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9" r:id="rId3"/>
    <p:sldId id="270" r:id="rId4"/>
    <p:sldId id="268" r:id="rId5"/>
    <p:sldId id="271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17923236556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445"/>
            <a:ext cx="12192000" cy="68491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3661410" y="264160"/>
            <a:ext cx="8052435" cy="58356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距离期中考试还有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15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天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18540" y="2037715"/>
            <a:ext cx="10443210" cy="1670050"/>
          </a:xfrm>
          <a:prstGeom prst="rect">
            <a:avLst/>
          </a:prstGeom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未知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1.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进入高二的第一次大考，你准备好了吗？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已知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2.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大家有着巨大的效力，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团结力，目标感，荣辱心。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1670" y="4154170"/>
            <a:ext cx="11369040" cy="749935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zh-CN" altLang="en-US" sz="3200">
                <a:latin typeface="Arial" panose="020B0604020202020204" pitchFamily="34" charset="0"/>
                <a:ea typeface="微软雅黑" panose="020B0503020204020204" charset="-122"/>
              </a:rPr>
              <a:t>想要的更多，不是贪心，是对自身实力</a:t>
            </a:r>
            <a:r>
              <a:rPr lang="zh-CN" altLang="en-US" sz="3200">
                <a:latin typeface="Arial" panose="020B0604020202020204" pitchFamily="34" charset="0"/>
                <a:ea typeface="微软雅黑" panose="020B0503020204020204" charset="-122"/>
              </a:rPr>
              <a:t>的强大的信念和信心。</a:t>
            </a:r>
            <a:endParaRPr lang="zh-CN" altLang="en-US" sz="32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0330" y="0"/>
            <a:ext cx="8052435" cy="58356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期中考试目标设定（实操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方案）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8460" y="583565"/>
            <a:ext cx="11349355" cy="612394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现状盘点（真实的失分原因）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月考分数：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原因分析：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优势学科：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薄弱学科：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分层目标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保底目标：（底线，正常努力就一定能达成）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冲刺目标：（需要在之前的基础上在付出什么额外的努力）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量化落实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距离期中考试还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天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例：英语：每周完成2篇阅读+1篇完形；整理课堂生词，每天早读背诵10分钟；整理错题，周末回看1次。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早读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自习课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晚自习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睡觉前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科目落实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复盘约定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预计最难坚持的是什么？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07645" y="79070"/>
            <a:ext cx="8128000" cy="583565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type="title"/>
              </a:ext>
            </a:extLst>
          </a:bodyPr>
          <a:p>
            <a:pPr algn="l"/>
            <a:r>
              <a:rPr lang="zh-CN" altLang="en-US" sz="3200" b="1" spc="400">
                <a:latin typeface="Arial" panose="020B0604020202020204" pitchFamily="34" charset="0"/>
                <a:ea typeface="微软雅黑" panose="020B0503020204020204" charset="-122"/>
              </a:rPr>
              <a:t>常规落实，营造学习氛围</a:t>
            </a:r>
            <a:endParaRPr lang="zh-CN" altLang="en-US" sz="3200" b="1" spc="4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8925" y="1443990"/>
            <a:ext cx="8430260" cy="396938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作业（及时提交，包括请假的学生）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课堂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（打瞌睡可以自己站起来）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晚自习（安静，按时下课，学会自主安排）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桌面的整洁卫生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地面的干净整洁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眼保健操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7.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学科比赛和学校活动的积极参与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 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体活课的准时出勤和参与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432</Words>
  <Application>WPS 演示</Application>
  <PresentationFormat>宽屏</PresentationFormat>
  <Paragraphs>39</Paragraphs>
  <Slides>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9" baseType="lpstr">
      <vt:lpstr>Arial</vt:lpstr>
      <vt:lpstr>宋体</vt:lpstr>
      <vt:lpstr>Wingdings</vt:lpstr>
      <vt:lpstr>Wingdings</vt:lpstr>
      <vt:lpstr>微软雅黑</vt:lpstr>
      <vt:lpstr>Arial</vt:lpstr>
      <vt:lpstr>黑体</vt:lpstr>
      <vt:lpstr>等线</vt:lpstr>
      <vt:lpstr>Times New Roman</vt:lpstr>
      <vt:lpstr>Color Emoji</vt:lpstr>
      <vt:lpstr>Segoe Print</vt:lpstr>
      <vt:lpstr>Arial Unicode MS</vt:lpstr>
      <vt:lpstr>Calibri</vt:lpstr>
      <vt:lpstr>Color Emoji</vt:lpstr>
      <vt:lpstr>WPS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三月天</cp:lastModifiedBy>
  <cp:revision>166</cp:revision>
  <dcterms:created xsi:type="dcterms:W3CDTF">2019-06-19T02:08:00Z</dcterms:created>
  <dcterms:modified xsi:type="dcterms:W3CDTF">2026-10-18T11:56:10Z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AF0D25C2E2914BB1A1EF045E03FCBE9E_11</vt:lpwstr>
  </property>
</Properties>
</file>