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mp4" ContentType="video/mp4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theme/theme3.xml" ContentType="application/vnd.openxmlformats-officedocument.them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tags/tag45.xml" ContentType="application/vnd.openxmlformats-officedocument.presentationml.tags+xml"/>
  <Override PartName="/ppt/tags/tag46.xml" ContentType="application/vnd.openxmlformats-officedocument.presentationml.tags+xml"/>
  <Override PartName="/ppt/tags/tag47.xml" ContentType="application/vnd.openxmlformats-officedocument.presentationml.tags+xml"/>
  <Override PartName="/ppt/tags/tag48.xml" ContentType="application/vnd.openxmlformats-officedocument.presentationml.tags+xml"/>
  <Override PartName="/ppt/tags/tag49.xml" ContentType="application/vnd.openxmlformats-officedocument.presentationml.tags+xml"/>
  <Override PartName="/ppt/tags/tag50.xml" ContentType="application/vnd.openxmlformats-officedocument.presentationml.tags+xml"/>
  <Override PartName="/ppt/tags/tag51.xml" ContentType="application/vnd.openxmlformats-officedocument.presentationml.tags+xml"/>
  <Override PartName="/ppt/tags/tag52.xml" ContentType="application/vnd.openxmlformats-officedocument.presentationml.tags+xml"/>
  <Override PartName="/ppt/tags/tag53.xml" ContentType="application/vnd.openxmlformats-officedocument.presentationml.tags+xml"/>
  <Override PartName="/ppt/tags/tag54.xml" ContentType="application/vnd.openxmlformats-officedocument.presentationml.tags+xml"/>
  <Override PartName="/ppt/tags/tag55.xml" ContentType="application/vnd.openxmlformats-officedocument.presentationml.tags+xml"/>
  <Override PartName="/ppt/tags/tag56.xml" ContentType="application/vnd.openxmlformats-officedocument.presentationml.tags+xml"/>
  <Override PartName="/ppt/tags/tag57.xml" ContentType="application/vnd.openxmlformats-officedocument.presentationml.tags+xml"/>
  <Override PartName="/ppt/tags/tag58.xml" ContentType="application/vnd.openxmlformats-officedocument.presentationml.tags+xml"/>
  <Override PartName="/ppt/tags/tag59.xml" ContentType="application/vnd.openxmlformats-officedocument.presentationml.tags+xml"/>
  <Override PartName="/ppt/tags/tag60.xml" ContentType="application/vnd.openxmlformats-officedocument.presentationml.tags+xml"/>
  <Override PartName="/ppt/tags/tag61.xml" ContentType="application/vnd.openxmlformats-officedocument.presentationml.tags+xml"/>
  <Override PartName="/ppt/tags/tag62.xml" ContentType="application/vnd.openxmlformats-officedocument.presentationml.tags+xml"/>
  <Override PartName="/ppt/tags/tag63.xml" ContentType="application/vnd.openxmlformats-officedocument.presentationml.tags+xml"/>
  <Override PartName="/ppt/tags/tag64.xml" ContentType="application/vnd.openxmlformats-officedocument.presentationml.tags+xml"/>
  <Override PartName="/ppt/tags/tag65.xml" ContentType="application/vnd.openxmlformats-officedocument.presentationml.tags+xml"/>
  <Override PartName="/ppt/tags/tag66.xml" ContentType="application/vnd.openxmlformats-officedocument.presentationml.tags+xml"/>
  <Override PartName="/ppt/tags/tag67.xml" ContentType="application/vnd.openxmlformats-officedocument.presentationml.tags+xml"/>
  <Override PartName="/ppt/tags/tag68.xml" ContentType="application/vnd.openxmlformats-officedocument.presentationml.tags+xml"/>
  <Override PartName="/ppt/tags/tag69.xml" ContentType="application/vnd.openxmlformats-officedocument.presentationml.tags+xml"/>
  <Override PartName="/ppt/tags/tag70.xml" ContentType="application/vnd.openxmlformats-officedocument.presentationml.tags+xml"/>
  <Override PartName="/ppt/tags/tag71.xml" ContentType="application/vnd.openxmlformats-officedocument.presentationml.tags+xml"/>
  <Override PartName="/ppt/tags/tag72.xml" ContentType="application/vnd.openxmlformats-officedocument.presentationml.tags+xml"/>
  <Override PartName="/ppt/tags/tag73.xml" ContentType="application/vnd.openxmlformats-officedocument.presentationml.tags+xml"/>
  <Override PartName="/ppt/tags/tag74.xml" ContentType="application/vnd.openxmlformats-officedocument.presentationml.tags+xml"/>
  <Override PartName="/ppt/tags/tag75.xml" ContentType="application/vnd.openxmlformats-officedocument.presentationml.tags+xml"/>
  <Override PartName="/ppt/tags/tag76.xml" ContentType="application/vnd.openxmlformats-officedocument.presentationml.tags+xml"/>
  <Override PartName="/ppt/tags/tag77.xml" ContentType="application/vnd.openxmlformats-officedocument.presentationml.tags+xml"/>
  <Override PartName="/ppt/tags/tag78.xml" ContentType="application/vnd.openxmlformats-officedocument.presentationml.tags+xml"/>
  <Override PartName="/ppt/tags/tag79.xml" ContentType="application/vnd.openxmlformats-officedocument.presentationml.tags+xml"/>
  <Override PartName="/ppt/tags/tag80.xml" ContentType="application/vnd.openxmlformats-officedocument.presentationml.tags+xml"/>
  <Override PartName="/ppt/tags/tag81.xml" ContentType="application/vnd.openxmlformats-officedocument.presentationml.tags+xml"/>
  <Override PartName="/ppt/tags/tag82.xml" ContentType="application/vnd.openxmlformats-officedocument.presentationml.tags+xml"/>
  <Override PartName="/ppt/tags/tag83.xml" ContentType="application/vnd.openxmlformats-officedocument.presentationml.tags+xml"/>
  <Override PartName="/ppt/tags/tag84.xml" ContentType="application/vnd.openxmlformats-officedocument.presentationml.tags+xml"/>
  <Override PartName="/ppt/tags/tag85.xml" ContentType="application/vnd.openxmlformats-officedocument.presentationml.tags+xml"/>
  <Override PartName="/ppt/tags/tag86.xml" ContentType="application/vnd.openxmlformats-officedocument.presentationml.tags+xml"/>
  <Override PartName="/ppt/tags/tag87.xml" ContentType="application/vnd.openxmlformats-officedocument.presentationml.tags+xml"/>
  <Override PartName="/ppt/tags/tag88.xml" ContentType="application/vnd.openxmlformats-officedocument.presentationml.tags+xml"/>
  <Override PartName="/ppt/tags/tag89.xml" ContentType="application/vnd.openxmlformats-officedocument.presentationml.tags+xml"/>
  <Override PartName="/ppt/tags/tag90.xml" ContentType="application/vnd.openxmlformats-officedocument.presentationml.tags+xml"/>
  <Override PartName="/ppt/tags/tag91.xml" ContentType="application/vnd.openxmlformats-officedocument.presentationml.tags+xml"/>
  <Override PartName="/ppt/tags/tag92.xml" ContentType="application/vnd.openxmlformats-officedocument.presentationml.tags+xml"/>
  <Override PartName="/ppt/tags/tag93.xml" ContentType="application/vnd.openxmlformats-officedocument.presentationml.tags+xml"/>
  <Override PartName="/ppt/tags/tag94.xml" ContentType="application/vnd.openxmlformats-officedocument.presentationml.tags+xml"/>
  <Override PartName="/ppt/tags/tag95.xml" ContentType="application/vnd.openxmlformats-officedocument.presentationml.tags+xml"/>
  <Override PartName="/ppt/tags/tag96.xml" ContentType="application/vnd.openxmlformats-officedocument.presentationml.tags+xml"/>
  <Override PartName="/ppt/tags/tag97.xml" ContentType="application/vnd.openxmlformats-officedocument.presentationml.tags+xml"/>
  <Override PartName="/ppt/tags/tag98.xml" ContentType="application/vnd.openxmlformats-officedocument.presentationml.tags+xml"/>
  <Override PartName="/ppt/tags/tag99.xml" ContentType="application/vnd.openxmlformats-officedocument.presentationml.tags+xml"/>
  <Override PartName="/ppt/tags/tag100.xml" ContentType="application/vnd.openxmlformats-officedocument.presentationml.tags+xml"/>
  <Override PartName="/ppt/tags/tag101.xml" ContentType="application/vnd.openxmlformats-officedocument.presentationml.tags+xml"/>
  <Override PartName="/ppt/tags/tag102.xml" ContentType="application/vnd.openxmlformats-officedocument.presentationml.tags+xml"/>
  <Override PartName="/ppt/tags/tag103.xml" ContentType="application/vnd.openxmlformats-officedocument.presentationml.tags+xml"/>
  <Override PartName="/ppt/tags/tag104.xml" ContentType="application/vnd.openxmlformats-officedocument.presentationml.tags+xml"/>
  <Override PartName="/ppt/tags/tag105.xml" ContentType="application/vnd.openxmlformats-officedocument.presentationml.tags+xml"/>
  <Override PartName="/ppt/tags/tag106.xml" ContentType="application/vnd.openxmlformats-officedocument.presentationml.tags+xml"/>
  <Override PartName="/ppt/tags/tag107.xml" ContentType="application/vnd.openxmlformats-officedocument.presentationml.tags+xml"/>
  <Override PartName="/ppt/tags/tag108.xml" ContentType="application/vnd.openxmlformats-officedocument.presentationml.tags+xml"/>
  <Override PartName="/ppt/tags/tag109.xml" ContentType="application/vnd.openxmlformats-officedocument.presentationml.tags+xml"/>
  <Override PartName="/ppt/tags/tag110.xml" ContentType="application/vnd.openxmlformats-officedocument.presentationml.tags+xml"/>
  <Override PartName="/ppt/tags/tag111.xml" ContentType="application/vnd.openxmlformats-officedocument.presentationml.tags+xml"/>
  <Override PartName="/ppt/tags/tag112.xml" ContentType="application/vnd.openxmlformats-officedocument.presentationml.tags+xml"/>
  <Override PartName="/ppt/tags/tag113.xml" ContentType="application/vnd.openxmlformats-officedocument.presentationml.tags+xml"/>
  <Override PartName="/ppt/tags/tag114.xml" ContentType="application/vnd.openxmlformats-officedocument.presentationml.tags+xml"/>
  <Override PartName="/ppt/tags/tag115.xml" ContentType="application/vnd.openxmlformats-officedocument.presentationml.tags+xml"/>
  <Override PartName="/ppt/tags/tag116.xml" ContentType="application/vnd.openxmlformats-officedocument.presentationml.tags+xml"/>
  <Override PartName="/ppt/tags/tag117.xml" ContentType="application/vnd.openxmlformats-officedocument.presentationml.tags+xml"/>
  <Override PartName="/ppt/tags/tag118.xml" ContentType="application/vnd.openxmlformats-officedocument.presentationml.tags+xml"/>
  <Override PartName="/ppt/tags/tag119.xml" ContentType="application/vnd.openxmlformats-officedocument.presentationml.tags+xml"/>
  <Override PartName="/ppt/tags/tag120.xml" ContentType="application/vnd.openxmlformats-officedocument.presentationml.tags+xml"/>
  <Override PartName="/ppt/tags/tag121.xml" ContentType="application/vnd.openxmlformats-officedocument.presentationml.tags+xml"/>
  <Override PartName="/ppt/tags/tag122.xml" ContentType="application/vnd.openxmlformats-officedocument.presentationml.tags+xml"/>
  <Override PartName="/ppt/tags/tag123.xml" ContentType="application/vnd.openxmlformats-officedocument.presentationml.tags+xml"/>
  <Override PartName="/ppt/tags/tag124.xml" ContentType="application/vnd.openxmlformats-officedocument.presentationml.tags+xml"/>
  <Override PartName="/ppt/tags/tag125.xml" ContentType="application/vnd.openxmlformats-officedocument.presentationml.tags+xml"/>
  <Override PartName="/ppt/tags/tag126.xml" ContentType="application/vnd.openxmlformats-officedocument.presentationml.tags+xml"/>
  <Override PartName="/ppt/tags/tag127.xml" ContentType="application/vnd.openxmlformats-officedocument.presentationml.tags+xml"/>
  <Override PartName="/ppt/tags/tag128.xml" ContentType="application/vnd.openxmlformats-officedocument.presentationml.tags+xml"/>
  <Override PartName="/ppt/tags/tag129.xml" ContentType="application/vnd.openxmlformats-officedocument.presentationml.tags+xml"/>
  <Override PartName="/ppt/tags/tag130.xml" ContentType="application/vnd.openxmlformats-officedocument.presentationml.tags+xml"/>
  <Override PartName="/ppt/tags/tag131.xml" ContentType="application/vnd.openxmlformats-officedocument.presentationml.tags+xml"/>
  <Override PartName="/ppt/tags/tag132.xml" ContentType="application/vnd.openxmlformats-officedocument.presentationml.tags+xml"/>
  <Override PartName="/ppt/tags/tag133.xml" ContentType="application/vnd.openxmlformats-officedocument.presentationml.tags+xml"/>
  <Override PartName="/ppt/tags/tag134.xml" ContentType="application/vnd.openxmlformats-officedocument.presentationml.tags+xml"/>
  <Override PartName="/ppt/tags/tag135.xml" ContentType="application/vnd.openxmlformats-officedocument.presentationml.tags+xml"/>
  <Override PartName="/ppt/tags/tag136.xml" ContentType="application/vnd.openxmlformats-officedocument.presentationml.tags+xml"/>
  <Override PartName="/ppt/tags/tag137.xml" ContentType="application/vnd.openxmlformats-officedocument.presentationml.tags+xml"/>
  <Override PartName="/ppt/tags/tag138.xml" ContentType="application/vnd.openxmlformats-officedocument.presentationml.tags+xml"/>
  <Override PartName="/ppt/theme/theme4.xml" ContentType="application/vnd.openxmlformats-officedocument.theme+xml"/>
  <Override PartName="/ppt/tags/tag139.xml" ContentType="application/vnd.openxmlformats-officedocument.presentationml.tags+xml"/>
  <Override PartName="/ppt/tags/tag140.xml" ContentType="application/vnd.openxmlformats-officedocument.presentationml.tags+xml"/>
  <Override PartName="/ppt/notesSlides/notesSlide1.xml" ContentType="application/vnd.openxmlformats-officedocument.presentationml.notesSlide+xml"/>
  <Override PartName="/ppt/tags/tag141.xml" ContentType="application/vnd.openxmlformats-officedocument.presentationml.tags+xml"/>
  <Override PartName="/ppt/tags/tag142.xml" ContentType="application/vnd.openxmlformats-officedocument.presentationml.tags+xml"/>
  <Override PartName="/ppt/tags/tag143.xml" ContentType="application/vnd.openxmlformats-officedocument.presentationml.tags+xml"/>
  <Override PartName="/ppt/tags/tag144.xml" ContentType="application/vnd.openxmlformats-officedocument.presentationml.tags+xml"/>
  <Override PartName="/ppt/tags/tag145.xml" ContentType="application/vnd.openxmlformats-officedocument.presentationml.tags+xml"/>
  <Override PartName="/ppt/tags/tag146.xml" ContentType="application/vnd.openxmlformats-officedocument.presentationml.tags+xml"/>
  <Override PartName="/ppt/tags/tag147.xml" ContentType="application/vnd.openxmlformats-officedocument.presentationml.tags+xml"/>
  <Override PartName="/ppt/tags/tag148.xml" ContentType="application/vnd.openxmlformats-officedocument.presentationml.tags+xml"/>
  <Override PartName="/ppt/tags/tag149.xml" ContentType="application/vnd.openxmlformats-officedocument.presentationml.tags+xml"/>
  <Override PartName="/ppt/tags/tag150.xml" ContentType="application/vnd.openxmlformats-officedocument.presentationml.tags+xml"/>
  <Override PartName="/ppt/tags/tag151.xml" ContentType="application/vnd.openxmlformats-officedocument.presentationml.tags+xml"/>
  <Override PartName="/ppt/tags/tag152.xml" ContentType="application/vnd.openxmlformats-officedocument.presentationml.tags+xml"/>
  <Override PartName="/ppt/tags/tag153.xml" ContentType="application/vnd.openxmlformats-officedocument.presentationml.tags+xml"/>
  <Override PartName="/ppt/tags/tag154.xml" ContentType="application/vnd.openxmlformats-officedocument.presentationml.tags+xml"/>
  <Override PartName="/ppt/tags/tag155.xml" ContentType="application/vnd.openxmlformats-officedocument.presentationml.tags+xml"/>
  <Override PartName="/ppt/tags/tag156.xml" ContentType="application/vnd.openxmlformats-officedocument.presentationml.tags+xml"/>
  <Override PartName="/ppt/notesSlides/notesSlide2.xml" ContentType="application/vnd.openxmlformats-officedocument.presentationml.notesSlide+xml"/>
  <Override PartName="/ppt/tags/tag157.xml" ContentType="application/vnd.openxmlformats-officedocument.presentationml.tags+xml"/>
  <Override PartName="/ppt/tags/tag158.xml" ContentType="application/vnd.openxmlformats-officedocument.presentationml.tags+xml"/>
  <Override PartName="/ppt/tags/tag159.xml" ContentType="application/vnd.openxmlformats-officedocument.presentationml.tags+xml"/>
  <Override PartName="/ppt/tags/tag160.xml" ContentType="application/vnd.openxmlformats-officedocument.presentationml.tags+xml"/>
  <Override PartName="/ppt/tags/tag161.xml" ContentType="application/vnd.openxmlformats-officedocument.presentationml.tags+xml"/>
  <Override PartName="/ppt/tags/tag162.xml" ContentType="application/vnd.openxmlformats-officedocument.presentationml.tags+xml"/>
  <Override PartName="/ppt/tags/tag163.xml" ContentType="application/vnd.openxmlformats-officedocument.presentationml.tags+xml"/>
  <Override PartName="/ppt/tags/tag164.xml" ContentType="application/vnd.openxmlformats-officedocument.presentationml.tags+xml"/>
  <Override PartName="/ppt/tags/tag165.xml" ContentType="application/vnd.openxmlformats-officedocument.presentationml.tags+xml"/>
  <Override PartName="/ppt/tags/tag166.xml" ContentType="application/vnd.openxmlformats-officedocument.presentationml.tags+xml"/>
  <Override PartName="/ppt/tags/tag167.xml" ContentType="application/vnd.openxmlformats-officedocument.presentationml.tags+xml"/>
  <Override PartName="/ppt/tags/tag168.xml" ContentType="application/vnd.openxmlformats-officedocument.presentationml.tags+xml"/>
  <Override PartName="/ppt/tags/tag169.xml" ContentType="application/vnd.openxmlformats-officedocument.presentationml.tags+xml"/>
  <Override PartName="/ppt/notesSlides/notesSlide3.xml" ContentType="application/vnd.openxmlformats-officedocument.presentationml.notesSlide+xml"/>
  <Override PartName="/ppt/tags/tag170.xml" ContentType="application/vnd.openxmlformats-officedocument.presentationml.tags+xml"/>
  <Override PartName="/ppt/tags/tag171.xml" ContentType="application/vnd.openxmlformats-officedocument.presentationml.tags+xml"/>
  <Override PartName="/ppt/tags/tag172.xml" ContentType="application/vnd.openxmlformats-officedocument.presentationml.tags+xml"/>
  <Override PartName="/ppt/tags/tag173.xml" ContentType="application/vnd.openxmlformats-officedocument.presentationml.tags+xml"/>
  <Override PartName="/ppt/tags/tag174.xml" ContentType="application/vnd.openxmlformats-officedocument.presentationml.tags+xml"/>
  <Override PartName="/ppt/tags/tag175.xml" ContentType="application/vnd.openxmlformats-officedocument.presentationml.tags+xml"/>
  <Override PartName="/ppt/tags/tag176.xml" ContentType="application/vnd.openxmlformats-officedocument.presentationml.tags+xml"/>
  <Override PartName="/ppt/tags/tag177.xml" ContentType="application/vnd.openxmlformats-officedocument.presentationml.tags+xml"/>
  <Override PartName="/ppt/notesSlides/notesSlide4.xml" ContentType="application/vnd.openxmlformats-officedocument.presentationml.notesSlide+xml"/>
  <Override PartName="/ppt/tags/tag178.xml" ContentType="application/vnd.openxmlformats-officedocument.presentationml.tags+xml"/>
  <Override PartName="/ppt/tags/tag179.xml" ContentType="application/vnd.openxmlformats-officedocument.presentationml.tags+xml"/>
  <Override PartName="/ppt/tags/tag180.xml" ContentType="application/vnd.openxmlformats-officedocument.presentationml.tags+xml"/>
  <Override PartName="/ppt/tags/tag181.xml" ContentType="application/vnd.openxmlformats-officedocument.presentationml.tags+xml"/>
  <Override PartName="/ppt/tags/tag182.xml" ContentType="application/vnd.openxmlformats-officedocument.presentationml.tags+xml"/>
  <Override PartName="/ppt/tags/tag183.xml" ContentType="application/vnd.openxmlformats-officedocument.presentationml.tags+xml"/>
  <Override PartName="/ppt/tags/tag184.xml" ContentType="application/vnd.openxmlformats-officedocument.presentationml.tags+xml"/>
  <Override PartName="/ppt/tags/tag185.xml" ContentType="application/vnd.openxmlformats-officedocument.presentationml.tags+xml"/>
  <Override PartName="/ppt/tags/tag186.xml" ContentType="application/vnd.openxmlformats-officedocument.presentationml.tags+xml"/>
  <Override PartName="/ppt/tags/tag187.xml" ContentType="application/vnd.openxmlformats-officedocument.presentationml.tags+xml"/>
  <Override PartName="/ppt/tags/tag188.xml" ContentType="application/vnd.openxmlformats-officedocument.presentationml.tags+xml"/>
  <Override PartName="/ppt/tags/tag189.xml" ContentType="application/vnd.openxmlformats-officedocument.presentationml.tags+xml"/>
  <Override PartName="/ppt/tags/tag190.xml" ContentType="application/vnd.openxmlformats-officedocument.presentationml.tags+xml"/>
  <Override PartName="/ppt/tags/tag191.xml" ContentType="application/vnd.openxmlformats-officedocument.presentationml.tags+xml"/>
  <Override PartName="/ppt/tags/tag192.xml" ContentType="application/vnd.openxmlformats-officedocument.presentationml.tags+xml"/>
  <Override PartName="/ppt/tags/tag193.xml" ContentType="application/vnd.openxmlformats-officedocument.presentationml.tags+xml"/>
  <Override PartName="/ppt/tags/tag194.xml" ContentType="application/vnd.openxmlformats-officedocument.presentationml.tags+xml"/>
  <Override PartName="/ppt/tags/tag195.xml" ContentType="application/vnd.openxmlformats-officedocument.presentationml.tags+xml"/>
  <Override PartName="/ppt/tags/tag196.xml" ContentType="application/vnd.openxmlformats-officedocument.presentationml.tags+xml"/>
  <Override PartName="/ppt/tags/tag197.xml" ContentType="application/vnd.openxmlformats-officedocument.presentationml.tags+xml"/>
  <Override PartName="/ppt/tags/tag198.xml" ContentType="application/vnd.openxmlformats-officedocument.presentationml.tags+xml"/>
  <Override PartName="/ppt/tags/tag199.xml" ContentType="application/vnd.openxmlformats-officedocument.presentationml.tags+xml"/>
  <Override PartName="/ppt/tags/tag200.xml" ContentType="application/vnd.openxmlformats-officedocument.presentationml.tags+xml"/>
  <Override PartName="/ppt/tags/tag201.xml" ContentType="application/vnd.openxmlformats-officedocument.presentationml.tags+xml"/>
  <Override PartName="/ppt/tags/tag202.xml" ContentType="application/vnd.openxmlformats-officedocument.presentationml.tags+xml"/>
  <Override PartName="/ppt/tags/tag203.xml" ContentType="application/vnd.openxmlformats-officedocument.presentationml.tags+xml"/>
  <Override PartName="/ppt/tags/tag204.xml" ContentType="application/vnd.openxmlformats-officedocument.presentationml.tags+xml"/>
  <Override PartName="/ppt/tags/tag205.xml" ContentType="application/vnd.openxmlformats-officedocument.presentationml.tags+xml"/>
  <Override PartName="/ppt/tags/tag206.xml" ContentType="application/vnd.openxmlformats-officedocument.presentationml.tags+xml"/>
  <Override PartName="/ppt/tags/tag207.xml" ContentType="application/vnd.openxmlformats-officedocument.presentationml.tags+xml"/>
  <Override PartName="/ppt/notesSlides/notesSlide5.xml" ContentType="application/vnd.openxmlformats-officedocument.presentationml.notesSlide+xml"/>
  <Override PartName="/ppt/tags/tag208.xml" ContentType="application/vnd.openxmlformats-officedocument.presentationml.tags+xml"/>
  <Override PartName="/ppt/tags/tag209.xml" ContentType="application/vnd.openxmlformats-officedocument.presentationml.tags+xml"/>
  <Override PartName="/ppt/tags/tag210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60" r:id="rId2"/>
    <p:sldMasterId id="2147483672" r:id="rId3"/>
  </p:sldMasterIdLst>
  <p:notesMasterIdLst>
    <p:notesMasterId r:id="rId20"/>
  </p:notesMasterIdLst>
  <p:sldIdLst>
    <p:sldId id="376" r:id="rId4"/>
    <p:sldId id="377" r:id="rId5"/>
    <p:sldId id="412" r:id="rId6"/>
    <p:sldId id="413" r:id="rId7"/>
    <p:sldId id="392" r:id="rId8"/>
    <p:sldId id="393" r:id="rId9"/>
    <p:sldId id="389" r:id="rId10"/>
    <p:sldId id="381" r:id="rId11"/>
    <p:sldId id="382" r:id="rId12"/>
    <p:sldId id="384" r:id="rId13"/>
    <p:sldId id="385" r:id="rId14"/>
    <p:sldId id="387" r:id="rId15"/>
    <p:sldId id="388" r:id="rId16"/>
    <p:sldId id="368" r:id="rId17"/>
    <p:sldId id="395" r:id="rId18"/>
    <p:sldId id="390" r:id="rId19"/>
  </p:sldIdLst>
  <p:sldSz cx="12192000" cy="6858000"/>
  <p:notesSz cx="6858000" cy="9144000"/>
  <p:custDataLst>
    <p:tags r:id="rId21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17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178" autoAdjust="0"/>
    <p:restoredTop sz="89568" autoAdjust="0"/>
  </p:normalViewPr>
  <p:slideViewPr>
    <p:cSldViewPr showGuides="1">
      <p:cViewPr varScale="1">
        <p:scale>
          <a:sx n="66" d="100"/>
          <a:sy n="66" d="100"/>
        </p:scale>
        <p:origin x="852" y="60"/>
      </p:cViewPr>
      <p:guideLst>
        <p:guide orient="horz" pos="2160"/>
        <p:guide pos="3817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7698"/>
    </p:cViewPr>
  </p:sorterViewPr>
  <p:notesViewPr>
    <p:cSldViewPr>
      <p:cViewPr>
        <p:scale>
          <a:sx n="66" d="100"/>
          <a:sy n="66" d="100"/>
        </p:scale>
        <p:origin x="0" y="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3" Type="http://schemas.openxmlformats.org/officeDocument/2006/relationships/slideMaster" Target="slideMasters/slideMaster3.xml"/><Relationship Id="rId21" Type="http://schemas.openxmlformats.org/officeDocument/2006/relationships/tags" Target="tags/tag1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theme" Target="theme/theme1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viewProps" Target="viewProps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38A9267-4709-4AF2-8F9C-CAAEA58FAEE6}" type="datetimeFigureOut">
              <a:rPr lang="zh-CN" altLang="en-US" smtClean="0"/>
              <a:t>2026/10/23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83ACD8-D908-4F4B-992C-B78168CC777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516086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83ACD8-D908-4F4B-992C-B78168CC7771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8943516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83ACD8-D908-4F4B-992C-B78168CC7771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3848026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83ACD8-D908-4F4B-992C-B78168CC7771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4494243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83ACD8-D908-4F4B-992C-B78168CC7771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3995828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83ACD8-D908-4F4B-992C-B78168CC7771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9451487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jpeg"/><Relationship Id="rId3" Type="http://schemas.openxmlformats.org/officeDocument/2006/relationships/tags" Target="../tags/tag10.xml"/><Relationship Id="rId7" Type="http://schemas.openxmlformats.org/officeDocument/2006/relationships/slideMaster" Target="../slideMasters/slideMaster3.xml"/><Relationship Id="rId2" Type="http://schemas.openxmlformats.org/officeDocument/2006/relationships/tags" Target="../tags/tag9.xml"/><Relationship Id="rId1" Type="http://schemas.openxmlformats.org/officeDocument/2006/relationships/tags" Target="../tags/tag8.xml"/><Relationship Id="rId6" Type="http://schemas.openxmlformats.org/officeDocument/2006/relationships/tags" Target="../tags/tag13.xml"/><Relationship Id="rId5" Type="http://schemas.openxmlformats.org/officeDocument/2006/relationships/tags" Target="../tags/tag12.xml"/><Relationship Id="rId4" Type="http://schemas.openxmlformats.org/officeDocument/2006/relationships/tags" Target="../tags/tag11.xml"/></Relationships>
</file>

<file path=ppt/slideLayouts/_rels/slideLayout24.xml.rels><?xml version="1.0" encoding="UTF-8" standalone="yes"?>
<Relationships xmlns="http://schemas.openxmlformats.org/package/2006/relationships"><Relationship Id="rId8" Type="http://schemas.openxmlformats.org/officeDocument/2006/relationships/slideMaster" Target="../slideMasters/slideMaster3.xml"/><Relationship Id="rId3" Type="http://schemas.openxmlformats.org/officeDocument/2006/relationships/tags" Target="../tags/tag16.xml"/><Relationship Id="rId7" Type="http://schemas.openxmlformats.org/officeDocument/2006/relationships/tags" Target="../tags/tag20.xml"/><Relationship Id="rId2" Type="http://schemas.openxmlformats.org/officeDocument/2006/relationships/tags" Target="../tags/tag15.xml"/><Relationship Id="rId1" Type="http://schemas.openxmlformats.org/officeDocument/2006/relationships/tags" Target="../tags/tag14.xml"/><Relationship Id="rId6" Type="http://schemas.openxmlformats.org/officeDocument/2006/relationships/tags" Target="../tags/tag19.xml"/><Relationship Id="rId5" Type="http://schemas.openxmlformats.org/officeDocument/2006/relationships/tags" Target="../tags/tag18.xml"/><Relationship Id="rId4" Type="http://schemas.openxmlformats.org/officeDocument/2006/relationships/tags" Target="../tags/tag17.xml"/><Relationship Id="rId9" Type="http://schemas.openxmlformats.org/officeDocument/2006/relationships/image" Target="../media/image2.jpeg"/></Relationships>
</file>

<file path=ppt/slideLayouts/_rels/slideLayout25.xml.rels><?xml version="1.0" encoding="UTF-8" standalone="yes"?>
<Relationships xmlns="http://schemas.openxmlformats.org/package/2006/relationships"><Relationship Id="rId8" Type="http://schemas.openxmlformats.org/officeDocument/2006/relationships/tags" Target="../tags/tag28.xml"/><Relationship Id="rId3" Type="http://schemas.openxmlformats.org/officeDocument/2006/relationships/tags" Target="../tags/tag23.xml"/><Relationship Id="rId7" Type="http://schemas.openxmlformats.org/officeDocument/2006/relationships/tags" Target="../tags/tag27.xml"/><Relationship Id="rId2" Type="http://schemas.openxmlformats.org/officeDocument/2006/relationships/tags" Target="../tags/tag22.xml"/><Relationship Id="rId1" Type="http://schemas.openxmlformats.org/officeDocument/2006/relationships/tags" Target="../tags/tag21.xml"/><Relationship Id="rId6" Type="http://schemas.openxmlformats.org/officeDocument/2006/relationships/tags" Target="../tags/tag26.xml"/><Relationship Id="rId5" Type="http://schemas.openxmlformats.org/officeDocument/2006/relationships/tags" Target="../tags/tag25.xml"/><Relationship Id="rId10" Type="http://schemas.openxmlformats.org/officeDocument/2006/relationships/image" Target="../media/image2.jpeg"/><Relationship Id="rId4" Type="http://schemas.openxmlformats.org/officeDocument/2006/relationships/tags" Target="../tags/tag24.xml"/><Relationship Id="rId9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8" Type="http://schemas.openxmlformats.org/officeDocument/2006/relationships/tags" Target="../tags/tag36.xml"/><Relationship Id="rId3" Type="http://schemas.openxmlformats.org/officeDocument/2006/relationships/tags" Target="../tags/tag31.xml"/><Relationship Id="rId7" Type="http://schemas.openxmlformats.org/officeDocument/2006/relationships/tags" Target="../tags/tag35.xml"/><Relationship Id="rId2" Type="http://schemas.openxmlformats.org/officeDocument/2006/relationships/tags" Target="../tags/tag30.xml"/><Relationship Id="rId1" Type="http://schemas.openxmlformats.org/officeDocument/2006/relationships/tags" Target="../tags/tag29.xml"/><Relationship Id="rId6" Type="http://schemas.openxmlformats.org/officeDocument/2006/relationships/tags" Target="../tags/tag34.xml"/><Relationship Id="rId5" Type="http://schemas.openxmlformats.org/officeDocument/2006/relationships/tags" Target="../tags/tag33.xml"/><Relationship Id="rId10" Type="http://schemas.openxmlformats.org/officeDocument/2006/relationships/image" Target="../media/image2.jpeg"/><Relationship Id="rId4" Type="http://schemas.openxmlformats.org/officeDocument/2006/relationships/tags" Target="../tags/tag32.xml"/><Relationship Id="rId9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8" Type="http://schemas.openxmlformats.org/officeDocument/2006/relationships/tags" Target="../tags/tag44.xml"/><Relationship Id="rId3" Type="http://schemas.openxmlformats.org/officeDocument/2006/relationships/tags" Target="../tags/tag39.xml"/><Relationship Id="rId7" Type="http://schemas.openxmlformats.org/officeDocument/2006/relationships/tags" Target="../tags/tag43.xml"/><Relationship Id="rId12" Type="http://schemas.openxmlformats.org/officeDocument/2006/relationships/image" Target="../media/image2.jpeg"/><Relationship Id="rId2" Type="http://schemas.openxmlformats.org/officeDocument/2006/relationships/tags" Target="../tags/tag38.xml"/><Relationship Id="rId1" Type="http://schemas.openxmlformats.org/officeDocument/2006/relationships/tags" Target="../tags/tag37.xml"/><Relationship Id="rId6" Type="http://schemas.openxmlformats.org/officeDocument/2006/relationships/tags" Target="../tags/tag42.xml"/><Relationship Id="rId11" Type="http://schemas.openxmlformats.org/officeDocument/2006/relationships/slideMaster" Target="../slideMasters/slideMaster3.xml"/><Relationship Id="rId5" Type="http://schemas.openxmlformats.org/officeDocument/2006/relationships/tags" Target="../tags/tag41.xml"/><Relationship Id="rId10" Type="http://schemas.openxmlformats.org/officeDocument/2006/relationships/tags" Target="../tags/tag46.xml"/><Relationship Id="rId4" Type="http://schemas.openxmlformats.org/officeDocument/2006/relationships/tags" Target="../tags/tag40.xml"/><Relationship Id="rId9" Type="http://schemas.openxmlformats.org/officeDocument/2006/relationships/tags" Target="../tags/tag45.xml"/></Relationships>
</file>

<file path=ppt/slideLayouts/_rels/slideLayout28.xml.rels><?xml version="1.0" encoding="UTF-8" standalone="yes"?>
<Relationships xmlns="http://schemas.openxmlformats.org/package/2006/relationships"><Relationship Id="rId3" Type="http://schemas.openxmlformats.org/officeDocument/2006/relationships/tags" Target="../tags/tag49.xml"/><Relationship Id="rId7" Type="http://schemas.openxmlformats.org/officeDocument/2006/relationships/image" Target="../media/image2.jpeg"/><Relationship Id="rId2" Type="http://schemas.openxmlformats.org/officeDocument/2006/relationships/tags" Target="../tags/tag48.xml"/><Relationship Id="rId1" Type="http://schemas.openxmlformats.org/officeDocument/2006/relationships/tags" Target="../tags/tag47.xml"/><Relationship Id="rId6" Type="http://schemas.openxmlformats.org/officeDocument/2006/relationships/slideMaster" Target="../slideMasters/slideMaster3.xml"/><Relationship Id="rId5" Type="http://schemas.openxmlformats.org/officeDocument/2006/relationships/tags" Target="../tags/tag51.xml"/><Relationship Id="rId4" Type="http://schemas.openxmlformats.org/officeDocument/2006/relationships/tags" Target="../tags/tag50.xml"/></Relationships>
</file>

<file path=ppt/slideLayouts/_rels/slideLayout29.xml.rels><?xml version="1.0" encoding="UTF-8" standalone="yes"?>
<Relationships xmlns="http://schemas.openxmlformats.org/package/2006/relationships"><Relationship Id="rId3" Type="http://schemas.openxmlformats.org/officeDocument/2006/relationships/tags" Target="../tags/tag54.xml"/><Relationship Id="rId2" Type="http://schemas.openxmlformats.org/officeDocument/2006/relationships/tags" Target="../tags/tag53.xml"/><Relationship Id="rId1" Type="http://schemas.openxmlformats.org/officeDocument/2006/relationships/tags" Target="../tags/tag52.xml"/><Relationship Id="rId5" Type="http://schemas.openxmlformats.org/officeDocument/2006/relationships/image" Target="../media/image3.jpeg"/><Relationship Id="rId4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8" Type="http://schemas.openxmlformats.org/officeDocument/2006/relationships/tags" Target="../tags/tag62.xml"/><Relationship Id="rId3" Type="http://schemas.openxmlformats.org/officeDocument/2006/relationships/tags" Target="../tags/tag57.xml"/><Relationship Id="rId7" Type="http://schemas.openxmlformats.org/officeDocument/2006/relationships/tags" Target="../tags/tag61.xml"/><Relationship Id="rId2" Type="http://schemas.openxmlformats.org/officeDocument/2006/relationships/tags" Target="../tags/tag56.xml"/><Relationship Id="rId1" Type="http://schemas.openxmlformats.org/officeDocument/2006/relationships/tags" Target="../tags/tag55.xml"/><Relationship Id="rId6" Type="http://schemas.openxmlformats.org/officeDocument/2006/relationships/tags" Target="../tags/tag60.xml"/><Relationship Id="rId5" Type="http://schemas.openxmlformats.org/officeDocument/2006/relationships/tags" Target="../tags/tag59.xml"/><Relationship Id="rId10" Type="http://schemas.openxmlformats.org/officeDocument/2006/relationships/image" Target="../media/image2.jpeg"/><Relationship Id="rId4" Type="http://schemas.openxmlformats.org/officeDocument/2006/relationships/tags" Target="../tags/tag58.xml"/><Relationship Id="rId9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8" Type="http://schemas.openxmlformats.org/officeDocument/2006/relationships/slideMaster" Target="../slideMasters/slideMaster3.xml"/><Relationship Id="rId3" Type="http://schemas.openxmlformats.org/officeDocument/2006/relationships/tags" Target="../tags/tag65.xml"/><Relationship Id="rId7" Type="http://schemas.openxmlformats.org/officeDocument/2006/relationships/tags" Target="../tags/tag69.xml"/><Relationship Id="rId2" Type="http://schemas.openxmlformats.org/officeDocument/2006/relationships/tags" Target="../tags/tag64.xml"/><Relationship Id="rId1" Type="http://schemas.openxmlformats.org/officeDocument/2006/relationships/tags" Target="../tags/tag63.xml"/><Relationship Id="rId6" Type="http://schemas.openxmlformats.org/officeDocument/2006/relationships/tags" Target="../tags/tag68.xml"/><Relationship Id="rId5" Type="http://schemas.openxmlformats.org/officeDocument/2006/relationships/tags" Target="../tags/tag67.xml"/><Relationship Id="rId4" Type="http://schemas.openxmlformats.org/officeDocument/2006/relationships/tags" Target="../tags/tag66.xml"/><Relationship Id="rId9" Type="http://schemas.openxmlformats.org/officeDocument/2006/relationships/image" Target="../media/image2.jpeg"/></Relationships>
</file>

<file path=ppt/slideLayouts/_rels/slideLayout3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jpeg"/><Relationship Id="rId3" Type="http://schemas.openxmlformats.org/officeDocument/2006/relationships/tags" Target="../tags/tag72.xml"/><Relationship Id="rId7" Type="http://schemas.openxmlformats.org/officeDocument/2006/relationships/slideMaster" Target="../slideMasters/slideMaster3.xml"/><Relationship Id="rId2" Type="http://schemas.openxmlformats.org/officeDocument/2006/relationships/tags" Target="../tags/tag71.xml"/><Relationship Id="rId1" Type="http://schemas.openxmlformats.org/officeDocument/2006/relationships/tags" Target="../tags/tag70.xml"/><Relationship Id="rId6" Type="http://schemas.openxmlformats.org/officeDocument/2006/relationships/tags" Target="../tags/tag75.xml"/><Relationship Id="rId5" Type="http://schemas.openxmlformats.org/officeDocument/2006/relationships/tags" Target="../tags/tag74.xml"/><Relationship Id="rId4" Type="http://schemas.openxmlformats.org/officeDocument/2006/relationships/tags" Target="../tags/tag73.xml"/></Relationships>
</file>

<file path=ppt/slideLayouts/_rels/slideLayout33.xml.rels><?xml version="1.0" encoding="UTF-8" standalone="yes"?>
<Relationships xmlns="http://schemas.openxmlformats.org/package/2006/relationships"><Relationship Id="rId3" Type="http://schemas.openxmlformats.org/officeDocument/2006/relationships/tags" Target="../tags/tag78.xml"/><Relationship Id="rId7" Type="http://schemas.openxmlformats.org/officeDocument/2006/relationships/image" Target="../media/image2.jpeg"/><Relationship Id="rId2" Type="http://schemas.openxmlformats.org/officeDocument/2006/relationships/tags" Target="../tags/tag77.xml"/><Relationship Id="rId1" Type="http://schemas.openxmlformats.org/officeDocument/2006/relationships/tags" Target="../tags/tag76.xml"/><Relationship Id="rId6" Type="http://schemas.openxmlformats.org/officeDocument/2006/relationships/slideMaster" Target="../slideMasters/slideMaster3.xml"/><Relationship Id="rId5" Type="http://schemas.openxmlformats.org/officeDocument/2006/relationships/tags" Target="../tags/tag80.xml"/><Relationship Id="rId4" Type="http://schemas.openxmlformats.org/officeDocument/2006/relationships/tags" Target="../tags/tag79.xml"/></Relationships>
</file>

<file path=ppt/slideLayouts/_rels/slideLayout3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jpeg"/><Relationship Id="rId3" Type="http://schemas.openxmlformats.org/officeDocument/2006/relationships/tags" Target="../tags/tag83.xml"/><Relationship Id="rId7" Type="http://schemas.openxmlformats.org/officeDocument/2006/relationships/slideMaster" Target="../slideMasters/slideMaster3.xml"/><Relationship Id="rId2" Type="http://schemas.openxmlformats.org/officeDocument/2006/relationships/tags" Target="../tags/tag82.xml"/><Relationship Id="rId1" Type="http://schemas.openxmlformats.org/officeDocument/2006/relationships/tags" Target="../tags/tag81.xml"/><Relationship Id="rId6" Type="http://schemas.openxmlformats.org/officeDocument/2006/relationships/tags" Target="../tags/tag86.xml"/><Relationship Id="rId5" Type="http://schemas.openxmlformats.org/officeDocument/2006/relationships/tags" Target="../tags/tag85.xml"/><Relationship Id="rId4" Type="http://schemas.openxmlformats.org/officeDocument/2006/relationships/tags" Target="../tags/tag84.xml"/><Relationship Id="rId9" Type="http://schemas.openxmlformats.org/officeDocument/2006/relationships/image" Target="../media/image2.jpeg"/></Relationships>
</file>

<file path=ppt/slideLayouts/_rels/slideLayout35.xml.rels><?xml version="1.0" encoding="UTF-8" standalone="yes"?>
<Relationships xmlns="http://schemas.openxmlformats.org/package/2006/relationships"><Relationship Id="rId8" Type="http://schemas.openxmlformats.org/officeDocument/2006/relationships/slideMaster" Target="../slideMasters/slideMaster3.xml"/><Relationship Id="rId3" Type="http://schemas.openxmlformats.org/officeDocument/2006/relationships/tags" Target="../tags/tag89.xml"/><Relationship Id="rId7" Type="http://schemas.openxmlformats.org/officeDocument/2006/relationships/tags" Target="../tags/tag93.xml"/><Relationship Id="rId2" Type="http://schemas.openxmlformats.org/officeDocument/2006/relationships/tags" Target="../tags/tag88.xml"/><Relationship Id="rId1" Type="http://schemas.openxmlformats.org/officeDocument/2006/relationships/tags" Target="../tags/tag87.xml"/><Relationship Id="rId6" Type="http://schemas.openxmlformats.org/officeDocument/2006/relationships/tags" Target="../tags/tag92.xml"/><Relationship Id="rId5" Type="http://schemas.openxmlformats.org/officeDocument/2006/relationships/tags" Target="../tags/tag91.xml"/><Relationship Id="rId10" Type="http://schemas.openxmlformats.org/officeDocument/2006/relationships/image" Target="../media/image2.jpeg"/><Relationship Id="rId4" Type="http://schemas.openxmlformats.org/officeDocument/2006/relationships/tags" Target="../tags/tag90.xml"/><Relationship Id="rId9" Type="http://schemas.openxmlformats.org/officeDocument/2006/relationships/image" Target="../media/image3.jpeg"/></Relationships>
</file>

<file path=ppt/slideLayouts/_rels/slideLayout36.xml.rels><?xml version="1.0" encoding="UTF-8" standalone="yes"?>
<Relationships xmlns="http://schemas.openxmlformats.org/package/2006/relationships"><Relationship Id="rId8" Type="http://schemas.openxmlformats.org/officeDocument/2006/relationships/tags" Target="../tags/tag101.xml"/><Relationship Id="rId3" Type="http://schemas.openxmlformats.org/officeDocument/2006/relationships/tags" Target="../tags/tag96.xml"/><Relationship Id="rId7" Type="http://schemas.openxmlformats.org/officeDocument/2006/relationships/tags" Target="../tags/tag100.xml"/><Relationship Id="rId12" Type="http://schemas.openxmlformats.org/officeDocument/2006/relationships/image" Target="../media/image2.jpeg"/><Relationship Id="rId2" Type="http://schemas.openxmlformats.org/officeDocument/2006/relationships/tags" Target="../tags/tag95.xml"/><Relationship Id="rId1" Type="http://schemas.openxmlformats.org/officeDocument/2006/relationships/tags" Target="../tags/tag94.xml"/><Relationship Id="rId6" Type="http://schemas.openxmlformats.org/officeDocument/2006/relationships/tags" Target="../tags/tag99.xml"/><Relationship Id="rId11" Type="http://schemas.openxmlformats.org/officeDocument/2006/relationships/image" Target="../media/image3.jpeg"/><Relationship Id="rId5" Type="http://schemas.openxmlformats.org/officeDocument/2006/relationships/tags" Target="../tags/tag98.xml"/><Relationship Id="rId10" Type="http://schemas.openxmlformats.org/officeDocument/2006/relationships/slideMaster" Target="../slideMasters/slideMaster3.xml"/><Relationship Id="rId4" Type="http://schemas.openxmlformats.org/officeDocument/2006/relationships/tags" Target="../tags/tag97.xml"/><Relationship Id="rId9" Type="http://schemas.openxmlformats.org/officeDocument/2006/relationships/tags" Target="../tags/tag102.xml"/></Relationships>
</file>

<file path=ppt/slideLayouts/_rels/slideLayout37.xml.rels><?xml version="1.0" encoding="UTF-8" standalone="yes"?>
<Relationships xmlns="http://schemas.openxmlformats.org/package/2006/relationships"><Relationship Id="rId8" Type="http://schemas.openxmlformats.org/officeDocument/2006/relationships/tags" Target="../tags/tag110.xml"/><Relationship Id="rId3" Type="http://schemas.openxmlformats.org/officeDocument/2006/relationships/tags" Target="../tags/tag105.xml"/><Relationship Id="rId7" Type="http://schemas.openxmlformats.org/officeDocument/2006/relationships/tags" Target="../tags/tag109.xml"/><Relationship Id="rId12" Type="http://schemas.openxmlformats.org/officeDocument/2006/relationships/image" Target="../media/image2.jpeg"/><Relationship Id="rId2" Type="http://schemas.openxmlformats.org/officeDocument/2006/relationships/tags" Target="../tags/tag104.xml"/><Relationship Id="rId1" Type="http://schemas.openxmlformats.org/officeDocument/2006/relationships/tags" Target="../tags/tag103.xml"/><Relationship Id="rId6" Type="http://schemas.openxmlformats.org/officeDocument/2006/relationships/tags" Target="../tags/tag108.xml"/><Relationship Id="rId11" Type="http://schemas.openxmlformats.org/officeDocument/2006/relationships/image" Target="../media/image3.jpeg"/><Relationship Id="rId5" Type="http://schemas.openxmlformats.org/officeDocument/2006/relationships/tags" Target="../tags/tag107.xml"/><Relationship Id="rId10" Type="http://schemas.openxmlformats.org/officeDocument/2006/relationships/slideMaster" Target="../slideMasters/slideMaster3.xml"/><Relationship Id="rId4" Type="http://schemas.openxmlformats.org/officeDocument/2006/relationships/tags" Target="../tags/tag106.xml"/><Relationship Id="rId9" Type="http://schemas.openxmlformats.org/officeDocument/2006/relationships/tags" Target="../tags/tag111.xml"/></Relationships>
</file>

<file path=ppt/slideLayouts/_rels/slideLayout38.xml.rels><?xml version="1.0" encoding="UTF-8" standalone="yes"?>
<Relationships xmlns="http://schemas.openxmlformats.org/package/2006/relationships"><Relationship Id="rId8" Type="http://schemas.openxmlformats.org/officeDocument/2006/relationships/tags" Target="../tags/tag119.xml"/><Relationship Id="rId3" Type="http://schemas.openxmlformats.org/officeDocument/2006/relationships/tags" Target="../tags/tag114.xml"/><Relationship Id="rId7" Type="http://schemas.openxmlformats.org/officeDocument/2006/relationships/tags" Target="../tags/tag118.xml"/><Relationship Id="rId12" Type="http://schemas.openxmlformats.org/officeDocument/2006/relationships/image" Target="../media/image2.jpeg"/><Relationship Id="rId2" Type="http://schemas.openxmlformats.org/officeDocument/2006/relationships/tags" Target="../tags/tag113.xml"/><Relationship Id="rId1" Type="http://schemas.openxmlformats.org/officeDocument/2006/relationships/tags" Target="../tags/tag112.xml"/><Relationship Id="rId6" Type="http://schemas.openxmlformats.org/officeDocument/2006/relationships/tags" Target="../tags/tag117.xml"/><Relationship Id="rId11" Type="http://schemas.openxmlformats.org/officeDocument/2006/relationships/image" Target="../media/image3.jpeg"/><Relationship Id="rId5" Type="http://schemas.openxmlformats.org/officeDocument/2006/relationships/tags" Target="../tags/tag116.xml"/><Relationship Id="rId10" Type="http://schemas.openxmlformats.org/officeDocument/2006/relationships/slideMaster" Target="../slideMasters/slideMaster3.xml"/><Relationship Id="rId4" Type="http://schemas.openxmlformats.org/officeDocument/2006/relationships/tags" Target="../tags/tag115.xml"/><Relationship Id="rId9" Type="http://schemas.openxmlformats.org/officeDocument/2006/relationships/tags" Target="../tags/tag120.xml"/></Relationships>
</file>

<file path=ppt/slideLayouts/_rels/slideLayout39.xml.rels><?xml version="1.0" encoding="UTF-8" standalone="yes"?>
<Relationships xmlns="http://schemas.openxmlformats.org/package/2006/relationships"><Relationship Id="rId8" Type="http://schemas.openxmlformats.org/officeDocument/2006/relationships/tags" Target="../tags/tag128.xml"/><Relationship Id="rId13" Type="http://schemas.openxmlformats.org/officeDocument/2006/relationships/image" Target="../media/image3.jpeg"/><Relationship Id="rId3" Type="http://schemas.openxmlformats.org/officeDocument/2006/relationships/tags" Target="../tags/tag123.xml"/><Relationship Id="rId7" Type="http://schemas.openxmlformats.org/officeDocument/2006/relationships/tags" Target="../tags/tag127.xml"/><Relationship Id="rId12" Type="http://schemas.openxmlformats.org/officeDocument/2006/relationships/slideMaster" Target="../slideMasters/slideMaster3.xml"/><Relationship Id="rId2" Type="http://schemas.openxmlformats.org/officeDocument/2006/relationships/tags" Target="../tags/tag122.xml"/><Relationship Id="rId1" Type="http://schemas.openxmlformats.org/officeDocument/2006/relationships/tags" Target="../tags/tag121.xml"/><Relationship Id="rId6" Type="http://schemas.openxmlformats.org/officeDocument/2006/relationships/tags" Target="../tags/tag126.xml"/><Relationship Id="rId11" Type="http://schemas.openxmlformats.org/officeDocument/2006/relationships/tags" Target="../tags/tag131.xml"/><Relationship Id="rId5" Type="http://schemas.openxmlformats.org/officeDocument/2006/relationships/tags" Target="../tags/tag125.xml"/><Relationship Id="rId10" Type="http://schemas.openxmlformats.org/officeDocument/2006/relationships/tags" Target="../tags/tag130.xml"/><Relationship Id="rId4" Type="http://schemas.openxmlformats.org/officeDocument/2006/relationships/tags" Target="../tags/tag124.xml"/><Relationship Id="rId9" Type="http://schemas.openxmlformats.org/officeDocument/2006/relationships/tags" Target="../tags/tag129.xml"/><Relationship Id="rId14" Type="http://schemas.openxmlformats.org/officeDocument/2006/relationships/image" Target="../media/image2.jpeg"/></Relationships>
</file>

<file path=ppt/slideLayouts/_rels/slideLayout40.xml.rels><?xml version="1.0" encoding="UTF-8" standalone="yes"?>
<Relationships xmlns="http://schemas.openxmlformats.org/package/2006/relationships"><Relationship Id="rId8" Type="http://schemas.openxmlformats.org/officeDocument/2006/relationships/slideMaster" Target="../slideMasters/slideMaster3.xml"/><Relationship Id="rId3" Type="http://schemas.openxmlformats.org/officeDocument/2006/relationships/tags" Target="../tags/tag134.xml"/><Relationship Id="rId7" Type="http://schemas.openxmlformats.org/officeDocument/2006/relationships/tags" Target="../tags/tag138.xml"/><Relationship Id="rId2" Type="http://schemas.openxmlformats.org/officeDocument/2006/relationships/tags" Target="../tags/tag133.xml"/><Relationship Id="rId1" Type="http://schemas.openxmlformats.org/officeDocument/2006/relationships/tags" Target="../tags/tag132.xml"/><Relationship Id="rId6" Type="http://schemas.openxmlformats.org/officeDocument/2006/relationships/tags" Target="../tags/tag137.xml"/><Relationship Id="rId5" Type="http://schemas.openxmlformats.org/officeDocument/2006/relationships/tags" Target="../tags/tag136.xml"/><Relationship Id="rId10" Type="http://schemas.openxmlformats.org/officeDocument/2006/relationships/image" Target="../media/image4.png"/><Relationship Id="rId4" Type="http://schemas.openxmlformats.org/officeDocument/2006/relationships/tags" Target="../tags/tag135.xml"/><Relationship Id="rId9" Type="http://schemas.openxmlformats.org/officeDocument/2006/relationships/image" Target="../media/image3.jpe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914400" y="2130425"/>
            <a:ext cx="10363200" cy="1470025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2026/10/23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2026/10/23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963084" y="4406900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2026/10/23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09600" y="1600200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97600" y="1600200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2026/10/23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93367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93367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2026/10/23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2026/10/23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2026/10/23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766733" y="273050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09600" y="1435100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2026/10/23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2026/10/23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2026/10/23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839200" y="274638"/>
            <a:ext cx="2743200" cy="5851525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09600" y="274638"/>
            <a:ext cx="8026400" cy="5851525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2026/10/23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914400" y="2130425"/>
            <a:ext cx="10363200" cy="1470025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2026/10/23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2026/10/23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963084" y="4406900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2026/10/23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09600" y="1600200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97600" y="1600200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2026/10/23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93367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93367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2026/10/23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2026/10/23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2026/10/23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766733" y="273050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09600" y="1435100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2026/10/23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2026/10/23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2026/10/23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839200" y="274638"/>
            <a:ext cx="2743200" cy="5851525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09600" y="274638"/>
            <a:ext cx="8026400" cy="5851525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2026/10/23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图片 8"/>
          <p:cNvPicPr>
            <a:picLocks noChangeAspect="1"/>
          </p:cNvPicPr>
          <p:nvPr userDrawn="1">
            <p:custDataLst>
              <p:tags r:id="rId1"/>
            </p:custDataLst>
          </p:nvPr>
        </p:nvPicPr>
        <p:blipFill>
          <a:blip r:embed="rId8"/>
          <a:stretch>
            <a:fillRect/>
          </a:stretch>
        </p:blipFill>
        <p:spPr>
          <a:xfrm>
            <a:off x="-1" y="0"/>
            <a:ext cx="12192001" cy="6858000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ctrTitle" hasCustomPrompt="1"/>
            <p:custDataLst>
              <p:tags r:id="rId2"/>
            </p:custDataLst>
          </p:nvPr>
        </p:nvSpPr>
        <p:spPr>
          <a:xfrm>
            <a:off x="2781299" y="2135650"/>
            <a:ext cx="6629401" cy="963962"/>
          </a:xfrm>
        </p:spPr>
        <p:txBody>
          <a:bodyPr anchor="ctr">
            <a:normAutofit/>
          </a:bodyPr>
          <a:lstStyle>
            <a:lvl1pPr algn="ctr">
              <a:defRPr sz="4500" b="1" spc="0" baseline="0">
                <a:solidFill>
                  <a:schemeClr val="accent1"/>
                </a:solidFill>
                <a:latin typeface="Arial" panose="020B0604020202020204" pitchFamily="34" charset="0"/>
                <a:ea typeface="汉仪旗黑-85S" panose="00020600040101010101" pitchFamily="18" charset="-122"/>
                <a:cs typeface="Arial" panose="020B0604020202020204" pitchFamily="34" charset="0"/>
              </a:defRPr>
            </a:lvl1pPr>
          </a:lstStyle>
          <a:p>
            <a:r>
              <a:rPr lang="zh-CN" altLang="en-US"/>
              <a:t>单击此处编辑标题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>
          <a:xfrm>
            <a:off x="429743" y="6349833"/>
            <a:ext cx="3600000" cy="316800"/>
          </a:xfrm>
        </p:spPr>
        <p:txBody>
          <a:bodyPr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fld id="{760FBDFE-C587-4B4C-A407-44438C67B59E}" type="datetimeFigureOut">
              <a:rPr lang="zh-CN" altLang="en-US" smtClean="0"/>
              <a:t>2026/10/23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>
          <a:xfrm>
            <a:off x="3456000" y="6349833"/>
            <a:ext cx="5280000" cy="316800"/>
          </a:xfrm>
        </p:spPr>
        <p:txBody>
          <a:bodyPr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>
          <a:xfrm>
            <a:off x="8160600" y="6349833"/>
            <a:ext cx="3600000" cy="316800"/>
          </a:xfrm>
        </p:spPr>
        <p:txBody>
          <a:bodyPr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8" name="文本占位符 7"/>
          <p:cNvSpPr>
            <a:spLocks noGrp="1"/>
          </p:cNvSpPr>
          <p:nvPr>
            <p:ph type="body" sz="quarter" idx="13"/>
            <p:custDataLst>
              <p:tags r:id="rId6"/>
            </p:custDataLst>
          </p:nvPr>
        </p:nvSpPr>
        <p:spPr>
          <a:xfrm>
            <a:off x="2781299" y="3510854"/>
            <a:ext cx="6629401" cy="1183958"/>
          </a:xfrm>
        </p:spPr>
        <p:txBody>
          <a:bodyPr>
            <a:normAutofit/>
          </a:bodyPr>
          <a:lstStyle>
            <a:lvl1pPr marL="0" indent="0" algn="ctr">
              <a:buNone/>
              <a:defRPr sz="1800" spc="0" baseline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</p:spTree>
  </p:cSld>
  <p:clrMapOvr>
    <a:masterClrMapping/>
  </p:clrMapOvr>
  <p:transition/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图片 8"/>
          <p:cNvPicPr>
            <a:picLocks noChangeAspect="1"/>
          </p:cNvPicPr>
          <p:nvPr userDrawn="1">
            <p:custDataLst>
              <p:tags r:id="rId1"/>
            </p:custDataLst>
          </p:nvPr>
        </p:nvPicPr>
        <p:blipFill>
          <a:blip r:embed="rId9"/>
          <a:stretch>
            <a:fillRect/>
          </a:stretch>
        </p:blipFill>
        <p:spPr>
          <a:xfrm>
            <a:off x="-1" y="0"/>
            <a:ext cx="12192001" cy="6858000"/>
          </a:xfrm>
          <a:prstGeom prst="rect">
            <a:avLst/>
          </a:prstGeom>
        </p:spPr>
      </p:pic>
      <p:sp>
        <p:nvSpPr>
          <p:cNvPr id="8" name="矩形 7"/>
          <p:cNvSpPr/>
          <p:nvPr>
            <p:custDataLst>
              <p:tags r:id="rId2"/>
            </p:custDataLst>
          </p:nvPr>
        </p:nvSpPr>
        <p:spPr>
          <a:xfrm>
            <a:off x="0" y="619124"/>
            <a:ext cx="12192000" cy="6238875"/>
          </a:xfrm>
          <a:prstGeom prst="rect">
            <a:avLst/>
          </a:prstGeom>
          <a:solidFill>
            <a:schemeClr val="bg2"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  <p:sp>
        <p:nvSpPr>
          <p:cNvPr id="2" name="标题 1"/>
          <p:cNvSpPr>
            <a:spLocks noGrp="1"/>
          </p:cNvSpPr>
          <p:nvPr>
            <p:ph type="title"/>
            <p:custDataLst>
              <p:tags r:id="rId3"/>
            </p:custDataLst>
          </p:nvPr>
        </p:nvSpPr>
        <p:spPr>
          <a:xfrm>
            <a:off x="669881" y="506897"/>
            <a:ext cx="10852237" cy="331473"/>
          </a:xfrm>
        </p:spPr>
        <p:txBody>
          <a:bodyPr vert="horz" lIns="101600" tIns="38100" rIns="76200" bIns="38100" rtlCol="0" anchor="t" anchorCtr="0">
            <a:normAutofit/>
          </a:bodyPr>
          <a:lstStyle>
            <a:lvl1pPr marL="0" marR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1800" b="1" i="0" u="none" strike="noStrike" kern="1200" cap="none" spc="200" normalizeH="0" baseline="0" noProof="1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  <p:custDataLst>
              <p:tags r:id="rId4"/>
            </p:custDataLst>
          </p:nvPr>
        </p:nvSpPr>
        <p:spPr>
          <a:xfrm>
            <a:off x="669881" y="1634539"/>
            <a:ext cx="10852237" cy="4041680"/>
          </a:xfrm>
        </p:spPr>
        <p:txBody>
          <a:bodyPr vert="horz" lIns="101600" tIns="0" rIns="82550" bIns="0" rtlCol="0">
            <a:normAutofit/>
          </a:bodyPr>
          <a:lstStyle>
            <a:lvl1pPr marL="171450" marR="0" lvl="0" indent="-17145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ea"/>
              </a:defRPr>
            </a:lvl1pPr>
            <a:lvl2pPr marL="514350" marR="0" lvl="1" indent="-17145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2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ea"/>
              </a:defRPr>
            </a:lvl2pPr>
            <a:lvl3pPr marL="857250" marR="0" lvl="2" indent="-17145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ea"/>
              </a:defRPr>
            </a:lvl3pPr>
            <a:lvl4pPr marL="1200150" marR="0" lvl="3" indent="-17145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ea"/>
              </a:defRPr>
            </a:lvl4pPr>
            <a:lvl5pPr marL="1543050" marR="0" lvl="4" indent="-17145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ea"/>
              </a:defRPr>
            </a:lvl5pPr>
          </a:lstStyle>
          <a:p>
            <a:pPr lvl="0"/>
            <a:r>
              <a:rPr>
                <a:sym typeface="+mn-ea"/>
              </a:rPr>
              <a:t>单击此处编辑母版文本样式</a:t>
            </a:r>
          </a:p>
          <a:p>
            <a:pPr lvl="1"/>
            <a:r>
              <a:rPr>
                <a:sym typeface="+mn-ea"/>
              </a:rPr>
              <a:t>第二级</a:t>
            </a:r>
          </a:p>
          <a:p>
            <a:pPr lvl="2"/>
            <a:r>
              <a:rPr>
                <a:sym typeface="+mn-ea"/>
              </a:rPr>
              <a:t>第三级</a:t>
            </a:r>
          </a:p>
          <a:p>
            <a:pPr lvl="3"/>
            <a:r>
              <a:rPr>
                <a:sym typeface="+mn-ea"/>
              </a:rPr>
              <a:t>第四级</a:t>
            </a:r>
          </a:p>
          <a:p>
            <a:pPr lvl="4"/>
            <a:r>
              <a:rPr>
                <a:sym typeface="+mn-ea"/>
              </a:rPr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5"/>
            </p:custDataLst>
          </p:nvPr>
        </p:nvSpPr>
        <p:spPr>
          <a:xfrm>
            <a:off x="429743" y="6349833"/>
            <a:ext cx="3600000" cy="316800"/>
          </a:xfrm>
        </p:spPr>
        <p:txBody>
          <a:bodyPr/>
          <a:lstStyle/>
          <a:p>
            <a:fld id="{760FBDFE-C587-4B4C-A407-44438C67B59E}" type="datetimeFigureOut">
              <a:rPr lang="zh-CN" altLang="en-US" smtClean="0"/>
              <a:t>2026/10/23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6"/>
            </p:custDataLst>
          </p:nvPr>
        </p:nvSpPr>
        <p:spPr>
          <a:xfrm>
            <a:off x="3456000" y="6349833"/>
            <a:ext cx="5280000" cy="316800"/>
          </a:xfrm>
        </p:spPr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7"/>
            </p:custDataLst>
          </p:nvPr>
        </p:nvSpPr>
        <p:spPr>
          <a:xfrm>
            <a:off x="8160600" y="6349833"/>
            <a:ext cx="3600000" cy="316800"/>
          </a:xfrm>
        </p:spPr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图片 9"/>
          <p:cNvPicPr>
            <a:picLocks noChangeAspect="1"/>
          </p:cNvPicPr>
          <p:nvPr userDrawn="1">
            <p:custDataLst>
              <p:tags r:id="rId1"/>
            </p:custDataLst>
          </p:nvPr>
        </p:nvPicPr>
        <p:blipFill>
          <a:blip r:embed="rId10"/>
          <a:stretch>
            <a:fillRect/>
          </a:stretch>
        </p:blipFill>
        <p:spPr>
          <a:xfrm>
            <a:off x="-1" y="0"/>
            <a:ext cx="12192001" cy="6858000"/>
          </a:xfrm>
          <a:prstGeom prst="rect">
            <a:avLst/>
          </a:prstGeom>
        </p:spPr>
      </p:pic>
      <p:cxnSp>
        <p:nvCxnSpPr>
          <p:cNvPr id="9" name="Straight Connector 4"/>
          <p:cNvCxnSpPr/>
          <p:nvPr>
            <p:custDataLst>
              <p:tags r:id="rId2"/>
            </p:custDataLst>
          </p:nvPr>
        </p:nvCxnSpPr>
        <p:spPr>
          <a:xfrm>
            <a:off x="5472460" y="3587031"/>
            <a:ext cx="5223325" cy="0"/>
          </a:xfrm>
          <a:prstGeom prst="line">
            <a:avLst/>
          </a:prstGeom>
          <a:ln w="3175">
            <a:solidFill>
              <a:schemeClr val="accent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3"/>
            </p:custDataLst>
          </p:nvPr>
        </p:nvSpPr>
        <p:spPr>
          <a:xfrm>
            <a:off x="5359429" y="3042097"/>
            <a:ext cx="5951191" cy="773519"/>
          </a:xfrm>
        </p:spPr>
        <p:txBody>
          <a:bodyPr lIns="90000" tIns="46800" rIns="90000" bIns="46800" anchor="b">
            <a:normAutofit/>
          </a:bodyPr>
          <a:lstStyle>
            <a:lvl1pPr algn="l">
              <a:defRPr sz="4050" spc="0" baseline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汉仪旗黑-85S" panose="00020600040101010101" pitchFamily="18" charset="-122"/>
                <a:cs typeface="Arial" panose="020B0604020202020204" pitchFamily="34" charset="0"/>
              </a:defRPr>
            </a:lvl1pPr>
          </a:lstStyle>
          <a:p>
            <a:r>
              <a:rPr lang="zh-CN" altLang="en-US"/>
              <a:t>单击此处编辑标题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4"/>
            </p:custDataLst>
          </p:nvPr>
        </p:nvSpPr>
        <p:spPr>
          <a:xfrm>
            <a:off x="5359429" y="4133392"/>
            <a:ext cx="5951191" cy="773519"/>
          </a:xfrm>
        </p:spPr>
        <p:txBody>
          <a:bodyPr lIns="90000" tIns="46800" rIns="90000" bIns="46800">
            <a:normAutofit/>
          </a:bodyPr>
          <a:lstStyle>
            <a:lvl1pPr marL="0" indent="0" algn="l">
              <a:buNone/>
              <a:defRPr sz="1500" spc="0" baseline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5"/>
            </p:custDataLst>
          </p:nvPr>
        </p:nvSpPr>
        <p:spPr>
          <a:xfrm>
            <a:off x="429743" y="6349833"/>
            <a:ext cx="3600000" cy="316800"/>
          </a:xfrm>
        </p:spPr>
        <p:txBody>
          <a:bodyPr/>
          <a:lstStyle/>
          <a:p>
            <a:fld id="{760FBDFE-C587-4B4C-A407-44438C67B59E}" type="datetimeFigureOut">
              <a:rPr lang="zh-CN" altLang="en-US" smtClean="0"/>
              <a:t>2026/10/23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6"/>
            </p:custDataLst>
          </p:nvPr>
        </p:nvSpPr>
        <p:spPr>
          <a:xfrm>
            <a:off x="3456000" y="6349833"/>
            <a:ext cx="5280000" cy="316800"/>
          </a:xfrm>
        </p:spPr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7"/>
            </p:custDataLst>
          </p:nvPr>
        </p:nvSpPr>
        <p:spPr>
          <a:xfrm>
            <a:off x="8160600" y="6349833"/>
            <a:ext cx="3600000" cy="316800"/>
          </a:xfrm>
        </p:spPr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7" name="Rectangle 1"/>
          <p:cNvSpPr/>
          <p:nvPr>
            <p:custDataLst>
              <p:tags r:id="rId8"/>
            </p:custDataLst>
          </p:nvPr>
        </p:nvSpPr>
        <p:spPr>
          <a:xfrm>
            <a:off x="1793087" y="2043531"/>
            <a:ext cx="4806261" cy="569470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88900" dist="88900" dir="5400000" sx="99000" sy="99000" algn="t" rotWithShape="0">
              <a:prstClr val="black">
                <a:alpha val="3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35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图片 9"/>
          <p:cNvPicPr>
            <a:picLocks noChangeAspect="1"/>
          </p:cNvPicPr>
          <p:nvPr userDrawn="1">
            <p:custDataLst>
              <p:tags r:id="rId1"/>
            </p:custDataLst>
          </p:nvPr>
        </p:nvPicPr>
        <p:blipFill>
          <a:blip r:embed="rId10"/>
          <a:stretch>
            <a:fillRect/>
          </a:stretch>
        </p:blipFill>
        <p:spPr>
          <a:xfrm>
            <a:off x="-1" y="0"/>
            <a:ext cx="12192001" cy="6858000"/>
          </a:xfrm>
          <a:prstGeom prst="rect">
            <a:avLst/>
          </a:prstGeom>
        </p:spPr>
      </p:pic>
      <p:sp>
        <p:nvSpPr>
          <p:cNvPr id="9" name="矩形 8"/>
          <p:cNvSpPr/>
          <p:nvPr>
            <p:custDataLst>
              <p:tags r:id="rId2"/>
            </p:custDataLst>
          </p:nvPr>
        </p:nvSpPr>
        <p:spPr>
          <a:xfrm>
            <a:off x="0" y="619124"/>
            <a:ext cx="12192000" cy="6238875"/>
          </a:xfrm>
          <a:prstGeom prst="rect">
            <a:avLst/>
          </a:prstGeom>
          <a:solidFill>
            <a:schemeClr val="bg2"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  <p:sp>
        <p:nvSpPr>
          <p:cNvPr id="2" name="标题 1"/>
          <p:cNvSpPr>
            <a:spLocks noGrp="1"/>
          </p:cNvSpPr>
          <p:nvPr>
            <p:ph type="title"/>
            <p:custDataLst>
              <p:tags r:id="rId3"/>
            </p:custDataLst>
          </p:nvPr>
        </p:nvSpPr>
        <p:spPr>
          <a:xfrm>
            <a:off x="669881" y="498479"/>
            <a:ext cx="10852237" cy="331473"/>
          </a:xfrm>
        </p:spPr>
        <p:txBody>
          <a:bodyPr vert="horz" lIns="101600" tIns="38100" rIns="76200" bIns="38100" rtlCol="0" anchor="t" anchorCtr="0">
            <a:norm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1800" b="1" i="0" u="none" strike="noStrike" kern="1200" cap="none" spc="200" normalizeH="0" baseline="0" noProof="1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  <p:custDataLst>
              <p:tags r:id="rId4"/>
            </p:custDataLst>
          </p:nvPr>
        </p:nvSpPr>
        <p:spPr>
          <a:xfrm>
            <a:off x="669929" y="1626121"/>
            <a:ext cx="5283243" cy="4041680"/>
          </a:xfrm>
        </p:spPr>
        <p:txBody>
          <a:bodyPr vert="horz" lIns="101600" tIns="0" rIns="82550" bIns="0" rtlCol="0">
            <a:normAutofit/>
          </a:bodyPr>
          <a:lstStyle>
            <a:lvl1pPr marL="171450" marR="0" lvl="0" indent="-17145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ea"/>
              </a:defRPr>
            </a:lvl1pPr>
            <a:lvl2pPr marL="514350" marR="0" lvl="1" indent="-17145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2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ea"/>
              </a:defRPr>
            </a:lvl2pPr>
            <a:lvl3pPr marL="857250" marR="0" lvl="2" indent="-17145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ea"/>
              </a:defRPr>
            </a:lvl3pPr>
            <a:lvl4pPr marL="1200150" marR="0" lvl="3" indent="-17145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ea"/>
              </a:defRPr>
            </a:lvl4pPr>
            <a:lvl5pPr marL="1543050" marR="0" lvl="4" indent="-17145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ea"/>
              </a:defRPr>
            </a:lvl5pPr>
          </a:lstStyle>
          <a:p>
            <a:pPr lvl="0"/>
            <a:r>
              <a:rPr>
                <a:sym typeface="+mn-ea"/>
              </a:rPr>
              <a:t>单击此处编辑母版文本样式</a:t>
            </a:r>
          </a:p>
          <a:p>
            <a:pPr lvl="1"/>
            <a:r>
              <a:rPr>
                <a:sym typeface="+mn-ea"/>
              </a:rPr>
              <a:t>第二级</a:t>
            </a:r>
          </a:p>
          <a:p>
            <a:pPr lvl="2"/>
            <a:r>
              <a:rPr>
                <a:sym typeface="+mn-ea"/>
              </a:rPr>
              <a:t>第三级</a:t>
            </a:r>
          </a:p>
          <a:p>
            <a:pPr lvl="3"/>
            <a:r>
              <a:rPr>
                <a:sym typeface="+mn-ea"/>
              </a:rPr>
              <a:t>第四级</a:t>
            </a:r>
          </a:p>
          <a:p>
            <a:pPr lvl="4"/>
            <a:r>
              <a:rPr>
                <a:sym typeface="+mn-ea"/>
              </a:rPr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5"/>
            </p:custDataLst>
          </p:nvPr>
        </p:nvSpPr>
        <p:spPr>
          <a:xfrm>
            <a:off x="6238877" y="1626121"/>
            <a:ext cx="5283243" cy="4041680"/>
          </a:xfrm>
        </p:spPr>
        <p:txBody>
          <a:bodyPr>
            <a:normAutofit/>
          </a:bodyPr>
          <a:lstStyle>
            <a:lvl1pPr>
              <a:defRPr sz="1200"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defRPr>
            </a:lvl1pPr>
            <a:lvl2pPr>
              <a:defRPr sz="1200"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defRPr>
            </a:lvl2pPr>
            <a:lvl3pPr>
              <a:defRPr sz="1200"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defRPr>
            </a:lvl3pPr>
            <a:lvl4pPr>
              <a:defRPr sz="1200"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defRPr>
            </a:lvl4pPr>
            <a:lvl5pPr>
              <a:defRPr sz="1200"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defRPr>
            </a:lvl5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6"/>
            </p:custDataLst>
          </p:nvPr>
        </p:nvSpPr>
        <p:spPr>
          <a:xfrm>
            <a:off x="429743" y="6349833"/>
            <a:ext cx="3600000" cy="316800"/>
          </a:xfrm>
        </p:spPr>
        <p:txBody>
          <a:bodyPr/>
          <a:lstStyle/>
          <a:p>
            <a:fld id="{760FBDFE-C587-4B4C-A407-44438C67B59E}" type="datetimeFigureOut">
              <a:rPr lang="zh-CN" altLang="en-US" smtClean="0"/>
              <a:t>2026/10/23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7"/>
            </p:custDataLst>
          </p:nvPr>
        </p:nvSpPr>
        <p:spPr>
          <a:xfrm>
            <a:off x="3456000" y="6349833"/>
            <a:ext cx="5280000" cy="316800"/>
          </a:xfrm>
        </p:spPr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8"/>
            </p:custDataLst>
          </p:nvPr>
        </p:nvSpPr>
        <p:spPr>
          <a:xfrm>
            <a:off x="8160600" y="6349833"/>
            <a:ext cx="3600000" cy="316800"/>
          </a:xfrm>
        </p:spPr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图片 11"/>
          <p:cNvPicPr>
            <a:picLocks noChangeAspect="1"/>
          </p:cNvPicPr>
          <p:nvPr userDrawn="1">
            <p:custDataLst>
              <p:tags r:id="rId1"/>
            </p:custDataLst>
          </p:nvPr>
        </p:nvPicPr>
        <p:blipFill>
          <a:blip r:embed="rId12"/>
          <a:stretch>
            <a:fillRect/>
          </a:stretch>
        </p:blipFill>
        <p:spPr>
          <a:xfrm>
            <a:off x="-1" y="0"/>
            <a:ext cx="12192001" cy="6858000"/>
          </a:xfrm>
          <a:prstGeom prst="rect">
            <a:avLst/>
          </a:prstGeom>
        </p:spPr>
      </p:pic>
      <p:sp>
        <p:nvSpPr>
          <p:cNvPr id="11" name="矩形 10"/>
          <p:cNvSpPr/>
          <p:nvPr>
            <p:custDataLst>
              <p:tags r:id="rId2"/>
            </p:custDataLst>
          </p:nvPr>
        </p:nvSpPr>
        <p:spPr>
          <a:xfrm>
            <a:off x="0" y="619124"/>
            <a:ext cx="12192000" cy="6238875"/>
          </a:xfrm>
          <a:prstGeom prst="rect">
            <a:avLst/>
          </a:prstGeom>
          <a:solidFill>
            <a:schemeClr val="bg2"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  <p:sp>
        <p:nvSpPr>
          <p:cNvPr id="2" name="标题 1"/>
          <p:cNvSpPr>
            <a:spLocks noGrp="1"/>
          </p:cNvSpPr>
          <p:nvPr>
            <p:ph type="title"/>
            <p:custDataLst>
              <p:tags r:id="rId3"/>
            </p:custDataLst>
          </p:nvPr>
        </p:nvSpPr>
        <p:spPr>
          <a:xfrm>
            <a:off x="669881" y="498479"/>
            <a:ext cx="10852237" cy="331473"/>
          </a:xfrm>
        </p:spPr>
        <p:txBody>
          <a:bodyPr vert="horz" lIns="101600" tIns="38100" rIns="76200" bIns="38100" rtlCol="0" anchor="t" anchorCtr="0">
            <a:norm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1800" b="1" i="0" u="none" strike="noStrike" kern="1200" cap="none" spc="200" normalizeH="0" baseline="0" noProof="1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  <p:custDataLst>
              <p:tags r:id="rId4"/>
            </p:custDataLst>
          </p:nvPr>
        </p:nvSpPr>
        <p:spPr>
          <a:xfrm>
            <a:off x="669929" y="1000133"/>
            <a:ext cx="5283243" cy="285752"/>
          </a:xfrm>
        </p:spPr>
        <p:txBody>
          <a:bodyPr lIns="101600" tIns="38100" rIns="76200" bIns="38100" anchor="t" anchorCtr="0">
            <a:normAutofit/>
          </a:bodyPr>
          <a:lstStyle>
            <a:lvl1pPr marL="0" indent="0" eaLnBrk="1" fontAlgn="auto" latinLnBrk="0" hangingPunct="1">
              <a:lnSpc>
                <a:spcPct val="100000"/>
              </a:lnSpc>
              <a:spcAft>
                <a:spcPct val="0"/>
              </a:spcAft>
              <a:buNone/>
              <a:defRPr sz="1500" b="0" u="none" strike="noStrike" kern="1200" cap="none" spc="200" normalizeH="0" baseline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CN" altLang="en-US"/>
              <a:t>单击此处编辑文本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5"/>
            </p:custDataLst>
          </p:nvPr>
        </p:nvSpPr>
        <p:spPr>
          <a:xfrm>
            <a:off x="669925" y="2023369"/>
            <a:ext cx="5283200" cy="3701064"/>
          </a:xfrm>
        </p:spPr>
        <p:txBody>
          <a:bodyPr vert="horz" lIns="101600" tIns="0" rIns="82550" bIns="0" rtlCol="0">
            <a:normAutofit/>
          </a:bodyPr>
          <a:lstStyle>
            <a:lvl1pPr marL="171450" marR="0" lvl="0" indent="-17145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ea"/>
              </a:defRPr>
            </a:lvl1pPr>
            <a:lvl2pPr marL="514350" marR="0" lvl="1" indent="-17145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2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ea"/>
              </a:defRPr>
            </a:lvl2pPr>
            <a:lvl3pPr marL="857250" marR="0" lvl="2" indent="-17145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ea"/>
              </a:defRPr>
            </a:lvl3pPr>
            <a:lvl4pPr marL="1200150" marR="0" lvl="3" indent="-17145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ea"/>
              </a:defRPr>
            </a:lvl4pPr>
            <a:lvl5pPr marL="1543050" marR="0" lvl="4" indent="-17145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ea"/>
              </a:defRPr>
            </a:lvl5pPr>
          </a:lstStyle>
          <a:p>
            <a:pPr lvl="0"/>
            <a:r>
              <a:rPr>
                <a:sym typeface="+mn-ea"/>
              </a:rPr>
              <a:t>单击此处编辑母版文本样式</a:t>
            </a:r>
          </a:p>
          <a:p>
            <a:pPr lvl="1"/>
            <a:r>
              <a:rPr>
                <a:sym typeface="+mn-ea"/>
              </a:rPr>
              <a:t>第二级</a:t>
            </a:r>
          </a:p>
          <a:p>
            <a:pPr lvl="2"/>
            <a:r>
              <a:rPr>
                <a:sym typeface="+mn-ea"/>
              </a:rPr>
              <a:t>第三级</a:t>
            </a:r>
          </a:p>
          <a:p>
            <a:pPr lvl="3"/>
            <a:r>
              <a:rPr>
                <a:sym typeface="+mn-ea"/>
              </a:rPr>
              <a:t>第四级</a:t>
            </a:r>
          </a:p>
          <a:p>
            <a:pPr lvl="4"/>
            <a:r>
              <a:rPr>
                <a:sym typeface="+mn-ea"/>
              </a:rPr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 hasCustomPrompt="1"/>
            <p:custDataLst>
              <p:tags r:id="rId6"/>
            </p:custDataLst>
          </p:nvPr>
        </p:nvSpPr>
        <p:spPr>
          <a:xfrm>
            <a:off x="6235749" y="1000133"/>
            <a:ext cx="5283243" cy="285752"/>
          </a:xfrm>
        </p:spPr>
        <p:txBody>
          <a:bodyPr vert="horz" lIns="101600" tIns="38100" rIns="76200" bIns="38100" rtlCol="0" anchor="t" anchorCtr="0">
            <a:normAutofit/>
          </a:bodyPr>
          <a:lstStyle>
            <a:lvl1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 kumimoji="0" lang="zh-CN" altLang="en-US" sz="1500" b="0" i="0" u="none" strike="noStrike" kern="1200" cap="none" spc="200" normalizeH="0" baseline="0" noProof="1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ea"/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>
                <a:sym typeface="+mn-ea"/>
              </a:rPr>
              <a:t>单击此处编辑文本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  <p:custDataLst>
              <p:tags r:id="rId7"/>
            </p:custDataLst>
          </p:nvPr>
        </p:nvSpPr>
        <p:spPr>
          <a:xfrm>
            <a:off x="6235749" y="2023369"/>
            <a:ext cx="5283243" cy="3701064"/>
          </a:xfrm>
        </p:spPr>
        <p:txBody>
          <a:bodyPr vert="horz" lIns="101600" tIns="0" rIns="82550" bIns="0" rtlCol="0">
            <a:normAutofit/>
          </a:bodyPr>
          <a:lstStyle>
            <a:lvl1pPr marL="171450" marR="0" lvl="0" indent="-17145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ea"/>
              </a:defRPr>
            </a:lvl1pPr>
            <a:lvl2pPr marL="514350" marR="0" lvl="1" indent="-17145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2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ea"/>
              </a:defRPr>
            </a:lvl2pPr>
            <a:lvl3pPr marL="857250" marR="0" lvl="2" indent="-17145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ea"/>
              </a:defRPr>
            </a:lvl3pPr>
            <a:lvl4pPr marL="1200150" marR="0" lvl="3" indent="-17145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ea"/>
              </a:defRPr>
            </a:lvl4pPr>
            <a:lvl5pPr marL="1543050" marR="0" lvl="4" indent="-17145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ea"/>
              </a:defRPr>
            </a:lvl5pPr>
          </a:lstStyle>
          <a:p>
            <a:pPr lvl="0"/>
            <a:r>
              <a:rPr>
                <a:sym typeface="+mn-ea"/>
              </a:rPr>
              <a:t>单击此处编辑母版文本样式</a:t>
            </a:r>
          </a:p>
          <a:p>
            <a:pPr lvl="1"/>
            <a:r>
              <a:rPr>
                <a:sym typeface="+mn-ea"/>
              </a:rPr>
              <a:t>第二级</a:t>
            </a:r>
          </a:p>
          <a:p>
            <a:pPr lvl="2"/>
            <a:r>
              <a:rPr>
                <a:sym typeface="+mn-ea"/>
              </a:rPr>
              <a:t>第三级</a:t>
            </a:r>
          </a:p>
          <a:p>
            <a:pPr lvl="3"/>
            <a:r>
              <a:rPr>
                <a:sym typeface="+mn-ea"/>
              </a:rPr>
              <a:t>第四级</a:t>
            </a:r>
          </a:p>
          <a:p>
            <a:pPr lvl="4"/>
            <a:r>
              <a:rPr>
                <a:sym typeface="+mn-ea"/>
              </a:rPr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  <p:custDataLst>
              <p:tags r:id="rId8"/>
            </p:custDataLst>
          </p:nvPr>
        </p:nvSpPr>
        <p:spPr>
          <a:xfrm>
            <a:off x="429743" y="6349833"/>
            <a:ext cx="3600000" cy="316800"/>
          </a:xfrm>
        </p:spPr>
        <p:txBody>
          <a:bodyPr/>
          <a:lstStyle/>
          <a:p>
            <a:fld id="{760FBDFE-C587-4B4C-A407-44438C67B59E}" type="datetimeFigureOut">
              <a:rPr lang="zh-CN" altLang="en-US" smtClean="0"/>
              <a:t>2026/10/23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  <p:custDataLst>
              <p:tags r:id="rId9"/>
            </p:custDataLst>
          </p:nvPr>
        </p:nvSpPr>
        <p:spPr>
          <a:xfrm>
            <a:off x="3456000" y="6349833"/>
            <a:ext cx="5280000" cy="316800"/>
          </a:xfrm>
        </p:spPr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  <p:custDataLst>
              <p:tags r:id="rId10"/>
            </p:custDataLst>
          </p:nvPr>
        </p:nvSpPr>
        <p:spPr>
          <a:xfrm>
            <a:off x="8160600" y="6349833"/>
            <a:ext cx="3600000" cy="316800"/>
          </a:xfrm>
        </p:spPr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图片 8"/>
          <p:cNvPicPr>
            <a:picLocks noChangeAspect="1"/>
          </p:cNvPicPr>
          <p:nvPr userDrawn="1">
            <p:custDataLst>
              <p:tags r:id="rId1"/>
            </p:custDataLst>
          </p:nvPr>
        </p:nvPicPr>
        <p:blipFill>
          <a:blip r:embed="rId7"/>
          <a:stretch>
            <a:fillRect/>
          </a:stretch>
        </p:blipFill>
        <p:spPr>
          <a:xfrm>
            <a:off x="-1" y="0"/>
            <a:ext cx="12192001" cy="6858000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69881" y="498476"/>
            <a:ext cx="10852237" cy="331473"/>
          </a:xfrm>
        </p:spPr>
        <p:txBody>
          <a:bodyPr vert="horz" lIns="101600" tIns="38100" rIns="76200" bIns="38100" rtlCol="0" anchor="t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1800" b="1" i="0" u="none" strike="noStrike" kern="1200" cap="none" spc="200" normalizeH="0" baseline="0" noProof="1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>
          <a:xfrm>
            <a:off x="429743" y="6349833"/>
            <a:ext cx="3600000" cy="316800"/>
          </a:xfrm>
        </p:spPr>
        <p:txBody>
          <a:bodyPr/>
          <a:lstStyle/>
          <a:p>
            <a:fld id="{760FBDFE-C587-4B4C-A407-44438C67B59E}" type="datetimeFigureOut">
              <a:rPr lang="zh-CN" altLang="en-US" smtClean="0"/>
              <a:t>2026/10/23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>
          <a:xfrm>
            <a:off x="3456000" y="6349833"/>
            <a:ext cx="5280000" cy="316800"/>
          </a:xfrm>
        </p:spPr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>
          <a:xfrm>
            <a:off x="8160600" y="6349833"/>
            <a:ext cx="3600000" cy="316800"/>
          </a:xfrm>
        </p:spPr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bg>
      <p:bgPr>
        <a:blipFill dpi="0" rotWithShape="1">
          <a:blip r:embed="rId5">
            <a:lum/>
          </a:blip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  <p:custDataLst>
              <p:tags r:id="rId1"/>
            </p:custDataLst>
          </p:nvPr>
        </p:nvSpPr>
        <p:spPr>
          <a:xfrm>
            <a:off x="429743" y="6349833"/>
            <a:ext cx="3600000" cy="316800"/>
          </a:xfrm>
        </p:spPr>
        <p:txBody>
          <a:bodyPr/>
          <a:lstStyle/>
          <a:p>
            <a:fld id="{760FBDFE-C587-4B4C-A407-44438C67B59E}" type="datetimeFigureOut">
              <a:rPr lang="zh-CN" altLang="en-US" smtClean="0"/>
              <a:t>2026/10/23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  <p:custDataLst>
              <p:tags r:id="rId2"/>
            </p:custDataLst>
          </p:nvPr>
        </p:nvSpPr>
        <p:spPr>
          <a:xfrm>
            <a:off x="3456000" y="6349833"/>
            <a:ext cx="5280000" cy="316800"/>
          </a:xfrm>
        </p:spPr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  <p:custDataLst>
              <p:tags r:id="rId3"/>
            </p:custDataLst>
          </p:nvPr>
        </p:nvSpPr>
        <p:spPr>
          <a:xfrm>
            <a:off x="8160600" y="6349833"/>
            <a:ext cx="3600000" cy="316800"/>
          </a:xfrm>
        </p:spPr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图片与标题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图片 9"/>
          <p:cNvPicPr>
            <a:picLocks noChangeAspect="1"/>
          </p:cNvPicPr>
          <p:nvPr userDrawn="1">
            <p:custDataLst>
              <p:tags r:id="rId1"/>
            </p:custDataLst>
          </p:nvPr>
        </p:nvPicPr>
        <p:blipFill>
          <a:blip r:embed="rId10"/>
          <a:stretch>
            <a:fillRect/>
          </a:stretch>
        </p:blipFill>
        <p:spPr>
          <a:xfrm>
            <a:off x="-1" y="0"/>
            <a:ext cx="12192001" cy="6858000"/>
          </a:xfrm>
          <a:prstGeom prst="rect">
            <a:avLst/>
          </a:prstGeom>
        </p:spPr>
      </p:pic>
      <p:sp>
        <p:nvSpPr>
          <p:cNvPr id="9" name="矩形 8"/>
          <p:cNvSpPr/>
          <p:nvPr>
            <p:custDataLst>
              <p:tags r:id="rId2"/>
            </p:custDataLst>
          </p:nvPr>
        </p:nvSpPr>
        <p:spPr>
          <a:xfrm>
            <a:off x="-1" y="619124"/>
            <a:ext cx="12192000" cy="6238875"/>
          </a:xfrm>
          <a:prstGeom prst="rect">
            <a:avLst/>
          </a:prstGeom>
          <a:solidFill>
            <a:schemeClr val="bg2"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  <p:sp>
        <p:nvSpPr>
          <p:cNvPr id="2" name="标题 1"/>
          <p:cNvSpPr>
            <a:spLocks noGrp="1"/>
          </p:cNvSpPr>
          <p:nvPr>
            <p:ph type="title"/>
            <p:custDataLst>
              <p:tags r:id="rId3"/>
            </p:custDataLst>
          </p:nvPr>
        </p:nvSpPr>
        <p:spPr>
          <a:xfrm>
            <a:off x="669929" y="498479"/>
            <a:ext cx="10852237" cy="331473"/>
          </a:xfrm>
        </p:spPr>
        <p:txBody>
          <a:bodyPr vert="horz" lIns="101600" tIns="38100" rIns="76200" bIns="38100" rtlCol="0" anchor="t" anchorCtr="0">
            <a:norm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1800" b="1" i="0" u="none" strike="noStrike" kern="1200" cap="none" spc="200" normalizeH="0" baseline="0" noProof="1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  <p:custDataLst>
              <p:tags r:id="rId4"/>
            </p:custDataLst>
          </p:nvPr>
        </p:nvSpPr>
        <p:spPr>
          <a:xfrm>
            <a:off x="669929" y="1626121"/>
            <a:ext cx="5283243" cy="4041680"/>
          </a:xfrm>
        </p:spPr>
        <p:txBody>
          <a:bodyPr vert="horz" lIns="101600" tIns="0" rIns="82550" bIns="0" rtlCol="0">
            <a:normAutofit/>
          </a:bodyPr>
          <a:lstStyle>
            <a:lvl1pPr marL="0" marR="0" lvl="0" indent="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None/>
              <a:defRPr kumimoji="0" lang="zh-CN" altLang="en-US" sz="12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ea"/>
              </a:defRPr>
            </a:lvl1pPr>
            <a:lvl2pPr marL="514350" marR="0" lvl="1" indent="-17145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2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857250" marR="0" lvl="2" indent="-17145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200150" marR="0" lvl="3" indent="-17145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1543050" marR="0" lvl="4" indent="-17145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endParaRPr>
              <a:sym typeface="+mn-ea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  <p:custDataLst>
              <p:tags r:id="rId5"/>
            </p:custDataLst>
          </p:nvPr>
        </p:nvSpPr>
        <p:spPr>
          <a:xfrm>
            <a:off x="6238925" y="1626121"/>
            <a:ext cx="5283243" cy="4041680"/>
          </a:xfrm>
        </p:spPr>
        <p:txBody>
          <a:bodyPr vert="horz" lIns="101600" tIns="0" rIns="82550" bIns="0" rtlCol="0">
            <a:normAutofit/>
          </a:bodyPr>
          <a:lstStyle>
            <a:lvl1pPr marL="171450" marR="0" lvl="0" indent="-17145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6"/>
            </p:custDataLst>
          </p:nvPr>
        </p:nvSpPr>
        <p:spPr>
          <a:xfrm>
            <a:off x="429743" y="6349833"/>
            <a:ext cx="3600000" cy="316800"/>
          </a:xfrm>
        </p:spPr>
        <p:txBody>
          <a:bodyPr/>
          <a:lstStyle/>
          <a:p>
            <a:fld id="{9EFD9D74-47D9-4702-A33C-335B63B48DBF}" type="datetimeFigureOut">
              <a:rPr lang="zh-CN" altLang="en-US" smtClean="0"/>
              <a:t>2026/10/23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7"/>
            </p:custDataLst>
          </p:nvPr>
        </p:nvSpPr>
        <p:spPr>
          <a:xfrm>
            <a:off x="3456000" y="6349833"/>
            <a:ext cx="5280000" cy="316800"/>
          </a:xfrm>
        </p:spPr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8"/>
            </p:custDataLst>
          </p:nvPr>
        </p:nvSpPr>
        <p:spPr>
          <a:xfrm>
            <a:off x="8160600" y="6349833"/>
            <a:ext cx="3600000" cy="316800"/>
          </a:xfrm>
        </p:spPr>
        <p:txBody>
          <a:bodyPr/>
          <a:lstStyle/>
          <a:p>
            <a:fld id="{FABC47A4-756D-490B-A52F-7D9E2C9FC05F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图片 8"/>
          <p:cNvPicPr>
            <a:picLocks noChangeAspect="1"/>
          </p:cNvPicPr>
          <p:nvPr userDrawn="1">
            <p:custDataLst>
              <p:tags r:id="rId1"/>
            </p:custDataLst>
          </p:nvPr>
        </p:nvPicPr>
        <p:blipFill>
          <a:blip r:embed="rId9"/>
          <a:stretch>
            <a:fillRect/>
          </a:stretch>
        </p:blipFill>
        <p:spPr>
          <a:xfrm>
            <a:off x="-1" y="0"/>
            <a:ext cx="12192001" cy="6858000"/>
          </a:xfrm>
          <a:prstGeom prst="rect">
            <a:avLst/>
          </a:prstGeom>
        </p:spPr>
      </p:pic>
      <p:sp>
        <p:nvSpPr>
          <p:cNvPr id="8" name="矩形 7"/>
          <p:cNvSpPr/>
          <p:nvPr>
            <p:custDataLst>
              <p:tags r:id="rId2"/>
            </p:custDataLst>
          </p:nvPr>
        </p:nvSpPr>
        <p:spPr>
          <a:xfrm>
            <a:off x="0" y="619125"/>
            <a:ext cx="12192000" cy="6238875"/>
          </a:xfrm>
          <a:prstGeom prst="rect">
            <a:avLst/>
          </a:prstGeom>
          <a:solidFill>
            <a:schemeClr val="bg2"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  <p:sp>
        <p:nvSpPr>
          <p:cNvPr id="2" name="竖排标题 1"/>
          <p:cNvSpPr>
            <a:spLocks noGrp="1"/>
          </p:cNvSpPr>
          <p:nvPr>
            <p:ph type="title" orient="vert"/>
            <p:custDataLst>
              <p:tags r:id="rId3"/>
            </p:custDataLst>
          </p:nvPr>
        </p:nvSpPr>
        <p:spPr>
          <a:xfrm>
            <a:off x="10571135" y="1626121"/>
            <a:ext cx="950984" cy="4041680"/>
          </a:xfrm>
        </p:spPr>
        <p:txBody>
          <a:bodyPr vert="eaVert" lIns="101600" tIns="38100" rIns="76200" bIns="38100" rtlCol="0" anchor="ctr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spcAft>
                <a:spcPct val="0"/>
              </a:spcAft>
              <a:buNone/>
              <a:defRPr kumimoji="0" lang="zh-CN" altLang="en-US" sz="1800" b="1" i="0" u="none" strike="noStrike" kern="1200" cap="none" spc="200" normalizeH="0" baseline="0" noProof="1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  <p:custDataLst>
              <p:tags r:id="rId4"/>
            </p:custDataLst>
          </p:nvPr>
        </p:nvSpPr>
        <p:spPr>
          <a:xfrm>
            <a:off x="669925" y="1626113"/>
            <a:ext cx="9828101" cy="4041680"/>
          </a:xfrm>
        </p:spPr>
        <p:txBody>
          <a:bodyPr vert="eaVert"/>
          <a:lstStyle>
            <a:lvl1pPr indent="0" eaLnBrk="1" fontAlgn="auto" latinLnBrk="0" hangingPunct="1">
              <a:defRPr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defRPr>
            </a:lvl1pPr>
            <a:lvl2pPr indent="0" eaLnBrk="1" fontAlgn="auto" latinLnBrk="0" hangingPunct="1">
              <a:defRPr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defRPr>
            </a:lvl2pPr>
            <a:lvl3pPr indent="0" eaLnBrk="1" fontAlgn="auto" latinLnBrk="0" hangingPunct="1">
              <a:defRPr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defRPr>
            </a:lvl3pPr>
            <a:lvl4pPr indent="0" eaLnBrk="1" fontAlgn="auto" latinLnBrk="0" hangingPunct="1">
              <a:defRPr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defRPr>
            </a:lvl4pPr>
            <a:lvl5pPr indent="0" eaLnBrk="1" fontAlgn="auto" latinLnBrk="0" hangingPunct="1">
              <a:defRPr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defRPr>
            </a:lvl5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5"/>
            </p:custDataLst>
          </p:nvPr>
        </p:nvSpPr>
        <p:spPr>
          <a:xfrm>
            <a:off x="429743" y="6349833"/>
            <a:ext cx="3600000" cy="316800"/>
          </a:xfrm>
        </p:spPr>
        <p:txBody>
          <a:bodyPr/>
          <a:lstStyle/>
          <a:p>
            <a:fld id="{760FBDFE-C587-4B4C-A407-44438C67B59E}" type="datetimeFigureOut">
              <a:rPr lang="zh-CN" altLang="en-US" smtClean="0"/>
              <a:t>2026/10/23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6"/>
            </p:custDataLst>
          </p:nvPr>
        </p:nvSpPr>
        <p:spPr>
          <a:xfrm>
            <a:off x="3456000" y="6349833"/>
            <a:ext cx="5280000" cy="316800"/>
          </a:xfrm>
        </p:spPr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7"/>
            </p:custDataLst>
          </p:nvPr>
        </p:nvSpPr>
        <p:spPr>
          <a:xfrm>
            <a:off x="8160600" y="6349833"/>
            <a:ext cx="3600000" cy="316800"/>
          </a:xfrm>
        </p:spPr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容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图片 8"/>
          <p:cNvPicPr>
            <a:picLocks noChangeAspect="1"/>
          </p:cNvPicPr>
          <p:nvPr userDrawn="1">
            <p:custDataLst>
              <p:tags r:id="rId1"/>
            </p:custDataLst>
          </p:nvPr>
        </p:nvPicPr>
        <p:blipFill>
          <a:blip r:embed="rId8"/>
          <a:stretch>
            <a:fillRect/>
          </a:stretch>
        </p:blipFill>
        <p:spPr>
          <a:xfrm>
            <a:off x="-1" y="0"/>
            <a:ext cx="12192001" cy="6858000"/>
          </a:xfrm>
          <a:prstGeom prst="rect">
            <a:avLst/>
          </a:prstGeom>
        </p:spPr>
      </p:pic>
      <p:sp>
        <p:nvSpPr>
          <p:cNvPr id="8" name="矩形 7"/>
          <p:cNvSpPr/>
          <p:nvPr>
            <p:custDataLst>
              <p:tags r:id="rId2"/>
            </p:custDataLst>
          </p:nvPr>
        </p:nvSpPr>
        <p:spPr>
          <a:xfrm>
            <a:off x="0" y="619124"/>
            <a:ext cx="12192000" cy="6238875"/>
          </a:xfrm>
          <a:prstGeom prst="rect">
            <a:avLst/>
          </a:prstGeom>
          <a:solidFill>
            <a:schemeClr val="bg2"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>
          <a:xfrm>
            <a:off x="429743" y="6349833"/>
            <a:ext cx="3600000" cy="316800"/>
          </a:xfrm>
        </p:spPr>
        <p:txBody>
          <a:bodyPr/>
          <a:lstStyle/>
          <a:p>
            <a:fld id="{760FBDFE-C587-4B4C-A407-44438C67B59E}" type="datetimeFigureOut">
              <a:rPr lang="zh-CN" altLang="en-US" smtClean="0"/>
              <a:t>2026/10/23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>
          <a:xfrm>
            <a:off x="3456000" y="6349833"/>
            <a:ext cx="5280000" cy="316800"/>
          </a:xfrm>
        </p:spPr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>
          <a:xfrm>
            <a:off x="8160600" y="6349833"/>
            <a:ext cx="3600000" cy="316800"/>
          </a:xfrm>
        </p:spPr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  <p:custDataLst>
              <p:tags r:id="rId6"/>
            </p:custDataLst>
          </p:nvPr>
        </p:nvSpPr>
        <p:spPr>
          <a:xfrm>
            <a:off x="669929" y="1626121"/>
            <a:ext cx="10852237" cy="4041680"/>
          </a:xfrm>
        </p:spPr>
        <p:txBody>
          <a:bodyPr/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defRPr>
            </a:lvl1pPr>
            <a:lvl2pPr>
              <a:defRPr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defRPr>
            </a:lvl2pPr>
            <a:lvl3pPr>
              <a:defRPr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defRPr>
            </a:lvl3pPr>
            <a:lvl4pPr>
              <a:defRPr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defRPr>
            </a:lvl4pPr>
            <a:lvl5pPr>
              <a:defRPr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defRPr>
            </a:lvl5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</p:spTree>
  </p:cSld>
  <p:clrMapOvr>
    <a:masterClrMapping/>
  </p:clrMapOvr>
  <p:transition/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末尾幻灯片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/>
          <p:cNvPicPr>
            <a:picLocks noChangeAspect="1"/>
          </p:cNvPicPr>
          <p:nvPr userDrawn="1">
            <p:custDataLst>
              <p:tags r:id="rId1"/>
            </p:custDataLst>
          </p:nvPr>
        </p:nvPicPr>
        <p:blipFill>
          <a:blip r:embed="rId7"/>
          <a:stretch>
            <a:fillRect/>
          </a:stretch>
        </p:blipFill>
        <p:spPr>
          <a:xfrm>
            <a:off x="-1" y="0"/>
            <a:ext cx="12192001" cy="6858000"/>
          </a:xfrm>
          <a:prstGeom prst="rect">
            <a:avLst/>
          </a:prstGeom>
        </p:spPr>
      </p:pic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>
          <a:xfrm>
            <a:off x="429743" y="6349833"/>
            <a:ext cx="3600000" cy="316800"/>
          </a:xfrm>
        </p:spPr>
        <p:txBody>
          <a:bodyPr/>
          <a:lstStyle/>
          <a:p>
            <a:fld id="{760FBDFE-C587-4B4C-A407-44438C67B59E}" type="datetimeFigureOut">
              <a:rPr lang="zh-CN" altLang="en-US" smtClean="0"/>
              <a:t>2026/10/23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>
          <a:xfrm>
            <a:off x="3456000" y="6349833"/>
            <a:ext cx="5280000" cy="316800"/>
          </a:xfrm>
        </p:spPr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>
          <a:xfrm>
            <a:off x="8160600" y="6349833"/>
            <a:ext cx="3600000" cy="316800"/>
          </a:xfrm>
        </p:spPr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11" name="标题 10"/>
          <p:cNvSpPr>
            <a:spLocks noGrp="1"/>
          </p:cNvSpPr>
          <p:nvPr>
            <p:ph type="title" hasCustomPrompt="1"/>
            <p:custDataLst>
              <p:tags r:id="rId5"/>
            </p:custDataLst>
          </p:nvPr>
        </p:nvSpPr>
        <p:spPr>
          <a:xfrm>
            <a:off x="2781299" y="2837134"/>
            <a:ext cx="6629403" cy="1183730"/>
          </a:xfrm>
        </p:spPr>
        <p:txBody>
          <a:bodyPr lIns="90000" tIns="46800" rIns="90000" bIns="46800" anchor="ctr">
            <a:normAutofit/>
          </a:bodyPr>
          <a:lstStyle>
            <a:lvl1pPr algn="ctr">
              <a:defRPr sz="4500" spc="0" baseline="0">
                <a:solidFill>
                  <a:schemeClr val="accent1"/>
                </a:solidFill>
                <a:latin typeface="Arial" panose="020B0604020202020204" pitchFamily="34" charset="0"/>
                <a:ea typeface="汉仪旗黑-85S" panose="00020600040101010101" pitchFamily="18" charset="-122"/>
                <a:cs typeface="Arial" panose="020B0604020202020204" pitchFamily="34" charset="0"/>
              </a:defRPr>
            </a:lvl1pPr>
          </a:lstStyle>
          <a:p>
            <a:r>
              <a:rPr lang="zh-CN" altLang="en-US"/>
              <a:t>编辑标题</a:t>
            </a:r>
          </a:p>
        </p:txBody>
      </p:sp>
    </p:spTree>
  </p:cSld>
  <p:clrMapOvr>
    <a:masterClrMapping/>
  </p:clrMapOvr>
  <p:transition/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通用">
    <p:bg>
      <p:bgPr>
        <a:blipFill rotWithShape="1">
          <a:blip r:embed="rId8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图片 8"/>
          <p:cNvPicPr>
            <a:picLocks noChangeAspect="1"/>
          </p:cNvPicPr>
          <p:nvPr userDrawn="1">
            <p:custDataLst>
              <p:tags r:id="rId1"/>
            </p:custDataLst>
          </p:nvPr>
        </p:nvPicPr>
        <p:blipFill>
          <a:blip r:embed="rId9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0" name="矩形 9"/>
          <p:cNvSpPr/>
          <p:nvPr userDrawn="1">
            <p:custDataLst>
              <p:tags r:id="rId2"/>
            </p:custData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2"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title"/>
            <p:custDataLst>
              <p:tags r:id="rId3"/>
            </p:custDataLst>
          </p:nvPr>
        </p:nvSpPr>
        <p:spPr>
          <a:xfrm>
            <a:off x="669881" y="498476"/>
            <a:ext cx="10852237" cy="331473"/>
          </a:xfrm>
        </p:spPr>
        <p:txBody>
          <a:bodyPr/>
          <a:lstStyle>
            <a:lvl1pPr>
              <a:defRPr baseline="0"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>
          <a:xfrm>
            <a:off x="429743" y="6349833"/>
            <a:ext cx="3600000" cy="316800"/>
          </a:xfrm>
        </p:spPr>
        <p:txBody>
          <a:bodyPr/>
          <a:lstStyle>
            <a:lvl1pPr>
              <a:defRPr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fld id="{760FBDFE-C587-4B4C-A407-44438C67B59E}" type="datetimeFigureOut">
              <a:rPr lang="zh-CN" altLang="en-US" smtClean="0"/>
              <a:t>2026/10/23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>
          <a:xfrm>
            <a:off x="3456000" y="6349833"/>
            <a:ext cx="5280000" cy="316800"/>
          </a:xfrm>
        </p:spPr>
        <p:txBody>
          <a:bodyPr/>
          <a:lstStyle>
            <a:lvl1pPr>
              <a:defRPr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>
          <a:xfrm>
            <a:off x="8160600" y="6349833"/>
            <a:ext cx="3600000" cy="316800"/>
          </a:xfrm>
        </p:spPr>
        <p:txBody>
          <a:bodyPr/>
          <a:lstStyle>
            <a:lvl1pPr>
              <a:defRPr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相框">
    <p:bg>
      <p:bgPr>
        <a:blipFill rotWithShape="1">
          <a:blip r:embed="rId9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图片 9"/>
          <p:cNvPicPr>
            <a:picLocks noChangeAspect="1"/>
          </p:cNvPicPr>
          <p:nvPr userDrawn="1">
            <p:custDataLst>
              <p:tags r:id="rId1"/>
            </p:custDataLst>
          </p:nvPr>
        </p:nvPicPr>
        <p:blipFill>
          <a:blip r:embed="rId10"/>
          <a:stretch>
            <a:fillRect/>
          </a:stretch>
        </p:blipFill>
        <p:spPr>
          <a:xfrm>
            <a:off x="-1" y="0"/>
            <a:ext cx="12192001" cy="6858000"/>
          </a:xfrm>
          <a:prstGeom prst="rect">
            <a:avLst/>
          </a:prstGeom>
        </p:spPr>
      </p:pic>
      <p:sp>
        <p:nvSpPr>
          <p:cNvPr id="8" name="矩形 7"/>
          <p:cNvSpPr/>
          <p:nvPr userDrawn="1">
            <p:custDataLst>
              <p:tags r:id="rId2"/>
            </p:custDataLst>
          </p:nvPr>
        </p:nvSpPr>
        <p:spPr>
          <a:xfrm>
            <a:off x="292800" y="304200"/>
            <a:ext cx="11606400" cy="6249600"/>
          </a:xfrm>
          <a:prstGeom prst="rect">
            <a:avLst/>
          </a:prstGeom>
          <a:solidFill>
            <a:schemeClr val="bg2"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3"/>
            </p:custDataLst>
          </p:nvPr>
        </p:nvSpPr>
        <p:spPr>
          <a:xfrm>
            <a:off x="1281600" y="1339650"/>
            <a:ext cx="9626400" cy="542700"/>
          </a:xfrm>
        </p:spPr>
        <p:txBody>
          <a:bodyPr anchor="ctr"/>
          <a:lstStyle>
            <a:lvl1pPr>
              <a:defRPr sz="2400" baseline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defRPr>
            </a:lvl1pPr>
          </a:lstStyle>
          <a:p>
            <a:r>
              <a:rPr lang="zh-CN" altLang="en-US"/>
              <a:t>单击此处编辑标题</a:t>
            </a:r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  <p:custDataLst>
              <p:tags r:id="rId4"/>
            </p:custDataLst>
          </p:nvPr>
        </p:nvSpPr>
        <p:spPr>
          <a:xfrm>
            <a:off x="1281113" y="2594250"/>
            <a:ext cx="9626600" cy="2583900"/>
          </a:xfrm>
        </p:spPr>
        <p:txBody>
          <a:bodyPr/>
          <a:lstStyle>
            <a:lvl1pPr>
              <a:defRPr baseline="0"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defRPr>
            </a:lvl1pPr>
            <a:lvl2pPr>
              <a:defRPr baseline="0"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defRPr>
            </a:lvl2pPr>
            <a:lvl3pPr>
              <a:defRPr baseline="0"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defRPr>
            </a:lvl3pPr>
            <a:lvl4pPr>
              <a:defRPr baseline="0"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defRPr>
            </a:lvl4pPr>
            <a:lvl5pPr>
              <a:defRPr baseline="0"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defRPr>
            </a:lvl5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5"/>
            </p:custDataLst>
          </p:nvPr>
        </p:nvSpPr>
        <p:spPr>
          <a:xfrm>
            <a:off x="429743" y="6349833"/>
            <a:ext cx="3600000" cy="316800"/>
          </a:xfrm>
        </p:spPr>
        <p:txBody>
          <a:bodyPr/>
          <a:lstStyle>
            <a:lvl1pPr>
              <a:defRPr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fld id="{760FBDFE-C587-4B4C-A407-44438C67B59E}" type="datetimeFigureOut">
              <a:rPr lang="zh-CN" altLang="en-US" smtClean="0"/>
              <a:t>2026/10/23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6"/>
            </p:custDataLst>
          </p:nvPr>
        </p:nvSpPr>
        <p:spPr>
          <a:xfrm>
            <a:off x="3456000" y="6349833"/>
            <a:ext cx="5280000" cy="316800"/>
          </a:xfrm>
        </p:spPr>
        <p:txBody>
          <a:bodyPr/>
          <a:lstStyle>
            <a:lvl1pPr>
              <a:defRPr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7"/>
            </p:custDataLst>
          </p:nvPr>
        </p:nvSpPr>
        <p:spPr>
          <a:xfrm>
            <a:off x="8160600" y="6349833"/>
            <a:ext cx="3600000" cy="316800"/>
          </a:xfrm>
        </p:spPr>
        <p:txBody>
          <a:bodyPr/>
          <a:lstStyle>
            <a:lvl1pPr>
              <a:defRPr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左右">
    <p:bg>
      <p:bgPr>
        <a:blipFill rotWithShape="1">
          <a:blip r:embed="rId1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图片 11"/>
          <p:cNvPicPr>
            <a:picLocks noChangeAspect="1"/>
          </p:cNvPicPr>
          <p:nvPr userDrawn="1">
            <p:custDataLst>
              <p:tags r:id="rId1"/>
            </p:custDataLst>
          </p:nvPr>
        </p:nvPicPr>
        <p:blipFill>
          <a:blip r:embed="rId12"/>
          <a:stretch>
            <a:fillRect/>
          </a:stretch>
        </p:blipFill>
        <p:spPr>
          <a:xfrm>
            <a:off x="0" y="8255"/>
            <a:ext cx="12192000" cy="6858000"/>
          </a:xfrm>
          <a:prstGeom prst="rect">
            <a:avLst/>
          </a:prstGeom>
        </p:spPr>
      </p:pic>
      <p:sp>
        <p:nvSpPr>
          <p:cNvPr id="13" name="矩形 12"/>
          <p:cNvSpPr/>
          <p:nvPr userDrawn="1">
            <p:custDataLst>
              <p:tags r:id="rId2"/>
            </p:custDataLst>
          </p:nvPr>
        </p:nvSpPr>
        <p:spPr>
          <a:xfrm>
            <a:off x="0" y="8255"/>
            <a:ext cx="12192000" cy="6858000"/>
          </a:xfrm>
          <a:prstGeom prst="rect">
            <a:avLst/>
          </a:prstGeom>
          <a:solidFill>
            <a:schemeClr val="bg2"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矩形 7"/>
          <p:cNvSpPr/>
          <p:nvPr userDrawn="1">
            <p:custDataLst>
              <p:tags r:id="rId3"/>
            </p:custDataLst>
          </p:nvPr>
        </p:nvSpPr>
        <p:spPr>
          <a:xfrm>
            <a:off x="0" y="0"/>
            <a:ext cx="4823460" cy="6866255"/>
          </a:xfrm>
          <a:prstGeom prst="rect">
            <a:avLst/>
          </a:prstGeom>
          <a:solidFill>
            <a:schemeClr val="tx2">
              <a:alpha val="90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lvl="0" algn="ctr"/>
            <a:endParaRPr lang="en-US" altLang="zh-CN" sz="1350">
              <a:latin typeface="微软雅黑" panose="020B0503020204020204" pitchFamily="34" charset="-122"/>
              <a:ea typeface="微软雅黑" panose="020B0503020204020204" pitchFamily="34" charset="-122"/>
              <a:sym typeface="+mn-ea"/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4"/>
            </p:custDataLst>
          </p:nvPr>
        </p:nvSpPr>
        <p:spPr>
          <a:xfrm>
            <a:off x="583200" y="880650"/>
            <a:ext cx="3960000" cy="661500"/>
          </a:xfrm>
        </p:spPr>
        <p:txBody>
          <a:bodyPr anchor="ctr"/>
          <a:lstStyle>
            <a:lvl1pPr>
              <a:defRPr sz="2700" baseline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defRPr>
            </a:lvl1pPr>
          </a:lstStyle>
          <a:p>
            <a:r>
              <a:rPr lang="zh-CN" altLang="en-US"/>
              <a:t>单击编辑标题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5"/>
            </p:custDataLst>
          </p:nvPr>
        </p:nvSpPr>
        <p:spPr>
          <a:xfrm>
            <a:off x="429743" y="6349833"/>
            <a:ext cx="3600000" cy="316800"/>
          </a:xfrm>
        </p:spPr>
        <p:txBody>
          <a:bodyPr/>
          <a:lstStyle>
            <a:lvl1pPr>
              <a:defRPr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fld id="{760FBDFE-C587-4B4C-A407-44438C67B59E}" type="datetimeFigureOut">
              <a:rPr lang="zh-CN" altLang="en-US" smtClean="0"/>
              <a:t>2026/10/23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6"/>
            </p:custDataLst>
          </p:nvPr>
        </p:nvSpPr>
        <p:spPr>
          <a:xfrm>
            <a:off x="3456000" y="6349833"/>
            <a:ext cx="5280000" cy="316800"/>
          </a:xfrm>
        </p:spPr>
        <p:txBody>
          <a:bodyPr/>
          <a:lstStyle>
            <a:lvl1pPr>
              <a:defRPr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7"/>
            </p:custDataLst>
          </p:nvPr>
        </p:nvSpPr>
        <p:spPr>
          <a:xfrm>
            <a:off x="8160600" y="6349833"/>
            <a:ext cx="3600000" cy="316800"/>
          </a:xfrm>
        </p:spPr>
        <p:txBody>
          <a:bodyPr/>
          <a:lstStyle>
            <a:lvl1pPr>
              <a:defRPr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7" name="文本占位符 6"/>
          <p:cNvSpPr>
            <a:spLocks noGrp="1"/>
          </p:cNvSpPr>
          <p:nvPr>
            <p:ph type="body" sz="quarter" idx="13"/>
            <p:custDataLst>
              <p:tags r:id="rId8"/>
            </p:custDataLst>
          </p:nvPr>
        </p:nvSpPr>
        <p:spPr>
          <a:xfrm>
            <a:off x="586800" y="2275650"/>
            <a:ext cx="3956400" cy="3069900"/>
          </a:xfrm>
        </p:spPr>
        <p:txBody>
          <a:bodyPr/>
          <a:lstStyle>
            <a:lvl1pPr>
              <a:defRPr baseline="0"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defRPr>
            </a:lvl1pPr>
            <a:lvl2pPr>
              <a:defRPr baseline="0"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defRPr>
            </a:lvl2pPr>
            <a:lvl3pPr>
              <a:defRPr baseline="0"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defRPr>
            </a:lvl3pPr>
            <a:lvl4pPr>
              <a:defRPr baseline="0"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defRPr>
            </a:lvl4pPr>
            <a:lvl5pPr>
              <a:defRPr baseline="0"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defRPr>
            </a:lvl5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9" name="内容占位符 8"/>
          <p:cNvSpPr>
            <a:spLocks noGrp="1"/>
          </p:cNvSpPr>
          <p:nvPr>
            <p:ph sz="quarter" idx="14"/>
            <p:custDataLst>
              <p:tags r:id="rId9"/>
            </p:custDataLst>
          </p:nvPr>
        </p:nvSpPr>
        <p:spPr>
          <a:xfrm>
            <a:off x="5101200" y="1405930"/>
            <a:ext cx="6480000" cy="3815953"/>
          </a:xfrm>
        </p:spPr>
        <p:txBody>
          <a:bodyPr/>
          <a:lstStyle>
            <a:lvl1pPr>
              <a:defRPr baseline="0"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defRPr>
            </a:lvl1pPr>
            <a:lvl2pPr>
              <a:defRPr baseline="0"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defRPr>
            </a:lvl2pPr>
            <a:lvl3pPr>
              <a:defRPr baseline="0"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defRPr>
            </a:lvl3pPr>
            <a:lvl4pPr>
              <a:defRPr baseline="0"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defRPr>
            </a:lvl4pPr>
            <a:lvl5pPr>
              <a:defRPr baseline="0"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defRPr>
            </a:lvl5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</p:spTree>
  </p:cSld>
  <p:clrMapOvr>
    <a:masterClrMapping/>
  </p:clrMapOvr>
  <p:transition/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上下">
    <p:bg>
      <p:bgPr>
        <a:blipFill rotWithShape="1">
          <a:blip r:embed="rId1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图片 11"/>
          <p:cNvPicPr>
            <a:picLocks noChangeAspect="1"/>
          </p:cNvPicPr>
          <p:nvPr userDrawn="1">
            <p:custDataLst>
              <p:tags r:id="rId1"/>
            </p:custDataLst>
          </p:nvPr>
        </p:nvPicPr>
        <p:blipFill>
          <a:blip r:embed="rId1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3" name="矩形 12"/>
          <p:cNvSpPr/>
          <p:nvPr userDrawn="1">
            <p:custDataLst>
              <p:tags r:id="rId2"/>
            </p:custData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2"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" name="矩形 9"/>
          <p:cNvSpPr/>
          <p:nvPr userDrawn="1">
            <p:custDataLst>
              <p:tags r:id="rId3"/>
            </p:custDataLst>
          </p:nvPr>
        </p:nvSpPr>
        <p:spPr>
          <a:xfrm>
            <a:off x="0" y="0"/>
            <a:ext cx="12192000" cy="2664000"/>
          </a:xfrm>
          <a:prstGeom prst="rect">
            <a:avLst/>
          </a:prstGeom>
          <a:solidFill>
            <a:schemeClr val="tx2">
              <a:alpha val="90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lvl="0" algn="ctr"/>
            <a:endParaRPr lang="en-US" altLang="zh-CN" sz="1350">
              <a:latin typeface="微软雅黑" panose="020B0503020204020204" pitchFamily="34" charset="-122"/>
              <a:ea typeface="微软雅黑" panose="020B0503020204020204" pitchFamily="34" charset="-122"/>
              <a:sym typeface="+mn-ea"/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title"/>
            <p:custDataLst>
              <p:tags r:id="rId4"/>
            </p:custDataLst>
          </p:nvPr>
        </p:nvSpPr>
        <p:spPr>
          <a:xfrm>
            <a:off x="612000" y="859500"/>
            <a:ext cx="10976400" cy="469800"/>
          </a:xfrm>
        </p:spPr>
        <p:txBody>
          <a:bodyPr anchor="ctr"/>
          <a:lstStyle>
            <a:lvl1pPr algn="ctr">
              <a:defRPr sz="2700" baseline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defRPr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5"/>
            </p:custDataLst>
          </p:nvPr>
        </p:nvSpPr>
        <p:spPr>
          <a:xfrm>
            <a:off x="429743" y="6349833"/>
            <a:ext cx="3600000" cy="316800"/>
          </a:xfrm>
        </p:spPr>
        <p:txBody>
          <a:bodyPr/>
          <a:lstStyle>
            <a:lvl1pPr>
              <a:defRPr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fld id="{760FBDFE-C587-4B4C-A407-44438C67B59E}" type="datetimeFigureOut">
              <a:rPr lang="zh-CN" altLang="en-US" smtClean="0"/>
              <a:t>2026/10/23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6"/>
            </p:custDataLst>
          </p:nvPr>
        </p:nvSpPr>
        <p:spPr>
          <a:xfrm>
            <a:off x="3456000" y="6349833"/>
            <a:ext cx="5280000" cy="316800"/>
          </a:xfrm>
        </p:spPr>
        <p:txBody>
          <a:bodyPr/>
          <a:lstStyle>
            <a:lvl1pPr>
              <a:defRPr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7"/>
            </p:custDataLst>
          </p:nvPr>
        </p:nvSpPr>
        <p:spPr>
          <a:xfrm>
            <a:off x="8160600" y="6349833"/>
            <a:ext cx="3600000" cy="316800"/>
          </a:xfrm>
        </p:spPr>
        <p:txBody>
          <a:bodyPr/>
          <a:lstStyle>
            <a:lvl1pPr>
              <a:defRPr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7" name="文本占位符 6"/>
          <p:cNvSpPr>
            <a:spLocks noGrp="1"/>
          </p:cNvSpPr>
          <p:nvPr>
            <p:ph type="body" sz="quarter" idx="13"/>
            <p:custDataLst>
              <p:tags r:id="rId8"/>
            </p:custDataLst>
          </p:nvPr>
        </p:nvSpPr>
        <p:spPr>
          <a:xfrm>
            <a:off x="612000" y="1763100"/>
            <a:ext cx="10975975" cy="621000"/>
          </a:xfrm>
        </p:spPr>
        <p:txBody>
          <a:bodyPr/>
          <a:lstStyle>
            <a:lvl1pPr algn="ctr">
              <a:defRPr baseline="0"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defRPr>
            </a:lvl1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9" name="内容占位符 8"/>
          <p:cNvSpPr>
            <a:spLocks noGrp="1"/>
          </p:cNvSpPr>
          <p:nvPr>
            <p:ph sz="quarter" idx="14"/>
            <p:custDataLst>
              <p:tags r:id="rId9"/>
            </p:custDataLst>
          </p:nvPr>
        </p:nvSpPr>
        <p:spPr>
          <a:xfrm>
            <a:off x="612775" y="3236850"/>
            <a:ext cx="10965600" cy="2573100"/>
          </a:xfrm>
        </p:spPr>
        <p:txBody>
          <a:bodyPr/>
          <a:lstStyle>
            <a:lvl1pPr>
              <a:defRPr baseline="0"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defRPr>
            </a:lvl1pPr>
            <a:lvl2pPr>
              <a:defRPr baseline="0"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defRPr>
            </a:lvl2pPr>
            <a:lvl3pPr>
              <a:defRPr baseline="0"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defRPr>
            </a:lvl3pPr>
            <a:lvl4pPr>
              <a:defRPr baseline="0"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defRPr>
            </a:lvl4pPr>
            <a:lvl5pPr>
              <a:defRPr baseline="0"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defRPr>
            </a:lvl5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</p:spTree>
  </p:cSld>
  <p:clrMapOvr>
    <a:masterClrMapping/>
  </p:clrMapOvr>
  <p:transition/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下上">
    <p:bg>
      <p:bgPr>
        <a:blipFill rotWithShape="1">
          <a:blip r:embed="rId1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图片 10"/>
          <p:cNvPicPr>
            <a:picLocks noChangeAspect="1"/>
          </p:cNvPicPr>
          <p:nvPr userDrawn="1">
            <p:custDataLst>
              <p:tags r:id="rId1"/>
            </p:custDataLst>
          </p:nvPr>
        </p:nvPicPr>
        <p:blipFill>
          <a:blip r:embed="rId1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2" name="矩形 11"/>
          <p:cNvSpPr/>
          <p:nvPr userDrawn="1">
            <p:custDataLst>
              <p:tags r:id="rId2"/>
            </p:custData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2"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矩形 7"/>
          <p:cNvSpPr/>
          <p:nvPr userDrawn="1">
            <p:custDataLst>
              <p:tags r:id="rId3"/>
            </p:custDataLst>
          </p:nvPr>
        </p:nvSpPr>
        <p:spPr>
          <a:xfrm>
            <a:off x="0" y="5029201"/>
            <a:ext cx="12192000" cy="1828799"/>
          </a:xfrm>
          <a:prstGeom prst="rect">
            <a:avLst/>
          </a:prstGeom>
          <a:solidFill>
            <a:schemeClr val="tx2">
              <a:alpha val="90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lvl="0" algn="ctr"/>
            <a:endParaRPr lang="en-US" altLang="zh-CN" sz="1350">
              <a:latin typeface="微软雅黑" panose="020B0503020204020204" pitchFamily="34" charset="-122"/>
              <a:ea typeface="微软雅黑" panose="020B0503020204020204" pitchFamily="34" charset="-122"/>
              <a:sym typeface="+mn-ea"/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title"/>
            <p:custDataLst>
              <p:tags r:id="rId4"/>
            </p:custDataLst>
          </p:nvPr>
        </p:nvSpPr>
        <p:spPr>
          <a:xfrm>
            <a:off x="604800" y="740250"/>
            <a:ext cx="10976400" cy="423900"/>
          </a:xfrm>
        </p:spPr>
        <p:txBody>
          <a:bodyPr anchor="ctr"/>
          <a:lstStyle>
            <a:lvl1pPr algn="ctr">
              <a:defRPr sz="2400" baseline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defRPr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5"/>
            </p:custDataLst>
          </p:nvPr>
        </p:nvSpPr>
        <p:spPr>
          <a:xfrm>
            <a:off x="429743" y="6349833"/>
            <a:ext cx="3600000" cy="316800"/>
          </a:xfrm>
        </p:spPr>
        <p:txBody>
          <a:bodyPr/>
          <a:lstStyle>
            <a:lvl1pPr>
              <a:defRPr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fld id="{760FBDFE-C587-4B4C-A407-44438C67B59E}" type="datetimeFigureOut">
              <a:rPr lang="zh-CN" altLang="en-US" smtClean="0"/>
              <a:t>2026/10/23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6"/>
            </p:custDataLst>
          </p:nvPr>
        </p:nvSpPr>
        <p:spPr>
          <a:xfrm>
            <a:off x="3456000" y="6349833"/>
            <a:ext cx="5280000" cy="316800"/>
          </a:xfrm>
        </p:spPr>
        <p:txBody>
          <a:bodyPr/>
          <a:lstStyle>
            <a:lvl1pPr>
              <a:defRPr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7"/>
            </p:custDataLst>
          </p:nvPr>
        </p:nvSpPr>
        <p:spPr>
          <a:xfrm>
            <a:off x="8160600" y="6349833"/>
            <a:ext cx="3600000" cy="316800"/>
          </a:xfrm>
        </p:spPr>
        <p:txBody>
          <a:bodyPr/>
          <a:lstStyle>
            <a:lvl1pPr>
              <a:defRPr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  <p:custDataLst>
              <p:tags r:id="rId8"/>
            </p:custDataLst>
          </p:nvPr>
        </p:nvSpPr>
        <p:spPr>
          <a:xfrm>
            <a:off x="604837" y="2082600"/>
            <a:ext cx="10990800" cy="2408400"/>
          </a:xfrm>
        </p:spPr>
        <p:txBody>
          <a:bodyPr/>
          <a:lstStyle>
            <a:lvl1pPr>
              <a:defRPr baseline="0"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defRPr>
            </a:lvl1pPr>
            <a:lvl2pPr>
              <a:defRPr baseline="0"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defRPr>
            </a:lvl2pPr>
            <a:lvl3pPr>
              <a:defRPr baseline="0"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defRPr>
            </a:lvl3pPr>
            <a:lvl4pPr>
              <a:defRPr baseline="0"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defRPr>
            </a:lvl4pPr>
            <a:lvl5pPr>
              <a:defRPr baseline="0"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defRPr>
            </a:lvl5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9" name="文本占位符 8"/>
          <p:cNvSpPr>
            <a:spLocks noGrp="1"/>
          </p:cNvSpPr>
          <p:nvPr>
            <p:ph type="body" sz="quarter" idx="14"/>
            <p:custDataLst>
              <p:tags r:id="rId9"/>
            </p:custDataLst>
          </p:nvPr>
        </p:nvSpPr>
        <p:spPr>
          <a:xfrm>
            <a:off x="594000" y="5306850"/>
            <a:ext cx="11001600" cy="758700"/>
          </a:xfrm>
        </p:spPr>
        <p:txBody>
          <a:bodyPr/>
          <a:lstStyle>
            <a:lvl1pPr>
              <a:defRPr baseline="0"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defRPr>
            </a:lvl1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</p:spTree>
  </p:cSld>
  <p:clrMapOvr>
    <a:masterClrMapping/>
  </p:clrMapOvr>
  <p:transition/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导航">
    <p:bg>
      <p:bgPr>
        <a:blipFill rotWithShape="1">
          <a:blip r:embed="rId13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图片 13"/>
          <p:cNvPicPr>
            <a:picLocks noChangeAspect="1"/>
          </p:cNvPicPr>
          <p:nvPr userDrawn="1">
            <p:custDataLst>
              <p:tags r:id="rId1"/>
            </p:custDataLst>
          </p:nvPr>
        </p:nvPicPr>
        <p:blipFill>
          <a:blip r:embed="rId14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5" name="矩形 14"/>
          <p:cNvSpPr/>
          <p:nvPr userDrawn="1">
            <p:custDataLst>
              <p:tags r:id="rId2"/>
            </p:custData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2"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10" name="矩形 9"/>
          <p:cNvSpPr/>
          <p:nvPr userDrawn="1">
            <p:custDataLst>
              <p:tags r:id="rId3"/>
            </p:custDataLst>
          </p:nvPr>
        </p:nvSpPr>
        <p:spPr>
          <a:xfrm>
            <a:off x="0" y="0"/>
            <a:ext cx="12192000" cy="914400"/>
          </a:xfrm>
          <a:prstGeom prst="rect">
            <a:avLst/>
          </a:prstGeom>
          <a:solidFill>
            <a:schemeClr val="tx2">
              <a:alpha val="90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lvl="0" algn="ctr"/>
            <a:endParaRPr lang="en-US" altLang="zh-CN" sz="1350">
              <a:latin typeface="微软雅黑" panose="020B0503020204020204" pitchFamily="34" charset="-122"/>
              <a:ea typeface="微软雅黑" panose="020B0503020204020204" pitchFamily="34" charset="-122"/>
              <a:sym typeface="+mn-ea"/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title"/>
            <p:custDataLst>
              <p:tags r:id="rId4"/>
            </p:custDataLst>
          </p:nvPr>
        </p:nvSpPr>
        <p:spPr>
          <a:xfrm>
            <a:off x="579600" y="292846"/>
            <a:ext cx="11037600" cy="331473"/>
          </a:xfrm>
        </p:spPr>
        <p:txBody>
          <a:bodyPr/>
          <a:lstStyle>
            <a:lvl1pPr>
              <a:defRPr baseline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defRPr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5"/>
            </p:custDataLst>
          </p:nvPr>
        </p:nvSpPr>
        <p:spPr>
          <a:xfrm>
            <a:off x="429743" y="6349833"/>
            <a:ext cx="3600000" cy="316800"/>
          </a:xfrm>
        </p:spPr>
        <p:txBody>
          <a:bodyPr/>
          <a:lstStyle>
            <a:lvl1pPr>
              <a:defRPr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fld id="{760FBDFE-C587-4B4C-A407-44438C67B59E}" type="datetimeFigureOut">
              <a:rPr lang="zh-CN" altLang="en-US" smtClean="0"/>
              <a:t>2026/10/23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6"/>
            </p:custDataLst>
          </p:nvPr>
        </p:nvSpPr>
        <p:spPr>
          <a:xfrm>
            <a:off x="3456000" y="6349833"/>
            <a:ext cx="5280000" cy="316800"/>
          </a:xfrm>
        </p:spPr>
        <p:txBody>
          <a:bodyPr/>
          <a:lstStyle>
            <a:lvl1pPr>
              <a:defRPr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7"/>
            </p:custDataLst>
          </p:nvPr>
        </p:nvSpPr>
        <p:spPr>
          <a:xfrm>
            <a:off x="8160600" y="6349833"/>
            <a:ext cx="3600000" cy="316800"/>
          </a:xfrm>
        </p:spPr>
        <p:txBody>
          <a:bodyPr/>
          <a:lstStyle>
            <a:lvl1pPr>
              <a:defRPr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  <p:custDataLst>
              <p:tags r:id="rId8"/>
            </p:custDataLst>
          </p:nvPr>
        </p:nvSpPr>
        <p:spPr>
          <a:xfrm>
            <a:off x="579600" y="2025000"/>
            <a:ext cx="5342400" cy="2170800"/>
          </a:xfrm>
        </p:spPr>
        <p:txBody>
          <a:bodyPr/>
          <a:lstStyle>
            <a:lvl1pPr>
              <a:defRPr baseline="0"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defRPr>
            </a:lvl1pPr>
            <a:lvl2pPr>
              <a:defRPr baseline="0"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defRPr>
            </a:lvl2pPr>
            <a:lvl3pPr>
              <a:defRPr baseline="0"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defRPr>
            </a:lvl3pPr>
            <a:lvl4pPr>
              <a:defRPr baseline="0"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defRPr>
            </a:lvl4pPr>
            <a:lvl5pPr>
              <a:defRPr baseline="0"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defRPr>
            </a:lvl5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9" name="内容占位符 8"/>
          <p:cNvSpPr>
            <a:spLocks noGrp="1"/>
          </p:cNvSpPr>
          <p:nvPr>
            <p:ph sz="quarter" idx="14"/>
            <p:custDataLst>
              <p:tags r:id="rId9"/>
            </p:custDataLst>
          </p:nvPr>
        </p:nvSpPr>
        <p:spPr>
          <a:xfrm>
            <a:off x="6242400" y="2025000"/>
            <a:ext cx="5367600" cy="2170800"/>
          </a:xfrm>
        </p:spPr>
        <p:txBody>
          <a:bodyPr/>
          <a:lstStyle>
            <a:lvl1pPr>
              <a:defRPr baseline="0"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defRPr>
            </a:lvl1pPr>
            <a:lvl2pPr>
              <a:defRPr baseline="0"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defRPr>
            </a:lvl2pPr>
            <a:lvl3pPr>
              <a:defRPr baseline="0"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defRPr>
            </a:lvl3pPr>
            <a:lvl4pPr>
              <a:defRPr baseline="0"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defRPr>
            </a:lvl4pPr>
            <a:lvl5pPr>
              <a:defRPr baseline="0"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defRPr>
            </a:lvl5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11" name="文本占位符 10"/>
          <p:cNvSpPr>
            <a:spLocks noGrp="1"/>
          </p:cNvSpPr>
          <p:nvPr>
            <p:ph type="body" sz="quarter" idx="15"/>
            <p:custDataLst>
              <p:tags r:id="rId10"/>
            </p:custDataLst>
          </p:nvPr>
        </p:nvSpPr>
        <p:spPr>
          <a:xfrm>
            <a:off x="572400" y="4914450"/>
            <a:ext cx="5342400" cy="585900"/>
          </a:xfrm>
        </p:spPr>
        <p:txBody>
          <a:bodyPr/>
          <a:lstStyle>
            <a:lvl1pPr>
              <a:defRPr baseline="0"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defRPr>
            </a:lvl1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13" name="文本占位符 12"/>
          <p:cNvSpPr>
            <a:spLocks noGrp="1"/>
          </p:cNvSpPr>
          <p:nvPr>
            <p:ph type="body" sz="quarter" idx="16"/>
            <p:custDataLst>
              <p:tags r:id="rId11"/>
            </p:custDataLst>
          </p:nvPr>
        </p:nvSpPr>
        <p:spPr>
          <a:xfrm>
            <a:off x="6253200" y="4910850"/>
            <a:ext cx="5367600" cy="585900"/>
          </a:xfrm>
        </p:spPr>
        <p:txBody>
          <a:bodyPr/>
          <a:lstStyle>
            <a:lvl1pPr>
              <a:defRPr baseline="0"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defRPr>
            </a:lvl1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</p:spTree>
  </p:cSld>
  <p:clrMapOvr>
    <a:masterClrMapping/>
  </p:clrMapOvr>
  <p:transition/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腰带">
    <p:bg>
      <p:bgPr>
        <a:blipFill rotWithShape="1">
          <a:blip r:embed="rId9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 descr="图片3"/>
          <p:cNvPicPr>
            <a:picLocks noChangeAspect="1"/>
          </p:cNvPicPr>
          <p:nvPr userDrawn="1">
            <p:custDataLst>
              <p:tags r:id="rId1"/>
            </p:custDataLst>
          </p:nvPr>
        </p:nvPicPr>
        <p:blipFill>
          <a:blip r:embed="rId10"/>
          <a:stretch>
            <a:fillRect/>
          </a:stretch>
        </p:blipFill>
        <p:spPr>
          <a:xfrm rot="10800000">
            <a:off x="0" y="-13017"/>
            <a:ext cx="951231" cy="1106170"/>
          </a:xfrm>
          <a:prstGeom prst="rect">
            <a:avLst/>
          </a:prstGeom>
        </p:spPr>
      </p:pic>
      <p:sp>
        <p:nvSpPr>
          <p:cNvPr id="10" name="矩形 9"/>
          <p:cNvSpPr/>
          <p:nvPr userDrawn="1">
            <p:custDataLst>
              <p:tags r:id="rId2"/>
            </p:custDataLst>
          </p:nvPr>
        </p:nvSpPr>
        <p:spPr>
          <a:xfrm>
            <a:off x="0" y="1576668"/>
            <a:ext cx="12192000" cy="3704665"/>
          </a:xfrm>
          <a:prstGeom prst="rect">
            <a:avLst/>
          </a:prstGeom>
          <a:solidFill>
            <a:schemeClr val="bg2">
              <a:alpha val="90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lvl="0" algn="ctr"/>
            <a:endParaRPr lang="en-US" altLang="zh-CN" sz="1350">
              <a:latin typeface="微软雅黑" panose="020B0503020204020204" pitchFamily="34" charset="-122"/>
              <a:ea typeface="微软雅黑" panose="020B0503020204020204" pitchFamily="34" charset="-122"/>
              <a:sym typeface="+mn-ea"/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3"/>
            </p:custDataLst>
          </p:nvPr>
        </p:nvSpPr>
        <p:spPr>
          <a:xfrm>
            <a:off x="1522800" y="1637550"/>
            <a:ext cx="9144000" cy="1790100"/>
          </a:xfrm>
        </p:spPr>
        <p:txBody>
          <a:bodyPr anchor="b"/>
          <a:lstStyle>
            <a:lvl1pPr algn="ctr">
              <a:defRPr sz="4500" baseline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defRPr>
            </a:lvl1pPr>
          </a:lstStyle>
          <a:p>
            <a:r>
              <a:rPr lang="zh-CN" altLang="en-US"/>
              <a:t>单击此处编辑标题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>
          <a:xfrm>
            <a:off x="429743" y="6349833"/>
            <a:ext cx="3600000" cy="316800"/>
          </a:xfrm>
        </p:spPr>
        <p:txBody>
          <a:bodyPr/>
          <a:lstStyle>
            <a:lvl1pPr>
              <a:defRPr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fld id="{760FBDFE-C587-4B4C-A407-44438C67B59E}" type="datetimeFigureOut">
              <a:rPr lang="zh-CN" altLang="en-US" smtClean="0"/>
              <a:t>2026/10/23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>
          <a:xfrm>
            <a:off x="3456000" y="6349833"/>
            <a:ext cx="5280000" cy="316800"/>
          </a:xfrm>
        </p:spPr>
        <p:txBody>
          <a:bodyPr/>
          <a:lstStyle>
            <a:lvl1pPr>
              <a:defRPr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>
          <a:xfrm>
            <a:off x="8160600" y="6349833"/>
            <a:ext cx="3600000" cy="316800"/>
          </a:xfrm>
        </p:spPr>
        <p:txBody>
          <a:bodyPr/>
          <a:lstStyle>
            <a:lvl1pPr>
              <a:defRPr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7" name="文本占位符 6"/>
          <p:cNvSpPr>
            <a:spLocks noGrp="1"/>
          </p:cNvSpPr>
          <p:nvPr>
            <p:ph type="body" sz="quarter" idx="13"/>
            <p:custDataLst>
              <p:tags r:id="rId7"/>
            </p:custDataLst>
          </p:nvPr>
        </p:nvSpPr>
        <p:spPr>
          <a:xfrm>
            <a:off x="1522413" y="4069800"/>
            <a:ext cx="9144000" cy="1242000"/>
          </a:xfrm>
        </p:spPr>
        <p:txBody>
          <a:bodyPr/>
          <a:lstStyle>
            <a:lvl1pPr algn="ctr">
              <a:defRPr baseline="0"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defRPr>
            </a:lvl1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</p:spTree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file:///D:\qq&#25991;&#20214;\712321467\Image\C2C\Image2\%7b75232B38-A165-1FB7-499C-2E1C792CACB5%7d.png" TargetMode="Externa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image" Target="file:///D:\qq&#25991;&#20214;\712321467\Image\C2C\Image2\%7b75232B38-A165-1FB7-499C-2E1C792CACB5%7d.png" TargetMode="Externa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13" Type="http://schemas.openxmlformats.org/officeDocument/2006/relationships/slideLayout" Target="../slideLayouts/slideLayout35.xml"/><Relationship Id="rId18" Type="http://schemas.openxmlformats.org/officeDocument/2006/relationships/slideLayout" Target="../slideLayouts/slideLayout40.xml"/><Relationship Id="rId26" Type="http://schemas.openxmlformats.org/officeDocument/2006/relationships/image" Target="../media/image1.png"/><Relationship Id="rId3" Type="http://schemas.openxmlformats.org/officeDocument/2006/relationships/slideLayout" Target="../slideLayouts/slideLayout25.xml"/><Relationship Id="rId21" Type="http://schemas.openxmlformats.org/officeDocument/2006/relationships/tags" Target="../tags/tag3.xml"/><Relationship Id="rId7" Type="http://schemas.openxmlformats.org/officeDocument/2006/relationships/slideLayout" Target="../slideLayouts/slideLayout29.xml"/><Relationship Id="rId12" Type="http://schemas.openxmlformats.org/officeDocument/2006/relationships/slideLayout" Target="../slideLayouts/slideLayout34.xml"/><Relationship Id="rId17" Type="http://schemas.openxmlformats.org/officeDocument/2006/relationships/slideLayout" Target="../slideLayouts/slideLayout39.xml"/><Relationship Id="rId25" Type="http://schemas.openxmlformats.org/officeDocument/2006/relationships/tags" Target="../tags/tag7.xml"/><Relationship Id="rId2" Type="http://schemas.openxmlformats.org/officeDocument/2006/relationships/slideLayout" Target="../slideLayouts/slideLayout24.xml"/><Relationship Id="rId16" Type="http://schemas.openxmlformats.org/officeDocument/2006/relationships/slideLayout" Target="../slideLayouts/slideLayout38.xml"/><Relationship Id="rId20" Type="http://schemas.openxmlformats.org/officeDocument/2006/relationships/tags" Target="../tags/tag2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24" Type="http://schemas.openxmlformats.org/officeDocument/2006/relationships/tags" Target="../tags/tag6.xml"/><Relationship Id="rId5" Type="http://schemas.openxmlformats.org/officeDocument/2006/relationships/slideLayout" Target="../slideLayouts/slideLayout27.xml"/><Relationship Id="rId15" Type="http://schemas.openxmlformats.org/officeDocument/2006/relationships/slideLayout" Target="../slideLayouts/slideLayout37.xml"/><Relationship Id="rId23" Type="http://schemas.openxmlformats.org/officeDocument/2006/relationships/tags" Target="../tags/tag5.xml"/><Relationship Id="rId10" Type="http://schemas.openxmlformats.org/officeDocument/2006/relationships/slideLayout" Target="../slideLayouts/slideLayout32.xml"/><Relationship Id="rId19" Type="http://schemas.openxmlformats.org/officeDocument/2006/relationships/theme" Target="../theme/theme3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Relationship Id="rId14" Type="http://schemas.openxmlformats.org/officeDocument/2006/relationships/slideLayout" Target="../slideLayouts/slideLayout36.xml"/><Relationship Id="rId22" Type="http://schemas.openxmlformats.org/officeDocument/2006/relationships/tags" Target="../tags/tag4.xml"/><Relationship Id="rId27" Type="http://schemas.openxmlformats.org/officeDocument/2006/relationships/image" Target="file:///D:\qq&#25991;&#20214;\712321467\Image\C2C\Image2\%7b75232B38-A165-1FB7-499C-2E1C792CACB5%7d.png" TargetMode="Externa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09600" y="1600200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609600" y="6356350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0820CF-B880-4189-942D-D702A7CBA730}" type="datetimeFigureOut">
              <a:rPr lang="zh-CN" altLang="en-US" smtClean="0"/>
              <a:t>2026/10/23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165600" y="6356350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737600" y="6356350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  <p:pic>
        <p:nvPicPr>
          <p:cNvPr id="7" name="图片 1073743875" descr="学科网 zxxk.com"/>
          <p:cNvPicPr>
            <a:picLocks noChangeAspect="1"/>
          </p:cNvPicPr>
          <p:nvPr/>
        </p:nvPicPr>
        <p:blipFill>
          <a:blip r:embed="rId13" r:link="rId14"/>
          <a:stretch>
            <a:fillRect/>
          </a:stretch>
        </p:blipFill>
        <p:spPr>
          <a:xfrm>
            <a:off x="838200" y="365125"/>
            <a:ext cx="9525" cy="9525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09600" y="1600200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609600" y="6356350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0820CF-B880-4189-942D-D702A7CBA730}" type="datetimeFigureOut">
              <a:rPr lang="zh-CN" altLang="en-US" smtClean="0"/>
              <a:t>2026/10/23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165600" y="6356350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737600" y="6356350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  <p:pic>
        <p:nvPicPr>
          <p:cNvPr id="7" name="图片 1073743875" descr="学科网 zxxk.com"/>
          <p:cNvPicPr>
            <a:picLocks noChangeAspect="1"/>
          </p:cNvPicPr>
          <p:nvPr/>
        </p:nvPicPr>
        <p:blipFill>
          <a:blip r:embed="rId13" r:link="rId14"/>
          <a:stretch>
            <a:fillRect/>
          </a:stretch>
        </p:blipFill>
        <p:spPr>
          <a:xfrm>
            <a:off x="838200" y="365125"/>
            <a:ext cx="9525" cy="9525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  <p:custDataLst>
              <p:tags r:id="rId20"/>
            </p:custDataLst>
          </p:nvPr>
        </p:nvSpPr>
        <p:spPr>
          <a:xfrm>
            <a:off x="669883" y="1189673"/>
            <a:ext cx="10852237" cy="331473"/>
          </a:xfrm>
          <a:prstGeom prst="rect">
            <a:avLst/>
          </a:prstGeom>
        </p:spPr>
        <p:txBody>
          <a:bodyPr vert="horz" lIns="101600" tIns="38100" rIns="76200" bIns="38100" rtlCol="0" anchor="t" anchorCtr="0">
            <a:no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21"/>
            </p:custDataLst>
          </p:nvPr>
        </p:nvSpPr>
        <p:spPr>
          <a:xfrm>
            <a:off x="669883" y="1571631"/>
            <a:ext cx="10852237" cy="4041680"/>
          </a:xfrm>
          <a:prstGeom prst="rect">
            <a:avLst/>
          </a:prstGeom>
        </p:spPr>
        <p:txBody>
          <a:bodyPr vert="horz" lIns="101600" tIns="0" rIns="82550" bIns="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  <p:custDataLst>
              <p:tags r:id="rId22"/>
            </p:custDataLst>
          </p:nvPr>
        </p:nvSpPr>
        <p:spPr>
          <a:xfrm>
            <a:off x="879743" y="5619625"/>
            <a:ext cx="2700000" cy="237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0FBDFE-C587-4B4C-A407-44438C67B59E}" type="datetimeFigureOut">
              <a:rPr lang="zh-CN" altLang="en-US" smtClean="0"/>
              <a:t>2026/10/23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  <p:custDataLst>
              <p:tags r:id="rId23"/>
            </p:custDataLst>
          </p:nvPr>
        </p:nvSpPr>
        <p:spPr>
          <a:xfrm>
            <a:off x="4116000" y="5619625"/>
            <a:ext cx="3960000" cy="237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  <p:custDataLst>
              <p:tags r:id="rId24"/>
            </p:custDataLst>
          </p:nvPr>
        </p:nvSpPr>
        <p:spPr>
          <a:xfrm>
            <a:off x="8610600" y="5619625"/>
            <a:ext cx="2700000" cy="237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7" name="KSO_TEMPLATE" hidden="1"/>
          <p:cNvSpPr/>
          <p:nvPr>
            <p:custDataLst>
              <p:tags r:id="rId25"/>
            </p:custDataLst>
          </p:nvPr>
        </p:nvSpPr>
        <p:spPr>
          <a:xfrm flipH="1">
            <a:off x="0" y="85725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  <p:pic>
        <p:nvPicPr>
          <p:cNvPr id="8" name="图片 1073743875" descr="学科网 zxxk.com"/>
          <p:cNvPicPr>
            <a:picLocks noChangeAspect="1"/>
          </p:cNvPicPr>
          <p:nvPr/>
        </p:nvPicPr>
        <p:blipFill>
          <a:blip r:embed="rId26" r:link="rId27"/>
          <a:stretch>
            <a:fillRect/>
          </a:stretch>
        </p:blipFill>
        <p:spPr>
          <a:xfrm>
            <a:off x="838200" y="365125"/>
            <a:ext cx="9525" cy="9525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  <p:sldLayoutId id="2147483684" r:id="rId12"/>
    <p:sldLayoutId id="2147483685" r:id="rId13"/>
    <p:sldLayoutId id="2147483686" r:id="rId14"/>
    <p:sldLayoutId id="2147483687" r:id="rId15"/>
    <p:sldLayoutId id="2147483688" r:id="rId16"/>
    <p:sldLayoutId id="2147483689" r:id="rId17"/>
    <p:sldLayoutId id="2147483690" r:id="rId18"/>
  </p:sldLayoutIdLst>
  <p:transition/>
  <p:txStyles>
    <p:titleStyle>
      <a:lvl1pPr algn="l" defTabSz="685800" rtl="0" eaLnBrk="1" fontAlgn="auto" latinLnBrk="0" hangingPunct="1">
        <a:lnSpc>
          <a:spcPct val="100000"/>
        </a:lnSpc>
        <a:spcBef>
          <a:spcPct val="0"/>
        </a:spcBef>
        <a:buNone/>
        <a:defRPr sz="1800" b="1" u="none" strike="noStrike" kern="1200" cap="none" spc="200" normalizeH="0">
          <a:solidFill>
            <a:schemeClr val="tx1"/>
          </a:solidFill>
          <a:uFillTx/>
          <a:latin typeface="微软雅黑" panose="020B0503020204020204" pitchFamily="34" charset="-122"/>
          <a:ea typeface="微软雅黑" panose="020B0503020204020204" pitchFamily="34" charset="-122"/>
          <a:cs typeface="+mj-cs"/>
        </a:defRPr>
      </a:lvl1pPr>
    </p:titleStyle>
    <p:bodyStyle>
      <a:lvl1pPr marL="171450" indent="-171450" algn="l" defTabSz="685800" rtl="0" eaLnBrk="1" fontAlgn="auto" latinLnBrk="0" hangingPunct="1">
        <a:lnSpc>
          <a:spcPct val="130000"/>
        </a:lnSpc>
        <a:spcBef>
          <a:spcPct val="0"/>
        </a:spcBef>
        <a:spcAft>
          <a:spcPts val="1000"/>
        </a:spcAft>
        <a:buFont typeface="Arial" panose="020B0604020202020204" pitchFamily="34" charset="0"/>
        <a:buChar char="•"/>
        <a:defRPr sz="1200" u="none" strike="noStrike" kern="1200" cap="none" spc="150" normalizeH="0" baseline="0">
          <a:solidFill>
            <a:schemeClr val="tx1"/>
          </a:solidFill>
          <a:uFillTx/>
          <a:latin typeface="微软雅黑" panose="020B0503020204020204" pitchFamily="34" charset="-122"/>
          <a:ea typeface="微软雅黑" panose="020B0503020204020204" pitchFamily="34" charset="-122"/>
          <a:cs typeface="+mn-cs"/>
        </a:defRPr>
      </a:lvl1pPr>
      <a:lvl2pPr marL="514350" indent="-171450" algn="l" defTabSz="685800" rtl="0" eaLnBrk="1" fontAlgn="auto" latinLnBrk="0" hangingPunct="1">
        <a:lnSpc>
          <a:spcPct val="130000"/>
        </a:lnSpc>
        <a:spcBef>
          <a:spcPct val="0"/>
        </a:spcBef>
        <a:spcAft>
          <a:spcPts val="1000"/>
        </a:spcAft>
        <a:buFont typeface="Arial" panose="020B0604020202020204" pitchFamily="34" charset="0"/>
        <a:buChar char="•"/>
        <a:tabLst>
          <a:tab pos="1207135" algn="l"/>
        </a:tabLst>
        <a:defRPr sz="1200" u="none" strike="noStrike" kern="1200" cap="none" spc="150" normalizeH="0" baseline="0">
          <a:solidFill>
            <a:schemeClr val="tx1"/>
          </a:solidFill>
          <a:uFillTx/>
          <a:latin typeface="微软雅黑" panose="020B0503020204020204" pitchFamily="34" charset="-122"/>
          <a:ea typeface="微软雅黑" panose="020B0503020204020204" pitchFamily="34" charset="-122"/>
          <a:cs typeface="+mn-cs"/>
        </a:defRPr>
      </a:lvl2pPr>
      <a:lvl3pPr marL="857250" indent="-171450" algn="l" defTabSz="685800" rtl="0" eaLnBrk="1" fontAlgn="auto" latinLnBrk="0" hangingPunct="1">
        <a:lnSpc>
          <a:spcPct val="130000"/>
        </a:lnSpc>
        <a:spcBef>
          <a:spcPct val="0"/>
        </a:spcBef>
        <a:spcAft>
          <a:spcPts val="1000"/>
        </a:spcAft>
        <a:buFont typeface="Arial" panose="020B0604020202020204" pitchFamily="34" charset="0"/>
        <a:buChar char="•"/>
        <a:defRPr sz="1200" u="none" strike="noStrike" kern="1200" cap="none" spc="150" normalizeH="0" baseline="0">
          <a:solidFill>
            <a:schemeClr val="tx1"/>
          </a:solidFill>
          <a:uFillTx/>
          <a:latin typeface="微软雅黑" panose="020B0503020204020204" pitchFamily="34" charset="-122"/>
          <a:ea typeface="微软雅黑" panose="020B0503020204020204" pitchFamily="34" charset="-122"/>
          <a:cs typeface="+mn-cs"/>
        </a:defRPr>
      </a:lvl3pPr>
      <a:lvl4pPr marL="1200150" indent="-171450" algn="l" defTabSz="685800" rtl="0" eaLnBrk="1" fontAlgn="auto" latinLnBrk="0" hangingPunct="1">
        <a:lnSpc>
          <a:spcPct val="130000"/>
        </a:lnSpc>
        <a:spcBef>
          <a:spcPct val="0"/>
        </a:spcBef>
        <a:spcAft>
          <a:spcPts val="1000"/>
        </a:spcAft>
        <a:buFont typeface="Arial" panose="020B0604020202020204" pitchFamily="34" charset="0"/>
        <a:buChar char="•"/>
        <a:defRPr sz="1200" u="none" strike="noStrike" kern="1200" cap="none" spc="150" normalizeH="0" baseline="0">
          <a:solidFill>
            <a:schemeClr val="tx1"/>
          </a:solidFill>
          <a:uFillTx/>
          <a:latin typeface="微软雅黑" panose="020B0503020204020204" pitchFamily="34" charset="-122"/>
          <a:ea typeface="微软雅黑" panose="020B0503020204020204" pitchFamily="34" charset="-122"/>
          <a:cs typeface="+mn-cs"/>
        </a:defRPr>
      </a:lvl4pPr>
      <a:lvl5pPr marL="1543050" indent="-171450" algn="l" defTabSz="685800" rtl="0" eaLnBrk="1" fontAlgn="auto" latinLnBrk="0" hangingPunct="1">
        <a:lnSpc>
          <a:spcPct val="130000"/>
        </a:lnSpc>
        <a:spcBef>
          <a:spcPct val="0"/>
        </a:spcBef>
        <a:spcAft>
          <a:spcPts val="1000"/>
        </a:spcAft>
        <a:buFont typeface="Arial" panose="020B0604020202020204" pitchFamily="34" charset="0"/>
        <a:buChar char="•"/>
        <a:defRPr sz="1200" u="none" strike="noStrike" kern="1200" cap="none" spc="150" normalizeH="0" baseline="0">
          <a:solidFill>
            <a:schemeClr val="tx1"/>
          </a:solidFill>
          <a:uFillTx/>
          <a:latin typeface="微软雅黑" panose="020B0503020204020204" pitchFamily="34" charset="-122"/>
          <a:ea typeface="微软雅黑" panose="020B0503020204020204" pitchFamily="34" charset="-122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3.xml"/><Relationship Id="rId2" Type="http://schemas.openxmlformats.org/officeDocument/2006/relationships/tags" Target="../tags/tag140.xml"/><Relationship Id="rId1" Type="http://schemas.openxmlformats.org/officeDocument/2006/relationships/tags" Target="../tags/tag139.xml"/><Relationship Id="rId4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jpeg"/><Relationship Id="rId3" Type="http://schemas.openxmlformats.org/officeDocument/2006/relationships/tags" Target="../tags/tag143.xml"/><Relationship Id="rId7" Type="http://schemas.openxmlformats.org/officeDocument/2006/relationships/image" Target="../media/image3.jpeg"/><Relationship Id="rId2" Type="http://schemas.openxmlformats.org/officeDocument/2006/relationships/tags" Target="../tags/tag142.xml"/><Relationship Id="rId1" Type="http://schemas.openxmlformats.org/officeDocument/2006/relationships/tags" Target="../tags/tag141.xml"/><Relationship Id="rId6" Type="http://schemas.openxmlformats.org/officeDocument/2006/relationships/slideLayout" Target="../slideLayouts/slideLayout29.xml"/><Relationship Id="rId11" Type="http://schemas.openxmlformats.org/officeDocument/2006/relationships/image" Target="../media/image7.png"/><Relationship Id="rId5" Type="http://schemas.openxmlformats.org/officeDocument/2006/relationships/tags" Target="../tags/tag145.xml"/><Relationship Id="rId10" Type="http://schemas.openxmlformats.org/officeDocument/2006/relationships/image" Target="../media/image6.png"/><Relationship Id="rId4" Type="http://schemas.openxmlformats.org/officeDocument/2006/relationships/tags" Target="../tags/tag144.xml"/><Relationship Id="rId9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jpeg"/><Relationship Id="rId3" Type="http://schemas.openxmlformats.org/officeDocument/2006/relationships/tags" Target="../tags/tag148.xml"/><Relationship Id="rId7" Type="http://schemas.openxmlformats.org/officeDocument/2006/relationships/image" Target="../media/image3.jpeg"/><Relationship Id="rId2" Type="http://schemas.openxmlformats.org/officeDocument/2006/relationships/tags" Target="../tags/tag147.xml"/><Relationship Id="rId1" Type="http://schemas.openxmlformats.org/officeDocument/2006/relationships/tags" Target="../tags/tag146.xml"/><Relationship Id="rId6" Type="http://schemas.openxmlformats.org/officeDocument/2006/relationships/slideLayout" Target="../slideLayouts/slideLayout29.xml"/><Relationship Id="rId11" Type="http://schemas.openxmlformats.org/officeDocument/2006/relationships/image" Target="../media/image8.png"/><Relationship Id="rId5" Type="http://schemas.openxmlformats.org/officeDocument/2006/relationships/tags" Target="../tags/tag150.xml"/><Relationship Id="rId10" Type="http://schemas.openxmlformats.org/officeDocument/2006/relationships/image" Target="../media/image6.png"/><Relationship Id="rId4" Type="http://schemas.openxmlformats.org/officeDocument/2006/relationships/tags" Target="../tags/tag149.xml"/><Relationship Id="rId9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jpeg"/><Relationship Id="rId3" Type="http://schemas.openxmlformats.org/officeDocument/2006/relationships/tags" Target="../tags/tag153.xml"/><Relationship Id="rId7" Type="http://schemas.openxmlformats.org/officeDocument/2006/relationships/image" Target="../media/image3.jpeg"/><Relationship Id="rId2" Type="http://schemas.openxmlformats.org/officeDocument/2006/relationships/tags" Target="../tags/tag152.xml"/><Relationship Id="rId1" Type="http://schemas.openxmlformats.org/officeDocument/2006/relationships/tags" Target="../tags/tag151.xml"/><Relationship Id="rId6" Type="http://schemas.openxmlformats.org/officeDocument/2006/relationships/slideLayout" Target="../slideLayouts/slideLayout29.xml"/><Relationship Id="rId5" Type="http://schemas.openxmlformats.org/officeDocument/2006/relationships/tags" Target="../tags/tag155.xml"/><Relationship Id="rId10" Type="http://schemas.openxmlformats.org/officeDocument/2006/relationships/image" Target="../media/image7.png"/><Relationship Id="rId4" Type="http://schemas.openxmlformats.org/officeDocument/2006/relationships/tags" Target="../tags/tag154.xml"/><Relationship Id="rId9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23.xml"/><Relationship Id="rId1" Type="http://schemas.openxmlformats.org/officeDocument/2006/relationships/tags" Target="../tags/tag15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slideLayout" Target="../slideLayouts/slideLayout24.xml"/><Relationship Id="rId1" Type="http://schemas.openxmlformats.org/officeDocument/2006/relationships/tags" Target="../tags/tag157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tags" Target="../tags/tag165.xml"/><Relationship Id="rId13" Type="http://schemas.openxmlformats.org/officeDocument/2006/relationships/slideLayout" Target="../slideLayouts/slideLayout29.xml"/><Relationship Id="rId3" Type="http://schemas.openxmlformats.org/officeDocument/2006/relationships/tags" Target="../tags/tag160.xml"/><Relationship Id="rId7" Type="http://schemas.openxmlformats.org/officeDocument/2006/relationships/tags" Target="../tags/tag164.xml"/><Relationship Id="rId12" Type="http://schemas.openxmlformats.org/officeDocument/2006/relationships/tags" Target="../tags/tag169.xml"/><Relationship Id="rId2" Type="http://schemas.openxmlformats.org/officeDocument/2006/relationships/tags" Target="../tags/tag159.xml"/><Relationship Id="rId16" Type="http://schemas.openxmlformats.org/officeDocument/2006/relationships/image" Target="../media/image2.jpeg"/><Relationship Id="rId1" Type="http://schemas.openxmlformats.org/officeDocument/2006/relationships/tags" Target="../tags/tag158.xml"/><Relationship Id="rId6" Type="http://schemas.openxmlformats.org/officeDocument/2006/relationships/tags" Target="../tags/tag163.xml"/><Relationship Id="rId11" Type="http://schemas.openxmlformats.org/officeDocument/2006/relationships/tags" Target="../tags/tag168.xml"/><Relationship Id="rId5" Type="http://schemas.openxmlformats.org/officeDocument/2006/relationships/tags" Target="../tags/tag162.xml"/><Relationship Id="rId15" Type="http://schemas.openxmlformats.org/officeDocument/2006/relationships/image" Target="../media/image3.jpeg"/><Relationship Id="rId10" Type="http://schemas.openxmlformats.org/officeDocument/2006/relationships/tags" Target="../tags/tag167.xml"/><Relationship Id="rId4" Type="http://schemas.openxmlformats.org/officeDocument/2006/relationships/tags" Target="../tags/tag161.xml"/><Relationship Id="rId9" Type="http://schemas.openxmlformats.org/officeDocument/2006/relationships/tags" Target="../tags/tag166.xml"/><Relationship Id="rId14" Type="http://schemas.openxmlformats.org/officeDocument/2006/relationships/notesSlide" Target="../notesSlides/notesSlide3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tags" Target="../tags/tag177.xml"/><Relationship Id="rId13" Type="http://schemas.openxmlformats.org/officeDocument/2006/relationships/image" Target="../media/image11.jpeg"/><Relationship Id="rId3" Type="http://schemas.openxmlformats.org/officeDocument/2006/relationships/tags" Target="../tags/tag172.xml"/><Relationship Id="rId7" Type="http://schemas.openxmlformats.org/officeDocument/2006/relationships/tags" Target="../tags/tag176.xml"/><Relationship Id="rId12" Type="http://schemas.openxmlformats.org/officeDocument/2006/relationships/image" Target="../media/image2.jpeg"/><Relationship Id="rId2" Type="http://schemas.openxmlformats.org/officeDocument/2006/relationships/tags" Target="../tags/tag171.xml"/><Relationship Id="rId1" Type="http://schemas.openxmlformats.org/officeDocument/2006/relationships/tags" Target="../tags/tag170.xml"/><Relationship Id="rId6" Type="http://schemas.openxmlformats.org/officeDocument/2006/relationships/tags" Target="../tags/tag175.xml"/><Relationship Id="rId11" Type="http://schemas.openxmlformats.org/officeDocument/2006/relationships/image" Target="../media/image3.jpeg"/><Relationship Id="rId5" Type="http://schemas.openxmlformats.org/officeDocument/2006/relationships/tags" Target="../tags/tag174.xml"/><Relationship Id="rId10" Type="http://schemas.openxmlformats.org/officeDocument/2006/relationships/notesSlide" Target="../notesSlides/notesSlide4.xml"/><Relationship Id="rId4" Type="http://schemas.openxmlformats.org/officeDocument/2006/relationships/tags" Target="../tags/tag173.xml"/><Relationship Id="rId9" Type="http://schemas.openxmlformats.org/officeDocument/2006/relationships/slideLayout" Target="../slideLayouts/slideLayout29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tags" Target="../tags/tag180.xml"/><Relationship Id="rId7" Type="http://schemas.openxmlformats.org/officeDocument/2006/relationships/image" Target="../media/image12.png"/><Relationship Id="rId2" Type="http://schemas.openxmlformats.org/officeDocument/2006/relationships/tags" Target="../tags/tag179.xml"/><Relationship Id="rId1" Type="http://schemas.openxmlformats.org/officeDocument/2006/relationships/tags" Target="../tags/tag178.xml"/><Relationship Id="rId6" Type="http://schemas.openxmlformats.org/officeDocument/2006/relationships/image" Target="../media/image2.jpeg"/><Relationship Id="rId5" Type="http://schemas.openxmlformats.org/officeDocument/2006/relationships/image" Target="../media/image3.jpeg"/><Relationship Id="rId4" Type="http://schemas.openxmlformats.org/officeDocument/2006/relationships/slideLayout" Target="../slideLayouts/slideLayout29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jpeg"/><Relationship Id="rId3" Type="http://schemas.openxmlformats.org/officeDocument/2006/relationships/tags" Target="../tags/tag183.xml"/><Relationship Id="rId7" Type="http://schemas.openxmlformats.org/officeDocument/2006/relationships/slideLayout" Target="../slideLayouts/slideLayout29.xml"/><Relationship Id="rId2" Type="http://schemas.openxmlformats.org/officeDocument/2006/relationships/tags" Target="../tags/tag182.xml"/><Relationship Id="rId1" Type="http://schemas.openxmlformats.org/officeDocument/2006/relationships/tags" Target="../tags/tag181.xml"/><Relationship Id="rId6" Type="http://schemas.openxmlformats.org/officeDocument/2006/relationships/tags" Target="../tags/tag186.xml"/><Relationship Id="rId5" Type="http://schemas.openxmlformats.org/officeDocument/2006/relationships/tags" Target="../tags/tag185.xml"/><Relationship Id="rId4" Type="http://schemas.openxmlformats.org/officeDocument/2006/relationships/tags" Target="../tags/tag184.xml"/><Relationship Id="rId9" Type="http://schemas.openxmlformats.org/officeDocument/2006/relationships/image" Target="../media/image2.jpe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tags" Target="../tags/tag194.xml"/><Relationship Id="rId3" Type="http://schemas.openxmlformats.org/officeDocument/2006/relationships/tags" Target="../tags/tag189.xml"/><Relationship Id="rId7" Type="http://schemas.openxmlformats.org/officeDocument/2006/relationships/tags" Target="../tags/tag193.xml"/><Relationship Id="rId12" Type="http://schemas.openxmlformats.org/officeDocument/2006/relationships/image" Target="../media/image13.jpeg"/><Relationship Id="rId2" Type="http://schemas.openxmlformats.org/officeDocument/2006/relationships/tags" Target="../tags/tag188.xml"/><Relationship Id="rId1" Type="http://schemas.openxmlformats.org/officeDocument/2006/relationships/tags" Target="../tags/tag187.xml"/><Relationship Id="rId6" Type="http://schemas.openxmlformats.org/officeDocument/2006/relationships/tags" Target="../tags/tag192.xml"/><Relationship Id="rId11" Type="http://schemas.openxmlformats.org/officeDocument/2006/relationships/image" Target="../media/image2.jpeg"/><Relationship Id="rId5" Type="http://schemas.openxmlformats.org/officeDocument/2006/relationships/tags" Target="../tags/tag191.xml"/><Relationship Id="rId10" Type="http://schemas.openxmlformats.org/officeDocument/2006/relationships/image" Target="../media/image3.jpeg"/><Relationship Id="rId4" Type="http://schemas.openxmlformats.org/officeDocument/2006/relationships/tags" Target="../tags/tag190.xml"/><Relationship Id="rId9" Type="http://schemas.openxmlformats.org/officeDocument/2006/relationships/slideLayout" Target="../slideLayouts/slideLayout29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9.xml"/><Relationship Id="rId3" Type="http://schemas.openxmlformats.org/officeDocument/2006/relationships/tags" Target="../tags/tag197.xml"/><Relationship Id="rId7" Type="http://schemas.openxmlformats.org/officeDocument/2006/relationships/tags" Target="../tags/tag201.xml"/><Relationship Id="rId2" Type="http://schemas.openxmlformats.org/officeDocument/2006/relationships/tags" Target="../tags/tag196.xml"/><Relationship Id="rId1" Type="http://schemas.openxmlformats.org/officeDocument/2006/relationships/tags" Target="../tags/tag195.xml"/><Relationship Id="rId6" Type="http://schemas.openxmlformats.org/officeDocument/2006/relationships/tags" Target="../tags/tag200.xml"/><Relationship Id="rId5" Type="http://schemas.openxmlformats.org/officeDocument/2006/relationships/tags" Target="../tags/tag199.xml"/><Relationship Id="rId10" Type="http://schemas.openxmlformats.org/officeDocument/2006/relationships/image" Target="../media/image2.jpeg"/><Relationship Id="rId4" Type="http://schemas.openxmlformats.org/officeDocument/2006/relationships/tags" Target="../tags/tag198.xml"/><Relationship Id="rId9" Type="http://schemas.openxmlformats.org/officeDocument/2006/relationships/image" Target="../media/image3.jpe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notesSlide" Target="../notesSlides/notesSlide5.xml"/><Relationship Id="rId3" Type="http://schemas.openxmlformats.org/officeDocument/2006/relationships/tags" Target="../tags/tag204.xml"/><Relationship Id="rId7" Type="http://schemas.openxmlformats.org/officeDocument/2006/relationships/slideLayout" Target="../slideLayouts/slideLayout29.xml"/><Relationship Id="rId2" Type="http://schemas.openxmlformats.org/officeDocument/2006/relationships/tags" Target="../tags/tag203.xml"/><Relationship Id="rId1" Type="http://schemas.openxmlformats.org/officeDocument/2006/relationships/tags" Target="../tags/tag202.xml"/><Relationship Id="rId6" Type="http://schemas.openxmlformats.org/officeDocument/2006/relationships/tags" Target="../tags/tag207.xml"/><Relationship Id="rId5" Type="http://schemas.openxmlformats.org/officeDocument/2006/relationships/tags" Target="../tags/tag206.xml"/><Relationship Id="rId10" Type="http://schemas.openxmlformats.org/officeDocument/2006/relationships/image" Target="../media/image2.jpeg"/><Relationship Id="rId4" Type="http://schemas.openxmlformats.org/officeDocument/2006/relationships/tags" Target="../tags/tag205.xml"/><Relationship Id="rId9" Type="http://schemas.openxmlformats.org/officeDocument/2006/relationships/image" Target="../media/image3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tags" Target="../tags/tag208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5" Type="http://schemas.openxmlformats.org/officeDocument/2006/relationships/image" Target="../media/image14.png"/><Relationship Id="rId4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3.xml"/><Relationship Id="rId2" Type="http://schemas.openxmlformats.org/officeDocument/2006/relationships/tags" Target="../tags/tag210.xml"/><Relationship Id="rId1" Type="http://schemas.openxmlformats.org/officeDocument/2006/relationships/tags" Target="../tags/tag209.xml"/><Relationship Id="rId5" Type="http://schemas.openxmlformats.org/officeDocument/2006/relationships/image" Target="../media/image16.png"/><Relationship Id="rId4" Type="http://schemas.openxmlformats.org/officeDocument/2006/relationships/image" Target="../media/image15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标题 1"/>
          <p:cNvSpPr>
            <a:spLocks noGrp="1"/>
          </p:cNvSpPr>
          <p:nvPr>
            <p:custDataLst>
              <p:tags r:id="rId2"/>
            </p:custDataLst>
          </p:nvPr>
        </p:nvSpPr>
        <p:spPr>
          <a:xfrm>
            <a:off x="2279650" y="1268730"/>
            <a:ext cx="8009890" cy="3569970"/>
          </a:xfrm>
          <a:prstGeom prst="rect">
            <a:avLst/>
          </a:prstGeom>
        </p:spPr>
        <p:txBody>
          <a:bodyPr vert="horz" lIns="101600" tIns="38100" rIns="76200" bIns="38100" rtlCol="0" anchor="ctr" anchorCtr="0">
            <a:normAutofit/>
          </a:bodyPr>
          <a:lstStyle>
            <a:lvl1pPr algn="ctr" defTabSz="685800" rtl="0" eaLnBrk="1" fontAlgn="auto" latinLnBrk="0" hangingPunct="1">
              <a:lnSpc>
                <a:spcPct val="100000"/>
              </a:lnSpc>
              <a:spcBef>
                <a:spcPct val="0"/>
              </a:spcBef>
              <a:buNone/>
              <a:defRPr sz="4500" b="1" u="none" strike="noStrike" kern="1200" cap="none" spc="0" normalizeH="0" baseline="0">
                <a:solidFill>
                  <a:schemeClr val="accent1"/>
                </a:solidFill>
                <a:uFillTx/>
                <a:latin typeface="Arial" panose="020B0604020202020204" pitchFamily="34" charset="0"/>
                <a:ea typeface="汉仪旗黑-85S" panose="00020600040101010101" pitchFamily="18" charset="-122"/>
                <a:cs typeface="Arial" panose="020B0604020202020204" pitchFamily="34" charset="0"/>
              </a:defRPr>
            </a:lvl1pPr>
          </a:lstStyle>
          <a:p>
            <a:pPr marL="0" lvl="0">
              <a:buNone/>
            </a:pPr>
            <a:r>
              <a:rPr lang="zh-CN" altLang="en-US" sz="6600" dirty="0" smtClean="0">
                <a:solidFill>
                  <a:schemeClr val="accent1"/>
                </a:solidFill>
              </a:rPr>
              <a:t>换位</a:t>
            </a:r>
            <a:r>
              <a:rPr lang="zh-CN" altLang="en-US" sz="6600" dirty="0">
                <a:solidFill>
                  <a:schemeClr val="accent1"/>
                </a:solidFill>
              </a:rPr>
              <a:t>思考，律己宽人</a:t>
            </a:r>
          </a:p>
        </p:txBody>
      </p:sp>
    </p:spTree>
    <p:custDataLst>
      <p:tags r:id="rId1"/>
    </p:custData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p15="http://schemas.microsoft.com/office/powerpoint/2012/main" xmlns:p159="http://schemas.microsoft.com/office/powerpoint/2015/09/main">
      <p:transition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图片 8"/>
          <p:cNvPicPr>
            <a:picLocks noChangeAspect="1"/>
          </p:cNvPicPr>
          <p:nvPr userDrawn="1">
            <p:custDataLst>
              <p:tags r:id="rId2"/>
            </p:custDataLst>
          </p:nvPr>
        </p:nvPicPr>
        <p:blipFill>
          <a:blip r:embed="rId8"/>
          <a:stretch>
            <a:fillRect/>
          </a:stretch>
        </p:blipFill>
        <p:spPr>
          <a:xfrm>
            <a:off x="1651000" y="127000"/>
            <a:ext cx="9144000" cy="6858000"/>
          </a:xfrm>
          <a:prstGeom prst="rect">
            <a:avLst/>
          </a:prstGeom>
        </p:spPr>
      </p:pic>
      <p:sp>
        <p:nvSpPr>
          <p:cNvPr id="4" name="矩形 3"/>
          <p:cNvSpPr/>
          <p:nvPr userDrawn="1">
            <p:custDataLst>
              <p:tags r:id="rId3"/>
            </p:custDataLst>
          </p:nvPr>
        </p:nvSpPr>
        <p:spPr>
          <a:xfrm>
            <a:off x="1524000" y="0"/>
            <a:ext cx="9144000" cy="6858000"/>
          </a:xfrm>
          <a:prstGeom prst="rect">
            <a:avLst/>
          </a:prstGeom>
          <a:solidFill>
            <a:schemeClr val="lt2"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chemeClr val="l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4099" name="Picture 4"/>
          <p:cNvPicPr>
            <a:picLocks noGrp="1" noChangeAspect="1" noChangeArrowheads="1"/>
          </p:cNvPicPr>
          <p:nvPr>
            <p:ph sz="quarter" idx="4294967295"/>
          </p:nvPr>
        </p:nvPicPr>
        <p:blipFill>
          <a:blip r:embed="rId9"/>
          <a:stretch>
            <a:fillRect/>
          </a:stretch>
        </p:blipFill>
        <p:spPr>
          <a:xfrm>
            <a:off x="2279650" y="1412602"/>
            <a:ext cx="3384550" cy="3384550"/>
          </a:xfrm>
          <a:prstGeom prst="rect">
            <a:avLst/>
          </a:prstGeom>
          <a:noFill/>
        </p:spPr>
      </p:pic>
      <p:pic>
        <p:nvPicPr>
          <p:cNvPr id="4103" name="矩形 8"/>
          <p:cNvPicPr>
            <a:picLocks noChangeArrowheads="1"/>
          </p:cNvPicPr>
          <p:nvPr/>
        </p:nvPicPr>
        <p:blipFill>
          <a:blip r:embed="rId10"/>
          <a:stretch>
            <a:fillRect/>
          </a:stretch>
        </p:blipFill>
        <p:spPr bwMode="auto">
          <a:xfrm>
            <a:off x="2762250" y="1719580"/>
            <a:ext cx="2376805" cy="2736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104" name="Text Box 6"/>
          <p:cNvSpPr txBox="1">
            <a:spLocks noChangeArrowheads="1"/>
          </p:cNvSpPr>
          <p:nvPr>
            <p:custDataLst>
              <p:tags r:id="rId4"/>
            </p:custDataLst>
          </p:nvPr>
        </p:nvSpPr>
        <p:spPr bwMode="auto">
          <a:xfrm>
            <a:off x="2809875" y="1772285"/>
            <a:ext cx="2286000" cy="26435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endParaRPr lang="zh-CN" altLang="en-US">
              <a:solidFill>
                <a:schemeClr val="dk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101" name="WordArt 5"/>
          <p:cNvSpPr>
            <a:spLocks noChangeArrowheads="1" noChangeShapeType="1"/>
          </p:cNvSpPr>
          <p:nvPr/>
        </p:nvSpPr>
        <p:spPr bwMode="auto">
          <a:xfrm>
            <a:off x="6096000" y="48367"/>
            <a:ext cx="4470400" cy="447675"/>
          </a:xfrm>
          <a:prstGeom prst="rect">
            <a:avLst/>
          </a:prstGeom>
          <a:noFill/>
        </p:spPr>
        <p:txBody>
          <a:bodyPr wrap="none" fromWordArt="1"/>
          <a:lstStyle/>
          <a:p>
            <a:pPr algn="ctr"/>
            <a:r>
              <a:rPr lang="zh-CN" altLang="en-US" sz="3200" kern="1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换个角度，世界大不一样</a:t>
            </a:r>
          </a:p>
        </p:txBody>
      </p:sp>
      <p:pic>
        <p:nvPicPr>
          <p:cNvPr id="4102" name="Picture 6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953250" y="1700634"/>
            <a:ext cx="2428875" cy="281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矩形 9"/>
          <p:cNvSpPr/>
          <p:nvPr>
            <p:custDataLst>
              <p:tags r:id="rId5"/>
            </p:custDataLst>
          </p:nvPr>
        </p:nvSpPr>
        <p:spPr>
          <a:xfrm>
            <a:off x="1524000" y="44624"/>
            <a:ext cx="2555776" cy="432048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b="1">
                <a:solidFill>
                  <a:schemeClr val="l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开篇小测试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2495600" y="5158933"/>
            <a:ext cx="7704856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 </a:t>
            </a:r>
            <a:r>
              <a:rPr lang="zh-CN" altLang="en-US" sz="360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上面两幅图画，你看到的是什么？</a:t>
            </a:r>
          </a:p>
        </p:txBody>
      </p:sp>
    </p:spTree>
    <p:custDataLst>
      <p:tags r:id="rId1"/>
    </p:custData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p15="http://schemas.microsoft.com/office/powerpoint/2012/main" xmlns:p159="http://schemas.microsoft.com/office/powerpoint/2015/09/main">
      <p:transition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图片 8"/>
          <p:cNvPicPr>
            <a:picLocks noChangeAspect="1"/>
          </p:cNvPicPr>
          <p:nvPr userDrawn="1">
            <p:custDataLst>
              <p:tags r:id="rId2"/>
            </p:custDataLst>
          </p:nvPr>
        </p:nvPicPr>
        <p:blipFill>
          <a:blip r:embed="rId8"/>
          <a:stretch>
            <a:fillRect/>
          </a:stretch>
        </p:blipFill>
        <p:spPr>
          <a:xfrm>
            <a:off x="1651000" y="127000"/>
            <a:ext cx="9144000" cy="6858000"/>
          </a:xfrm>
          <a:prstGeom prst="rect">
            <a:avLst/>
          </a:prstGeom>
        </p:spPr>
      </p:pic>
      <p:sp>
        <p:nvSpPr>
          <p:cNvPr id="10" name="矩形 9"/>
          <p:cNvSpPr/>
          <p:nvPr userDrawn="1">
            <p:custDataLst>
              <p:tags r:id="rId3"/>
            </p:custDataLst>
          </p:nvPr>
        </p:nvSpPr>
        <p:spPr>
          <a:xfrm>
            <a:off x="1524000" y="0"/>
            <a:ext cx="9144000" cy="6858000"/>
          </a:xfrm>
          <a:prstGeom prst="rect">
            <a:avLst/>
          </a:prstGeom>
          <a:solidFill>
            <a:schemeClr val="lt2"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chemeClr val="l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4099" name="Picture 4"/>
          <p:cNvPicPr>
            <a:picLocks noGrp="1" noChangeAspect="1" noChangeArrowheads="1"/>
          </p:cNvPicPr>
          <p:nvPr>
            <p:ph sz="quarter" idx="4294967295"/>
          </p:nvPr>
        </p:nvPicPr>
        <p:blipFill>
          <a:blip r:embed="rId9"/>
          <a:stretch>
            <a:fillRect/>
          </a:stretch>
        </p:blipFill>
        <p:spPr>
          <a:xfrm>
            <a:off x="2279650" y="1484784"/>
            <a:ext cx="3384550" cy="3384550"/>
          </a:xfrm>
          <a:prstGeom prst="rect">
            <a:avLst/>
          </a:prstGeom>
          <a:noFill/>
        </p:spPr>
      </p:pic>
      <p:pic>
        <p:nvPicPr>
          <p:cNvPr id="4103" name="矩形 8"/>
          <p:cNvPicPr>
            <a:picLocks noChangeArrowheads="1"/>
          </p:cNvPicPr>
          <p:nvPr/>
        </p:nvPicPr>
        <p:blipFill>
          <a:blip r:embed="rId10"/>
          <a:stretch>
            <a:fillRect/>
          </a:stretch>
        </p:blipFill>
        <p:spPr bwMode="auto">
          <a:xfrm>
            <a:off x="2762250" y="1823085"/>
            <a:ext cx="2376805" cy="2736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104" name="Text Box 6"/>
          <p:cNvSpPr txBox="1">
            <a:spLocks noChangeArrowheads="1"/>
          </p:cNvSpPr>
          <p:nvPr>
            <p:custDataLst>
              <p:tags r:id="rId4"/>
            </p:custDataLst>
          </p:nvPr>
        </p:nvSpPr>
        <p:spPr bwMode="auto">
          <a:xfrm>
            <a:off x="2809875" y="1875790"/>
            <a:ext cx="2286000" cy="26435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endParaRPr lang="zh-CN" altLang="en-US">
              <a:solidFill>
                <a:schemeClr val="dk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101" name="WordArt 5"/>
          <p:cNvSpPr>
            <a:spLocks noChangeArrowheads="1" noChangeShapeType="1"/>
          </p:cNvSpPr>
          <p:nvPr/>
        </p:nvSpPr>
        <p:spPr bwMode="auto">
          <a:xfrm>
            <a:off x="6096000" y="48367"/>
            <a:ext cx="4470400" cy="447675"/>
          </a:xfrm>
          <a:prstGeom prst="rect">
            <a:avLst/>
          </a:prstGeom>
          <a:noFill/>
        </p:spPr>
        <p:txBody>
          <a:bodyPr wrap="none" fromWordArt="1"/>
          <a:lstStyle/>
          <a:p>
            <a:pPr algn="ctr"/>
            <a:r>
              <a:rPr lang="zh-CN" altLang="en-US" sz="3200" kern="1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换个角度，世界大不一样</a:t>
            </a:r>
          </a:p>
        </p:txBody>
      </p:sp>
      <p:pic>
        <p:nvPicPr>
          <p:cNvPr id="11" name="Picture 6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878557" y="1823342"/>
            <a:ext cx="2404445" cy="27577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TextBox 11"/>
          <p:cNvSpPr txBox="1"/>
          <p:nvPr/>
        </p:nvSpPr>
        <p:spPr>
          <a:xfrm>
            <a:off x="2445839" y="5445224"/>
            <a:ext cx="7704856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 </a:t>
            </a:r>
            <a:r>
              <a:rPr lang="zh-CN" altLang="en-US" sz="360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换一个方向，你有新发现了吗？</a:t>
            </a:r>
          </a:p>
        </p:txBody>
      </p:sp>
      <p:sp>
        <p:nvSpPr>
          <p:cNvPr id="13" name="矩形 12"/>
          <p:cNvSpPr/>
          <p:nvPr>
            <p:custDataLst>
              <p:tags r:id="rId5"/>
            </p:custDataLst>
          </p:nvPr>
        </p:nvSpPr>
        <p:spPr>
          <a:xfrm>
            <a:off x="1524000" y="44624"/>
            <a:ext cx="2555776" cy="432048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b="1">
                <a:solidFill>
                  <a:schemeClr val="l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开篇小测试</a:t>
            </a:r>
          </a:p>
        </p:txBody>
      </p:sp>
    </p:spTree>
    <p:custDataLst>
      <p:tags r:id="rId1"/>
    </p:custData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p15="http://schemas.microsoft.com/office/powerpoint/2012/main" xmlns:p159="http://schemas.microsoft.com/office/powerpoint/2015/09/main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图片 8"/>
          <p:cNvPicPr>
            <a:picLocks noChangeAspect="1"/>
          </p:cNvPicPr>
          <p:nvPr userDrawn="1">
            <p:custDataLst>
              <p:tags r:id="rId2"/>
            </p:custDataLst>
          </p:nvPr>
        </p:nvPicPr>
        <p:blipFill>
          <a:blip r:embed="rId8"/>
          <a:stretch>
            <a:fillRect/>
          </a:stretch>
        </p:blipFill>
        <p:spPr>
          <a:xfrm>
            <a:off x="1651000" y="127000"/>
            <a:ext cx="9144000" cy="6858000"/>
          </a:xfrm>
          <a:prstGeom prst="rect">
            <a:avLst/>
          </a:prstGeom>
        </p:spPr>
      </p:pic>
      <p:sp>
        <p:nvSpPr>
          <p:cNvPr id="2" name="矩形 1"/>
          <p:cNvSpPr/>
          <p:nvPr userDrawn="1">
            <p:custDataLst>
              <p:tags r:id="rId3"/>
            </p:custDataLst>
          </p:nvPr>
        </p:nvSpPr>
        <p:spPr>
          <a:xfrm>
            <a:off x="1524000" y="0"/>
            <a:ext cx="9144000" cy="6858000"/>
          </a:xfrm>
          <a:prstGeom prst="rect">
            <a:avLst/>
          </a:prstGeom>
          <a:solidFill>
            <a:schemeClr val="lt2"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chemeClr val="l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127" name="Text Box 4"/>
          <p:cNvSpPr txBox="1">
            <a:spLocks noChangeArrowheads="1"/>
          </p:cNvSpPr>
          <p:nvPr>
            <p:custDataLst>
              <p:tags r:id="rId4"/>
            </p:custDataLst>
          </p:nvPr>
        </p:nvSpPr>
        <p:spPr bwMode="auto">
          <a:xfrm>
            <a:off x="2279576" y="4797311"/>
            <a:ext cx="7966076" cy="1424940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zh-CN"/>
            </a:defPPr>
            <a:lvl1pPr>
              <a:lnSpc>
                <a:spcPts val="2600"/>
              </a:lnSpc>
              <a:defRPr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>
                <a:solidFill>
                  <a:schemeClr val="lt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    世界就是如此奇妙，很多时候，我们会遇到不顺心的事，觉得心情郁闷，很烦恼，那么换个角度，换个思路，重新考虑一下，满脸皱纹的老太太就会变成美丽的少女。所以，在前面没有路的时候，在与他人意见相悖时换个角度，你会发现，世界大不一样......</a:t>
            </a:r>
          </a:p>
        </p:txBody>
      </p:sp>
      <p:pic>
        <p:nvPicPr>
          <p:cNvPr id="5124" name="Picture 6"/>
          <p:cNvPicPr>
            <a:picLocks noChangeAspect="1" noChangeArrowheads="1"/>
          </p:cNvPicPr>
          <p:nvPr/>
        </p:nvPicPr>
        <p:blipFill>
          <a:blip r:embed="rId9"/>
          <a:stretch>
            <a:fillRect/>
          </a:stretch>
        </p:blipFill>
        <p:spPr bwMode="auto">
          <a:xfrm>
            <a:off x="6953250" y="1714500"/>
            <a:ext cx="2816225" cy="2722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WordArt 5"/>
          <p:cNvSpPr>
            <a:spLocks noChangeArrowheads="1" noChangeShapeType="1"/>
          </p:cNvSpPr>
          <p:nvPr/>
        </p:nvSpPr>
        <p:spPr bwMode="auto">
          <a:xfrm>
            <a:off x="6096000" y="48367"/>
            <a:ext cx="4470400" cy="447675"/>
          </a:xfrm>
          <a:prstGeom prst="rect">
            <a:avLst/>
          </a:prstGeom>
          <a:noFill/>
        </p:spPr>
        <p:txBody>
          <a:bodyPr wrap="none" fromWordArt="1"/>
          <a:lstStyle/>
          <a:p>
            <a:pPr algn="ctr"/>
            <a:r>
              <a:rPr lang="zh-CN" altLang="en-US" sz="3200" kern="1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换个角度，世界大不一样</a:t>
            </a:r>
          </a:p>
        </p:txBody>
      </p:sp>
      <p:pic>
        <p:nvPicPr>
          <p:cNvPr id="10" name="Picture 6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783632" y="1701268"/>
            <a:ext cx="2664296" cy="281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矩形 6"/>
          <p:cNvSpPr/>
          <p:nvPr>
            <p:custDataLst>
              <p:tags r:id="rId5"/>
            </p:custDataLst>
          </p:nvPr>
        </p:nvSpPr>
        <p:spPr>
          <a:xfrm>
            <a:off x="1524000" y="44624"/>
            <a:ext cx="2555776" cy="432048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b="1">
                <a:solidFill>
                  <a:schemeClr val="l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开篇小测试</a:t>
            </a:r>
          </a:p>
        </p:txBody>
      </p:sp>
    </p:spTree>
    <p:custDataLst>
      <p:tags r:id="rId1"/>
    </p:custData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p15="http://schemas.microsoft.com/office/powerpoint/2012/main" xmlns:p159="http://schemas.microsoft.com/office/powerpoint/2015/09/main">
      <p:transition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767080" y="230505"/>
            <a:ext cx="7566025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>
                <a:solidFill>
                  <a:srgbClr val="FF0000"/>
                </a:solidFill>
              </a:rPr>
              <a:t>可能存在的不良现象：易怒</a:t>
            </a:r>
          </a:p>
        </p:txBody>
      </p:sp>
      <p:sp>
        <p:nvSpPr>
          <p:cNvPr id="4" name="文本框 3"/>
          <p:cNvSpPr txBox="1"/>
          <p:nvPr/>
        </p:nvSpPr>
        <p:spPr>
          <a:xfrm>
            <a:off x="2855595" y="1412875"/>
            <a:ext cx="5551170" cy="58356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</a:bodyPr>
          <a:lstStyle/>
          <a:p>
            <a:r>
              <a:rPr lang="zh-CN" altLang="en-US" sz="3200" dirty="0">
                <a:ln w="6600">
                  <a:solidFill>
                    <a:schemeClr val="accent2"/>
                  </a:solidFill>
                  <a:prstDash val="solid"/>
                </a:ln>
                <a:effectLst>
                  <a:outerShdw dist="38100" dir="2700000" algn="tl" rotWithShape="0">
                    <a:schemeClr val="accent2"/>
                  </a:outerShdw>
                </a:effectLst>
              </a:rPr>
              <a:t>打</a:t>
            </a:r>
            <a:r>
              <a:rPr lang="zh-CN" altLang="en-US" sz="3200" dirty="0" smtClean="0">
                <a:ln w="6600">
                  <a:solidFill>
                    <a:schemeClr val="accent2"/>
                  </a:solidFill>
                  <a:prstDash val="solid"/>
                </a:ln>
                <a:effectLst>
                  <a:outerShdw dist="38100" dir="2700000" algn="tl" rotWithShape="0">
                    <a:schemeClr val="accent2"/>
                  </a:outerShdw>
                </a:effectLst>
              </a:rPr>
              <a:t>饭打少了一点儿</a:t>
            </a:r>
            <a:endParaRPr lang="zh-CN" altLang="en-US" sz="3200" dirty="0">
              <a:ln w="6600">
                <a:solidFill>
                  <a:schemeClr val="accent2"/>
                </a:solidFill>
                <a:prstDash val="solid"/>
              </a:ln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4439285" y="2348865"/>
            <a:ext cx="4672965" cy="58356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</a:bodyPr>
          <a:lstStyle/>
          <a:p>
            <a:r>
              <a:rPr lang="zh-CN" altLang="en-US" sz="3200" dirty="0">
                <a:ln w="6600">
                  <a:solidFill>
                    <a:schemeClr val="accent2"/>
                  </a:solidFill>
                  <a:prstDash val="solid"/>
                </a:ln>
                <a:effectLst>
                  <a:outerShdw dist="38100" dir="2700000" algn="tl" rotWithShape="0">
                    <a:schemeClr val="accent2"/>
                  </a:outerShdw>
                </a:effectLst>
              </a:rPr>
              <a:t>被别人踩了一下脚</a:t>
            </a:r>
          </a:p>
        </p:txBody>
      </p:sp>
      <p:sp>
        <p:nvSpPr>
          <p:cNvPr id="6" name="文本框 5"/>
          <p:cNvSpPr txBox="1"/>
          <p:nvPr/>
        </p:nvSpPr>
        <p:spPr>
          <a:xfrm>
            <a:off x="5447665" y="3213100"/>
            <a:ext cx="5331460" cy="58356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</a:bodyPr>
          <a:lstStyle/>
          <a:p>
            <a:r>
              <a:rPr lang="zh-CN" altLang="en-US" sz="3200" dirty="0">
                <a:ln w="6600">
                  <a:solidFill>
                    <a:schemeClr val="accent2"/>
                  </a:solidFill>
                  <a:prstDash val="solid"/>
                </a:ln>
                <a:effectLst>
                  <a:outerShdw dist="38100" dir="2700000" algn="tl" rotWithShape="0">
                    <a:schemeClr val="accent2"/>
                  </a:outerShdw>
                </a:effectLst>
              </a:rPr>
              <a:t>睡觉被别人打呼噜声吵到</a:t>
            </a:r>
          </a:p>
        </p:txBody>
      </p:sp>
      <p:sp>
        <p:nvSpPr>
          <p:cNvPr id="7" name="文本框 6"/>
          <p:cNvSpPr txBox="1"/>
          <p:nvPr/>
        </p:nvSpPr>
        <p:spPr>
          <a:xfrm>
            <a:off x="6527800" y="4293235"/>
            <a:ext cx="4100830" cy="58356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</a:bodyPr>
          <a:lstStyle/>
          <a:p>
            <a:r>
              <a:rPr lang="zh-CN" altLang="en-US" sz="3200" dirty="0">
                <a:ln w="6600">
                  <a:solidFill>
                    <a:schemeClr val="accent2"/>
                  </a:solidFill>
                  <a:prstDash val="solid"/>
                </a:ln>
                <a:effectLst>
                  <a:outerShdw dist="38100" dir="2700000" algn="tl" rotWithShape="0">
                    <a:schemeClr val="accent2"/>
                  </a:outerShdw>
                </a:effectLst>
              </a:rPr>
              <a:t>学习的时候被人打扰</a:t>
            </a:r>
          </a:p>
        </p:txBody>
      </p:sp>
      <p:sp>
        <p:nvSpPr>
          <p:cNvPr id="8" name="文本框 7"/>
          <p:cNvSpPr txBox="1"/>
          <p:nvPr/>
        </p:nvSpPr>
        <p:spPr>
          <a:xfrm>
            <a:off x="7366000" y="5341620"/>
            <a:ext cx="3554730" cy="58356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</a:bodyPr>
          <a:lstStyle/>
          <a:p>
            <a:r>
              <a:rPr lang="en-US" altLang="zh-CN" sz="320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...............</a:t>
            </a:r>
          </a:p>
        </p:txBody>
      </p:sp>
    </p:spTree>
    <p:custDataLst>
      <p:tags r:id="rId1"/>
    </p:custData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p15="http://schemas.microsoft.com/office/powerpoint/2012/main" xmlns:p159="http://schemas.microsoft.com/office/powerpoint/2015/09/main">
      <p:transition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sz="5400">
                <a:solidFill>
                  <a:srgbClr val="FF0000"/>
                </a:solidFill>
              </a:rPr>
              <a:t>懒散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CN" altLang="en-US" sz="4000"/>
              <a:t>听不得家长和老师的教导、</a:t>
            </a:r>
          </a:p>
          <a:p>
            <a:r>
              <a:rPr lang="zh-CN" altLang="en-US" sz="4000"/>
              <a:t>作业糊弄完成、</a:t>
            </a:r>
          </a:p>
          <a:p>
            <a:r>
              <a:rPr lang="zh-CN" altLang="en-US" sz="4000"/>
              <a:t>不认真对待考试、</a:t>
            </a:r>
          </a:p>
          <a:p>
            <a:r>
              <a:rPr lang="zh-CN" altLang="en-US" sz="4000"/>
              <a:t>对于模糊的知识点置之不理。</a:t>
            </a:r>
          </a:p>
          <a:p>
            <a:endParaRPr lang="zh-CN" altLang="en-US" sz="4000"/>
          </a:p>
        </p:txBody>
      </p:sp>
      <p:pic>
        <p:nvPicPr>
          <p:cNvPr id="100" name="图片 99"/>
          <p:cNvPicPr/>
          <p:nvPr/>
        </p:nvPicPr>
        <p:blipFill>
          <a:blip r:embed="rId3"/>
          <a:stretch>
            <a:fillRect/>
          </a:stretch>
        </p:blipFill>
        <p:spPr>
          <a:xfrm>
            <a:off x="8544560" y="2348866"/>
            <a:ext cx="2286000" cy="2038349"/>
          </a:xfrm>
          <a:prstGeom prst="rect">
            <a:avLst/>
          </a:prstGeom>
          <a:noFill/>
          <a:ln w="9525">
            <a:noFill/>
          </a:ln>
        </p:spPr>
      </p:pic>
    </p:spTree>
    <p:custDataLst>
      <p:tags r:id="rId1"/>
    </p:custData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5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" name="图片 56"/>
          <p:cNvPicPr>
            <a:picLocks noChangeAspect="1"/>
          </p:cNvPicPr>
          <p:nvPr userDrawn="1">
            <p:custDataLst>
              <p:tags r:id="rId2"/>
            </p:custDataLst>
          </p:nvPr>
        </p:nvPicPr>
        <p:blipFill>
          <a:blip r:embed="rId16"/>
          <a:stretch>
            <a:fillRect/>
          </a:stretch>
        </p:blipFill>
        <p:spPr>
          <a:xfrm>
            <a:off x="1651000" y="127000"/>
            <a:ext cx="9144000" cy="6858000"/>
          </a:xfrm>
          <a:prstGeom prst="rect">
            <a:avLst/>
          </a:prstGeom>
        </p:spPr>
      </p:pic>
      <p:sp>
        <p:nvSpPr>
          <p:cNvPr id="56" name="矩形 55"/>
          <p:cNvSpPr/>
          <p:nvPr userDrawn="1">
            <p:custDataLst>
              <p:tags r:id="rId3"/>
            </p:custDataLst>
          </p:nvPr>
        </p:nvSpPr>
        <p:spPr>
          <a:xfrm>
            <a:off x="1651000" y="44449"/>
            <a:ext cx="9144000" cy="6858000"/>
          </a:xfrm>
          <a:prstGeom prst="rect">
            <a:avLst/>
          </a:prstGeom>
          <a:solidFill>
            <a:schemeClr val="lt2"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chemeClr val="l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" name="矩形 2"/>
          <p:cNvSpPr/>
          <p:nvPr>
            <p:custDataLst>
              <p:tags r:id="rId4"/>
            </p:custDataLst>
          </p:nvPr>
        </p:nvSpPr>
        <p:spPr>
          <a:xfrm>
            <a:off x="1668145" y="44450"/>
            <a:ext cx="2555875" cy="431800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000">
                <a:solidFill>
                  <a:schemeClr val="dk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什么是换位思考</a:t>
            </a:r>
          </a:p>
        </p:txBody>
      </p:sp>
      <p:sp>
        <p:nvSpPr>
          <p:cNvPr id="6" name="矩形 5"/>
          <p:cNvSpPr/>
          <p:nvPr>
            <p:custDataLst>
              <p:tags r:id="rId5"/>
            </p:custDataLst>
          </p:nvPr>
        </p:nvSpPr>
        <p:spPr>
          <a:xfrm>
            <a:off x="4747260" y="44450"/>
            <a:ext cx="2555875" cy="431800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000">
                <a:solidFill>
                  <a:schemeClr val="dk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换位思考的好处</a:t>
            </a:r>
          </a:p>
        </p:txBody>
      </p:sp>
      <p:sp>
        <p:nvSpPr>
          <p:cNvPr id="7" name="矩形 6"/>
          <p:cNvSpPr/>
          <p:nvPr>
            <p:custDataLst>
              <p:tags r:id="rId6"/>
            </p:custDataLst>
          </p:nvPr>
        </p:nvSpPr>
        <p:spPr>
          <a:xfrm rot="10800000">
            <a:off x="4603115" y="44450"/>
            <a:ext cx="71755" cy="431800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accent6">
                  <a:lumMod val="7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矩形 7"/>
          <p:cNvSpPr/>
          <p:nvPr>
            <p:custDataLst>
              <p:tags r:id="rId7"/>
            </p:custDataLst>
          </p:nvPr>
        </p:nvSpPr>
        <p:spPr>
          <a:xfrm rot="10800000">
            <a:off x="4459605" y="44450"/>
            <a:ext cx="71755" cy="431800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accent6">
                  <a:lumMod val="7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" name="矩形 9"/>
          <p:cNvSpPr/>
          <p:nvPr>
            <p:custDataLst>
              <p:tags r:id="rId8"/>
            </p:custDataLst>
          </p:nvPr>
        </p:nvSpPr>
        <p:spPr>
          <a:xfrm>
            <a:off x="7915910" y="44450"/>
            <a:ext cx="2555875" cy="431800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000">
                <a:solidFill>
                  <a:schemeClr val="l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怎样做到换位思考</a:t>
            </a:r>
          </a:p>
        </p:txBody>
      </p:sp>
      <p:sp>
        <p:nvSpPr>
          <p:cNvPr id="11" name="矩形 10"/>
          <p:cNvSpPr/>
          <p:nvPr>
            <p:custDataLst>
              <p:tags r:id="rId9"/>
            </p:custDataLst>
          </p:nvPr>
        </p:nvSpPr>
        <p:spPr>
          <a:xfrm rot="10800000">
            <a:off x="7771765" y="44450"/>
            <a:ext cx="71755" cy="431800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accent6">
                  <a:lumMod val="7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" name="矩形 11"/>
          <p:cNvSpPr/>
          <p:nvPr>
            <p:custDataLst>
              <p:tags r:id="rId10"/>
            </p:custDataLst>
          </p:nvPr>
        </p:nvSpPr>
        <p:spPr>
          <a:xfrm rot="10800000">
            <a:off x="7627620" y="44450"/>
            <a:ext cx="71755" cy="431800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accent6">
                  <a:lumMod val="7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" name="矩形 12"/>
          <p:cNvSpPr/>
          <p:nvPr>
            <p:custDataLst>
              <p:tags r:id="rId11"/>
            </p:custDataLst>
          </p:nvPr>
        </p:nvSpPr>
        <p:spPr>
          <a:xfrm rot="10800000">
            <a:off x="7483475" y="44450"/>
            <a:ext cx="71755" cy="431800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accent6">
                  <a:lumMod val="7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0" name="矩形 11"/>
          <p:cNvSpPr/>
          <p:nvPr>
            <p:custDataLst>
              <p:tags r:id="rId12"/>
            </p:custDataLst>
          </p:nvPr>
        </p:nvSpPr>
        <p:spPr>
          <a:xfrm>
            <a:off x="1514609" y="764704"/>
            <a:ext cx="3232735" cy="460992"/>
          </a:xfrm>
          <a:custGeom>
            <a:avLst/>
            <a:gdLst>
              <a:gd name="connsiteX0" fmla="*/ 0 w 683568"/>
              <a:gd name="connsiteY0" fmla="*/ 0 h 241297"/>
              <a:gd name="connsiteX1" fmla="*/ 683568 w 683568"/>
              <a:gd name="connsiteY1" fmla="*/ 0 h 241297"/>
              <a:gd name="connsiteX2" fmla="*/ 683568 w 683568"/>
              <a:gd name="connsiteY2" fmla="*/ 241297 h 241297"/>
              <a:gd name="connsiteX3" fmla="*/ 0 w 683568"/>
              <a:gd name="connsiteY3" fmla="*/ 241297 h 241297"/>
              <a:gd name="connsiteX4" fmla="*/ 0 w 683568"/>
              <a:gd name="connsiteY4" fmla="*/ 0 h 241297"/>
              <a:gd name="connsiteX0-1" fmla="*/ 0 w 834039"/>
              <a:gd name="connsiteY0-2" fmla="*/ 11575 h 252872"/>
              <a:gd name="connsiteX1-3" fmla="*/ 834039 w 834039"/>
              <a:gd name="connsiteY1-4" fmla="*/ 0 h 252872"/>
              <a:gd name="connsiteX2-5" fmla="*/ 683568 w 834039"/>
              <a:gd name="connsiteY2-6" fmla="*/ 252872 h 252872"/>
              <a:gd name="connsiteX3-7" fmla="*/ 0 w 834039"/>
              <a:gd name="connsiteY3-8" fmla="*/ 252872 h 252872"/>
              <a:gd name="connsiteX4-9" fmla="*/ 0 w 834039"/>
              <a:gd name="connsiteY4-10" fmla="*/ 11575 h 252872"/>
              <a:gd name="connsiteX0-11" fmla="*/ 0 w 756796"/>
              <a:gd name="connsiteY0-12" fmla="*/ 11575 h 252872"/>
              <a:gd name="connsiteX1-13" fmla="*/ 756796 w 756796"/>
              <a:gd name="connsiteY1-14" fmla="*/ 0 h 252872"/>
              <a:gd name="connsiteX2-15" fmla="*/ 683568 w 756796"/>
              <a:gd name="connsiteY2-16" fmla="*/ 252872 h 252872"/>
              <a:gd name="connsiteX3-17" fmla="*/ 0 w 756796"/>
              <a:gd name="connsiteY3-18" fmla="*/ 252872 h 252872"/>
              <a:gd name="connsiteX4-19" fmla="*/ 0 w 756796"/>
              <a:gd name="connsiteY4-20" fmla="*/ 11575 h 252872"/>
            </a:gdLst>
            <a:ahLst/>
            <a:cxnLst>
              <a:cxn ang="0">
                <a:pos x="connsiteX0-11" y="connsiteY0-12"/>
              </a:cxn>
              <a:cxn ang="0">
                <a:pos x="connsiteX1-13" y="connsiteY1-14"/>
              </a:cxn>
              <a:cxn ang="0">
                <a:pos x="connsiteX2-15" y="connsiteY2-16"/>
              </a:cxn>
              <a:cxn ang="0">
                <a:pos x="connsiteX3-17" y="connsiteY3-18"/>
              </a:cxn>
              <a:cxn ang="0">
                <a:pos x="connsiteX4-19" y="connsiteY4-20"/>
              </a:cxn>
            </a:cxnLst>
            <a:rect l="l" t="t" r="r" b="b"/>
            <a:pathLst>
              <a:path w="756796" h="252870">
                <a:moveTo>
                  <a:pt x="0" y="11575"/>
                </a:moveTo>
                <a:lnTo>
                  <a:pt x="756796" y="0"/>
                </a:lnTo>
                <a:lnTo>
                  <a:pt x="683568" y="252872"/>
                </a:lnTo>
                <a:lnTo>
                  <a:pt x="0" y="252872"/>
                </a:lnTo>
                <a:lnTo>
                  <a:pt x="0" y="11575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b="1" dirty="0">
                <a:solidFill>
                  <a:schemeClr val="l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 </a:t>
            </a:r>
            <a:r>
              <a:rPr lang="zh-CN" altLang="en-US" b="1" dirty="0" smtClean="0">
                <a:solidFill>
                  <a:schemeClr val="l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情景模拟</a:t>
            </a:r>
            <a:endParaRPr lang="zh-CN" altLang="en-US" b="1" dirty="0">
              <a:solidFill>
                <a:schemeClr val="lt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  <p:sp>
        <p:nvSpPr>
          <p:cNvPr id="59" name="矩形 58"/>
          <p:cNvSpPr/>
          <p:nvPr/>
        </p:nvSpPr>
        <p:spPr>
          <a:xfrm>
            <a:off x="1847850" y="1701164"/>
            <a:ext cx="8820150" cy="21929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altLang="zh-CN" sz="3200" dirty="0">
                <a:solidFill>
                  <a:srgbClr val="00000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 </a:t>
            </a:r>
            <a:r>
              <a:rPr lang="en-US" altLang="zh-CN" sz="3200" dirty="0" smtClean="0">
                <a:solidFill>
                  <a:srgbClr val="00000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 </a:t>
            </a:r>
            <a:r>
              <a:rPr lang="en-US" altLang="zh-CN" sz="3200" dirty="0" err="1" smtClean="0">
                <a:solidFill>
                  <a:srgbClr val="00000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小强在家写作业时</a:t>
            </a:r>
            <a:r>
              <a:rPr lang="en-US" altLang="zh-CN" sz="3200" dirty="0" err="1">
                <a:solidFill>
                  <a:srgbClr val="00000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，注意力常常不集中，不时拿出手机与同学聊天，这时候妈妈会走过来，请你试着从妈妈的角度，设计妈妈要说的话</a:t>
            </a:r>
            <a:r>
              <a:rPr lang="en-US" altLang="zh-CN" sz="3200" dirty="0" smtClean="0">
                <a:solidFill>
                  <a:srgbClr val="00000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。</a:t>
            </a:r>
            <a:endParaRPr lang="en-US" altLang="zh-CN" sz="3200" dirty="0">
              <a:solidFill>
                <a:srgbClr val="000000"/>
              </a:solidFill>
              <a:latin typeface="黑体" panose="02010609060101010101" charset="-122"/>
              <a:ea typeface="黑体" panose="02010609060101010101" charset="-122"/>
              <a:cs typeface="黑体" panose="02010609060101010101" charset="-122"/>
            </a:endParaRPr>
          </a:p>
        </p:txBody>
      </p:sp>
    </p:spTree>
    <p:custDataLst>
      <p:tags r:id="rId1"/>
    </p:custData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p15="http://schemas.microsoft.com/office/powerpoint/2012/main" xmlns:p159="http://schemas.microsoft.com/office/powerpoint/2015/09/main">
      <p:transition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图片 8"/>
          <p:cNvPicPr>
            <a:picLocks noChangeAspect="1"/>
          </p:cNvPicPr>
          <p:nvPr userDrawn="1">
            <p:custDataLst>
              <p:tags r:id="rId2"/>
            </p:custDataLst>
          </p:nvPr>
        </p:nvPicPr>
        <p:blipFill>
          <a:blip r:embed="rId12"/>
          <a:stretch>
            <a:fillRect/>
          </a:stretch>
        </p:blipFill>
        <p:spPr>
          <a:xfrm>
            <a:off x="1651000" y="127000"/>
            <a:ext cx="9144000" cy="6858000"/>
          </a:xfrm>
          <a:prstGeom prst="rect">
            <a:avLst/>
          </a:prstGeom>
        </p:spPr>
      </p:pic>
      <p:sp>
        <p:nvSpPr>
          <p:cNvPr id="10" name="矩形 9"/>
          <p:cNvSpPr/>
          <p:nvPr userDrawn="1">
            <p:custDataLst>
              <p:tags r:id="rId3"/>
            </p:custDataLst>
          </p:nvPr>
        </p:nvSpPr>
        <p:spPr>
          <a:xfrm>
            <a:off x="1524000" y="0"/>
            <a:ext cx="9144000" cy="6858000"/>
          </a:xfrm>
          <a:prstGeom prst="rect">
            <a:avLst/>
          </a:prstGeom>
          <a:solidFill>
            <a:schemeClr val="lt2"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chemeClr val="l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" name="矩形 2"/>
          <p:cNvSpPr/>
          <p:nvPr>
            <p:custDataLst>
              <p:tags r:id="rId4"/>
            </p:custDataLst>
          </p:nvPr>
        </p:nvSpPr>
        <p:spPr>
          <a:xfrm>
            <a:off x="1668145" y="44450"/>
            <a:ext cx="2555875" cy="431800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000">
                <a:solidFill>
                  <a:schemeClr val="l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什么是换位思考</a:t>
            </a:r>
          </a:p>
        </p:txBody>
      </p:sp>
      <p:sp>
        <p:nvSpPr>
          <p:cNvPr id="57" name="矩形 56"/>
          <p:cNvSpPr/>
          <p:nvPr>
            <p:custDataLst>
              <p:tags r:id="rId5"/>
            </p:custDataLst>
          </p:nvPr>
        </p:nvSpPr>
        <p:spPr>
          <a:xfrm>
            <a:off x="1717164" y="981358"/>
            <a:ext cx="4015433" cy="10915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2600"/>
              </a:lnSpc>
            </a:pPr>
            <a:r>
              <a:rPr lang="zh-CN" altLang="en-US" sz="2000">
                <a:solidFill>
                  <a:schemeClr val="dk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   换位思考，是设身处地为他人着想，即</a:t>
            </a:r>
            <a:r>
              <a:rPr lang="zh-CN" altLang="en-US" sz="2000" b="1">
                <a:solidFill>
                  <a:schemeClr val="dk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想人所想</a:t>
            </a:r>
            <a:r>
              <a:rPr lang="zh-CN" altLang="en-US" sz="2000">
                <a:solidFill>
                  <a:schemeClr val="dk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，</a:t>
            </a:r>
            <a:r>
              <a:rPr lang="zh-CN" altLang="en-US" sz="2000" b="1">
                <a:solidFill>
                  <a:schemeClr val="dk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理解至上</a:t>
            </a:r>
            <a:r>
              <a:rPr lang="zh-CN" altLang="en-US" sz="2000">
                <a:solidFill>
                  <a:schemeClr val="dk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的一种处理人际关系的思考方式。</a:t>
            </a:r>
          </a:p>
        </p:txBody>
      </p:sp>
      <p:sp>
        <p:nvSpPr>
          <p:cNvPr id="59" name="矩形 58"/>
          <p:cNvSpPr/>
          <p:nvPr>
            <p:custDataLst>
              <p:tags r:id="rId6"/>
            </p:custDataLst>
          </p:nvPr>
        </p:nvSpPr>
        <p:spPr>
          <a:xfrm>
            <a:off x="1668016" y="3002176"/>
            <a:ext cx="4139952" cy="14249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2600"/>
              </a:lnSpc>
            </a:pPr>
            <a:r>
              <a:rPr lang="zh-CN" altLang="en-US" sz="2000">
                <a:solidFill>
                  <a:schemeClr val="dk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   人与人之间要互相理解，信任，并且要学会换位思考，这是人与人之间交往的基础：</a:t>
            </a:r>
            <a:r>
              <a:rPr lang="zh-CN" altLang="en-US" sz="2000" b="1">
                <a:solidFill>
                  <a:schemeClr val="dk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互相宽容、理解，多去站在别人的角度上思考。</a:t>
            </a:r>
          </a:p>
        </p:txBody>
      </p:sp>
      <p:cxnSp>
        <p:nvCxnSpPr>
          <p:cNvPr id="61" name="直接连接符 60"/>
          <p:cNvCxnSpPr/>
          <p:nvPr>
            <p:custDataLst>
              <p:tags r:id="rId7"/>
            </p:custDataLst>
          </p:nvPr>
        </p:nvCxnSpPr>
        <p:spPr>
          <a:xfrm flipH="1">
            <a:off x="5951984" y="764704"/>
            <a:ext cx="0" cy="5616624"/>
          </a:xfrm>
          <a:prstGeom prst="line">
            <a:avLst/>
          </a:prstGeom>
          <a:ln w="12700" cap="rnd" cmpd="sng">
            <a:solidFill>
              <a:schemeClr val="accent1">
                <a:lumMod val="75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2" name="矩形 61"/>
          <p:cNvSpPr/>
          <p:nvPr>
            <p:custDataLst>
              <p:tags r:id="rId8"/>
            </p:custDataLst>
          </p:nvPr>
        </p:nvSpPr>
        <p:spPr>
          <a:xfrm>
            <a:off x="1720527" y="5013176"/>
            <a:ext cx="4034930" cy="1014730"/>
          </a:xfrm>
          <a:prstGeom prst="rect">
            <a:avLst/>
          </a:prstGeom>
          <a:solidFill>
            <a:schemeClr val="accent3">
              <a:alpha val="83000"/>
            </a:schemeClr>
          </a:solidFill>
          <a:ln w="57150">
            <a:noFill/>
          </a:ln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000">
                <a:solidFill>
                  <a:schemeClr val="l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用别人的思维去思考，而不是换个位置用你自己的思维去理解别人。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13"/>
          <a:srcRect r="5278" b="3700"/>
          <a:stretch>
            <a:fillRect/>
          </a:stretch>
        </p:blipFill>
        <p:spPr bwMode="auto">
          <a:xfrm>
            <a:off x="6114256" y="827124"/>
            <a:ext cx="4446240" cy="51142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p15="http://schemas.microsoft.com/office/powerpoint/2012/main" xmlns:p159="http://schemas.microsoft.com/office/powerpoint/2015/09/main">
      <p:transition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5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图片 8"/>
          <p:cNvPicPr>
            <a:picLocks noChangeAspect="1"/>
          </p:cNvPicPr>
          <p:nvPr userDrawn="1">
            <p:custDataLst>
              <p:tags r:id="rId2"/>
            </p:custDataLst>
          </p:nvPr>
        </p:nvPicPr>
        <p:blipFill>
          <a:blip r:embed="rId6"/>
          <a:stretch>
            <a:fillRect/>
          </a:stretch>
        </p:blipFill>
        <p:spPr>
          <a:xfrm>
            <a:off x="1651000" y="127000"/>
            <a:ext cx="9144000" cy="6858000"/>
          </a:xfrm>
          <a:prstGeom prst="rect">
            <a:avLst/>
          </a:prstGeom>
        </p:spPr>
      </p:pic>
      <p:sp>
        <p:nvSpPr>
          <p:cNvPr id="10" name="矩形 9"/>
          <p:cNvSpPr/>
          <p:nvPr userDrawn="1">
            <p:custDataLst>
              <p:tags r:id="rId3"/>
            </p:custDataLst>
          </p:nvPr>
        </p:nvSpPr>
        <p:spPr>
          <a:xfrm>
            <a:off x="1524000" y="0"/>
            <a:ext cx="9144000" cy="6858000"/>
          </a:xfrm>
          <a:prstGeom prst="rect">
            <a:avLst/>
          </a:prstGeom>
          <a:solidFill>
            <a:schemeClr val="lt2"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chemeClr val="l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595120" y="0"/>
            <a:ext cx="858901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8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图片 8"/>
          <p:cNvPicPr>
            <a:picLocks noChangeAspect="1"/>
          </p:cNvPicPr>
          <p:nvPr userDrawn="1">
            <p:custDataLst>
              <p:tags r:id="rId2"/>
            </p:custDataLst>
          </p:nvPr>
        </p:nvPicPr>
        <p:blipFill>
          <a:blip r:embed="rId9"/>
          <a:stretch>
            <a:fillRect/>
          </a:stretch>
        </p:blipFill>
        <p:spPr>
          <a:xfrm>
            <a:off x="1651000" y="127000"/>
            <a:ext cx="9144000" cy="6858000"/>
          </a:xfrm>
          <a:prstGeom prst="rect">
            <a:avLst/>
          </a:prstGeom>
        </p:spPr>
      </p:pic>
      <p:sp>
        <p:nvSpPr>
          <p:cNvPr id="10" name="矩形 9"/>
          <p:cNvSpPr/>
          <p:nvPr userDrawn="1">
            <p:custDataLst>
              <p:tags r:id="rId3"/>
            </p:custDataLst>
          </p:nvPr>
        </p:nvSpPr>
        <p:spPr>
          <a:xfrm>
            <a:off x="274320" y="0"/>
            <a:ext cx="11692890" cy="6858000"/>
          </a:xfrm>
          <a:prstGeom prst="rect">
            <a:avLst/>
          </a:prstGeom>
          <a:solidFill>
            <a:schemeClr val="lt2"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chemeClr val="l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矩形 5"/>
          <p:cNvSpPr/>
          <p:nvPr>
            <p:custDataLst>
              <p:tags r:id="rId4"/>
            </p:custDataLst>
          </p:nvPr>
        </p:nvSpPr>
        <p:spPr>
          <a:xfrm>
            <a:off x="1811655" y="44450"/>
            <a:ext cx="2555875" cy="431800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000">
                <a:solidFill>
                  <a:schemeClr val="l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换位思考的好处</a:t>
            </a:r>
          </a:p>
        </p:txBody>
      </p:sp>
      <p:sp>
        <p:nvSpPr>
          <p:cNvPr id="60" name="矩形 11"/>
          <p:cNvSpPr/>
          <p:nvPr>
            <p:custDataLst>
              <p:tags r:id="rId5"/>
            </p:custDataLst>
          </p:nvPr>
        </p:nvSpPr>
        <p:spPr>
          <a:xfrm>
            <a:off x="1514609" y="764704"/>
            <a:ext cx="3232735" cy="460992"/>
          </a:xfrm>
          <a:custGeom>
            <a:avLst/>
            <a:gdLst>
              <a:gd name="connsiteX0" fmla="*/ 0 w 683568"/>
              <a:gd name="connsiteY0" fmla="*/ 0 h 241297"/>
              <a:gd name="connsiteX1" fmla="*/ 683568 w 683568"/>
              <a:gd name="connsiteY1" fmla="*/ 0 h 241297"/>
              <a:gd name="connsiteX2" fmla="*/ 683568 w 683568"/>
              <a:gd name="connsiteY2" fmla="*/ 241297 h 241297"/>
              <a:gd name="connsiteX3" fmla="*/ 0 w 683568"/>
              <a:gd name="connsiteY3" fmla="*/ 241297 h 241297"/>
              <a:gd name="connsiteX4" fmla="*/ 0 w 683568"/>
              <a:gd name="connsiteY4" fmla="*/ 0 h 241297"/>
              <a:gd name="connsiteX0-1" fmla="*/ 0 w 834039"/>
              <a:gd name="connsiteY0-2" fmla="*/ 11575 h 252872"/>
              <a:gd name="connsiteX1-3" fmla="*/ 834039 w 834039"/>
              <a:gd name="connsiteY1-4" fmla="*/ 0 h 252872"/>
              <a:gd name="connsiteX2-5" fmla="*/ 683568 w 834039"/>
              <a:gd name="connsiteY2-6" fmla="*/ 252872 h 252872"/>
              <a:gd name="connsiteX3-7" fmla="*/ 0 w 834039"/>
              <a:gd name="connsiteY3-8" fmla="*/ 252872 h 252872"/>
              <a:gd name="connsiteX4-9" fmla="*/ 0 w 834039"/>
              <a:gd name="connsiteY4-10" fmla="*/ 11575 h 252872"/>
              <a:gd name="connsiteX0-11" fmla="*/ 0 w 756796"/>
              <a:gd name="connsiteY0-12" fmla="*/ 11575 h 252872"/>
              <a:gd name="connsiteX1-13" fmla="*/ 756796 w 756796"/>
              <a:gd name="connsiteY1-14" fmla="*/ 0 h 252872"/>
              <a:gd name="connsiteX2-15" fmla="*/ 683568 w 756796"/>
              <a:gd name="connsiteY2-16" fmla="*/ 252872 h 252872"/>
              <a:gd name="connsiteX3-17" fmla="*/ 0 w 756796"/>
              <a:gd name="connsiteY3-18" fmla="*/ 252872 h 252872"/>
              <a:gd name="connsiteX4-19" fmla="*/ 0 w 756796"/>
              <a:gd name="connsiteY4-20" fmla="*/ 11575 h 252872"/>
            </a:gdLst>
            <a:ahLst/>
            <a:cxnLst>
              <a:cxn ang="0">
                <a:pos x="connsiteX0-11" y="connsiteY0-12"/>
              </a:cxn>
              <a:cxn ang="0">
                <a:pos x="connsiteX1-13" y="connsiteY1-14"/>
              </a:cxn>
              <a:cxn ang="0">
                <a:pos x="connsiteX2-15" y="connsiteY2-16"/>
              </a:cxn>
              <a:cxn ang="0">
                <a:pos x="connsiteX3-17" y="connsiteY3-18"/>
              </a:cxn>
              <a:cxn ang="0">
                <a:pos x="connsiteX4-19" y="connsiteY4-20"/>
              </a:cxn>
            </a:cxnLst>
            <a:rect l="l" t="t" r="r" b="b"/>
            <a:pathLst>
              <a:path w="756796" h="252870">
                <a:moveTo>
                  <a:pt x="0" y="11575"/>
                </a:moveTo>
                <a:lnTo>
                  <a:pt x="756796" y="0"/>
                </a:lnTo>
                <a:lnTo>
                  <a:pt x="683568" y="252872"/>
                </a:lnTo>
                <a:lnTo>
                  <a:pt x="0" y="252872"/>
                </a:lnTo>
                <a:lnTo>
                  <a:pt x="0" y="11575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zh-CN" b="1">
                <a:solidFill>
                  <a:schemeClr val="l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以开放心态对待问题</a:t>
            </a:r>
          </a:p>
        </p:txBody>
      </p:sp>
      <p:sp>
        <p:nvSpPr>
          <p:cNvPr id="64" name="矩形 63"/>
          <p:cNvSpPr/>
          <p:nvPr>
            <p:custDataLst>
              <p:tags r:id="rId6"/>
            </p:custDataLst>
          </p:nvPr>
        </p:nvSpPr>
        <p:spPr>
          <a:xfrm>
            <a:off x="695960" y="1412875"/>
            <a:ext cx="10619740" cy="2271395"/>
          </a:xfrm>
          <a:prstGeom prst="rect">
            <a:avLst/>
          </a:prstGeom>
          <a:ln w="12700" cap="rnd" cmpd="sng">
            <a:noFill/>
            <a:prstDash val="sysDash"/>
          </a:ln>
        </p:spPr>
        <p:txBody>
          <a:bodyPr wrap="square">
            <a:spAutoFit/>
          </a:bodyPr>
          <a:lstStyle/>
          <a:p>
            <a:pPr indent="0" fontAlgn="auto">
              <a:lnSpc>
                <a:spcPts val="3400"/>
              </a:lnSpc>
            </a:pPr>
            <a:r>
              <a:rPr lang="zh-CN" altLang="en-US" sz="2400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   </a:t>
            </a:r>
            <a:r>
              <a:rPr lang="zh-CN" altLang="en-US" sz="2400" dirty="0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当有同学作业</a:t>
            </a:r>
            <a:r>
              <a:rPr lang="zh-CN" altLang="en-US" sz="2400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没有交，或者上课迟到时，如果你是老师，你会怎么办？</a:t>
            </a:r>
          </a:p>
          <a:p>
            <a:pPr indent="0" fontAlgn="auto">
              <a:lnSpc>
                <a:spcPts val="3400"/>
              </a:lnSpc>
            </a:pPr>
            <a:r>
              <a:rPr lang="zh-CN" altLang="en-US" sz="2400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   </a:t>
            </a:r>
            <a:r>
              <a:rPr lang="zh-CN" altLang="en-US" sz="2400" dirty="0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当有同学上课</a:t>
            </a:r>
            <a:r>
              <a:rPr lang="zh-CN" altLang="en-US" sz="2400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吵闹时，如果你是老师，你会怎么办？</a:t>
            </a:r>
          </a:p>
          <a:p>
            <a:pPr indent="0" fontAlgn="auto">
              <a:lnSpc>
                <a:spcPts val="3400"/>
              </a:lnSpc>
            </a:pPr>
            <a:r>
              <a:rPr lang="zh-CN" altLang="en-US" sz="2400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   </a:t>
            </a:r>
            <a:r>
              <a:rPr lang="zh-CN" altLang="en-US" sz="2400" dirty="0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如果熄灯后有同学在</a:t>
            </a:r>
            <a:r>
              <a:rPr lang="zh-CN" altLang="en-US" sz="2400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寝室喧闹</a:t>
            </a:r>
            <a:r>
              <a:rPr lang="zh-CN" altLang="en-US" sz="2400" dirty="0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，如果</a:t>
            </a:r>
            <a:r>
              <a:rPr lang="zh-CN" altLang="en-US" sz="2400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你是老师，你会怎么办？</a:t>
            </a:r>
          </a:p>
          <a:p>
            <a:pPr indent="0" fontAlgn="auto">
              <a:lnSpc>
                <a:spcPts val="3400"/>
              </a:lnSpc>
            </a:pPr>
            <a:r>
              <a:rPr lang="en-US" altLang="zh-CN" sz="2400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……</a:t>
            </a:r>
          </a:p>
          <a:p>
            <a:pPr indent="0" fontAlgn="auto">
              <a:lnSpc>
                <a:spcPts val="3400"/>
              </a:lnSpc>
            </a:pPr>
            <a:r>
              <a:rPr lang="zh-CN" altLang="en-US" sz="2400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  </a:t>
            </a:r>
          </a:p>
        </p:txBody>
      </p:sp>
      <p:sp>
        <p:nvSpPr>
          <p:cNvPr id="2" name="文本框 1"/>
          <p:cNvSpPr txBox="1"/>
          <p:nvPr/>
        </p:nvSpPr>
        <p:spPr>
          <a:xfrm>
            <a:off x="2639695" y="3645535"/>
            <a:ext cx="7847965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假如你是老师，你怎么办</a:t>
            </a:r>
            <a:r>
              <a:rPr lang="en-US" altLang="zh-CN" sz="360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~</a:t>
            </a:r>
          </a:p>
        </p:txBody>
      </p:sp>
    </p:spTree>
    <p:custDataLst>
      <p:tags r:id="rId1"/>
    </p:custData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p15="http://schemas.microsoft.com/office/powerpoint/2012/main" xmlns:p159="http://schemas.microsoft.com/office/powerpoint/2015/09/main">
      <p:transition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0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图片 8"/>
          <p:cNvPicPr>
            <a:picLocks noChangeAspect="1"/>
          </p:cNvPicPr>
          <p:nvPr userDrawn="1">
            <p:custDataLst>
              <p:tags r:id="rId2"/>
            </p:custDataLst>
          </p:nvPr>
        </p:nvPicPr>
        <p:blipFill>
          <a:blip r:embed="rId11"/>
          <a:stretch>
            <a:fillRect/>
          </a:stretch>
        </p:blipFill>
        <p:spPr>
          <a:xfrm>
            <a:off x="1651000" y="127000"/>
            <a:ext cx="9144000" cy="6858000"/>
          </a:xfrm>
          <a:prstGeom prst="rect">
            <a:avLst/>
          </a:prstGeom>
        </p:spPr>
      </p:pic>
      <p:sp>
        <p:nvSpPr>
          <p:cNvPr id="10" name="矩形 9"/>
          <p:cNvSpPr/>
          <p:nvPr userDrawn="1">
            <p:custDataLst>
              <p:tags r:id="rId3"/>
            </p:custDataLst>
          </p:nvPr>
        </p:nvSpPr>
        <p:spPr>
          <a:xfrm>
            <a:off x="43815" y="0"/>
            <a:ext cx="12148185" cy="6858000"/>
          </a:xfrm>
          <a:prstGeom prst="rect">
            <a:avLst/>
          </a:prstGeom>
          <a:solidFill>
            <a:schemeClr val="lt2"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chemeClr val="l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矩形 5"/>
          <p:cNvSpPr/>
          <p:nvPr>
            <p:custDataLst>
              <p:tags r:id="rId4"/>
            </p:custDataLst>
          </p:nvPr>
        </p:nvSpPr>
        <p:spPr>
          <a:xfrm>
            <a:off x="47625" y="-27305"/>
            <a:ext cx="2555875" cy="431800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000">
                <a:solidFill>
                  <a:schemeClr val="l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换位思考的好处</a:t>
            </a:r>
          </a:p>
        </p:txBody>
      </p:sp>
      <p:sp>
        <p:nvSpPr>
          <p:cNvPr id="60" name="矩形 11"/>
          <p:cNvSpPr/>
          <p:nvPr>
            <p:custDataLst>
              <p:tags r:id="rId5"/>
            </p:custDataLst>
          </p:nvPr>
        </p:nvSpPr>
        <p:spPr>
          <a:xfrm>
            <a:off x="47760" y="431964"/>
            <a:ext cx="3232735" cy="460992"/>
          </a:xfrm>
          <a:custGeom>
            <a:avLst/>
            <a:gdLst>
              <a:gd name="connsiteX0" fmla="*/ 0 w 683568"/>
              <a:gd name="connsiteY0" fmla="*/ 0 h 241297"/>
              <a:gd name="connsiteX1" fmla="*/ 683568 w 683568"/>
              <a:gd name="connsiteY1" fmla="*/ 0 h 241297"/>
              <a:gd name="connsiteX2" fmla="*/ 683568 w 683568"/>
              <a:gd name="connsiteY2" fmla="*/ 241297 h 241297"/>
              <a:gd name="connsiteX3" fmla="*/ 0 w 683568"/>
              <a:gd name="connsiteY3" fmla="*/ 241297 h 241297"/>
              <a:gd name="connsiteX4" fmla="*/ 0 w 683568"/>
              <a:gd name="connsiteY4" fmla="*/ 0 h 241297"/>
              <a:gd name="connsiteX0-1" fmla="*/ 0 w 834039"/>
              <a:gd name="connsiteY0-2" fmla="*/ 11575 h 252872"/>
              <a:gd name="connsiteX1-3" fmla="*/ 834039 w 834039"/>
              <a:gd name="connsiteY1-4" fmla="*/ 0 h 252872"/>
              <a:gd name="connsiteX2-5" fmla="*/ 683568 w 834039"/>
              <a:gd name="connsiteY2-6" fmla="*/ 252872 h 252872"/>
              <a:gd name="connsiteX3-7" fmla="*/ 0 w 834039"/>
              <a:gd name="connsiteY3-8" fmla="*/ 252872 h 252872"/>
              <a:gd name="connsiteX4-9" fmla="*/ 0 w 834039"/>
              <a:gd name="connsiteY4-10" fmla="*/ 11575 h 252872"/>
              <a:gd name="connsiteX0-11" fmla="*/ 0 w 756796"/>
              <a:gd name="connsiteY0-12" fmla="*/ 11575 h 252872"/>
              <a:gd name="connsiteX1-13" fmla="*/ 756796 w 756796"/>
              <a:gd name="connsiteY1-14" fmla="*/ 0 h 252872"/>
              <a:gd name="connsiteX2-15" fmla="*/ 683568 w 756796"/>
              <a:gd name="connsiteY2-16" fmla="*/ 252872 h 252872"/>
              <a:gd name="connsiteX3-17" fmla="*/ 0 w 756796"/>
              <a:gd name="connsiteY3-18" fmla="*/ 252872 h 252872"/>
              <a:gd name="connsiteX4-19" fmla="*/ 0 w 756796"/>
              <a:gd name="connsiteY4-20" fmla="*/ 11575 h 252872"/>
            </a:gdLst>
            <a:ahLst/>
            <a:cxnLst>
              <a:cxn ang="0">
                <a:pos x="connsiteX0-11" y="connsiteY0-12"/>
              </a:cxn>
              <a:cxn ang="0">
                <a:pos x="connsiteX1-13" y="connsiteY1-14"/>
              </a:cxn>
              <a:cxn ang="0">
                <a:pos x="connsiteX2-15" y="connsiteY2-16"/>
              </a:cxn>
              <a:cxn ang="0">
                <a:pos x="connsiteX3-17" y="connsiteY3-18"/>
              </a:cxn>
              <a:cxn ang="0">
                <a:pos x="connsiteX4-19" y="connsiteY4-20"/>
              </a:cxn>
            </a:cxnLst>
            <a:rect l="l" t="t" r="r" b="b"/>
            <a:pathLst>
              <a:path w="756796" h="252870">
                <a:moveTo>
                  <a:pt x="0" y="11575"/>
                </a:moveTo>
                <a:lnTo>
                  <a:pt x="756796" y="0"/>
                </a:lnTo>
                <a:lnTo>
                  <a:pt x="683568" y="252872"/>
                </a:lnTo>
                <a:lnTo>
                  <a:pt x="0" y="252872"/>
                </a:lnTo>
                <a:lnTo>
                  <a:pt x="0" y="11575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b="1">
                <a:solidFill>
                  <a:schemeClr val="l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既是理解，又是关爱</a:t>
            </a:r>
          </a:p>
        </p:txBody>
      </p:sp>
      <p:sp>
        <p:nvSpPr>
          <p:cNvPr id="61" name="矩形 60"/>
          <p:cNvSpPr/>
          <p:nvPr>
            <p:custDataLst>
              <p:tags r:id="rId6"/>
            </p:custDataLst>
          </p:nvPr>
        </p:nvSpPr>
        <p:spPr>
          <a:xfrm>
            <a:off x="191770" y="1052830"/>
            <a:ext cx="7538085" cy="17329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0" algn="just" fontAlgn="auto">
              <a:lnSpc>
                <a:spcPts val="3200"/>
              </a:lnSpc>
            </a:pPr>
            <a:r>
              <a:rPr lang="zh-CN" altLang="en-US" sz="2400" dirty="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   一位老者一次他去商店，走在前面的年轻女士推开沉重的大门，一直等到他进去后才松手。</a:t>
            </a:r>
            <a:r>
              <a:rPr lang="zh-CN" altLang="en-US" sz="2400" dirty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老者</a:t>
            </a:r>
            <a:r>
              <a:rPr lang="zh-CN" altLang="en-US" sz="2400" dirty="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向她道谢，女士说：“我爸爸和您的年纪差不多，我只是希望他在这种时候，也有人为他开门。”</a:t>
            </a:r>
          </a:p>
        </p:txBody>
      </p:sp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12"/>
          <a:srcRect l="3515" t="2139" r="2745" b="3153"/>
          <a:stretch>
            <a:fillRect/>
          </a:stretch>
        </p:blipFill>
        <p:spPr bwMode="auto">
          <a:xfrm>
            <a:off x="8184387" y="621030"/>
            <a:ext cx="3840350" cy="56921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2" name="矩形 61"/>
          <p:cNvSpPr/>
          <p:nvPr>
            <p:custDataLst>
              <p:tags r:id="rId7"/>
            </p:custDataLst>
          </p:nvPr>
        </p:nvSpPr>
        <p:spPr>
          <a:xfrm>
            <a:off x="266700" y="3357245"/>
            <a:ext cx="7484745" cy="263017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0" algn="just" fontAlgn="auto">
              <a:lnSpc>
                <a:spcPts val="3300"/>
              </a:lnSpc>
            </a:pPr>
            <a:r>
              <a:rPr lang="zh-CN" altLang="en-US" sz="2400">
                <a:solidFill>
                  <a:schemeClr val="dk1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   换位思考是人对人的一种心理体验过程。</a:t>
            </a:r>
            <a:r>
              <a:rPr lang="zh-CN" altLang="en-US" sz="2400" b="1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将心比心、设身处地</a:t>
            </a:r>
            <a:r>
              <a:rPr lang="zh-CN" altLang="en-US" sz="2400">
                <a:solidFill>
                  <a:schemeClr val="dk1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是达成理解不可缺少的心理机制。</a:t>
            </a:r>
            <a:endParaRPr lang="en-US" altLang="zh-CN" sz="2400">
              <a:solidFill>
                <a:schemeClr val="dk1"/>
              </a:solidFill>
              <a:latin typeface="黑体" panose="02010609060101010101" charset="-122"/>
              <a:ea typeface="黑体" panose="02010609060101010101" charset="-122"/>
              <a:cs typeface="黑体" panose="02010609060101010101" charset="-122"/>
            </a:endParaRPr>
          </a:p>
          <a:p>
            <a:pPr indent="0" fontAlgn="auto">
              <a:lnSpc>
                <a:spcPts val="3300"/>
              </a:lnSpc>
            </a:pPr>
            <a:r>
              <a:rPr lang="zh-CN" altLang="en-US" sz="2400">
                <a:solidFill>
                  <a:schemeClr val="dk1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  它客观上要求我们将自己的内心世界，如情感体验、思维方式等与对方联系起来，站在对方的立场上体验和思考问题，从而与对方在情感上得到沟通，为增进理解奠定基础。它既是一种理解，也是一种关爱！</a:t>
            </a:r>
          </a:p>
        </p:txBody>
      </p:sp>
      <p:cxnSp>
        <p:nvCxnSpPr>
          <p:cNvPr id="64" name="直接连接符 63"/>
          <p:cNvCxnSpPr/>
          <p:nvPr>
            <p:custDataLst>
              <p:tags r:id="rId8"/>
            </p:custDataLst>
          </p:nvPr>
        </p:nvCxnSpPr>
        <p:spPr>
          <a:xfrm>
            <a:off x="119648" y="2999522"/>
            <a:ext cx="5976620" cy="0"/>
          </a:xfrm>
          <a:prstGeom prst="line">
            <a:avLst/>
          </a:prstGeom>
          <a:ln w="12700" cap="rnd" cmpd="sng">
            <a:solidFill>
              <a:schemeClr val="accent1">
                <a:lumMod val="75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custDataLst>
      <p:tags r:id="rId1"/>
    </p:custData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p15="http://schemas.microsoft.com/office/powerpoint/2012/main" xmlns:p159="http://schemas.microsoft.com/office/powerpoint/2015/09/main">
      <p:transition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9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图片 8"/>
          <p:cNvPicPr>
            <a:picLocks noChangeAspect="1"/>
          </p:cNvPicPr>
          <p:nvPr userDrawn="1">
            <p:custDataLst>
              <p:tags r:id="rId2"/>
            </p:custDataLst>
          </p:nvPr>
        </p:nvPicPr>
        <p:blipFill>
          <a:blip r:embed="rId10"/>
          <a:stretch>
            <a:fillRect/>
          </a:stretch>
        </p:blipFill>
        <p:spPr>
          <a:xfrm>
            <a:off x="1651000" y="127000"/>
            <a:ext cx="9144000" cy="6858000"/>
          </a:xfrm>
          <a:prstGeom prst="rect">
            <a:avLst/>
          </a:prstGeom>
        </p:spPr>
      </p:pic>
      <p:sp>
        <p:nvSpPr>
          <p:cNvPr id="10" name="矩形 9"/>
          <p:cNvSpPr/>
          <p:nvPr userDrawn="1">
            <p:custDataLst>
              <p:tags r:id="rId3"/>
            </p:custData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lt2"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chemeClr val="l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矩形 5"/>
          <p:cNvSpPr/>
          <p:nvPr>
            <p:custDataLst>
              <p:tags r:id="rId4"/>
            </p:custDataLst>
          </p:nvPr>
        </p:nvSpPr>
        <p:spPr>
          <a:xfrm>
            <a:off x="-24130" y="0"/>
            <a:ext cx="2555875" cy="431800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000">
                <a:solidFill>
                  <a:schemeClr val="l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换位思考的好处</a:t>
            </a:r>
          </a:p>
        </p:txBody>
      </p:sp>
      <p:sp>
        <p:nvSpPr>
          <p:cNvPr id="60" name="矩形 11"/>
          <p:cNvSpPr/>
          <p:nvPr>
            <p:custDataLst>
              <p:tags r:id="rId5"/>
            </p:custDataLst>
          </p:nvPr>
        </p:nvSpPr>
        <p:spPr>
          <a:xfrm>
            <a:off x="-23996" y="414184"/>
            <a:ext cx="3232735" cy="460992"/>
          </a:xfrm>
          <a:custGeom>
            <a:avLst/>
            <a:gdLst>
              <a:gd name="connsiteX0" fmla="*/ 0 w 683568"/>
              <a:gd name="connsiteY0" fmla="*/ 0 h 241297"/>
              <a:gd name="connsiteX1" fmla="*/ 683568 w 683568"/>
              <a:gd name="connsiteY1" fmla="*/ 0 h 241297"/>
              <a:gd name="connsiteX2" fmla="*/ 683568 w 683568"/>
              <a:gd name="connsiteY2" fmla="*/ 241297 h 241297"/>
              <a:gd name="connsiteX3" fmla="*/ 0 w 683568"/>
              <a:gd name="connsiteY3" fmla="*/ 241297 h 241297"/>
              <a:gd name="connsiteX4" fmla="*/ 0 w 683568"/>
              <a:gd name="connsiteY4" fmla="*/ 0 h 241297"/>
              <a:gd name="connsiteX0-1" fmla="*/ 0 w 834039"/>
              <a:gd name="connsiteY0-2" fmla="*/ 11575 h 252872"/>
              <a:gd name="connsiteX1-3" fmla="*/ 834039 w 834039"/>
              <a:gd name="connsiteY1-4" fmla="*/ 0 h 252872"/>
              <a:gd name="connsiteX2-5" fmla="*/ 683568 w 834039"/>
              <a:gd name="connsiteY2-6" fmla="*/ 252872 h 252872"/>
              <a:gd name="connsiteX3-7" fmla="*/ 0 w 834039"/>
              <a:gd name="connsiteY3-8" fmla="*/ 252872 h 252872"/>
              <a:gd name="connsiteX4-9" fmla="*/ 0 w 834039"/>
              <a:gd name="connsiteY4-10" fmla="*/ 11575 h 252872"/>
              <a:gd name="connsiteX0-11" fmla="*/ 0 w 756796"/>
              <a:gd name="connsiteY0-12" fmla="*/ 11575 h 252872"/>
              <a:gd name="connsiteX1-13" fmla="*/ 756796 w 756796"/>
              <a:gd name="connsiteY1-14" fmla="*/ 0 h 252872"/>
              <a:gd name="connsiteX2-15" fmla="*/ 683568 w 756796"/>
              <a:gd name="connsiteY2-16" fmla="*/ 252872 h 252872"/>
              <a:gd name="connsiteX3-17" fmla="*/ 0 w 756796"/>
              <a:gd name="connsiteY3-18" fmla="*/ 252872 h 252872"/>
              <a:gd name="connsiteX4-19" fmla="*/ 0 w 756796"/>
              <a:gd name="connsiteY4-20" fmla="*/ 11575 h 252872"/>
            </a:gdLst>
            <a:ahLst/>
            <a:cxnLst>
              <a:cxn ang="0">
                <a:pos x="connsiteX0-11" y="connsiteY0-12"/>
              </a:cxn>
              <a:cxn ang="0">
                <a:pos x="connsiteX1-13" y="connsiteY1-14"/>
              </a:cxn>
              <a:cxn ang="0">
                <a:pos x="connsiteX2-15" y="connsiteY2-16"/>
              </a:cxn>
              <a:cxn ang="0">
                <a:pos x="connsiteX3-17" y="connsiteY3-18"/>
              </a:cxn>
              <a:cxn ang="0">
                <a:pos x="connsiteX4-19" y="connsiteY4-20"/>
              </a:cxn>
            </a:cxnLst>
            <a:rect l="l" t="t" r="r" b="b"/>
            <a:pathLst>
              <a:path w="756796" h="252870">
                <a:moveTo>
                  <a:pt x="0" y="11575"/>
                </a:moveTo>
                <a:lnTo>
                  <a:pt x="756796" y="0"/>
                </a:lnTo>
                <a:lnTo>
                  <a:pt x="683568" y="252872"/>
                </a:lnTo>
                <a:lnTo>
                  <a:pt x="0" y="252872"/>
                </a:lnTo>
                <a:lnTo>
                  <a:pt x="0" y="11575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b="1">
                <a:solidFill>
                  <a:schemeClr val="l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获得新的理解</a:t>
            </a:r>
          </a:p>
        </p:txBody>
      </p:sp>
      <p:sp>
        <p:nvSpPr>
          <p:cNvPr id="56" name="矩形 55"/>
          <p:cNvSpPr/>
          <p:nvPr>
            <p:custDataLst>
              <p:tags r:id="rId6"/>
            </p:custDataLst>
          </p:nvPr>
        </p:nvSpPr>
        <p:spPr>
          <a:xfrm>
            <a:off x="191770" y="991235"/>
            <a:ext cx="5567680" cy="2874010"/>
          </a:xfrm>
          <a:prstGeom prst="rect">
            <a:avLst/>
          </a:prstGeom>
          <a:ln w="12700" cap="rnd" cmpd="sng">
            <a:noFill/>
            <a:prstDash val="sysDash"/>
          </a:ln>
        </p:spPr>
        <p:txBody>
          <a:bodyPr wrap="square">
            <a:spAutoFit/>
          </a:bodyPr>
          <a:lstStyle/>
          <a:p>
            <a:pPr indent="0" fontAlgn="auto">
              <a:lnSpc>
                <a:spcPts val="3100"/>
              </a:lnSpc>
            </a:pPr>
            <a:r>
              <a:rPr lang="en-US" altLang="zh-CN" sz="240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   </a:t>
            </a:r>
            <a:r>
              <a:rPr lang="zh-CN" altLang="zh-CN" sz="240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换位思考其实就是换一种立场看待问题，从而获得新的理解，做出与平时惯常思维不一样的行为。</a:t>
            </a:r>
            <a:endParaRPr lang="en-US" altLang="zh-CN" sz="2400">
              <a:solidFill>
                <a:schemeClr val="tx1"/>
              </a:solidFill>
              <a:latin typeface="黑体" panose="02010609060101010101" charset="-122"/>
              <a:ea typeface="黑体" panose="02010609060101010101" charset="-122"/>
              <a:cs typeface="黑体" panose="02010609060101010101" charset="-122"/>
            </a:endParaRPr>
          </a:p>
          <a:p>
            <a:pPr indent="0" fontAlgn="auto">
              <a:lnSpc>
                <a:spcPts val="3100"/>
              </a:lnSpc>
            </a:pPr>
            <a:r>
              <a:rPr lang="en-US" altLang="zh-CN" sz="240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   </a:t>
            </a:r>
            <a:r>
              <a:rPr lang="zh-CN" altLang="zh-CN" sz="240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换个角度看问题，生活就会出现另一种景象，另一种局面。当我们遇到挫折的时候，换一种角度看问题更显得至关重要。</a:t>
            </a:r>
          </a:p>
        </p:txBody>
      </p:sp>
      <p:sp>
        <p:nvSpPr>
          <p:cNvPr id="57" name="矩形 56"/>
          <p:cNvSpPr/>
          <p:nvPr>
            <p:custDataLst>
              <p:tags r:id="rId7"/>
            </p:custDataLst>
          </p:nvPr>
        </p:nvSpPr>
        <p:spPr>
          <a:xfrm>
            <a:off x="6240145" y="692785"/>
            <a:ext cx="5699760" cy="5259070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indent="0" fontAlgn="auto">
              <a:lnSpc>
                <a:spcPts val="3100"/>
              </a:lnSpc>
            </a:pPr>
            <a:r>
              <a:rPr lang="en-US" altLang="zh-CN" sz="2400" dirty="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   </a:t>
            </a:r>
            <a:r>
              <a:rPr lang="zh-CN" altLang="en-US" sz="2400" dirty="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有</a:t>
            </a:r>
            <a:r>
              <a:rPr lang="zh-CN" altLang="zh-CN" sz="2400" dirty="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一个老妇人，她生有两个女儿。大女儿嫁给一个浆布的做妻子，小女儿嫁给了一个</a:t>
            </a:r>
            <a:r>
              <a:rPr lang="zh-CN" altLang="en-US" sz="2400" dirty="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修</a:t>
            </a:r>
            <a:r>
              <a:rPr lang="zh-CN" altLang="zh-CN" sz="2400" dirty="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伞的人，两家过得都不错。看着两个女儿丰衣足食，老妇人原本应该高兴才对，可她每天都很愁苦。</a:t>
            </a:r>
          </a:p>
          <a:p>
            <a:pPr indent="0" fontAlgn="auto">
              <a:lnSpc>
                <a:spcPts val="3100"/>
              </a:lnSpc>
            </a:pPr>
            <a:r>
              <a:rPr lang="en-US" altLang="zh-CN" sz="2400" dirty="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   </a:t>
            </a:r>
            <a:r>
              <a:rPr lang="zh-CN" altLang="zh-CN" sz="2400" dirty="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天气晴好的时候，老妇人就为小女儿家的生意</a:t>
            </a:r>
            <a:r>
              <a:rPr lang="zh-CN" altLang="zh-CN" sz="2400" dirty="0" smtClean="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困扰</a:t>
            </a:r>
            <a:r>
              <a:rPr lang="zh-CN" altLang="en-US" sz="2400" dirty="0" smtClean="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，怕没人买伞</a:t>
            </a:r>
            <a:r>
              <a:rPr lang="zh-CN" altLang="zh-CN" sz="2400" dirty="0" smtClean="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。</a:t>
            </a:r>
            <a:r>
              <a:rPr lang="zh-CN" altLang="zh-CN" sz="2400" dirty="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阴天的时候，又开始为大女儿</a:t>
            </a:r>
            <a:r>
              <a:rPr lang="zh-CN" altLang="zh-CN" sz="2400" dirty="0" smtClean="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担心</a:t>
            </a:r>
            <a:r>
              <a:rPr lang="zh-CN" altLang="en-US" sz="2400" dirty="0" smtClean="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，怕布晾不干</a:t>
            </a:r>
            <a:r>
              <a:rPr lang="zh-CN" altLang="zh-CN" sz="2400" dirty="0" smtClean="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。</a:t>
            </a:r>
            <a:endParaRPr lang="zh-CN" altLang="zh-CN" sz="2400" dirty="0">
              <a:solidFill>
                <a:schemeClr val="tx1"/>
              </a:solidFill>
              <a:latin typeface="黑体" panose="02010609060101010101" charset="-122"/>
              <a:ea typeface="黑体" panose="02010609060101010101" charset="-122"/>
              <a:cs typeface="黑体" panose="02010609060101010101" charset="-122"/>
            </a:endParaRPr>
          </a:p>
          <a:p>
            <a:pPr indent="0" fontAlgn="auto">
              <a:lnSpc>
                <a:spcPts val="3100"/>
              </a:lnSpc>
            </a:pPr>
            <a:r>
              <a:rPr lang="en-US" altLang="zh-CN" sz="2400" dirty="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   </a:t>
            </a:r>
            <a:r>
              <a:rPr lang="zh-CN" altLang="zh-CN" sz="2400" dirty="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就这样，无论是刮风下雨，还是晴好的天气，她都在发愁，身体也因情绪不好，眼见骨瘦如柴。</a:t>
            </a:r>
          </a:p>
          <a:p>
            <a:pPr indent="0" fontAlgn="auto">
              <a:lnSpc>
                <a:spcPts val="3100"/>
              </a:lnSpc>
            </a:pPr>
            <a:r>
              <a:rPr lang="en-US" altLang="zh-CN" sz="2400" dirty="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    </a:t>
            </a:r>
            <a:r>
              <a:rPr lang="zh-CN" altLang="zh-CN" sz="2400" dirty="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有一天，村里有位智者听说了她的故事，就对她说：你为什么不倒过来看呢？</a:t>
            </a:r>
          </a:p>
        </p:txBody>
      </p:sp>
    </p:spTree>
    <p:custDataLst>
      <p:tags r:id="rId1"/>
    </p:custData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p15="http://schemas.microsoft.com/office/powerpoint/2012/main" xmlns:p159="http://schemas.microsoft.com/office/powerpoint/2015/09/main">
      <p:transition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9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 userDrawn="1">
            <p:custDataLst>
              <p:tags r:id="rId2"/>
            </p:custDataLst>
          </p:nvPr>
        </p:nvPicPr>
        <p:blipFill>
          <a:blip r:embed="rId10"/>
          <a:stretch>
            <a:fillRect/>
          </a:stretch>
        </p:blipFill>
        <p:spPr>
          <a:xfrm>
            <a:off x="1651000" y="127000"/>
            <a:ext cx="9144000" cy="6858000"/>
          </a:xfrm>
          <a:prstGeom prst="rect">
            <a:avLst/>
          </a:prstGeom>
        </p:spPr>
      </p:pic>
      <p:sp>
        <p:nvSpPr>
          <p:cNvPr id="2" name="矩形 1"/>
          <p:cNvSpPr/>
          <p:nvPr userDrawn="1">
            <p:custDataLst>
              <p:tags r:id="rId3"/>
            </p:custDataLst>
          </p:nvPr>
        </p:nvSpPr>
        <p:spPr>
          <a:xfrm>
            <a:off x="0" y="0"/>
            <a:ext cx="12215495" cy="6858000"/>
          </a:xfrm>
          <a:prstGeom prst="rect">
            <a:avLst/>
          </a:prstGeom>
          <a:solidFill>
            <a:schemeClr val="lt2"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chemeClr val="l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" name="矩形 9"/>
          <p:cNvSpPr/>
          <p:nvPr>
            <p:custDataLst>
              <p:tags r:id="rId4"/>
            </p:custDataLst>
          </p:nvPr>
        </p:nvSpPr>
        <p:spPr>
          <a:xfrm>
            <a:off x="-24130" y="0"/>
            <a:ext cx="2555875" cy="431800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000">
                <a:solidFill>
                  <a:schemeClr val="l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怎样做到换位思考</a:t>
            </a:r>
          </a:p>
        </p:txBody>
      </p:sp>
      <p:sp>
        <p:nvSpPr>
          <p:cNvPr id="60" name="矩形 11"/>
          <p:cNvSpPr/>
          <p:nvPr>
            <p:custDataLst>
              <p:tags r:id="rId5"/>
            </p:custDataLst>
          </p:nvPr>
        </p:nvSpPr>
        <p:spPr>
          <a:xfrm>
            <a:off x="-23996" y="431964"/>
            <a:ext cx="3232735" cy="460992"/>
          </a:xfrm>
          <a:custGeom>
            <a:avLst/>
            <a:gdLst>
              <a:gd name="connsiteX0" fmla="*/ 0 w 683568"/>
              <a:gd name="connsiteY0" fmla="*/ 0 h 241297"/>
              <a:gd name="connsiteX1" fmla="*/ 683568 w 683568"/>
              <a:gd name="connsiteY1" fmla="*/ 0 h 241297"/>
              <a:gd name="connsiteX2" fmla="*/ 683568 w 683568"/>
              <a:gd name="connsiteY2" fmla="*/ 241297 h 241297"/>
              <a:gd name="connsiteX3" fmla="*/ 0 w 683568"/>
              <a:gd name="connsiteY3" fmla="*/ 241297 h 241297"/>
              <a:gd name="connsiteX4" fmla="*/ 0 w 683568"/>
              <a:gd name="connsiteY4" fmla="*/ 0 h 241297"/>
              <a:gd name="connsiteX0-1" fmla="*/ 0 w 834039"/>
              <a:gd name="connsiteY0-2" fmla="*/ 11575 h 252872"/>
              <a:gd name="connsiteX1-3" fmla="*/ 834039 w 834039"/>
              <a:gd name="connsiteY1-4" fmla="*/ 0 h 252872"/>
              <a:gd name="connsiteX2-5" fmla="*/ 683568 w 834039"/>
              <a:gd name="connsiteY2-6" fmla="*/ 252872 h 252872"/>
              <a:gd name="connsiteX3-7" fmla="*/ 0 w 834039"/>
              <a:gd name="connsiteY3-8" fmla="*/ 252872 h 252872"/>
              <a:gd name="connsiteX4-9" fmla="*/ 0 w 834039"/>
              <a:gd name="connsiteY4-10" fmla="*/ 11575 h 252872"/>
              <a:gd name="connsiteX0-11" fmla="*/ 0 w 756796"/>
              <a:gd name="connsiteY0-12" fmla="*/ 11575 h 252872"/>
              <a:gd name="connsiteX1-13" fmla="*/ 756796 w 756796"/>
              <a:gd name="connsiteY1-14" fmla="*/ 0 h 252872"/>
              <a:gd name="connsiteX2-15" fmla="*/ 683568 w 756796"/>
              <a:gd name="connsiteY2-16" fmla="*/ 252872 h 252872"/>
              <a:gd name="connsiteX3-17" fmla="*/ 0 w 756796"/>
              <a:gd name="connsiteY3-18" fmla="*/ 252872 h 252872"/>
              <a:gd name="connsiteX4-19" fmla="*/ 0 w 756796"/>
              <a:gd name="connsiteY4-20" fmla="*/ 11575 h 252872"/>
            </a:gdLst>
            <a:ahLst/>
            <a:cxnLst>
              <a:cxn ang="0">
                <a:pos x="connsiteX0-11" y="connsiteY0-12"/>
              </a:cxn>
              <a:cxn ang="0">
                <a:pos x="connsiteX1-13" y="connsiteY1-14"/>
              </a:cxn>
              <a:cxn ang="0">
                <a:pos x="connsiteX2-15" y="connsiteY2-16"/>
              </a:cxn>
              <a:cxn ang="0">
                <a:pos x="connsiteX3-17" y="connsiteY3-18"/>
              </a:cxn>
              <a:cxn ang="0">
                <a:pos x="connsiteX4-19" y="connsiteY4-20"/>
              </a:cxn>
            </a:cxnLst>
            <a:rect l="l" t="t" r="r" b="b"/>
            <a:pathLst>
              <a:path w="756796" h="252870">
                <a:moveTo>
                  <a:pt x="0" y="11575"/>
                </a:moveTo>
                <a:lnTo>
                  <a:pt x="756796" y="0"/>
                </a:lnTo>
                <a:lnTo>
                  <a:pt x="683568" y="252872"/>
                </a:lnTo>
                <a:lnTo>
                  <a:pt x="0" y="252872"/>
                </a:lnTo>
                <a:lnTo>
                  <a:pt x="0" y="11575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b="1">
                <a:solidFill>
                  <a:schemeClr val="l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 </a:t>
            </a:r>
            <a:r>
              <a:rPr lang="zh-CN" altLang="en-US" b="1">
                <a:solidFill>
                  <a:schemeClr val="l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怎样做到换位思考</a:t>
            </a:r>
          </a:p>
        </p:txBody>
      </p:sp>
      <p:sp>
        <p:nvSpPr>
          <p:cNvPr id="59" name="矩形 58"/>
          <p:cNvSpPr/>
          <p:nvPr>
            <p:custDataLst>
              <p:tags r:id="rId6"/>
            </p:custDataLst>
          </p:nvPr>
        </p:nvSpPr>
        <p:spPr>
          <a:xfrm>
            <a:off x="1487736" y="1629058"/>
            <a:ext cx="8280920" cy="30460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altLang="zh-CN" b="1">
                <a:solidFill>
                  <a:schemeClr val="dk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 </a:t>
            </a:r>
            <a:r>
              <a:rPr lang="en-US" altLang="zh-CN" sz="3200" b="1">
                <a:solidFill>
                  <a:schemeClr val="dk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   1.</a:t>
            </a:r>
            <a:r>
              <a:rPr lang="zh-CN" altLang="en-US" sz="3200" b="1">
                <a:solidFill>
                  <a:schemeClr val="dk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平等是前提   </a:t>
            </a:r>
          </a:p>
          <a:p>
            <a:pPr algn="just"/>
            <a:r>
              <a:rPr lang="zh-CN" altLang="en-US" sz="3200" b="1">
                <a:solidFill>
                  <a:schemeClr val="dk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    </a:t>
            </a:r>
            <a:r>
              <a:rPr lang="en-US" altLang="zh-CN" sz="3200" b="1">
                <a:solidFill>
                  <a:schemeClr val="dk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2.</a:t>
            </a:r>
            <a:r>
              <a:rPr lang="zh-CN" altLang="en-US" sz="3200" b="1">
                <a:solidFill>
                  <a:schemeClr val="dk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保持乐观心态</a:t>
            </a:r>
          </a:p>
          <a:p>
            <a:pPr algn="just"/>
            <a:r>
              <a:rPr lang="en-US" altLang="zh-CN" sz="3200" b="1">
                <a:solidFill>
                  <a:schemeClr val="dk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    3.</a:t>
            </a:r>
            <a:r>
              <a:rPr lang="zh-CN" altLang="en-US" sz="3200" b="1">
                <a:solidFill>
                  <a:schemeClr val="dk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沟通进行到底</a:t>
            </a:r>
          </a:p>
          <a:p>
            <a:pPr algn="just"/>
            <a:r>
              <a:rPr lang="zh-CN" altLang="en-US" sz="3200" b="1">
                <a:solidFill>
                  <a:schemeClr val="dk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 </a:t>
            </a:r>
            <a:r>
              <a:rPr lang="en-US" altLang="zh-CN" sz="3200" b="1">
                <a:solidFill>
                  <a:schemeClr val="dk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   4.</a:t>
            </a:r>
            <a:r>
              <a:rPr lang="zh-CN" altLang="en-US" sz="3200" b="1">
                <a:solidFill>
                  <a:schemeClr val="dk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站在他人角度看问题</a:t>
            </a:r>
          </a:p>
          <a:p>
            <a:pPr algn="just"/>
            <a:r>
              <a:rPr lang="zh-CN" altLang="en-US" sz="3200" b="1">
                <a:solidFill>
                  <a:schemeClr val="dk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 </a:t>
            </a:r>
            <a:r>
              <a:rPr lang="en-US" altLang="zh-CN" sz="3200" b="1">
                <a:solidFill>
                  <a:schemeClr val="dk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   5.</a:t>
            </a:r>
            <a:r>
              <a:rPr lang="zh-CN" altLang="en-US" sz="3200" b="1">
                <a:solidFill>
                  <a:schemeClr val="dk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多理解，宽容他人。</a:t>
            </a:r>
          </a:p>
          <a:p>
            <a:pPr algn="just"/>
            <a:r>
              <a:rPr lang="zh-CN" altLang="en-US" sz="3200" b="1">
                <a:solidFill>
                  <a:schemeClr val="dk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 </a:t>
            </a:r>
            <a:r>
              <a:rPr lang="en-US" altLang="zh-CN" sz="3200" b="1">
                <a:solidFill>
                  <a:schemeClr val="dk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   6.</a:t>
            </a:r>
            <a:r>
              <a:rPr lang="zh-CN" altLang="en-US" sz="3200" b="1">
                <a:solidFill>
                  <a:schemeClr val="dk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欣赏他人优点</a:t>
            </a:r>
            <a:r>
              <a:rPr lang="en-US" altLang="zh-CN" sz="3200" b="1">
                <a:solidFill>
                  <a:schemeClr val="dk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 </a:t>
            </a:r>
            <a:r>
              <a:rPr lang="en-US" altLang="zh-CN" sz="3200">
                <a:solidFill>
                  <a:schemeClr val="dk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 </a:t>
            </a:r>
          </a:p>
        </p:txBody>
      </p:sp>
    </p:spTree>
    <p:custDataLst>
      <p:tags r:id="rId1"/>
    </p:custData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p15="http://schemas.microsoft.com/office/powerpoint/2012/main" xmlns:p159="http://schemas.microsoft.com/office/powerpoint/2015/09/main">
      <p:transition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b6f5b69480a8b35f9b6f5d00a159aef1">
            <a:hlinkClick r:id="" action="ppaction://media"/>
          </p:cNvPr>
          <p:cNvPicPr/>
          <p:nvPr>
            <a:videoFile r:link="rId2"/>
            <p:custDataLst>
              <p:tags r:id="rId3"/>
            </p:custDataLst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847850" y="260985"/>
            <a:ext cx="8733155" cy="6036310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2164080" y="1772920"/>
            <a:ext cx="7863840" cy="313817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</a:bodyPr>
          <a:lstStyle/>
          <a:p>
            <a:r>
              <a:rPr lang="zh-CN" altLang="en-US" sz="660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当你想发脾气时，当你想偷懒时，多想一想这些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67940" y="188595"/>
            <a:ext cx="7060565" cy="3933825"/>
          </a:xfrm>
          <a:prstGeom prst="rect">
            <a:avLst/>
          </a:prstGeom>
        </p:spPr>
      </p:pic>
      <p:sp>
        <p:nvSpPr>
          <p:cNvPr id="8" name="标题 4"/>
          <p:cNvSpPr>
            <a:spLocks noGrp="1"/>
          </p:cNvSpPr>
          <p:nvPr>
            <p:custDataLst>
              <p:tags r:id="rId2"/>
            </p:custDataLst>
          </p:nvPr>
        </p:nvSpPr>
        <p:spPr>
          <a:xfrm>
            <a:off x="2781299" y="2639846"/>
            <a:ext cx="6629402" cy="1578307"/>
          </a:xfrm>
          <a:prstGeom prst="rect">
            <a:avLst/>
          </a:prstGeom>
        </p:spPr>
        <p:txBody>
          <a:bodyPr vert="horz" lIns="90000" tIns="46800" rIns="90000" bIns="46800" rtlCol="0" anchor="ctr" anchorCtr="0">
            <a:normAutofit/>
          </a:bodyPr>
          <a:lstStyle>
            <a:lvl1pPr algn="ctr" defTabSz="685800" rtl="0" eaLnBrk="1" fontAlgn="auto" latinLnBrk="0" hangingPunct="1">
              <a:lnSpc>
                <a:spcPct val="100000"/>
              </a:lnSpc>
              <a:spcBef>
                <a:spcPct val="0"/>
              </a:spcBef>
              <a:buNone/>
              <a:defRPr sz="4500" b="1" u="none" strike="noStrike" kern="1200" cap="none" spc="0" normalizeH="0" baseline="0">
                <a:solidFill>
                  <a:schemeClr val="accent1"/>
                </a:solidFill>
                <a:uFillTx/>
                <a:latin typeface="Arial" panose="020B0604020202020204" pitchFamily="34" charset="0"/>
                <a:ea typeface="汉仪旗黑-85S" panose="00020600040101010101" pitchFamily="18" charset="-122"/>
                <a:cs typeface="Arial" panose="020B0604020202020204" pitchFamily="34" charset="0"/>
              </a:defRPr>
            </a:lvl1pPr>
          </a:lstStyle>
          <a:p>
            <a:pPr marL="0" indent="0" algn="ctr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SzTx/>
              <a:buNone/>
            </a:pPr>
            <a:r>
              <a:rPr lang="zh-CN" altLang="en-US" sz="4500">
                <a:solidFill>
                  <a:schemeClr val="accent1"/>
                </a:solidFill>
              </a:rPr>
              <a:t>谢谢大家</a:t>
            </a:r>
          </a:p>
        </p:txBody>
      </p:sp>
      <p:pic>
        <p:nvPicPr>
          <p:cNvPr id="7" name="New picture"/>
          <p:cNvPicPr/>
          <p:nvPr/>
        </p:nvPicPr>
        <p:blipFill>
          <a:blip r:embed="rId5"/>
          <a:stretch>
            <a:fillRect/>
          </a:stretch>
        </p:blipFill>
        <p:spPr>
          <a:xfrm>
            <a:off x="13652500" y="11658600"/>
            <a:ext cx="317500" cy="241300"/>
          </a:xfrm>
          <a:prstGeom prst="cube">
            <a:avLst/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p15="http://schemas.microsoft.com/office/powerpoint/2012/main" xmlns:p159="http://schemas.microsoft.com/office/powerpoint/2015/09/main">
      <p:transition/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OS" val="Unix 3.10 unknown"/>
  <p:tag name="AS_RELEASE_DATE" val="2020.11.30"/>
  <p:tag name="AS_TITLE" val="Aspose.Slides for Java"/>
  <p:tag name="AS_VERSION" val="20.11"/>
  <p:tag name="COMMONDATA" val="eyJoZGlkIjoiMzQyMmJhYjQ2NDQwOTYxMTE0YTZlOWI4MDQwNGM4YTkifQ=="/>
  <p:tag name="KSO_WPP_MARK_KEY" val="4fa12381-9201-4421-8ecb-1805f3ee8fec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TEMPLATE_CATEGORY" val="custom"/>
  <p:tag name="KSO_WM_TEMPLATE_INDEX" val="20180456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TEMPLATE_CATEGORY" val="custom"/>
  <p:tag name="KSO_WM_TEMPLATE_INDEX" val="20180456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COMBINE_RELATE_SLIDE_ID" val="background20177594_1"/>
  <p:tag name="KSO_WM_TAG_VERSION" val="1.0"/>
  <p:tag name="KSO_WM_TEMPLATE_CATEGORY" val="custom"/>
  <p:tag name="KSO_WM_TEMPLATE_COLOR_TYPE" val="1"/>
  <p:tag name="KSO_WM_TEMPLATE_INDEX" val="20180456"/>
  <p:tag name="KSO_WM_TEMPLATE_MASTER_THUMB_INDEX" val="12"/>
  <p:tag name="KSO_WM_TEMPLATE_MASTER_TYPE" val="1"/>
  <p:tag name="KSO_WM_TEMPLATE_SUBCATEGORY" val="0"/>
  <p:tag name="KSO_WM_TEMPLATE_THUMBS_INDEX" val="1、5、9、11、15、23、31"/>
  <p:tag name="KSO_WM_UNIT_SHOW_EDIT_AREA_INDICATION" val="0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SLIDE_BACKGROUND_MASK_FLAG" val="1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**"/>
  <p:tag name="KSO_WM_UNIT_LAYERLEVEL" val="1"/>
  <p:tag name="KSO_WM_UNIT_SUBTYPE" val="q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SLIDE_BACKGROUND_MASK_FLAG" val="1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**"/>
  <p:tag name="KSO_WM_UNIT_LAYERLEVEL" val="1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SLIDE_BACKGROUND_MASK_FLAG" val="1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**"/>
  <p:tag name="KSO_WM_UNIT_LAYERLEVEL" val="1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SLIDE_BACKGROUND_MASK_FLAG" val="1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**"/>
  <p:tag name="KSO_WM_UNIT_LAYERLEVEL" val="1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SLIDE_BACKGROUND_MASK_FLAG" val="1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**"/>
  <p:tag name="KSO_WM_UNIT_LAYERLEVEL" val="1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SLIDE_BACKGROUND_MASK_FLAG" val="1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**"/>
  <p:tag name="KSO_WM_UNIT_LAYERLEVEL" val="1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2**"/>
  <p:tag name="KSO_WM_UNIT_LAYERLEVEL" val="1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2**"/>
  <p:tag name="KSO_WM_UNIT_LARGE_SHAPE" val="1"/>
  <p:tag name="KSO_WM_UNIT_LAYERLEVEL" val="1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2**"/>
  <p:tag name="KSO_WM_UNIT_LAYERLEVEL" val="1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2**"/>
  <p:tag name="KSO_WM_UNIT_LAYERLEVEL" val="1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2**"/>
  <p:tag name="KSO_WM_UNIT_LAYERLEVEL" val="1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2**"/>
  <p:tag name="KSO_WM_UNIT_LAYERLEVEL" val="1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2**"/>
  <p:tag name="KSO_WM_UNIT_LAYERLEVEL" val="1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3**"/>
  <p:tag name="KSO_WM_UNIT_LAYERLEVEL" val="1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3**"/>
  <p:tag name="KSO_WM_UNIT_LAYERLEVEL" val="1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3**"/>
  <p:tag name="KSO_WM_UNIT_LAYERLEVEL" val="1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3**"/>
  <p:tag name="KSO_WM_UNIT_LAYERLEVEL" val="1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3**"/>
  <p:tag name="KSO_WM_UNIT_LAYERLEVEL" val="1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3**"/>
  <p:tag name="KSO_WM_UNIT_LAYERLEVEL" val="1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3**"/>
  <p:tag name="KSO_WM_UNIT_LAYERLEVEL" val="1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3**"/>
  <p:tag name="KSO_WM_UNIT_LAYERLEVEL" val="1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4**"/>
  <p:tag name="KSO_WM_UNIT_LAYERLEVEL" val="1"/>
</p:tagLst>
</file>

<file path=ppt/tags/tag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4**"/>
  <p:tag name="KSO_WM_UNIT_LARGE_SHAPE" val="1"/>
  <p:tag name="KSO_WM_UNIT_LAYERLEVEL" val="1"/>
</p:tagLst>
</file>

<file path=ppt/tags/tag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4**"/>
  <p:tag name="KSO_WM_UNIT_LAYERLEVEL" val="1"/>
</p:tagLst>
</file>

<file path=ppt/tags/tag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4**"/>
  <p:tag name="KSO_WM_UNIT_LAYERLEVEL" val="1"/>
</p:tagLst>
</file>

<file path=ppt/tags/tag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4**"/>
  <p:tag name="KSO_WM_UNIT_LAYERLEVEL" val="1"/>
</p:tagLst>
</file>

<file path=ppt/tags/tag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4**"/>
  <p:tag name="KSO_WM_UNIT_LAYERLEVEL" val="1"/>
</p:tagLst>
</file>

<file path=ppt/tags/tag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4**"/>
  <p:tag name="KSO_WM_UNIT_LAYERLEVEL" val="1"/>
</p:tagLst>
</file>

<file path=ppt/tags/tag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4**"/>
  <p:tag name="KSO_WM_UNIT_LAYERLEVEL" val="1"/>
</p:tagLst>
</file>

<file path=ppt/tags/tag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RGE_SHAPE" val="1"/>
  <p:tag name="KSO_WM_UNIT_LAYERLEVEL" val="1"/>
</p:tagLst>
</file>

<file path=ppt/tags/tag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6**"/>
  <p:tag name="KSO_WM_UNIT_LAYERLEVEL" val="1"/>
</p:tagLst>
</file>

<file path=ppt/tags/tag4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6**"/>
  <p:tag name="KSO_WM_UNIT_LAYERLEVEL" val="1"/>
</p:tagLst>
</file>

<file path=ppt/tags/tag4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6**"/>
  <p:tag name="KSO_WM_UNIT_LAYERLEVEL" val="1"/>
</p:tagLst>
</file>

<file path=ppt/tags/tag5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6**"/>
  <p:tag name="KSO_WM_UNIT_LAYERLEVEL" val="1"/>
</p:tagLst>
</file>

<file path=ppt/tags/tag5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6**"/>
  <p:tag name="KSO_WM_UNIT_LAYERLEVEL" val="1"/>
</p:tagLst>
</file>

<file path=ppt/tags/tag5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7**"/>
  <p:tag name="KSO_WM_UNIT_LAYERLEVEL" val="1"/>
</p:tagLst>
</file>

<file path=ppt/tags/tag5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7**"/>
  <p:tag name="KSO_WM_UNIT_LAYERLEVEL" val="1"/>
</p:tagLst>
</file>

<file path=ppt/tags/tag5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7**"/>
  <p:tag name="KSO_WM_UNIT_LAYERLEVEL" val="1"/>
</p:tagLst>
</file>

<file path=ppt/tags/tag5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8**"/>
  <p:tag name="KSO_WM_UNIT_LAYERLEVEL" val="1"/>
</p:tagLst>
</file>

<file path=ppt/tags/tag5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8**"/>
  <p:tag name="KSO_WM_UNIT_LARGE_SHAPE" val="1"/>
  <p:tag name="KSO_WM_UNIT_LAYERLEVEL" val="1"/>
</p:tagLst>
</file>

<file path=ppt/tags/tag5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8**"/>
  <p:tag name="KSO_WM_UNIT_LAYERLEVEL" val="1"/>
</p:tagLst>
</file>

<file path=ppt/tags/tag5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8**"/>
  <p:tag name="KSO_WM_UNIT_LAYERLEVEL" val="1"/>
</p:tagLst>
</file>

<file path=ppt/tags/tag5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8**"/>
  <p:tag name="KSO_WM_UNIT_LAYERLEVEL" val="1"/>
</p:tagLst>
</file>

<file path=ppt/tags/tag6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8**"/>
  <p:tag name="KSO_WM_UNIT_LAYERLEVEL" val="1"/>
</p:tagLst>
</file>

<file path=ppt/tags/tag6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8**"/>
  <p:tag name="KSO_WM_UNIT_LAYERLEVEL" val="1"/>
</p:tagLst>
</file>

<file path=ppt/tags/tag6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8**"/>
  <p:tag name="KSO_WM_UNIT_LAYERLEVEL" val="1"/>
</p:tagLst>
</file>

<file path=ppt/tags/tag6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9**"/>
  <p:tag name="KSO_WM_UNIT_LAYERLEVEL" val="1"/>
</p:tagLst>
</file>

<file path=ppt/tags/tag6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9**"/>
  <p:tag name="KSO_WM_UNIT_LARGE_SHAPE" val="1"/>
  <p:tag name="KSO_WM_UNIT_LAYERLEVEL" val="1"/>
</p:tagLst>
</file>

<file path=ppt/tags/tag6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9**"/>
  <p:tag name="KSO_WM_UNIT_LAYERLEVEL" val="1"/>
</p:tagLst>
</file>

<file path=ppt/tags/tag6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9**"/>
  <p:tag name="KSO_WM_UNIT_LAYERLEVEL" val="1"/>
</p:tagLst>
</file>

<file path=ppt/tags/tag6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9**"/>
  <p:tag name="KSO_WM_UNIT_LAYERLEVEL" val="1"/>
</p:tagLst>
</file>

<file path=ppt/tags/tag6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9**"/>
  <p:tag name="KSO_WM_UNIT_LAYERLEVEL" val="1"/>
</p:tagLst>
</file>

<file path=ppt/tags/tag6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9**"/>
  <p:tag name="KSO_WM_UNIT_LAYERLEVEL" val="1"/>
</p:tagLst>
</file>

<file path=ppt/tags/tag7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0**"/>
  <p:tag name="KSO_WM_UNIT_LAYERLEVEL" val="1"/>
</p:tagLst>
</file>

<file path=ppt/tags/tag7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0**"/>
  <p:tag name="KSO_WM_UNIT_LARGE_SHAPE" val="1"/>
  <p:tag name="KSO_WM_UNIT_LAYERLEVEL" val="1"/>
</p:tagLst>
</file>

<file path=ppt/tags/tag7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0**"/>
  <p:tag name="KSO_WM_UNIT_LAYERLEVEL" val="1"/>
</p:tagLst>
</file>

<file path=ppt/tags/tag7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0**"/>
  <p:tag name="KSO_WM_UNIT_LAYERLEVEL" val="1"/>
</p:tagLst>
</file>

<file path=ppt/tags/tag7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0**"/>
  <p:tag name="KSO_WM_UNIT_LAYERLEVEL" val="1"/>
</p:tagLst>
</file>

<file path=ppt/tags/tag7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0**"/>
  <p:tag name="KSO_WM_UNIT_LAYERLEVEL" val="1"/>
</p:tagLst>
</file>

<file path=ppt/tags/tag7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1**"/>
  <p:tag name="KSO_WM_UNIT_LAYERLEVEL" val="1"/>
</p:tagLst>
</file>

<file path=ppt/tags/tag7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1**"/>
  <p:tag name="KSO_WM_UNIT_LAYERLEVEL" val="1"/>
</p:tagLst>
</file>

<file path=ppt/tags/tag7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1**"/>
  <p:tag name="KSO_WM_UNIT_LAYERLEVEL" val="1"/>
</p:tagLst>
</file>

<file path=ppt/tags/tag7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1**"/>
  <p:tag name="KSO_WM_UNIT_LAYERLEVEL" val="1"/>
</p:tagLst>
</file>

<file path=ppt/tags/tag8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1**"/>
  <p:tag name="KSO_WM_UNIT_LAYERLEVEL" val="1"/>
</p:tagLst>
</file>

<file path=ppt/tags/tag8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SLIDE_BACKGROUND_TYPE" val="general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2**"/>
  <p:tag name="KSO_WM_UNIT_LAYERLEVEL" val="1"/>
</p:tagLst>
</file>

<file path=ppt/tags/tag8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SLIDE_BACKGROUND_TYPE" val="general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2*i*1"/>
  <p:tag name="KSO_WM_UNIT_INDEX" val="1"/>
  <p:tag name="KSO_WM_UNIT_LARGE_SHAPE" val="1"/>
  <p:tag name="KSO_WM_UNIT_LAYERLEVEL" val="1"/>
  <p:tag name="KSO_WM_UNIT_TYPE" val="i"/>
</p:tagLst>
</file>

<file path=ppt/tags/tag8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SLIDE_BACKGROUND_TYPE" val="general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2**"/>
  <p:tag name="KSO_WM_UNIT_LAYERLEVEL" val="1"/>
</p:tagLst>
</file>

<file path=ppt/tags/tag8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SLIDE_BACKGROUND_TYPE" val="general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2**"/>
  <p:tag name="KSO_WM_UNIT_LAYERLEVEL" val="1"/>
</p:tagLst>
</file>

<file path=ppt/tags/tag8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SLIDE_BACKGROUND_TYPE" val="general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2**"/>
  <p:tag name="KSO_WM_UNIT_LAYERLEVEL" val="1"/>
</p:tagLst>
</file>

<file path=ppt/tags/tag8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SLIDE_BACKGROUND_TYPE" val="general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2**"/>
  <p:tag name="KSO_WM_UNIT_LAYERLEVEL" val="1"/>
</p:tagLst>
</file>

<file path=ppt/tags/tag8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SLIDE_BACKGROUND_TYPE" val="frame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3**"/>
  <p:tag name="KSO_WM_UNIT_LAYERLEVEL" val="1"/>
</p:tagLst>
</file>

<file path=ppt/tags/tag8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SLIDE_BACKGROUND_TYPE" val="frame"/>
  <p:tag name="KSO_WM_SLIDE_BK_DARK_LIGHT" val="2"/>
  <p:tag name="KSO_WM_TAG_VERSION" val="1.0"/>
  <p:tag name="KSO_WM_UNIT_BK_DARK_LIGHT" val="2"/>
  <p:tag name="KSO_WM_UNIT_COMPATIBLE" val="0"/>
  <p:tag name="KSO_WM_UNIT_DIAGRAM_ISNUMVISUAL" val="0"/>
  <p:tag name="KSO_WM_UNIT_DIAGRAM_ISREFERUNIT" val="0"/>
  <p:tag name="KSO_WM_UNIT_HIGHLIGHT" val="0"/>
  <p:tag name="KSO_WM_UNIT_ID" val="_13*i*1"/>
  <p:tag name="KSO_WM_UNIT_INDEX" val="1"/>
  <p:tag name="KSO_WM_UNIT_LAYERLEVEL" val="1"/>
  <p:tag name="KSO_WM_UNIT_SUBTYPE" val="h"/>
  <p:tag name="KSO_WM_UNIT_TYPE" val="i"/>
</p:tagLst>
</file>

<file path=ppt/tags/tag8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SLIDE_BACKGROUND_TYPE" val="frame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3**"/>
  <p:tag name="KSO_WM_UNIT_LAYERLEVEL" val="1"/>
</p:tagLst>
</file>

<file path=ppt/tags/tag9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SLIDE_BACKGROUND_TYPE" val="frame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3**"/>
  <p:tag name="KSO_WM_UNIT_LAYERLEVEL" val="1"/>
</p:tagLst>
</file>

<file path=ppt/tags/tag9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SLIDE_BACKGROUND_TYPE" val="frame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3**"/>
  <p:tag name="KSO_WM_UNIT_LAYERLEVEL" val="1"/>
</p:tagLst>
</file>

<file path=ppt/tags/tag9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SLIDE_BACKGROUND_TYPE" val="frame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3**"/>
  <p:tag name="KSO_WM_UNIT_LAYERLEVEL" val="1"/>
</p:tagLst>
</file>

<file path=ppt/tags/tag9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SLIDE_BACKGROUND_TYPE" val="frame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3**"/>
  <p:tag name="KSO_WM_UNIT_LAYERLEVEL" val="1"/>
</p:tagLst>
</file>

<file path=ppt/tags/tag9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SLIDE_BACKGROUND_TYPE" val="leftRight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4**"/>
  <p:tag name="KSO_WM_UNIT_LAYERLEVEL" val="1"/>
</p:tagLst>
</file>

<file path=ppt/tags/tag9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SLIDE_BACKGROUND_TYPE" val="leftRight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4*i*1"/>
  <p:tag name="KSO_WM_UNIT_INDEX" val="1"/>
  <p:tag name="KSO_WM_UNIT_LARGE_SHAPE" val="1"/>
  <p:tag name="KSO_WM_UNIT_LAYERLEVEL" val="1"/>
  <p:tag name="KSO_WM_UNIT_TYPE" val="i"/>
</p:tagLst>
</file>

<file path=ppt/tags/tag9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SLIDE_BACKGROUND_TYPE" val="leftRight"/>
  <p:tag name="KSO_WM_SLIDE_BK_DARK_LIGHT" val="2"/>
  <p:tag name="KSO_WM_TAG_VERSION" val="1.0"/>
  <p:tag name="KSO_WM_UNIT_BK_DARK_LIGHT" val="2"/>
  <p:tag name="KSO_WM_UNIT_COMPATIBLE" val="0"/>
  <p:tag name="KSO_WM_UNIT_DIAGRAM_ISNUMVISUAL" val="0"/>
  <p:tag name="KSO_WM_UNIT_DIAGRAM_ISREFERUNIT" val="0"/>
  <p:tag name="KSO_WM_UNIT_HIGHLIGHT" val="0"/>
  <p:tag name="KSO_WM_UNIT_ID" val="_14*i*1"/>
  <p:tag name="KSO_WM_UNIT_INDEX" val="1"/>
  <p:tag name="KSO_WM_UNIT_LAYERLEVEL" val="1"/>
  <p:tag name="KSO_WM_UNIT_SUBTYPE" val="h"/>
  <p:tag name="KSO_WM_UNIT_TYPE" val="i"/>
</p:tagLst>
</file>

<file path=ppt/tags/tag9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SLIDE_BACKGROUND_TYPE" val="leftRight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4**"/>
  <p:tag name="KSO_WM_UNIT_LAYERLEVEL" val="1"/>
</p:tagLst>
</file>

<file path=ppt/tags/tag9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SLIDE_BACKGROUND_TYPE" val="leftRight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4**"/>
  <p:tag name="KSO_WM_UNIT_LAYERLEVEL" val="1"/>
</p:tagLst>
</file>

<file path=ppt/tags/tag9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SLIDE_BACKGROUND_TYPE" val="leftRight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4**"/>
  <p:tag name="KSO_WM_UNIT_LAYERLEVEL" val="1"/>
</p:tagLst>
</file>

<file path=ppt/tags/tag10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SLIDE_BACKGROUND_TYPE" val="leftRight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4**"/>
  <p:tag name="KSO_WM_UNIT_LAYERLEVEL" val="1"/>
</p:tagLst>
</file>

<file path=ppt/tags/tag10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SLIDE_BACKGROUND_TYPE" val="leftRight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4**"/>
  <p:tag name="KSO_WM_UNIT_LAYERLEVEL" val="1"/>
</p:tagLst>
</file>

<file path=ppt/tags/tag10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SLIDE_BACKGROUND_TYPE" val="leftRight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4**"/>
  <p:tag name="KSO_WM_UNIT_LAYERLEVEL" val="1"/>
</p:tagLst>
</file>

<file path=ppt/tags/tag10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SLIDE_BACKGROUND_TYPE" val="topBottom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5**"/>
  <p:tag name="KSO_WM_UNIT_LAYERLEVEL" val="1"/>
</p:tagLst>
</file>

<file path=ppt/tags/tag10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SLIDE_BACKGROUND_TYPE" val="topBottom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5*i*1"/>
  <p:tag name="KSO_WM_UNIT_INDEX" val="1"/>
  <p:tag name="KSO_WM_UNIT_LARGE_SHAPE" val="1"/>
  <p:tag name="KSO_WM_UNIT_LAYERLEVEL" val="1"/>
  <p:tag name="KSO_WM_UNIT_TYPE" val="i"/>
</p:tagLst>
</file>

<file path=ppt/tags/tag10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SLIDE_BACKGROUND_TYPE" val="topBottom"/>
  <p:tag name="KSO_WM_SLIDE_BK_DARK_LIGHT" val="2"/>
  <p:tag name="KSO_WM_TAG_VERSION" val="1.0"/>
  <p:tag name="KSO_WM_UNIT_BK_DARK_LIGHT" val="2"/>
  <p:tag name="KSO_WM_UNIT_COMPATIBLE" val="0"/>
  <p:tag name="KSO_WM_UNIT_DIAGRAM_ISNUMVISUAL" val="0"/>
  <p:tag name="KSO_WM_UNIT_DIAGRAM_ISREFERUNIT" val="0"/>
  <p:tag name="KSO_WM_UNIT_HIGHLIGHT" val="0"/>
  <p:tag name="KSO_WM_UNIT_ID" val="_15*i*1"/>
  <p:tag name="KSO_WM_UNIT_INDEX" val="1"/>
  <p:tag name="KSO_WM_UNIT_LAYERLEVEL" val="1"/>
  <p:tag name="KSO_WM_UNIT_SUBTYPE" val="h"/>
  <p:tag name="KSO_WM_UNIT_TYPE" val="i"/>
</p:tagLst>
</file>

<file path=ppt/tags/tag10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SLIDE_BACKGROUND_TYPE" val="topBottom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5**"/>
  <p:tag name="KSO_WM_UNIT_LAYERLEVEL" val="1"/>
</p:tagLst>
</file>

<file path=ppt/tags/tag10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SLIDE_BACKGROUND_TYPE" val="topBottom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5**"/>
  <p:tag name="KSO_WM_UNIT_LAYERLEVEL" val="1"/>
</p:tagLst>
</file>

<file path=ppt/tags/tag10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SLIDE_BACKGROUND_TYPE" val="topBottom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5**"/>
  <p:tag name="KSO_WM_UNIT_LAYERLEVEL" val="1"/>
</p:tagLst>
</file>

<file path=ppt/tags/tag10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SLIDE_BACKGROUND_TYPE" val="topBottom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5**"/>
  <p:tag name="KSO_WM_UNIT_LAYERLEVEL" val="1"/>
</p:tagLst>
</file>

<file path=ppt/tags/tag1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SLIDE_BACKGROUND_TYPE" val="topBottom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5**"/>
  <p:tag name="KSO_WM_UNIT_LAYERLEVEL" val="1"/>
</p:tagLst>
</file>

<file path=ppt/tags/tag1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SLIDE_BACKGROUND_TYPE" val="topBottom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5**"/>
  <p:tag name="KSO_WM_UNIT_LAYERLEVEL" val="1"/>
</p:tagLst>
</file>

<file path=ppt/tags/tag1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SLIDE_BACKGROUND_TYPE" val="bottomTop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6**"/>
  <p:tag name="KSO_WM_UNIT_LAYERLEVEL" val="1"/>
</p:tagLst>
</file>

<file path=ppt/tags/tag1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SLIDE_BACKGROUND_TYPE" val="bottomTop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6*i*1"/>
  <p:tag name="KSO_WM_UNIT_INDEX" val="1"/>
  <p:tag name="KSO_WM_UNIT_LARGE_SHAPE" val="1"/>
  <p:tag name="KSO_WM_UNIT_LAYERLEVEL" val="1"/>
  <p:tag name="KSO_WM_UNIT_TYPE" val="i"/>
</p:tagLst>
</file>

<file path=ppt/tags/tag1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SLIDE_BACKGROUND_TYPE" val="bottomTop"/>
  <p:tag name="KSO_WM_SLIDE_BK_DARK_LIGHT" val="2"/>
  <p:tag name="KSO_WM_TAG_VERSION" val="1.0"/>
  <p:tag name="KSO_WM_UNIT_BK_DARK_LIGHT" val="2"/>
  <p:tag name="KSO_WM_UNIT_COMPATIBLE" val="0"/>
  <p:tag name="KSO_WM_UNIT_DIAGRAM_ISNUMVISUAL" val="0"/>
  <p:tag name="KSO_WM_UNIT_DIAGRAM_ISREFERUNIT" val="0"/>
  <p:tag name="KSO_WM_UNIT_HIGHLIGHT" val="0"/>
  <p:tag name="KSO_WM_UNIT_ID" val="_16*i*1"/>
  <p:tag name="KSO_WM_UNIT_INDEX" val="1"/>
  <p:tag name="KSO_WM_UNIT_LAYERLEVEL" val="1"/>
  <p:tag name="KSO_WM_UNIT_SUBTYPE" val="h"/>
  <p:tag name="KSO_WM_UNIT_TYPE" val="i"/>
</p:tagLst>
</file>

<file path=ppt/tags/tag1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SLIDE_BACKGROUND_TYPE" val="bottomTop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6**"/>
  <p:tag name="KSO_WM_UNIT_LAYERLEVEL" val="1"/>
</p:tagLst>
</file>

<file path=ppt/tags/tag1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SLIDE_BACKGROUND_TYPE" val="bottomTop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6**"/>
  <p:tag name="KSO_WM_UNIT_LAYERLEVEL" val="1"/>
</p:tagLst>
</file>

<file path=ppt/tags/tag1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SLIDE_BACKGROUND_TYPE" val="bottomTop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6**"/>
  <p:tag name="KSO_WM_UNIT_LAYERLEVEL" val="1"/>
</p:tagLst>
</file>

<file path=ppt/tags/tag1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SLIDE_BACKGROUND_TYPE" val="bottomTop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6**"/>
  <p:tag name="KSO_WM_UNIT_LAYERLEVEL" val="1"/>
</p:tagLst>
</file>

<file path=ppt/tags/tag1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SLIDE_BACKGROUND_TYPE" val="bottomTop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6**"/>
  <p:tag name="KSO_WM_UNIT_LAYERLEVEL" val="1"/>
</p:tagLst>
</file>

<file path=ppt/tags/tag1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SLIDE_BACKGROUND_TYPE" val="bottomTop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6**"/>
  <p:tag name="KSO_WM_UNIT_LAYERLEVEL" val="1"/>
</p:tagLst>
</file>

<file path=ppt/tags/tag1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SLIDE_BACKGROUND_TYPE" val="navigation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7**"/>
  <p:tag name="KSO_WM_UNIT_LAYERLEVEL" val="1"/>
</p:tagLst>
</file>

<file path=ppt/tags/tag1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SLIDE_BACKGROUND_TYPE" val="navigation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7*i*1"/>
  <p:tag name="KSO_WM_UNIT_INDEX" val="1"/>
  <p:tag name="KSO_WM_UNIT_LARGE_SHAPE" val="1"/>
  <p:tag name="KSO_WM_UNIT_LAYERLEVEL" val="1"/>
  <p:tag name="KSO_WM_UNIT_TYPE" val="i"/>
</p:tagLst>
</file>

<file path=ppt/tags/tag1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SLIDE_BACKGROUND_TYPE" val="navigation"/>
  <p:tag name="KSO_WM_SLIDE_BK_DARK_LIGHT" val="2"/>
  <p:tag name="KSO_WM_TAG_VERSION" val="1.0"/>
  <p:tag name="KSO_WM_UNIT_BK_DARK_LIGHT" val="2"/>
  <p:tag name="KSO_WM_UNIT_COMPATIBLE" val="0"/>
  <p:tag name="KSO_WM_UNIT_DIAGRAM_ISNUMVISUAL" val="0"/>
  <p:tag name="KSO_WM_UNIT_DIAGRAM_ISREFERUNIT" val="0"/>
  <p:tag name="KSO_WM_UNIT_HIGHLIGHT" val="0"/>
  <p:tag name="KSO_WM_UNIT_ID" val="_17*i*1"/>
  <p:tag name="KSO_WM_UNIT_INDEX" val="1"/>
  <p:tag name="KSO_WM_UNIT_LAYERLEVEL" val="1"/>
  <p:tag name="KSO_WM_UNIT_SUBTYPE" val="h"/>
  <p:tag name="KSO_WM_UNIT_TYPE" val="i"/>
</p:tagLst>
</file>

<file path=ppt/tags/tag1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SLIDE_BACKGROUND_TYPE" val="navigation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7**"/>
  <p:tag name="KSO_WM_UNIT_LAYERLEVEL" val="1"/>
</p:tagLst>
</file>

<file path=ppt/tags/tag1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SLIDE_BACKGROUND_TYPE" val="navigation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7**"/>
  <p:tag name="KSO_WM_UNIT_LAYERLEVEL" val="1"/>
</p:tagLst>
</file>

<file path=ppt/tags/tag1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SLIDE_BACKGROUND_TYPE" val="navigation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7**"/>
  <p:tag name="KSO_WM_UNIT_LAYERLEVEL" val="1"/>
</p:tagLst>
</file>

<file path=ppt/tags/tag1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SLIDE_BACKGROUND_TYPE" val="navigation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7**"/>
  <p:tag name="KSO_WM_UNIT_LAYERLEVEL" val="1"/>
</p:tagLst>
</file>

<file path=ppt/tags/tag1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SLIDE_BACKGROUND_TYPE" val="navigation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7**"/>
  <p:tag name="KSO_WM_UNIT_LAYERLEVEL" val="1"/>
</p:tagLst>
</file>

<file path=ppt/tags/tag1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SLIDE_BACKGROUND_TYPE" val="navigation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7**"/>
  <p:tag name="KSO_WM_UNIT_LAYERLEVEL" val="1"/>
</p:tagLst>
</file>

<file path=ppt/tags/tag1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SLIDE_BACKGROUND_TYPE" val="navigation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7**"/>
  <p:tag name="KSO_WM_UNIT_LAYERLEVEL" val="1"/>
</p:tagLst>
</file>

<file path=ppt/tags/tag1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SLIDE_BACKGROUND_TYPE" val="navigation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7**"/>
  <p:tag name="KSO_WM_UNIT_LAYERLEVEL" val="1"/>
</p:tagLst>
</file>

<file path=ppt/tags/tag1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SLIDE_BACKGROUND_TYPE" val="belt"/>
  <p:tag name="KSO_WM_SLIDE_BK_DARK_LIGHT" val="1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8*i*1"/>
  <p:tag name="KSO_WM_UNIT_INDEX" val="1"/>
  <p:tag name="KSO_WM_UNIT_LAYERLEVEL" val="1"/>
  <p:tag name="KSO_WM_UNIT_TYPE" val="i"/>
</p:tagLst>
</file>

<file path=ppt/tags/tag1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SLIDE_BACKGROUND_TYPE" val="belt"/>
  <p:tag name="KSO_WM_SLIDE_BK_DARK_LIGHT" val="1"/>
  <p:tag name="KSO_WM_TAG_VERSION" val="1.0"/>
  <p:tag name="KSO_WM_UNIT_BK_DARK_LIGHT" val="2"/>
  <p:tag name="KSO_WM_UNIT_COMPATIBLE" val="0"/>
  <p:tag name="KSO_WM_UNIT_DIAGRAM_ISNUMVISUAL" val="0"/>
  <p:tag name="KSO_WM_UNIT_DIAGRAM_ISREFERUNIT" val="0"/>
  <p:tag name="KSO_WM_UNIT_HIGHLIGHT" val="0"/>
  <p:tag name="KSO_WM_UNIT_ID" val="_18*i*1"/>
  <p:tag name="KSO_WM_UNIT_INDEX" val="1"/>
  <p:tag name="KSO_WM_UNIT_LAYERLEVEL" val="1"/>
  <p:tag name="KSO_WM_UNIT_SUBTYPE" val="h"/>
  <p:tag name="KSO_WM_UNIT_TYPE" val="i"/>
</p:tagLst>
</file>

<file path=ppt/tags/tag1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SLIDE_BACKGROUND_TYPE" val="belt"/>
  <p:tag name="KSO_WM_SLIDE_BK_DARK_LIGHT" val="1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8**"/>
  <p:tag name="KSO_WM_UNIT_LAYERLEVEL" val="1"/>
</p:tagLst>
</file>

<file path=ppt/tags/tag1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SLIDE_BACKGROUND_TYPE" val="belt"/>
  <p:tag name="KSO_WM_SLIDE_BK_DARK_LIGHT" val="1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8**"/>
  <p:tag name="KSO_WM_UNIT_LAYERLEVEL" val="1"/>
</p:tagLst>
</file>

<file path=ppt/tags/tag1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SLIDE_BACKGROUND_TYPE" val="belt"/>
  <p:tag name="KSO_WM_SLIDE_BK_DARK_LIGHT" val="1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8**"/>
  <p:tag name="KSO_WM_UNIT_LAYERLEVEL" val="1"/>
</p:tagLst>
</file>

<file path=ppt/tags/tag1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SLIDE_BACKGROUND_TYPE" val="belt"/>
  <p:tag name="KSO_WM_SLIDE_BK_DARK_LIGHT" val="1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8**"/>
  <p:tag name="KSO_WM_UNIT_LAYERLEVEL" val="1"/>
</p:tagLst>
</file>

<file path=ppt/tags/tag1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SLIDE_BACKGROUND_TYPE" val="belt"/>
  <p:tag name="KSO_WM_SLIDE_BK_DARK_LIGHT" val="1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8**"/>
  <p:tag name="KSO_WM_UNIT_LAYERLEVEL" val="1"/>
</p:tagLst>
</file>

<file path=ppt/tags/tag1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COMBINE_RELATE_SLIDE_ID" val="background20177594_1"/>
  <p:tag name="KSO_WM_SLIDE_ID" val="custom20180456_1"/>
  <p:tag name="KSO_WM_SLIDE_INDEX" val="1"/>
  <p:tag name="KSO_WM_SLIDE_ITEM_CNT" val="0"/>
  <p:tag name="KSO_WM_SLIDE_LAYOUT" val="a_b"/>
  <p:tag name="KSO_WM_SLIDE_LAYOUT_CNT" val="1_1"/>
  <p:tag name="KSO_WM_SLIDE_SUBTYPE" val="pureTxt"/>
  <p:tag name="KSO_WM_SLIDE_TYPE" val="title"/>
  <p:tag name="KSO_WM_TAG_VERSION" val="1.0"/>
  <p:tag name="KSO_WM_TEMPLATE_CATEGORY" val="custom"/>
  <p:tag name="KSO_WM_TEMPLATE_COLOR_TYPE" val="1"/>
  <p:tag name="KSO_WM_TEMPLATE_INDEX" val="20180456"/>
  <p:tag name="KSO_WM_TEMPLATE_MASTER_THUMB_INDEX" val="12"/>
  <p:tag name="KSO_WM_TEMPLATE_MASTER_TYPE" val="1"/>
  <p:tag name="KSO_WM_TEMPLATE_SUBCATEGORY" val="0"/>
  <p:tag name="KSO_WM_TEMPLATE_THUMBS_INDEX" val="1、5、9、11、15、23、31"/>
</p:tagLst>
</file>

<file path=ppt/tags/tag1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TEMPLATE_CATEGORY" val="custom"/>
  <p:tag name="KSO_WM_TEMPLATE_INDEX" val="20180456"/>
  <p:tag name="KSO_WM_UNIT_COMPATIBLE" val="0"/>
  <p:tag name="KSO_WM_UNIT_DIAGRAM_ISNUMVISUAL" val="0"/>
  <p:tag name="KSO_WM_UNIT_DIAGRAM_ISREFERUNIT" val="0"/>
  <p:tag name="KSO_WM_UNIT_HIGHLIGHT" val="0"/>
  <p:tag name="KSO_WM_UNIT_ID" val="custom20180456_1*a*1"/>
  <p:tag name="KSO_WM_UNIT_INDEX" val="1"/>
  <p:tag name="KSO_WM_UNIT_ISCONTENTSTITLE" val="0"/>
  <p:tag name="KSO_WM_UNIT_LAYERLEVEL" val="1"/>
  <p:tag name="KSO_WM_UNIT_NOCLEAR" val="0"/>
  <p:tag name="KSO_WM_UNIT_PRESET_TEXT" val="薄荷味的夏天"/>
  <p:tag name="KSO_WM_UNIT_TEXT_FILL_FORE_SCHEMECOLOR_INDEX" val="5"/>
  <p:tag name="KSO_WM_UNIT_TEXT_FILL_FORE_SCHEMECOLOR_INDEX_BRIGHTNESS" val="0"/>
  <p:tag name="KSO_WM_UNIT_TEXT_FILL_TYPE" val="1"/>
  <p:tag name="KSO_WM_UNIT_TYPE" val="a"/>
  <p:tag name="KSO_WM_UNIT_VALUE" val="11"/>
</p:tagLst>
</file>

<file path=ppt/tags/tag1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general"/>
  <p:tag name="KSO_WM_SLIDE_BK_DARK_LIGHT" val="2"/>
</p:tagLst>
</file>

<file path=ppt/tags/tag1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SLIDE_BACKGROUND_TYPE" val="general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2**"/>
  <p:tag name="KSO_WM_UNIT_LAYERLEVEL" val="1"/>
  <p:tag name="KSO_WM_UNIT_TYPE" val="i"/>
</p:tagLst>
</file>

<file path=ppt/tags/tag1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SLIDE_BACKGROUND_TYPE" val="general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FILL_FORE_SCHEMECOLOR_INDEX" val="16"/>
  <p:tag name="KSO_WM_UNIT_FILL_FORE_SCHEMECOLOR_INDEX_BRIGHTNESS" val="0"/>
  <p:tag name="KSO_WM_UNIT_FILL_TYPE" val="1"/>
  <p:tag name="KSO_WM_UNIT_HIGHLIGHT" val="0"/>
  <p:tag name="KSO_WM_UNIT_ID" val="_12*i*1"/>
  <p:tag name="KSO_WM_UNIT_INDEX" val="1"/>
  <p:tag name="KSO_WM_UNIT_LARGE_SHAPE" val="1"/>
  <p:tag name="KSO_WM_UNIT_LAYERLEVEL" val="1"/>
  <p:tag name="KSO_WM_UNIT_TEXT_FILL_FORE_SCHEMECOLOR_INDEX" val="2"/>
  <p:tag name="KSO_WM_UNIT_TEXT_FILL_FORE_SCHEMECOLOR_INDEX_BRIGHTNESS" val="0"/>
  <p:tag name="KSO_WM_UNIT_TEXT_FILL_TYPE" val="1"/>
  <p:tag name="KSO_WM_UNIT_TYPE" val="i"/>
</p:tagLst>
</file>

<file path=ppt/tags/tag1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TEXT_FILL_FORE_SCHEMECOLOR_INDEX" val="13"/>
  <p:tag name="KSO_WM_UNIT_TEXT_FILL_FORE_SCHEMECOLOR_INDEX_BRIGHTNESS" val="0"/>
  <p:tag name="KSO_WM_UNIT_TEXT_FILL_TYPE" val="1"/>
</p:tagLst>
</file>

<file path=ppt/tags/tag1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FILL_FORE_SCHEMECOLOR_INDEX" val="5"/>
  <p:tag name="KSO_WM_UNIT_FILL_FORE_SCHEMECOLOR_INDEX_BRIGHTNESS" val="-0.25"/>
  <p:tag name="KSO_WM_UNIT_FILL_TYPE" val="1"/>
  <p:tag name="KSO_WM_UNIT_TEXT_FILL_FORE_SCHEMECOLOR_INDEX" val="14"/>
  <p:tag name="KSO_WM_UNIT_TEXT_FILL_FORE_SCHEMECOLOR_INDEX_BRIGHTNESS" val="0"/>
  <p:tag name="KSO_WM_UNIT_TEXT_FILL_TYPE" val="1"/>
</p:tagLst>
</file>

<file path=ppt/tags/tag1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general"/>
  <p:tag name="KSO_WM_SLIDE_BK_DARK_LIGHT" val="2"/>
</p:tagLst>
</file>

<file path=ppt/tags/tag1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SLIDE_BACKGROUND_TYPE" val="general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2**"/>
  <p:tag name="KSO_WM_UNIT_LAYERLEVEL" val="1"/>
  <p:tag name="KSO_WM_UNIT_TYPE" val="i"/>
</p:tagLst>
</file>

<file path=ppt/tags/tag14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SLIDE_BACKGROUND_TYPE" val="general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FILL_FORE_SCHEMECOLOR_INDEX" val="16"/>
  <p:tag name="KSO_WM_UNIT_FILL_FORE_SCHEMECOLOR_INDEX_BRIGHTNESS" val="0"/>
  <p:tag name="KSO_WM_UNIT_FILL_TYPE" val="1"/>
  <p:tag name="KSO_WM_UNIT_HIGHLIGHT" val="0"/>
  <p:tag name="KSO_WM_UNIT_ID" val="_12*i*1"/>
  <p:tag name="KSO_WM_UNIT_INDEX" val="1"/>
  <p:tag name="KSO_WM_UNIT_LARGE_SHAPE" val="1"/>
  <p:tag name="KSO_WM_UNIT_LAYERLEVEL" val="1"/>
  <p:tag name="KSO_WM_UNIT_TEXT_FILL_FORE_SCHEMECOLOR_INDEX" val="2"/>
  <p:tag name="KSO_WM_UNIT_TEXT_FILL_FORE_SCHEMECOLOR_INDEX_BRIGHTNESS" val="0"/>
  <p:tag name="KSO_WM_UNIT_TEXT_FILL_TYPE" val="1"/>
  <p:tag name="KSO_WM_UNIT_TYPE" val="i"/>
</p:tagLst>
</file>

<file path=ppt/tags/tag14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TEXT_FILL_FORE_SCHEMECOLOR_INDEX" val="13"/>
  <p:tag name="KSO_WM_UNIT_TEXT_FILL_FORE_SCHEMECOLOR_INDEX_BRIGHTNESS" val="0"/>
  <p:tag name="KSO_WM_UNIT_TEXT_FILL_TYPE" val="1"/>
</p:tagLst>
</file>

<file path=ppt/tags/tag15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FILL_FORE_SCHEMECOLOR_INDEX" val="5"/>
  <p:tag name="KSO_WM_UNIT_FILL_FORE_SCHEMECOLOR_INDEX_BRIGHTNESS" val="-0.25"/>
  <p:tag name="KSO_WM_UNIT_FILL_TYPE" val="1"/>
  <p:tag name="KSO_WM_UNIT_TEXT_FILL_FORE_SCHEMECOLOR_INDEX" val="14"/>
  <p:tag name="KSO_WM_UNIT_TEXT_FILL_FORE_SCHEMECOLOR_INDEX_BRIGHTNESS" val="0"/>
  <p:tag name="KSO_WM_UNIT_TEXT_FILL_TYPE" val="1"/>
</p:tagLst>
</file>

<file path=ppt/tags/tag15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general"/>
  <p:tag name="KSO_WM_SLIDE_BK_DARK_LIGHT" val="2"/>
</p:tagLst>
</file>

<file path=ppt/tags/tag15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SLIDE_BACKGROUND_TYPE" val="general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2**"/>
  <p:tag name="KSO_WM_UNIT_LAYERLEVEL" val="1"/>
  <p:tag name="KSO_WM_UNIT_TYPE" val="i"/>
</p:tagLst>
</file>

<file path=ppt/tags/tag15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SLIDE_BACKGROUND_TYPE" val="general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FILL_FORE_SCHEMECOLOR_INDEX" val="16"/>
  <p:tag name="KSO_WM_UNIT_FILL_FORE_SCHEMECOLOR_INDEX_BRIGHTNESS" val="0"/>
  <p:tag name="KSO_WM_UNIT_FILL_TYPE" val="1"/>
  <p:tag name="KSO_WM_UNIT_HIGHLIGHT" val="0"/>
  <p:tag name="KSO_WM_UNIT_ID" val="_12*i*1"/>
  <p:tag name="KSO_WM_UNIT_INDEX" val="1"/>
  <p:tag name="KSO_WM_UNIT_LARGE_SHAPE" val="1"/>
  <p:tag name="KSO_WM_UNIT_LAYERLEVEL" val="1"/>
  <p:tag name="KSO_WM_UNIT_TEXT_FILL_FORE_SCHEMECOLOR_INDEX" val="2"/>
  <p:tag name="KSO_WM_UNIT_TEXT_FILL_FORE_SCHEMECOLOR_INDEX_BRIGHTNESS" val="0"/>
  <p:tag name="KSO_WM_UNIT_TEXT_FILL_TYPE" val="1"/>
  <p:tag name="KSO_WM_UNIT_TYPE" val="i"/>
</p:tagLst>
</file>

<file path=ppt/tags/tag15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TEXT_FILL_FORE_SCHEMECOLOR_INDEX" val="14"/>
  <p:tag name="KSO_WM_UNIT_TEXT_FILL_FORE_SCHEMECOLOR_INDEX_BRIGHTNESS" val="-0.5"/>
  <p:tag name="KSO_WM_UNIT_TEXT_FILL_TYPE" val="1"/>
</p:tagLst>
</file>

<file path=ppt/tags/tag15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FILL_FORE_SCHEMECOLOR_INDEX" val="5"/>
  <p:tag name="KSO_WM_UNIT_FILL_FORE_SCHEMECOLOR_INDEX_BRIGHTNESS" val="-0.25"/>
  <p:tag name="KSO_WM_UNIT_FILL_TYPE" val="1"/>
  <p:tag name="KSO_WM_UNIT_TEXT_FILL_FORE_SCHEMECOLOR_INDEX" val="14"/>
  <p:tag name="KSO_WM_UNIT_TEXT_FILL_FORE_SCHEMECOLOR_INDEX_BRIGHTNESS" val="0"/>
  <p:tag name="KSO_WM_UNIT_TEXT_FILL_TYPE" val="1"/>
</p:tagLst>
</file>

<file path=ppt/tags/tag15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COMBINE_RELATE_SLIDE_ID" val="background20177594_1"/>
  <p:tag name="KSO_WM_SLIDE_ID" val="custom20180456_1"/>
  <p:tag name="KSO_WM_SLIDE_INDEX" val="1"/>
  <p:tag name="KSO_WM_SLIDE_ITEM_CNT" val="0"/>
  <p:tag name="KSO_WM_SLIDE_LAYOUT" val="a_b"/>
  <p:tag name="KSO_WM_SLIDE_LAYOUT_CNT" val="1_1"/>
  <p:tag name="KSO_WM_SLIDE_SUBTYPE" val="pureTxt"/>
  <p:tag name="KSO_WM_SLIDE_TYPE" val="title"/>
  <p:tag name="KSO_WM_TAG_VERSION" val="1.0"/>
  <p:tag name="KSO_WM_TEMPLATE_CATEGORY" val="custom"/>
  <p:tag name="KSO_WM_TEMPLATE_COLOR_TYPE" val="1"/>
  <p:tag name="KSO_WM_TEMPLATE_INDEX" val="20180456"/>
  <p:tag name="KSO_WM_TEMPLATE_MASTER_THUMB_INDEX" val="12"/>
  <p:tag name="KSO_WM_TEMPLATE_MASTER_TYPE" val="1"/>
  <p:tag name="KSO_WM_TEMPLATE_SUBCATEGORY" val="0"/>
  <p:tag name="KSO_WM_TEMPLATE_THUMBS_INDEX" val="1、5、9、11、15、23、31"/>
</p:tagLst>
</file>

<file path=ppt/tags/tag15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EMPLATE_CATEGORY" val="custom"/>
  <p:tag name="KSO_WM_TEMPLATE_INDEX" val="20180456"/>
</p:tagLst>
</file>

<file path=ppt/tags/tag15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general"/>
  <p:tag name="KSO_WM_SLIDE_BK_DARK_LIGHT" val="2"/>
</p:tagLst>
</file>

<file path=ppt/tags/tag15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SLIDE_BACKGROUND_TYPE" val="general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2**"/>
  <p:tag name="KSO_WM_UNIT_LAYERLEVEL" val="1"/>
  <p:tag name="KSO_WM_UNIT_TYPE" val="i"/>
</p:tagLst>
</file>

<file path=ppt/tags/tag16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SLIDE_BACKGROUND_TYPE" val="general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FILL_FORE_SCHEMECOLOR_INDEX" val="16"/>
  <p:tag name="KSO_WM_UNIT_FILL_FORE_SCHEMECOLOR_INDEX_BRIGHTNESS" val="0"/>
  <p:tag name="KSO_WM_UNIT_FILL_TYPE" val="1"/>
  <p:tag name="KSO_WM_UNIT_HIGHLIGHT" val="0"/>
  <p:tag name="KSO_WM_UNIT_ID" val="_12*i*1"/>
  <p:tag name="KSO_WM_UNIT_INDEX" val="1"/>
  <p:tag name="KSO_WM_UNIT_LARGE_SHAPE" val="1"/>
  <p:tag name="KSO_WM_UNIT_LAYERLEVEL" val="1"/>
  <p:tag name="KSO_WM_UNIT_TEXT_FILL_FORE_SCHEMECOLOR_INDEX" val="2"/>
  <p:tag name="KSO_WM_UNIT_TEXT_FILL_FORE_SCHEMECOLOR_INDEX_BRIGHTNESS" val="0"/>
  <p:tag name="KSO_WM_UNIT_TEXT_FILL_TYPE" val="1"/>
  <p:tag name="KSO_WM_UNIT_TYPE" val="i"/>
</p:tagLst>
</file>

<file path=ppt/tags/tag16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FILL_FORE_SCHEMECOLOR_INDEX" val="6"/>
  <p:tag name="KSO_WM_UNIT_FILL_FORE_SCHEMECOLOR_INDEX_BRIGHTNESS" val="0.5"/>
  <p:tag name="KSO_WM_UNIT_FILL_TYPE" val="1"/>
  <p:tag name="KSO_WM_UNIT_TEXT_FILL_FORE_SCHEMECOLOR_INDEX" val="14"/>
  <p:tag name="KSO_WM_UNIT_TEXT_FILL_FORE_SCHEMECOLOR_INDEX_BRIGHTNESS" val="0"/>
  <p:tag name="KSO_WM_UNIT_TEXT_FILL_TYPE" val="1"/>
</p:tagLst>
</file>

<file path=ppt/tags/tag16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FILL_FORE_SCHEMECOLOR_INDEX" val="6"/>
  <p:tag name="KSO_WM_UNIT_FILL_FORE_SCHEMECOLOR_INDEX_BRIGHTNESS" val="0.5"/>
  <p:tag name="KSO_WM_UNIT_FILL_TYPE" val="1"/>
  <p:tag name="KSO_WM_UNIT_TEXT_FILL_FORE_SCHEMECOLOR_INDEX" val="14"/>
  <p:tag name="KSO_WM_UNIT_TEXT_FILL_FORE_SCHEMECOLOR_INDEX_BRIGHTNESS" val="0"/>
  <p:tag name="KSO_WM_UNIT_TEXT_FILL_TYPE" val="1"/>
</p:tagLst>
</file>

<file path=ppt/tags/tag16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FILL_FORE_SCHEMECOLOR_INDEX" val="6"/>
  <p:tag name="KSO_WM_UNIT_FILL_FORE_SCHEMECOLOR_INDEX_BRIGHTNESS" val="0.5"/>
  <p:tag name="KSO_WM_UNIT_FILL_TYPE" val="1"/>
  <p:tag name="KSO_WM_UNIT_TEXT_FILL_FORE_SCHEMECOLOR_INDEX" val="10"/>
  <p:tag name="KSO_WM_UNIT_TEXT_FILL_FORE_SCHEMECOLOR_INDEX_BRIGHTNESS" val="-0.25"/>
  <p:tag name="KSO_WM_UNIT_TEXT_FILL_TYPE" val="1"/>
</p:tagLst>
</file>

<file path=ppt/tags/tag16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FILL_FORE_SCHEMECOLOR_INDEX" val="6"/>
  <p:tag name="KSO_WM_UNIT_FILL_FORE_SCHEMECOLOR_INDEX_BRIGHTNESS" val="0.5"/>
  <p:tag name="KSO_WM_UNIT_FILL_TYPE" val="1"/>
  <p:tag name="KSO_WM_UNIT_TEXT_FILL_FORE_SCHEMECOLOR_INDEX" val="10"/>
  <p:tag name="KSO_WM_UNIT_TEXT_FILL_FORE_SCHEMECOLOR_INDEX_BRIGHTNESS" val="-0.25"/>
  <p:tag name="KSO_WM_UNIT_TEXT_FILL_TYPE" val="1"/>
</p:tagLst>
</file>

<file path=ppt/tags/tag16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FILL_FORE_SCHEMECOLOR_INDEX" val="5"/>
  <p:tag name="KSO_WM_UNIT_FILL_FORE_SCHEMECOLOR_INDEX_BRIGHTNESS" val="-0.25"/>
  <p:tag name="KSO_WM_UNIT_FILL_TYPE" val="1"/>
  <p:tag name="KSO_WM_UNIT_TEXT_FILL_FORE_SCHEMECOLOR_INDEX" val="14"/>
  <p:tag name="KSO_WM_UNIT_TEXT_FILL_FORE_SCHEMECOLOR_INDEX_BRIGHTNESS" val="0"/>
  <p:tag name="KSO_WM_UNIT_TEXT_FILL_TYPE" val="1"/>
</p:tagLst>
</file>

<file path=ppt/tags/tag16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FILL_FORE_SCHEMECOLOR_INDEX" val="5"/>
  <p:tag name="KSO_WM_UNIT_FILL_FORE_SCHEMECOLOR_INDEX_BRIGHTNESS" val="-0.25"/>
  <p:tag name="KSO_WM_UNIT_FILL_TYPE" val="1"/>
  <p:tag name="KSO_WM_UNIT_TEXT_FILL_FORE_SCHEMECOLOR_INDEX" val="10"/>
  <p:tag name="KSO_WM_UNIT_TEXT_FILL_FORE_SCHEMECOLOR_INDEX_BRIGHTNESS" val="-0.25"/>
  <p:tag name="KSO_WM_UNIT_TEXT_FILL_TYPE" val="1"/>
</p:tagLst>
</file>

<file path=ppt/tags/tag16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FILL_FORE_SCHEMECOLOR_INDEX" val="5"/>
  <p:tag name="KSO_WM_UNIT_FILL_FORE_SCHEMECOLOR_INDEX_BRIGHTNESS" val="-0.25"/>
  <p:tag name="KSO_WM_UNIT_FILL_TYPE" val="1"/>
  <p:tag name="KSO_WM_UNIT_TEXT_FILL_FORE_SCHEMECOLOR_INDEX" val="10"/>
  <p:tag name="KSO_WM_UNIT_TEXT_FILL_FORE_SCHEMECOLOR_INDEX_BRIGHTNESS" val="-0.25"/>
  <p:tag name="KSO_WM_UNIT_TEXT_FILL_TYPE" val="1"/>
</p:tagLst>
</file>

<file path=ppt/tags/tag16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FILL_FORE_SCHEMECOLOR_INDEX" val="5"/>
  <p:tag name="KSO_WM_UNIT_FILL_FORE_SCHEMECOLOR_INDEX_BRIGHTNESS" val="-0.25"/>
  <p:tag name="KSO_WM_UNIT_FILL_TYPE" val="1"/>
  <p:tag name="KSO_WM_UNIT_TEXT_FILL_FORE_SCHEMECOLOR_INDEX" val="10"/>
  <p:tag name="KSO_WM_UNIT_TEXT_FILL_FORE_SCHEMECOLOR_INDEX_BRIGHTNESS" val="-0.25"/>
  <p:tag name="KSO_WM_UNIT_TEXT_FILL_TYPE" val="1"/>
</p:tagLst>
</file>

<file path=ppt/tags/tag16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FILL_FORE_SCHEMECOLOR_INDEX" val="7"/>
  <p:tag name="KSO_WM_UNIT_FILL_FORE_SCHEMECOLOR_INDEX_BRIGHTNESS" val="0"/>
  <p:tag name="KSO_WM_UNIT_FILL_TYPE" val="1"/>
  <p:tag name="KSO_WM_UNIT_TEXT_FILL_FORE_SCHEMECOLOR_INDEX" val="14"/>
  <p:tag name="KSO_WM_UNIT_TEXT_FILL_FORE_SCHEMECOLOR_INDEX_BRIGHTNESS" val="0"/>
  <p:tag name="KSO_WM_UNIT_TEXT_FILL_TYPE" val="1"/>
</p:tagLst>
</file>

<file path=ppt/tags/tag17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general"/>
  <p:tag name="KSO_WM_SLIDE_BK_DARK_LIGHT" val="2"/>
</p:tagLst>
</file>

<file path=ppt/tags/tag17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SLIDE_BACKGROUND_TYPE" val="general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2**"/>
  <p:tag name="KSO_WM_UNIT_LAYERLEVEL" val="1"/>
  <p:tag name="KSO_WM_UNIT_TYPE" val="i"/>
</p:tagLst>
</file>

<file path=ppt/tags/tag17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SLIDE_BACKGROUND_TYPE" val="general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FILL_FORE_SCHEMECOLOR_INDEX" val="16"/>
  <p:tag name="KSO_WM_UNIT_FILL_FORE_SCHEMECOLOR_INDEX_BRIGHTNESS" val="0"/>
  <p:tag name="KSO_WM_UNIT_FILL_TYPE" val="1"/>
  <p:tag name="KSO_WM_UNIT_HIGHLIGHT" val="0"/>
  <p:tag name="KSO_WM_UNIT_ID" val="_12*i*1"/>
  <p:tag name="KSO_WM_UNIT_INDEX" val="1"/>
  <p:tag name="KSO_WM_UNIT_LARGE_SHAPE" val="1"/>
  <p:tag name="KSO_WM_UNIT_LAYERLEVEL" val="1"/>
  <p:tag name="KSO_WM_UNIT_TEXT_FILL_FORE_SCHEMECOLOR_INDEX" val="2"/>
  <p:tag name="KSO_WM_UNIT_TEXT_FILL_FORE_SCHEMECOLOR_INDEX_BRIGHTNESS" val="0"/>
  <p:tag name="KSO_WM_UNIT_TEXT_FILL_TYPE" val="1"/>
  <p:tag name="KSO_WM_UNIT_TYPE" val="i"/>
</p:tagLst>
</file>

<file path=ppt/tags/tag17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FILL_FORE_SCHEMECOLOR_INDEX" val="5"/>
  <p:tag name="KSO_WM_UNIT_FILL_FORE_SCHEMECOLOR_INDEX_BRIGHTNESS" val="-0.25"/>
  <p:tag name="KSO_WM_UNIT_FILL_TYPE" val="1"/>
  <p:tag name="KSO_WM_UNIT_TEXT_FILL_FORE_SCHEMECOLOR_INDEX" val="14"/>
  <p:tag name="KSO_WM_UNIT_TEXT_FILL_FORE_SCHEMECOLOR_INDEX_BRIGHTNESS" val="0"/>
  <p:tag name="KSO_WM_UNIT_TEXT_FILL_TYPE" val="1"/>
</p:tagLst>
</file>

<file path=ppt/tags/tag17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TEXT_FILL_FORE_SCHEMECOLOR_INDEX" val="13"/>
  <p:tag name="KSO_WM_UNIT_TEXT_FILL_FORE_SCHEMECOLOR_INDEX_BRIGHTNESS" val="0"/>
  <p:tag name="KSO_WM_UNIT_TEXT_FILL_TYPE" val="1"/>
</p:tagLst>
</file>

<file path=ppt/tags/tag17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TEXT_FILL_FORE_SCHEMECOLOR_INDEX" val="13"/>
  <p:tag name="KSO_WM_UNIT_TEXT_FILL_FORE_SCHEMECOLOR_INDEX_BRIGHTNESS" val="0"/>
  <p:tag name="KSO_WM_UNIT_TEXT_FILL_TYPE" val="1"/>
</p:tagLst>
</file>

<file path=ppt/tags/tag17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LINE_FILL_TYPE" val="2"/>
  <p:tag name="KSO_WM_UNIT_LINE_FORE_SCHEMECOLOR_INDEX" val="5"/>
  <p:tag name="KSO_WM_UNIT_LINE_FORE_SCHEMECOLOR_INDEX_BRIGHTNESS" val="-0.25"/>
</p:tagLst>
</file>

<file path=ppt/tags/tag17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FILL_FORE_SCHEMECOLOR_INDEX" val="7"/>
  <p:tag name="KSO_WM_UNIT_FILL_FORE_SCHEMECOLOR_INDEX_BRIGHTNESS" val="0"/>
  <p:tag name="KSO_WM_UNIT_FILL_TYPE" val="1"/>
  <p:tag name="KSO_WM_UNIT_TEXT_FILL_FORE_SCHEMECOLOR_INDEX" val="14"/>
  <p:tag name="KSO_WM_UNIT_TEXT_FILL_FORE_SCHEMECOLOR_INDEX_BRIGHTNESS" val="0"/>
  <p:tag name="KSO_WM_UNIT_TEXT_FILL_TYPE" val="1"/>
</p:tagLst>
</file>

<file path=ppt/tags/tag17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general"/>
  <p:tag name="KSO_WM_SLIDE_BK_DARK_LIGHT" val="2"/>
</p:tagLst>
</file>

<file path=ppt/tags/tag17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SLIDE_BACKGROUND_TYPE" val="general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2**"/>
  <p:tag name="KSO_WM_UNIT_LAYERLEVEL" val="1"/>
  <p:tag name="KSO_WM_UNIT_TYPE" val="i"/>
</p:tagLst>
</file>

<file path=ppt/tags/tag18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SLIDE_BACKGROUND_TYPE" val="general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FILL_FORE_SCHEMECOLOR_INDEX" val="16"/>
  <p:tag name="KSO_WM_UNIT_FILL_FORE_SCHEMECOLOR_INDEX_BRIGHTNESS" val="0"/>
  <p:tag name="KSO_WM_UNIT_FILL_TYPE" val="1"/>
  <p:tag name="KSO_WM_UNIT_HIGHLIGHT" val="0"/>
  <p:tag name="KSO_WM_UNIT_ID" val="_12*i*1"/>
  <p:tag name="KSO_WM_UNIT_INDEX" val="1"/>
  <p:tag name="KSO_WM_UNIT_LARGE_SHAPE" val="1"/>
  <p:tag name="KSO_WM_UNIT_LAYERLEVEL" val="1"/>
  <p:tag name="KSO_WM_UNIT_TEXT_FILL_FORE_SCHEMECOLOR_INDEX" val="2"/>
  <p:tag name="KSO_WM_UNIT_TEXT_FILL_FORE_SCHEMECOLOR_INDEX_BRIGHTNESS" val="0"/>
  <p:tag name="KSO_WM_UNIT_TEXT_FILL_TYPE" val="1"/>
  <p:tag name="KSO_WM_UNIT_TYPE" val="i"/>
</p:tagLst>
</file>

<file path=ppt/tags/tag18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general"/>
  <p:tag name="KSO_WM_SLIDE_BK_DARK_LIGHT" val="2"/>
</p:tagLst>
</file>

<file path=ppt/tags/tag18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SLIDE_BACKGROUND_TYPE" val="general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2**"/>
  <p:tag name="KSO_WM_UNIT_LAYERLEVEL" val="1"/>
  <p:tag name="KSO_WM_UNIT_TYPE" val="i"/>
</p:tagLst>
</file>

<file path=ppt/tags/tag18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SLIDE_BACKGROUND_TYPE" val="general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FILL_FORE_SCHEMECOLOR_INDEX" val="16"/>
  <p:tag name="KSO_WM_UNIT_FILL_FORE_SCHEMECOLOR_INDEX_BRIGHTNESS" val="0"/>
  <p:tag name="KSO_WM_UNIT_FILL_TYPE" val="1"/>
  <p:tag name="KSO_WM_UNIT_HIGHLIGHT" val="0"/>
  <p:tag name="KSO_WM_UNIT_ID" val="_12*i*1"/>
  <p:tag name="KSO_WM_UNIT_INDEX" val="1"/>
  <p:tag name="KSO_WM_UNIT_LARGE_SHAPE" val="1"/>
  <p:tag name="KSO_WM_UNIT_LAYERLEVEL" val="1"/>
  <p:tag name="KSO_WM_UNIT_TEXT_FILL_FORE_SCHEMECOLOR_INDEX" val="2"/>
  <p:tag name="KSO_WM_UNIT_TEXT_FILL_FORE_SCHEMECOLOR_INDEX_BRIGHTNESS" val="0"/>
  <p:tag name="KSO_WM_UNIT_TEXT_FILL_TYPE" val="1"/>
  <p:tag name="KSO_WM_UNIT_TYPE" val="i"/>
</p:tagLst>
</file>

<file path=ppt/tags/tag18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FILL_FORE_SCHEMECOLOR_INDEX" val="5"/>
  <p:tag name="KSO_WM_UNIT_FILL_FORE_SCHEMECOLOR_INDEX_BRIGHTNESS" val="-0.25"/>
  <p:tag name="KSO_WM_UNIT_FILL_TYPE" val="1"/>
  <p:tag name="KSO_WM_UNIT_TEXT_FILL_FORE_SCHEMECOLOR_INDEX" val="14"/>
  <p:tag name="KSO_WM_UNIT_TEXT_FILL_FORE_SCHEMECOLOR_INDEX_BRIGHTNESS" val="0"/>
  <p:tag name="KSO_WM_UNIT_TEXT_FILL_TYPE" val="1"/>
</p:tagLst>
</file>

<file path=ppt/tags/tag18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FILL_FORE_SCHEMECOLOR_INDEX" val="7"/>
  <p:tag name="KSO_WM_UNIT_FILL_FORE_SCHEMECOLOR_INDEX_BRIGHTNESS" val="0"/>
  <p:tag name="KSO_WM_UNIT_FILL_TYPE" val="1"/>
  <p:tag name="KSO_WM_UNIT_TEXT_FILL_FORE_SCHEMECOLOR_INDEX" val="14"/>
  <p:tag name="KSO_WM_UNIT_TEXT_FILL_FORE_SCHEMECOLOR_INDEX_BRIGHTNESS" val="0"/>
  <p:tag name="KSO_WM_UNIT_TEXT_FILL_TYPE" val="1"/>
</p:tagLst>
</file>

<file path=ppt/tags/tag18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TEXT_FILL_FORE_SCHEMECOLOR_INDEX" val="14"/>
  <p:tag name="KSO_WM_UNIT_TEXT_FILL_FORE_SCHEMECOLOR_INDEX_BRIGHTNESS" val="-0.5"/>
  <p:tag name="KSO_WM_UNIT_TEXT_FILL_TYPE" val="1"/>
</p:tagLst>
</file>

<file path=ppt/tags/tag18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general"/>
  <p:tag name="KSO_WM_SLIDE_BK_DARK_LIGHT" val="2"/>
</p:tagLst>
</file>

<file path=ppt/tags/tag18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SLIDE_BACKGROUND_TYPE" val="general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2**"/>
  <p:tag name="KSO_WM_UNIT_LAYERLEVEL" val="1"/>
  <p:tag name="KSO_WM_UNIT_TYPE" val="i"/>
</p:tagLst>
</file>

<file path=ppt/tags/tag18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SLIDE_BACKGROUND_TYPE" val="general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FILL_FORE_SCHEMECOLOR_INDEX" val="16"/>
  <p:tag name="KSO_WM_UNIT_FILL_FORE_SCHEMECOLOR_INDEX_BRIGHTNESS" val="0"/>
  <p:tag name="KSO_WM_UNIT_FILL_TYPE" val="1"/>
  <p:tag name="KSO_WM_UNIT_HIGHLIGHT" val="0"/>
  <p:tag name="KSO_WM_UNIT_ID" val="_12*i*1"/>
  <p:tag name="KSO_WM_UNIT_INDEX" val="1"/>
  <p:tag name="KSO_WM_UNIT_LARGE_SHAPE" val="1"/>
  <p:tag name="KSO_WM_UNIT_LAYERLEVEL" val="1"/>
  <p:tag name="KSO_WM_UNIT_TEXT_FILL_FORE_SCHEMECOLOR_INDEX" val="2"/>
  <p:tag name="KSO_WM_UNIT_TEXT_FILL_FORE_SCHEMECOLOR_INDEX_BRIGHTNESS" val="0"/>
  <p:tag name="KSO_WM_UNIT_TEXT_FILL_TYPE" val="1"/>
  <p:tag name="KSO_WM_UNIT_TYPE" val="i"/>
</p:tagLst>
</file>

<file path=ppt/tags/tag19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FILL_FORE_SCHEMECOLOR_INDEX" val="5"/>
  <p:tag name="KSO_WM_UNIT_FILL_FORE_SCHEMECOLOR_INDEX_BRIGHTNESS" val="-0.25"/>
  <p:tag name="KSO_WM_UNIT_FILL_TYPE" val="1"/>
  <p:tag name="KSO_WM_UNIT_TEXT_FILL_FORE_SCHEMECOLOR_INDEX" val="14"/>
  <p:tag name="KSO_WM_UNIT_TEXT_FILL_FORE_SCHEMECOLOR_INDEX_BRIGHTNESS" val="0"/>
  <p:tag name="KSO_WM_UNIT_TEXT_FILL_TYPE" val="1"/>
</p:tagLst>
</file>

<file path=ppt/tags/tag19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FILL_FORE_SCHEMECOLOR_INDEX" val="7"/>
  <p:tag name="KSO_WM_UNIT_FILL_FORE_SCHEMECOLOR_INDEX_BRIGHTNESS" val="0"/>
  <p:tag name="KSO_WM_UNIT_FILL_TYPE" val="1"/>
  <p:tag name="KSO_WM_UNIT_TEXT_FILL_FORE_SCHEMECOLOR_INDEX" val="14"/>
  <p:tag name="KSO_WM_UNIT_TEXT_FILL_FORE_SCHEMECOLOR_INDEX_BRIGHTNESS" val="0"/>
  <p:tag name="KSO_WM_UNIT_TEXT_FILL_TYPE" val="1"/>
</p:tagLst>
</file>

<file path=ppt/tags/tag19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TEXT_FILL_FORE_SCHEMECOLOR_INDEX" val="14"/>
  <p:tag name="KSO_WM_UNIT_TEXT_FILL_FORE_SCHEMECOLOR_INDEX_BRIGHTNESS" val="-0.5"/>
  <p:tag name="KSO_WM_UNIT_TEXT_FILL_TYPE" val="1"/>
</p:tagLst>
</file>

<file path=ppt/tags/tag19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TEXT_FILL_FORE_SCHEMECOLOR_INDEX" val="13"/>
  <p:tag name="KSO_WM_UNIT_TEXT_FILL_FORE_SCHEMECOLOR_INDEX_BRIGHTNESS" val="0"/>
  <p:tag name="KSO_WM_UNIT_TEXT_FILL_TYPE" val="1"/>
</p:tagLst>
</file>

<file path=ppt/tags/tag19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LINE_FILL_TYPE" val="2"/>
  <p:tag name="KSO_WM_UNIT_LINE_FORE_SCHEMECOLOR_INDEX" val="5"/>
  <p:tag name="KSO_WM_UNIT_LINE_FORE_SCHEMECOLOR_INDEX_BRIGHTNESS" val="-0.25"/>
</p:tagLst>
</file>

<file path=ppt/tags/tag19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general"/>
  <p:tag name="KSO_WM_SLIDE_BK_DARK_LIGHT" val="2"/>
</p:tagLst>
</file>

<file path=ppt/tags/tag19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SLIDE_BACKGROUND_TYPE" val="general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2**"/>
  <p:tag name="KSO_WM_UNIT_LAYERLEVEL" val="1"/>
  <p:tag name="KSO_WM_UNIT_TYPE" val="i"/>
</p:tagLst>
</file>

<file path=ppt/tags/tag19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SLIDE_BACKGROUND_TYPE" val="general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FILL_FORE_SCHEMECOLOR_INDEX" val="16"/>
  <p:tag name="KSO_WM_UNIT_FILL_FORE_SCHEMECOLOR_INDEX_BRIGHTNESS" val="0"/>
  <p:tag name="KSO_WM_UNIT_FILL_TYPE" val="1"/>
  <p:tag name="KSO_WM_UNIT_HIGHLIGHT" val="0"/>
  <p:tag name="KSO_WM_UNIT_ID" val="_12*i*1"/>
  <p:tag name="KSO_WM_UNIT_INDEX" val="1"/>
  <p:tag name="KSO_WM_UNIT_LARGE_SHAPE" val="1"/>
  <p:tag name="KSO_WM_UNIT_LAYERLEVEL" val="1"/>
  <p:tag name="KSO_WM_UNIT_TEXT_FILL_FORE_SCHEMECOLOR_INDEX" val="2"/>
  <p:tag name="KSO_WM_UNIT_TEXT_FILL_FORE_SCHEMECOLOR_INDEX_BRIGHTNESS" val="0"/>
  <p:tag name="KSO_WM_UNIT_TEXT_FILL_TYPE" val="1"/>
  <p:tag name="KSO_WM_UNIT_TYPE" val="i"/>
</p:tagLst>
</file>

<file path=ppt/tags/tag19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FILL_FORE_SCHEMECOLOR_INDEX" val="5"/>
  <p:tag name="KSO_WM_UNIT_FILL_FORE_SCHEMECOLOR_INDEX_BRIGHTNESS" val="-0.25"/>
  <p:tag name="KSO_WM_UNIT_FILL_TYPE" val="1"/>
  <p:tag name="KSO_WM_UNIT_TEXT_FILL_FORE_SCHEMECOLOR_INDEX" val="14"/>
  <p:tag name="KSO_WM_UNIT_TEXT_FILL_FORE_SCHEMECOLOR_INDEX_BRIGHTNESS" val="0"/>
  <p:tag name="KSO_WM_UNIT_TEXT_FILL_TYPE" val="1"/>
</p:tagLst>
</file>

<file path=ppt/tags/tag19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FILL_FORE_SCHEMECOLOR_INDEX" val="7"/>
  <p:tag name="KSO_WM_UNIT_FILL_FORE_SCHEMECOLOR_INDEX_BRIGHTNESS" val="0"/>
  <p:tag name="KSO_WM_UNIT_FILL_TYPE" val="1"/>
  <p:tag name="KSO_WM_UNIT_TEXT_FILL_FORE_SCHEMECOLOR_INDEX" val="14"/>
  <p:tag name="KSO_WM_UNIT_TEXT_FILL_FORE_SCHEMECOLOR_INDEX_BRIGHTNESS" val="0"/>
  <p:tag name="KSO_WM_UNIT_TEXT_FILL_TYPE" val="1"/>
</p:tagLst>
</file>

<file path=ppt/tags/tag20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TEXT_FILL_FORE_SCHEMECOLOR_INDEX" val="14"/>
  <p:tag name="KSO_WM_UNIT_TEXT_FILL_FORE_SCHEMECOLOR_INDEX_BRIGHTNESS" val="-0.5"/>
  <p:tag name="KSO_WM_UNIT_TEXT_FILL_TYPE" val="1"/>
</p:tagLst>
</file>

<file path=ppt/tags/tag20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TEXT_FILL_FORE_SCHEMECOLOR_INDEX" val="14"/>
  <p:tag name="KSO_WM_UNIT_TEXT_FILL_FORE_SCHEMECOLOR_INDEX_BRIGHTNESS" val="-0.5"/>
  <p:tag name="KSO_WM_UNIT_TEXT_FILL_TYPE" val="1"/>
</p:tagLst>
</file>

<file path=ppt/tags/tag20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general"/>
  <p:tag name="KSO_WM_SLIDE_BK_DARK_LIGHT" val="2"/>
</p:tagLst>
</file>

<file path=ppt/tags/tag20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SLIDE_BACKGROUND_TYPE" val="general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2**"/>
  <p:tag name="KSO_WM_UNIT_LAYERLEVEL" val="1"/>
  <p:tag name="KSO_WM_UNIT_TYPE" val="i"/>
</p:tagLst>
</file>

<file path=ppt/tags/tag20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SLIDE_BACKGROUND_TYPE" val="general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FILL_FORE_SCHEMECOLOR_INDEX" val="16"/>
  <p:tag name="KSO_WM_UNIT_FILL_FORE_SCHEMECOLOR_INDEX_BRIGHTNESS" val="0"/>
  <p:tag name="KSO_WM_UNIT_FILL_TYPE" val="1"/>
  <p:tag name="KSO_WM_UNIT_HIGHLIGHT" val="0"/>
  <p:tag name="KSO_WM_UNIT_ID" val="_12*i*1"/>
  <p:tag name="KSO_WM_UNIT_INDEX" val="1"/>
  <p:tag name="KSO_WM_UNIT_LARGE_SHAPE" val="1"/>
  <p:tag name="KSO_WM_UNIT_LAYERLEVEL" val="1"/>
  <p:tag name="KSO_WM_UNIT_TEXT_FILL_FORE_SCHEMECOLOR_INDEX" val="2"/>
  <p:tag name="KSO_WM_UNIT_TEXT_FILL_FORE_SCHEMECOLOR_INDEX_BRIGHTNESS" val="0"/>
  <p:tag name="KSO_WM_UNIT_TEXT_FILL_TYPE" val="1"/>
  <p:tag name="KSO_WM_UNIT_TYPE" val="i"/>
</p:tagLst>
</file>

<file path=ppt/tags/tag20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FILL_FORE_SCHEMECOLOR_INDEX" val="5"/>
  <p:tag name="KSO_WM_UNIT_FILL_FORE_SCHEMECOLOR_INDEX_BRIGHTNESS" val="-0.25"/>
  <p:tag name="KSO_WM_UNIT_FILL_TYPE" val="1"/>
  <p:tag name="KSO_WM_UNIT_TEXT_FILL_FORE_SCHEMECOLOR_INDEX" val="14"/>
  <p:tag name="KSO_WM_UNIT_TEXT_FILL_FORE_SCHEMECOLOR_INDEX_BRIGHTNESS" val="0"/>
  <p:tag name="KSO_WM_UNIT_TEXT_FILL_TYPE" val="1"/>
</p:tagLst>
</file>

<file path=ppt/tags/tag20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FILL_FORE_SCHEMECOLOR_INDEX" val="7"/>
  <p:tag name="KSO_WM_UNIT_FILL_FORE_SCHEMECOLOR_INDEX_BRIGHTNESS" val="0"/>
  <p:tag name="KSO_WM_UNIT_FILL_TYPE" val="1"/>
  <p:tag name="KSO_WM_UNIT_TEXT_FILL_FORE_SCHEMECOLOR_INDEX" val="14"/>
  <p:tag name="KSO_WM_UNIT_TEXT_FILL_FORE_SCHEMECOLOR_INDEX_BRIGHTNESS" val="0"/>
  <p:tag name="KSO_WM_UNIT_TEXT_FILL_TYPE" val="1"/>
</p:tagLst>
</file>

<file path=ppt/tags/tag20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TEXT_FILL_FORE_SCHEMECOLOR_INDEX" val="13"/>
  <p:tag name="KSO_WM_UNIT_TEXT_FILL_FORE_SCHEMECOLOR_INDEX_BRIGHTNESS" val="0"/>
  <p:tag name="KSO_WM_UNIT_TEXT_FILL_TYPE" val="1"/>
</p:tagLst>
</file>

<file path=ppt/tags/tag20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MEDIACOVER_BTN_POS" val="c"/>
  <p:tag name="KSO_WM_UNIT_MEDIACOVER_BTN_STATE" val="1"/>
  <p:tag name="KSO_WM_UNIT_MEDIACOVER_BTN_STYLE" val="ee0bc779c1f3d7f3e90c96344320e69a"/>
  <p:tag name="KSO_WM_UNIT_MEDIACOVER_BTNRECT" val="6470*4347*811*811"/>
  <p:tag name="KSO_WM_UNIT_MEDIACOVER_RGB" val="000000"/>
  <p:tag name="KSO_WM_UNIT_MEDIACOVER_STYLEID" val="1"/>
  <p:tag name="KSO_WM_UNIT_MEDIACOVER_TEXTSTATE" val="0"/>
  <p:tag name="KSO_WM_UNIT_MEDIACOVER_TRANSPARENCY" val="0.5"/>
</p:tagLst>
</file>

<file path=ppt/tags/tag20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COMBINE_RELATE_SLIDE_ID" val="background20177594_11"/>
  <p:tag name="KSO_WM_SLIDE_ID" val="custom20180456_31"/>
  <p:tag name="KSO_WM_SLIDE_INDEX" val="31"/>
  <p:tag name="KSO_WM_SLIDE_ITEM_CNT" val="0"/>
  <p:tag name="KSO_WM_SLIDE_LAYOUT" val="a"/>
  <p:tag name="KSO_WM_SLIDE_LAYOUT_CNT" val="1"/>
  <p:tag name="KSO_WM_SLIDE_SUBTYPE" val="pureTxt"/>
  <p:tag name="KSO_WM_SLIDE_TYPE" val="endPage"/>
  <p:tag name="KSO_WM_TAG_VERSION" val="1.0"/>
  <p:tag name="KSO_WM_TEMPLATE_CATEGORY" val="custom"/>
  <p:tag name="KSO_WM_TEMPLATE_COLOR_TYPE" val="1"/>
  <p:tag name="KSO_WM_TEMPLATE_INDEX" val="20180456"/>
  <p:tag name="KSO_WM_TEMPLATE_MASTER_TYPE" val="1"/>
  <p:tag name="KSO_WM_TEMPLATE_SUBCATEGORY" val="0"/>
</p:tagLst>
</file>

<file path=ppt/tags/tag2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TEMPLATE_CATEGORY" val="custom"/>
  <p:tag name="KSO_WM_TEMPLATE_INDEX" val="20180456"/>
  <p:tag name="KSO_WM_UNIT_COMPATIBLE" val="0"/>
  <p:tag name="KSO_WM_UNIT_DIAGRAM_ISNUMVISUAL" val="0"/>
  <p:tag name="KSO_WM_UNIT_DIAGRAM_ISREFERUNIT" val="0"/>
  <p:tag name="KSO_WM_UNIT_HIGHLIGHT" val="0"/>
  <p:tag name="KSO_WM_UNIT_ID" val="custom20180456_31*a*1"/>
  <p:tag name="KSO_WM_UNIT_INDEX" val="1"/>
  <p:tag name="KSO_WM_UNIT_ISCONTENTSTITLE" val="0"/>
  <p:tag name="KSO_WM_UNIT_LAYERLEVEL" val="1"/>
  <p:tag name="KSO_WM_UNIT_NOCLEAR" val="1"/>
  <p:tag name="KSO_WM_UNIT_PRESET_TEXT" val="谢谢观看"/>
  <p:tag name="KSO_WM_UNIT_TEXT_FILL_FORE_SCHEMECOLOR_INDEX" val="5"/>
  <p:tag name="KSO_WM_UNIT_TEXT_FILL_FORE_SCHEMECOLOR_INDEX_BRIGHTNESS" val="0"/>
  <p:tag name="KSO_WM_UNIT_TEXT_FILL_TYPE" val="1"/>
  <p:tag name="KSO_WM_UNIT_TYPE" val="a"/>
</p:tagLst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1_Office 主题​​">
  <a:themeElements>
    <a:clrScheme name="">
      <a:dk1>
        <a:srgbClr val="000000"/>
      </a:dk1>
      <a:lt1>
        <a:srgbClr val="FFFFFF"/>
      </a:lt1>
      <a:dk2>
        <a:srgbClr val="D8E8D6"/>
      </a:dk2>
      <a:lt2>
        <a:srgbClr val="FFFFFF"/>
      </a:lt2>
      <a:accent1>
        <a:srgbClr val="5B9362"/>
      </a:accent1>
      <a:accent2>
        <a:srgbClr val="71945C"/>
      </a:accent2>
      <a:accent3>
        <a:srgbClr val="819454"/>
      </a:accent3>
      <a:accent4>
        <a:srgbClr val="94964C"/>
      </a:accent4>
      <a:accent5>
        <a:srgbClr val="A49545"/>
      </a:accent5>
      <a:accent6>
        <a:srgbClr val="B6963F"/>
      </a:accent6>
      <a:hlink>
        <a:srgbClr val="50AAD2"/>
      </a:hlink>
      <a:folHlink>
        <a:srgbClr val="9A3C9F"/>
      </a:folHlink>
    </a:clrScheme>
    <a:fontScheme name="自定义 1">
      <a:majorFont>
        <a:latin typeface="微软雅黑"/>
        <a:ea typeface="汉仪旗黑-85S"/>
        <a:cs typeface="Arial"/>
      </a:majorFont>
      <a:minorFont>
        <a:latin typeface="微软雅黑"/>
        <a:ea typeface="微软雅黑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22</TotalTime>
  <Words>855</Words>
  <Application>Microsoft Office PowerPoint</Application>
  <PresentationFormat>宽屏</PresentationFormat>
  <Paragraphs>66</Paragraphs>
  <Slides>16</Slides>
  <Notes>5</Notes>
  <HiddenSlides>0</HiddenSlides>
  <MMClips>1</MMClips>
  <ScaleCrop>false</ScaleCrop>
  <HeadingPairs>
    <vt:vector size="6" baseType="variant">
      <vt:variant>
        <vt:lpstr>已用的字体</vt:lpstr>
      </vt:variant>
      <vt:variant>
        <vt:i4>6</vt:i4>
      </vt:variant>
      <vt:variant>
        <vt:lpstr>主题</vt:lpstr>
      </vt:variant>
      <vt:variant>
        <vt:i4>3</vt:i4>
      </vt:variant>
      <vt:variant>
        <vt:lpstr>幻灯片标题</vt:lpstr>
      </vt:variant>
      <vt:variant>
        <vt:i4>16</vt:i4>
      </vt:variant>
    </vt:vector>
  </HeadingPairs>
  <TitlesOfParts>
    <vt:vector size="25" baseType="lpstr">
      <vt:lpstr>汉仪旗黑-85S</vt:lpstr>
      <vt:lpstr>黑体</vt:lpstr>
      <vt:lpstr>宋体</vt:lpstr>
      <vt:lpstr>微软雅黑</vt:lpstr>
      <vt:lpstr>Arial</vt:lpstr>
      <vt:lpstr>Calibri</vt:lpstr>
      <vt:lpstr>Office 主题</vt:lpstr>
      <vt:lpstr>1_Office 主题</vt:lpstr>
      <vt:lpstr>1_Office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懒散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学科网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rbm.xkw.com</dc:creator>
  <cp:lastModifiedBy>Windows User</cp:lastModifiedBy>
  <cp:revision>7</cp:revision>
  <cp:lastPrinted>2023-05-19T16:56:30Z</cp:lastPrinted>
  <dcterms:created xsi:type="dcterms:W3CDTF">2023-05-19T16:56:30Z</dcterms:created>
  <dcterms:modified xsi:type="dcterms:W3CDTF">2026-10-23T08:47:28Z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album">
    <vt:lpwstr>rbm.xkw.com</vt:lpwstr>
  </property>
  <property fmtid="{D5CDD505-2E9C-101B-9397-08002B2CF9AE}" pid="3" name="author">
    <vt:lpwstr>rbm.xkw.com</vt:lpwstr>
  </property>
  <property fmtid="{D5CDD505-2E9C-101B-9397-08002B2CF9AE}" pid="4" name="company">
    <vt:lpwstr>学科网</vt:lpwstr>
  </property>
  <property fmtid="{D5CDD505-2E9C-101B-9397-08002B2CF9AE}" pid="5" name="copyright">
    <vt:lpwstr>学科网版权所有</vt:lpwstr>
  </property>
</Properties>
</file>