
<file path=[Content_Types].xml><?xml version="1.0" encoding="utf-8"?>
<Types xmlns="http://schemas.openxmlformats.org/package/2006/content-types">
  <Default Extension="emf" ContentType="image/x-emf"/>
  <Default Extension="jpeg" ContentType="image/jpeg"/>
  <Default Extension="jpg" ContentType="image/jpeg"/>
  <Default Extension="mp4" ContentType="vide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2.xml" ContentType="application/vnd.openxmlformats-officedocument.theme+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heme/theme4.xml" ContentType="application/vnd.openxmlformats-officedocument.theme+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heme/theme5.xml" ContentType="application/vnd.openxmlformats-officedocument.theme+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0.xml" ContentType="application/vnd.openxmlformats-officedocument.presentationml.tags+xml"/>
  <Override PartName="/ppt/notesSlides/notesSlide1.xml" ContentType="application/vnd.openxmlformats-officedocument.presentationml.notesSlide+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notesSlides/notesSlide2.xml" ContentType="application/vnd.openxmlformats-officedocument.presentationml.notesSlide+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notesSlides/notesSlide3.xml" ContentType="application/vnd.openxmlformats-officedocument.presentationml.notesSlide+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notesSlides/notesSlide4.xml" ContentType="application/vnd.openxmlformats-officedocument.presentationml.notesSlide+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notesSlides/notesSlide5.xml" ContentType="application/vnd.openxmlformats-officedocument.presentationml.notesSlide+xml"/>
  <Override PartName="/ppt/tags/tag308.xml" ContentType="application/vnd.openxmlformats-officedocument.presentationml.tags+xml"/>
  <Override PartName="/ppt/tags/tag309.xml" ContentType="application/vnd.openxmlformats-officedocument.presentationml.tags+xml"/>
  <Override PartName="/ppt/notesSlides/notesSlide6.xml" ContentType="application/vnd.openxmlformats-officedocument.presentationml.notesSlide+xml"/>
  <Override PartName="/ppt/tags/tag310.xml" ContentType="application/vnd.openxmlformats-officedocument.presentationml.tags+xml"/>
  <Override PartName="/ppt/tags/tag311.xml" ContentType="application/vnd.openxmlformats-officedocument.presentationml.tags+xml"/>
  <Override PartName="/ppt/notesSlides/notesSlide7.xml" ContentType="application/vnd.openxmlformats-officedocument.presentationml.notesSlide+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notesSlides/notesSlide8.xml" ContentType="application/vnd.openxmlformats-officedocument.presentationml.notesSlide+xml"/>
  <Override PartName="/ppt/tags/tag316.xml" ContentType="application/vnd.openxmlformats-officedocument.presentationml.tags+xml"/>
  <Override PartName="/ppt/tags/tag317.xml" ContentType="application/vnd.openxmlformats-officedocument.presentationml.tags+xml"/>
  <Override PartName="/ppt/notesSlides/notesSlide9.xml" ContentType="application/vnd.openxmlformats-officedocument.presentationml.notesSlide+xml"/>
  <Override PartName="/ppt/tags/tag318.xml" ContentType="application/vnd.openxmlformats-officedocument.presentationml.tags+xml"/>
  <Override PartName="/ppt/tags/tag319.xml" ContentType="application/vnd.openxmlformats-officedocument.presentationml.tags+xml"/>
  <Override PartName="/ppt/notesSlides/notesSlide10.xml" ContentType="application/vnd.openxmlformats-officedocument.presentationml.notesSlide+xml"/>
  <Override PartName="/ppt/tags/tag320.xml" ContentType="application/vnd.openxmlformats-officedocument.presentationml.tags+xml"/>
  <Override PartName="/ppt/tags/tag321.xml" ContentType="application/vnd.openxmlformats-officedocument.presentationml.tags+xml"/>
  <Override PartName="/ppt/notesSlides/notesSlide11.xml" ContentType="application/vnd.openxmlformats-officedocument.presentationml.notesSlide+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notesSlides/notesSlide12.xml" ContentType="application/vnd.openxmlformats-officedocument.presentationml.notesSlide+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notesSlides/notesSlide20.xml" ContentType="application/vnd.openxmlformats-officedocument.presentationml.notesSlide+xml"/>
  <Override PartName="/ppt/tags/tag358.xml" ContentType="application/vnd.openxmlformats-officedocument.presentationml.tags+xml"/>
  <Override PartName="/ppt/tags/tag35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74" r:id="rId2"/>
    <p:sldMasterId id="2147483686" r:id="rId3"/>
  </p:sldMasterIdLst>
  <p:notesMasterIdLst>
    <p:notesMasterId r:id="rId32"/>
  </p:notesMasterIdLst>
  <p:handoutMasterIdLst>
    <p:handoutMasterId r:id="rId33"/>
  </p:handoutMasterIdLst>
  <p:sldIdLst>
    <p:sldId id="289" r:id="rId4"/>
    <p:sldId id="352" r:id="rId5"/>
    <p:sldId id="344" r:id="rId6"/>
    <p:sldId id="347" r:id="rId7"/>
    <p:sldId id="328" r:id="rId8"/>
    <p:sldId id="342" r:id="rId9"/>
    <p:sldId id="362" r:id="rId10"/>
    <p:sldId id="349" r:id="rId11"/>
    <p:sldId id="329" r:id="rId12"/>
    <p:sldId id="360" r:id="rId13"/>
    <p:sldId id="361" r:id="rId14"/>
    <p:sldId id="353" r:id="rId15"/>
    <p:sldId id="363" r:id="rId16"/>
    <p:sldId id="364" r:id="rId17"/>
    <p:sldId id="365" r:id="rId18"/>
    <p:sldId id="357" r:id="rId19"/>
    <p:sldId id="356" r:id="rId20"/>
    <p:sldId id="366" r:id="rId21"/>
    <p:sldId id="367" r:id="rId22"/>
    <p:sldId id="355" r:id="rId23"/>
    <p:sldId id="277" r:id="rId24"/>
    <p:sldId id="259" r:id="rId25"/>
    <p:sldId id="260" r:id="rId26"/>
    <p:sldId id="261" r:id="rId27"/>
    <p:sldId id="269" r:id="rId28"/>
    <p:sldId id="274" r:id="rId29"/>
    <p:sldId id="275" r:id="rId30"/>
    <p:sldId id="258" r:id="rId31"/>
  </p:sldIdLst>
  <p:sldSz cx="9145588" cy="5145088"/>
  <p:notesSz cx="6858000" cy="9144000"/>
  <p:custDataLst>
    <p:tags r:id="rId34"/>
  </p:custDataLst>
  <p:defaultText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935" algn="l" defTabSz="685800" rtl="0" eaLnBrk="1" latinLnBrk="0" hangingPunct="1">
      <a:defRPr sz="1400" kern="1200">
        <a:solidFill>
          <a:schemeClr val="tx1"/>
        </a:solidFill>
        <a:latin typeface="+mn-lt"/>
        <a:ea typeface="+mn-ea"/>
        <a:cs typeface="+mn-cs"/>
      </a:defRPr>
    </a:lvl8pPr>
    <a:lvl9pPr marL="2743835" algn="l" defTabSz="685800" rtl="0" eaLnBrk="1" latinLnBrk="0" hangingPunct="1">
      <a:defRPr sz="1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198" autoAdjust="0"/>
    <p:restoredTop sz="94692" autoAdjust="0"/>
  </p:normalViewPr>
  <p:slideViewPr>
    <p:cSldViewPr snapToGrid="0" showGuides="1">
      <p:cViewPr varScale="1">
        <p:scale>
          <a:sx n="127" d="100"/>
          <a:sy n="127" d="100"/>
        </p:scale>
        <p:origin x="96" y="416"/>
      </p:cViewPr>
      <p:guideLst>
        <p:guide orient="horz" pos="1620"/>
        <p:guide pos="2880"/>
      </p:guideLst>
    </p:cSldViewPr>
  </p:slideViewPr>
  <p:outlineViewPr>
    <p:cViewPr>
      <p:scale>
        <a:sx n="33" d="100"/>
        <a:sy n="33" d="100"/>
      </p:scale>
      <p:origin x="0" y="0"/>
    </p:cViewPr>
    <p:sldLst>
      <p:sld r:id="rId1" collapse="1"/>
      <p:sld r:id="rId2" collapse="1"/>
    </p:sldLst>
  </p:outlineViewPr>
  <p:notesTextViewPr>
    <p:cViewPr>
      <p:scale>
        <a:sx n="1" d="1"/>
        <a:sy n="1" d="1"/>
      </p:scale>
      <p:origin x="0" y="0"/>
    </p:cViewPr>
  </p:notesTextViewPr>
  <p:sorterViewPr>
    <p:cViewPr>
      <p:scale>
        <a:sx n="75" d="100"/>
        <a:sy n="75" d="100"/>
      </p:scale>
      <p:origin x="0" y="0"/>
    </p:cViewPr>
  </p:sorterViewPr>
  <p:notesViewPr>
    <p:cSldViewPr>
      <p:cViewPr>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tags" Target="tags/tag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handoutMaster" Target="handoutMasters/handout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 Id="rId8" Type="http://schemas.openxmlformats.org/officeDocument/2006/relationships/slide" Target="slides/slide5.xml"/><Relationship Id="rId3" Type="http://schemas.openxmlformats.org/officeDocument/2006/relationships/slideMaster" Target="slideMasters/slideMaster3.xml"/></Relationships>
</file>

<file path=ppt/_rels/viewProps.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3" Type="http://schemas.openxmlformats.org/officeDocument/2006/relationships/tags" Target="../tags/tag263.xml"/><Relationship Id="rId2" Type="http://schemas.openxmlformats.org/officeDocument/2006/relationships/tags" Target="../tags/tag262.xml"/><Relationship Id="rId1" Type="http://schemas.openxmlformats.org/officeDocument/2006/relationships/theme" Target="../theme/theme5.xml"/><Relationship Id="rId5" Type="http://schemas.openxmlformats.org/officeDocument/2006/relationships/tags" Target="../tags/tag265.xml"/><Relationship Id="rId4" Type="http://schemas.openxmlformats.org/officeDocument/2006/relationships/tags" Target="../tags/tag26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custDataLst>
              <p:tags r:id="rId3"/>
            </p:custDataLst>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2026/8/30</a:t>
            </a:fld>
            <a:endParaRPr lang="zh-CN" altLang="en-US"/>
          </a:p>
        </p:txBody>
      </p:sp>
      <p:sp>
        <p:nvSpPr>
          <p:cNvPr id="4" name="页脚占位符 3"/>
          <p:cNvSpPr>
            <a:spLocks noGrp="1"/>
          </p:cNvSpPr>
          <p:nvPr>
            <p:ph type="ftr" sz="quarter" idx="2"/>
            <p:custDataLst>
              <p:tags r:id="rId4"/>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custDataLst>
              <p:tags r:id="rId5"/>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extLst>
      <p:ext uri="{BB962C8B-B14F-4D97-AF65-F5344CB8AC3E}">
        <p14:creationId xmlns:p14="http://schemas.microsoft.com/office/powerpoint/2010/main" val="38642459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3" Type="http://schemas.openxmlformats.org/officeDocument/2006/relationships/tags" Target="../tags/tag257.xml"/><Relationship Id="rId7" Type="http://schemas.openxmlformats.org/officeDocument/2006/relationships/tags" Target="../tags/tag261.xml"/><Relationship Id="rId2" Type="http://schemas.openxmlformats.org/officeDocument/2006/relationships/tags" Target="../tags/tag256.xml"/><Relationship Id="rId1" Type="http://schemas.openxmlformats.org/officeDocument/2006/relationships/theme" Target="../theme/theme4.xml"/><Relationship Id="rId6" Type="http://schemas.openxmlformats.org/officeDocument/2006/relationships/tags" Target="../tags/tag260.xml"/><Relationship Id="rId5" Type="http://schemas.openxmlformats.org/officeDocument/2006/relationships/tags" Target="../tags/tag259.xml"/><Relationship Id="rId4" Type="http://schemas.openxmlformats.org/officeDocument/2006/relationships/tags" Target="../tags/tag25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custDataLst>
              <p:tags r:id="rId2"/>
            </p:custDataLst>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3"/>
            </p:custDataLst>
          </p:nvPr>
        </p:nvSpPr>
        <p:spPr>
          <a:xfrm>
            <a:off x="3884613" y="0"/>
            <a:ext cx="2971800" cy="457200"/>
          </a:xfrm>
          <a:prstGeom prst="rect">
            <a:avLst/>
          </a:prstGeom>
        </p:spPr>
        <p:txBody>
          <a:bodyPr vert="horz" lIns="91440" tIns="45720" rIns="91440" bIns="45720" rtlCol="0"/>
          <a:lstStyle>
            <a:lvl1pPr algn="r">
              <a:defRPr sz="1200"/>
            </a:lvl1pPr>
          </a:lstStyle>
          <a:p>
            <a:fld id="{D32A059B-5243-427D-A20D-2BD47603919D}" type="datetimeFigureOut">
              <a:rPr lang="zh-CN" altLang="en-US" smtClean="0"/>
              <a:t>2026/8/30</a:t>
            </a:fld>
            <a:endParaRPr lang="zh-CN" altLang="en-US"/>
          </a:p>
        </p:txBody>
      </p:sp>
      <p:sp>
        <p:nvSpPr>
          <p:cNvPr id="4" name="幻灯片图像占位符 3"/>
          <p:cNvSpPr>
            <a:spLocks noGrp="1" noRot="1" noChangeAspect="1"/>
          </p:cNvSpPr>
          <p:nvPr>
            <p:ph type="sldImg" idx="2"/>
            <p:custDataLst>
              <p:tags r:id="rId4"/>
            </p:custDataLst>
          </p:nvPr>
        </p:nvSpPr>
        <p:spPr>
          <a:xfrm>
            <a:off x="382588" y="685800"/>
            <a:ext cx="6092825" cy="34290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custDataLst>
              <p:tags r:id="rId6"/>
            </p:custDataLst>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7"/>
            </p:custDataLst>
          </p:nvPr>
        </p:nvSpPr>
        <p:spPr>
          <a:xfrm>
            <a:off x="3884613" y="8685213"/>
            <a:ext cx="2971800" cy="457200"/>
          </a:xfrm>
          <a:prstGeom prst="rect">
            <a:avLst/>
          </a:prstGeom>
        </p:spPr>
        <p:txBody>
          <a:bodyPr vert="horz" lIns="91440" tIns="45720" rIns="91440" bIns="45720" rtlCol="0" anchor="b"/>
          <a:lstStyle>
            <a:lvl1pPr algn="r">
              <a:defRPr sz="1200"/>
            </a:lvl1pPr>
          </a:lstStyle>
          <a:p>
            <a:fld id="{987AEDAE-52C9-4FF0-B00D-B04BAF3D09C7}" type="slidenum">
              <a:rPr lang="zh-CN" altLang="en-US" smtClean="0"/>
              <a:t>‹#›</a:t>
            </a:fld>
            <a:endParaRPr lang="zh-CN" altLang="en-US"/>
          </a:p>
        </p:txBody>
      </p:sp>
    </p:spTree>
    <p:extLst>
      <p:ext uri="{BB962C8B-B14F-4D97-AF65-F5344CB8AC3E}">
        <p14:creationId xmlns:p14="http://schemas.microsoft.com/office/powerpoint/2010/main" val="2346648394"/>
      </p:ext>
    </p:extLst>
  </p:cSld>
  <p:clrMap bg1="lt1" tx1="dk1" bg2="lt2" tx2="dk2" accent1="accent1" accent2="accent2" accent3="accent3" accent4="accent4" accent5="accent5" accent6="accent6" hlink="hlink" folHlink="folHlink"/>
  <p:hf sldNum="0" hdr="0" ftr="0" dt="0"/>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935" algn="l" defTabSz="685800" rtl="0" eaLnBrk="1" latinLnBrk="0" hangingPunct="1">
      <a:defRPr sz="900" kern="1200">
        <a:solidFill>
          <a:schemeClr val="tx1"/>
        </a:solidFill>
        <a:latin typeface="+mn-lt"/>
        <a:ea typeface="+mn-ea"/>
        <a:cs typeface="+mn-cs"/>
      </a:defRPr>
    </a:lvl8pPr>
    <a:lvl9pPr marL="2743835"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272.xml"/><Relationship Id="rId1" Type="http://schemas.openxmlformats.org/officeDocument/2006/relationships/tags" Target="../tags/tag271.xml"/><Relationship Id="rId4"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276.xml"/><Relationship Id="rId1" Type="http://schemas.openxmlformats.org/officeDocument/2006/relationships/tags" Target="../tags/tag275.xml"/><Relationship Id="rId4"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291.xml"/><Relationship Id="rId1" Type="http://schemas.openxmlformats.org/officeDocument/2006/relationships/tags" Target="../tags/tag290.xml"/><Relationship Id="rId4"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298.xml"/><Relationship Id="rId1" Type="http://schemas.openxmlformats.org/officeDocument/2006/relationships/tags" Target="../tags/tag297.xml"/><Relationship Id="rId4"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309.xml"/><Relationship Id="rId1" Type="http://schemas.openxmlformats.org/officeDocument/2006/relationships/tags" Target="../tags/tag308.xml"/><Relationship Id="rId4"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311.xml"/><Relationship Id="rId1" Type="http://schemas.openxmlformats.org/officeDocument/2006/relationships/tags" Target="../tags/tag310.xml"/><Relationship Id="rId4"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313.xml"/><Relationship Id="rId1" Type="http://schemas.openxmlformats.org/officeDocument/2006/relationships/tags" Target="../tags/tag312.xml"/><Relationship Id="rId4"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317.xml"/><Relationship Id="rId1" Type="http://schemas.openxmlformats.org/officeDocument/2006/relationships/tags" Target="../tags/tag316.xml"/><Relationship Id="rId4"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319.xml"/><Relationship Id="rId1" Type="http://schemas.openxmlformats.org/officeDocument/2006/relationships/tags" Target="../tags/tag318.xml"/><Relationship Id="rId4" Type="http://schemas.openxmlformats.org/officeDocument/2006/relationships/slide" Target="../slides/slide13.xml"/></Relationships>
</file>

<file path=ppt/notesSlides/_rels/notesSlide10.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321.xml"/><Relationship Id="rId1" Type="http://schemas.openxmlformats.org/officeDocument/2006/relationships/tags" Target="../tags/tag320.xml"/><Relationship Id="rId4" Type="http://schemas.openxmlformats.org/officeDocument/2006/relationships/slide" Target="../slides/slide14.xml"/></Relationships>
</file>

<file path=ppt/notesSlides/_rels/notesSlide11.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323.xml"/><Relationship Id="rId1" Type="http://schemas.openxmlformats.org/officeDocument/2006/relationships/tags" Target="../tags/tag322.xml"/><Relationship Id="rId4" Type="http://schemas.openxmlformats.org/officeDocument/2006/relationships/slide" Target="../slides/slide15.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359.xml"/><Relationship Id="rId1" Type="http://schemas.openxmlformats.org/officeDocument/2006/relationships/tags" Target="../tags/tag358.xml"/><Relationship Id="rId4" Type="http://schemas.openxmlformats.org/officeDocument/2006/relationships/slide" Target="../slides/slide2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custDataLst>
              <p:tags r:id="rId1"/>
            </p:custDataLst>
          </p:nvPr>
        </p:nvSpPr>
        <p:spPr/>
      </p:sp>
      <p:sp>
        <p:nvSpPr>
          <p:cNvPr id="3" name="备注占位符 2"/>
          <p:cNvSpPr txBox="1">
            <a:spLocks noGrp="1"/>
          </p:cNvSpPr>
          <p:nvPr>
            <p:ph type="body" idx="1"/>
            <p:custDataLst>
              <p:tags r:id="rId2"/>
            </p:custDataLst>
          </p:nvPr>
        </p:nvSpPr>
        <p:spPr/>
        <p:txBody>
          <a:bodyPr/>
          <a:lstStyle/>
          <a:p>
            <a:r>
              <a:rPr lang="zh-CN" altLang="en-US"/>
              <a:t>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custDataLst>
              <p:tags r:id="rId1"/>
            </p:custDataLst>
          </p:nvPr>
        </p:nvSpPr>
        <p:spPr/>
      </p:sp>
      <p:sp>
        <p:nvSpPr>
          <p:cNvPr id="3" name="备注占位符 2"/>
          <p:cNvSpPr txBox="1">
            <a:spLocks noGrp="1"/>
          </p:cNvSpPr>
          <p:nvPr>
            <p:ph type="body" idx="1"/>
            <p:custDataLst>
              <p:tags r:id="rId2"/>
            </p:custDataLst>
          </p:nvPr>
        </p:nvSpPr>
        <p:spPr/>
        <p:txBody>
          <a:bodyPr/>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custDataLst>
              <p:tags r:id="rId1"/>
            </p:custDataLst>
          </p:nvPr>
        </p:nvSpPr>
        <p:spPr/>
      </p:sp>
      <p:sp>
        <p:nvSpPr>
          <p:cNvPr id="3" name="备注占位符 2"/>
          <p:cNvSpPr txBox="1">
            <a:spLocks noGrp="1"/>
          </p:cNvSpPr>
          <p:nvPr>
            <p:ph type="body" idx="1"/>
            <p:custDataLst>
              <p:tags r:id="rId2"/>
            </p:custDataLst>
          </p:nvPr>
        </p:nvSpPr>
        <p:spPr/>
        <p:txBody>
          <a:bodyPr/>
          <a:lstStyle/>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custDataLst>
              <p:tags r:id="rId1"/>
            </p:custDataLst>
          </p:nvPr>
        </p:nvSpPr>
        <p:spPr/>
      </p:sp>
      <p:sp>
        <p:nvSpPr>
          <p:cNvPr id="3" name="备注占位符 2"/>
          <p:cNvSpPr txBox="1">
            <a:spLocks noGrp="1"/>
          </p:cNvSpPr>
          <p:nvPr>
            <p:ph type="body" idx="1"/>
            <p:custDataLst>
              <p:tags r:id="rId2"/>
            </p:custDataLst>
          </p:nvPr>
        </p:nvSpPr>
        <p:spPr/>
        <p:txBody>
          <a:bodyPr/>
          <a:lstStyle/>
          <a:p>
            <a:endParaRPr lang="zh-CN" altLang="en-US"/>
          </a:p>
        </p:txBody>
      </p:sp>
    </p:spTree>
    <p:extLst>
      <p:ext uri="{BB962C8B-B14F-4D97-AF65-F5344CB8AC3E}">
        <p14:creationId xmlns:p14="http://schemas.microsoft.com/office/powerpoint/2010/main" val="2990708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custDataLst>
              <p:tags r:id="rId1"/>
            </p:custDataLst>
          </p:nvPr>
        </p:nvSpPr>
        <p:spPr/>
      </p:sp>
      <p:sp>
        <p:nvSpPr>
          <p:cNvPr id="3" name="备注占位符 2"/>
          <p:cNvSpPr txBox="1">
            <a:spLocks noGrp="1"/>
          </p:cNvSpPr>
          <p:nvPr>
            <p:ph type="body" idx="1"/>
            <p:custDataLst>
              <p:tags r:id="rId2"/>
            </p:custDataLst>
          </p:nvPr>
        </p:nvSpPr>
        <p:spPr/>
        <p:txBody>
          <a:bodyPr/>
          <a:lstStyle/>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7180E5-0642-5FB2-B924-B24A9077C7A7}"/>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7CD9DC98-47BE-7A46-306F-E4DB60BB5932}"/>
              </a:ext>
            </a:extLst>
          </p:cNvPr>
          <p:cNvSpPr>
            <a:spLocks noGrp="1" noRot="1" noChangeAspect="1"/>
          </p:cNvSpPr>
          <p:nvPr>
            <p:ph type="sldImg"/>
            <p:custDataLst>
              <p:tags r:id="rId1"/>
            </p:custDataLst>
          </p:nvPr>
        </p:nvSpPr>
        <p:spPr/>
      </p:sp>
      <p:sp>
        <p:nvSpPr>
          <p:cNvPr id="3" name="备注占位符 2">
            <a:extLst>
              <a:ext uri="{FF2B5EF4-FFF2-40B4-BE49-F238E27FC236}">
                <a16:creationId xmlns:a16="http://schemas.microsoft.com/office/drawing/2014/main" id="{D3DEFE07-C1B3-2361-A581-50ECBA4368F5}"/>
              </a:ext>
            </a:extLst>
          </p:cNvPr>
          <p:cNvSpPr txBox="1">
            <a:spLocks noGrp="1"/>
          </p:cNvSpPr>
          <p:nvPr>
            <p:ph type="body" idx="1"/>
            <p:custDataLst>
              <p:tags r:id="rId2"/>
            </p:custDataLst>
          </p:nvPr>
        </p:nvSpPr>
        <p:spPr/>
        <p:txBody>
          <a:bodyPr/>
          <a:lstStyle/>
          <a:p>
            <a:endParaRPr lang="zh-CN" altLang="en-US"/>
          </a:p>
        </p:txBody>
      </p:sp>
    </p:spTree>
    <p:extLst>
      <p:ext uri="{BB962C8B-B14F-4D97-AF65-F5344CB8AC3E}">
        <p14:creationId xmlns:p14="http://schemas.microsoft.com/office/powerpoint/2010/main" val="27136799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ECC890-FA1B-16A1-AA98-D77C0F3580E8}"/>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5AEEAC29-16E0-2C9E-BD6D-AABD1CC117C3}"/>
              </a:ext>
            </a:extLst>
          </p:cNvPr>
          <p:cNvSpPr>
            <a:spLocks noGrp="1" noRot="1" noChangeAspect="1"/>
          </p:cNvSpPr>
          <p:nvPr>
            <p:ph type="sldImg"/>
            <p:custDataLst>
              <p:tags r:id="rId1"/>
            </p:custDataLst>
          </p:nvPr>
        </p:nvSpPr>
        <p:spPr/>
      </p:sp>
      <p:sp>
        <p:nvSpPr>
          <p:cNvPr id="3" name="备注占位符 2">
            <a:extLst>
              <a:ext uri="{FF2B5EF4-FFF2-40B4-BE49-F238E27FC236}">
                <a16:creationId xmlns:a16="http://schemas.microsoft.com/office/drawing/2014/main" id="{FFC129EC-C9E2-37EC-9759-AAC802237456}"/>
              </a:ext>
            </a:extLst>
          </p:cNvPr>
          <p:cNvSpPr txBox="1">
            <a:spLocks noGrp="1"/>
          </p:cNvSpPr>
          <p:nvPr>
            <p:ph type="body" idx="1"/>
            <p:custDataLst>
              <p:tags r:id="rId2"/>
            </p:custDataLst>
          </p:nvPr>
        </p:nvSpPr>
        <p:spPr/>
        <p:txBody>
          <a:bodyPr/>
          <a:lstStyle/>
          <a:p>
            <a:endParaRPr lang="zh-CN" altLang="en-US"/>
          </a:p>
        </p:txBody>
      </p:sp>
    </p:spTree>
    <p:extLst>
      <p:ext uri="{BB962C8B-B14F-4D97-AF65-F5344CB8AC3E}">
        <p14:creationId xmlns:p14="http://schemas.microsoft.com/office/powerpoint/2010/main" val="18470178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custDataLst>
              <p:tags r:id="rId1"/>
            </p:custDataLst>
          </p:nvPr>
        </p:nvSpPr>
        <p:spPr/>
      </p:sp>
      <p:sp>
        <p:nvSpPr>
          <p:cNvPr id="3" name="备注占位符 2"/>
          <p:cNvSpPr txBox="1">
            <a:spLocks noGrp="1"/>
          </p:cNvSpPr>
          <p:nvPr>
            <p:ph type="body" idx="1"/>
            <p:custDataLst>
              <p:tags r:id="rId2"/>
            </p:custDataLst>
          </p:nvPr>
        </p:nvSpPr>
        <p:spPr/>
        <p:txBody>
          <a:bodyPr/>
          <a:lstStyle/>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18E334-38CB-250E-C301-18BF75681C5B}"/>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BEA0685C-F258-B888-B1CD-C74B61F115C7}"/>
              </a:ext>
            </a:extLst>
          </p:cNvPr>
          <p:cNvSpPr>
            <a:spLocks noGrp="1" noRot="1" noChangeAspect="1"/>
          </p:cNvSpPr>
          <p:nvPr>
            <p:ph type="sldImg"/>
            <p:custDataLst>
              <p:tags r:id="rId1"/>
            </p:custDataLst>
          </p:nvPr>
        </p:nvSpPr>
        <p:spPr/>
      </p:sp>
      <p:sp>
        <p:nvSpPr>
          <p:cNvPr id="3" name="备注占位符 2">
            <a:extLst>
              <a:ext uri="{FF2B5EF4-FFF2-40B4-BE49-F238E27FC236}">
                <a16:creationId xmlns:a16="http://schemas.microsoft.com/office/drawing/2014/main" id="{BB3EE772-8E8C-721F-07AC-E7C2DCE3AD0B}"/>
              </a:ext>
            </a:extLst>
          </p:cNvPr>
          <p:cNvSpPr txBox="1">
            <a:spLocks noGrp="1"/>
          </p:cNvSpPr>
          <p:nvPr>
            <p:ph type="body" idx="1"/>
            <p:custDataLst>
              <p:tags r:id="rId2"/>
            </p:custDataLst>
          </p:nvPr>
        </p:nvSpPr>
        <p:spPr/>
        <p:txBody>
          <a:bodyPr/>
          <a:lstStyle/>
          <a:p>
            <a:endParaRPr lang="zh-CN" altLang="en-US"/>
          </a:p>
        </p:txBody>
      </p:sp>
    </p:spTree>
    <p:extLst>
      <p:ext uri="{BB962C8B-B14F-4D97-AF65-F5344CB8AC3E}">
        <p14:creationId xmlns:p14="http://schemas.microsoft.com/office/powerpoint/2010/main" val="33878604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EA0116-6F29-C087-8EC9-0B53221E8C6B}"/>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3AF9A7E8-3067-CD05-44E5-DA98C3B01A21}"/>
              </a:ext>
            </a:extLst>
          </p:cNvPr>
          <p:cNvSpPr>
            <a:spLocks noGrp="1" noRot="1" noChangeAspect="1"/>
          </p:cNvSpPr>
          <p:nvPr>
            <p:ph type="sldImg"/>
            <p:custDataLst>
              <p:tags r:id="rId1"/>
            </p:custDataLst>
          </p:nvPr>
        </p:nvSpPr>
        <p:spPr/>
      </p:sp>
      <p:sp>
        <p:nvSpPr>
          <p:cNvPr id="3" name="备注占位符 2">
            <a:extLst>
              <a:ext uri="{FF2B5EF4-FFF2-40B4-BE49-F238E27FC236}">
                <a16:creationId xmlns:a16="http://schemas.microsoft.com/office/drawing/2014/main" id="{9DF54621-4931-CF00-8F09-E18F216048B0}"/>
              </a:ext>
            </a:extLst>
          </p:cNvPr>
          <p:cNvSpPr txBox="1">
            <a:spLocks noGrp="1"/>
          </p:cNvSpPr>
          <p:nvPr>
            <p:ph type="body" idx="1"/>
            <p:custDataLst>
              <p:tags r:id="rId2"/>
            </p:custDataLst>
          </p:nvPr>
        </p:nvSpPr>
        <p:spPr/>
        <p:txBody>
          <a:bodyPr/>
          <a:lstStyle/>
          <a:p>
            <a:endParaRPr lang="zh-CN" altLang="en-US"/>
          </a:p>
        </p:txBody>
      </p:sp>
    </p:spTree>
    <p:extLst>
      <p:ext uri="{BB962C8B-B14F-4D97-AF65-F5344CB8AC3E}">
        <p14:creationId xmlns:p14="http://schemas.microsoft.com/office/powerpoint/2010/main" val="41339700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F3DEF9-1BA1-71AF-38DA-D466C8A8A208}"/>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D1C43101-1305-9880-6A11-CACC05AA79B1}"/>
              </a:ext>
            </a:extLst>
          </p:cNvPr>
          <p:cNvSpPr>
            <a:spLocks noGrp="1" noRot="1" noChangeAspect="1"/>
          </p:cNvSpPr>
          <p:nvPr>
            <p:ph type="sldImg"/>
            <p:custDataLst>
              <p:tags r:id="rId1"/>
            </p:custDataLst>
          </p:nvPr>
        </p:nvSpPr>
        <p:spPr/>
      </p:sp>
      <p:sp>
        <p:nvSpPr>
          <p:cNvPr id="3" name="备注占位符 2">
            <a:extLst>
              <a:ext uri="{FF2B5EF4-FFF2-40B4-BE49-F238E27FC236}">
                <a16:creationId xmlns:a16="http://schemas.microsoft.com/office/drawing/2014/main" id="{354A4BCA-B3E4-CC1C-A70D-B5584379CCA2}"/>
              </a:ext>
            </a:extLst>
          </p:cNvPr>
          <p:cNvSpPr txBox="1">
            <a:spLocks noGrp="1"/>
          </p:cNvSpPr>
          <p:nvPr>
            <p:ph type="body" idx="1"/>
            <p:custDataLst>
              <p:tags r:id="rId2"/>
            </p:custDataLst>
          </p:nvPr>
        </p:nvSpPr>
        <p:spPr/>
        <p:txBody>
          <a:bodyPr/>
          <a:lstStyle/>
          <a:p>
            <a:endParaRPr lang="zh-CN" altLang="en-US"/>
          </a:p>
        </p:txBody>
      </p:sp>
    </p:spTree>
    <p:extLst>
      <p:ext uri="{BB962C8B-B14F-4D97-AF65-F5344CB8AC3E}">
        <p14:creationId xmlns:p14="http://schemas.microsoft.com/office/powerpoint/2010/main" val="17406543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41127462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sp>
      <p:sp>
        <p:nvSpPr>
          <p:cNvPr id="5" name="Notes Placeholder 4"/>
          <p:cNvSpPr txBox="1">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marL="0" indent="0" algn="l">
              <a:lnSpc>
                <a:spcPct val="100000"/>
              </a:lnSpc>
            </a:pPr>
            <a:r>
              <a:rPr lang="en-US" sz="1400" b="0" i="0" u="none" strike="noStrike">
                <a:solidFill>
                  <a:srgbClr val="000000"/>
                </a:solidFill>
              </a:rPr>
              <a:t>安全不仅指身体上的安全，也包括心理上的健康。第五部分，我们来关注心理健康调适，学习如何给我们的心灵戴上一顶“安全帽”，保持积极乐观的心态。</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custDataLst>
              <p:tags r:id="rId1"/>
            </p:custDataLst>
          </p:nvPr>
        </p:nvSpPr>
        <p:spPr/>
      </p:sp>
      <p:sp>
        <p:nvSpPr>
          <p:cNvPr id="3" name="备注占位符 2"/>
          <p:cNvSpPr txBox="1">
            <a:spLocks noGrp="1"/>
          </p:cNvSpPr>
          <p:nvPr>
            <p:ph type="body" idx="1"/>
            <p:custDataLst>
              <p:tags r:id="rId2"/>
            </p:custDataLst>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tags" Target="../tags/tag8.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slideMaster" Target="../slideMasters/slideMaster1.xml"/><Relationship Id="rId5" Type="http://schemas.openxmlformats.org/officeDocument/2006/relationships/tags" Target="../tags/tag10.xml"/><Relationship Id="rId4" Type="http://schemas.openxmlformats.org/officeDocument/2006/relationships/tags" Target="../tags/tag9.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3.xml"/><Relationship Id="rId2" Type="http://schemas.openxmlformats.org/officeDocument/2006/relationships/tags" Target="../tags/tag12.xml"/><Relationship Id="rId1" Type="http://schemas.openxmlformats.org/officeDocument/2006/relationships/tags" Target="../tags/tag11.xml"/><Relationship Id="rId6" Type="http://schemas.openxmlformats.org/officeDocument/2006/relationships/slideMaster" Target="../slideMasters/slideMaster1.xml"/><Relationship Id="rId5" Type="http://schemas.openxmlformats.org/officeDocument/2006/relationships/tags" Target="../tags/tag15.xml"/><Relationship Id="rId4" Type="http://schemas.openxmlformats.org/officeDocument/2006/relationships/tags" Target="../tags/tag14.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18.xml"/><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slideMaster" Target="../slideMasters/slideMaster1.xml"/><Relationship Id="rId5" Type="http://schemas.openxmlformats.org/officeDocument/2006/relationships/tags" Target="../tags/tag20.xml"/><Relationship Id="rId4" Type="http://schemas.openxmlformats.org/officeDocument/2006/relationships/tags" Target="../tags/tag19.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3.xml"/><Relationship Id="rId7" Type="http://schemas.openxmlformats.org/officeDocument/2006/relationships/slideMaster" Target="../slideMasters/slideMaster1.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34.xml"/><Relationship Id="rId3" Type="http://schemas.openxmlformats.org/officeDocument/2006/relationships/tags" Target="../tags/tag29.xml"/><Relationship Id="rId7" Type="http://schemas.openxmlformats.org/officeDocument/2006/relationships/tags" Target="../tags/tag33.xml"/><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tags" Target="../tags/tag32.xml"/><Relationship Id="rId5" Type="http://schemas.openxmlformats.org/officeDocument/2006/relationships/tags" Target="../tags/tag31.xml"/><Relationship Id="rId4" Type="http://schemas.openxmlformats.org/officeDocument/2006/relationships/tags" Target="../tags/tag30.xml"/><Relationship Id="rId9"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8" Type="http://schemas.openxmlformats.org/officeDocument/2006/relationships/tags" Target="../tags/tag42.xml"/><Relationship Id="rId3" Type="http://schemas.openxmlformats.org/officeDocument/2006/relationships/tags" Target="../tags/tag37.xml"/><Relationship Id="rId7" Type="http://schemas.openxmlformats.org/officeDocument/2006/relationships/tags" Target="../tags/tag41.xml"/><Relationship Id="rId2" Type="http://schemas.openxmlformats.org/officeDocument/2006/relationships/tags" Target="../tags/tag36.xml"/><Relationship Id="rId1" Type="http://schemas.openxmlformats.org/officeDocument/2006/relationships/tags" Target="../tags/tag35.xml"/><Relationship Id="rId6" Type="http://schemas.openxmlformats.org/officeDocument/2006/relationships/tags" Target="../tags/tag40.xml"/><Relationship Id="rId5" Type="http://schemas.openxmlformats.org/officeDocument/2006/relationships/tags" Target="../tags/tag39.xml"/><Relationship Id="rId4" Type="http://schemas.openxmlformats.org/officeDocument/2006/relationships/tags" Target="../tags/tag38.xml"/><Relationship Id="rId9"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8" Type="http://schemas.openxmlformats.org/officeDocument/2006/relationships/tags" Target="../tags/tag50.xml"/><Relationship Id="rId3" Type="http://schemas.openxmlformats.org/officeDocument/2006/relationships/tags" Target="../tags/tag45.xml"/><Relationship Id="rId7" Type="http://schemas.openxmlformats.org/officeDocument/2006/relationships/tags" Target="../tags/tag49.xml"/><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tags" Target="../tags/tag48.xml"/><Relationship Id="rId5" Type="http://schemas.openxmlformats.org/officeDocument/2006/relationships/tags" Target="../tags/tag47.xml"/><Relationship Id="rId4" Type="http://schemas.openxmlformats.org/officeDocument/2006/relationships/tags" Target="../tags/tag46.xml"/><Relationship Id="rId9"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8" Type="http://schemas.openxmlformats.org/officeDocument/2006/relationships/tags" Target="../tags/tag58.xml"/><Relationship Id="rId3" Type="http://schemas.openxmlformats.org/officeDocument/2006/relationships/tags" Target="../tags/tag53.xml"/><Relationship Id="rId7" Type="http://schemas.openxmlformats.org/officeDocument/2006/relationships/tags" Target="../tags/tag57.xml"/><Relationship Id="rId2" Type="http://schemas.openxmlformats.org/officeDocument/2006/relationships/tags" Target="../tags/tag52.xml"/><Relationship Id="rId1" Type="http://schemas.openxmlformats.org/officeDocument/2006/relationships/tags" Target="../tags/tag51.xml"/><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9"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tags" Target="../tags/tag66.xml"/><Relationship Id="rId3" Type="http://schemas.openxmlformats.org/officeDocument/2006/relationships/tags" Target="../tags/tag61.xml"/><Relationship Id="rId7" Type="http://schemas.openxmlformats.org/officeDocument/2006/relationships/tags" Target="../tags/tag65.xml"/><Relationship Id="rId2" Type="http://schemas.openxmlformats.org/officeDocument/2006/relationships/tags" Target="../tags/tag60.xml"/><Relationship Id="rId1" Type="http://schemas.openxmlformats.org/officeDocument/2006/relationships/tags" Target="../tags/tag59.xml"/><Relationship Id="rId6" Type="http://schemas.openxmlformats.org/officeDocument/2006/relationships/tags" Target="../tags/tag64.xml"/><Relationship Id="rId5" Type="http://schemas.openxmlformats.org/officeDocument/2006/relationships/tags" Target="../tags/tag63.xml"/><Relationship Id="rId4" Type="http://schemas.openxmlformats.org/officeDocument/2006/relationships/tags" Target="../tags/tag62.xml"/><Relationship Id="rId9"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tags" Target="../tags/tag74.xml"/><Relationship Id="rId3" Type="http://schemas.openxmlformats.org/officeDocument/2006/relationships/tags" Target="../tags/tag69.xml"/><Relationship Id="rId7" Type="http://schemas.openxmlformats.org/officeDocument/2006/relationships/tags" Target="../tags/tag73.xml"/><Relationship Id="rId2" Type="http://schemas.openxmlformats.org/officeDocument/2006/relationships/tags" Target="../tags/tag68.xml"/><Relationship Id="rId1" Type="http://schemas.openxmlformats.org/officeDocument/2006/relationships/tags" Target="../tags/tag67.xml"/><Relationship Id="rId6" Type="http://schemas.openxmlformats.org/officeDocument/2006/relationships/tags" Target="../tags/tag72.xml"/><Relationship Id="rId5" Type="http://schemas.openxmlformats.org/officeDocument/2006/relationships/tags" Target="../tags/tag71.xml"/><Relationship Id="rId4" Type="http://schemas.openxmlformats.org/officeDocument/2006/relationships/tags" Target="../tags/tag70.xml"/><Relationship Id="rId9"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8" Type="http://schemas.openxmlformats.org/officeDocument/2006/relationships/tags" Target="../tags/tag82.xml"/><Relationship Id="rId3" Type="http://schemas.openxmlformats.org/officeDocument/2006/relationships/tags" Target="../tags/tag77.xml"/><Relationship Id="rId7" Type="http://schemas.openxmlformats.org/officeDocument/2006/relationships/tags" Target="../tags/tag81.xml"/><Relationship Id="rId2" Type="http://schemas.openxmlformats.org/officeDocument/2006/relationships/tags" Target="../tags/tag76.xml"/><Relationship Id="rId1" Type="http://schemas.openxmlformats.org/officeDocument/2006/relationships/tags" Target="../tags/tag75.xml"/><Relationship Id="rId6" Type="http://schemas.openxmlformats.org/officeDocument/2006/relationships/tags" Target="../tags/tag80.xml"/><Relationship Id="rId5" Type="http://schemas.openxmlformats.org/officeDocument/2006/relationships/tags" Target="../tags/tag79.xml"/><Relationship Id="rId4" Type="http://schemas.openxmlformats.org/officeDocument/2006/relationships/tags" Target="../tags/tag78.xml"/><Relationship Id="rId9"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8" Type="http://schemas.openxmlformats.org/officeDocument/2006/relationships/tags" Target="../tags/tag90.xml"/><Relationship Id="rId3" Type="http://schemas.openxmlformats.org/officeDocument/2006/relationships/tags" Target="../tags/tag85.xml"/><Relationship Id="rId7" Type="http://schemas.openxmlformats.org/officeDocument/2006/relationships/tags" Target="../tags/tag89.xml"/><Relationship Id="rId2" Type="http://schemas.openxmlformats.org/officeDocument/2006/relationships/tags" Target="../tags/tag84.xml"/><Relationship Id="rId1" Type="http://schemas.openxmlformats.org/officeDocument/2006/relationships/tags" Target="../tags/tag83.xml"/><Relationship Id="rId6" Type="http://schemas.openxmlformats.org/officeDocument/2006/relationships/tags" Target="../tags/tag88.xml"/><Relationship Id="rId5" Type="http://schemas.openxmlformats.org/officeDocument/2006/relationships/tags" Target="../tags/tag87.xml"/><Relationship Id="rId4" Type="http://schemas.openxmlformats.org/officeDocument/2006/relationships/tags" Target="../tags/tag86.xml"/><Relationship Id="rId9"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8" Type="http://schemas.openxmlformats.org/officeDocument/2006/relationships/tags" Target="../tags/tag98.xml"/><Relationship Id="rId3" Type="http://schemas.openxmlformats.org/officeDocument/2006/relationships/tags" Target="../tags/tag93.xml"/><Relationship Id="rId7" Type="http://schemas.openxmlformats.org/officeDocument/2006/relationships/tags" Target="../tags/tag97.xml"/><Relationship Id="rId2" Type="http://schemas.openxmlformats.org/officeDocument/2006/relationships/tags" Target="../tags/tag92.xml"/><Relationship Id="rId1" Type="http://schemas.openxmlformats.org/officeDocument/2006/relationships/tags" Target="../tags/tag91.xml"/><Relationship Id="rId6" Type="http://schemas.openxmlformats.org/officeDocument/2006/relationships/tags" Target="../tags/tag96.xml"/><Relationship Id="rId5" Type="http://schemas.openxmlformats.org/officeDocument/2006/relationships/tags" Target="../tags/tag95.xml"/><Relationship Id="rId4" Type="http://schemas.openxmlformats.org/officeDocument/2006/relationships/tags" Target="../tags/tag94.xml"/><Relationship Id="rId9"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8" Type="http://schemas.openxmlformats.org/officeDocument/2006/relationships/tags" Target="../tags/tag106.xml"/><Relationship Id="rId3" Type="http://schemas.openxmlformats.org/officeDocument/2006/relationships/tags" Target="../tags/tag101.xml"/><Relationship Id="rId7" Type="http://schemas.openxmlformats.org/officeDocument/2006/relationships/tags" Target="../tags/tag105.xml"/><Relationship Id="rId2" Type="http://schemas.openxmlformats.org/officeDocument/2006/relationships/tags" Target="../tags/tag100.xml"/><Relationship Id="rId1" Type="http://schemas.openxmlformats.org/officeDocument/2006/relationships/tags" Target="../tags/tag99.xml"/><Relationship Id="rId6" Type="http://schemas.openxmlformats.org/officeDocument/2006/relationships/tags" Target="../tags/tag104.xml"/><Relationship Id="rId5" Type="http://schemas.openxmlformats.org/officeDocument/2006/relationships/tags" Target="../tags/tag103.xml"/><Relationship Id="rId4" Type="http://schemas.openxmlformats.org/officeDocument/2006/relationships/tags" Target="../tags/tag102.xml"/><Relationship Id="rId9"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8" Type="http://schemas.openxmlformats.org/officeDocument/2006/relationships/tags" Target="../tags/tag114.xml"/><Relationship Id="rId3" Type="http://schemas.openxmlformats.org/officeDocument/2006/relationships/tags" Target="../tags/tag109.xml"/><Relationship Id="rId7" Type="http://schemas.openxmlformats.org/officeDocument/2006/relationships/tags" Target="../tags/tag113.xml"/><Relationship Id="rId2" Type="http://schemas.openxmlformats.org/officeDocument/2006/relationships/tags" Target="../tags/tag108.xml"/><Relationship Id="rId1" Type="http://schemas.openxmlformats.org/officeDocument/2006/relationships/tags" Target="../tags/tag107.xml"/><Relationship Id="rId6" Type="http://schemas.openxmlformats.org/officeDocument/2006/relationships/tags" Target="../tags/tag112.xml"/><Relationship Id="rId5" Type="http://schemas.openxmlformats.org/officeDocument/2006/relationships/tags" Target="../tags/tag111.xml"/><Relationship Id="rId4" Type="http://schemas.openxmlformats.org/officeDocument/2006/relationships/tags" Target="../tags/tag110.xml"/><Relationship Id="rId9"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8" Type="http://schemas.openxmlformats.org/officeDocument/2006/relationships/tags" Target="../tags/tag122.xml"/><Relationship Id="rId3" Type="http://schemas.openxmlformats.org/officeDocument/2006/relationships/tags" Target="../tags/tag117.xml"/><Relationship Id="rId7" Type="http://schemas.openxmlformats.org/officeDocument/2006/relationships/tags" Target="../tags/tag121.xml"/><Relationship Id="rId2" Type="http://schemas.openxmlformats.org/officeDocument/2006/relationships/tags" Target="../tags/tag116.xml"/><Relationship Id="rId1" Type="http://schemas.openxmlformats.org/officeDocument/2006/relationships/tags" Target="../tags/tag115.xml"/><Relationship Id="rId6" Type="http://schemas.openxmlformats.org/officeDocument/2006/relationships/tags" Target="../tags/tag120.xml"/><Relationship Id="rId5" Type="http://schemas.openxmlformats.org/officeDocument/2006/relationships/tags" Target="../tags/tag119.xml"/><Relationship Id="rId4" Type="http://schemas.openxmlformats.org/officeDocument/2006/relationships/tags" Target="../tags/tag118.xml"/><Relationship Id="rId9"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8" Type="http://schemas.openxmlformats.org/officeDocument/2006/relationships/tags" Target="../tags/tag130.xml"/><Relationship Id="rId3" Type="http://schemas.openxmlformats.org/officeDocument/2006/relationships/tags" Target="../tags/tag125.xml"/><Relationship Id="rId7" Type="http://schemas.openxmlformats.org/officeDocument/2006/relationships/tags" Target="../tags/tag129.xml"/><Relationship Id="rId2" Type="http://schemas.openxmlformats.org/officeDocument/2006/relationships/tags" Target="../tags/tag124.xml"/><Relationship Id="rId1" Type="http://schemas.openxmlformats.org/officeDocument/2006/relationships/tags" Target="../tags/tag123.xml"/><Relationship Id="rId6" Type="http://schemas.openxmlformats.org/officeDocument/2006/relationships/tags" Target="../tags/tag128.xml"/><Relationship Id="rId5" Type="http://schemas.openxmlformats.org/officeDocument/2006/relationships/tags" Target="../tags/tag127.xml"/><Relationship Id="rId4" Type="http://schemas.openxmlformats.org/officeDocument/2006/relationships/tags" Target="../tags/tag126.xml"/><Relationship Id="rId9"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8" Type="http://schemas.openxmlformats.org/officeDocument/2006/relationships/tags" Target="../tags/tag138.xml"/><Relationship Id="rId3" Type="http://schemas.openxmlformats.org/officeDocument/2006/relationships/tags" Target="../tags/tag133.xml"/><Relationship Id="rId7" Type="http://schemas.openxmlformats.org/officeDocument/2006/relationships/tags" Target="../tags/tag137.xml"/><Relationship Id="rId2" Type="http://schemas.openxmlformats.org/officeDocument/2006/relationships/tags" Target="../tags/tag132.xml"/><Relationship Id="rId1" Type="http://schemas.openxmlformats.org/officeDocument/2006/relationships/tags" Target="../tags/tag131.xml"/><Relationship Id="rId6" Type="http://schemas.openxmlformats.org/officeDocument/2006/relationships/tags" Target="../tags/tag136.xml"/><Relationship Id="rId5" Type="http://schemas.openxmlformats.org/officeDocument/2006/relationships/tags" Target="../tags/tag135.xml"/><Relationship Id="rId4" Type="http://schemas.openxmlformats.org/officeDocument/2006/relationships/tags" Target="../tags/tag134.xml"/><Relationship Id="rId9"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8" Type="http://schemas.openxmlformats.org/officeDocument/2006/relationships/tags" Target="../tags/tag146.xml"/><Relationship Id="rId3" Type="http://schemas.openxmlformats.org/officeDocument/2006/relationships/tags" Target="../tags/tag141.xml"/><Relationship Id="rId7" Type="http://schemas.openxmlformats.org/officeDocument/2006/relationships/tags" Target="../tags/tag145.xml"/><Relationship Id="rId2" Type="http://schemas.openxmlformats.org/officeDocument/2006/relationships/tags" Target="../tags/tag140.xml"/><Relationship Id="rId1" Type="http://schemas.openxmlformats.org/officeDocument/2006/relationships/tags" Target="../tags/tag139.xml"/><Relationship Id="rId6" Type="http://schemas.openxmlformats.org/officeDocument/2006/relationships/tags" Target="../tags/tag144.xml"/><Relationship Id="rId11" Type="http://schemas.openxmlformats.org/officeDocument/2006/relationships/hyperlink" Target="http://www.1ppt.com/hangye/" TargetMode="External"/><Relationship Id="rId5" Type="http://schemas.openxmlformats.org/officeDocument/2006/relationships/tags" Target="../tags/tag143.xml"/><Relationship Id="rId10" Type="http://schemas.openxmlformats.org/officeDocument/2006/relationships/slideMaster" Target="../slideMasters/slideMaster1.xml"/><Relationship Id="rId4" Type="http://schemas.openxmlformats.org/officeDocument/2006/relationships/tags" Target="../tags/tag142.xml"/><Relationship Id="rId9" Type="http://schemas.openxmlformats.org/officeDocument/2006/relationships/tags" Target="../tags/tag147.xml"/></Relationships>
</file>

<file path=ppt/slideLayouts/_rels/slideLayout20.xml.rels><?xml version="1.0" encoding="UTF-8" standalone="yes"?>
<Relationships xmlns="http://schemas.openxmlformats.org/package/2006/relationships"><Relationship Id="rId3" Type="http://schemas.openxmlformats.org/officeDocument/2006/relationships/tags" Target="../tags/tag150.xml"/><Relationship Id="rId2" Type="http://schemas.openxmlformats.org/officeDocument/2006/relationships/tags" Target="../tags/tag149.xml"/><Relationship Id="rId1" Type="http://schemas.openxmlformats.org/officeDocument/2006/relationships/tags" Target="../tags/tag148.xml"/><Relationship Id="rId5" Type="http://schemas.openxmlformats.org/officeDocument/2006/relationships/slideMaster" Target="../slideMasters/slideMaster1.xml"/><Relationship Id="rId4" Type="http://schemas.openxmlformats.org/officeDocument/2006/relationships/tags" Target="../tags/tag151.xml"/></Relationships>
</file>

<file path=ppt/slideLayouts/_rels/slideLayout21.xml.rels><?xml version="1.0" encoding="UTF-8" standalone="yes"?>
<Relationships xmlns="http://schemas.openxmlformats.org/package/2006/relationships"><Relationship Id="rId3" Type="http://schemas.openxmlformats.org/officeDocument/2006/relationships/tags" Target="../tags/tag154.xml"/><Relationship Id="rId2" Type="http://schemas.openxmlformats.org/officeDocument/2006/relationships/tags" Target="../tags/tag153.xml"/><Relationship Id="rId1" Type="http://schemas.openxmlformats.org/officeDocument/2006/relationships/tags" Target="../tags/tag152.xml"/><Relationship Id="rId4"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tags" Target="../tags/tag157.xml"/><Relationship Id="rId7" Type="http://schemas.openxmlformats.org/officeDocument/2006/relationships/slideMaster" Target="../slideMasters/slideMaster1.xml"/><Relationship Id="rId2" Type="http://schemas.openxmlformats.org/officeDocument/2006/relationships/tags" Target="../tags/tag156.xml"/><Relationship Id="rId1" Type="http://schemas.openxmlformats.org/officeDocument/2006/relationships/tags" Target="../tags/tag155.xml"/><Relationship Id="rId6" Type="http://schemas.openxmlformats.org/officeDocument/2006/relationships/tags" Target="../tags/tag160.xml"/><Relationship Id="rId5" Type="http://schemas.openxmlformats.org/officeDocument/2006/relationships/tags" Target="../tags/tag159.xml"/><Relationship Id="rId4" Type="http://schemas.openxmlformats.org/officeDocument/2006/relationships/tags" Target="../tags/tag158.xml"/></Relationships>
</file>

<file path=ppt/slideLayouts/_rels/slideLayout23.xml.rels><?xml version="1.0" encoding="UTF-8" standalone="yes"?>
<Relationships xmlns="http://schemas.openxmlformats.org/package/2006/relationships"><Relationship Id="rId3" Type="http://schemas.openxmlformats.org/officeDocument/2006/relationships/tags" Target="../tags/tag163.xml"/><Relationship Id="rId7" Type="http://schemas.openxmlformats.org/officeDocument/2006/relationships/slideMaster" Target="../slideMasters/slideMaster1.xml"/><Relationship Id="rId2" Type="http://schemas.openxmlformats.org/officeDocument/2006/relationships/tags" Target="../tags/tag162.xml"/><Relationship Id="rId1" Type="http://schemas.openxmlformats.org/officeDocument/2006/relationships/tags" Target="../tags/tag161.xml"/><Relationship Id="rId6" Type="http://schemas.openxmlformats.org/officeDocument/2006/relationships/tags" Target="../tags/tag166.xml"/><Relationship Id="rId5" Type="http://schemas.openxmlformats.org/officeDocument/2006/relationships/tags" Target="../tags/tag165.xml"/><Relationship Id="rId4" Type="http://schemas.openxmlformats.org/officeDocument/2006/relationships/tags" Target="../tags/tag164.xml"/></Relationships>
</file>

<file path=ppt/slideLayouts/_rels/slideLayout24.xml.rels><?xml version="1.0" encoding="UTF-8" standalone="yes"?>
<Relationships xmlns="http://schemas.openxmlformats.org/package/2006/relationships"><Relationship Id="rId3" Type="http://schemas.openxmlformats.org/officeDocument/2006/relationships/tags" Target="../tags/tag169.xml"/><Relationship Id="rId2" Type="http://schemas.openxmlformats.org/officeDocument/2006/relationships/tags" Target="../tags/tag168.xml"/><Relationship Id="rId1" Type="http://schemas.openxmlformats.org/officeDocument/2006/relationships/tags" Target="../tags/tag167.xml"/><Relationship Id="rId6" Type="http://schemas.openxmlformats.org/officeDocument/2006/relationships/slideMaster" Target="../slideMasters/slideMaster1.xml"/><Relationship Id="rId5" Type="http://schemas.openxmlformats.org/officeDocument/2006/relationships/tags" Target="../tags/tag171.xml"/><Relationship Id="rId4" Type="http://schemas.openxmlformats.org/officeDocument/2006/relationships/tags" Target="../tags/tag170.xml"/></Relationships>
</file>

<file path=ppt/slideLayouts/_rels/slideLayout25.xml.rels><?xml version="1.0" encoding="UTF-8" standalone="yes"?>
<Relationships xmlns="http://schemas.openxmlformats.org/package/2006/relationships"><Relationship Id="rId3" Type="http://schemas.openxmlformats.org/officeDocument/2006/relationships/tags" Target="../tags/tag174.xml"/><Relationship Id="rId2" Type="http://schemas.openxmlformats.org/officeDocument/2006/relationships/tags" Target="../tags/tag173.xml"/><Relationship Id="rId1" Type="http://schemas.openxmlformats.org/officeDocument/2006/relationships/tags" Target="../tags/tag172.xml"/><Relationship Id="rId6" Type="http://schemas.openxmlformats.org/officeDocument/2006/relationships/slideMaster" Target="../slideMasters/slideMaster1.xml"/><Relationship Id="rId5" Type="http://schemas.openxmlformats.org/officeDocument/2006/relationships/tags" Target="../tags/tag176.xml"/><Relationship Id="rId4" Type="http://schemas.openxmlformats.org/officeDocument/2006/relationships/tags" Target="../tags/tag175.xml"/></Relationships>
</file>

<file path=ppt/slideLayouts/_rels/slideLayout26.xml.rels><?xml version="1.0" encoding="UTF-8" standalone="yes"?>
<Relationships xmlns="http://schemas.openxmlformats.org/package/2006/relationships"><Relationship Id="rId3" Type="http://schemas.openxmlformats.org/officeDocument/2006/relationships/tags" Target="../tags/tag187.xml"/><Relationship Id="rId2" Type="http://schemas.openxmlformats.org/officeDocument/2006/relationships/tags" Target="../tags/tag186.xml"/><Relationship Id="rId1" Type="http://schemas.openxmlformats.org/officeDocument/2006/relationships/tags" Target="../tags/tag185.xml"/><Relationship Id="rId6" Type="http://schemas.openxmlformats.org/officeDocument/2006/relationships/slideMaster" Target="../slideMasters/slideMaster2.xml"/><Relationship Id="rId5" Type="http://schemas.openxmlformats.org/officeDocument/2006/relationships/tags" Target="../tags/tag189.xml"/><Relationship Id="rId4" Type="http://schemas.openxmlformats.org/officeDocument/2006/relationships/tags" Target="../tags/tag188.xml"/></Relationships>
</file>

<file path=ppt/slideLayouts/_rels/slideLayout27.xml.rels><?xml version="1.0" encoding="UTF-8" standalone="yes"?>
<Relationships xmlns="http://schemas.openxmlformats.org/package/2006/relationships"><Relationship Id="rId3" Type="http://schemas.openxmlformats.org/officeDocument/2006/relationships/tags" Target="../tags/tag192.xml"/><Relationship Id="rId2" Type="http://schemas.openxmlformats.org/officeDocument/2006/relationships/tags" Target="../tags/tag191.xml"/><Relationship Id="rId1" Type="http://schemas.openxmlformats.org/officeDocument/2006/relationships/tags" Target="../tags/tag190.xml"/><Relationship Id="rId6" Type="http://schemas.openxmlformats.org/officeDocument/2006/relationships/slideMaster" Target="../slideMasters/slideMaster2.xml"/><Relationship Id="rId5" Type="http://schemas.openxmlformats.org/officeDocument/2006/relationships/tags" Target="../tags/tag194.xml"/><Relationship Id="rId4" Type="http://schemas.openxmlformats.org/officeDocument/2006/relationships/tags" Target="../tags/tag193.xml"/></Relationships>
</file>

<file path=ppt/slideLayouts/_rels/slideLayout28.xml.rels><?xml version="1.0" encoding="UTF-8" standalone="yes"?>
<Relationships xmlns="http://schemas.openxmlformats.org/package/2006/relationships"><Relationship Id="rId3" Type="http://schemas.openxmlformats.org/officeDocument/2006/relationships/tags" Target="../tags/tag197.xml"/><Relationship Id="rId2" Type="http://schemas.openxmlformats.org/officeDocument/2006/relationships/tags" Target="../tags/tag196.xml"/><Relationship Id="rId1" Type="http://schemas.openxmlformats.org/officeDocument/2006/relationships/tags" Target="../tags/tag195.xml"/><Relationship Id="rId6" Type="http://schemas.openxmlformats.org/officeDocument/2006/relationships/slideMaster" Target="../slideMasters/slideMaster2.xml"/><Relationship Id="rId5" Type="http://schemas.openxmlformats.org/officeDocument/2006/relationships/tags" Target="../tags/tag199.xml"/><Relationship Id="rId4" Type="http://schemas.openxmlformats.org/officeDocument/2006/relationships/tags" Target="../tags/tag198.xml"/></Relationships>
</file>

<file path=ppt/slideLayouts/_rels/slideLayout29.xml.rels><?xml version="1.0" encoding="UTF-8" standalone="yes"?>
<Relationships xmlns="http://schemas.openxmlformats.org/package/2006/relationships"><Relationship Id="rId3" Type="http://schemas.openxmlformats.org/officeDocument/2006/relationships/tags" Target="../tags/tag202.xml"/><Relationship Id="rId7" Type="http://schemas.openxmlformats.org/officeDocument/2006/relationships/slideMaster" Target="../slideMasters/slideMaster2.xml"/><Relationship Id="rId2" Type="http://schemas.openxmlformats.org/officeDocument/2006/relationships/tags" Target="../tags/tag201.xml"/><Relationship Id="rId1" Type="http://schemas.openxmlformats.org/officeDocument/2006/relationships/tags" Target="../tags/tag200.xml"/><Relationship Id="rId6" Type="http://schemas.openxmlformats.org/officeDocument/2006/relationships/tags" Target="../tags/tag205.xml"/><Relationship Id="rId5" Type="http://schemas.openxmlformats.org/officeDocument/2006/relationships/tags" Target="../tags/tag204.xml"/><Relationship Id="rId4" Type="http://schemas.openxmlformats.org/officeDocument/2006/relationships/tags" Target="../tags/tag203.xml"/></Relationships>
</file>

<file path=ppt/slideLayouts/_rels/slideLayout30.xml.rels><?xml version="1.0" encoding="UTF-8" standalone="yes"?>
<Relationships xmlns="http://schemas.openxmlformats.org/package/2006/relationships"><Relationship Id="rId8" Type="http://schemas.openxmlformats.org/officeDocument/2006/relationships/tags" Target="../tags/tag213.xml"/><Relationship Id="rId3" Type="http://schemas.openxmlformats.org/officeDocument/2006/relationships/tags" Target="../tags/tag208.xml"/><Relationship Id="rId7" Type="http://schemas.openxmlformats.org/officeDocument/2006/relationships/tags" Target="../tags/tag212.xml"/><Relationship Id="rId2" Type="http://schemas.openxmlformats.org/officeDocument/2006/relationships/tags" Target="../tags/tag207.xml"/><Relationship Id="rId1" Type="http://schemas.openxmlformats.org/officeDocument/2006/relationships/tags" Target="../tags/tag206.xml"/><Relationship Id="rId6" Type="http://schemas.openxmlformats.org/officeDocument/2006/relationships/tags" Target="../tags/tag211.xml"/><Relationship Id="rId5" Type="http://schemas.openxmlformats.org/officeDocument/2006/relationships/tags" Target="../tags/tag210.xml"/><Relationship Id="rId4" Type="http://schemas.openxmlformats.org/officeDocument/2006/relationships/tags" Target="../tags/tag209.xml"/><Relationship Id="rId9"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tags" Target="../tags/tag216.xml"/><Relationship Id="rId2" Type="http://schemas.openxmlformats.org/officeDocument/2006/relationships/tags" Target="../tags/tag215.xml"/><Relationship Id="rId1" Type="http://schemas.openxmlformats.org/officeDocument/2006/relationships/tags" Target="../tags/tag214.xml"/><Relationship Id="rId5" Type="http://schemas.openxmlformats.org/officeDocument/2006/relationships/slideMaster" Target="../slideMasters/slideMaster2.xml"/><Relationship Id="rId4" Type="http://schemas.openxmlformats.org/officeDocument/2006/relationships/tags" Target="../tags/tag217.xml"/></Relationships>
</file>

<file path=ppt/slideLayouts/_rels/slideLayout32.xml.rels><?xml version="1.0" encoding="UTF-8" standalone="yes"?>
<Relationships xmlns="http://schemas.openxmlformats.org/package/2006/relationships"><Relationship Id="rId3" Type="http://schemas.openxmlformats.org/officeDocument/2006/relationships/tags" Target="../tags/tag220.xml"/><Relationship Id="rId2" Type="http://schemas.openxmlformats.org/officeDocument/2006/relationships/tags" Target="../tags/tag219.xml"/><Relationship Id="rId1" Type="http://schemas.openxmlformats.org/officeDocument/2006/relationships/tags" Target="../tags/tag218.xml"/><Relationship Id="rId4"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tags" Target="../tags/tag223.xml"/><Relationship Id="rId7" Type="http://schemas.openxmlformats.org/officeDocument/2006/relationships/slideMaster" Target="../slideMasters/slideMaster2.xml"/><Relationship Id="rId2" Type="http://schemas.openxmlformats.org/officeDocument/2006/relationships/tags" Target="../tags/tag222.xml"/><Relationship Id="rId1" Type="http://schemas.openxmlformats.org/officeDocument/2006/relationships/tags" Target="../tags/tag221.xml"/><Relationship Id="rId6" Type="http://schemas.openxmlformats.org/officeDocument/2006/relationships/tags" Target="../tags/tag226.xml"/><Relationship Id="rId5" Type="http://schemas.openxmlformats.org/officeDocument/2006/relationships/tags" Target="../tags/tag225.xml"/><Relationship Id="rId4" Type="http://schemas.openxmlformats.org/officeDocument/2006/relationships/tags" Target="../tags/tag224.xml"/></Relationships>
</file>

<file path=ppt/slideLayouts/_rels/slideLayout34.xml.rels><?xml version="1.0" encoding="UTF-8" standalone="yes"?>
<Relationships xmlns="http://schemas.openxmlformats.org/package/2006/relationships"><Relationship Id="rId3" Type="http://schemas.openxmlformats.org/officeDocument/2006/relationships/tags" Target="../tags/tag229.xml"/><Relationship Id="rId7" Type="http://schemas.openxmlformats.org/officeDocument/2006/relationships/slideMaster" Target="../slideMasters/slideMaster2.xml"/><Relationship Id="rId2" Type="http://schemas.openxmlformats.org/officeDocument/2006/relationships/tags" Target="../tags/tag228.xml"/><Relationship Id="rId1" Type="http://schemas.openxmlformats.org/officeDocument/2006/relationships/tags" Target="../tags/tag227.xml"/><Relationship Id="rId6" Type="http://schemas.openxmlformats.org/officeDocument/2006/relationships/tags" Target="../tags/tag232.xml"/><Relationship Id="rId5" Type="http://schemas.openxmlformats.org/officeDocument/2006/relationships/tags" Target="../tags/tag231.xml"/><Relationship Id="rId4" Type="http://schemas.openxmlformats.org/officeDocument/2006/relationships/tags" Target="../tags/tag230.xml"/></Relationships>
</file>

<file path=ppt/slideLayouts/_rels/slideLayout35.xml.rels><?xml version="1.0" encoding="UTF-8" standalone="yes"?>
<Relationships xmlns="http://schemas.openxmlformats.org/package/2006/relationships"><Relationship Id="rId3" Type="http://schemas.openxmlformats.org/officeDocument/2006/relationships/tags" Target="../tags/tag235.xml"/><Relationship Id="rId2" Type="http://schemas.openxmlformats.org/officeDocument/2006/relationships/tags" Target="../tags/tag234.xml"/><Relationship Id="rId1" Type="http://schemas.openxmlformats.org/officeDocument/2006/relationships/tags" Target="../tags/tag233.xml"/><Relationship Id="rId6" Type="http://schemas.openxmlformats.org/officeDocument/2006/relationships/slideMaster" Target="../slideMasters/slideMaster2.xml"/><Relationship Id="rId5" Type="http://schemas.openxmlformats.org/officeDocument/2006/relationships/tags" Target="../tags/tag237.xml"/><Relationship Id="rId4" Type="http://schemas.openxmlformats.org/officeDocument/2006/relationships/tags" Target="../tags/tag236.xml"/></Relationships>
</file>

<file path=ppt/slideLayouts/_rels/slideLayout36.xml.rels><?xml version="1.0" encoding="UTF-8" standalone="yes"?>
<Relationships xmlns="http://schemas.openxmlformats.org/package/2006/relationships"><Relationship Id="rId3" Type="http://schemas.openxmlformats.org/officeDocument/2006/relationships/tags" Target="../tags/tag240.xml"/><Relationship Id="rId2" Type="http://schemas.openxmlformats.org/officeDocument/2006/relationships/tags" Target="../tags/tag239.xml"/><Relationship Id="rId1" Type="http://schemas.openxmlformats.org/officeDocument/2006/relationships/tags" Target="../tags/tag238.xml"/><Relationship Id="rId6" Type="http://schemas.openxmlformats.org/officeDocument/2006/relationships/slideMaster" Target="../slideMasters/slideMaster2.xml"/><Relationship Id="rId5" Type="http://schemas.openxmlformats.org/officeDocument/2006/relationships/tags" Target="../tags/tag242.xml"/><Relationship Id="rId4" Type="http://schemas.openxmlformats.org/officeDocument/2006/relationships/tags" Target="../tags/tag24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tags" Target="../tags/tag248.xml"/><Relationship Id="rId2" Type="http://schemas.openxmlformats.org/officeDocument/2006/relationships/tags" Target="../tags/tag247.xml"/><Relationship Id="rId1" Type="http://schemas.openxmlformats.org/officeDocument/2006/relationships/tags" Target="../tags/tag246.xml"/><Relationship Id="rId6" Type="http://schemas.openxmlformats.org/officeDocument/2006/relationships/slideMaster" Target="../slideMasters/slideMaster3.xml"/><Relationship Id="rId5" Type="http://schemas.openxmlformats.org/officeDocument/2006/relationships/tags" Target="../tags/tag250.xml"/><Relationship Id="rId4" Type="http://schemas.openxmlformats.org/officeDocument/2006/relationships/tags" Target="../tags/tag249.xml"/></Relationships>
</file>

<file path=ppt/slideLayouts/_rels/slideLayout40.xml.rels><?xml version="1.0" encoding="UTF-8" standalone="yes"?>
<Relationships xmlns="http://schemas.openxmlformats.org/package/2006/relationships"><Relationship Id="rId3" Type="http://schemas.openxmlformats.org/officeDocument/2006/relationships/tags" Target="../tags/tag253.xml"/><Relationship Id="rId2" Type="http://schemas.openxmlformats.org/officeDocument/2006/relationships/tags" Target="../tags/tag252.xml"/><Relationship Id="rId1" Type="http://schemas.openxmlformats.org/officeDocument/2006/relationships/tags" Target="../tags/tag251.xml"/><Relationship Id="rId6" Type="http://schemas.openxmlformats.org/officeDocument/2006/relationships/slideMaster" Target="../slideMasters/slideMaster3.xml"/><Relationship Id="rId5" Type="http://schemas.openxmlformats.org/officeDocument/2006/relationships/tags" Target="../tags/tag255.xml"/><Relationship Id="rId4" Type="http://schemas.openxmlformats.org/officeDocument/2006/relationships/tags" Target="../tags/tag25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1143199" y="842032"/>
            <a:ext cx="6859191" cy="1791253"/>
          </a:xfrm>
          <a:prstGeom prst="rect">
            <a:avLst/>
          </a:prstGeo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custDataLst>
              <p:tags r:id="rId2"/>
            </p:custDataLst>
          </p:nvPr>
        </p:nvSpPr>
        <p:spPr>
          <a:xfrm>
            <a:off x="1143199" y="2702363"/>
            <a:ext cx="6859191" cy="1242205"/>
          </a:xfrm>
          <a:prstGeom prst="rect">
            <a:avLst/>
          </a:prstGeo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935" indent="0" algn="ctr">
              <a:buNone/>
              <a:defRPr sz="1200"/>
            </a:lvl8pPr>
            <a:lvl9pPr marL="2743835" indent="0" algn="ctr">
              <a:buNone/>
              <a:defRPr sz="1200"/>
            </a:lvl9pPr>
          </a:lstStyle>
          <a:p>
            <a:r>
              <a:rPr lang="zh-CN" altLang="en-US"/>
              <a:t>单击此处编辑母版副标题样式</a:t>
            </a:r>
          </a:p>
        </p:txBody>
      </p:sp>
      <p:sp>
        <p:nvSpPr>
          <p:cNvPr id="4" name="日期占位符 3"/>
          <p:cNvSpPr>
            <a:spLocks noGrp="1"/>
          </p:cNvSpPr>
          <p:nvPr>
            <p:ph type="dt" sz="half" idx="10"/>
            <p:custDataLst>
              <p:tags r:id="rId3"/>
            </p:custDataLst>
          </p:nvPr>
        </p:nvSpPr>
        <p:spPr>
          <a:xfrm>
            <a:off x="628759" y="4768735"/>
            <a:ext cx="2057757" cy="273928"/>
          </a:xfrm>
          <a:prstGeom prst="rect">
            <a:avLst/>
          </a:prstGeom>
        </p:spPr>
        <p:txBody>
          <a:bodyPr/>
          <a:lstStyle/>
          <a:p>
            <a:fld id="{DB004A44-FA30-41CC-93B2-CBE1BCCB16A2}" type="datetimeFigureOut">
              <a:rPr lang="zh-CN" altLang="en-US" smtClean="0"/>
              <a:t>2026/8/30</a:t>
            </a:fld>
            <a:endParaRPr lang="zh-CN" altLang="en-US"/>
          </a:p>
        </p:txBody>
      </p:sp>
      <p:sp>
        <p:nvSpPr>
          <p:cNvPr id="5" name="页脚占位符 4"/>
          <p:cNvSpPr>
            <a:spLocks noGrp="1"/>
          </p:cNvSpPr>
          <p:nvPr>
            <p:ph type="ftr" sz="quarter" idx="11"/>
            <p:custDataLst>
              <p:tags r:id="rId4"/>
            </p:custDataLst>
          </p:nvPr>
        </p:nvSpPr>
        <p:spPr>
          <a:xfrm>
            <a:off x="3029476" y="4768735"/>
            <a:ext cx="3086636" cy="273928"/>
          </a:xfrm>
          <a:prstGeom prst="rect">
            <a:avLst/>
          </a:prstGeom>
        </p:spPr>
        <p:txBody>
          <a:bodyPr/>
          <a:lstStyle/>
          <a:p>
            <a:endParaRPr lang="zh-CN" altLang="en-US"/>
          </a:p>
        </p:txBody>
      </p:sp>
      <p:sp>
        <p:nvSpPr>
          <p:cNvPr id="6" name="灯片编号占位符 5"/>
          <p:cNvSpPr>
            <a:spLocks noGrp="1"/>
          </p:cNvSpPr>
          <p:nvPr>
            <p:ph type="sldNum" sz="quarter" idx="12"/>
            <p:custDataLst>
              <p:tags r:id="rId5"/>
            </p:custDataLst>
          </p:nvPr>
        </p:nvSpPr>
        <p:spPr>
          <a:xfrm>
            <a:off x="6459072" y="4768735"/>
            <a:ext cx="2057757" cy="273928"/>
          </a:xfrm>
          <a:prstGeom prst="rect">
            <a:avLst/>
          </a:prstGeom>
        </p:spPr>
        <p:txBody>
          <a:bodyPr/>
          <a:lstStyle/>
          <a:p>
            <a:fld id="{2280F771-347B-4D1E-BCA0-9CA38B766615}" type="slidenum">
              <a:rPr lang="zh-CN" altLang="en-US" smtClean="0"/>
              <a:t>‹#›</a:t>
            </a:fld>
            <a:endParaRPr lang="zh-CN" altLang="en-US"/>
          </a:p>
        </p:txBody>
      </p:sp>
    </p:spTree>
  </p:cSld>
  <p:clrMapOvr>
    <a:masterClrMapping/>
  </p:clrMapOvr>
  <p:transition/>
  <p:hf sldNum="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28759" y="273929"/>
            <a:ext cx="7888070" cy="994479"/>
          </a:xfrm>
          <a:prstGeom prst="rect">
            <a:avLst/>
          </a:prstGeom>
        </p:spPr>
        <p:txBody>
          <a:bodyPr/>
          <a:lstStyle/>
          <a:p>
            <a:r>
              <a:rPr lang="zh-CN" altLang="en-US"/>
              <a:t>单击此处编辑母版标题样式</a:t>
            </a:r>
          </a:p>
        </p:txBody>
      </p:sp>
      <p:sp>
        <p:nvSpPr>
          <p:cNvPr id="3" name="内容占位符 2"/>
          <p:cNvSpPr>
            <a:spLocks noGrp="1"/>
          </p:cNvSpPr>
          <p:nvPr>
            <p:ph idx="1"/>
            <p:custDataLst>
              <p:tags r:id="rId2"/>
            </p:custDataLst>
          </p:nvPr>
        </p:nvSpPr>
        <p:spPr>
          <a:xfrm>
            <a:off x="628759" y="1369642"/>
            <a:ext cx="7888070" cy="3264511"/>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a:xfrm>
            <a:off x="628759" y="4768735"/>
            <a:ext cx="2057757" cy="273928"/>
          </a:xfrm>
          <a:prstGeom prst="rect">
            <a:avLst/>
          </a:prstGeom>
        </p:spPr>
        <p:txBody>
          <a:bodyPr/>
          <a:lstStyle/>
          <a:p>
            <a:fld id="{DB004A44-FA30-41CC-93B2-CBE1BCCB16A2}" type="datetimeFigureOut">
              <a:rPr lang="zh-CN" altLang="en-US" smtClean="0"/>
              <a:t>2026/8/30</a:t>
            </a:fld>
            <a:endParaRPr lang="zh-CN" altLang="en-US"/>
          </a:p>
        </p:txBody>
      </p:sp>
      <p:sp>
        <p:nvSpPr>
          <p:cNvPr id="5" name="页脚占位符 4"/>
          <p:cNvSpPr>
            <a:spLocks noGrp="1"/>
          </p:cNvSpPr>
          <p:nvPr>
            <p:ph type="ftr" sz="quarter" idx="11"/>
            <p:custDataLst>
              <p:tags r:id="rId4"/>
            </p:custDataLst>
          </p:nvPr>
        </p:nvSpPr>
        <p:spPr>
          <a:xfrm>
            <a:off x="3029476" y="4768735"/>
            <a:ext cx="3086636" cy="273928"/>
          </a:xfrm>
          <a:prstGeom prst="rect">
            <a:avLst/>
          </a:prstGeom>
        </p:spPr>
        <p:txBody>
          <a:bodyPr/>
          <a:lstStyle/>
          <a:p>
            <a:endParaRPr lang="zh-CN" altLang="en-US"/>
          </a:p>
        </p:txBody>
      </p:sp>
      <p:sp>
        <p:nvSpPr>
          <p:cNvPr id="6" name="灯片编号占位符 5"/>
          <p:cNvSpPr>
            <a:spLocks noGrp="1"/>
          </p:cNvSpPr>
          <p:nvPr>
            <p:ph type="sldNum" sz="quarter" idx="12"/>
            <p:custDataLst>
              <p:tags r:id="rId5"/>
            </p:custDataLst>
          </p:nvPr>
        </p:nvSpPr>
        <p:spPr>
          <a:xfrm>
            <a:off x="6459072" y="4768735"/>
            <a:ext cx="2057757" cy="273928"/>
          </a:xfrm>
          <a:prstGeom prst="rect">
            <a:avLst/>
          </a:prstGeom>
        </p:spPr>
        <p:txBody>
          <a:bodyPr/>
          <a:lstStyle/>
          <a:p>
            <a:fld id="{2280F771-347B-4D1E-BCA0-9CA38B766615}" type="slidenum">
              <a:rPr lang="zh-CN" altLang="en-US" smtClean="0"/>
              <a:t>‹#›</a:t>
            </a:fld>
            <a:endParaRPr lang="zh-CN" altLang="en-US"/>
          </a:p>
        </p:txBody>
      </p:sp>
    </p:spTree>
  </p:cSld>
  <p:clrMapOvr>
    <a:masterClrMapping/>
  </p:clrMapOvr>
  <p:transition/>
  <p:hf sldNum="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23996" y="1282700"/>
            <a:ext cx="7888070" cy="2140213"/>
          </a:xfrm>
          <a:prstGeom prst="rect">
            <a:avLst/>
          </a:prstGeom>
        </p:spPr>
        <p:txBody>
          <a:bodyPr anchor="b"/>
          <a:lstStyle>
            <a:lvl1pPr>
              <a:defRPr sz="4500"/>
            </a:lvl1pPr>
          </a:lstStyle>
          <a:p>
            <a:r>
              <a:rPr lang="zh-CN" altLang="en-US"/>
              <a:t>单击此处编辑母版标题样式</a:t>
            </a:r>
          </a:p>
        </p:txBody>
      </p:sp>
      <p:sp>
        <p:nvSpPr>
          <p:cNvPr id="3" name="文本占位符 2"/>
          <p:cNvSpPr>
            <a:spLocks noGrp="1"/>
          </p:cNvSpPr>
          <p:nvPr>
            <p:ph type="body" idx="1"/>
            <p:custDataLst>
              <p:tags r:id="rId2"/>
            </p:custDataLst>
          </p:nvPr>
        </p:nvSpPr>
        <p:spPr>
          <a:xfrm>
            <a:off x="623996" y="3443160"/>
            <a:ext cx="7888070" cy="1125488"/>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935" indent="0">
              <a:buNone/>
              <a:defRPr sz="1200">
                <a:solidFill>
                  <a:schemeClr val="tx1">
                    <a:tint val="75000"/>
                  </a:schemeClr>
                </a:solidFill>
              </a:defRPr>
            </a:lvl8pPr>
            <a:lvl9pPr marL="2743835" indent="0">
              <a:buNone/>
              <a:defRPr sz="12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custDataLst>
              <p:tags r:id="rId3"/>
            </p:custDataLst>
          </p:nvPr>
        </p:nvSpPr>
        <p:spPr>
          <a:xfrm>
            <a:off x="628759" y="4768735"/>
            <a:ext cx="2057757" cy="273928"/>
          </a:xfrm>
          <a:prstGeom prst="rect">
            <a:avLst/>
          </a:prstGeom>
        </p:spPr>
        <p:txBody>
          <a:bodyPr/>
          <a:lstStyle/>
          <a:p>
            <a:fld id="{DB004A44-FA30-41CC-93B2-CBE1BCCB16A2}" type="datetimeFigureOut">
              <a:rPr lang="zh-CN" altLang="en-US" smtClean="0"/>
              <a:t>2026/8/30</a:t>
            </a:fld>
            <a:endParaRPr lang="zh-CN" altLang="en-US"/>
          </a:p>
        </p:txBody>
      </p:sp>
      <p:sp>
        <p:nvSpPr>
          <p:cNvPr id="5" name="页脚占位符 4"/>
          <p:cNvSpPr>
            <a:spLocks noGrp="1"/>
          </p:cNvSpPr>
          <p:nvPr>
            <p:ph type="ftr" sz="quarter" idx="11"/>
            <p:custDataLst>
              <p:tags r:id="rId4"/>
            </p:custDataLst>
          </p:nvPr>
        </p:nvSpPr>
        <p:spPr>
          <a:xfrm>
            <a:off x="3029476" y="4768735"/>
            <a:ext cx="3086636" cy="273928"/>
          </a:xfrm>
          <a:prstGeom prst="rect">
            <a:avLst/>
          </a:prstGeom>
        </p:spPr>
        <p:txBody>
          <a:bodyPr/>
          <a:lstStyle/>
          <a:p>
            <a:endParaRPr lang="zh-CN" altLang="en-US"/>
          </a:p>
        </p:txBody>
      </p:sp>
      <p:sp>
        <p:nvSpPr>
          <p:cNvPr id="6" name="灯片编号占位符 5"/>
          <p:cNvSpPr>
            <a:spLocks noGrp="1"/>
          </p:cNvSpPr>
          <p:nvPr>
            <p:ph type="sldNum" sz="quarter" idx="12"/>
            <p:custDataLst>
              <p:tags r:id="rId5"/>
            </p:custDataLst>
          </p:nvPr>
        </p:nvSpPr>
        <p:spPr>
          <a:xfrm>
            <a:off x="6459072" y="4768735"/>
            <a:ext cx="2057757" cy="273928"/>
          </a:xfrm>
          <a:prstGeom prst="rect">
            <a:avLst/>
          </a:prstGeom>
        </p:spPr>
        <p:txBody>
          <a:bodyPr/>
          <a:lstStyle/>
          <a:p>
            <a:fld id="{2280F771-347B-4D1E-BCA0-9CA38B766615}" type="slidenum">
              <a:rPr lang="zh-CN" altLang="en-US" smtClean="0"/>
              <a:t>‹#›</a:t>
            </a:fld>
            <a:endParaRPr lang="zh-CN" altLang="en-US"/>
          </a:p>
        </p:txBody>
      </p:sp>
    </p:spTree>
  </p:cSld>
  <p:clrMapOvr>
    <a:masterClrMapping/>
  </p:clrMapOvr>
  <p:transition/>
  <p:hf sldNum="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28759" y="273929"/>
            <a:ext cx="7888070" cy="994479"/>
          </a:xfrm>
          <a:prstGeom prst="rect">
            <a:avLst/>
          </a:prstGeom>
        </p:spPr>
        <p:txBody>
          <a:bodyPr/>
          <a:lstStyle/>
          <a:p>
            <a:r>
              <a:rPr lang="zh-CN" altLang="en-US"/>
              <a:t>单击此处编辑母版标题样式</a:t>
            </a:r>
          </a:p>
        </p:txBody>
      </p:sp>
      <p:sp>
        <p:nvSpPr>
          <p:cNvPr id="3" name="内容占位符 2"/>
          <p:cNvSpPr>
            <a:spLocks noGrp="1"/>
          </p:cNvSpPr>
          <p:nvPr>
            <p:ph sz="half" idx="1"/>
            <p:custDataLst>
              <p:tags r:id="rId2"/>
            </p:custDataLst>
          </p:nvPr>
        </p:nvSpPr>
        <p:spPr>
          <a:xfrm>
            <a:off x="628759" y="1369642"/>
            <a:ext cx="3886875" cy="3264511"/>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custDataLst>
              <p:tags r:id="rId3"/>
            </p:custDataLst>
          </p:nvPr>
        </p:nvSpPr>
        <p:spPr>
          <a:xfrm>
            <a:off x="4629954" y="1369642"/>
            <a:ext cx="3886875" cy="3264511"/>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4"/>
            </p:custDataLst>
          </p:nvPr>
        </p:nvSpPr>
        <p:spPr>
          <a:xfrm>
            <a:off x="628759" y="4768735"/>
            <a:ext cx="2057757" cy="273928"/>
          </a:xfrm>
          <a:prstGeom prst="rect">
            <a:avLst/>
          </a:prstGeom>
        </p:spPr>
        <p:txBody>
          <a:bodyPr/>
          <a:lstStyle/>
          <a:p>
            <a:fld id="{DB004A44-FA30-41CC-93B2-CBE1BCCB16A2}" type="datetimeFigureOut">
              <a:rPr lang="zh-CN" altLang="en-US" smtClean="0"/>
              <a:t>2026/8/30</a:t>
            </a:fld>
            <a:endParaRPr lang="zh-CN" altLang="en-US"/>
          </a:p>
        </p:txBody>
      </p:sp>
      <p:sp>
        <p:nvSpPr>
          <p:cNvPr id="6" name="页脚占位符 5"/>
          <p:cNvSpPr>
            <a:spLocks noGrp="1"/>
          </p:cNvSpPr>
          <p:nvPr>
            <p:ph type="ftr" sz="quarter" idx="11"/>
            <p:custDataLst>
              <p:tags r:id="rId5"/>
            </p:custDataLst>
          </p:nvPr>
        </p:nvSpPr>
        <p:spPr>
          <a:xfrm>
            <a:off x="3029476" y="4768735"/>
            <a:ext cx="3086636" cy="273928"/>
          </a:xfrm>
          <a:prstGeom prst="rect">
            <a:avLst/>
          </a:prstGeom>
        </p:spPr>
        <p:txBody>
          <a:bodyPr/>
          <a:lstStyle/>
          <a:p>
            <a:endParaRPr lang="zh-CN" altLang="en-US"/>
          </a:p>
        </p:txBody>
      </p:sp>
      <p:sp>
        <p:nvSpPr>
          <p:cNvPr id="7" name="灯片编号占位符 6"/>
          <p:cNvSpPr>
            <a:spLocks noGrp="1"/>
          </p:cNvSpPr>
          <p:nvPr>
            <p:ph type="sldNum" sz="quarter" idx="12"/>
            <p:custDataLst>
              <p:tags r:id="rId6"/>
            </p:custDataLst>
          </p:nvPr>
        </p:nvSpPr>
        <p:spPr>
          <a:xfrm>
            <a:off x="6459072" y="4768735"/>
            <a:ext cx="2057757" cy="273928"/>
          </a:xfrm>
          <a:prstGeom prst="rect">
            <a:avLst/>
          </a:prstGeom>
        </p:spPr>
        <p:txBody>
          <a:bodyPr/>
          <a:lstStyle/>
          <a:p>
            <a:fld id="{2280F771-347B-4D1E-BCA0-9CA38B766615}" type="slidenum">
              <a:rPr lang="zh-CN" altLang="en-US" smtClean="0"/>
              <a:t>‹#›</a:t>
            </a:fld>
            <a:endParaRPr lang="zh-CN" altLang="en-US"/>
          </a:p>
        </p:txBody>
      </p:sp>
    </p:spTree>
  </p:cSld>
  <p:clrMapOvr>
    <a:masterClrMapping/>
  </p:clrMapOvr>
  <p:transition/>
  <p:hf sldNum="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29950" y="273929"/>
            <a:ext cx="7888070" cy="994479"/>
          </a:xfrm>
          <a:prstGeom prst="rect">
            <a:avLst/>
          </a:prstGeom>
        </p:spPr>
        <p:txBody>
          <a:bodyPr/>
          <a:lstStyle/>
          <a:p>
            <a:r>
              <a:rPr lang="zh-CN" altLang="en-US"/>
              <a:t>单击此处编辑母版标题样式</a:t>
            </a:r>
          </a:p>
        </p:txBody>
      </p:sp>
      <p:sp>
        <p:nvSpPr>
          <p:cNvPr id="3" name="文本占位符 2"/>
          <p:cNvSpPr>
            <a:spLocks noGrp="1"/>
          </p:cNvSpPr>
          <p:nvPr>
            <p:ph type="body" idx="1"/>
            <p:custDataLst>
              <p:tags r:id="rId2"/>
            </p:custDataLst>
          </p:nvPr>
        </p:nvSpPr>
        <p:spPr>
          <a:xfrm>
            <a:off x="629951" y="1261261"/>
            <a:ext cx="3869012"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4" name="内容占位符 3"/>
          <p:cNvSpPr>
            <a:spLocks noGrp="1"/>
          </p:cNvSpPr>
          <p:nvPr>
            <p:ph sz="half" idx="2"/>
            <p:custDataLst>
              <p:tags r:id="rId3"/>
            </p:custDataLst>
          </p:nvPr>
        </p:nvSpPr>
        <p:spPr>
          <a:xfrm>
            <a:off x="629951" y="1879386"/>
            <a:ext cx="3869012"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custDataLst>
              <p:tags r:id="rId4"/>
            </p:custDataLst>
          </p:nvPr>
        </p:nvSpPr>
        <p:spPr>
          <a:xfrm>
            <a:off x="4629954" y="1261261"/>
            <a:ext cx="3888066"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6" name="内容占位符 5"/>
          <p:cNvSpPr>
            <a:spLocks noGrp="1"/>
          </p:cNvSpPr>
          <p:nvPr>
            <p:ph sz="quarter" idx="4"/>
            <p:custDataLst>
              <p:tags r:id="rId5"/>
            </p:custDataLst>
          </p:nvPr>
        </p:nvSpPr>
        <p:spPr>
          <a:xfrm>
            <a:off x="4629954" y="1879386"/>
            <a:ext cx="3888066"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custDataLst>
              <p:tags r:id="rId6"/>
            </p:custDataLst>
          </p:nvPr>
        </p:nvSpPr>
        <p:spPr>
          <a:xfrm>
            <a:off x="628759" y="4768735"/>
            <a:ext cx="2057757" cy="273928"/>
          </a:xfrm>
          <a:prstGeom prst="rect">
            <a:avLst/>
          </a:prstGeom>
        </p:spPr>
        <p:txBody>
          <a:bodyPr/>
          <a:lstStyle/>
          <a:p>
            <a:fld id="{DB004A44-FA30-41CC-93B2-CBE1BCCB16A2}" type="datetimeFigureOut">
              <a:rPr lang="zh-CN" altLang="en-US" smtClean="0"/>
              <a:t>2026/8/30</a:t>
            </a:fld>
            <a:endParaRPr lang="zh-CN" altLang="en-US"/>
          </a:p>
        </p:txBody>
      </p:sp>
      <p:sp>
        <p:nvSpPr>
          <p:cNvPr id="8" name="页脚占位符 7"/>
          <p:cNvSpPr>
            <a:spLocks noGrp="1"/>
          </p:cNvSpPr>
          <p:nvPr>
            <p:ph type="ftr" sz="quarter" idx="11"/>
            <p:custDataLst>
              <p:tags r:id="rId7"/>
            </p:custDataLst>
          </p:nvPr>
        </p:nvSpPr>
        <p:spPr>
          <a:xfrm>
            <a:off x="3029476" y="4768735"/>
            <a:ext cx="3086636" cy="273928"/>
          </a:xfrm>
          <a:prstGeom prst="rect">
            <a:avLst/>
          </a:prstGeom>
        </p:spPr>
        <p:txBody>
          <a:bodyPr/>
          <a:lstStyle/>
          <a:p>
            <a:endParaRPr lang="zh-CN" altLang="en-US"/>
          </a:p>
        </p:txBody>
      </p:sp>
      <p:sp>
        <p:nvSpPr>
          <p:cNvPr id="9" name="灯片编号占位符 8"/>
          <p:cNvSpPr>
            <a:spLocks noGrp="1"/>
          </p:cNvSpPr>
          <p:nvPr>
            <p:ph type="sldNum" sz="quarter" idx="12"/>
            <p:custDataLst>
              <p:tags r:id="rId8"/>
            </p:custDataLst>
          </p:nvPr>
        </p:nvSpPr>
        <p:spPr>
          <a:xfrm>
            <a:off x="6459072" y="4768735"/>
            <a:ext cx="2057757" cy="273928"/>
          </a:xfrm>
          <a:prstGeom prst="rect">
            <a:avLst/>
          </a:prstGeom>
        </p:spPr>
        <p:txBody>
          <a:bodyPr/>
          <a:lstStyle/>
          <a:p>
            <a:fld id="{2280F771-347B-4D1E-BCA0-9CA38B766615}" type="slidenum">
              <a:rPr lang="zh-CN" altLang="en-US" smtClean="0"/>
              <a:t>‹#›</a:t>
            </a:fld>
            <a:endParaRPr lang="zh-CN" altLang="en-US"/>
          </a:p>
        </p:txBody>
      </p:sp>
    </p:spTree>
  </p:cSld>
  <p:clrMapOvr>
    <a:masterClrMapping/>
  </p:clrMapOvr>
  <p:transition/>
  <p:hf sldNum="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1_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29950" y="273929"/>
            <a:ext cx="7888070" cy="994479"/>
          </a:xfrm>
          <a:prstGeom prst="rect">
            <a:avLst/>
          </a:prstGeom>
        </p:spPr>
        <p:txBody>
          <a:bodyPr/>
          <a:lstStyle/>
          <a:p>
            <a:r>
              <a:rPr lang="zh-CN" altLang="en-US"/>
              <a:t>单击此处编辑母版标题样式</a:t>
            </a:r>
          </a:p>
        </p:txBody>
      </p:sp>
      <p:sp>
        <p:nvSpPr>
          <p:cNvPr id="3" name="文本占位符 2"/>
          <p:cNvSpPr>
            <a:spLocks noGrp="1"/>
          </p:cNvSpPr>
          <p:nvPr>
            <p:ph type="body" idx="1"/>
            <p:custDataLst>
              <p:tags r:id="rId2"/>
            </p:custDataLst>
          </p:nvPr>
        </p:nvSpPr>
        <p:spPr>
          <a:xfrm>
            <a:off x="629951" y="1261261"/>
            <a:ext cx="3869012"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4" name="内容占位符 3"/>
          <p:cNvSpPr>
            <a:spLocks noGrp="1"/>
          </p:cNvSpPr>
          <p:nvPr>
            <p:ph sz="half" idx="2"/>
            <p:custDataLst>
              <p:tags r:id="rId3"/>
            </p:custDataLst>
          </p:nvPr>
        </p:nvSpPr>
        <p:spPr>
          <a:xfrm>
            <a:off x="629951" y="1879386"/>
            <a:ext cx="3869012"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custDataLst>
              <p:tags r:id="rId4"/>
            </p:custDataLst>
          </p:nvPr>
        </p:nvSpPr>
        <p:spPr>
          <a:xfrm>
            <a:off x="4629954" y="1261261"/>
            <a:ext cx="3888066"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6" name="内容占位符 5"/>
          <p:cNvSpPr>
            <a:spLocks noGrp="1"/>
          </p:cNvSpPr>
          <p:nvPr>
            <p:ph sz="quarter" idx="4"/>
            <p:custDataLst>
              <p:tags r:id="rId5"/>
            </p:custDataLst>
          </p:nvPr>
        </p:nvSpPr>
        <p:spPr>
          <a:xfrm>
            <a:off x="4629954" y="1879386"/>
            <a:ext cx="3888066"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custDataLst>
              <p:tags r:id="rId6"/>
            </p:custDataLst>
          </p:nvPr>
        </p:nvSpPr>
        <p:spPr>
          <a:xfrm>
            <a:off x="628759" y="4768735"/>
            <a:ext cx="2057757" cy="273928"/>
          </a:xfrm>
          <a:prstGeom prst="rect">
            <a:avLst/>
          </a:prstGeom>
        </p:spPr>
        <p:txBody>
          <a:bodyPr/>
          <a:lstStyle/>
          <a:p>
            <a:fld id="{DB004A44-FA30-41CC-93B2-CBE1BCCB16A2}" type="datetimeFigureOut">
              <a:rPr lang="zh-CN" altLang="en-US" smtClean="0"/>
              <a:t>2026/8/30</a:t>
            </a:fld>
            <a:endParaRPr lang="zh-CN" altLang="en-US"/>
          </a:p>
        </p:txBody>
      </p:sp>
      <p:sp>
        <p:nvSpPr>
          <p:cNvPr id="8" name="页脚占位符 7"/>
          <p:cNvSpPr>
            <a:spLocks noGrp="1"/>
          </p:cNvSpPr>
          <p:nvPr>
            <p:ph type="ftr" sz="quarter" idx="11"/>
            <p:custDataLst>
              <p:tags r:id="rId7"/>
            </p:custDataLst>
          </p:nvPr>
        </p:nvSpPr>
        <p:spPr>
          <a:xfrm>
            <a:off x="3029476" y="4768735"/>
            <a:ext cx="3086636" cy="273928"/>
          </a:xfrm>
          <a:prstGeom prst="rect">
            <a:avLst/>
          </a:prstGeom>
        </p:spPr>
        <p:txBody>
          <a:bodyPr/>
          <a:lstStyle/>
          <a:p>
            <a:endParaRPr lang="zh-CN" altLang="en-US"/>
          </a:p>
        </p:txBody>
      </p:sp>
      <p:sp>
        <p:nvSpPr>
          <p:cNvPr id="9" name="灯片编号占位符 8"/>
          <p:cNvSpPr>
            <a:spLocks noGrp="1"/>
          </p:cNvSpPr>
          <p:nvPr>
            <p:ph type="sldNum" sz="quarter" idx="12"/>
            <p:custDataLst>
              <p:tags r:id="rId8"/>
            </p:custDataLst>
          </p:nvPr>
        </p:nvSpPr>
        <p:spPr>
          <a:xfrm>
            <a:off x="6459072" y="4768735"/>
            <a:ext cx="2057757" cy="273928"/>
          </a:xfrm>
          <a:prstGeom prst="rect">
            <a:avLst/>
          </a:prstGeom>
        </p:spPr>
        <p:txBody>
          <a:bodyPr/>
          <a:lstStyle/>
          <a:p>
            <a:fld id="{2280F771-347B-4D1E-BCA0-9CA38B766615}" type="slidenum">
              <a:rPr lang="zh-CN" altLang="en-US" smtClean="0"/>
              <a:t>‹#›</a:t>
            </a:fld>
            <a:endParaRPr lang="zh-CN" altLang="en-US"/>
          </a:p>
        </p:txBody>
      </p:sp>
    </p:spTree>
  </p:cSld>
  <p:clrMapOvr>
    <a:masterClrMapping/>
  </p:clrMapOvr>
  <p:transition/>
  <p:hf sldNum="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2_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29950" y="273929"/>
            <a:ext cx="7888070" cy="994479"/>
          </a:xfrm>
          <a:prstGeom prst="rect">
            <a:avLst/>
          </a:prstGeom>
        </p:spPr>
        <p:txBody>
          <a:bodyPr/>
          <a:lstStyle/>
          <a:p>
            <a:r>
              <a:rPr lang="zh-CN" altLang="en-US"/>
              <a:t>单击此处编辑母版标题样式</a:t>
            </a:r>
          </a:p>
        </p:txBody>
      </p:sp>
      <p:sp>
        <p:nvSpPr>
          <p:cNvPr id="3" name="文本占位符 2"/>
          <p:cNvSpPr>
            <a:spLocks noGrp="1"/>
          </p:cNvSpPr>
          <p:nvPr>
            <p:ph type="body" idx="1"/>
            <p:custDataLst>
              <p:tags r:id="rId2"/>
            </p:custDataLst>
          </p:nvPr>
        </p:nvSpPr>
        <p:spPr>
          <a:xfrm>
            <a:off x="629951" y="1261261"/>
            <a:ext cx="3869012"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4" name="内容占位符 3"/>
          <p:cNvSpPr>
            <a:spLocks noGrp="1"/>
          </p:cNvSpPr>
          <p:nvPr>
            <p:ph sz="half" idx="2"/>
            <p:custDataLst>
              <p:tags r:id="rId3"/>
            </p:custDataLst>
          </p:nvPr>
        </p:nvSpPr>
        <p:spPr>
          <a:xfrm>
            <a:off x="629951" y="1879386"/>
            <a:ext cx="3869012"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custDataLst>
              <p:tags r:id="rId4"/>
            </p:custDataLst>
          </p:nvPr>
        </p:nvSpPr>
        <p:spPr>
          <a:xfrm>
            <a:off x="4629954" y="1261261"/>
            <a:ext cx="3888066"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6" name="内容占位符 5"/>
          <p:cNvSpPr>
            <a:spLocks noGrp="1"/>
          </p:cNvSpPr>
          <p:nvPr>
            <p:ph sz="quarter" idx="4"/>
            <p:custDataLst>
              <p:tags r:id="rId5"/>
            </p:custDataLst>
          </p:nvPr>
        </p:nvSpPr>
        <p:spPr>
          <a:xfrm>
            <a:off x="4629954" y="1879386"/>
            <a:ext cx="3888066"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custDataLst>
              <p:tags r:id="rId6"/>
            </p:custDataLst>
          </p:nvPr>
        </p:nvSpPr>
        <p:spPr>
          <a:xfrm>
            <a:off x="628759" y="4768735"/>
            <a:ext cx="2057757" cy="273928"/>
          </a:xfrm>
          <a:prstGeom prst="rect">
            <a:avLst/>
          </a:prstGeom>
        </p:spPr>
        <p:txBody>
          <a:bodyPr/>
          <a:lstStyle/>
          <a:p>
            <a:fld id="{DB004A44-FA30-41CC-93B2-CBE1BCCB16A2}" type="datetimeFigureOut">
              <a:rPr lang="zh-CN" altLang="en-US" smtClean="0"/>
              <a:t>2026/8/30</a:t>
            </a:fld>
            <a:endParaRPr lang="zh-CN" altLang="en-US"/>
          </a:p>
        </p:txBody>
      </p:sp>
      <p:sp>
        <p:nvSpPr>
          <p:cNvPr id="8" name="页脚占位符 7"/>
          <p:cNvSpPr>
            <a:spLocks noGrp="1"/>
          </p:cNvSpPr>
          <p:nvPr>
            <p:ph type="ftr" sz="quarter" idx="11"/>
            <p:custDataLst>
              <p:tags r:id="rId7"/>
            </p:custDataLst>
          </p:nvPr>
        </p:nvSpPr>
        <p:spPr>
          <a:xfrm>
            <a:off x="3029476" y="4768735"/>
            <a:ext cx="3086636" cy="273928"/>
          </a:xfrm>
          <a:prstGeom prst="rect">
            <a:avLst/>
          </a:prstGeom>
        </p:spPr>
        <p:txBody>
          <a:bodyPr/>
          <a:lstStyle/>
          <a:p>
            <a:endParaRPr lang="zh-CN" altLang="en-US"/>
          </a:p>
        </p:txBody>
      </p:sp>
      <p:sp>
        <p:nvSpPr>
          <p:cNvPr id="9" name="灯片编号占位符 8"/>
          <p:cNvSpPr>
            <a:spLocks noGrp="1"/>
          </p:cNvSpPr>
          <p:nvPr>
            <p:ph type="sldNum" sz="quarter" idx="12"/>
            <p:custDataLst>
              <p:tags r:id="rId8"/>
            </p:custDataLst>
          </p:nvPr>
        </p:nvSpPr>
        <p:spPr>
          <a:xfrm>
            <a:off x="6459072" y="4768735"/>
            <a:ext cx="2057757" cy="273928"/>
          </a:xfrm>
          <a:prstGeom prst="rect">
            <a:avLst/>
          </a:prstGeom>
        </p:spPr>
        <p:txBody>
          <a:bodyPr/>
          <a:lstStyle/>
          <a:p>
            <a:fld id="{2280F771-347B-4D1E-BCA0-9CA38B766615}" type="slidenum">
              <a:rPr lang="zh-CN" altLang="en-US" smtClean="0"/>
              <a:t>‹#›</a:t>
            </a:fld>
            <a:endParaRPr lang="zh-CN" altLang="en-US"/>
          </a:p>
        </p:txBody>
      </p:sp>
    </p:spTree>
  </p:cSld>
  <p:clrMapOvr>
    <a:masterClrMapping/>
  </p:clrMapOvr>
  <p:transition/>
  <p:hf sldNum="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3_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29950" y="273929"/>
            <a:ext cx="7888070" cy="994479"/>
          </a:xfrm>
          <a:prstGeom prst="rect">
            <a:avLst/>
          </a:prstGeom>
        </p:spPr>
        <p:txBody>
          <a:bodyPr/>
          <a:lstStyle/>
          <a:p>
            <a:r>
              <a:rPr lang="zh-CN" altLang="en-US"/>
              <a:t>单击此处编辑母版标题样式</a:t>
            </a:r>
          </a:p>
        </p:txBody>
      </p:sp>
      <p:sp>
        <p:nvSpPr>
          <p:cNvPr id="3" name="文本占位符 2"/>
          <p:cNvSpPr>
            <a:spLocks noGrp="1"/>
          </p:cNvSpPr>
          <p:nvPr>
            <p:ph type="body" idx="1"/>
            <p:custDataLst>
              <p:tags r:id="rId2"/>
            </p:custDataLst>
          </p:nvPr>
        </p:nvSpPr>
        <p:spPr>
          <a:xfrm>
            <a:off x="629951" y="1261261"/>
            <a:ext cx="3869012"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4" name="内容占位符 3"/>
          <p:cNvSpPr>
            <a:spLocks noGrp="1"/>
          </p:cNvSpPr>
          <p:nvPr>
            <p:ph sz="half" idx="2"/>
            <p:custDataLst>
              <p:tags r:id="rId3"/>
            </p:custDataLst>
          </p:nvPr>
        </p:nvSpPr>
        <p:spPr>
          <a:xfrm>
            <a:off x="629951" y="1879386"/>
            <a:ext cx="3869012"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custDataLst>
              <p:tags r:id="rId4"/>
            </p:custDataLst>
          </p:nvPr>
        </p:nvSpPr>
        <p:spPr>
          <a:xfrm>
            <a:off x="4629954" y="1261261"/>
            <a:ext cx="3888066"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6" name="内容占位符 5"/>
          <p:cNvSpPr>
            <a:spLocks noGrp="1"/>
          </p:cNvSpPr>
          <p:nvPr>
            <p:ph sz="quarter" idx="4"/>
            <p:custDataLst>
              <p:tags r:id="rId5"/>
            </p:custDataLst>
          </p:nvPr>
        </p:nvSpPr>
        <p:spPr>
          <a:xfrm>
            <a:off x="4629954" y="1879386"/>
            <a:ext cx="3888066"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custDataLst>
              <p:tags r:id="rId6"/>
            </p:custDataLst>
          </p:nvPr>
        </p:nvSpPr>
        <p:spPr>
          <a:xfrm>
            <a:off x="628759" y="4768735"/>
            <a:ext cx="2057757" cy="273928"/>
          </a:xfrm>
          <a:prstGeom prst="rect">
            <a:avLst/>
          </a:prstGeom>
        </p:spPr>
        <p:txBody>
          <a:bodyPr/>
          <a:lstStyle/>
          <a:p>
            <a:fld id="{DB004A44-FA30-41CC-93B2-CBE1BCCB16A2}" type="datetimeFigureOut">
              <a:rPr lang="zh-CN" altLang="en-US" smtClean="0"/>
              <a:t>2026/8/30</a:t>
            </a:fld>
            <a:endParaRPr lang="zh-CN" altLang="en-US"/>
          </a:p>
        </p:txBody>
      </p:sp>
      <p:sp>
        <p:nvSpPr>
          <p:cNvPr id="8" name="页脚占位符 7"/>
          <p:cNvSpPr>
            <a:spLocks noGrp="1"/>
          </p:cNvSpPr>
          <p:nvPr>
            <p:ph type="ftr" sz="quarter" idx="11"/>
            <p:custDataLst>
              <p:tags r:id="rId7"/>
            </p:custDataLst>
          </p:nvPr>
        </p:nvSpPr>
        <p:spPr>
          <a:xfrm>
            <a:off x="3029476" y="4768735"/>
            <a:ext cx="3086636" cy="273928"/>
          </a:xfrm>
          <a:prstGeom prst="rect">
            <a:avLst/>
          </a:prstGeom>
        </p:spPr>
        <p:txBody>
          <a:bodyPr/>
          <a:lstStyle/>
          <a:p>
            <a:endParaRPr lang="zh-CN" altLang="en-US"/>
          </a:p>
        </p:txBody>
      </p:sp>
      <p:sp>
        <p:nvSpPr>
          <p:cNvPr id="9" name="灯片编号占位符 8"/>
          <p:cNvSpPr>
            <a:spLocks noGrp="1"/>
          </p:cNvSpPr>
          <p:nvPr>
            <p:ph type="sldNum" sz="quarter" idx="12"/>
            <p:custDataLst>
              <p:tags r:id="rId8"/>
            </p:custDataLst>
          </p:nvPr>
        </p:nvSpPr>
        <p:spPr>
          <a:xfrm>
            <a:off x="6459072" y="4768735"/>
            <a:ext cx="2057757" cy="273928"/>
          </a:xfrm>
          <a:prstGeom prst="rect">
            <a:avLst/>
          </a:prstGeom>
        </p:spPr>
        <p:txBody>
          <a:bodyPr/>
          <a:lstStyle/>
          <a:p>
            <a:fld id="{2280F771-347B-4D1E-BCA0-9CA38B766615}" type="slidenum">
              <a:rPr lang="zh-CN" altLang="en-US" smtClean="0"/>
              <a:t>‹#›</a:t>
            </a:fld>
            <a:endParaRPr lang="zh-CN" altLang="en-US"/>
          </a:p>
        </p:txBody>
      </p:sp>
    </p:spTree>
  </p:cSld>
  <p:clrMapOvr>
    <a:masterClrMapping/>
  </p:clrMapOvr>
  <p:transition/>
  <p:hf sldNum="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4_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29950" y="273929"/>
            <a:ext cx="7888070" cy="994479"/>
          </a:xfrm>
          <a:prstGeom prst="rect">
            <a:avLst/>
          </a:prstGeom>
        </p:spPr>
        <p:txBody>
          <a:bodyPr/>
          <a:lstStyle/>
          <a:p>
            <a:r>
              <a:rPr lang="zh-CN" altLang="en-US"/>
              <a:t>单击此处编辑母版标题样式</a:t>
            </a:r>
          </a:p>
        </p:txBody>
      </p:sp>
      <p:sp>
        <p:nvSpPr>
          <p:cNvPr id="3" name="文本占位符 2"/>
          <p:cNvSpPr>
            <a:spLocks noGrp="1"/>
          </p:cNvSpPr>
          <p:nvPr>
            <p:ph type="body" idx="1"/>
            <p:custDataLst>
              <p:tags r:id="rId2"/>
            </p:custDataLst>
          </p:nvPr>
        </p:nvSpPr>
        <p:spPr>
          <a:xfrm>
            <a:off x="629951" y="1261261"/>
            <a:ext cx="3869012"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4" name="内容占位符 3"/>
          <p:cNvSpPr>
            <a:spLocks noGrp="1"/>
          </p:cNvSpPr>
          <p:nvPr>
            <p:ph sz="half" idx="2"/>
            <p:custDataLst>
              <p:tags r:id="rId3"/>
            </p:custDataLst>
          </p:nvPr>
        </p:nvSpPr>
        <p:spPr>
          <a:xfrm>
            <a:off x="629951" y="1879386"/>
            <a:ext cx="3869012"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custDataLst>
              <p:tags r:id="rId4"/>
            </p:custDataLst>
          </p:nvPr>
        </p:nvSpPr>
        <p:spPr>
          <a:xfrm>
            <a:off x="4629954" y="1261261"/>
            <a:ext cx="3888066"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6" name="内容占位符 5"/>
          <p:cNvSpPr>
            <a:spLocks noGrp="1"/>
          </p:cNvSpPr>
          <p:nvPr>
            <p:ph sz="quarter" idx="4"/>
            <p:custDataLst>
              <p:tags r:id="rId5"/>
            </p:custDataLst>
          </p:nvPr>
        </p:nvSpPr>
        <p:spPr>
          <a:xfrm>
            <a:off x="4629954" y="1879386"/>
            <a:ext cx="3888066"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custDataLst>
              <p:tags r:id="rId6"/>
            </p:custDataLst>
          </p:nvPr>
        </p:nvSpPr>
        <p:spPr>
          <a:xfrm>
            <a:off x="628759" y="4768735"/>
            <a:ext cx="2057757" cy="273928"/>
          </a:xfrm>
          <a:prstGeom prst="rect">
            <a:avLst/>
          </a:prstGeom>
        </p:spPr>
        <p:txBody>
          <a:bodyPr/>
          <a:lstStyle/>
          <a:p>
            <a:fld id="{DB004A44-FA30-41CC-93B2-CBE1BCCB16A2}" type="datetimeFigureOut">
              <a:rPr lang="zh-CN" altLang="en-US" smtClean="0"/>
              <a:t>2026/8/30</a:t>
            </a:fld>
            <a:endParaRPr lang="zh-CN" altLang="en-US"/>
          </a:p>
        </p:txBody>
      </p:sp>
      <p:sp>
        <p:nvSpPr>
          <p:cNvPr id="8" name="页脚占位符 7"/>
          <p:cNvSpPr>
            <a:spLocks noGrp="1"/>
          </p:cNvSpPr>
          <p:nvPr>
            <p:ph type="ftr" sz="quarter" idx="11"/>
            <p:custDataLst>
              <p:tags r:id="rId7"/>
            </p:custDataLst>
          </p:nvPr>
        </p:nvSpPr>
        <p:spPr>
          <a:xfrm>
            <a:off x="3029476" y="4768735"/>
            <a:ext cx="3086636" cy="273928"/>
          </a:xfrm>
          <a:prstGeom prst="rect">
            <a:avLst/>
          </a:prstGeom>
        </p:spPr>
        <p:txBody>
          <a:bodyPr/>
          <a:lstStyle/>
          <a:p>
            <a:endParaRPr lang="zh-CN" altLang="en-US"/>
          </a:p>
        </p:txBody>
      </p:sp>
      <p:sp>
        <p:nvSpPr>
          <p:cNvPr id="9" name="灯片编号占位符 8"/>
          <p:cNvSpPr>
            <a:spLocks noGrp="1"/>
          </p:cNvSpPr>
          <p:nvPr>
            <p:ph type="sldNum" sz="quarter" idx="12"/>
            <p:custDataLst>
              <p:tags r:id="rId8"/>
            </p:custDataLst>
          </p:nvPr>
        </p:nvSpPr>
        <p:spPr>
          <a:xfrm>
            <a:off x="6459072" y="4768735"/>
            <a:ext cx="2057757" cy="273928"/>
          </a:xfrm>
          <a:prstGeom prst="rect">
            <a:avLst/>
          </a:prstGeom>
        </p:spPr>
        <p:txBody>
          <a:bodyPr/>
          <a:lstStyle/>
          <a:p>
            <a:fld id="{2280F771-347B-4D1E-BCA0-9CA38B766615}" type="slidenum">
              <a:rPr lang="zh-CN" altLang="en-US" smtClean="0"/>
              <a:t>‹#›</a:t>
            </a:fld>
            <a:endParaRPr lang="zh-CN" altLang="en-US"/>
          </a:p>
        </p:txBody>
      </p:sp>
    </p:spTree>
  </p:cSld>
  <p:clrMapOvr>
    <a:masterClrMapping/>
  </p:clrMapOvr>
  <p:transition/>
  <p:hf sldNum="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5_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29950" y="273929"/>
            <a:ext cx="7888070" cy="994479"/>
          </a:xfrm>
          <a:prstGeom prst="rect">
            <a:avLst/>
          </a:prstGeom>
        </p:spPr>
        <p:txBody>
          <a:bodyPr/>
          <a:lstStyle/>
          <a:p>
            <a:r>
              <a:rPr lang="zh-CN" altLang="en-US"/>
              <a:t>单击此处编辑母版标题样式</a:t>
            </a:r>
          </a:p>
        </p:txBody>
      </p:sp>
      <p:sp>
        <p:nvSpPr>
          <p:cNvPr id="3" name="文本占位符 2"/>
          <p:cNvSpPr>
            <a:spLocks noGrp="1"/>
          </p:cNvSpPr>
          <p:nvPr>
            <p:ph type="body" idx="1"/>
            <p:custDataLst>
              <p:tags r:id="rId2"/>
            </p:custDataLst>
          </p:nvPr>
        </p:nvSpPr>
        <p:spPr>
          <a:xfrm>
            <a:off x="629951" y="1261261"/>
            <a:ext cx="3869012"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4" name="内容占位符 3"/>
          <p:cNvSpPr>
            <a:spLocks noGrp="1"/>
          </p:cNvSpPr>
          <p:nvPr>
            <p:ph sz="half" idx="2"/>
            <p:custDataLst>
              <p:tags r:id="rId3"/>
            </p:custDataLst>
          </p:nvPr>
        </p:nvSpPr>
        <p:spPr>
          <a:xfrm>
            <a:off x="629951" y="1879386"/>
            <a:ext cx="3869012"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custDataLst>
              <p:tags r:id="rId4"/>
            </p:custDataLst>
          </p:nvPr>
        </p:nvSpPr>
        <p:spPr>
          <a:xfrm>
            <a:off x="4629954" y="1261261"/>
            <a:ext cx="3888066"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6" name="内容占位符 5"/>
          <p:cNvSpPr>
            <a:spLocks noGrp="1"/>
          </p:cNvSpPr>
          <p:nvPr>
            <p:ph sz="quarter" idx="4"/>
            <p:custDataLst>
              <p:tags r:id="rId5"/>
            </p:custDataLst>
          </p:nvPr>
        </p:nvSpPr>
        <p:spPr>
          <a:xfrm>
            <a:off x="4629954" y="1879386"/>
            <a:ext cx="3888066"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custDataLst>
              <p:tags r:id="rId6"/>
            </p:custDataLst>
          </p:nvPr>
        </p:nvSpPr>
        <p:spPr>
          <a:xfrm>
            <a:off x="628759" y="4768735"/>
            <a:ext cx="2057757" cy="273928"/>
          </a:xfrm>
          <a:prstGeom prst="rect">
            <a:avLst/>
          </a:prstGeom>
        </p:spPr>
        <p:txBody>
          <a:bodyPr/>
          <a:lstStyle/>
          <a:p>
            <a:fld id="{DB004A44-FA30-41CC-93B2-CBE1BCCB16A2}" type="datetimeFigureOut">
              <a:rPr lang="zh-CN" altLang="en-US" smtClean="0"/>
              <a:t>2026/8/30</a:t>
            </a:fld>
            <a:endParaRPr lang="zh-CN" altLang="en-US"/>
          </a:p>
        </p:txBody>
      </p:sp>
      <p:sp>
        <p:nvSpPr>
          <p:cNvPr id="8" name="页脚占位符 7"/>
          <p:cNvSpPr>
            <a:spLocks noGrp="1"/>
          </p:cNvSpPr>
          <p:nvPr>
            <p:ph type="ftr" sz="quarter" idx="11"/>
            <p:custDataLst>
              <p:tags r:id="rId7"/>
            </p:custDataLst>
          </p:nvPr>
        </p:nvSpPr>
        <p:spPr>
          <a:xfrm>
            <a:off x="3029476" y="4768735"/>
            <a:ext cx="3086636" cy="273928"/>
          </a:xfrm>
          <a:prstGeom prst="rect">
            <a:avLst/>
          </a:prstGeom>
        </p:spPr>
        <p:txBody>
          <a:bodyPr/>
          <a:lstStyle/>
          <a:p>
            <a:endParaRPr lang="zh-CN" altLang="en-US"/>
          </a:p>
        </p:txBody>
      </p:sp>
      <p:sp>
        <p:nvSpPr>
          <p:cNvPr id="9" name="灯片编号占位符 8"/>
          <p:cNvSpPr>
            <a:spLocks noGrp="1"/>
          </p:cNvSpPr>
          <p:nvPr>
            <p:ph type="sldNum" sz="quarter" idx="12"/>
            <p:custDataLst>
              <p:tags r:id="rId8"/>
            </p:custDataLst>
          </p:nvPr>
        </p:nvSpPr>
        <p:spPr>
          <a:xfrm>
            <a:off x="6459072" y="4768735"/>
            <a:ext cx="2057757" cy="273928"/>
          </a:xfrm>
          <a:prstGeom prst="rect">
            <a:avLst/>
          </a:prstGeom>
        </p:spPr>
        <p:txBody>
          <a:bodyPr/>
          <a:lstStyle/>
          <a:p>
            <a:fld id="{2280F771-347B-4D1E-BCA0-9CA38B766615}" type="slidenum">
              <a:rPr lang="zh-CN" altLang="en-US" smtClean="0"/>
              <a:t>‹#›</a:t>
            </a:fld>
            <a:endParaRPr lang="zh-CN" altLang="en-US"/>
          </a:p>
        </p:txBody>
      </p:sp>
    </p:spTree>
  </p:cSld>
  <p:clrMapOvr>
    <a:masterClrMapping/>
  </p:clrMapOvr>
  <p:transition/>
  <p:hf sldNum="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6_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29950" y="273929"/>
            <a:ext cx="7888070" cy="994479"/>
          </a:xfrm>
          <a:prstGeom prst="rect">
            <a:avLst/>
          </a:prstGeom>
        </p:spPr>
        <p:txBody>
          <a:bodyPr/>
          <a:lstStyle/>
          <a:p>
            <a:r>
              <a:rPr lang="zh-CN" altLang="en-US"/>
              <a:t>单击此处编辑母版标题样式</a:t>
            </a:r>
          </a:p>
        </p:txBody>
      </p:sp>
      <p:sp>
        <p:nvSpPr>
          <p:cNvPr id="3" name="文本占位符 2"/>
          <p:cNvSpPr>
            <a:spLocks noGrp="1"/>
          </p:cNvSpPr>
          <p:nvPr>
            <p:ph type="body" idx="1"/>
            <p:custDataLst>
              <p:tags r:id="rId2"/>
            </p:custDataLst>
          </p:nvPr>
        </p:nvSpPr>
        <p:spPr>
          <a:xfrm>
            <a:off x="629951" y="1261261"/>
            <a:ext cx="3869012"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4" name="内容占位符 3"/>
          <p:cNvSpPr>
            <a:spLocks noGrp="1"/>
          </p:cNvSpPr>
          <p:nvPr>
            <p:ph sz="half" idx="2"/>
            <p:custDataLst>
              <p:tags r:id="rId3"/>
            </p:custDataLst>
          </p:nvPr>
        </p:nvSpPr>
        <p:spPr>
          <a:xfrm>
            <a:off x="629951" y="1879386"/>
            <a:ext cx="3869012"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custDataLst>
              <p:tags r:id="rId4"/>
            </p:custDataLst>
          </p:nvPr>
        </p:nvSpPr>
        <p:spPr>
          <a:xfrm>
            <a:off x="4629954" y="1261261"/>
            <a:ext cx="3888066"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6" name="内容占位符 5"/>
          <p:cNvSpPr>
            <a:spLocks noGrp="1"/>
          </p:cNvSpPr>
          <p:nvPr>
            <p:ph sz="quarter" idx="4"/>
            <p:custDataLst>
              <p:tags r:id="rId5"/>
            </p:custDataLst>
          </p:nvPr>
        </p:nvSpPr>
        <p:spPr>
          <a:xfrm>
            <a:off x="4629954" y="1879386"/>
            <a:ext cx="3888066"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custDataLst>
              <p:tags r:id="rId6"/>
            </p:custDataLst>
          </p:nvPr>
        </p:nvSpPr>
        <p:spPr>
          <a:xfrm>
            <a:off x="628759" y="4768735"/>
            <a:ext cx="2057757" cy="273928"/>
          </a:xfrm>
          <a:prstGeom prst="rect">
            <a:avLst/>
          </a:prstGeom>
        </p:spPr>
        <p:txBody>
          <a:bodyPr/>
          <a:lstStyle/>
          <a:p>
            <a:fld id="{DB004A44-FA30-41CC-93B2-CBE1BCCB16A2}" type="datetimeFigureOut">
              <a:rPr lang="zh-CN" altLang="en-US" smtClean="0"/>
              <a:t>2026/8/30</a:t>
            </a:fld>
            <a:endParaRPr lang="zh-CN" altLang="en-US"/>
          </a:p>
        </p:txBody>
      </p:sp>
      <p:sp>
        <p:nvSpPr>
          <p:cNvPr id="8" name="页脚占位符 7"/>
          <p:cNvSpPr>
            <a:spLocks noGrp="1"/>
          </p:cNvSpPr>
          <p:nvPr>
            <p:ph type="ftr" sz="quarter" idx="11"/>
            <p:custDataLst>
              <p:tags r:id="rId7"/>
            </p:custDataLst>
          </p:nvPr>
        </p:nvSpPr>
        <p:spPr>
          <a:xfrm>
            <a:off x="3029476" y="4768735"/>
            <a:ext cx="3086636" cy="273928"/>
          </a:xfrm>
          <a:prstGeom prst="rect">
            <a:avLst/>
          </a:prstGeom>
        </p:spPr>
        <p:txBody>
          <a:bodyPr/>
          <a:lstStyle/>
          <a:p>
            <a:endParaRPr lang="zh-CN" altLang="en-US"/>
          </a:p>
        </p:txBody>
      </p:sp>
      <p:sp>
        <p:nvSpPr>
          <p:cNvPr id="9" name="灯片编号占位符 8"/>
          <p:cNvSpPr>
            <a:spLocks noGrp="1"/>
          </p:cNvSpPr>
          <p:nvPr>
            <p:ph type="sldNum" sz="quarter" idx="12"/>
            <p:custDataLst>
              <p:tags r:id="rId8"/>
            </p:custDataLst>
          </p:nvPr>
        </p:nvSpPr>
        <p:spPr>
          <a:xfrm>
            <a:off x="6459072" y="4768735"/>
            <a:ext cx="2057757" cy="273928"/>
          </a:xfrm>
          <a:prstGeom prst="rect">
            <a:avLst/>
          </a:prstGeom>
        </p:spPr>
        <p:txBody>
          <a:bodyPr/>
          <a:lstStyle/>
          <a:p>
            <a:fld id="{2280F771-347B-4D1E-BCA0-9CA38B766615}" type="slidenum">
              <a:rPr lang="zh-CN" altLang="en-US" smtClean="0"/>
              <a:t>‹#›</a:t>
            </a:fld>
            <a:endParaRPr lang="zh-CN" altLang="en-US"/>
          </a:p>
        </p:txBody>
      </p:sp>
    </p:spTree>
  </p:cSld>
  <p:clrMapOvr>
    <a:masterClrMapping/>
  </p:clrMapOvr>
  <p:transition/>
  <p:hf sldNum="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7_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29950" y="273929"/>
            <a:ext cx="7888070" cy="994479"/>
          </a:xfrm>
          <a:prstGeom prst="rect">
            <a:avLst/>
          </a:prstGeom>
        </p:spPr>
        <p:txBody>
          <a:bodyPr/>
          <a:lstStyle/>
          <a:p>
            <a:r>
              <a:rPr lang="zh-CN" altLang="en-US"/>
              <a:t>单击此处编辑母版标题样式</a:t>
            </a:r>
          </a:p>
        </p:txBody>
      </p:sp>
      <p:sp>
        <p:nvSpPr>
          <p:cNvPr id="3" name="文本占位符 2"/>
          <p:cNvSpPr>
            <a:spLocks noGrp="1"/>
          </p:cNvSpPr>
          <p:nvPr>
            <p:ph type="body" idx="1"/>
            <p:custDataLst>
              <p:tags r:id="rId2"/>
            </p:custDataLst>
          </p:nvPr>
        </p:nvSpPr>
        <p:spPr>
          <a:xfrm>
            <a:off x="629951" y="1261261"/>
            <a:ext cx="3869012"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4" name="内容占位符 3"/>
          <p:cNvSpPr>
            <a:spLocks noGrp="1"/>
          </p:cNvSpPr>
          <p:nvPr>
            <p:ph sz="half" idx="2"/>
            <p:custDataLst>
              <p:tags r:id="rId3"/>
            </p:custDataLst>
          </p:nvPr>
        </p:nvSpPr>
        <p:spPr>
          <a:xfrm>
            <a:off x="629951" y="1879386"/>
            <a:ext cx="3869012"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custDataLst>
              <p:tags r:id="rId4"/>
            </p:custDataLst>
          </p:nvPr>
        </p:nvSpPr>
        <p:spPr>
          <a:xfrm>
            <a:off x="4629954" y="1261261"/>
            <a:ext cx="3888066"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6" name="内容占位符 5"/>
          <p:cNvSpPr>
            <a:spLocks noGrp="1"/>
          </p:cNvSpPr>
          <p:nvPr>
            <p:ph sz="quarter" idx="4"/>
            <p:custDataLst>
              <p:tags r:id="rId5"/>
            </p:custDataLst>
          </p:nvPr>
        </p:nvSpPr>
        <p:spPr>
          <a:xfrm>
            <a:off x="4629954" y="1879386"/>
            <a:ext cx="3888066"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custDataLst>
              <p:tags r:id="rId6"/>
            </p:custDataLst>
          </p:nvPr>
        </p:nvSpPr>
        <p:spPr>
          <a:xfrm>
            <a:off x="628759" y="4768735"/>
            <a:ext cx="2057757" cy="273928"/>
          </a:xfrm>
          <a:prstGeom prst="rect">
            <a:avLst/>
          </a:prstGeom>
        </p:spPr>
        <p:txBody>
          <a:bodyPr/>
          <a:lstStyle/>
          <a:p>
            <a:fld id="{DB004A44-FA30-41CC-93B2-CBE1BCCB16A2}" type="datetimeFigureOut">
              <a:rPr lang="zh-CN" altLang="en-US" smtClean="0"/>
              <a:t>2026/8/30</a:t>
            </a:fld>
            <a:endParaRPr lang="zh-CN" altLang="en-US"/>
          </a:p>
        </p:txBody>
      </p:sp>
      <p:sp>
        <p:nvSpPr>
          <p:cNvPr id="8" name="页脚占位符 7"/>
          <p:cNvSpPr>
            <a:spLocks noGrp="1"/>
          </p:cNvSpPr>
          <p:nvPr>
            <p:ph type="ftr" sz="quarter" idx="11"/>
            <p:custDataLst>
              <p:tags r:id="rId7"/>
            </p:custDataLst>
          </p:nvPr>
        </p:nvSpPr>
        <p:spPr>
          <a:xfrm>
            <a:off x="3029476" y="4768735"/>
            <a:ext cx="3086636" cy="273928"/>
          </a:xfrm>
          <a:prstGeom prst="rect">
            <a:avLst/>
          </a:prstGeom>
        </p:spPr>
        <p:txBody>
          <a:bodyPr/>
          <a:lstStyle/>
          <a:p>
            <a:endParaRPr lang="zh-CN" altLang="en-US"/>
          </a:p>
        </p:txBody>
      </p:sp>
      <p:sp>
        <p:nvSpPr>
          <p:cNvPr id="9" name="灯片编号占位符 8"/>
          <p:cNvSpPr>
            <a:spLocks noGrp="1"/>
          </p:cNvSpPr>
          <p:nvPr>
            <p:ph type="sldNum" sz="quarter" idx="12"/>
            <p:custDataLst>
              <p:tags r:id="rId8"/>
            </p:custDataLst>
          </p:nvPr>
        </p:nvSpPr>
        <p:spPr>
          <a:xfrm>
            <a:off x="6459072" y="4768735"/>
            <a:ext cx="2057757" cy="273928"/>
          </a:xfrm>
          <a:prstGeom prst="rect">
            <a:avLst/>
          </a:prstGeom>
        </p:spPr>
        <p:txBody>
          <a:bodyPr/>
          <a:lstStyle/>
          <a:p>
            <a:fld id="{2280F771-347B-4D1E-BCA0-9CA38B766615}" type="slidenum">
              <a:rPr lang="zh-CN" altLang="en-US" smtClean="0"/>
              <a:t>‹#›</a:t>
            </a:fld>
            <a:endParaRPr lang="zh-CN" altLang="en-US"/>
          </a:p>
        </p:txBody>
      </p:sp>
    </p:spTree>
  </p:cSld>
  <p:clrMapOvr>
    <a:masterClrMapping/>
  </p:clrMapOvr>
  <p:transition/>
  <p:hf sldNum="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8_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29950" y="273929"/>
            <a:ext cx="7888070" cy="994479"/>
          </a:xfrm>
          <a:prstGeom prst="rect">
            <a:avLst/>
          </a:prstGeom>
        </p:spPr>
        <p:txBody>
          <a:bodyPr/>
          <a:lstStyle/>
          <a:p>
            <a:r>
              <a:rPr lang="zh-CN" altLang="en-US"/>
              <a:t>单击此处编辑母版标题样式</a:t>
            </a:r>
          </a:p>
        </p:txBody>
      </p:sp>
      <p:sp>
        <p:nvSpPr>
          <p:cNvPr id="3" name="文本占位符 2"/>
          <p:cNvSpPr>
            <a:spLocks noGrp="1"/>
          </p:cNvSpPr>
          <p:nvPr>
            <p:ph type="body" idx="1"/>
            <p:custDataLst>
              <p:tags r:id="rId2"/>
            </p:custDataLst>
          </p:nvPr>
        </p:nvSpPr>
        <p:spPr>
          <a:xfrm>
            <a:off x="629951" y="1261261"/>
            <a:ext cx="3869012"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4" name="内容占位符 3"/>
          <p:cNvSpPr>
            <a:spLocks noGrp="1"/>
          </p:cNvSpPr>
          <p:nvPr>
            <p:ph sz="half" idx="2"/>
            <p:custDataLst>
              <p:tags r:id="rId3"/>
            </p:custDataLst>
          </p:nvPr>
        </p:nvSpPr>
        <p:spPr>
          <a:xfrm>
            <a:off x="629951" y="1879386"/>
            <a:ext cx="3869012"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custDataLst>
              <p:tags r:id="rId4"/>
            </p:custDataLst>
          </p:nvPr>
        </p:nvSpPr>
        <p:spPr>
          <a:xfrm>
            <a:off x="4629954" y="1261261"/>
            <a:ext cx="3888066"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6" name="内容占位符 5"/>
          <p:cNvSpPr>
            <a:spLocks noGrp="1"/>
          </p:cNvSpPr>
          <p:nvPr>
            <p:ph sz="quarter" idx="4"/>
            <p:custDataLst>
              <p:tags r:id="rId5"/>
            </p:custDataLst>
          </p:nvPr>
        </p:nvSpPr>
        <p:spPr>
          <a:xfrm>
            <a:off x="4629954" y="1879386"/>
            <a:ext cx="3888066"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custDataLst>
              <p:tags r:id="rId6"/>
            </p:custDataLst>
          </p:nvPr>
        </p:nvSpPr>
        <p:spPr>
          <a:xfrm>
            <a:off x="628759" y="4768735"/>
            <a:ext cx="2057757" cy="273928"/>
          </a:xfrm>
          <a:prstGeom prst="rect">
            <a:avLst/>
          </a:prstGeom>
        </p:spPr>
        <p:txBody>
          <a:bodyPr/>
          <a:lstStyle/>
          <a:p>
            <a:fld id="{DB004A44-FA30-41CC-93B2-CBE1BCCB16A2}" type="datetimeFigureOut">
              <a:rPr lang="zh-CN" altLang="en-US" smtClean="0"/>
              <a:t>2026/8/30</a:t>
            </a:fld>
            <a:endParaRPr lang="zh-CN" altLang="en-US"/>
          </a:p>
        </p:txBody>
      </p:sp>
      <p:sp>
        <p:nvSpPr>
          <p:cNvPr id="8" name="页脚占位符 7"/>
          <p:cNvSpPr>
            <a:spLocks noGrp="1"/>
          </p:cNvSpPr>
          <p:nvPr>
            <p:ph type="ftr" sz="quarter" idx="11"/>
            <p:custDataLst>
              <p:tags r:id="rId7"/>
            </p:custDataLst>
          </p:nvPr>
        </p:nvSpPr>
        <p:spPr>
          <a:xfrm>
            <a:off x="3029476" y="4768735"/>
            <a:ext cx="3086636" cy="273928"/>
          </a:xfrm>
          <a:prstGeom prst="rect">
            <a:avLst/>
          </a:prstGeom>
        </p:spPr>
        <p:txBody>
          <a:bodyPr/>
          <a:lstStyle/>
          <a:p>
            <a:endParaRPr lang="zh-CN" altLang="en-US"/>
          </a:p>
        </p:txBody>
      </p:sp>
      <p:sp>
        <p:nvSpPr>
          <p:cNvPr id="9" name="灯片编号占位符 8"/>
          <p:cNvSpPr>
            <a:spLocks noGrp="1"/>
          </p:cNvSpPr>
          <p:nvPr>
            <p:ph type="sldNum" sz="quarter" idx="12"/>
            <p:custDataLst>
              <p:tags r:id="rId8"/>
            </p:custDataLst>
          </p:nvPr>
        </p:nvSpPr>
        <p:spPr>
          <a:xfrm>
            <a:off x="6459072" y="4768735"/>
            <a:ext cx="2057757" cy="273928"/>
          </a:xfrm>
          <a:prstGeom prst="rect">
            <a:avLst/>
          </a:prstGeom>
        </p:spPr>
        <p:txBody>
          <a:bodyPr/>
          <a:lstStyle/>
          <a:p>
            <a:fld id="{2280F771-347B-4D1E-BCA0-9CA38B766615}" type="slidenum">
              <a:rPr lang="zh-CN" altLang="en-US" smtClean="0"/>
              <a:t>‹#›</a:t>
            </a:fld>
            <a:endParaRPr lang="zh-CN" altLang="en-US"/>
          </a:p>
        </p:txBody>
      </p:sp>
    </p:spTree>
  </p:cSld>
  <p:clrMapOvr>
    <a:masterClrMapping/>
  </p:clrMapOvr>
  <p:transition/>
  <p:hf sldNum="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9_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29950" y="273929"/>
            <a:ext cx="7888070" cy="994479"/>
          </a:xfrm>
          <a:prstGeom prst="rect">
            <a:avLst/>
          </a:prstGeom>
        </p:spPr>
        <p:txBody>
          <a:bodyPr/>
          <a:lstStyle/>
          <a:p>
            <a:r>
              <a:rPr lang="zh-CN" altLang="en-US"/>
              <a:t>单击此处编辑母版标题样式</a:t>
            </a:r>
          </a:p>
        </p:txBody>
      </p:sp>
      <p:sp>
        <p:nvSpPr>
          <p:cNvPr id="3" name="文本占位符 2"/>
          <p:cNvSpPr>
            <a:spLocks noGrp="1"/>
          </p:cNvSpPr>
          <p:nvPr>
            <p:ph type="body" idx="1"/>
            <p:custDataLst>
              <p:tags r:id="rId2"/>
            </p:custDataLst>
          </p:nvPr>
        </p:nvSpPr>
        <p:spPr>
          <a:xfrm>
            <a:off x="629951" y="1261261"/>
            <a:ext cx="3869012"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4" name="内容占位符 3"/>
          <p:cNvSpPr>
            <a:spLocks noGrp="1"/>
          </p:cNvSpPr>
          <p:nvPr>
            <p:ph sz="half" idx="2"/>
            <p:custDataLst>
              <p:tags r:id="rId3"/>
            </p:custDataLst>
          </p:nvPr>
        </p:nvSpPr>
        <p:spPr>
          <a:xfrm>
            <a:off x="629951" y="1879386"/>
            <a:ext cx="3869012"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custDataLst>
              <p:tags r:id="rId4"/>
            </p:custDataLst>
          </p:nvPr>
        </p:nvSpPr>
        <p:spPr>
          <a:xfrm>
            <a:off x="4629954" y="1261261"/>
            <a:ext cx="3888066"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6" name="内容占位符 5"/>
          <p:cNvSpPr>
            <a:spLocks noGrp="1"/>
          </p:cNvSpPr>
          <p:nvPr>
            <p:ph sz="quarter" idx="4"/>
            <p:custDataLst>
              <p:tags r:id="rId5"/>
            </p:custDataLst>
          </p:nvPr>
        </p:nvSpPr>
        <p:spPr>
          <a:xfrm>
            <a:off x="4629954" y="1879386"/>
            <a:ext cx="3888066"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custDataLst>
              <p:tags r:id="rId6"/>
            </p:custDataLst>
          </p:nvPr>
        </p:nvSpPr>
        <p:spPr>
          <a:xfrm>
            <a:off x="628759" y="4768735"/>
            <a:ext cx="2057757" cy="273928"/>
          </a:xfrm>
          <a:prstGeom prst="rect">
            <a:avLst/>
          </a:prstGeom>
        </p:spPr>
        <p:txBody>
          <a:bodyPr/>
          <a:lstStyle/>
          <a:p>
            <a:fld id="{DB004A44-FA30-41CC-93B2-CBE1BCCB16A2}" type="datetimeFigureOut">
              <a:rPr lang="zh-CN" altLang="en-US" smtClean="0"/>
              <a:t>2026/8/30</a:t>
            </a:fld>
            <a:endParaRPr lang="zh-CN" altLang="en-US"/>
          </a:p>
        </p:txBody>
      </p:sp>
      <p:sp>
        <p:nvSpPr>
          <p:cNvPr id="8" name="页脚占位符 7"/>
          <p:cNvSpPr>
            <a:spLocks noGrp="1"/>
          </p:cNvSpPr>
          <p:nvPr>
            <p:ph type="ftr" sz="quarter" idx="11"/>
            <p:custDataLst>
              <p:tags r:id="rId7"/>
            </p:custDataLst>
          </p:nvPr>
        </p:nvSpPr>
        <p:spPr>
          <a:xfrm>
            <a:off x="3029476" y="4768735"/>
            <a:ext cx="3086636" cy="273928"/>
          </a:xfrm>
          <a:prstGeom prst="rect">
            <a:avLst/>
          </a:prstGeom>
        </p:spPr>
        <p:txBody>
          <a:bodyPr/>
          <a:lstStyle/>
          <a:p>
            <a:endParaRPr lang="zh-CN" altLang="en-US"/>
          </a:p>
        </p:txBody>
      </p:sp>
      <p:sp>
        <p:nvSpPr>
          <p:cNvPr id="9" name="灯片编号占位符 8"/>
          <p:cNvSpPr>
            <a:spLocks noGrp="1"/>
          </p:cNvSpPr>
          <p:nvPr>
            <p:ph type="sldNum" sz="quarter" idx="12"/>
            <p:custDataLst>
              <p:tags r:id="rId8"/>
            </p:custDataLst>
          </p:nvPr>
        </p:nvSpPr>
        <p:spPr>
          <a:xfrm>
            <a:off x="6459072" y="4768735"/>
            <a:ext cx="2057757" cy="273928"/>
          </a:xfrm>
          <a:prstGeom prst="rect">
            <a:avLst/>
          </a:prstGeom>
        </p:spPr>
        <p:txBody>
          <a:bodyPr/>
          <a:lstStyle/>
          <a:p>
            <a:fld id="{2280F771-347B-4D1E-BCA0-9CA38B766615}" type="slidenum">
              <a:rPr lang="zh-CN" altLang="en-US" smtClean="0"/>
              <a:t>‹#›</a:t>
            </a:fld>
            <a:endParaRPr lang="zh-CN" altLang="en-US"/>
          </a:p>
        </p:txBody>
      </p:sp>
    </p:spTree>
  </p:cSld>
  <p:clrMapOvr>
    <a:masterClrMapping/>
  </p:clrMapOvr>
  <p:transition/>
  <p:hf sldNum="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10_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29950" y="273929"/>
            <a:ext cx="7888070" cy="994479"/>
          </a:xfrm>
          <a:prstGeom prst="rect">
            <a:avLst/>
          </a:prstGeom>
        </p:spPr>
        <p:txBody>
          <a:bodyPr/>
          <a:lstStyle/>
          <a:p>
            <a:r>
              <a:rPr lang="zh-CN" altLang="en-US"/>
              <a:t>单击此处编辑母版标题样式</a:t>
            </a:r>
          </a:p>
        </p:txBody>
      </p:sp>
      <p:sp>
        <p:nvSpPr>
          <p:cNvPr id="3" name="文本占位符 2"/>
          <p:cNvSpPr>
            <a:spLocks noGrp="1"/>
          </p:cNvSpPr>
          <p:nvPr>
            <p:ph type="body" idx="1"/>
            <p:custDataLst>
              <p:tags r:id="rId2"/>
            </p:custDataLst>
          </p:nvPr>
        </p:nvSpPr>
        <p:spPr>
          <a:xfrm>
            <a:off x="629951" y="1261261"/>
            <a:ext cx="3869012"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4" name="内容占位符 3"/>
          <p:cNvSpPr>
            <a:spLocks noGrp="1"/>
          </p:cNvSpPr>
          <p:nvPr>
            <p:ph sz="half" idx="2"/>
            <p:custDataLst>
              <p:tags r:id="rId3"/>
            </p:custDataLst>
          </p:nvPr>
        </p:nvSpPr>
        <p:spPr>
          <a:xfrm>
            <a:off x="629951" y="1879386"/>
            <a:ext cx="3869012"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custDataLst>
              <p:tags r:id="rId4"/>
            </p:custDataLst>
          </p:nvPr>
        </p:nvSpPr>
        <p:spPr>
          <a:xfrm>
            <a:off x="4629954" y="1261261"/>
            <a:ext cx="3888066"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6" name="内容占位符 5"/>
          <p:cNvSpPr>
            <a:spLocks noGrp="1"/>
          </p:cNvSpPr>
          <p:nvPr>
            <p:ph sz="quarter" idx="4"/>
            <p:custDataLst>
              <p:tags r:id="rId5"/>
            </p:custDataLst>
          </p:nvPr>
        </p:nvSpPr>
        <p:spPr>
          <a:xfrm>
            <a:off x="4629954" y="1879386"/>
            <a:ext cx="3888066"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custDataLst>
              <p:tags r:id="rId6"/>
            </p:custDataLst>
          </p:nvPr>
        </p:nvSpPr>
        <p:spPr>
          <a:xfrm>
            <a:off x="628759" y="4768735"/>
            <a:ext cx="2057757" cy="273928"/>
          </a:xfrm>
          <a:prstGeom prst="rect">
            <a:avLst/>
          </a:prstGeom>
        </p:spPr>
        <p:txBody>
          <a:bodyPr/>
          <a:lstStyle/>
          <a:p>
            <a:fld id="{DB004A44-FA30-41CC-93B2-CBE1BCCB16A2}" type="datetimeFigureOut">
              <a:rPr lang="zh-CN" altLang="en-US" smtClean="0"/>
              <a:t>2026/8/30</a:t>
            </a:fld>
            <a:endParaRPr lang="zh-CN" altLang="en-US"/>
          </a:p>
        </p:txBody>
      </p:sp>
      <p:sp>
        <p:nvSpPr>
          <p:cNvPr id="8" name="页脚占位符 7"/>
          <p:cNvSpPr>
            <a:spLocks noGrp="1"/>
          </p:cNvSpPr>
          <p:nvPr>
            <p:ph type="ftr" sz="quarter" idx="11"/>
            <p:custDataLst>
              <p:tags r:id="rId7"/>
            </p:custDataLst>
          </p:nvPr>
        </p:nvSpPr>
        <p:spPr>
          <a:xfrm>
            <a:off x="3029476" y="4768735"/>
            <a:ext cx="3086636" cy="273928"/>
          </a:xfrm>
          <a:prstGeom prst="rect">
            <a:avLst/>
          </a:prstGeom>
        </p:spPr>
        <p:txBody>
          <a:bodyPr/>
          <a:lstStyle/>
          <a:p>
            <a:endParaRPr lang="zh-CN" altLang="en-US"/>
          </a:p>
        </p:txBody>
      </p:sp>
      <p:sp>
        <p:nvSpPr>
          <p:cNvPr id="9" name="灯片编号占位符 8"/>
          <p:cNvSpPr>
            <a:spLocks noGrp="1"/>
          </p:cNvSpPr>
          <p:nvPr>
            <p:ph type="sldNum" sz="quarter" idx="12"/>
            <p:custDataLst>
              <p:tags r:id="rId8"/>
            </p:custDataLst>
          </p:nvPr>
        </p:nvSpPr>
        <p:spPr>
          <a:xfrm>
            <a:off x="6459072" y="4768735"/>
            <a:ext cx="2057757" cy="273928"/>
          </a:xfrm>
          <a:prstGeom prst="rect">
            <a:avLst/>
          </a:prstGeom>
        </p:spPr>
        <p:txBody>
          <a:bodyPr/>
          <a:lstStyle/>
          <a:p>
            <a:fld id="{2280F771-347B-4D1E-BCA0-9CA38B766615}" type="slidenum">
              <a:rPr lang="zh-CN" altLang="en-US" smtClean="0"/>
              <a:t>‹#›</a:t>
            </a:fld>
            <a:endParaRPr lang="zh-CN" altLang="en-US"/>
          </a:p>
        </p:txBody>
      </p:sp>
    </p:spTree>
  </p:cSld>
  <p:clrMapOvr>
    <a:masterClrMapping/>
  </p:clrMapOvr>
  <p:transition/>
  <p:hf sldNum="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11_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29950" y="273929"/>
            <a:ext cx="7888070" cy="994479"/>
          </a:xfrm>
          <a:prstGeom prst="rect">
            <a:avLst/>
          </a:prstGeom>
        </p:spPr>
        <p:txBody>
          <a:bodyPr/>
          <a:lstStyle/>
          <a:p>
            <a:r>
              <a:rPr lang="zh-CN" altLang="en-US"/>
              <a:t>单击此处编辑母版标题样式</a:t>
            </a:r>
          </a:p>
        </p:txBody>
      </p:sp>
      <p:sp>
        <p:nvSpPr>
          <p:cNvPr id="3" name="文本占位符 2"/>
          <p:cNvSpPr>
            <a:spLocks noGrp="1"/>
          </p:cNvSpPr>
          <p:nvPr>
            <p:ph type="body" idx="1"/>
            <p:custDataLst>
              <p:tags r:id="rId2"/>
            </p:custDataLst>
          </p:nvPr>
        </p:nvSpPr>
        <p:spPr>
          <a:xfrm>
            <a:off x="629951" y="1261261"/>
            <a:ext cx="3869012"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4" name="内容占位符 3"/>
          <p:cNvSpPr>
            <a:spLocks noGrp="1"/>
          </p:cNvSpPr>
          <p:nvPr>
            <p:ph sz="half" idx="2"/>
            <p:custDataLst>
              <p:tags r:id="rId3"/>
            </p:custDataLst>
          </p:nvPr>
        </p:nvSpPr>
        <p:spPr>
          <a:xfrm>
            <a:off x="629951" y="1879386"/>
            <a:ext cx="3869012"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custDataLst>
              <p:tags r:id="rId4"/>
            </p:custDataLst>
          </p:nvPr>
        </p:nvSpPr>
        <p:spPr>
          <a:xfrm>
            <a:off x="4629954" y="1261261"/>
            <a:ext cx="3888066"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6" name="内容占位符 5"/>
          <p:cNvSpPr>
            <a:spLocks noGrp="1"/>
          </p:cNvSpPr>
          <p:nvPr>
            <p:ph sz="quarter" idx="4"/>
            <p:custDataLst>
              <p:tags r:id="rId5"/>
            </p:custDataLst>
          </p:nvPr>
        </p:nvSpPr>
        <p:spPr>
          <a:xfrm>
            <a:off x="4629954" y="1879386"/>
            <a:ext cx="3888066"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custDataLst>
              <p:tags r:id="rId6"/>
            </p:custDataLst>
          </p:nvPr>
        </p:nvSpPr>
        <p:spPr>
          <a:xfrm>
            <a:off x="628759" y="4768735"/>
            <a:ext cx="2057757" cy="273928"/>
          </a:xfrm>
          <a:prstGeom prst="rect">
            <a:avLst/>
          </a:prstGeom>
        </p:spPr>
        <p:txBody>
          <a:bodyPr/>
          <a:lstStyle/>
          <a:p>
            <a:fld id="{DB004A44-FA30-41CC-93B2-CBE1BCCB16A2}" type="datetimeFigureOut">
              <a:rPr lang="zh-CN" altLang="en-US" smtClean="0"/>
              <a:t>2026/8/30</a:t>
            </a:fld>
            <a:endParaRPr lang="zh-CN" altLang="en-US"/>
          </a:p>
        </p:txBody>
      </p:sp>
      <p:sp>
        <p:nvSpPr>
          <p:cNvPr id="8" name="页脚占位符 7"/>
          <p:cNvSpPr>
            <a:spLocks noGrp="1"/>
          </p:cNvSpPr>
          <p:nvPr>
            <p:ph type="ftr" sz="quarter" idx="11"/>
            <p:custDataLst>
              <p:tags r:id="rId7"/>
            </p:custDataLst>
          </p:nvPr>
        </p:nvSpPr>
        <p:spPr>
          <a:xfrm>
            <a:off x="3029476" y="4768735"/>
            <a:ext cx="3086636" cy="273928"/>
          </a:xfrm>
          <a:prstGeom prst="rect">
            <a:avLst/>
          </a:prstGeom>
        </p:spPr>
        <p:txBody>
          <a:bodyPr/>
          <a:lstStyle/>
          <a:p>
            <a:endParaRPr lang="zh-CN" altLang="en-US"/>
          </a:p>
        </p:txBody>
      </p:sp>
      <p:sp>
        <p:nvSpPr>
          <p:cNvPr id="9" name="灯片编号占位符 8"/>
          <p:cNvSpPr>
            <a:spLocks noGrp="1"/>
          </p:cNvSpPr>
          <p:nvPr>
            <p:ph type="sldNum" sz="quarter" idx="12"/>
            <p:custDataLst>
              <p:tags r:id="rId8"/>
            </p:custDataLst>
          </p:nvPr>
        </p:nvSpPr>
        <p:spPr>
          <a:xfrm>
            <a:off x="6459072" y="4768735"/>
            <a:ext cx="2057757" cy="273928"/>
          </a:xfrm>
          <a:prstGeom prst="rect">
            <a:avLst/>
          </a:prstGeom>
        </p:spPr>
        <p:txBody>
          <a:bodyPr/>
          <a:lstStyle/>
          <a:p>
            <a:fld id="{2280F771-347B-4D1E-BCA0-9CA38B766615}" type="slidenum">
              <a:rPr lang="zh-CN" altLang="en-US" smtClean="0"/>
              <a:t>‹#›</a:t>
            </a:fld>
            <a:endParaRPr lang="zh-CN" altLang="en-US"/>
          </a:p>
        </p:txBody>
      </p:sp>
    </p:spTree>
  </p:cSld>
  <p:clrMapOvr>
    <a:masterClrMapping/>
  </p:clrMapOvr>
  <p:transition/>
  <p:hf sldNum="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12_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29950" y="273929"/>
            <a:ext cx="7888070" cy="994479"/>
          </a:xfrm>
          <a:prstGeom prst="rect">
            <a:avLst/>
          </a:prstGeom>
        </p:spPr>
        <p:txBody>
          <a:bodyPr/>
          <a:lstStyle/>
          <a:p>
            <a:r>
              <a:rPr lang="zh-CN" altLang="en-US"/>
              <a:t>单击此处编辑母版标题样式</a:t>
            </a:r>
          </a:p>
        </p:txBody>
      </p:sp>
      <p:sp>
        <p:nvSpPr>
          <p:cNvPr id="3" name="文本占位符 2"/>
          <p:cNvSpPr>
            <a:spLocks noGrp="1"/>
          </p:cNvSpPr>
          <p:nvPr>
            <p:ph type="body" idx="1"/>
            <p:custDataLst>
              <p:tags r:id="rId2"/>
            </p:custDataLst>
          </p:nvPr>
        </p:nvSpPr>
        <p:spPr>
          <a:xfrm>
            <a:off x="629951" y="1261261"/>
            <a:ext cx="3869012"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4" name="内容占位符 3"/>
          <p:cNvSpPr>
            <a:spLocks noGrp="1"/>
          </p:cNvSpPr>
          <p:nvPr>
            <p:ph sz="half" idx="2"/>
            <p:custDataLst>
              <p:tags r:id="rId3"/>
            </p:custDataLst>
          </p:nvPr>
        </p:nvSpPr>
        <p:spPr>
          <a:xfrm>
            <a:off x="629951" y="1879386"/>
            <a:ext cx="3869012"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custDataLst>
              <p:tags r:id="rId4"/>
            </p:custDataLst>
          </p:nvPr>
        </p:nvSpPr>
        <p:spPr>
          <a:xfrm>
            <a:off x="4629954" y="1261261"/>
            <a:ext cx="3888066"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6" name="内容占位符 5"/>
          <p:cNvSpPr>
            <a:spLocks noGrp="1"/>
          </p:cNvSpPr>
          <p:nvPr>
            <p:ph sz="quarter" idx="4"/>
            <p:custDataLst>
              <p:tags r:id="rId5"/>
            </p:custDataLst>
          </p:nvPr>
        </p:nvSpPr>
        <p:spPr>
          <a:xfrm>
            <a:off x="4629954" y="1879386"/>
            <a:ext cx="3888066"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custDataLst>
              <p:tags r:id="rId6"/>
            </p:custDataLst>
          </p:nvPr>
        </p:nvSpPr>
        <p:spPr>
          <a:xfrm>
            <a:off x="628759" y="4768735"/>
            <a:ext cx="2057757" cy="273928"/>
          </a:xfrm>
          <a:prstGeom prst="rect">
            <a:avLst/>
          </a:prstGeom>
        </p:spPr>
        <p:txBody>
          <a:bodyPr/>
          <a:lstStyle/>
          <a:p>
            <a:fld id="{DB004A44-FA30-41CC-93B2-CBE1BCCB16A2}" type="datetimeFigureOut">
              <a:rPr lang="zh-CN" altLang="en-US" smtClean="0"/>
              <a:t>2026/8/30</a:t>
            </a:fld>
            <a:endParaRPr lang="zh-CN" altLang="en-US"/>
          </a:p>
        </p:txBody>
      </p:sp>
      <p:sp>
        <p:nvSpPr>
          <p:cNvPr id="8" name="页脚占位符 7"/>
          <p:cNvSpPr>
            <a:spLocks noGrp="1"/>
          </p:cNvSpPr>
          <p:nvPr>
            <p:ph type="ftr" sz="quarter" idx="11"/>
            <p:custDataLst>
              <p:tags r:id="rId7"/>
            </p:custDataLst>
          </p:nvPr>
        </p:nvSpPr>
        <p:spPr>
          <a:xfrm>
            <a:off x="3029476" y="4768735"/>
            <a:ext cx="3086636" cy="273928"/>
          </a:xfrm>
          <a:prstGeom prst="rect">
            <a:avLst/>
          </a:prstGeom>
        </p:spPr>
        <p:txBody>
          <a:bodyPr/>
          <a:lstStyle/>
          <a:p>
            <a:endParaRPr lang="zh-CN" altLang="en-US"/>
          </a:p>
        </p:txBody>
      </p:sp>
      <p:sp>
        <p:nvSpPr>
          <p:cNvPr id="9" name="灯片编号占位符 8"/>
          <p:cNvSpPr>
            <a:spLocks noGrp="1"/>
          </p:cNvSpPr>
          <p:nvPr>
            <p:ph type="sldNum" sz="quarter" idx="12"/>
            <p:custDataLst>
              <p:tags r:id="rId8"/>
            </p:custDataLst>
          </p:nvPr>
        </p:nvSpPr>
        <p:spPr>
          <a:xfrm>
            <a:off x="6459072" y="4768735"/>
            <a:ext cx="2057757" cy="273928"/>
          </a:xfrm>
          <a:prstGeom prst="rect">
            <a:avLst/>
          </a:prstGeom>
        </p:spPr>
        <p:txBody>
          <a:bodyPr/>
          <a:lstStyle/>
          <a:p>
            <a:fld id="{2280F771-347B-4D1E-BCA0-9CA38B766615}" type="slidenum">
              <a:rPr lang="zh-CN" altLang="en-US" smtClean="0"/>
              <a:t>‹#›</a:t>
            </a:fld>
            <a:endParaRPr lang="zh-CN" altLang="en-US"/>
          </a:p>
        </p:txBody>
      </p:sp>
    </p:spTree>
  </p:cSld>
  <p:clrMapOvr>
    <a:masterClrMapping/>
  </p:clrMapOvr>
  <p:transition/>
  <p:hf sldNum="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13_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29950" y="273929"/>
            <a:ext cx="7888070" cy="994479"/>
          </a:xfrm>
          <a:prstGeom prst="rect">
            <a:avLst/>
          </a:prstGeom>
        </p:spPr>
        <p:txBody>
          <a:bodyPr/>
          <a:lstStyle/>
          <a:p>
            <a:r>
              <a:rPr lang="zh-CN" altLang="en-US"/>
              <a:t>单击此处编辑母版标题样式</a:t>
            </a:r>
          </a:p>
        </p:txBody>
      </p:sp>
      <p:sp>
        <p:nvSpPr>
          <p:cNvPr id="3" name="文本占位符 2"/>
          <p:cNvSpPr>
            <a:spLocks noGrp="1"/>
          </p:cNvSpPr>
          <p:nvPr>
            <p:ph type="body" idx="1"/>
            <p:custDataLst>
              <p:tags r:id="rId2"/>
            </p:custDataLst>
          </p:nvPr>
        </p:nvSpPr>
        <p:spPr>
          <a:xfrm>
            <a:off x="629951" y="1261261"/>
            <a:ext cx="3869012"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4" name="内容占位符 3"/>
          <p:cNvSpPr>
            <a:spLocks noGrp="1"/>
          </p:cNvSpPr>
          <p:nvPr>
            <p:ph sz="half" idx="2"/>
            <p:custDataLst>
              <p:tags r:id="rId3"/>
            </p:custDataLst>
          </p:nvPr>
        </p:nvSpPr>
        <p:spPr>
          <a:xfrm>
            <a:off x="629951" y="1879386"/>
            <a:ext cx="3869012"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custDataLst>
              <p:tags r:id="rId4"/>
            </p:custDataLst>
          </p:nvPr>
        </p:nvSpPr>
        <p:spPr>
          <a:xfrm>
            <a:off x="4629954" y="1261261"/>
            <a:ext cx="3888066"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6" name="内容占位符 5"/>
          <p:cNvSpPr>
            <a:spLocks noGrp="1"/>
          </p:cNvSpPr>
          <p:nvPr>
            <p:ph sz="quarter" idx="4"/>
            <p:custDataLst>
              <p:tags r:id="rId5"/>
            </p:custDataLst>
          </p:nvPr>
        </p:nvSpPr>
        <p:spPr>
          <a:xfrm>
            <a:off x="4629954" y="1879386"/>
            <a:ext cx="3888066"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custDataLst>
              <p:tags r:id="rId6"/>
            </p:custDataLst>
          </p:nvPr>
        </p:nvSpPr>
        <p:spPr>
          <a:xfrm>
            <a:off x="628759" y="4768735"/>
            <a:ext cx="2057757" cy="273928"/>
          </a:xfrm>
          <a:prstGeom prst="rect">
            <a:avLst/>
          </a:prstGeom>
        </p:spPr>
        <p:txBody>
          <a:bodyPr/>
          <a:lstStyle/>
          <a:p>
            <a:fld id="{DB004A44-FA30-41CC-93B2-CBE1BCCB16A2}" type="datetimeFigureOut">
              <a:rPr lang="zh-CN" altLang="en-US" smtClean="0"/>
              <a:t>2026/8/30</a:t>
            </a:fld>
            <a:endParaRPr lang="zh-CN" altLang="en-US"/>
          </a:p>
        </p:txBody>
      </p:sp>
      <p:sp>
        <p:nvSpPr>
          <p:cNvPr id="8" name="页脚占位符 7"/>
          <p:cNvSpPr>
            <a:spLocks noGrp="1"/>
          </p:cNvSpPr>
          <p:nvPr>
            <p:ph type="ftr" sz="quarter" idx="11"/>
            <p:custDataLst>
              <p:tags r:id="rId7"/>
            </p:custDataLst>
          </p:nvPr>
        </p:nvSpPr>
        <p:spPr>
          <a:xfrm>
            <a:off x="3029476" y="4768735"/>
            <a:ext cx="3086636" cy="273928"/>
          </a:xfrm>
          <a:prstGeom prst="rect">
            <a:avLst/>
          </a:prstGeom>
        </p:spPr>
        <p:txBody>
          <a:bodyPr/>
          <a:lstStyle/>
          <a:p>
            <a:endParaRPr lang="zh-CN" altLang="en-US"/>
          </a:p>
        </p:txBody>
      </p:sp>
      <p:sp>
        <p:nvSpPr>
          <p:cNvPr id="9" name="灯片编号占位符 8"/>
          <p:cNvSpPr>
            <a:spLocks noGrp="1"/>
          </p:cNvSpPr>
          <p:nvPr>
            <p:ph type="sldNum" sz="quarter" idx="12"/>
            <p:custDataLst>
              <p:tags r:id="rId8"/>
            </p:custDataLst>
          </p:nvPr>
        </p:nvSpPr>
        <p:spPr>
          <a:xfrm>
            <a:off x="6459072" y="4768735"/>
            <a:ext cx="2057757" cy="273928"/>
          </a:xfrm>
          <a:prstGeom prst="rect">
            <a:avLst/>
          </a:prstGeom>
        </p:spPr>
        <p:txBody>
          <a:bodyPr/>
          <a:lstStyle/>
          <a:p>
            <a:fld id="{2280F771-347B-4D1E-BCA0-9CA38B766615}" type="slidenum">
              <a:rPr lang="zh-CN" altLang="en-US" smtClean="0"/>
              <a:t>‹#›</a:t>
            </a:fld>
            <a:endParaRPr lang="zh-CN" altLang="en-US"/>
          </a:p>
        </p:txBody>
      </p:sp>
    </p:spTree>
  </p:cSld>
  <p:clrMapOvr>
    <a:masterClrMapping/>
  </p:clrMapOvr>
  <p:transition/>
  <p:hf sldNum="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14_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29950" y="273929"/>
            <a:ext cx="7888070" cy="994479"/>
          </a:xfrm>
          <a:prstGeom prst="rect">
            <a:avLst/>
          </a:prstGeom>
        </p:spPr>
        <p:txBody>
          <a:bodyPr/>
          <a:lstStyle/>
          <a:p>
            <a:r>
              <a:rPr lang="zh-CN" altLang="en-US"/>
              <a:t>单击此处编辑母版标题样式</a:t>
            </a:r>
          </a:p>
        </p:txBody>
      </p:sp>
      <p:sp>
        <p:nvSpPr>
          <p:cNvPr id="3" name="文本占位符 2"/>
          <p:cNvSpPr>
            <a:spLocks noGrp="1"/>
          </p:cNvSpPr>
          <p:nvPr>
            <p:ph type="body" idx="1"/>
            <p:custDataLst>
              <p:tags r:id="rId2"/>
            </p:custDataLst>
          </p:nvPr>
        </p:nvSpPr>
        <p:spPr>
          <a:xfrm>
            <a:off x="629951" y="1261261"/>
            <a:ext cx="3869012"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4" name="内容占位符 3"/>
          <p:cNvSpPr>
            <a:spLocks noGrp="1"/>
          </p:cNvSpPr>
          <p:nvPr>
            <p:ph sz="half" idx="2"/>
            <p:custDataLst>
              <p:tags r:id="rId3"/>
            </p:custDataLst>
          </p:nvPr>
        </p:nvSpPr>
        <p:spPr>
          <a:xfrm>
            <a:off x="629951" y="1879386"/>
            <a:ext cx="3869012"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custDataLst>
              <p:tags r:id="rId4"/>
            </p:custDataLst>
          </p:nvPr>
        </p:nvSpPr>
        <p:spPr>
          <a:xfrm>
            <a:off x="4629954" y="1261261"/>
            <a:ext cx="3888066" cy="618125"/>
          </a:xfrm>
          <a:prstGeom prst="rect">
            <a:avLst/>
          </a:prstGeo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935" indent="0">
              <a:buNone/>
              <a:defRPr sz="1200" b="1"/>
            </a:lvl8pPr>
            <a:lvl9pPr marL="2743835" indent="0">
              <a:buNone/>
              <a:defRPr sz="1200" b="1"/>
            </a:lvl9pPr>
          </a:lstStyle>
          <a:p>
            <a:pPr lvl="0"/>
            <a:r>
              <a:rPr lang="zh-CN" altLang="en-US"/>
              <a:t>单击此处编辑母版文本样式</a:t>
            </a:r>
          </a:p>
        </p:txBody>
      </p:sp>
      <p:sp>
        <p:nvSpPr>
          <p:cNvPr id="6" name="内容占位符 5"/>
          <p:cNvSpPr>
            <a:spLocks noGrp="1"/>
          </p:cNvSpPr>
          <p:nvPr>
            <p:ph sz="quarter" idx="4"/>
            <p:custDataLst>
              <p:tags r:id="rId5"/>
            </p:custDataLst>
          </p:nvPr>
        </p:nvSpPr>
        <p:spPr>
          <a:xfrm>
            <a:off x="4629954" y="1879386"/>
            <a:ext cx="3888066" cy="276429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custDataLst>
              <p:tags r:id="rId6"/>
            </p:custDataLst>
          </p:nvPr>
        </p:nvSpPr>
        <p:spPr>
          <a:xfrm>
            <a:off x="628759" y="4768735"/>
            <a:ext cx="2057757" cy="273928"/>
          </a:xfrm>
          <a:prstGeom prst="rect">
            <a:avLst/>
          </a:prstGeom>
        </p:spPr>
        <p:txBody>
          <a:bodyPr/>
          <a:lstStyle/>
          <a:p>
            <a:fld id="{DB004A44-FA30-41CC-93B2-CBE1BCCB16A2}" type="datetimeFigureOut">
              <a:rPr lang="zh-CN" altLang="en-US" smtClean="0"/>
              <a:t>2026/8/30</a:t>
            </a:fld>
            <a:endParaRPr lang="zh-CN" altLang="en-US"/>
          </a:p>
        </p:txBody>
      </p:sp>
      <p:sp>
        <p:nvSpPr>
          <p:cNvPr id="8" name="页脚占位符 7"/>
          <p:cNvSpPr>
            <a:spLocks noGrp="1"/>
          </p:cNvSpPr>
          <p:nvPr>
            <p:ph type="ftr" sz="quarter" idx="11"/>
            <p:custDataLst>
              <p:tags r:id="rId7"/>
            </p:custDataLst>
          </p:nvPr>
        </p:nvSpPr>
        <p:spPr>
          <a:xfrm>
            <a:off x="3029476" y="4768735"/>
            <a:ext cx="3086636" cy="273928"/>
          </a:xfrm>
          <a:prstGeom prst="rect">
            <a:avLst/>
          </a:prstGeom>
        </p:spPr>
        <p:txBody>
          <a:bodyPr/>
          <a:lstStyle/>
          <a:p>
            <a:endParaRPr lang="zh-CN" altLang="en-US"/>
          </a:p>
        </p:txBody>
      </p:sp>
      <p:sp>
        <p:nvSpPr>
          <p:cNvPr id="9" name="灯片编号占位符 8"/>
          <p:cNvSpPr>
            <a:spLocks noGrp="1"/>
          </p:cNvSpPr>
          <p:nvPr>
            <p:ph type="sldNum" sz="quarter" idx="12"/>
            <p:custDataLst>
              <p:tags r:id="rId8"/>
            </p:custDataLst>
          </p:nvPr>
        </p:nvSpPr>
        <p:spPr>
          <a:xfrm>
            <a:off x="6459072" y="4768735"/>
            <a:ext cx="2057757" cy="273928"/>
          </a:xfrm>
          <a:prstGeom prst="rect">
            <a:avLst/>
          </a:prstGeom>
        </p:spPr>
        <p:txBody>
          <a:bodyPr/>
          <a:lstStyle/>
          <a:p>
            <a:fld id="{2280F771-347B-4D1E-BCA0-9CA38B766615}" type="slidenum">
              <a:rPr lang="zh-CN" altLang="en-US" smtClean="0"/>
              <a:t>‹#›</a:t>
            </a:fld>
            <a:endParaRPr lang="zh-CN" altLang="en-US"/>
          </a:p>
        </p:txBody>
      </p:sp>
      <p:sp>
        <p:nvSpPr>
          <p:cNvPr id="10" name="TextBox 9"/>
          <p:cNvSpPr txBox="1"/>
          <p:nvPr userDrawn="1">
            <p:custDataLst>
              <p:tags r:id="rId9"/>
            </p:custDataLst>
          </p:nvPr>
        </p:nvSpPr>
        <p:spPr>
          <a:xfrm>
            <a:off x="453650" y="0"/>
            <a:ext cx="540060" cy="123111"/>
          </a:xfrm>
          <a:prstGeom prst="rect">
            <a:avLst/>
          </a:prstGeom>
          <a:noFill/>
        </p:spPr>
        <p:txBody>
          <a:bodyPr wrap="square" rtlCol="0">
            <a:spAutoFit/>
          </a:bodyPr>
          <a:lstStyle/>
          <a:p>
            <a:pPr>
              <a:lnSpc>
                <a:spcPct val="200000"/>
              </a:lnSpc>
            </a:pPr>
            <a:r>
              <a:rPr lang="zh-CN" altLang="en-US" sz="100">
                <a:solidFill>
                  <a:schemeClr val="tx1">
                    <a:alpha val="0"/>
                  </a:schemeClr>
                </a:solidFill>
                <a:latin typeface="微软雅黑" panose="020B0503020204020204" pitchFamily="34" charset="-122"/>
                <a:ea typeface="微软雅黑" panose="020B0503020204020204" pitchFamily="34" charset="-122"/>
                <a:hlinkClick r:id="rId11"/>
              </a:rPr>
              <a:t>行业</a:t>
            </a:r>
            <a:r>
              <a:rPr lang="en-US" altLang="zh-CN" sz="100">
                <a:solidFill>
                  <a:schemeClr val="tx1">
                    <a:alpha val="0"/>
                  </a:schemeClr>
                </a:solidFill>
                <a:latin typeface="微软雅黑" panose="020B0503020204020204" pitchFamily="34" charset="-122"/>
                <a:ea typeface="微软雅黑" panose="020B0503020204020204" pitchFamily="34" charset="-122"/>
                <a:hlinkClick r:id="rId11"/>
              </a:rPr>
              <a:t>PPT</a:t>
            </a:r>
            <a:r>
              <a:rPr lang="zh-CN" altLang="en-US" sz="100">
                <a:solidFill>
                  <a:schemeClr val="tx1">
                    <a:alpha val="0"/>
                  </a:schemeClr>
                </a:solidFill>
                <a:latin typeface="微软雅黑" panose="020B0503020204020204" pitchFamily="34" charset="-122"/>
                <a:ea typeface="微软雅黑" panose="020B0503020204020204" pitchFamily="34" charset="-122"/>
                <a:hlinkClick r:id="rId11"/>
              </a:rPr>
              <a:t>模板</a:t>
            </a:r>
            <a:r>
              <a:rPr lang="en-US" altLang="zh-CN" sz="100">
                <a:solidFill>
                  <a:schemeClr val="tx1">
                    <a:alpha val="0"/>
                  </a:schemeClr>
                </a:solidFill>
                <a:latin typeface="微软雅黑" panose="020B0503020204020204" pitchFamily="34" charset="-122"/>
                <a:ea typeface="微软雅黑" panose="020B0503020204020204" pitchFamily="34" charset="-122"/>
              </a:rPr>
              <a:t>http://www.1ppt.com/hangye/</a:t>
            </a:r>
          </a:p>
        </p:txBody>
      </p:sp>
    </p:spTree>
  </p:cSld>
  <p:clrMapOvr>
    <a:masterClrMapping/>
  </p:clrMapOvr>
  <p:transition/>
  <p:hf sldNum="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28759" y="273929"/>
            <a:ext cx="7888070" cy="994479"/>
          </a:xfrm>
          <a:prstGeom prst="rect">
            <a:avLst/>
          </a:prstGeom>
        </p:spPr>
        <p:txBody>
          <a:bodyPr/>
          <a:lstStyle/>
          <a:p>
            <a:r>
              <a:rPr lang="zh-CN" altLang="en-US"/>
              <a:t>单击此处编辑母版标题样式</a:t>
            </a:r>
          </a:p>
        </p:txBody>
      </p:sp>
      <p:sp>
        <p:nvSpPr>
          <p:cNvPr id="3" name="日期占位符 2"/>
          <p:cNvSpPr>
            <a:spLocks noGrp="1"/>
          </p:cNvSpPr>
          <p:nvPr>
            <p:ph type="dt" sz="half" idx="10"/>
            <p:custDataLst>
              <p:tags r:id="rId2"/>
            </p:custDataLst>
          </p:nvPr>
        </p:nvSpPr>
        <p:spPr>
          <a:xfrm>
            <a:off x="628759" y="4768735"/>
            <a:ext cx="2057757" cy="273928"/>
          </a:xfrm>
          <a:prstGeom prst="rect">
            <a:avLst/>
          </a:prstGeom>
        </p:spPr>
        <p:txBody>
          <a:bodyPr/>
          <a:lstStyle/>
          <a:p>
            <a:fld id="{DB004A44-FA30-41CC-93B2-CBE1BCCB16A2}" type="datetimeFigureOut">
              <a:rPr lang="zh-CN" altLang="en-US" smtClean="0"/>
              <a:t>2026/8/30</a:t>
            </a:fld>
            <a:endParaRPr lang="zh-CN" altLang="en-US"/>
          </a:p>
        </p:txBody>
      </p:sp>
      <p:sp>
        <p:nvSpPr>
          <p:cNvPr id="4" name="页脚占位符 3"/>
          <p:cNvSpPr>
            <a:spLocks noGrp="1"/>
          </p:cNvSpPr>
          <p:nvPr>
            <p:ph type="ftr" sz="quarter" idx="11"/>
            <p:custDataLst>
              <p:tags r:id="rId3"/>
            </p:custDataLst>
          </p:nvPr>
        </p:nvSpPr>
        <p:spPr>
          <a:xfrm>
            <a:off x="3029476" y="4768735"/>
            <a:ext cx="3086636" cy="273928"/>
          </a:xfrm>
          <a:prstGeom prst="rect">
            <a:avLst/>
          </a:prstGeom>
        </p:spPr>
        <p:txBody>
          <a:bodyPr/>
          <a:lstStyle/>
          <a:p>
            <a:endParaRPr lang="zh-CN" altLang="en-US"/>
          </a:p>
        </p:txBody>
      </p:sp>
      <p:sp>
        <p:nvSpPr>
          <p:cNvPr id="5" name="灯片编号占位符 4"/>
          <p:cNvSpPr>
            <a:spLocks noGrp="1"/>
          </p:cNvSpPr>
          <p:nvPr>
            <p:ph type="sldNum" sz="quarter" idx="12"/>
            <p:custDataLst>
              <p:tags r:id="rId4"/>
            </p:custDataLst>
          </p:nvPr>
        </p:nvSpPr>
        <p:spPr>
          <a:xfrm>
            <a:off x="6459072" y="4768735"/>
            <a:ext cx="2057757" cy="273928"/>
          </a:xfrm>
          <a:prstGeom prst="rect">
            <a:avLst/>
          </a:prstGeom>
        </p:spPr>
        <p:txBody>
          <a:bodyPr/>
          <a:lstStyle/>
          <a:p>
            <a:fld id="{2280F771-347B-4D1E-BCA0-9CA38B766615}" type="slidenum">
              <a:rPr lang="zh-CN" altLang="en-US" smtClean="0"/>
              <a:t>‹#›</a:t>
            </a:fld>
            <a:endParaRPr lang="zh-CN" altLang="en-US"/>
          </a:p>
        </p:txBody>
      </p:sp>
    </p:spTree>
  </p:cSld>
  <p:clrMapOvr>
    <a:masterClrMapping/>
  </p:clrMapOvr>
  <p:transition/>
  <p:hf sldNum="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a:xfrm>
            <a:off x="628759" y="4768735"/>
            <a:ext cx="2057757" cy="273928"/>
          </a:xfrm>
          <a:prstGeom prst="rect">
            <a:avLst/>
          </a:prstGeom>
        </p:spPr>
        <p:txBody>
          <a:bodyPr/>
          <a:lstStyle/>
          <a:p>
            <a:fld id="{DB004A44-FA30-41CC-93B2-CBE1BCCB16A2}" type="datetimeFigureOut">
              <a:rPr lang="zh-CN" altLang="en-US" smtClean="0"/>
              <a:t>2026/8/30</a:t>
            </a:fld>
            <a:endParaRPr lang="zh-CN" altLang="en-US"/>
          </a:p>
        </p:txBody>
      </p:sp>
      <p:sp>
        <p:nvSpPr>
          <p:cNvPr id="3" name="页脚占位符 2"/>
          <p:cNvSpPr>
            <a:spLocks noGrp="1"/>
          </p:cNvSpPr>
          <p:nvPr>
            <p:ph type="ftr" sz="quarter" idx="11"/>
            <p:custDataLst>
              <p:tags r:id="rId2"/>
            </p:custDataLst>
          </p:nvPr>
        </p:nvSpPr>
        <p:spPr>
          <a:xfrm>
            <a:off x="3029476" y="4768735"/>
            <a:ext cx="3086636" cy="273928"/>
          </a:xfrm>
          <a:prstGeom prst="rect">
            <a:avLst/>
          </a:prstGeom>
        </p:spPr>
        <p:txBody>
          <a:bodyPr/>
          <a:lstStyle/>
          <a:p>
            <a:endParaRPr lang="zh-CN" altLang="en-US"/>
          </a:p>
        </p:txBody>
      </p:sp>
      <p:sp>
        <p:nvSpPr>
          <p:cNvPr id="4" name="灯片编号占位符 3"/>
          <p:cNvSpPr>
            <a:spLocks noGrp="1"/>
          </p:cNvSpPr>
          <p:nvPr>
            <p:ph type="sldNum" sz="quarter" idx="12"/>
            <p:custDataLst>
              <p:tags r:id="rId3"/>
            </p:custDataLst>
          </p:nvPr>
        </p:nvSpPr>
        <p:spPr>
          <a:xfrm>
            <a:off x="6459072" y="4768735"/>
            <a:ext cx="2057757" cy="273928"/>
          </a:xfrm>
          <a:prstGeom prst="rect">
            <a:avLst/>
          </a:prstGeom>
        </p:spPr>
        <p:txBody>
          <a:bodyPr/>
          <a:lstStyle/>
          <a:p>
            <a:fld id="{2280F771-347B-4D1E-BCA0-9CA38B766615}" type="slidenum">
              <a:rPr lang="zh-CN" altLang="en-US" smtClean="0"/>
              <a:t>‹#›</a:t>
            </a:fld>
            <a:endParaRPr lang="zh-CN" altLang="en-US"/>
          </a:p>
        </p:txBody>
      </p:sp>
    </p:spTree>
  </p:cSld>
  <p:clrMapOvr>
    <a:masterClrMapping/>
  </p:clrMapOvr>
  <p:transition/>
  <p:hf sldNum="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29951" y="343006"/>
            <a:ext cx="2949690" cy="1200521"/>
          </a:xfrm>
          <a:prstGeom prst="rect">
            <a:avLst/>
          </a:prstGeom>
        </p:spPr>
        <p:txBody>
          <a:bodyPr anchor="b"/>
          <a:lstStyle>
            <a:lvl1pPr>
              <a:defRPr sz="2400"/>
            </a:lvl1pPr>
          </a:lstStyle>
          <a:p>
            <a:r>
              <a:rPr lang="zh-CN" altLang="en-US"/>
              <a:t>单击此处编辑母版标题样式</a:t>
            </a:r>
          </a:p>
        </p:txBody>
      </p:sp>
      <p:sp>
        <p:nvSpPr>
          <p:cNvPr id="3" name="内容占位符 2"/>
          <p:cNvSpPr>
            <a:spLocks noGrp="1"/>
          </p:cNvSpPr>
          <p:nvPr>
            <p:ph idx="1"/>
            <p:custDataLst>
              <p:tags r:id="rId2"/>
            </p:custDataLst>
          </p:nvPr>
        </p:nvSpPr>
        <p:spPr>
          <a:xfrm>
            <a:off x="3888066" y="740798"/>
            <a:ext cx="4629954" cy="3656347"/>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custDataLst>
              <p:tags r:id="rId3"/>
            </p:custDataLst>
          </p:nvPr>
        </p:nvSpPr>
        <p:spPr>
          <a:xfrm>
            <a:off x="629951" y="1543526"/>
            <a:ext cx="2949690" cy="2859574"/>
          </a:xfrm>
          <a:prstGeom prst="rect">
            <a:avLst/>
          </a:prstGeo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935" indent="0">
              <a:buNone/>
              <a:defRPr sz="800"/>
            </a:lvl8pPr>
            <a:lvl9pPr marL="2743835" indent="0">
              <a:buNone/>
              <a:defRPr sz="800"/>
            </a:lvl9pPr>
          </a:lstStyle>
          <a:p>
            <a:pPr lvl="0"/>
            <a:r>
              <a:rPr lang="zh-CN" altLang="en-US"/>
              <a:t>单击此处编辑母版文本样式</a:t>
            </a:r>
          </a:p>
        </p:txBody>
      </p:sp>
      <p:sp>
        <p:nvSpPr>
          <p:cNvPr id="5" name="日期占位符 4"/>
          <p:cNvSpPr>
            <a:spLocks noGrp="1"/>
          </p:cNvSpPr>
          <p:nvPr>
            <p:ph type="dt" sz="half" idx="10"/>
            <p:custDataLst>
              <p:tags r:id="rId4"/>
            </p:custDataLst>
          </p:nvPr>
        </p:nvSpPr>
        <p:spPr>
          <a:xfrm>
            <a:off x="628759" y="4768735"/>
            <a:ext cx="2057757" cy="273928"/>
          </a:xfrm>
          <a:prstGeom prst="rect">
            <a:avLst/>
          </a:prstGeom>
        </p:spPr>
        <p:txBody>
          <a:bodyPr/>
          <a:lstStyle/>
          <a:p>
            <a:fld id="{DB004A44-FA30-41CC-93B2-CBE1BCCB16A2}" type="datetimeFigureOut">
              <a:rPr lang="zh-CN" altLang="en-US" smtClean="0"/>
              <a:t>2026/8/30</a:t>
            </a:fld>
            <a:endParaRPr lang="zh-CN" altLang="en-US"/>
          </a:p>
        </p:txBody>
      </p:sp>
      <p:sp>
        <p:nvSpPr>
          <p:cNvPr id="6" name="页脚占位符 5"/>
          <p:cNvSpPr>
            <a:spLocks noGrp="1"/>
          </p:cNvSpPr>
          <p:nvPr>
            <p:ph type="ftr" sz="quarter" idx="11"/>
            <p:custDataLst>
              <p:tags r:id="rId5"/>
            </p:custDataLst>
          </p:nvPr>
        </p:nvSpPr>
        <p:spPr>
          <a:xfrm>
            <a:off x="3029476" y="4768735"/>
            <a:ext cx="3086636" cy="273928"/>
          </a:xfrm>
          <a:prstGeom prst="rect">
            <a:avLst/>
          </a:prstGeom>
        </p:spPr>
        <p:txBody>
          <a:bodyPr/>
          <a:lstStyle/>
          <a:p>
            <a:endParaRPr lang="zh-CN" altLang="en-US"/>
          </a:p>
        </p:txBody>
      </p:sp>
      <p:sp>
        <p:nvSpPr>
          <p:cNvPr id="7" name="灯片编号占位符 6"/>
          <p:cNvSpPr>
            <a:spLocks noGrp="1"/>
          </p:cNvSpPr>
          <p:nvPr>
            <p:ph type="sldNum" sz="quarter" idx="12"/>
            <p:custDataLst>
              <p:tags r:id="rId6"/>
            </p:custDataLst>
          </p:nvPr>
        </p:nvSpPr>
        <p:spPr>
          <a:xfrm>
            <a:off x="6459072" y="4768735"/>
            <a:ext cx="2057757" cy="273928"/>
          </a:xfrm>
          <a:prstGeom prst="rect">
            <a:avLst/>
          </a:prstGeom>
        </p:spPr>
        <p:txBody>
          <a:bodyPr/>
          <a:lstStyle/>
          <a:p>
            <a:fld id="{2280F771-347B-4D1E-BCA0-9CA38B766615}" type="slidenum">
              <a:rPr lang="zh-CN" altLang="en-US" smtClean="0"/>
              <a:t>‹#›</a:t>
            </a:fld>
            <a:endParaRPr lang="zh-CN" altLang="en-US"/>
          </a:p>
        </p:txBody>
      </p:sp>
    </p:spTree>
  </p:cSld>
  <p:clrMapOvr>
    <a:masterClrMapping/>
  </p:clrMapOvr>
  <p:transition/>
  <p:hf sldNum="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29951" y="343006"/>
            <a:ext cx="2949690" cy="1200521"/>
          </a:xfrm>
          <a:prstGeom prst="rect">
            <a:avLst/>
          </a:prstGeom>
        </p:spPr>
        <p:txBody>
          <a:bodyPr anchor="b"/>
          <a:lstStyle>
            <a:lvl1pPr>
              <a:defRPr sz="2400"/>
            </a:lvl1pPr>
          </a:lstStyle>
          <a:p>
            <a:r>
              <a:rPr lang="zh-CN" altLang="en-US"/>
              <a:t>单击此处编辑母版标题样式</a:t>
            </a:r>
          </a:p>
        </p:txBody>
      </p:sp>
      <p:sp>
        <p:nvSpPr>
          <p:cNvPr id="3" name="图片占位符 2"/>
          <p:cNvSpPr>
            <a:spLocks noGrp="1"/>
          </p:cNvSpPr>
          <p:nvPr>
            <p:ph type="pic" idx="1"/>
            <p:custDataLst>
              <p:tags r:id="rId2"/>
            </p:custDataLst>
          </p:nvPr>
        </p:nvSpPr>
        <p:spPr>
          <a:xfrm>
            <a:off x="3888066" y="740798"/>
            <a:ext cx="4629954" cy="3656347"/>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935" indent="0">
              <a:buNone/>
              <a:defRPr sz="1500"/>
            </a:lvl8pPr>
            <a:lvl9pPr marL="2743835" indent="0">
              <a:buNone/>
              <a:defRPr sz="1500"/>
            </a:lvl9pPr>
          </a:lstStyle>
          <a:p>
            <a:endParaRPr lang="zh-CN" altLang="en-US"/>
          </a:p>
        </p:txBody>
      </p:sp>
      <p:sp>
        <p:nvSpPr>
          <p:cNvPr id="4" name="文本占位符 3"/>
          <p:cNvSpPr>
            <a:spLocks noGrp="1"/>
          </p:cNvSpPr>
          <p:nvPr>
            <p:ph type="body" sz="half" idx="2"/>
            <p:custDataLst>
              <p:tags r:id="rId3"/>
            </p:custDataLst>
          </p:nvPr>
        </p:nvSpPr>
        <p:spPr>
          <a:xfrm>
            <a:off x="629951" y="1543526"/>
            <a:ext cx="2949690" cy="2859574"/>
          </a:xfrm>
          <a:prstGeom prst="rect">
            <a:avLst/>
          </a:prstGeo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935" indent="0">
              <a:buNone/>
              <a:defRPr sz="800"/>
            </a:lvl8pPr>
            <a:lvl9pPr marL="2743835" indent="0">
              <a:buNone/>
              <a:defRPr sz="800"/>
            </a:lvl9pPr>
          </a:lstStyle>
          <a:p>
            <a:pPr lvl="0"/>
            <a:r>
              <a:rPr lang="zh-CN" altLang="en-US"/>
              <a:t>单击此处编辑母版文本样式</a:t>
            </a:r>
          </a:p>
        </p:txBody>
      </p:sp>
      <p:sp>
        <p:nvSpPr>
          <p:cNvPr id="5" name="日期占位符 4"/>
          <p:cNvSpPr>
            <a:spLocks noGrp="1"/>
          </p:cNvSpPr>
          <p:nvPr>
            <p:ph type="dt" sz="half" idx="10"/>
            <p:custDataLst>
              <p:tags r:id="rId4"/>
            </p:custDataLst>
          </p:nvPr>
        </p:nvSpPr>
        <p:spPr>
          <a:xfrm>
            <a:off x="628759" y="4768735"/>
            <a:ext cx="2057757" cy="273928"/>
          </a:xfrm>
          <a:prstGeom prst="rect">
            <a:avLst/>
          </a:prstGeom>
        </p:spPr>
        <p:txBody>
          <a:bodyPr/>
          <a:lstStyle/>
          <a:p>
            <a:fld id="{DB004A44-FA30-41CC-93B2-CBE1BCCB16A2}" type="datetimeFigureOut">
              <a:rPr lang="zh-CN" altLang="en-US" smtClean="0"/>
              <a:t>2026/8/30</a:t>
            </a:fld>
            <a:endParaRPr lang="zh-CN" altLang="en-US"/>
          </a:p>
        </p:txBody>
      </p:sp>
      <p:sp>
        <p:nvSpPr>
          <p:cNvPr id="6" name="页脚占位符 5"/>
          <p:cNvSpPr>
            <a:spLocks noGrp="1"/>
          </p:cNvSpPr>
          <p:nvPr>
            <p:ph type="ftr" sz="quarter" idx="11"/>
            <p:custDataLst>
              <p:tags r:id="rId5"/>
            </p:custDataLst>
          </p:nvPr>
        </p:nvSpPr>
        <p:spPr>
          <a:xfrm>
            <a:off x="3029476" y="4768735"/>
            <a:ext cx="3086636" cy="273928"/>
          </a:xfrm>
          <a:prstGeom prst="rect">
            <a:avLst/>
          </a:prstGeom>
        </p:spPr>
        <p:txBody>
          <a:bodyPr/>
          <a:lstStyle/>
          <a:p>
            <a:endParaRPr lang="zh-CN" altLang="en-US"/>
          </a:p>
        </p:txBody>
      </p:sp>
      <p:sp>
        <p:nvSpPr>
          <p:cNvPr id="7" name="灯片编号占位符 6"/>
          <p:cNvSpPr>
            <a:spLocks noGrp="1"/>
          </p:cNvSpPr>
          <p:nvPr>
            <p:ph type="sldNum" sz="quarter" idx="12"/>
            <p:custDataLst>
              <p:tags r:id="rId6"/>
            </p:custDataLst>
          </p:nvPr>
        </p:nvSpPr>
        <p:spPr>
          <a:xfrm>
            <a:off x="6459072" y="4768735"/>
            <a:ext cx="2057757" cy="273928"/>
          </a:xfrm>
          <a:prstGeom prst="rect">
            <a:avLst/>
          </a:prstGeom>
        </p:spPr>
        <p:txBody>
          <a:bodyPr/>
          <a:lstStyle/>
          <a:p>
            <a:fld id="{2280F771-347B-4D1E-BCA0-9CA38B766615}" type="slidenum">
              <a:rPr lang="zh-CN" altLang="en-US" smtClean="0"/>
              <a:t>‹#›</a:t>
            </a:fld>
            <a:endParaRPr lang="zh-CN" altLang="en-US"/>
          </a:p>
        </p:txBody>
      </p:sp>
    </p:spTree>
  </p:cSld>
  <p:clrMapOvr>
    <a:masterClrMapping/>
  </p:clrMapOvr>
  <p:transition/>
  <p:hf sldNum="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28759" y="273929"/>
            <a:ext cx="7888070" cy="994479"/>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custDataLst>
              <p:tags r:id="rId2"/>
            </p:custDataLst>
          </p:nvPr>
        </p:nvSpPr>
        <p:spPr>
          <a:xfrm>
            <a:off x="628759" y="1369642"/>
            <a:ext cx="7888070" cy="3264511"/>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a:xfrm>
            <a:off x="628759" y="4768735"/>
            <a:ext cx="2057757" cy="273928"/>
          </a:xfrm>
          <a:prstGeom prst="rect">
            <a:avLst/>
          </a:prstGeom>
        </p:spPr>
        <p:txBody>
          <a:bodyPr/>
          <a:lstStyle/>
          <a:p>
            <a:fld id="{DB004A44-FA30-41CC-93B2-CBE1BCCB16A2}" type="datetimeFigureOut">
              <a:rPr lang="zh-CN" altLang="en-US" smtClean="0"/>
              <a:t>2026/8/30</a:t>
            </a:fld>
            <a:endParaRPr lang="zh-CN" altLang="en-US"/>
          </a:p>
        </p:txBody>
      </p:sp>
      <p:sp>
        <p:nvSpPr>
          <p:cNvPr id="5" name="页脚占位符 4"/>
          <p:cNvSpPr>
            <a:spLocks noGrp="1"/>
          </p:cNvSpPr>
          <p:nvPr>
            <p:ph type="ftr" sz="quarter" idx="11"/>
            <p:custDataLst>
              <p:tags r:id="rId4"/>
            </p:custDataLst>
          </p:nvPr>
        </p:nvSpPr>
        <p:spPr>
          <a:xfrm>
            <a:off x="3029476" y="4768735"/>
            <a:ext cx="3086636" cy="273928"/>
          </a:xfrm>
          <a:prstGeom prst="rect">
            <a:avLst/>
          </a:prstGeom>
        </p:spPr>
        <p:txBody>
          <a:bodyPr/>
          <a:lstStyle/>
          <a:p>
            <a:endParaRPr lang="zh-CN" altLang="en-US"/>
          </a:p>
        </p:txBody>
      </p:sp>
      <p:sp>
        <p:nvSpPr>
          <p:cNvPr id="6" name="灯片编号占位符 5"/>
          <p:cNvSpPr>
            <a:spLocks noGrp="1"/>
          </p:cNvSpPr>
          <p:nvPr>
            <p:ph type="sldNum" sz="quarter" idx="12"/>
            <p:custDataLst>
              <p:tags r:id="rId5"/>
            </p:custDataLst>
          </p:nvPr>
        </p:nvSpPr>
        <p:spPr>
          <a:xfrm>
            <a:off x="6459072" y="4768735"/>
            <a:ext cx="2057757" cy="273928"/>
          </a:xfrm>
          <a:prstGeom prst="rect">
            <a:avLst/>
          </a:prstGeom>
        </p:spPr>
        <p:txBody>
          <a:bodyPr/>
          <a:lstStyle/>
          <a:p>
            <a:fld id="{2280F771-347B-4D1E-BCA0-9CA38B766615}" type="slidenum">
              <a:rPr lang="zh-CN" altLang="en-US" smtClean="0"/>
              <a:t>‹#›</a:t>
            </a:fld>
            <a:endParaRPr lang="zh-CN" altLang="en-US"/>
          </a:p>
        </p:txBody>
      </p:sp>
    </p:spTree>
  </p:cSld>
  <p:clrMapOvr>
    <a:masterClrMapping/>
  </p:clrMapOvr>
  <p:transition/>
  <p:hf sldNum="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垂直排列标题与 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1"/>
            </p:custDataLst>
          </p:nvPr>
        </p:nvSpPr>
        <p:spPr>
          <a:xfrm>
            <a:off x="6544812" y="273928"/>
            <a:ext cx="1972017" cy="4360224"/>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custDataLst>
              <p:tags r:id="rId2"/>
            </p:custDataLst>
          </p:nvPr>
        </p:nvSpPr>
        <p:spPr>
          <a:xfrm>
            <a:off x="628759" y="273928"/>
            <a:ext cx="5801732" cy="4360224"/>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a:xfrm>
            <a:off x="628759" y="4768735"/>
            <a:ext cx="2057757" cy="273928"/>
          </a:xfrm>
          <a:prstGeom prst="rect">
            <a:avLst/>
          </a:prstGeom>
        </p:spPr>
        <p:txBody>
          <a:bodyPr/>
          <a:lstStyle/>
          <a:p>
            <a:fld id="{DB004A44-FA30-41CC-93B2-CBE1BCCB16A2}" type="datetimeFigureOut">
              <a:rPr lang="zh-CN" altLang="en-US" smtClean="0"/>
              <a:t>2026/8/30</a:t>
            </a:fld>
            <a:endParaRPr lang="zh-CN" altLang="en-US"/>
          </a:p>
        </p:txBody>
      </p:sp>
      <p:sp>
        <p:nvSpPr>
          <p:cNvPr id="5" name="页脚占位符 4"/>
          <p:cNvSpPr>
            <a:spLocks noGrp="1"/>
          </p:cNvSpPr>
          <p:nvPr>
            <p:ph type="ftr" sz="quarter" idx="11"/>
            <p:custDataLst>
              <p:tags r:id="rId4"/>
            </p:custDataLst>
          </p:nvPr>
        </p:nvSpPr>
        <p:spPr>
          <a:xfrm>
            <a:off x="3029476" y="4768735"/>
            <a:ext cx="3086636" cy="273928"/>
          </a:xfrm>
          <a:prstGeom prst="rect">
            <a:avLst/>
          </a:prstGeom>
        </p:spPr>
        <p:txBody>
          <a:bodyPr/>
          <a:lstStyle/>
          <a:p>
            <a:endParaRPr lang="zh-CN" altLang="en-US"/>
          </a:p>
        </p:txBody>
      </p:sp>
      <p:sp>
        <p:nvSpPr>
          <p:cNvPr id="6" name="灯片编号占位符 5"/>
          <p:cNvSpPr>
            <a:spLocks noGrp="1"/>
          </p:cNvSpPr>
          <p:nvPr>
            <p:ph type="sldNum" sz="quarter" idx="12"/>
            <p:custDataLst>
              <p:tags r:id="rId5"/>
            </p:custDataLst>
          </p:nvPr>
        </p:nvSpPr>
        <p:spPr>
          <a:xfrm>
            <a:off x="6459072" y="4768735"/>
            <a:ext cx="2057757" cy="273928"/>
          </a:xfrm>
          <a:prstGeom prst="rect">
            <a:avLst/>
          </a:prstGeom>
        </p:spPr>
        <p:txBody>
          <a:bodyPr/>
          <a:lstStyle/>
          <a:p>
            <a:fld id="{2280F771-347B-4D1E-BCA0-9CA38B766615}" type="slidenum">
              <a:rPr lang="zh-CN" altLang="en-US" smtClean="0"/>
              <a:t>‹#›</a:t>
            </a:fld>
            <a:endParaRPr lang="zh-CN" altLang="en-US"/>
          </a:p>
        </p:txBody>
      </p:sp>
    </p:spTree>
  </p:cSld>
  <p:clrMapOvr>
    <a:masterClrMapping/>
  </p:clrMapOvr>
  <p:transition/>
  <p:hf sldNum="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685800" y="1598613"/>
            <a:ext cx="7773988" cy="1103312"/>
          </a:xfrm>
        </p:spPr>
        <p:txBody>
          <a:bodyPr/>
          <a:lstStyle/>
          <a:p>
            <a:r>
              <a:rPr lang="zh-CN" altLang="en-US"/>
              <a:t>单击此处编辑母版标题样式</a:t>
            </a:r>
          </a:p>
        </p:txBody>
      </p:sp>
      <p:sp>
        <p:nvSpPr>
          <p:cNvPr id="3" name="副标题 2"/>
          <p:cNvSpPr>
            <a:spLocks noGrp="1"/>
          </p:cNvSpPr>
          <p:nvPr>
            <p:ph type="subTitle" idx="1"/>
            <p:custDataLst>
              <p:tags r:id="rId2"/>
            </p:custDataLst>
          </p:nvPr>
        </p:nvSpPr>
        <p:spPr>
          <a:xfrm>
            <a:off x="1371600" y="2916238"/>
            <a:ext cx="6402388"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custDataLst>
              <p:tags r:id="rId3"/>
            </p:custDataLst>
          </p:nvPr>
        </p:nvSpPr>
        <p:spPr/>
        <p:txBody>
          <a:bodyPr/>
          <a:lstStyle/>
          <a:p>
            <a:fld id="{E0819BA8-8BC3-4BB2-99B2-6939EF23E1F6}" type="datetimeFigureOut">
              <a:rPr lang="zh-CN" altLang="en-US" smtClean="0"/>
              <a:t>2026/8/30</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C0CF2A5A-B847-46A6-AB2D-7102E36A4C56}" type="slidenum">
              <a:rPr lang="zh-CN" altLang="en-US" smtClean="0"/>
              <a:t>‹#›</a:t>
            </a:fld>
            <a:endParaRPr lang="zh-CN" altLang="en-US"/>
          </a:p>
        </p:txBody>
      </p:sp>
    </p:spTree>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p:txBody>
          <a:bodyPr/>
          <a:lstStyle/>
          <a:p>
            <a:r>
              <a:rPr lang="zh-CN" altLang="en-US"/>
              <a:t>单击此处编辑母版标题样式</a:t>
            </a:r>
          </a:p>
        </p:txBody>
      </p:sp>
      <p:sp>
        <p:nvSpPr>
          <p:cNvPr id="3" name="内容占位符 2"/>
          <p:cNvSpPr>
            <a:spLocks noGrp="1"/>
          </p:cNvSpPr>
          <p:nvPr>
            <p:ph idx="1"/>
            <p:custDataLst>
              <p:tags r:id="rId2"/>
            </p:custDataLst>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p>
            <a:fld id="{E0819BA8-8BC3-4BB2-99B2-6939EF23E1F6}" type="datetimeFigureOut">
              <a:rPr lang="zh-CN" altLang="en-US" smtClean="0"/>
              <a:t>2026/8/30</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C0CF2A5A-B847-46A6-AB2D-7102E36A4C56}" type="slidenum">
              <a:rPr lang="zh-CN" altLang="en-US" smtClean="0"/>
              <a:t>‹#›</a:t>
            </a:fld>
            <a:endParaRPr lang="zh-CN" altLang="en-US"/>
          </a:p>
        </p:txBody>
      </p:sp>
    </p:spTree>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722313" y="3306763"/>
            <a:ext cx="7773987" cy="1020762"/>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custDataLst>
              <p:tags r:id="rId2"/>
            </p:custDataLst>
          </p:nvPr>
        </p:nvSpPr>
        <p:spPr>
          <a:xfrm>
            <a:off x="722313" y="2181225"/>
            <a:ext cx="7773987" cy="1125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custDataLst>
              <p:tags r:id="rId3"/>
            </p:custDataLst>
          </p:nvPr>
        </p:nvSpPr>
        <p:spPr/>
        <p:txBody>
          <a:bodyPr/>
          <a:lstStyle/>
          <a:p>
            <a:fld id="{E0819BA8-8BC3-4BB2-99B2-6939EF23E1F6}" type="datetimeFigureOut">
              <a:rPr lang="zh-CN" altLang="en-US" smtClean="0"/>
              <a:t>2026/8/30</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C0CF2A5A-B847-46A6-AB2D-7102E36A4C56}" type="slidenum">
              <a:rPr lang="zh-CN" altLang="en-US" smtClean="0"/>
              <a:t>‹#›</a:t>
            </a:fld>
            <a:endParaRPr lang="zh-CN" altLang="en-US"/>
          </a:p>
        </p:txBody>
      </p:sp>
    </p:spTree>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p:txBody>
          <a:bodyPr/>
          <a:lstStyle/>
          <a:p>
            <a:r>
              <a:rPr lang="zh-CN" altLang="en-US"/>
              <a:t>单击此处编辑母版标题样式</a:t>
            </a:r>
          </a:p>
        </p:txBody>
      </p:sp>
      <p:sp>
        <p:nvSpPr>
          <p:cNvPr id="3" name="内容占位符 2"/>
          <p:cNvSpPr>
            <a:spLocks noGrp="1"/>
          </p:cNvSpPr>
          <p:nvPr>
            <p:ph sz="half" idx="1"/>
            <p:custDataLst>
              <p:tags r:id="rId2"/>
            </p:custDataLst>
          </p:nvPr>
        </p:nvSpPr>
        <p:spPr>
          <a:xfrm>
            <a:off x="457200" y="1200150"/>
            <a:ext cx="4038600" cy="33956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custDataLst>
              <p:tags r:id="rId3"/>
            </p:custDataLst>
          </p:nvPr>
        </p:nvSpPr>
        <p:spPr>
          <a:xfrm>
            <a:off x="4648200" y="1200150"/>
            <a:ext cx="4040188" cy="33956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4"/>
            </p:custDataLst>
          </p:nvPr>
        </p:nvSpPr>
        <p:spPr/>
        <p:txBody>
          <a:bodyPr/>
          <a:lstStyle/>
          <a:p>
            <a:fld id="{E0819BA8-8BC3-4BB2-99B2-6939EF23E1F6}" type="datetimeFigureOut">
              <a:rPr lang="zh-CN" altLang="en-US" smtClean="0"/>
              <a:t>2026/8/30</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C0CF2A5A-B847-46A6-AB2D-7102E36A4C56}" type="slidenum">
              <a:rPr lang="zh-CN" altLang="en-US" smtClean="0"/>
              <a:t>‹#›</a:t>
            </a:fld>
            <a:endParaRPr lang="zh-CN" altLang="en-US"/>
          </a:p>
        </p:txBody>
      </p:sp>
    </p:spTree>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p:txBody>
          <a:bodyPr/>
          <a:lstStyle>
            <a:lvl1pPr>
              <a:defRPr/>
            </a:lvl1pPr>
          </a:lstStyle>
          <a:p>
            <a:r>
              <a:rPr lang="zh-CN" altLang="en-US"/>
              <a:t>单击此处编辑母版标题样式</a:t>
            </a:r>
          </a:p>
        </p:txBody>
      </p:sp>
      <p:sp>
        <p:nvSpPr>
          <p:cNvPr id="3" name="文本占位符 2"/>
          <p:cNvSpPr>
            <a:spLocks noGrp="1"/>
          </p:cNvSpPr>
          <p:nvPr>
            <p:ph type="body" idx="1"/>
            <p:custDataLst>
              <p:tags r:id="rId2"/>
            </p:custDataLst>
          </p:nvPr>
        </p:nvSpPr>
        <p:spPr>
          <a:xfrm>
            <a:off x="457200" y="1150938"/>
            <a:ext cx="4040188"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custDataLst>
              <p:tags r:id="rId3"/>
            </p:custDataLst>
          </p:nvPr>
        </p:nvSpPr>
        <p:spPr>
          <a:xfrm>
            <a:off x="457200" y="1631950"/>
            <a:ext cx="4040188" cy="2963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custDataLst>
              <p:tags r:id="rId4"/>
            </p:custDataLst>
          </p:nvPr>
        </p:nvSpPr>
        <p:spPr>
          <a:xfrm>
            <a:off x="4646613" y="1150938"/>
            <a:ext cx="4041775"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custDataLst>
              <p:tags r:id="rId5"/>
            </p:custDataLst>
          </p:nvPr>
        </p:nvSpPr>
        <p:spPr>
          <a:xfrm>
            <a:off x="4646613" y="1631950"/>
            <a:ext cx="4041775" cy="2963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custDataLst>
              <p:tags r:id="rId6"/>
            </p:custDataLst>
          </p:nvPr>
        </p:nvSpPr>
        <p:spPr/>
        <p:txBody>
          <a:bodyPr/>
          <a:lstStyle/>
          <a:p>
            <a:fld id="{E0819BA8-8BC3-4BB2-99B2-6939EF23E1F6}" type="datetimeFigureOut">
              <a:rPr lang="zh-CN" altLang="en-US" smtClean="0"/>
              <a:t>2026/8/30</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C0CF2A5A-B847-46A6-AB2D-7102E36A4C56}" type="slidenum">
              <a:rPr lang="zh-CN" altLang="en-US" smtClean="0"/>
              <a:t>‹#›</a:t>
            </a:fld>
            <a:endParaRPr lang="zh-CN" altLang="en-US"/>
          </a:p>
        </p:txBody>
      </p:sp>
    </p:spTree>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p:txBody>
          <a:bodyPr/>
          <a:lstStyle/>
          <a:p>
            <a:r>
              <a:rPr lang="zh-CN" altLang="en-US"/>
              <a:t>单击此处编辑母版标题样式</a:t>
            </a:r>
          </a:p>
        </p:txBody>
      </p:sp>
      <p:sp>
        <p:nvSpPr>
          <p:cNvPr id="3" name="日期占位符 2"/>
          <p:cNvSpPr>
            <a:spLocks noGrp="1"/>
          </p:cNvSpPr>
          <p:nvPr>
            <p:ph type="dt" sz="half" idx="10"/>
            <p:custDataLst>
              <p:tags r:id="rId2"/>
            </p:custDataLst>
          </p:nvPr>
        </p:nvSpPr>
        <p:spPr/>
        <p:txBody>
          <a:bodyPr/>
          <a:lstStyle/>
          <a:p>
            <a:fld id="{E0819BA8-8BC3-4BB2-99B2-6939EF23E1F6}" type="datetimeFigureOut">
              <a:rPr lang="zh-CN" altLang="en-US" smtClean="0"/>
              <a:t>2026/8/30</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C0CF2A5A-B847-46A6-AB2D-7102E36A4C56}" type="slidenum">
              <a:rPr lang="zh-CN" altLang="en-US" smtClean="0"/>
              <a:t>‹#›</a:t>
            </a:fld>
            <a:endParaRPr lang="zh-CN" altLang="en-US"/>
          </a:p>
        </p:txBody>
      </p:sp>
    </p:spTree>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E0819BA8-8BC3-4BB2-99B2-6939EF23E1F6}" type="datetimeFigureOut">
              <a:rPr lang="zh-CN" altLang="en-US" smtClean="0"/>
              <a:t>2026/8/30</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C0CF2A5A-B847-46A6-AB2D-7102E36A4C56}" type="slidenum">
              <a:rPr lang="zh-CN" altLang="en-US" smtClean="0"/>
              <a:t>‹#›</a:t>
            </a:fld>
            <a:endParaRPr lang="zh-CN" altLang="en-US"/>
          </a:p>
        </p:txBody>
      </p:sp>
    </p:spTree>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457200" y="204788"/>
            <a:ext cx="3008313" cy="871537"/>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custDataLst>
              <p:tags r:id="rId2"/>
            </p:custDataLst>
          </p:nvPr>
        </p:nvSpPr>
        <p:spPr>
          <a:xfrm>
            <a:off x="3575050" y="204788"/>
            <a:ext cx="5113338" cy="43910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custDataLst>
              <p:tags r:id="rId3"/>
            </p:custDataLst>
          </p:nvPr>
        </p:nvSpPr>
        <p:spPr>
          <a:xfrm>
            <a:off x="457200" y="1076325"/>
            <a:ext cx="3008313" cy="35194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custDataLst>
              <p:tags r:id="rId4"/>
            </p:custDataLst>
          </p:nvPr>
        </p:nvSpPr>
        <p:spPr/>
        <p:txBody>
          <a:bodyPr/>
          <a:lstStyle/>
          <a:p>
            <a:fld id="{E0819BA8-8BC3-4BB2-99B2-6939EF23E1F6}" type="datetimeFigureOut">
              <a:rPr lang="zh-CN" altLang="en-US" smtClean="0"/>
              <a:t>2026/8/30</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C0CF2A5A-B847-46A6-AB2D-7102E36A4C56}" type="slidenum">
              <a:rPr lang="zh-CN" altLang="en-US" smtClean="0"/>
              <a:t>‹#›</a:t>
            </a:fld>
            <a:endParaRPr lang="zh-CN" altLang="en-US"/>
          </a:p>
        </p:txBody>
      </p:sp>
    </p:spTree>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1792288" y="3602038"/>
            <a:ext cx="5487987" cy="425450"/>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custDataLst>
              <p:tags r:id="rId2"/>
            </p:custDataLst>
          </p:nvPr>
        </p:nvSpPr>
        <p:spPr>
          <a:xfrm>
            <a:off x="1792288" y="460375"/>
            <a:ext cx="5487987"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custDataLst>
              <p:tags r:id="rId3"/>
            </p:custDataLst>
          </p:nvPr>
        </p:nvSpPr>
        <p:spPr>
          <a:xfrm>
            <a:off x="1792288" y="4027488"/>
            <a:ext cx="5487987" cy="6032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custDataLst>
              <p:tags r:id="rId4"/>
            </p:custDataLst>
          </p:nvPr>
        </p:nvSpPr>
        <p:spPr/>
        <p:txBody>
          <a:bodyPr/>
          <a:lstStyle/>
          <a:p>
            <a:fld id="{E0819BA8-8BC3-4BB2-99B2-6939EF23E1F6}" type="datetimeFigureOut">
              <a:rPr lang="zh-CN" altLang="en-US" smtClean="0"/>
              <a:t>2026/8/30</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C0CF2A5A-B847-46A6-AB2D-7102E36A4C56}" type="slidenum">
              <a:rPr lang="zh-CN" altLang="en-US" smtClean="0"/>
              <a:t>‹#›</a:t>
            </a:fld>
            <a:endParaRPr lang="zh-CN" altLang="en-US"/>
          </a:p>
        </p:txBody>
      </p:sp>
    </p:spTree>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p:txBody>
          <a:bodyPr/>
          <a:lstStyle/>
          <a:p>
            <a:r>
              <a:rPr lang="zh-CN" altLang="en-US"/>
              <a:t>单击此处编辑母版标题样式</a:t>
            </a:r>
          </a:p>
        </p:txBody>
      </p:sp>
      <p:sp>
        <p:nvSpPr>
          <p:cNvPr id="3" name="竖排文字占位符 2"/>
          <p:cNvSpPr>
            <a:spLocks noGrp="1"/>
          </p:cNvSpPr>
          <p:nvPr>
            <p:ph type="body" orient="vert" idx="1"/>
            <p:custDataLst>
              <p:tags r:id="rId2"/>
            </p:custDataLst>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p>
            <a:fld id="{E0819BA8-8BC3-4BB2-99B2-6939EF23E1F6}" type="datetimeFigureOut">
              <a:rPr lang="zh-CN" altLang="en-US" smtClean="0"/>
              <a:t>2026/8/30</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C0CF2A5A-B847-46A6-AB2D-7102E36A4C56}" type="slidenum">
              <a:rPr lang="zh-CN" altLang="en-US" smtClean="0"/>
              <a:t>‹#›</a:t>
            </a:fld>
            <a:endParaRPr lang="zh-CN" altLang="en-US"/>
          </a:p>
        </p:txBody>
      </p:sp>
    </p:spTree>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1"/>
            </p:custDataLst>
          </p:nvPr>
        </p:nvSpPr>
        <p:spPr>
          <a:xfrm>
            <a:off x="6630988" y="206375"/>
            <a:ext cx="2057400" cy="4389438"/>
          </a:xfrm>
        </p:spPr>
        <p:txBody>
          <a:bodyPr vert="eaVert"/>
          <a:lstStyle/>
          <a:p>
            <a:r>
              <a:rPr lang="zh-CN" altLang="en-US"/>
              <a:t>单击此处编辑母版标题样式</a:t>
            </a:r>
          </a:p>
        </p:txBody>
      </p:sp>
      <p:sp>
        <p:nvSpPr>
          <p:cNvPr id="3" name="竖排文字占位符 2"/>
          <p:cNvSpPr>
            <a:spLocks noGrp="1"/>
          </p:cNvSpPr>
          <p:nvPr>
            <p:ph type="body" orient="vert" idx="1"/>
            <p:custDataLst>
              <p:tags r:id="rId2"/>
            </p:custDataLst>
          </p:nvPr>
        </p:nvSpPr>
        <p:spPr>
          <a:xfrm>
            <a:off x="457200" y="206375"/>
            <a:ext cx="6021388" cy="43894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p>
            <a:fld id="{E0819BA8-8BC3-4BB2-99B2-6939EF23E1F6}" type="datetimeFigureOut">
              <a:rPr lang="zh-CN" altLang="en-US" smtClean="0"/>
              <a:t>2026/8/30</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C0CF2A5A-B847-46A6-AB2D-7102E36A4C56}" type="slidenum">
              <a:rPr lang="zh-CN" altLang="en-US" smtClean="0"/>
              <a:t>‹#›</a:t>
            </a:fld>
            <a:endParaRPr lang="zh-CN" altLang="en-US"/>
          </a:p>
        </p:txBody>
      </p:sp>
    </p:spTree>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7984407"/>
      </p:ext>
    </p:extLst>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38046660"/>
      </p:ext>
    </p:extLst>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457280" y="206042"/>
            <a:ext cx="8231029" cy="857515"/>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custDataLst>
              <p:tags r:id="rId2"/>
            </p:custDataLst>
          </p:nvPr>
        </p:nvSpPr>
        <p:spPr>
          <a:xfrm>
            <a:off x="457280" y="1200521"/>
            <a:ext cx="8231029" cy="3395520"/>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a:xfrm>
            <a:off x="457279" y="4768735"/>
            <a:ext cx="2133971" cy="273928"/>
          </a:xfrm>
          <a:prstGeom prst="rect">
            <a:avLst/>
          </a:prstGeom>
        </p:spPr>
        <p:txBody>
          <a:bodyPr/>
          <a:lstStyle/>
          <a:p>
            <a:pPr defTabSz="914400"/>
            <a:fld id="{2E3AAC11-D570-4EA9-AFC0-30FB72BA45EB}" type="datetimeFigureOut">
              <a:rPr lang="zh-CN" altLang="en-US" sz="1800" smtClean="0">
                <a:solidFill>
                  <a:prstClr val="black"/>
                </a:solidFill>
              </a:rPr>
              <a:t>2026/8/30</a:t>
            </a:fld>
            <a:endParaRPr lang="zh-CN" altLang="en-US" sz="1800">
              <a:solidFill>
                <a:prstClr val="black"/>
              </a:solidFill>
            </a:endParaRPr>
          </a:p>
        </p:txBody>
      </p:sp>
      <p:sp>
        <p:nvSpPr>
          <p:cNvPr id="5" name="页脚占位符 4"/>
          <p:cNvSpPr>
            <a:spLocks noGrp="1"/>
          </p:cNvSpPr>
          <p:nvPr>
            <p:ph type="ftr" sz="quarter" idx="11"/>
            <p:custDataLst>
              <p:tags r:id="rId4"/>
            </p:custDataLst>
          </p:nvPr>
        </p:nvSpPr>
        <p:spPr>
          <a:xfrm>
            <a:off x="3124743" y="4768735"/>
            <a:ext cx="2896103" cy="273928"/>
          </a:xfrm>
          <a:prstGeom prst="rect">
            <a:avLst/>
          </a:prstGeom>
        </p:spPr>
        <p:txBody>
          <a:bodyPr/>
          <a:lstStyle/>
          <a:p>
            <a:pPr defTabSz="914400"/>
            <a:endParaRPr lang="zh-CN" altLang="en-US" sz="1800">
              <a:solidFill>
                <a:prstClr val="black"/>
              </a:solidFill>
            </a:endParaRPr>
          </a:p>
        </p:txBody>
      </p:sp>
      <p:sp>
        <p:nvSpPr>
          <p:cNvPr id="6" name="灯片编号占位符 5"/>
          <p:cNvSpPr>
            <a:spLocks noGrp="1"/>
          </p:cNvSpPr>
          <p:nvPr>
            <p:ph type="sldNum" sz="quarter" idx="12"/>
            <p:custDataLst>
              <p:tags r:id="rId5"/>
            </p:custDataLst>
          </p:nvPr>
        </p:nvSpPr>
        <p:spPr>
          <a:xfrm>
            <a:off x="6554338" y="4768735"/>
            <a:ext cx="2133971" cy="273928"/>
          </a:xfrm>
          <a:prstGeom prst="rect">
            <a:avLst/>
          </a:prstGeom>
        </p:spPr>
        <p:txBody>
          <a:bodyPr/>
          <a:lstStyle/>
          <a:p>
            <a:pPr defTabSz="914400"/>
            <a:fld id="{55ECCFAA-F4FB-487C-9F1E-C8836D0C3DC9}" type="slidenum">
              <a:rPr lang="zh-CN" altLang="en-US" sz="1800" smtClean="0">
                <a:solidFill>
                  <a:prstClr val="black"/>
                </a:solidFill>
              </a:rPr>
              <a:t>‹#›</a:t>
            </a:fld>
            <a:endParaRPr lang="zh-CN" altLang="en-US" sz="1800">
              <a:solidFill>
                <a:prstClr val="black"/>
              </a:solidFill>
            </a:endParaRPr>
          </a:p>
        </p:txBody>
      </p:sp>
    </p:spTree>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1"/>
            </p:custDataLst>
          </p:nvPr>
        </p:nvSpPr>
        <p:spPr>
          <a:xfrm>
            <a:off x="6630551" y="206042"/>
            <a:ext cx="2057757" cy="4389999"/>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custDataLst>
              <p:tags r:id="rId2"/>
            </p:custDataLst>
          </p:nvPr>
        </p:nvSpPr>
        <p:spPr>
          <a:xfrm>
            <a:off x="457280" y="206042"/>
            <a:ext cx="6020845" cy="4389999"/>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a:xfrm>
            <a:off x="457279" y="4768735"/>
            <a:ext cx="2133971" cy="273928"/>
          </a:xfrm>
          <a:prstGeom prst="rect">
            <a:avLst/>
          </a:prstGeom>
        </p:spPr>
        <p:txBody>
          <a:bodyPr/>
          <a:lstStyle/>
          <a:p>
            <a:pPr defTabSz="914400"/>
            <a:fld id="{2E3AAC11-D570-4EA9-AFC0-30FB72BA45EB}" type="datetimeFigureOut">
              <a:rPr lang="zh-CN" altLang="en-US" sz="1800" smtClean="0">
                <a:solidFill>
                  <a:prstClr val="black"/>
                </a:solidFill>
              </a:rPr>
              <a:t>2026/8/30</a:t>
            </a:fld>
            <a:endParaRPr lang="zh-CN" altLang="en-US" sz="1800">
              <a:solidFill>
                <a:prstClr val="black"/>
              </a:solidFill>
            </a:endParaRPr>
          </a:p>
        </p:txBody>
      </p:sp>
      <p:sp>
        <p:nvSpPr>
          <p:cNvPr id="5" name="页脚占位符 4"/>
          <p:cNvSpPr>
            <a:spLocks noGrp="1"/>
          </p:cNvSpPr>
          <p:nvPr>
            <p:ph type="ftr" sz="quarter" idx="11"/>
            <p:custDataLst>
              <p:tags r:id="rId4"/>
            </p:custDataLst>
          </p:nvPr>
        </p:nvSpPr>
        <p:spPr>
          <a:xfrm>
            <a:off x="3124743" y="4768735"/>
            <a:ext cx="2896103" cy="273928"/>
          </a:xfrm>
          <a:prstGeom prst="rect">
            <a:avLst/>
          </a:prstGeom>
        </p:spPr>
        <p:txBody>
          <a:bodyPr/>
          <a:lstStyle/>
          <a:p>
            <a:pPr defTabSz="914400"/>
            <a:endParaRPr lang="zh-CN" altLang="en-US" sz="1800">
              <a:solidFill>
                <a:prstClr val="black"/>
              </a:solidFill>
            </a:endParaRPr>
          </a:p>
        </p:txBody>
      </p:sp>
      <p:sp>
        <p:nvSpPr>
          <p:cNvPr id="6" name="灯片编号占位符 5"/>
          <p:cNvSpPr>
            <a:spLocks noGrp="1"/>
          </p:cNvSpPr>
          <p:nvPr>
            <p:ph type="sldNum" sz="quarter" idx="12"/>
            <p:custDataLst>
              <p:tags r:id="rId5"/>
            </p:custDataLst>
          </p:nvPr>
        </p:nvSpPr>
        <p:spPr>
          <a:xfrm>
            <a:off x="6554338" y="4768735"/>
            <a:ext cx="2133971" cy="273928"/>
          </a:xfrm>
          <a:prstGeom prst="rect">
            <a:avLst/>
          </a:prstGeom>
        </p:spPr>
        <p:txBody>
          <a:bodyPr/>
          <a:lstStyle/>
          <a:p>
            <a:pPr defTabSz="914400"/>
            <a:fld id="{55ECCFAA-F4FB-487C-9F1E-C8836D0C3DC9}" type="slidenum">
              <a:rPr lang="zh-CN" altLang="en-US" sz="1800" smtClean="0">
                <a:solidFill>
                  <a:prstClr val="black"/>
                </a:solidFill>
              </a:rPr>
              <a:t>‹#›</a:t>
            </a:fld>
            <a:endParaRPr lang="zh-CN" altLang="en-US" sz="1800">
              <a:solidFill>
                <a:prstClr val="black"/>
              </a:solidFill>
            </a:endParaRPr>
          </a:p>
        </p:txBody>
      </p:sp>
    </p:spTree>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microsoft.com/office/2007/relationships/hdphoto" Target="../media/hdphoto1.wdp"/><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ags" Target="../tags/tag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image" Target="../media/image2.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ags" Target="../tags/tag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ags" Target="../tags/tag2.xml"/><Relationship Id="rId30" Type="http://schemas.openxmlformats.org/officeDocument/2006/relationships/tags" Target="../tags/tag5.xml"/><Relationship Id="rId35" Type="http://schemas.openxmlformats.org/officeDocument/2006/relationships/image" Target="file:///D:\qq&#25991;&#20214;\712321467\Image\C2C\Image2\%7b75232B38-A165-1FB7-499C-2E1C792CACB5%7d.png" TargetMode="Externa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18" Type="http://schemas.openxmlformats.org/officeDocument/2006/relationships/tags" Target="../tags/tag180.xml"/><Relationship Id="rId3" Type="http://schemas.openxmlformats.org/officeDocument/2006/relationships/slideLayout" Target="../slideLayouts/slideLayout28.xml"/><Relationship Id="rId21" Type="http://schemas.openxmlformats.org/officeDocument/2006/relationships/tags" Target="../tags/tag183.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tags" Target="../tags/tag179.xml"/><Relationship Id="rId25" Type="http://schemas.openxmlformats.org/officeDocument/2006/relationships/image" Target="file:///D:\qq&#25991;&#20214;\712321467\Image\C2C\Image2\%7b75232B38-A165-1FB7-499C-2E1C792CACB5%7d.png" TargetMode="External"/><Relationship Id="rId2" Type="http://schemas.openxmlformats.org/officeDocument/2006/relationships/slideLayout" Target="../slideLayouts/slideLayout27.xml"/><Relationship Id="rId16" Type="http://schemas.openxmlformats.org/officeDocument/2006/relationships/tags" Target="../tags/tag178.xml"/><Relationship Id="rId20" Type="http://schemas.openxmlformats.org/officeDocument/2006/relationships/tags" Target="../tags/tag182.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24" Type="http://schemas.openxmlformats.org/officeDocument/2006/relationships/image" Target="../media/image3.png"/><Relationship Id="rId5" Type="http://schemas.openxmlformats.org/officeDocument/2006/relationships/slideLayout" Target="../slideLayouts/slideLayout30.xml"/><Relationship Id="rId15" Type="http://schemas.openxmlformats.org/officeDocument/2006/relationships/tags" Target="../tags/tag177.xml"/><Relationship Id="rId23" Type="http://schemas.openxmlformats.org/officeDocument/2006/relationships/image" Target="../media/image1.jpeg"/><Relationship Id="rId10" Type="http://schemas.openxmlformats.org/officeDocument/2006/relationships/slideLayout" Target="../slideLayouts/slideLayout35.xml"/><Relationship Id="rId19" Type="http://schemas.openxmlformats.org/officeDocument/2006/relationships/tags" Target="../tags/tag181.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theme" Target="../theme/theme2.xml"/><Relationship Id="rId22" Type="http://schemas.openxmlformats.org/officeDocument/2006/relationships/tags" Target="../tags/tag184.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41.xml"/><Relationship Id="rId7" Type="http://schemas.openxmlformats.org/officeDocument/2006/relationships/tags" Target="../tags/tag245.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tags" Target="../tags/tag244.xml"/><Relationship Id="rId5" Type="http://schemas.openxmlformats.org/officeDocument/2006/relationships/tags" Target="../tags/tag243.xml"/><Relationship Id="rId10" Type="http://schemas.openxmlformats.org/officeDocument/2006/relationships/image" Target="file:///D:\qq&#25991;&#20214;\712321467\Image\C2C\Image2\%7b75232B38-A165-1FB7-499C-2E1C792CACB5%7d.png" TargetMode="External"/><Relationship Id="rId4" Type="http://schemas.openxmlformats.org/officeDocument/2006/relationships/theme" Target="../theme/theme3.xml"/><Relationship Id="rId9"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图片 1" descr="_A_serene_Chinese_ink_painting_of_layered_green_mountains_reflected_in_calm_water,_with_mist_blendin..."/>
          <p:cNvPicPr>
            <a:picLocks noChangeAspect="1"/>
          </p:cNvPicPr>
          <p:nvPr userDrawn="1">
            <p:custDataLst>
              <p:tags r:id="rId27"/>
            </p:custDataLst>
          </p:nvPr>
        </p:nvPicPr>
        <p:blipFill>
          <a:blip r:embed="rId31"/>
          <a:stretch>
            <a:fillRect/>
          </a:stretch>
        </p:blipFill>
        <p:spPr>
          <a:xfrm>
            <a:off x="0" y="-57150"/>
            <a:ext cx="9145270" cy="5202555"/>
          </a:xfrm>
          <a:prstGeom prst="rect">
            <a:avLst/>
          </a:prstGeom>
        </p:spPr>
      </p:pic>
      <p:pic>
        <p:nvPicPr>
          <p:cNvPr id="14" name="图片 13"/>
          <p:cNvPicPr>
            <a:picLocks noChangeAspect="1"/>
          </p:cNvPicPr>
          <p:nvPr userDrawn="1">
            <p:custDataLst>
              <p:tags r:id="rId28"/>
            </p:custDataLst>
          </p:nvPr>
        </p:nvPicPr>
        <p:blipFill>
          <a:blip r:embed="rId32">
            <a:extLst>
              <a:ext uri="{BEBA8EAE-BF5A-486C-A8C5-ECC9F3942E4B}">
                <a14:imgProps xmlns:a14="http://schemas.microsoft.com/office/drawing/2010/main">
                  <a14:imgLayer r:embed="rId33">
                    <a14:imgEffect>
                      <a14:brightnessContrast bright="40000" contrast="-40000"/>
                    </a14:imgEffect>
                  </a14:imgLayer>
                </a14:imgProps>
              </a:ext>
            </a:extLst>
          </a:blip>
          <a:stretch>
            <a:fillRect/>
          </a:stretch>
        </p:blipFill>
        <p:spPr>
          <a:xfrm>
            <a:off x="483793" y="399189"/>
            <a:ext cx="622233" cy="576220"/>
          </a:xfrm>
          <a:prstGeom prst="rect">
            <a:avLst/>
          </a:prstGeom>
        </p:spPr>
      </p:pic>
      <p:sp>
        <p:nvSpPr>
          <p:cNvPr id="4" name="矩形: 圆角 31"/>
          <p:cNvSpPr/>
          <p:nvPr userDrawn="1">
            <p:custDataLst>
              <p:tags r:id="rId29"/>
            </p:custDataLst>
          </p:nvPr>
        </p:nvSpPr>
        <p:spPr>
          <a:xfrm>
            <a:off x="377190" y="245110"/>
            <a:ext cx="8517890" cy="4769485"/>
          </a:xfrm>
          <a:prstGeom prst="roundRect">
            <a:avLst>
              <a:gd name="adj" fmla="val 4675"/>
            </a:avLst>
          </a:prstGeom>
          <a:solidFill>
            <a:schemeClr val="bg1">
              <a:alpha val="93000"/>
            </a:schemeClr>
          </a:solidFill>
          <a:ln w="38100" cmpd="thickThin">
            <a:solidFill>
              <a:schemeClr val="accent6">
                <a:lumMod val="75000"/>
              </a:schemeClr>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latin typeface="方正仿宋_GB2312"/>
              <a:ea typeface="方正仿宋_GB2312"/>
              <a:sym typeface="方正仿宋_GB2312"/>
            </a:endParaRPr>
          </a:p>
        </p:txBody>
      </p:sp>
      <p:pic>
        <p:nvPicPr>
          <p:cNvPr id="15" name="图片 1073743875" descr="学科网 zxxk.com"/>
          <p:cNvPicPr>
            <a:picLocks noChangeAspect="1"/>
          </p:cNvPicPr>
          <p:nvPr>
            <p:custDataLst>
              <p:tags r:id="rId30"/>
            </p:custDataLst>
          </p:nvPr>
        </p:nvPicPr>
        <p:blipFill>
          <a:blip r:embed="rId34" r:link="rId35"/>
          <a:stretch>
            <a:fillRect/>
          </a:stretch>
        </p:blipFill>
        <p:spPr>
          <a:xfrm>
            <a:off x="838200" y="365125"/>
            <a:ext cx="9525" cy="9525"/>
          </a:xfrm>
          <a:prstGeom prst="rect">
            <a:avLst/>
          </a:prstGeom>
          <a:noFill/>
          <a:ln>
            <a:noFill/>
            <a:miter lim="800000"/>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Ls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sldNum="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2385"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5285"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935" algn="l" defTabSz="685800" rtl="0" eaLnBrk="1" latinLnBrk="0" hangingPunct="1">
        <a:defRPr sz="1400" kern="1200">
          <a:solidFill>
            <a:schemeClr val="tx1"/>
          </a:solidFill>
          <a:latin typeface="+mn-lt"/>
          <a:ea typeface="+mn-ea"/>
          <a:cs typeface="+mn-cs"/>
        </a:defRPr>
      </a:lvl8pPr>
      <a:lvl9pPr marL="2743835" algn="l" defTabSz="685800" rtl="0" eaLnBrk="1" latinLnBrk="0" hangingPunct="1">
        <a:defRPr sz="1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5"/>
            </p:custDataLst>
          </p:nvPr>
        </p:nvSpPr>
        <p:spPr>
          <a:xfrm>
            <a:off x="457200" y="206375"/>
            <a:ext cx="8231188"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custDataLst>
              <p:tags r:id="rId16"/>
            </p:custDataLst>
          </p:nvPr>
        </p:nvSpPr>
        <p:spPr>
          <a:xfrm>
            <a:off x="457200" y="1200150"/>
            <a:ext cx="8231188" cy="33956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17"/>
            </p:custDataLst>
          </p:nvPr>
        </p:nvSpPr>
        <p:spPr>
          <a:xfrm>
            <a:off x="457200" y="4768850"/>
            <a:ext cx="2133600" cy="273050"/>
          </a:xfrm>
          <a:prstGeom prst="rect">
            <a:avLst/>
          </a:prstGeom>
        </p:spPr>
        <p:txBody>
          <a:bodyPr vert="horz" lIns="91440" tIns="45720" rIns="91440" bIns="45720" rtlCol="0" anchor="ctr"/>
          <a:lstStyle>
            <a:lvl1pPr algn="l">
              <a:defRPr sz="1200">
                <a:solidFill>
                  <a:schemeClr val="tx1">
                    <a:tint val="75000"/>
                  </a:schemeClr>
                </a:solidFill>
                <a:latin typeface="方正仿宋_GB2312"/>
                <a:ea typeface="方正仿宋_GB2312"/>
              </a:defRPr>
            </a:lvl1pPr>
          </a:lstStyle>
          <a:p>
            <a:fld id="{E0819BA8-8BC3-4BB2-99B2-6939EF23E1F6}" type="datetimeFigureOut">
              <a:rPr lang="zh-CN" altLang="en-US" smtClean="0"/>
              <a:t>2026/8/30</a:t>
            </a:fld>
            <a:endParaRPr lang="zh-CN" altLang="en-US"/>
          </a:p>
        </p:txBody>
      </p:sp>
      <p:sp>
        <p:nvSpPr>
          <p:cNvPr id="5" name="页脚占位符 4"/>
          <p:cNvSpPr>
            <a:spLocks noGrp="1"/>
          </p:cNvSpPr>
          <p:nvPr>
            <p:ph type="ftr" sz="quarter" idx="3"/>
            <p:custDataLst>
              <p:tags r:id="rId18"/>
            </p:custDataLst>
          </p:nvPr>
        </p:nvSpPr>
        <p:spPr>
          <a:xfrm>
            <a:off x="3124200" y="4768850"/>
            <a:ext cx="2897188" cy="273050"/>
          </a:xfrm>
          <a:prstGeom prst="rect">
            <a:avLst/>
          </a:prstGeom>
        </p:spPr>
        <p:txBody>
          <a:bodyPr vert="horz" lIns="91440" tIns="45720" rIns="91440" bIns="45720" rtlCol="0" anchor="ctr"/>
          <a:lstStyle>
            <a:lvl1pPr algn="ctr">
              <a:defRPr sz="1200">
                <a:solidFill>
                  <a:schemeClr val="tx1">
                    <a:tint val="75000"/>
                  </a:schemeClr>
                </a:solidFill>
                <a:latin typeface="方正仿宋_GB2312"/>
                <a:ea typeface="方正仿宋_GB2312"/>
              </a:defRPr>
            </a:lvl1pPr>
          </a:lstStyle>
          <a:p>
            <a:endParaRPr lang="zh-CN" altLang="en-US"/>
          </a:p>
        </p:txBody>
      </p:sp>
      <p:sp>
        <p:nvSpPr>
          <p:cNvPr id="6" name="灯片编号占位符 5"/>
          <p:cNvSpPr>
            <a:spLocks noGrp="1"/>
          </p:cNvSpPr>
          <p:nvPr>
            <p:ph type="sldNum" sz="quarter" idx="4"/>
            <p:custDataLst>
              <p:tags r:id="rId19"/>
            </p:custDataLst>
          </p:nvPr>
        </p:nvSpPr>
        <p:spPr>
          <a:xfrm>
            <a:off x="6554788" y="4768850"/>
            <a:ext cx="2133600" cy="273050"/>
          </a:xfrm>
          <a:prstGeom prst="rect">
            <a:avLst/>
          </a:prstGeom>
        </p:spPr>
        <p:txBody>
          <a:bodyPr vert="horz" lIns="91440" tIns="45720" rIns="91440" bIns="45720" rtlCol="0" anchor="ctr"/>
          <a:lstStyle>
            <a:lvl1pPr algn="r">
              <a:defRPr sz="1200">
                <a:solidFill>
                  <a:schemeClr val="tx1">
                    <a:tint val="75000"/>
                  </a:schemeClr>
                </a:solidFill>
                <a:latin typeface="方正仿宋_GB2312"/>
                <a:ea typeface="方正仿宋_GB2312"/>
              </a:defRPr>
            </a:lvl1pPr>
          </a:lstStyle>
          <a:p>
            <a:fld id="{C0CF2A5A-B847-46A6-AB2D-7102E36A4C56}" type="slidenum">
              <a:rPr lang="zh-CN" altLang="en-US" smtClean="0"/>
              <a:t>‹#›</a:t>
            </a:fld>
            <a:endParaRPr lang="zh-CN" altLang="en-US"/>
          </a:p>
        </p:txBody>
      </p:sp>
      <p:pic>
        <p:nvPicPr>
          <p:cNvPr id="9" name="图片 8" descr="_A_serene_Chinese_ink_painting_of_layered_green_mountains_reflected_in_calm_water,_with_mist_blendin..."/>
          <p:cNvPicPr>
            <a:picLocks noChangeAspect="1"/>
          </p:cNvPicPr>
          <p:nvPr userDrawn="1">
            <p:custDataLst>
              <p:tags r:id="rId20"/>
            </p:custDataLst>
          </p:nvPr>
        </p:nvPicPr>
        <p:blipFill>
          <a:blip r:embed="rId23"/>
          <a:stretch>
            <a:fillRect/>
          </a:stretch>
        </p:blipFill>
        <p:spPr>
          <a:xfrm>
            <a:off x="0" y="-57150"/>
            <a:ext cx="9145270" cy="5202555"/>
          </a:xfrm>
          <a:prstGeom prst="rect">
            <a:avLst/>
          </a:prstGeom>
        </p:spPr>
      </p:pic>
      <p:sp>
        <p:nvSpPr>
          <p:cNvPr id="10" name="矩形: 圆角 31"/>
          <p:cNvSpPr/>
          <p:nvPr userDrawn="1">
            <p:custDataLst>
              <p:tags r:id="rId21"/>
            </p:custDataLst>
          </p:nvPr>
        </p:nvSpPr>
        <p:spPr>
          <a:xfrm>
            <a:off x="377190" y="245110"/>
            <a:ext cx="8517890" cy="4769485"/>
          </a:xfrm>
          <a:prstGeom prst="roundRect">
            <a:avLst>
              <a:gd name="adj" fmla="val 4675"/>
            </a:avLst>
          </a:prstGeom>
          <a:solidFill>
            <a:schemeClr val="bg1">
              <a:alpha val="93000"/>
            </a:schemeClr>
          </a:solidFill>
          <a:ln w="38100" cmpd="thickThin">
            <a:solidFill>
              <a:schemeClr val="accent6">
                <a:lumMod val="75000"/>
              </a:schemeClr>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latin typeface="方正仿宋_GB2312"/>
              <a:ea typeface="方正仿宋_GB2312"/>
              <a:sym typeface="方正仿宋_GB2312"/>
            </a:endParaRPr>
          </a:p>
        </p:txBody>
      </p:sp>
      <p:pic>
        <p:nvPicPr>
          <p:cNvPr id="11" name="图片 1073743875" descr="学科网 zxxk.com"/>
          <p:cNvPicPr>
            <a:picLocks noChangeAspect="1"/>
          </p:cNvPicPr>
          <p:nvPr>
            <p:custDataLst>
              <p:tags r:id="rId22"/>
            </p:custDataLst>
          </p:nvPr>
        </p:nvPicPr>
        <p:blipFill>
          <a:blip r:embed="rId24" r:link="rId25"/>
          <a:stretch>
            <a:fillRect/>
          </a:stretch>
        </p:blipFill>
        <p:spPr>
          <a:xfrm>
            <a:off x="838200" y="365125"/>
            <a:ext cx="9525" cy="9525"/>
          </a:xfrm>
          <a:prstGeom prst="rect">
            <a:avLst/>
          </a:prstGeom>
          <a:noFill/>
          <a:ln>
            <a:noFill/>
            <a:miter lim="800000"/>
          </a:ln>
        </p:spPr>
      </p:pic>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90" r:id="rId12"/>
    <p:sldLayoutId id="2147483691" r:id="rId13"/>
  </p:sldLayoutIdLst>
  <p:transition/>
  <p:txStyles>
    <p:titleStyle>
      <a:lvl1pPr algn="ctr" defTabSz="914400" rtl="0" eaLnBrk="1" latinLnBrk="0" hangingPunct="1">
        <a:spcBef>
          <a:spcPct val="0"/>
        </a:spcBef>
        <a:buNone/>
        <a:defRPr sz="4400" kern="1200">
          <a:solidFill>
            <a:schemeClr val="tx1"/>
          </a:solidFill>
          <a:latin typeface="方正仿宋_GB2312"/>
          <a:ea typeface="方正仿宋_GB2312"/>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方正仿宋_GB2312"/>
          <a:ea typeface="方正仿宋_GB2312"/>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方正仿宋_GB2312"/>
          <a:ea typeface="方正仿宋_GB2312"/>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方正仿宋_GB2312"/>
          <a:ea typeface="方正仿宋_GB2312"/>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方正仿宋_GB2312"/>
          <a:ea typeface="方正仿宋_GB2312"/>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方正仿宋_GB2312"/>
          <a:ea typeface="方正仿宋_GB231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 name="图片 1" descr="_A_serene_Chinese_ink_painting_of_layered_green_mountains_reflected_in_calm_water,_with_mist_blendin..."/>
          <p:cNvPicPr>
            <a:picLocks noChangeAspect="1"/>
          </p:cNvPicPr>
          <p:nvPr userDrawn="1">
            <p:custDataLst>
              <p:tags r:id="rId5"/>
            </p:custDataLst>
          </p:nvPr>
        </p:nvPicPr>
        <p:blipFill>
          <a:blip r:embed="rId8"/>
          <a:stretch>
            <a:fillRect/>
          </a:stretch>
        </p:blipFill>
        <p:spPr>
          <a:xfrm>
            <a:off x="0" y="-57150"/>
            <a:ext cx="9145270" cy="5202555"/>
          </a:xfrm>
          <a:prstGeom prst="rect">
            <a:avLst/>
          </a:prstGeom>
        </p:spPr>
      </p:pic>
      <p:sp>
        <p:nvSpPr>
          <p:cNvPr id="5" name="矩形: 圆角 31"/>
          <p:cNvSpPr/>
          <p:nvPr userDrawn="1">
            <p:custDataLst>
              <p:tags r:id="rId6"/>
            </p:custDataLst>
          </p:nvPr>
        </p:nvSpPr>
        <p:spPr>
          <a:xfrm>
            <a:off x="377190" y="245110"/>
            <a:ext cx="8517890" cy="4769485"/>
          </a:xfrm>
          <a:prstGeom prst="roundRect">
            <a:avLst>
              <a:gd name="adj" fmla="val 4675"/>
            </a:avLst>
          </a:prstGeom>
          <a:solidFill>
            <a:schemeClr val="bg1">
              <a:alpha val="93000"/>
            </a:schemeClr>
          </a:solidFill>
          <a:ln w="38100" cmpd="thickThin">
            <a:solidFill>
              <a:schemeClr val="accent6">
                <a:lumMod val="75000"/>
              </a:schemeClr>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latin typeface="方正仿宋_GB2312"/>
              <a:ea typeface="方正仿宋_GB2312"/>
              <a:sym typeface="方正仿宋_GB2312"/>
            </a:endParaRPr>
          </a:p>
        </p:txBody>
      </p:sp>
      <p:pic>
        <p:nvPicPr>
          <p:cNvPr id="6" name="图片 1073743875" descr="学科网 zxxk.com"/>
          <p:cNvPicPr>
            <a:picLocks noChangeAspect="1"/>
          </p:cNvPicPr>
          <p:nvPr>
            <p:custDataLst>
              <p:tags r:id="rId7"/>
            </p:custDataLst>
          </p:nvPr>
        </p:nvPicPr>
        <p:blipFill>
          <a:blip r:embed="rId9" r:link="rId10"/>
          <a:stretch>
            <a:fillRect/>
          </a:stretch>
        </p:blipFill>
        <p:spPr>
          <a:xfrm>
            <a:off x="838200" y="365125"/>
            <a:ext cx="9525" cy="9525"/>
          </a:xfrm>
          <a:prstGeom prst="rect">
            <a:avLst/>
          </a:prstGeom>
          <a:noFill/>
          <a:ln>
            <a:noFill/>
            <a:miter lim="800000"/>
          </a:ln>
        </p:spPr>
      </p:pic>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tags" Target="../tags/tag268.xml"/><Relationship Id="rId7" Type="http://schemas.openxmlformats.org/officeDocument/2006/relationships/notesSlide" Target="../notesSlides/notesSlide1.xml"/><Relationship Id="rId2" Type="http://schemas.openxmlformats.org/officeDocument/2006/relationships/tags" Target="../tags/tag267.xml"/><Relationship Id="rId1" Type="http://schemas.openxmlformats.org/officeDocument/2006/relationships/tags" Target="../tags/tag266.xml"/><Relationship Id="rId6" Type="http://schemas.openxmlformats.org/officeDocument/2006/relationships/slideLayout" Target="../slideLayouts/slideLayout32.xml"/><Relationship Id="rId11" Type="http://schemas.openxmlformats.org/officeDocument/2006/relationships/image" Target="../media/image7.png"/><Relationship Id="rId5" Type="http://schemas.openxmlformats.org/officeDocument/2006/relationships/tags" Target="../tags/tag270.xml"/><Relationship Id="rId10" Type="http://schemas.openxmlformats.org/officeDocument/2006/relationships/image" Target="../media/image6.png"/><Relationship Id="rId4" Type="http://schemas.openxmlformats.org/officeDocument/2006/relationships/tags" Target="../tags/tag269.xml"/><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tags" Target="../tags/tag274.xml"/><Relationship Id="rId1" Type="http://schemas.openxmlformats.org/officeDocument/2006/relationships/tags" Target="../tags/tag273.xml"/><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tags" Target="../tags/tag284.xml"/><Relationship Id="rId13" Type="http://schemas.openxmlformats.org/officeDocument/2006/relationships/tags" Target="../tags/tag289.xml"/><Relationship Id="rId3" Type="http://schemas.openxmlformats.org/officeDocument/2006/relationships/tags" Target="../tags/tag279.xml"/><Relationship Id="rId7" Type="http://schemas.openxmlformats.org/officeDocument/2006/relationships/tags" Target="../tags/tag283.xml"/><Relationship Id="rId12" Type="http://schemas.openxmlformats.org/officeDocument/2006/relationships/tags" Target="../tags/tag288.xml"/><Relationship Id="rId17" Type="http://schemas.openxmlformats.org/officeDocument/2006/relationships/image" Target="../media/image9.jpeg"/><Relationship Id="rId2" Type="http://schemas.openxmlformats.org/officeDocument/2006/relationships/tags" Target="../tags/tag278.xml"/><Relationship Id="rId16" Type="http://schemas.openxmlformats.org/officeDocument/2006/relationships/image" Target="../media/image8.png"/><Relationship Id="rId1" Type="http://schemas.openxmlformats.org/officeDocument/2006/relationships/tags" Target="../tags/tag277.xml"/><Relationship Id="rId6" Type="http://schemas.openxmlformats.org/officeDocument/2006/relationships/tags" Target="../tags/tag282.xml"/><Relationship Id="rId11" Type="http://schemas.openxmlformats.org/officeDocument/2006/relationships/tags" Target="../tags/tag287.xml"/><Relationship Id="rId5" Type="http://schemas.openxmlformats.org/officeDocument/2006/relationships/tags" Target="../tags/tag281.xml"/><Relationship Id="rId15" Type="http://schemas.openxmlformats.org/officeDocument/2006/relationships/notesSlide" Target="../notesSlides/notesSlide3.xml"/><Relationship Id="rId10" Type="http://schemas.openxmlformats.org/officeDocument/2006/relationships/tags" Target="../tags/tag286.xml"/><Relationship Id="rId4" Type="http://schemas.openxmlformats.org/officeDocument/2006/relationships/tags" Target="../tags/tag280.xml"/><Relationship Id="rId9" Type="http://schemas.openxmlformats.org/officeDocument/2006/relationships/tags" Target="../tags/tag285.xml"/><Relationship Id="rId14" Type="http://schemas.openxmlformats.org/officeDocument/2006/relationships/slideLayout" Target="../slideLayouts/slideLayout3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93.xml"/><Relationship Id="rId1" Type="http://schemas.openxmlformats.org/officeDocument/2006/relationships/tags" Target="../tags/tag292.xml"/></Relationships>
</file>

<file path=ppt/slides/_rels/slide5.xml.rels><?xml version="1.0" encoding="UTF-8" standalone="yes"?>
<Relationships xmlns="http://schemas.openxmlformats.org/package/2006/relationships"><Relationship Id="rId3" Type="http://schemas.openxmlformats.org/officeDocument/2006/relationships/tags" Target="../tags/tag296.xml"/><Relationship Id="rId2" Type="http://schemas.openxmlformats.org/officeDocument/2006/relationships/tags" Target="../tags/tag295.xml"/><Relationship Id="rId1" Type="http://schemas.openxmlformats.org/officeDocument/2006/relationships/tags" Target="../tags/tag294.xml"/><Relationship Id="rId5" Type="http://schemas.openxmlformats.org/officeDocument/2006/relationships/notesSlide" Target="../notesSlides/notesSlide4.xml"/><Relationship Id="rId4" Type="http://schemas.openxmlformats.org/officeDocument/2006/relationships/slideLayout" Target="../slideLayouts/slideLayout21.xml"/></Relationships>
</file>

<file path=ppt/slides/_rels/slide6.xml.rels><?xml version="1.0" encoding="UTF-8" standalone="yes"?>
<Relationships xmlns="http://schemas.openxmlformats.org/package/2006/relationships"><Relationship Id="rId3" Type="http://schemas.openxmlformats.org/officeDocument/2006/relationships/tags" Target="../tags/tag301.xml"/><Relationship Id="rId2" Type="http://schemas.openxmlformats.org/officeDocument/2006/relationships/tags" Target="../tags/tag300.xml"/><Relationship Id="rId1" Type="http://schemas.openxmlformats.org/officeDocument/2006/relationships/tags" Target="../tags/tag299.xml"/><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tags" Target="../tags/tag304.xml"/><Relationship Id="rId2" Type="http://schemas.openxmlformats.org/officeDocument/2006/relationships/tags" Target="../tags/tag303.xml"/><Relationship Id="rId1" Type="http://schemas.openxmlformats.org/officeDocument/2006/relationships/tags" Target="../tags/tag302.xml"/><Relationship Id="rId4"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slideLayout" Target="../slideLayouts/slideLayout2.xml"/><Relationship Id="rId1" Type="http://schemas.openxmlformats.org/officeDocument/2006/relationships/tags" Target="../tags/tag305.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tags" Target="../tags/tag307.xml"/><Relationship Id="rId1" Type="http://schemas.openxmlformats.org/officeDocument/2006/relationships/tags" Target="../tags/tag306.xml"/><Relationship Id="rId4" Type="http://schemas.openxmlformats.org/officeDocument/2006/relationships/notesSlide" Target="../notesSlides/notesSlide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tags" Target="../tags/tag315.xml"/><Relationship Id="rId1" Type="http://schemas.openxmlformats.org/officeDocument/2006/relationships/tags" Target="../tags/tag314.xml"/><Relationship Id="rId4" Type="http://schemas.openxmlformats.org/officeDocument/2006/relationships/notesSlide" Target="../notesSlides/notesSlide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2.xml"/></Relationships>
</file>

<file path=ppt/slides/_rels/slide16.xml.rels><?xml version="1.0" encoding="UTF-8" standalone="yes"?>
<Relationships xmlns="http://schemas.openxmlformats.org/package/2006/relationships"><Relationship Id="rId8" Type="http://schemas.openxmlformats.org/officeDocument/2006/relationships/tags" Target="../tags/tag331.xml"/><Relationship Id="rId3" Type="http://schemas.openxmlformats.org/officeDocument/2006/relationships/tags" Target="../tags/tag326.xml"/><Relationship Id="rId7" Type="http://schemas.openxmlformats.org/officeDocument/2006/relationships/tags" Target="../tags/tag330.xml"/><Relationship Id="rId12" Type="http://schemas.openxmlformats.org/officeDocument/2006/relationships/image" Target="../media/image11.png"/><Relationship Id="rId2" Type="http://schemas.openxmlformats.org/officeDocument/2006/relationships/tags" Target="../tags/tag325.xml"/><Relationship Id="rId1" Type="http://schemas.openxmlformats.org/officeDocument/2006/relationships/tags" Target="../tags/tag324.xml"/><Relationship Id="rId6" Type="http://schemas.openxmlformats.org/officeDocument/2006/relationships/tags" Target="../tags/tag329.xml"/><Relationship Id="rId11" Type="http://schemas.openxmlformats.org/officeDocument/2006/relationships/slideLayout" Target="../slideLayouts/slideLayout32.xml"/><Relationship Id="rId5" Type="http://schemas.openxmlformats.org/officeDocument/2006/relationships/tags" Target="../tags/tag328.xml"/><Relationship Id="rId10" Type="http://schemas.openxmlformats.org/officeDocument/2006/relationships/tags" Target="../tags/tag333.xml"/><Relationship Id="rId4" Type="http://schemas.openxmlformats.org/officeDocument/2006/relationships/tags" Target="../tags/tag327.xml"/><Relationship Id="rId9" Type="http://schemas.openxmlformats.org/officeDocument/2006/relationships/tags" Target="../tags/tag332.xml"/></Relationships>
</file>

<file path=ppt/slides/_rels/slide17.xml.rels><?xml version="1.0" encoding="UTF-8" standalone="yes"?>
<Relationships xmlns="http://schemas.openxmlformats.org/package/2006/relationships"><Relationship Id="rId8" Type="http://schemas.openxmlformats.org/officeDocument/2006/relationships/tags" Target="../tags/tag341.xml"/><Relationship Id="rId13" Type="http://schemas.openxmlformats.org/officeDocument/2006/relationships/tags" Target="../tags/tag346.xml"/><Relationship Id="rId3" Type="http://schemas.openxmlformats.org/officeDocument/2006/relationships/tags" Target="../tags/tag336.xml"/><Relationship Id="rId7" Type="http://schemas.openxmlformats.org/officeDocument/2006/relationships/tags" Target="../tags/tag340.xml"/><Relationship Id="rId12" Type="http://schemas.openxmlformats.org/officeDocument/2006/relationships/tags" Target="../tags/tag345.xml"/><Relationship Id="rId2" Type="http://schemas.openxmlformats.org/officeDocument/2006/relationships/tags" Target="../tags/tag335.xml"/><Relationship Id="rId1" Type="http://schemas.openxmlformats.org/officeDocument/2006/relationships/tags" Target="../tags/tag334.xml"/><Relationship Id="rId6" Type="http://schemas.openxmlformats.org/officeDocument/2006/relationships/tags" Target="../tags/tag339.xml"/><Relationship Id="rId11" Type="http://schemas.openxmlformats.org/officeDocument/2006/relationships/tags" Target="../tags/tag344.xml"/><Relationship Id="rId5" Type="http://schemas.openxmlformats.org/officeDocument/2006/relationships/tags" Target="../tags/tag338.xml"/><Relationship Id="rId15" Type="http://schemas.openxmlformats.org/officeDocument/2006/relationships/notesSlide" Target="../notesSlides/notesSlide12.xml"/><Relationship Id="rId10" Type="http://schemas.openxmlformats.org/officeDocument/2006/relationships/tags" Target="../tags/tag343.xml"/><Relationship Id="rId4" Type="http://schemas.openxmlformats.org/officeDocument/2006/relationships/tags" Target="../tags/tag337.xml"/><Relationship Id="rId9" Type="http://schemas.openxmlformats.org/officeDocument/2006/relationships/tags" Target="../tags/tag342.xml"/><Relationship Id="rId14" Type="http://schemas.openxmlformats.org/officeDocument/2006/relationships/slideLayout" Target="../slideLayouts/slideLayout3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tags" Target="../tags/tag349.xml"/><Relationship Id="rId7" Type="http://schemas.openxmlformats.org/officeDocument/2006/relationships/tags" Target="../tags/tag353.xml"/><Relationship Id="rId2" Type="http://schemas.openxmlformats.org/officeDocument/2006/relationships/tags" Target="../tags/tag348.xml"/><Relationship Id="rId1" Type="http://schemas.openxmlformats.org/officeDocument/2006/relationships/tags" Target="../tags/tag347.xml"/><Relationship Id="rId6" Type="http://schemas.openxmlformats.org/officeDocument/2006/relationships/tags" Target="../tags/tag352.xml"/><Relationship Id="rId5" Type="http://schemas.openxmlformats.org/officeDocument/2006/relationships/tags" Target="../tags/tag351.xml"/><Relationship Id="rId4" Type="http://schemas.openxmlformats.org/officeDocument/2006/relationships/tags" Target="../tags/tag350.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3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8.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3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8.xml"/></Relationships>
</file>

<file path=ppt/slides/_rels/slide28.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tags" Target="../tags/tag356.xml"/><Relationship Id="rId7" Type="http://schemas.openxmlformats.org/officeDocument/2006/relationships/image" Target="../media/image16.emf"/><Relationship Id="rId2" Type="http://schemas.openxmlformats.org/officeDocument/2006/relationships/tags" Target="../tags/tag355.xml"/><Relationship Id="rId1" Type="http://schemas.openxmlformats.org/officeDocument/2006/relationships/tags" Target="../tags/tag354.xml"/><Relationship Id="rId6" Type="http://schemas.openxmlformats.org/officeDocument/2006/relationships/notesSlide" Target="../notesSlides/notesSlide20.xml"/><Relationship Id="rId5" Type="http://schemas.openxmlformats.org/officeDocument/2006/relationships/slideLayout" Target="../slideLayouts/slideLayout32.xml"/><Relationship Id="rId4" Type="http://schemas.openxmlformats.org/officeDocument/2006/relationships/tags" Target="../tags/tag35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custDataLst>
              <p:tags r:id="rId1"/>
            </p:custDataLst>
          </p:nvPr>
        </p:nvPicPr>
        <p:blipFill>
          <a:blip r:embed="rId8"/>
          <a:stretch>
            <a:fillRect/>
          </a:stretch>
        </p:blipFill>
        <p:spPr bwMode="auto">
          <a:xfrm>
            <a:off x="7709572" y="1365450"/>
            <a:ext cx="1113171" cy="179100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p:cNvPicPr>
            <a:picLocks noChangeAspect="1" noChangeArrowheads="1"/>
          </p:cNvPicPr>
          <p:nvPr>
            <p:custDataLst>
              <p:tags r:id="rId2"/>
            </p:custDataLst>
          </p:nvPr>
        </p:nvPicPr>
        <p:blipFill>
          <a:blip r:embed="rId9"/>
          <a:stretch>
            <a:fillRect/>
          </a:stretch>
        </p:blipFill>
        <p:spPr bwMode="auto">
          <a:xfrm>
            <a:off x="1233805" y="1372870"/>
            <a:ext cx="6475730" cy="1919605"/>
          </a:xfrm>
          <a:prstGeom prst="rect">
            <a:avLst/>
          </a:prstGeom>
          <a:noFill/>
          <a:extLst>
            <a:ext uri="{909E8E84-426E-40DD-AFC4-6F175D3DCCD1}">
              <a14:hiddenFill xmlns:a14="http://schemas.microsoft.com/office/drawing/2010/main">
                <a:solidFill>
                  <a:srgbClr val="FFFFFF"/>
                </a:solidFill>
              </a14:hiddenFill>
            </a:ext>
          </a:extLst>
        </p:spPr>
      </p:pic>
      <p:pic>
        <p:nvPicPr>
          <p:cNvPr id="2" name="图片 1"/>
          <p:cNvPicPr>
            <a:picLocks noChangeAspect="1"/>
          </p:cNvPicPr>
          <p:nvPr>
            <p:custDataLst>
              <p:tags r:id="rId3"/>
            </p:custDataLst>
          </p:nvPr>
        </p:nvPicPr>
        <p:blipFill>
          <a:blip r:embed="rId10"/>
          <a:stretch>
            <a:fillRect/>
          </a:stretch>
        </p:blipFill>
        <p:spPr>
          <a:xfrm>
            <a:off x="781685" y="3467100"/>
            <a:ext cx="7582535" cy="1116330"/>
          </a:xfrm>
          <a:prstGeom prst="rect">
            <a:avLst/>
          </a:prstGeom>
        </p:spPr>
      </p:pic>
      <p:pic>
        <p:nvPicPr>
          <p:cNvPr id="4" name="图片 3"/>
          <p:cNvPicPr>
            <a:picLocks noChangeAspect="1"/>
          </p:cNvPicPr>
          <p:nvPr>
            <p:custDataLst>
              <p:tags r:id="rId4"/>
            </p:custDataLst>
          </p:nvPr>
        </p:nvPicPr>
        <p:blipFill>
          <a:blip r:embed="rId11"/>
          <a:stretch>
            <a:fillRect/>
          </a:stretch>
        </p:blipFill>
        <p:spPr>
          <a:xfrm>
            <a:off x="473710" y="414655"/>
            <a:ext cx="1708785" cy="1065530"/>
          </a:xfrm>
          <a:prstGeom prst="rect">
            <a:avLst/>
          </a:prstGeom>
        </p:spPr>
      </p:pic>
      <p:sp>
        <p:nvSpPr>
          <p:cNvPr id="3" name="文本框 2"/>
          <p:cNvSpPr txBox="1"/>
          <p:nvPr>
            <p:custDataLst>
              <p:tags r:id="rId5"/>
            </p:custDataLst>
          </p:nvPr>
        </p:nvSpPr>
        <p:spPr>
          <a:xfrm>
            <a:off x="3127375" y="674370"/>
            <a:ext cx="3752850" cy="583565"/>
          </a:xfrm>
          <a:prstGeom prst="rect">
            <a:avLst/>
          </a:prstGeom>
          <a:noFill/>
        </p:spPr>
        <p:txBody>
          <a:bodyPr wrap="square" rtlCol="0">
            <a:spAutoFit/>
          </a:bodyPr>
          <a:lstStyle/>
          <a:p>
            <a:r>
              <a:rPr lang="zh-CN" altLang="en-US" sz="3200">
                <a:solidFill>
                  <a:schemeClr val="tx1"/>
                </a:solidFill>
                <a:effectLst>
                  <a:outerShdw blurRad="38100" dist="19050" dir="2700000" algn="tl" rotWithShape="0">
                    <a:schemeClr val="dk1">
                      <a:alpha val="40000"/>
                    </a:schemeClr>
                  </a:outerShdw>
                </a:effectLst>
              </a:rPr>
              <a:t>新高一开学第一课</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 name="文本框 118"/>
          <p:cNvSpPr txBox="1"/>
          <p:nvPr>
            <p:custDataLst>
              <p:tags r:id="rId1"/>
            </p:custDataLst>
          </p:nvPr>
        </p:nvSpPr>
        <p:spPr>
          <a:xfrm>
            <a:off x="2200910" y="1826895"/>
            <a:ext cx="5319395" cy="745490"/>
          </a:xfrm>
          <a:prstGeom prst="rect">
            <a:avLst/>
          </a:prstGeom>
          <a:noFill/>
          <a:effectLst/>
        </p:spPr>
        <p:txBody>
          <a:bodyPr wrap="square" lIns="68589" tIns="34295" rIns="68589" bIns="34295" rtlCol="0">
            <a:spAutoFit/>
            <a:scene3d>
              <a:camera prst="orthographicFront"/>
              <a:lightRig rig="threePt" dir="t"/>
            </a:scene3d>
          </a:bodyPr>
          <a:lstStyle/>
          <a:p>
            <a:pPr algn="ctr"/>
            <a:r>
              <a:rPr lang="zh-CN" altLang="en-US" sz="4400" b="1">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mn-ea"/>
                <a:sym typeface="+mn-lt"/>
              </a:rPr>
              <a:t>一、班级情况介绍</a:t>
            </a:r>
            <a:endParaRPr lang="zh-CN" altLang="en-US" sz="44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mn-ea"/>
              <a:sym typeface="+mn-lt"/>
            </a:endParaRPr>
          </a:p>
        </p:txBody>
      </p:sp>
      <p:sp>
        <p:nvSpPr>
          <p:cNvPr id="206" name="椭圆 31"/>
          <p:cNvSpPr/>
          <p:nvPr>
            <p:custDataLst>
              <p:tags r:id="rId2"/>
            </p:custDataLst>
          </p:nvPr>
        </p:nvSpPr>
        <p:spPr>
          <a:xfrm>
            <a:off x="1572895" y="1861185"/>
            <a:ext cx="5644515" cy="831215"/>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rgbClr val="00B050"/>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9" tIns="34295" rIns="68589" bIns="34295" numCol="1" spcCol="0" rtlCol="0" fromWordArt="0" anchor="ctr" anchorCtr="0" forceAA="0" compatLnSpc="1">
            <a:noAutofit/>
          </a:bodyPr>
          <a:lstStyle/>
          <a:p>
            <a:pPr algn="ctr"/>
            <a:endParaRPr lang="zh-CN" altLang="en-US" sz="2000">
              <a:cs typeface="+mn-ea"/>
              <a:sym typeface="+mn-lt"/>
            </a:endParaRP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图形 5"/>
          <p:cNvSpPr/>
          <p:nvPr>
            <p:custDataLst>
              <p:tags r:id="rId1"/>
            </p:custDataLst>
          </p:nvPr>
        </p:nvSpPr>
        <p:spPr>
          <a:xfrm>
            <a:off x="5039995" y="2750820"/>
            <a:ext cx="3509010" cy="1957070"/>
          </a:xfrm>
          <a:custGeom>
            <a:avLst/>
            <a:gdLst>
              <a:gd name="connsiteX0" fmla="*/ 0 w 4278630"/>
              <a:gd name="connsiteY0" fmla="*/ 0 h 2184082"/>
              <a:gd name="connsiteX1" fmla="*/ 4278630 w 4278630"/>
              <a:gd name="connsiteY1" fmla="*/ 0 h 2184082"/>
              <a:gd name="connsiteX2" fmla="*/ 4278630 w 4278630"/>
              <a:gd name="connsiteY2" fmla="*/ 2184083 h 2184082"/>
              <a:gd name="connsiteX3" fmla="*/ 0 w 4278630"/>
              <a:gd name="connsiteY3" fmla="*/ 2184083 h 2184082"/>
            </a:gdLst>
            <a:ahLst/>
            <a:cxnLst>
              <a:cxn ang="0">
                <a:pos x="connsiteX0" y="connsiteY0"/>
              </a:cxn>
              <a:cxn ang="0">
                <a:pos x="connsiteX1" y="connsiteY1"/>
              </a:cxn>
              <a:cxn ang="0">
                <a:pos x="connsiteX2" y="connsiteY2"/>
              </a:cxn>
              <a:cxn ang="0">
                <a:pos x="connsiteX3" y="connsiteY3"/>
              </a:cxn>
            </a:cxnLst>
            <a:rect l="l" t="t" r="r" b="b"/>
            <a:pathLst>
              <a:path w="4278630" h="2184082">
                <a:moveTo>
                  <a:pt x="0" y="0"/>
                </a:moveTo>
                <a:lnTo>
                  <a:pt x="4278630" y="0"/>
                </a:lnTo>
                <a:lnTo>
                  <a:pt x="4278630" y="2184083"/>
                </a:lnTo>
                <a:lnTo>
                  <a:pt x="0" y="2184083"/>
                </a:lnTo>
                <a:close/>
              </a:path>
            </a:pathLst>
          </a:custGeom>
          <a:solidFill>
            <a:srgbClr val="FFFFFF"/>
          </a:solidFill>
          <a:ln w="57150" cap="flat">
            <a:solidFill>
              <a:srgbClr val="231815"/>
            </a:solidFill>
            <a:prstDash val="solid"/>
            <a:miter/>
          </a:ln>
        </p:spPr>
        <p:txBody>
          <a:bodyPr rtlCol="0" anchor="ctr"/>
          <a:lstStyle/>
          <a:p>
            <a:endParaRPr lang="zh-CN" altLang="en-US"/>
          </a:p>
        </p:txBody>
      </p:sp>
      <p:sp>
        <p:nvSpPr>
          <p:cNvPr id="119" name="文本框 118"/>
          <p:cNvSpPr txBox="1"/>
          <p:nvPr>
            <p:custDataLst>
              <p:tags r:id="rId2"/>
            </p:custDataLst>
          </p:nvPr>
        </p:nvSpPr>
        <p:spPr>
          <a:xfrm>
            <a:off x="774065" y="447675"/>
            <a:ext cx="4236085" cy="560705"/>
          </a:xfrm>
          <a:prstGeom prst="rect">
            <a:avLst/>
          </a:prstGeom>
          <a:noFill/>
          <a:effectLst/>
        </p:spPr>
        <p:txBody>
          <a:bodyPr wrap="square" lIns="68589" tIns="34295" rIns="68589" bIns="34295" rtlCol="0">
            <a:spAutoFit/>
          </a:bodyPr>
          <a:lstStyle/>
          <a:p>
            <a:pPr algn="ctr"/>
            <a:r>
              <a:rPr lang="zh-CN" altLang="en-US" sz="32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mn-ea"/>
                <a:sym typeface="+mn-lt"/>
              </a:rPr>
              <a:t>班级情况介绍</a:t>
            </a:r>
          </a:p>
        </p:txBody>
      </p:sp>
      <p:sp>
        <p:nvSpPr>
          <p:cNvPr id="13" name="图形 5"/>
          <p:cNvSpPr/>
          <p:nvPr>
            <p:custDataLst>
              <p:tags r:id="rId3"/>
            </p:custDataLst>
          </p:nvPr>
        </p:nvSpPr>
        <p:spPr>
          <a:xfrm>
            <a:off x="622300" y="2750185"/>
            <a:ext cx="3950335" cy="1920240"/>
          </a:xfrm>
          <a:custGeom>
            <a:avLst/>
            <a:gdLst>
              <a:gd name="connsiteX0" fmla="*/ 0 w 4278630"/>
              <a:gd name="connsiteY0" fmla="*/ 0 h 2184082"/>
              <a:gd name="connsiteX1" fmla="*/ 4278630 w 4278630"/>
              <a:gd name="connsiteY1" fmla="*/ 0 h 2184082"/>
              <a:gd name="connsiteX2" fmla="*/ 4278630 w 4278630"/>
              <a:gd name="connsiteY2" fmla="*/ 2184083 h 2184082"/>
              <a:gd name="connsiteX3" fmla="*/ 0 w 4278630"/>
              <a:gd name="connsiteY3" fmla="*/ 2184083 h 2184082"/>
            </a:gdLst>
            <a:ahLst/>
            <a:cxnLst>
              <a:cxn ang="0">
                <a:pos x="connsiteX0" y="connsiteY0"/>
              </a:cxn>
              <a:cxn ang="0">
                <a:pos x="connsiteX1" y="connsiteY1"/>
              </a:cxn>
              <a:cxn ang="0">
                <a:pos x="connsiteX2" y="connsiteY2"/>
              </a:cxn>
              <a:cxn ang="0">
                <a:pos x="connsiteX3" y="connsiteY3"/>
              </a:cxn>
            </a:cxnLst>
            <a:rect l="l" t="t" r="r" b="b"/>
            <a:pathLst>
              <a:path w="4278630" h="2184082">
                <a:moveTo>
                  <a:pt x="0" y="0"/>
                </a:moveTo>
                <a:lnTo>
                  <a:pt x="4278630" y="0"/>
                </a:lnTo>
                <a:lnTo>
                  <a:pt x="4278630" y="2184083"/>
                </a:lnTo>
                <a:lnTo>
                  <a:pt x="0" y="2184083"/>
                </a:lnTo>
                <a:close/>
              </a:path>
            </a:pathLst>
          </a:custGeom>
          <a:solidFill>
            <a:srgbClr val="FFFFFF"/>
          </a:solidFill>
          <a:ln w="57150" cap="flat">
            <a:solidFill>
              <a:srgbClr val="231815"/>
            </a:solidFill>
            <a:prstDash val="solid"/>
            <a:miter/>
          </a:ln>
        </p:spPr>
        <p:txBody>
          <a:bodyPr rtlCol="0" anchor="ctr"/>
          <a:lstStyle/>
          <a:p>
            <a:endParaRPr lang="zh-CN" altLang="en-US"/>
          </a:p>
        </p:txBody>
      </p:sp>
      <p:sp>
        <p:nvSpPr>
          <p:cNvPr id="14" name="图形 5"/>
          <p:cNvSpPr/>
          <p:nvPr>
            <p:custDataLst>
              <p:tags r:id="rId4"/>
            </p:custDataLst>
          </p:nvPr>
        </p:nvSpPr>
        <p:spPr>
          <a:xfrm>
            <a:off x="3272790" y="2410460"/>
            <a:ext cx="269240" cy="845185"/>
          </a:xfrm>
          <a:custGeom>
            <a:avLst/>
            <a:gdLst>
              <a:gd name="connsiteX0" fmla="*/ 184785 w 244792"/>
              <a:gd name="connsiteY0" fmla="*/ 507683 h 507682"/>
              <a:gd name="connsiteX1" fmla="*/ 0 w 244792"/>
              <a:gd name="connsiteY1" fmla="*/ 488633 h 507682"/>
              <a:gd name="connsiteX2" fmla="*/ 60960 w 244792"/>
              <a:gd name="connsiteY2" fmla="*/ 0 h 507682"/>
              <a:gd name="connsiteX3" fmla="*/ 244793 w 244792"/>
              <a:gd name="connsiteY3" fmla="*/ 19050 h 507682"/>
            </a:gdLst>
            <a:ahLst/>
            <a:cxnLst>
              <a:cxn ang="0">
                <a:pos x="connsiteX0" y="connsiteY0"/>
              </a:cxn>
              <a:cxn ang="0">
                <a:pos x="connsiteX1" y="connsiteY1"/>
              </a:cxn>
              <a:cxn ang="0">
                <a:pos x="connsiteX2" y="connsiteY2"/>
              </a:cxn>
              <a:cxn ang="0">
                <a:pos x="connsiteX3" y="connsiteY3"/>
              </a:cxn>
            </a:cxnLst>
            <a:rect l="l" t="t" r="r" b="b"/>
            <a:pathLst>
              <a:path w="244792" h="507682">
                <a:moveTo>
                  <a:pt x="184785" y="507683"/>
                </a:moveTo>
                <a:lnTo>
                  <a:pt x="0" y="488633"/>
                </a:lnTo>
                <a:lnTo>
                  <a:pt x="60960" y="0"/>
                </a:lnTo>
                <a:lnTo>
                  <a:pt x="244793" y="19050"/>
                </a:lnTo>
                <a:close/>
              </a:path>
            </a:pathLst>
          </a:custGeom>
          <a:solidFill>
            <a:srgbClr val="FFDBA6"/>
          </a:solidFill>
          <a:ln w="9525" cap="flat">
            <a:noFill/>
            <a:prstDash val="solid"/>
            <a:miter/>
          </a:ln>
        </p:spPr>
        <p:txBody>
          <a:bodyPr rtlCol="0" anchor="ctr"/>
          <a:lstStyle/>
          <a:p>
            <a:endParaRPr lang="zh-CN" altLang="en-US"/>
          </a:p>
        </p:txBody>
      </p:sp>
      <p:sp>
        <p:nvSpPr>
          <p:cNvPr id="16" name="图形 5"/>
          <p:cNvSpPr/>
          <p:nvPr>
            <p:custDataLst>
              <p:tags r:id="rId5"/>
            </p:custDataLst>
          </p:nvPr>
        </p:nvSpPr>
        <p:spPr>
          <a:xfrm>
            <a:off x="1135380" y="2410460"/>
            <a:ext cx="319405" cy="844550"/>
          </a:xfrm>
          <a:custGeom>
            <a:avLst/>
            <a:gdLst>
              <a:gd name="connsiteX0" fmla="*/ 60007 w 244792"/>
              <a:gd name="connsiteY0" fmla="*/ 507683 h 507682"/>
              <a:gd name="connsiteX1" fmla="*/ 244793 w 244792"/>
              <a:gd name="connsiteY1" fmla="*/ 488633 h 507682"/>
              <a:gd name="connsiteX2" fmla="*/ 184785 w 244792"/>
              <a:gd name="connsiteY2" fmla="*/ 0 h 507682"/>
              <a:gd name="connsiteX3" fmla="*/ 0 w 244792"/>
              <a:gd name="connsiteY3" fmla="*/ 19050 h 507682"/>
            </a:gdLst>
            <a:ahLst/>
            <a:cxnLst>
              <a:cxn ang="0">
                <a:pos x="connsiteX0" y="connsiteY0"/>
              </a:cxn>
              <a:cxn ang="0">
                <a:pos x="connsiteX1" y="connsiteY1"/>
              </a:cxn>
              <a:cxn ang="0">
                <a:pos x="connsiteX2" y="connsiteY2"/>
              </a:cxn>
              <a:cxn ang="0">
                <a:pos x="connsiteX3" y="connsiteY3"/>
              </a:cxn>
            </a:cxnLst>
            <a:rect l="l" t="t" r="r" b="b"/>
            <a:pathLst>
              <a:path w="244792" h="507682">
                <a:moveTo>
                  <a:pt x="60007" y="507683"/>
                </a:moveTo>
                <a:lnTo>
                  <a:pt x="244793" y="488633"/>
                </a:lnTo>
                <a:lnTo>
                  <a:pt x="184785" y="0"/>
                </a:lnTo>
                <a:lnTo>
                  <a:pt x="0" y="19050"/>
                </a:lnTo>
                <a:close/>
              </a:path>
            </a:pathLst>
          </a:custGeom>
          <a:solidFill>
            <a:srgbClr val="FFDBA6"/>
          </a:solidFill>
          <a:ln w="9525" cap="flat">
            <a:noFill/>
            <a:prstDash val="solid"/>
            <a:miter/>
          </a:ln>
        </p:spPr>
        <p:txBody>
          <a:bodyPr rtlCol="0" anchor="ctr"/>
          <a:lstStyle/>
          <a:p>
            <a:endParaRPr lang="zh-CN" altLang="en-US"/>
          </a:p>
        </p:txBody>
      </p:sp>
      <p:sp>
        <p:nvSpPr>
          <p:cNvPr id="206" name="椭圆 31"/>
          <p:cNvSpPr/>
          <p:nvPr>
            <p:custDataLst>
              <p:tags r:id="rId6"/>
            </p:custDataLst>
          </p:nvPr>
        </p:nvSpPr>
        <p:spPr>
          <a:xfrm>
            <a:off x="861060" y="464820"/>
            <a:ext cx="4295775" cy="54356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rgbClr val="00B050"/>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9" tIns="34295" rIns="68589" bIns="34295" numCol="1" spcCol="0" rtlCol="0" fromWordArt="0" anchor="ctr" anchorCtr="0" forceAA="0" compatLnSpc="1">
            <a:noAutofit/>
          </a:bodyPr>
          <a:lstStyle/>
          <a:p>
            <a:pPr algn="ctr"/>
            <a:endParaRPr lang="zh-CN" altLang="en-US">
              <a:cs typeface="+mn-ea"/>
              <a:sym typeface="+mn-lt"/>
            </a:endParaRPr>
          </a:p>
        </p:txBody>
      </p:sp>
      <p:sp>
        <p:nvSpPr>
          <p:cNvPr id="22" name="Rectangle 47"/>
          <p:cNvSpPr/>
          <p:nvPr>
            <p:custDataLst>
              <p:tags r:id="rId7"/>
            </p:custDataLst>
          </p:nvPr>
        </p:nvSpPr>
        <p:spPr>
          <a:xfrm>
            <a:off x="2617470" y="3439795"/>
            <a:ext cx="1412875" cy="1230630"/>
          </a:xfrm>
          <a:prstGeom prst="rect">
            <a:avLst/>
          </a:prstGeom>
        </p:spPr>
        <p:txBody>
          <a:bodyPr wrap="square" lIns="0" tIns="0" rIns="0" bIns="0">
            <a:spAutoFit/>
          </a:bodyPr>
          <a:lstStyle/>
          <a:p>
            <a:pPr algn="r"/>
            <a:r>
              <a:rPr lang="zh-CN" altLang="en-US" sz="4000" b="1" dirty="0">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sym typeface="+mn-lt"/>
              </a:rPr>
              <a:t>女生</a:t>
            </a:r>
          </a:p>
          <a:p>
            <a:pPr algn="r"/>
            <a:r>
              <a:rPr lang="en-US" altLang="zh-CN" sz="4000" b="1" dirty="0">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sym typeface="+mn-lt"/>
              </a:rPr>
              <a:t>31</a:t>
            </a:r>
            <a:r>
              <a:rPr lang="zh-CN" altLang="en-US" sz="4000" b="1" dirty="0">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微软雅黑" panose="020B0503020204020204" pitchFamily="34" charset="-122"/>
                <a:sym typeface="+mn-lt"/>
              </a:rPr>
              <a:t>人</a:t>
            </a:r>
          </a:p>
        </p:txBody>
      </p:sp>
      <p:sp>
        <p:nvSpPr>
          <p:cNvPr id="2" name="Rectangle 47"/>
          <p:cNvSpPr/>
          <p:nvPr>
            <p:custDataLst>
              <p:tags r:id="rId8"/>
            </p:custDataLst>
          </p:nvPr>
        </p:nvSpPr>
        <p:spPr>
          <a:xfrm>
            <a:off x="6919563" y="3395509"/>
            <a:ext cx="1032335" cy="1107996"/>
          </a:xfrm>
          <a:prstGeom prst="rect">
            <a:avLst/>
          </a:prstGeom>
        </p:spPr>
        <p:txBody>
          <a:bodyPr wrap="none" lIns="0" tIns="0" rIns="0" bIns="0">
            <a:spAutoFit/>
          </a:bodyPr>
          <a:lstStyle/>
          <a:p>
            <a:pPr algn="r"/>
            <a:r>
              <a:rPr lang="zh-CN" altLang="en-US" sz="36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lt"/>
              </a:rPr>
              <a:t>男生</a:t>
            </a:r>
          </a:p>
          <a:p>
            <a:pPr algn="r"/>
            <a:r>
              <a:rPr lang="en-US" altLang="zh-CN" sz="36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lt"/>
              </a:rPr>
              <a:t>22</a:t>
            </a:r>
            <a:r>
              <a:rPr lang="zh-CN" altLang="en-US" sz="36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lt"/>
              </a:rPr>
              <a:t>人</a:t>
            </a:r>
          </a:p>
        </p:txBody>
      </p:sp>
      <p:pic>
        <p:nvPicPr>
          <p:cNvPr id="3" name="图片 2"/>
          <p:cNvPicPr/>
          <p:nvPr>
            <p:custDataLst>
              <p:tags r:id="rId9"/>
            </p:custDataLst>
          </p:nvPr>
        </p:nvPicPr>
        <p:blipFill>
          <a:blip r:embed="rId16"/>
          <a:stretch>
            <a:fillRect/>
          </a:stretch>
        </p:blipFill>
        <p:spPr>
          <a:xfrm>
            <a:off x="1135380" y="3154045"/>
            <a:ext cx="1729740" cy="1618615"/>
          </a:xfrm>
          <a:prstGeom prst="rect">
            <a:avLst/>
          </a:prstGeom>
        </p:spPr>
      </p:pic>
      <p:pic>
        <p:nvPicPr>
          <p:cNvPr id="5" name="图片 4"/>
          <p:cNvPicPr/>
          <p:nvPr>
            <p:custDataLst>
              <p:tags r:id="rId10"/>
            </p:custDataLst>
          </p:nvPr>
        </p:nvPicPr>
        <p:blipFill>
          <a:blip r:embed="rId17">
            <a:clrChange>
              <a:clrFrom>
                <a:srgbClr val="FFFFFF">
                  <a:alpha val="100000"/>
                </a:srgbClr>
              </a:clrFrom>
              <a:clrTo>
                <a:srgbClr val="FFFFFF">
                  <a:alpha val="100000"/>
                  <a:alpha val="0"/>
                </a:srgbClr>
              </a:clrTo>
            </a:clrChange>
          </a:blip>
          <a:stretch>
            <a:fillRect/>
          </a:stretch>
        </p:blipFill>
        <p:spPr>
          <a:xfrm>
            <a:off x="5010150" y="3154045"/>
            <a:ext cx="1449070" cy="1516380"/>
          </a:xfrm>
          <a:prstGeom prst="rect">
            <a:avLst/>
          </a:prstGeom>
        </p:spPr>
      </p:pic>
      <p:sp>
        <p:nvSpPr>
          <p:cNvPr id="4" name="文本框 3"/>
          <p:cNvSpPr txBox="1"/>
          <p:nvPr>
            <p:custDataLst>
              <p:tags r:id="rId11"/>
            </p:custDataLst>
          </p:nvPr>
        </p:nvSpPr>
        <p:spPr>
          <a:xfrm>
            <a:off x="1353185" y="1241425"/>
            <a:ext cx="7289165" cy="829945"/>
          </a:xfrm>
          <a:prstGeom prst="rect">
            <a:avLst/>
          </a:prstGeom>
          <a:solidFill>
            <a:schemeClr val="accent6">
              <a:lumMod val="40000"/>
              <a:lumOff val="60000"/>
            </a:schemeClr>
          </a:solidFill>
        </p:spPr>
        <p:txBody>
          <a:bodyPr wrap="square" rtlCol="0" anchor="t">
            <a:spAutoFit/>
          </a:bodyPr>
          <a:lstStyle/>
          <a:p>
            <a:r>
              <a:rPr lang="zh-CN" altLang="en-US" sz="2400"/>
              <a:t>首先向各位同学们表示祝贺，祝贺你们正式成为了一名高中生</a:t>
            </a:r>
            <a:r>
              <a:rPr lang="en-US" altLang="zh-CN" sz="2400"/>
              <a:t>!</a:t>
            </a:r>
            <a:r>
              <a:rPr lang="zh-CN" altLang="en-US" sz="2400"/>
              <a:t>下面我们一起来了解一下本班班级情况</a:t>
            </a:r>
            <a:r>
              <a:rPr lang="en-US" altLang="zh-CN" sz="2400"/>
              <a:t>:</a:t>
            </a:r>
          </a:p>
        </p:txBody>
      </p:sp>
      <p:sp>
        <p:nvSpPr>
          <p:cNvPr id="8" name="图形 5"/>
          <p:cNvSpPr/>
          <p:nvPr>
            <p:custDataLst>
              <p:tags r:id="rId12"/>
            </p:custDataLst>
          </p:nvPr>
        </p:nvSpPr>
        <p:spPr>
          <a:xfrm>
            <a:off x="5845810" y="2304415"/>
            <a:ext cx="306705" cy="848995"/>
          </a:xfrm>
          <a:custGeom>
            <a:avLst/>
            <a:gdLst>
              <a:gd name="connsiteX0" fmla="*/ 60007 w 244792"/>
              <a:gd name="connsiteY0" fmla="*/ 507683 h 507682"/>
              <a:gd name="connsiteX1" fmla="*/ 244793 w 244792"/>
              <a:gd name="connsiteY1" fmla="*/ 488633 h 507682"/>
              <a:gd name="connsiteX2" fmla="*/ 184785 w 244792"/>
              <a:gd name="connsiteY2" fmla="*/ 0 h 507682"/>
              <a:gd name="connsiteX3" fmla="*/ 0 w 244792"/>
              <a:gd name="connsiteY3" fmla="*/ 19050 h 507682"/>
            </a:gdLst>
            <a:ahLst/>
            <a:cxnLst>
              <a:cxn ang="0">
                <a:pos x="connsiteX0" y="connsiteY0"/>
              </a:cxn>
              <a:cxn ang="0">
                <a:pos x="connsiteX1" y="connsiteY1"/>
              </a:cxn>
              <a:cxn ang="0">
                <a:pos x="connsiteX2" y="connsiteY2"/>
              </a:cxn>
              <a:cxn ang="0">
                <a:pos x="connsiteX3" y="connsiteY3"/>
              </a:cxn>
            </a:cxnLst>
            <a:rect l="l" t="t" r="r" b="b"/>
            <a:pathLst>
              <a:path w="244792" h="507682">
                <a:moveTo>
                  <a:pt x="60007" y="507683"/>
                </a:moveTo>
                <a:lnTo>
                  <a:pt x="244793" y="488633"/>
                </a:lnTo>
                <a:lnTo>
                  <a:pt x="184785" y="0"/>
                </a:lnTo>
                <a:lnTo>
                  <a:pt x="0" y="19050"/>
                </a:lnTo>
                <a:close/>
              </a:path>
            </a:pathLst>
          </a:custGeom>
          <a:solidFill>
            <a:srgbClr val="FFDBA6"/>
          </a:solidFill>
          <a:ln w="9525" cap="flat">
            <a:noFill/>
            <a:prstDash val="solid"/>
            <a:miter/>
          </a:ln>
        </p:spPr>
        <p:txBody>
          <a:bodyPr rtlCol="0" anchor="ctr"/>
          <a:lstStyle/>
          <a:p>
            <a:endParaRPr lang="zh-CN" altLang="en-US"/>
          </a:p>
        </p:txBody>
      </p:sp>
      <p:sp>
        <p:nvSpPr>
          <p:cNvPr id="9" name="图形 5"/>
          <p:cNvSpPr/>
          <p:nvPr>
            <p:custDataLst>
              <p:tags r:id="rId13"/>
            </p:custDataLst>
          </p:nvPr>
        </p:nvSpPr>
        <p:spPr>
          <a:xfrm>
            <a:off x="7447280" y="2304415"/>
            <a:ext cx="306705" cy="830580"/>
          </a:xfrm>
          <a:custGeom>
            <a:avLst/>
            <a:gdLst>
              <a:gd name="connsiteX0" fmla="*/ 184785 w 244792"/>
              <a:gd name="connsiteY0" fmla="*/ 507683 h 507682"/>
              <a:gd name="connsiteX1" fmla="*/ 0 w 244792"/>
              <a:gd name="connsiteY1" fmla="*/ 488633 h 507682"/>
              <a:gd name="connsiteX2" fmla="*/ 60960 w 244792"/>
              <a:gd name="connsiteY2" fmla="*/ 0 h 507682"/>
              <a:gd name="connsiteX3" fmla="*/ 244793 w 244792"/>
              <a:gd name="connsiteY3" fmla="*/ 19050 h 507682"/>
            </a:gdLst>
            <a:ahLst/>
            <a:cxnLst>
              <a:cxn ang="0">
                <a:pos x="connsiteX0" y="connsiteY0"/>
              </a:cxn>
              <a:cxn ang="0">
                <a:pos x="connsiteX1" y="connsiteY1"/>
              </a:cxn>
              <a:cxn ang="0">
                <a:pos x="connsiteX2" y="connsiteY2"/>
              </a:cxn>
              <a:cxn ang="0">
                <a:pos x="connsiteX3" y="connsiteY3"/>
              </a:cxn>
            </a:cxnLst>
            <a:rect l="l" t="t" r="r" b="b"/>
            <a:pathLst>
              <a:path w="244792" h="507682">
                <a:moveTo>
                  <a:pt x="184785" y="507683"/>
                </a:moveTo>
                <a:lnTo>
                  <a:pt x="0" y="488633"/>
                </a:lnTo>
                <a:lnTo>
                  <a:pt x="60960" y="0"/>
                </a:lnTo>
                <a:lnTo>
                  <a:pt x="244793" y="19050"/>
                </a:lnTo>
                <a:close/>
              </a:path>
            </a:pathLst>
          </a:custGeom>
          <a:solidFill>
            <a:srgbClr val="FFDBA6"/>
          </a:solidFill>
          <a:ln w="9525" cap="flat">
            <a:noFill/>
            <a:prstDash val="solid"/>
            <a:miter/>
          </a:ln>
        </p:spPr>
        <p:txBody>
          <a:bodyPr rtlCol="0" anchor="ctr"/>
          <a:lstStyle/>
          <a:p>
            <a:endParaRPr lang="zh-CN" altLang="en-US"/>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7"/>
          <p:cNvSpPr/>
          <p:nvPr>
            <p:custDataLst>
              <p:tags r:id="rId1"/>
            </p:custDataLst>
          </p:nvPr>
        </p:nvSpPr>
        <p:spPr>
          <a:xfrm>
            <a:off x="1107440" y="530860"/>
            <a:ext cx="3935730" cy="368935"/>
          </a:xfrm>
          <a:prstGeom prst="rect">
            <a:avLst/>
          </a:prstGeom>
        </p:spPr>
        <p:txBody>
          <a:bodyPr wrap="square" lIns="0" tIns="0" rIns="0" bIns="0">
            <a:spAutoFit/>
          </a:bodyPr>
          <a:lstStyle/>
          <a:p>
            <a:r>
              <a:rPr lang="en-US" altLang="zh-CN" sz="2400" b="1" dirty="0">
                <a:solidFill>
                  <a:schemeClr val="tx1"/>
                </a:solidFill>
                <a:latin typeface="微软雅黑" panose="020B0503020204020204" pitchFamily="34" charset="-122"/>
                <a:ea typeface="微软雅黑" panose="020B0503020204020204" pitchFamily="34" charset="-122"/>
                <a:cs typeface="+mn-ea"/>
                <a:sym typeface="+mn-lt"/>
              </a:rPr>
              <a:t>1.</a:t>
            </a:r>
            <a:r>
              <a:rPr lang="zh-CN" altLang="en-US" sz="2400" b="1" dirty="0">
                <a:solidFill>
                  <a:schemeClr val="tx1"/>
                </a:solidFill>
                <a:latin typeface="微软雅黑" panose="020B0503020204020204" pitchFamily="34" charset="-122"/>
                <a:ea typeface="微软雅黑" panose="020B0503020204020204" pitchFamily="34" charset="-122"/>
                <a:cs typeface="+mn-ea"/>
                <a:sym typeface="+mn-lt"/>
              </a:rPr>
              <a:t>任课老师介绍</a:t>
            </a:r>
          </a:p>
        </p:txBody>
      </p:sp>
      <p:graphicFrame>
        <p:nvGraphicFramePr>
          <p:cNvPr id="4" name="表格 3"/>
          <p:cNvGraphicFramePr>
            <a:graphicFrameLocks noGrp="1"/>
          </p:cNvGraphicFramePr>
          <p:nvPr>
            <p:custDataLst>
              <p:tags r:id="rId2"/>
            </p:custDataLst>
            <p:extLst>
              <p:ext uri="{D42A27DB-BD31-4B8C-83A1-F6EECF244321}">
                <p14:modId xmlns:p14="http://schemas.microsoft.com/office/powerpoint/2010/main" val="1792504683"/>
              </p:ext>
            </p:extLst>
          </p:nvPr>
        </p:nvGraphicFramePr>
        <p:xfrm>
          <a:off x="522514" y="899795"/>
          <a:ext cx="8155396" cy="4224784"/>
        </p:xfrm>
        <a:graphic>
          <a:graphicData uri="http://schemas.openxmlformats.org/drawingml/2006/table">
            <a:tbl>
              <a:tblPr firstRow="1" bandRow="1">
                <a:tableStyleId>{93296810-A885-4BE3-A3E7-6D5BEEA58F35}</a:tableStyleId>
              </a:tblPr>
              <a:tblGrid>
                <a:gridCol w="1406770">
                  <a:extLst>
                    <a:ext uri="{9D8B030D-6E8A-4147-A177-3AD203B41FA5}">
                      <a16:colId xmlns:a16="http://schemas.microsoft.com/office/drawing/2014/main" val="20000"/>
                    </a:ext>
                  </a:extLst>
                </a:gridCol>
                <a:gridCol w="1348586">
                  <a:extLst>
                    <a:ext uri="{9D8B030D-6E8A-4147-A177-3AD203B41FA5}">
                      <a16:colId xmlns:a16="http://schemas.microsoft.com/office/drawing/2014/main" val="20001"/>
                    </a:ext>
                  </a:extLst>
                </a:gridCol>
                <a:gridCol w="1350010">
                  <a:extLst>
                    <a:ext uri="{9D8B030D-6E8A-4147-A177-3AD203B41FA5}">
                      <a16:colId xmlns:a16="http://schemas.microsoft.com/office/drawing/2014/main" val="20002"/>
                    </a:ext>
                  </a:extLst>
                </a:gridCol>
                <a:gridCol w="1350010">
                  <a:extLst>
                    <a:ext uri="{9D8B030D-6E8A-4147-A177-3AD203B41FA5}">
                      <a16:colId xmlns:a16="http://schemas.microsoft.com/office/drawing/2014/main" val="20003"/>
                    </a:ext>
                  </a:extLst>
                </a:gridCol>
                <a:gridCol w="1350010">
                  <a:extLst>
                    <a:ext uri="{9D8B030D-6E8A-4147-A177-3AD203B41FA5}">
                      <a16:colId xmlns:a16="http://schemas.microsoft.com/office/drawing/2014/main" val="20004"/>
                    </a:ext>
                  </a:extLst>
                </a:gridCol>
                <a:gridCol w="1350010">
                  <a:extLst>
                    <a:ext uri="{9D8B030D-6E8A-4147-A177-3AD203B41FA5}">
                      <a16:colId xmlns:a16="http://schemas.microsoft.com/office/drawing/2014/main" val="20005"/>
                    </a:ext>
                  </a:extLst>
                </a:gridCol>
              </a:tblGrid>
              <a:tr h="1073785">
                <a:tc>
                  <a:txBody>
                    <a:bodyPr/>
                    <a:lstStyle/>
                    <a:p>
                      <a:pPr indent="0" algn="just" fontAlgn="auto">
                        <a:lnSpc>
                          <a:spcPct val="150000"/>
                        </a:lnSpc>
                        <a:buNone/>
                      </a:pPr>
                      <a:r>
                        <a:rPr lang="zh-CN" altLang="en-US" sz="2200" b="1" dirty="0">
                          <a:solidFill>
                            <a:schemeClr val="tx1"/>
                          </a:solidFill>
                          <a:latin typeface="微软雅黑" panose="020B0503020204020204" pitchFamily="34" charset="-122"/>
                          <a:ea typeface="微软雅黑" panose="020B0503020204020204" pitchFamily="34" charset="-122"/>
                        </a:rPr>
                        <a:t>语文老师</a:t>
                      </a:r>
                    </a:p>
                  </a:txBody>
                  <a:tcPr>
                    <a:solidFill>
                      <a:srgbClr val="FFFF00"/>
                    </a:solidFill>
                  </a:tcPr>
                </a:tc>
                <a:tc>
                  <a:txBody>
                    <a:bodyPr/>
                    <a:lstStyle/>
                    <a:p>
                      <a:pPr indent="0" algn="just" fontAlgn="auto">
                        <a:lnSpc>
                          <a:spcPct val="150000"/>
                        </a:lnSpc>
                        <a:buNone/>
                      </a:pPr>
                      <a:r>
                        <a:rPr lang="zh-CN" altLang="en-US" sz="2200" b="1" dirty="0">
                          <a:solidFill>
                            <a:schemeClr val="tx1"/>
                          </a:solidFill>
                          <a:latin typeface="微软雅黑" panose="020B0503020204020204" pitchFamily="34" charset="-122"/>
                          <a:ea typeface="微软雅黑" panose="020B0503020204020204" pitchFamily="34" charset="-122"/>
                        </a:rPr>
                        <a:t>陈琪琪</a:t>
                      </a:r>
                      <a:endParaRPr lang="en-US" altLang="zh-CN" sz="2200" b="1" dirty="0">
                        <a:solidFill>
                          <a:schemeClr val="tx1"/>
                        </a:solidFill>
                        <a:latin typeface="微软雅黑" panose="020B0503020204020204" pitchFamily="34" charset="-122"/>
                        <a:ea typeface="微软雅黑" panose="020B0503020204020204" pitchFamily="34" charset="-122"/>
                      </a:endParaRPr>
                    </a:p>
                    <a:p>
                      <a:pPr indent="0" algn="just" fontAlgn="auto">
                        <a:lnSpc>
                          <a:spcPct val="150000"/>
                        </a:lnSpc>
                        <a:buNone/>
                      </a:pPr>
                      <a:r>
                        <a:rPr lang="zh-CN" altLang="en-US" sz="1200" b="1" dirty="0">
                          <a:solidFill>
                            <a:srgbClr val="FF0000"/>
                          </a:solidFill>
                          <a:latin typeface="微软雅黑" panose="020B0503020204020204" pitchFamily="34" charset="-122"/>
                          <a:ea typeface="微软雅黑" panose="020B0503020204020204" pitchFamily="34" charset="-122"/>
                        </a:rPr>
                        <a:t>高一</a:t>
                      </a:r>
                      <a:r>
                        <a:rPr lang="en-US" altLang="zh-CN" sz="1200" b="1" dirty="0">
                          <a:solidFill>
                            <a:srgbClr val="FF0000"/>
                          </a:solidFill>
                          <a:latin typeface="微软雅黑" panose="020B0503020204020204" pitchFamily="34" charset="-122"/>
                          <a:ea typeface="微软雅黑" panose="020B0503020204020204" pitchFamily="34" charset="-122"/>
                        </a:rPr>
                        <a:t>1</a:t>
                      </a:r>
                      <a:r>
                        <a:rPr lang="zh-CN" altLang="en-US" sz="1200" b="1" dirty="0">
                          <a:solidFill>
                            <a:srgbClr val="FF0000"/>
                          </a:solidFill>
                          <a:latin typeface="微软雅黑" panose="020B0503020204020204" pitchFamily="34" charset="-122"/>
                          <a:ea typeface="微软雅黑" panose="020B0503020204020204" pitchFamily="34" charset="-122"/>
                        </a:rPr>
                        <a:t>楼班主任办公室</a:t>
                      </a:r>
                    </a:p>
                  </a:txBody>
                  <a:tcPr>
                    <a:solidFill>
                      <a:schemeClr val="accent6">
                        <a:lumMod val="40000"/>
                        <a:lumOff val="60000"/>
                      </a:schemeClr>
                    </a:solidFill>
                  </a:tcPr>
                </a:tc>
                <a:tc>
                  <a:txBody>
                    <a:bodyPr/>
                    <a:lstStyle/>
                    <a:p>
                      <a:pPr indent="0" algn="just" fontAlgn="auto">
                        <a:lnSpc>
                          <a:spcPct val="150000"/>
                        </a:lnSpc>
                        <a:buNone/>
                      </a:pPr>
                      <a:r>
                        <a:rPr lang="zh-CN" altLang="en-US" sz="2200" b="1" dirty="0">
                          <a:solidFill>
                            <a:schemeClr val="tx1"/>
                          </a:solidFill>
                          <a:latin typeface="微软雅黑" panose="020B0503020204020204" pitchFamily="34" charset="-122"/>
                          <a:ea typeface="微软雅黑" panose="020B0503020204020204" pitchFamily="34" charset="-122"/>
                        </a:rPr>
                        <a:t>数学老师</a:t>
                      </a:r>
                    </a:p>
                  </a:txBody>
                  <a:tcPr>
                    <a:solidFill>
                      <a:srgbClr val="FFFF00"/>
                    </a:solidFill>
                  </a:tcPr>
                </a:tc>
                <a:tc>
                  <a:txBody>
                    <a:bodyPr/>
                    <a:lstStyle/>
                    <a:p>
                      <a:pPr indent="0" algn="just" fontAlgn="auto">
                        <a:lnSpc>
                          <a:spcPct val="150000"/>
                        </a:lnSpc>
                        <a:buNone/>
                      </a:pPr>
                      <a:r>
                        <a:rPr lang="zh-CN" altLang="en-US" sz="2200" b="1" dirty="0">
                          <a:solidFill>
                            <a:schemeClr val="tx1"/>
                          </a:solidFill>
                          <a:latin typeface="微软雅黑" panose="020B0503020204020204" pitchFamily="34" charset="-122"/>
                          <a:ea typeface="微软雅黑" panose="020B0503020204020204" pitchFamily="34" charset="-122"/>
                        </a:rPr>
                        <a:t>陈向</a:t>
                      </a:r>
                    </a:p>
                  </a:txBody>
                  <a:tcPr>
                    <a:solidFill>
                      <a:schemeClr val="accent6">
                        <a:lumMod val="40000"/>
                        <a:lumOff val="60000"/>
                      </a:schemeClr>
                    </a:solidFill>
                  </a:tcPr>
                </a:tc>
                <a:tc>
                  <a:txBody>
                    <a:bodyPr/>
                    <a:lstStyle/>
                    <a:p>
                      <a:pPr indent="0" algn="just" fontAlgn="auto">
                        <a:lnSpc>
                          <a:spcPct val="150000"/>
                        </a:lnSpc>
                        <a:buNone/>
                      </a:pPr>
                      <a:r>
                        <a:rPr lang="zh-CN" altLang="en-US" sz="2200" b="1" dirty="0">
                          <a:solidFill>
                            <a:schemeClr val="tx1"/>
                          </a:solidFill>
                          <a:latin typeface="微软雅黑" panose="020B0503020204020204" pitchFamily="34" charset="-122"/>
                          <a:ea typeface="微软雅黑" panose="020B0503020204020204" pitchFamily="34" charset="-122"/>
                        </a:rPr>
                        <a:t>英语老师</a:t>
                      </a:r>
                    </a:p>
                  </a:txBody>
                  <a:tcPr>
                    <a:solidFill>
                      <a:srgbClr val="FFFF00"/>
                    </a:solidFill>
                  </a:tcPr>
                </a:tc>
                <a:tc>
                  <a:txBody>
                    <a:bodyPr/>
                    <a:lstStyle/>
                    <a:p>
                      <a:pPr indent="0" algn="just" fontAlgn="auto">
                        <a:lnSpc>
                          <a:spcPct val="150000"/>
                        </a:lnSpc>
                        <a:buNone/>
                      </a:pPr>
                      <a:r>
                        <a:rPr lang="zh-CN" altLang="en-US" sz="2200" b="1" dirty="0">
                          <a:solidFill>
                            <a:schemeClr val="tx1"/>
                          </a:solidFill>
                          <a:latin typeface="微软雅黑" panose="020B0503020204020204" pitchFamily="34" charset="-122"/>
                          <a:ea typeface="微软雅黑" panose="020B0503020204020204" pitchFamily="34" charset="-122"/>
                        </a:rPr>
                        <a:t>徐婕</a:t>
                      </a:r>
                      <a:endParaRPr lang="en-US" altLang="zh-CN" sz="2200" b="1" dirty="0">
                        <a:solidFill>
                          <a:schemeClr val="tx1"/>
                        </a:solidFill>
                        <a:latin typeface="微软雅黑" panose="020B0503020204020204" pitchFamily="34" charset="-122"/>
                        <a:ea typeface="微软雅黑" panose="020B0503020204020204" pitchFamily="34" charset="-122"/>
                      </a:endParaRPr>
                    </a:p>
                    <a:p>
                      <a:pPr indent="0" algn="just" fontAlgn="auto">
                        <a:lnSpc>
                          <a:spcPct val="150000"/>
                        </a:lnSpc>
                        <a:buNone/>
                      </a:pPr>
                      <a:r>
                        <a:rPr lang="en-US" altLang="zh-CN" sz="2200" b="1" dirty="0">
                          <a:solidFill>
                            <a:srgbClr val="FF0000"/>
                          </a:solidFill>
                          <a:latin typeface="微软雅黑" panose="020B0503020204020204" pitchFamily="34" charset="-122"/>
                          <a:ea typeface="微软雅黑" panose="020B0503020204020204" pitchFamily="34" charset="-122"/>
                        </a:rPr>
                        <a:t>505</a:t>
                      </a:r>
                      <a:endParaRPr lang="zh-CN" altLang="en-US" sz="2200" b="1" dirty="0">
                        <a:solidFill>
                          <a:srgbClr val="FF0000"/>
                        </a:solidFill>
                        <a:latin typeface="微软雅黑" panose="020B0503020204020204" pitchFamily="34" charset="-122"/>
                        <a:ea typeface="微软雅黑" panose="020B0503020204020204" pitchFamily="34" charset="-122"/>
                      </a:endParaRPr>
                    </a:p>
                  </a:txBody>
                  <a:tcPr>
                    <a:solidFill>
                      <a:schemeClr val="accent6">
                        <a:lumMod val="40000"/>
                        <a:lumOff val="60000"/>
                      </a:schemeClr>
                    </a:solidFill>
                  </a:tcPr>
                </a:tc>
                <a:extLst>
                  <a:ext uri="{0D108BD9-81ED-4DB2-BD59-A6C34878D82A}">
                    <a16:rowId xmlns:a16="http://schemas.microsoft.com/office/drawing/2014/main" val="10000"/>
                  </a:ext>
                </a:extLst>
              </a:tr>
              <a:tr h="900430">
                <a:tc>
                  <a:txBody>
                    <a:bodyPr/>
                    <a:lstStyle/>
                    <a:p>
                      <a:pPr indent="0" algn="just" fontAlgn="auto">
                        <a:lnSpc>
                          <a:spcPct val="150000"/>
                        </a:lnSpc>
                        <a:buNone/>
                      </a:pPr>
                      <a:r>
                        <a:rPr lang="zh-CN" altLang="en-US" sz="2200" b="1" dirty="0">
                          <a:latin typeface="微软雅黑" panose="020B0503020204020204" pitchFamily="34" charset="-122"/>
                          <a:ea typeface="微软雅黑" panose="020B0503020204020204" pitchFamily="34" charset="-122"/>
                        </a:rPr>
                        <a:t>物理老师</a:t>
                      </a:r>
                    </a:p>
                  </a:txBody>
                  <a:tcPr>
                    <a:solidFill>
                      <a:srgbClr val="FFFF00"/>
                    </a:solidFill>
                  </a:tcPr>
                </a:tc>
                <a:tc>
                  <a:txBody>
                    <a:bodyPr/>
                    <a:lstStyle/>
                    <a:p>
                      <a:pPr indent="0" algn="just" fontAlgn="auto">
                        <a:lnSpc>
                          <a:spcPct val="150000"/>
                        </a:lnSpc>
                        <a:buNone/>
                      </a:pPr>
                      <a:r>
                        <a:rPr lang="zh-CN" altLang="en-US" sz="2200" b="1" dirty="0">
                          <a:latin typeface="微软雅黑" panose="020B0503020204020204" pitchFamily="34" charset="-122"/>
                          <a:ea typeface="微软雅黑" panose="020B0503020204020204" pitchFamily="34" charset="-122"/>
                        </a:rPr>
                        <a:t>陆星羽</a:t>
                      </a:r>
                      <a:endParaRPr lang="en-US" altLang="zh-CN" sz="2200" b="1" dirty="0">
                        <a:latin typeface="微软雅黑" panose="020B0503020204020204" pitchFamily="34" charset="-122"/>
                        <a:ea typeface="微软雅黑" panose="020B0503020204020204" pitchFamily="34" charset="-122"/>
                      </a:endParaRPr>
                    </a:p>
                    <a:p>
                      <a:pPr indent="0" algn="just" fontAlgn="auto">
                        <a:lnSpc>
                          <a:spcPct val="150000"/>
                        </a:lnSpc>
                        <a:buNone/>
                      </a:pPr>
                      <a:r>
                        <a:rPr lang="en-US" altLang="zh-CN" sz="2200" b="1" dirty="0">
                          <a:solidFill>
                            <a:srgbClr val="FF0000"/>
                          </a:solidFill>
                          <a:latin typeface="微软雅黑" panose="020B0503020204020204" pitchFamily="34" charset="-122"/>
                          <a:ea typeface="微软雅黑" panose="020B0503020204020204" pitchFamily="34" charset="-122"/>
                        </a:rPr>
                        <a:t>401</a:t>
                      </a:r>
                      <a:endParaRPr lang="zh-CN" altLang="en-US" sz="2200" b="1" dirty="0">
                        <a:solidFill>
                          <a:srgbClr val="FF0000"/>
                        </a:solidFill>
                        <a:latin typeface="微软雅黑" panose="020B0503020204020204" pitchFamily="34" charset="-122"/>
                        <a:ea typeface="微软雅黑" panose="020B0503020204020204" pitchFamily="34" charset="-122"/>
                      </a:endParaRPr>
                    </a:p>
                  </a:txBody>
                  <a:tcPr/>
                </a:tc>
                <a:tc>
                  <a:txBody>
                    <a:bodyPr/>
                    <a:lstStyle/>
                    <a:p>
                      <a:pPr indent="0" algn="just" fontAlgn="auto">
                        <a:lnSpc>
                          <a:spcPct val="150000"/>
                        </a:lnSpc>
                        <a:buNone/>
                      </a:pPr>
                      <a:r>
                        <a:rPr lang="zh-CN" altLang="en-US" sz="2200" b="1" dirty="0">
                          <a:latin typeface="微软雅黑" panose="020B0503020204020204" pitchFamily="34" charset="-122"/>
                          <a:ea typeface="微软雅黑" panose="020B0503020204020204" pitchFamily="34" charset="-122"/>
                        </a:rPr>
                        <a:t>化学老师</a:t>
                      </a:r>
                      <a:endParaRPr lang="en-US" altLang="zh-CN" sz="2200" b="1" dirty="0">
                        <a:latin typeface="微软雅黑" panose="020B0503020204020204" pitchFamily="34" charset="-122"/>
                        <a:ea typeface="微软雅黑" panose="020B0503020204020204" pitchFamily="34" charset="-122"/>
                      </a:endParaRPr>
                    </a:p>
                  </a:txBody>
                  <a:tcPr>
                    <a:solidFill>
                      <a:srgbClr val="FFFF00"/>
                    </a:solidFill>
                  </a:tcPr>
                </a:tc>
                <a:tc>
                  <a:txBody>
                    <a:bodyPr/>
                    <a:lstStyle/>
                    <a:p>
                      <a:pPr indent="0" algn="just" fontAlgn="auto">
                        <a:lnSpc>
                          <a:spcPct val="150000"/>
                        </a:lnSpc>
                        <a:buNone/>
                      </a:pPr>
                      <a:r>
                        <a:rPr lang="zh-CN" altLang="en-US" sz="2200" b="1" dirty="0">
                          <a:latin typeface="微软雅黑" panose="020B0503020204020204" pitchFamily="34" charset="-122"/>
                          <a:ea typeface="微软雅黑" panose="020B0503020204020204" pitchFamily="34" charset="-122"/>
                        </a:rPr>
                        <a:t>谢敏</a:t>
                      </a:r>
                      <a:endParaRPr lang="en-US" altLang="zh-CN" sz="2200" b="1" dirty="0">
                        <a:latin typeface="微软雅黑" panose="020B0503020204020204" pitchFamily="34" charset="-122"/>
                        <a:ea typeface="微软雅黑" panose="020B0503020204020204" pitchFamily="34" charset="-122"/>
                      </a:endParaRPr>
                    </a:p>
                    <a:p>
                      <a:pPr indent="0" algn="just" fontAlgn="auto">
                        <a:lnSpc>
                          <a:spcPct val="150000"/>
                        </a:lnSpc>
                        <a:buNone/>
                      </a:pPr>
                      <a:r>
                        <a:rPr lang="en-US" altLang="zh-CN" sz="2200" b="1" dirty="0">
                          <a:solidFill>
                            <a:srgbClr val="FF0000"/>
                          </a:solidFill>
                          <a:latin typeface="微软雅黑" panose="020B0503020204020204" pitchFamily="34" charset="-122"/>
                          <a:ea typeface="微软雅黑" panose="020B0503020204020204" pitchFamily="34" charset="-122"/>
                        </a:rPr>
                        <a:t>209</a:t>
                      </a:r>
                      <a:endParaRPr lang="zh-CN" altLang="en-US" sz="2200" b="1" dirty="0">
                        <a:solidFill>
                          <a:srgbClr val="FF0000"/>
                        </a:solidFill>
                        <a:latin typeface="微软雅黑" panose="020B0503020204020204" pitchFamily="34" charset="-122"/>
                        <a:ea typeface="微软雅黑" panose="020B0503020204020204" pitchFamily="34" charset="-122"/>
                      </a:endParaRPr>
                    </a:p>
                  </a:txBody>
                  <a:tcPr/>
                </a:tc>
                <a:tc>
                  <a:txBody>
                    <a:bodyPr/>
                    <a:lstStyle/>
                    <a:p>
                      <a:pPr indent="0" algn="just" fontAlgn="auto">
                        <a:lnSpc>
                          <a:spcPct val="150000"/>
                        </a:lnSpc>
                        <a:buNone/>
                      </a:pPr>
                      <a:r>
                        <a:rPr lang="zh-CN" altLang="en-US" sz="2200" b="1" dirty="0">
                          <a:latin typeface="微软雅黑" panose="020B0503020204020204" pitchFamily="34" charset="-122"/>
                          <a:ea typeface="微软雅黑" panose="020B0503020204020204" pitchFamily="34" charset="-122"/>
                        </a:rPr>
                        <a:t>生物老师</a:t>
                      </a:r>
                    </a:p>
                  </a:txBody>
                  <a:tcPr>
                    <a:solidFill>
                      <a:srgbClr val="FFFF00"/>
                    </a:solidFill>
                  </a:tcPr>
                </a:tc>
                <a:tc>
                  <a:txBody>
                    <a:bodyPr/>
                    <a:lstStyle/>
                    <a:p>
                      <a:pPr indent="0" algn="just" fontAlgn="auto">
                        <a:lnSpc>
                          <a:spcPct val="150000"/>
                        </a:lnSpc>
                        <a:buNone/>
                      </a:pPr>
                      <a:r>
                        <a:rPr lang="zh-CN" altLang="en-US" sz="2200" b="1" dirty="0">
                          <a:latin typeface="微软雅黑" panose="020B0503020204020204" pitchFamily="34" charset="-122"/>
                          <a:ea typeface="微软雅黑" panose="020B0503020204020204" pitchFamily="34" charset="-122"/>
                        </a:rPr>
                        <a:t>付洁</a:t>
                      </a:r>
                      <a:endParaRPr lang="en-US" altLang="zh-CN" sz="2200" b="1" dirty="0">
                        <a:latin typeface="微软雅黑" panose="020B0503020204020204" pitchFamily="34" charset="-122"/>
                        <a:ea typeface="微软雅黑" panose="020B0503020204020204" pitchFamily="34" charset="-122"/>
                      </a:endParaRPr>
                    </a:p>
                    <a:p>
                      <a:pPr indent="0" algn="just" fontAlgn="auto">
                        <a:lnSpc>
                          <a:spcPct val="150000"/>
                        </a:lnSpc>
                        <a:buNone/>
                      </a:pPr>
                      <a:r>
                        <a:rPr lang="en-US" altLang="zh-CN" sz="2200" b="1" dirty="0">
                          <a:solidFill>
                            <a:srgbClr val="FF0000"/>
                          </a:solidFill>
                          <a:latin typeface="微软雅黑" panose="020B0503020204020204" pitchFamily="34" charset="-122"/>
                          <a:ea typeface="微软雅黑" panose="020B0503020204020204" pitchFamily="34" charset="-122"/>
                        </a:rPr>
                        <a:t>504</a:t>
                      </a:r>
                      <a:endParaRPr lang="zh-CN" altLang="en-US" sz="2200" b="1" dirty="0">
                        <a:solidFill>
                          <a:srgbClr val="FF0000"/>
                        </a:solidFill>
                        <a:latin typeface="微软雅黑" panose="020B0503020204020204" pitchFamily="34" charset="-122"/>
                        <a:ea typeface="微软雅黑" panose="020B0503020204020204" pitchFamily="34" charset="-122"/>
                      </a:endParaRPr>
                    </a:p>
                  </a:txBody>
                  <a:tcPr/>
                </a:tc>
                <a:extLst>
                  <a:ext uri="{0D108BD9-81ED-4DB2-BD59-A6C34878D82A}">
                    <a16:rowId xmlns:a16="http://schemas.microsoft.com/office/drawing/2014/main" val="10001"/>
                  </a:ext>
                </a:extLst>
              </a:tr>
              <a:tr h="901065">
                <a:tc>
                  <a:txBody>
                    <a:bodyPr/>
                    <a:lstStyle/>
                    <a:p>
                      <a:pPr indent="0" algn="just" fontAlgn="auto">
                        <a:lnSpc>
                          <a:spcPct val="150000"/>
                        </a:lnSpc>
                        <a:buNone/>
                      </a:pPr>
                      <a:r>
                        <a:rPr lang="zh-CN" altLang="en-US" sz="2200" b="1" dirty="0">
                          <a:latin typeface="微软雅黑" panose="020B0503020204020204" pitchFamily="34" charset="-122"/>
                          <a:ea typeface="微软雅黑" panose="020B0503020204020204" pitchFamily="34" charset="-122"/>
                        </a:rPr>
                        <a:t>政治老师</a:t>
                      </a:r>
                    </a:p>
                  </a:txBody>
                  <a:tcPr>
                    <a:solidFill>
                      <a:srgbClr val="FFFF00"/>
                    </a:solidFill>
                  </a:tcPr>
                </a:tc>
                <a:tc>
                  <a:txBody>
                    <a:bodyPr/>
                    <a:lstStyle/>
                    <a:p>
                      <a:pPr indent="0" algn="just" fontAlgn="auto">
                        <a:lnSpc>
                          <a:spcPct val="150000"/>
                        </a:lnSpc>
                        <a:buNone/>
                      </a:pPr>
                      <a:r>
                        <a:rPr lang="zh-CN" altLang="en-US" sz="2200" b="1" dirty="0">
                          <a:latin typeface="微软雅黑" panose="020B0503020204020204" pitchFamily="34" charset="-122"/>
                          <a:ea typeface="微软雅黑" panose="020B0503020204020204" pitchFamily="34" charset="-122"/>
                        </a:rPr>
                        <a:t>盛红</a:t>
                      </a:r>
                      <a:endParaRPr lang="en-US" altLang="zh-CN" sz="2200" b="1" dirty="0">
                        <a:latin typeface="微软雅黑" panose="020B0503020204020204" pitchFamily="34" charset="-122"/>
                        <a:ea typeface="微软雅黑" panose="020B0503020204020204" pitchFamily="34" charset="-122"/>
                      </a:endParaRPr>
                    </a:p>
                    <a:p>
                      <a:pPr indent="0" algn="just" fontAlgn="auto">
                        <a:lnSpc>
                          <a:spcPct val="150000"/>
                        </a:lnSpc>
                        <a:buNone/>
                      </a:pPr>
                      <a:r>
                        <a:rPr lang="en-US" altLang="zh-CN" sz="2200" b="1" dirty="0">
                          <a:solidFill>
                            <a:srgbClr val="FF0000"/>
                          </a:solidFill>
                          <a:latin typeface="微软雅黑" panose="020B0503020204020204" pitchFamily="34" charset="-122"/>
                          <a:ea typeface="微软雅黑" panose="020B0503020204020204" pitchFamily="34" charset="-122"/>
                        </a:rPr>
                        <a:t>308</a:t>
                      </a:r>
                      <a:endParaRPr lang="zh-CN" altLang="en-US" sz="2200" b="1" dirty="0">
                        <a:solidFill>
                          <a:srgbClr val="FF0000"/>
                        </a:solidFill>
                        <a:latin typeface="微软雅黑" panose="020B0503020204020204" pitchFamily="34" charset="-122"/>
                        <a:ea typeface="微软雅黑" panose="020B0503020204020204" pitchFamily="34" charset="-122"/>
                      </a:endParaRPr>
                    </a:p>
                  </a:txBody>
                  <a:tcPr/>
                </a:tc>
                <a:tc>
                  <a:txBody>
                    <a:bodyPr/>
                    <a:lstStyle/>
                    <a:p>
                      <a:pPr indent="0" algn="just" fontAlgn="auto">
                        <a:lnSpc>
                          <a:spcPct val="150000"/>
                        </a:lnSpc>
                        <a:buNone/>
                      </a:pPr>
                      <a:r>
                        <a:rPr lang="zh-CN" altLang="en-US" sz="2200" b="1" dirty="0">
                          <a:latin typeface="微软雅黑" panose="020B0503020204020204" pitchFamily="34" charset="-122"/>
                          <a:ea typeface="微软雅黑" panose="020B0503020204020204" pitchFamily="34" charset="-122"/>
                        </a:rPr>
                        <a:t>历史老师</a:t>
                      </a:r>
                    </a:p>
                  </a:txBody>
                  <a:tcPr>
                    <a:solidFill>
                      <a:srgbClr val="FFFF00"/>
                    </a:solidFill>
                  </a:tcPr>
                </a:tc>
                <a:tc>
                  <a:txBody>
                    <a:bodyPr/>
                    <a:lstStyle/>
                    <a:p>
                      <a:pPr indent="0" algn="just" fontAlgn="auto">
                        <a:lnSpc>
                          <a:spcPct val="150000"/>
                        </a:lnSpc>
                        <a:buNone/>
                      </a:pPr>
                      <a:r>
                        <a:rPr lang="zh-CN" altLang="en-US" sz="2200" b="1" dirty="0">
                          <a:latin typeface="微软雅黑" panose="020B0503020204020204" pitchFamily="34" charset="-122"/>
                          <a:ea typeface="微软雅黑" panose="020B0503020204020204" pitchFamily="34" charset="-122"/>
                        </a:rPr>
                        <a:t>金之玮</a:t>
                      </a:r>
                      <a:endParaRPr lang="en-US" altLang="zh-CN" sz="2200" b="1" dirty="0">
                        <a:latin typeface="微软雅黑" panose="020B0503020204020204" pitchFamily="34" charset="-122"/>
                        <a:ea typeface="微软雅黑" panose="020B0503020204020204" pitchFamily="34" charset="-122"/>
                      </a:endParaRPr>
                    </a:p>
                    <a:p>
                      <a:pPr indent="0" algn="just" fontAlgn="auto">
                        <a:lnSpc>
                          <a:spcPct val="150000"/>
                        </a:lnSpc>
                        <a:buNone/>
                      </a:pPr>
                      <a:r>
                        <a:rPr lang="en-US" altLang="zh-CN" sz="2200" b="1" dirty="0">
                          <a:solidFill>
                            <a:srgbClr val="FF0000"/>
                          </a:solidFill>
                          <a:latin typeface="微软雅黑" panose="020B0503020204020204" pitchFamily="34" charset="-122"/>
                          <a:ea typeface="微软雅黑" panose="020B0503020204020204" pitchFamily="34" charset="-122"/>
                        </a:rPr>
                        <a:t>305</a:t>
                      </a:r>
                      <a:endParaRPr lang="zh-CN" altLang="en-US" sz="2200" b="1" dirty="0">
                        <a:solidFill>
                          <a:srgbClr val="FF0000"/>
                        </a:solidFill>
                        <a:latin typeface="微软雅黑" panose="020B0503020204020204" pitchFamily="34" charset="-122"/>
                        <a:ea typeface="微软雅黑" panose="020B0503020204020204" pitchFamily="34" charset="-122"/>
                      </a:endParaRPr>
                    </a:p>
                  </a:txBody>
                  <a:tcPr/>
                </a:tc>
                <a:tc>
                  <a:txBody>
                    <a:bodyPr/>
                    <a:lstStyle/>
                    <a:p>
                      <a:pPr indent="0" algn="just" fontAlgn="auto">
                        <a:lnSpc>
                          <a:spcPct val="150000"/>
                        </a:lnSpc>
                        <a:buNone/>
                      </a:pPr>
                      <a:r>
                        <a:rPr lang="zh-CN" altLang="en-US" sz="2200" b="1" dirty="0">
                          <a:latin typeface="微软雅黑" panose="020B0503020204020204" pitchFamily="34" charset="-122"/>
                          <a:ea typeface="微软雅黑" panose="020B0503020204020204" pitchFamily="34" charset="-122"/>
                        </a:rPr>
                        <a:t>地理老师</a:t>
                      </a:r>
                    </a:p>
                  </a:txBody>
                  <a:tcPr>
                    <a:solidFill>
                      <a:srgbClr val="FFFF00"/>
                    </a:solidFill>
                  </a:tcPr>
                </a:tc>
                <a:tc>
                  <a:txBody>
                    <a:bodyPr/>
                    <a:lstStyle/>
                    <a:p>
                      <a:pPr indent="0" algn="just" fontAlgn="auto">
                        <a:lnSpc>
                          <a:spcPct val="150000"/>
                        </a:lnSpc>
                        <a:buNone/>
                      </a:pPr>
                      <a:r>
                        <a:rPr lang="zh-CN" altLang="en-US" sz="2200" b="1" dirty="0">
                          <a:latin typeface="微软雅黑" panose="020B0503020204020204" pitchFamily="34" charset="-122"/>
                          <a:ea typeface="微软雅黑" panose="020B0503020204020204" pitchFamily="34" charset="-122"/>
                        </a:rPr>
                        <a:t>汪士彬</a:t>
                      </a:r>
                      <a:endParaRPr lang="en-US" altLang="zh-CN" sz="2200" b="1" dirty="0">
                        <a:latin typeface="微软雅黑" panose="020B0503020204020204" pitchFamily="34" charset="-122"/>
                        <a:ea typeface="微软雅黑" panose="020B0503020204020204" pitchFamily="34" charset="-122"/>
                      </a:endParaRPr>
                    </a:p>
                    <a:p>
                      <a:pPr indent="0" algn="just" fontAlgn="auto">
                        <a:lnSpc>
                          <a:spcPct val="150000"/>
                        </a:lnSpc>
                        <a:buNone/>
                      </a:pPr>
                      <a:r>
                        <a:rPr lang="en-US" altLang="zh-CN" sz="2200" b="1" dirty="0">
                          <a:solidFill>
                            <a:srgbClr val="FF0000"/>
                          </a:solidFill>
                          <a:latin typeface="微软雅黑" panose="020B0503020204020204" pitchFamily="34" charset="-122"/>
                          <a:ea typeface="微软雅黑" panose="020B0503020204020204" pitchFamily="34" charset="-122"/>
                        </a:rPr>
                        <a:t>502</a:t>
                      </a:r>
                      <a:endParaRPr lang="zh-CN" altLang="en-US" sz="2200" b="1" dirty="0">
                        <a:solidFill>
                          <a:srgbClr val="FF0000"/>
                        </a:solidFill>
                        <a:latin typeface="微软雅黑" panose="020B0503020204020204" pitchFamily="34" charset="-122"/>
                        <a:ea typeface="微软雅黑" panose="020B0503020204020204" pitchFamily="34" charset="-122"/>
                      </a:endParaRPr>
                    </a:p>
                  </a:txBody>
                  <a:tcPr/>
                </a:tc>
                <a:extLst>
                  <a:ext uri="{0D108BD9-81ED-4DB2-BD59-A6C34878D82A}">
                    <a16:rowId xmlns:a16="http://schemas.microsoft.com/office/drawing/2014/main" val="10002"/>
                  </a:ext>
                </a:extLst>
              </a:tr>
              <a:tr h="901065">
                <a:tc>
                  <a:txBody>
                    <a:bodyPr/>
                    <a:lstStyle/>
                    <a:p>
                      <a:pPr indent="0" algn="just" fontAlgn="auto">
                        <a:lnSpc>
                          <a:spcPct val="150000"/>
                        </a:lnSpc>
                        <a:buNone/>
                      </a:pPr>
                      <a:r>
                        <a:rPr lang="zh-CN" altLang="en-US" sz="2200" b="1" dirty="0">
                          <a:latin typeface="微软雅黑" panose="020B0503020204020204" pitchFamily="34" charset="-122"/>
                          <a:ea typeface="微软雅黑" panose="020B0503020204020204" pitchFamily="34" charset="-122"/>
                        </a:rPr>
                        <a:t>信息老师</a:t>
                      </a:r>
                    </a:p>
                  </a:txBody>
                  <a:tcPr>
                    <a:solidFill>
                      <a:srgbClr val="FFFF00"/>
                    </a:solidFill>
                  </a:tcPr>
                </a:tc>
                <a:tc>
                  <a:txBody>
                    <a:bodyPr/>
                    <a:lstStyle/>
                    <a:p>
                      <a:pPr indent="0" algn="just" fontAlgn="auto">
                        <a:lnSpc>
                          <a:spcPct val="150000"/>
                        </a:lnSpc>
                        <a:buNone/>
                      </a:pPr>
                      <a:r>
                        <a:rPr lang="zh-CN" altLang="en-US" sz="2200" b="1" dirty="0">
                          <a:latin typeface="微软雅黑" panose="020B0503020204020204" pitchFamily="34" charset="-122"/>
                          <a:ea typeface="微软雅黑" panose="020B0503020204020204" pitchFamily="34" charset="-122"/>
                        </a:rPr>
                        <a:t>何丽</a:t>
                      </a:r>
                      <a:endParaRPr lang="en-US" altLang="zh-CN" sz="2200" b="1" dirty="0">
                        <a:latin typeface="微软雅黑" panose="020B0503020204020204" pitchFamily="34" charset="-122"/>
                        <a:ea typeface="微软雅黑" panose="020B0503020204020204" pitchFamily="34" charset="-122"/>
                      </a:endParaRPr>
                    </a:p>
                    <a:p>
                      <a:pPr indent="0" algn="just" fontAlgn="auto">
                        <a:lnSpc>
                          <a:spcPct val="150000"/>
                        </a:lnSpc>
                        <a:buNone/>
                      </a:pPr>
                      <a:r>
                        <a:rPr lang="en-US" altLang="zh-CN" sz="2200" b="1" dirty="0">
                          <a:solidFill>
                            <a:srgbClr val="FF0000"/>
                          </a:solidFill>
                          <a:latin typeface="微软雅黑" panose="020B0503020204020204" pitchFamily="34" charset="-122"/>
                          <a:ea typeface="微软雅黑" panose="020B0503020204020204" pitchFamily="34" charset="-122"/>
                        </a:rPr>
                        <a:t>408</a:t>
                      </a:r>
                      <a:endParaRPr lang="zh-CN" altLang="en-US" sz="2200" b="1" dirty="0">
                        <a:solidFill>
                          <a:srgbClr val="FF0000"/>
                        </a:solidFill>
                        <a:latin typeface="微软雅黑" panose="020B0503020204020204" pitchFamily="34" charset="-122"/>
                        <a:ea typeface="微软雅黑" panose="020B0503020204020204" pitchFamily="34" charset="-122"/>
                      </a:endParaRPr>
                    </a:p>
                  </a:txBody>
                  <a:tcPr/>
                </a:tc>
                <a:tc>
                  <a:txBody>
                    <a:bodyPr/>
                    <a:lstStyle/>
                    <a:p>
                      <a:pPr indent="0" algn="just" fontAlgn="auto">
                        <a:lnSpc>
                          <a:spcPct val="150000"/>
                        </a:lnSpc>
                        <a:buNone/>
                      </a:pPr>
                      <a:r>
                        <a:rPr lang="zh-CN" altLang="en-US" sz="2200" b="1" dirty="0">
                          <a:latin typeface="微软雅黑" panose="020B0503020204020204" pitchFamily="34" charset="-122"/>
                          <a:ea typeface="微软雅黑" panose="020B0503020204020204" pitchFamily="34" charset="-122"/>
                        </a:rPr>
                        <a:t>音乐老师</a:t>
                      </a:r>
                    </a:p>
                  </a:txBody>
                  <a:tcPr>
                    <a:solidFill>
                      <a:srgbClr val="FFFF00"/>
                    </a:solidFill>
                  </a:tcPr>
                </a:tc>
                <a:tc>
                  <a:txBody>
                    <a:bodyPr/>
                    <a:lstStyle/>
                    <a:p>
                      <a:pPr indent="0" algn="just" fontAlgn="auto">
                        <a:lnSpc>
                          <a:spcPct val="150000"/>
                        </a:lnSpc>
                        <a:buNone/>
                      </a:pPr>
                      <a:r>
                        <a:rPr lang="zh-CN" altLang="en-US" sz="2200" b="1" dirty="0">
                          <a:latin typeface="微软雅黑" panose="020B0503020204020204" pitchFamily="34" charset="-122"/>
                          <a:ea typeface="微软雅黑" panose="020B0503020204020204" pitchFamily="34" charset="-122"/>
                        </a:rPr>
                        <a:t>王玢</a:t>
                      </a:r>
                    </a:p>
                  </a:txBody>
                  <a:tcPr/>
                </a:tc>
                <a:tc>
                  <a:txBody>
                    <a:bodyPr/>
                    <a:lstStyle/>
                    <a:p>
                      <a:pPr indent="0" algn="just" fontAlgn="auto">
                        <a:lnSpc>
                          <a:spcPct val="150000"/>
                        </a:lnSpc>
                        <a:buNone/>
                      </a:pPr>
                      <a:r>
                        <a:rPr lang="zh-CN" altLang="en-US" sz="2200" b="1" dirty="0">
                          <a:latin typeface="微软雅黑" panose="020B0503020204020204" pitchFamily="34" charset="-122"/>
                          <a:ea typeface="微软雅黑" panose="020B0503020204020204" pitchFamily="34" charset="-122"/>
                        </a:rPr>
                        <a:t>美术老师</a:t>
                      </a:r>
                    </a:p>
                  </a:txBody>
                  <a:tcPr>
                    <a:solidFill>
                      <a:srgbClr val="FFFF00"/>
                    </a:solidFill>
                  </a:tcPr>
                </a:tc>
                <a:tc>
                  <a:txBody>
                    <a:bodyPr/>
                    <a:lstStyle/>
                    <a:p>
                      <a:pPr indent="0" algn="just" fontAlgn="auto">
                        <a:lnSpc>
                          <a:spcPct val="150000"/>
                        </a:lnSpc>
                        <a:buNone/>
                      </a:pPr>
                      <a:r>
                        <a:rPr lang="zh-CN" altLang="en-US" sz="2200" b="1" dirty="0">
                          <a:latin typeface="微软雅黑" panose="020B0503020204020204" pitchFamily="34" charset="-122"/>
                          <a:ea typeface="微软雅黑" panose="020B0503020204020204" pitchFamily="34" charset="-122"/>
                        </a:rPr>
                        <a:t>彭生萍</a:t>
                      </a:r>
                    </a:p>
                  </a:txBody>
                  <a:tcPr/>
                </a:tc>
                <a:extLst>
                  <a:ext uri="{0D108BD9-81ED-4DB2-BD59-A6C34878D82A}">
                    <a16:rowId xmlns:a16="http://schemas.microsoft.com/office/drawing/2014/main" val="10003"/>
                  </a:ext>
                </a:extLst>
              </a:tr>
            </a:tbl>
          </a:graphicData>
        </a:graphic>
      </p:graphicFrame>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 name="文本框 118"/>
          <p:cNvSpPr txBox="1"/>
          <p:nvPr>
            <p:custDataLst>
              <p:tags r:id="rId1"/>
            </p:custDataLst>
          </p:nvPr>
        </p:nvSpPr>
        <p:spPr>
          <a:xfrm>
            <a:off x="2423160" y="1424940"/>
            <a:ext cx="4236085" cy="560705"/>
          </a:xfrm>
          <a:prstGeom prst="rect">
            <a:avLst/>
          </a:prstGeom>
          <a:noFill/>
          <a:effectLst/>
        </p:spPr>
        <p:txBody>
          <a:bodyPr wrap="square" lIns="68589" tIns="34295" rIns="68589" bIns="34295" rtlCol="0">
            <a:spAutoFit/>
            <a:scene3d>
              <a:camera prst="orthographicFront"/>
              <a:lightRig rig="threePt" dir="t"/>
            </a:scene3d>
          </a:bodyPr>
          <a:lstStyle/>
          <a:p>
            <a:pPr algn="ctr"/>
            <a:r>
              <a:rPr lang="en-US" altLang="zh-CN" sz="3200" b="1" dirty="0">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mn-ea"/>
                <a:sym typeface="+mn-lt"/>
              </a:rPr>
              <a:t>2</a:t>
            </a:r>
            <a:r>
              <a:rPr lang="zh-CN" altLang="en-US" sz="3200" b="1" dirty="0">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mn-ea"/>
                <a:sym typeface="+mn-lt"/>
              </a:rPr>
              <a:t>、班干部</a:t>
            </a:r>
          </a:p>
        </p:txBody>
      </p:sp>
      <p:sp>
        <p:nvSpPr>
          <p:cNvPr id="206" name="椭圆 31"/>
          <p:cNvSpPr/>
          <p:nvPr>
            <p:custDataLst>
              <p:tags r:id="rId2"/>
            </p:custDataLst>
          </p:nvPr>
        </p:nvSpPr>
        <p:spPr>
          <a:xfrm>
            <a:off x="2423160" y="1289685"/>
            <a:ext cx="4295775" cy="831215"/>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bg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9" tIns="34295" rIns="68589" bIns="34295" numCol="1" spcCol="0" rtlCol="0" fromWordArt="0" anchor="ctr" anchorCtr="0" forceAA="0" compatLnSpc="1">
            <a:noAutofit/>
          </a:bodyPr>
          <a:lstStyle/>
          <a:p>
            <a:pPr algn="ctr"/>
            <a:endParaRPr lang="zh-CN" altLang="en-US">
              <a:cs typeface="+mn-ea"/>
              <a:sym typeface="+mn-lt"/>
            </a:endParaRPr>
          </a:p>
        </p:txBody>
      </p:sp>
      <p:sp>
        <p:nvSpPr>
          <p:cNvPr id="41" name="Rectangle 47"/>
          <p:cNvSpPr/>
          <p:nvPr>
            <p:custDataLst>
              <p:tags r:id="rId3"/>
            </p:custDataLst>
          </p:nvPr>
        </p:nvSpPr>
        <p:spPr>
          <a:xfrm>
            <a:off x="2726136" y="2368179"/>
            <a:ext cx="3693319" cy="1042721"/>
          </a:xfrm>
          <a:prstGeom prst="rect">
            <a:avLst/>
          </a:prstGeom>
        </p:spPr>
        <p:txBody>
          <a:bodyPr wrap="none" lIns="0" tIns="0" rIns="0" bIns="0">
            <a:spAutoFit/>
            <a:scene3d>
              <a:camera prst="orthographicFront"/>
              <a:lightRig rig="threePt" dir="t"/>
            </a:scene3d>
          </a:bodyPr>
          <a:lstStyle/>
          <a:p>
            <a:pPr indent="0" algn="ctr" fontAlgn="auto">
              <a:lnSpc>
                <a:spcPct val="150000"/>
              </a:lnSpc>
            </a:pPr>
            <a:r>
              <a:rPr lang="zh-CN" altLang="en-US" sz="2400" b="1" dirty="0">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mn-ea"/>
                <a:sym typeface="+mn-lt"/>
              </a:rPr>
              <a:t>需以身作则，严格要求自己</a:t>
            </a:r>
          </a:p>
          <a:p>
            <a:pPr indent="0" algn="ctr" fontAlgn="auto">
              <a:lnSpc>
                <a:spcPct val="150000"/>
              </a:lnSpc>
            </a:pPr>
            <a:r>
              <a:rPr lang="zh-CN" altLang="en-US" sz="2400" b="1" dirty="0">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mn-ea"/>
                <a:sym typeface="+mn-lt"/>
              </a:rPr>
              <a:t>未尽其责会被调换</a:t>
            </a:r>
          </a:p>
        </p:txBody>
      </p:sp>
    </p:spTree>
    <p:extLst>
      <p:ext uri="{BB962C8B-B14F-4D97-AF65-F5344CB8AC3E}">
        <p14:creationId xmlns:p14="http://schemas.microsoft.com/office/powerpoint/2010/main" val="2616174890"/>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7"/>
          <p:cNvSpPr/>
          <p:nvPr>
            <p:custDataLst>
              <p:tags r:id="rId1"/>
            </p:custDataLst>
          </p:nvPr>
        </p:nvSpPr>
        <p:spPr>
          <a:xfrm>
            <a:off x="1107440" y="530860"/>
            <a:ext cx="3935730" cy="368935"/>
          </a:xfrm>
          <a:prstGeom prst="rect">
            <a:avLst/>
          </a:prstGeom>
        </p:spPr>
        <p:txBody>
          <a:bodyPr wrap="square" lIns="0" tIns="0" rIns="0" bIns="0">
            <a:spAutoFit/>
          </a:bodyPr>
          <a:lstStyle/>
          <a:p>
            <a:r>
              <a:rPr lang="zh-CN" altLang="en-US" sz="2400" b="1">
                <a:solidFill>
                  <a:schemeClr val="bg1"/>
                </a:solidFill>
                <a:latin typeface="微软雅黑" panose="020B0503020204020204" pitchFamily="34" charset="-122"/>
                <a:ea typeface="微软雅黑" panose="020B0503020204020204" pitchFamily="34" charset="-122"/>
                <a:cs typeface="+mn-ea"/>
                <a:sym typeface="+mn-lt"/>
              </a:rPr>
              <a:t>临时班干部选拔（职责公示）</a:t>
            </a:r>
          </a:p>
        </p:txBody>
      </p:sp>
      <p:sp>
        <p:nvSpPr>
          <p:cNvPr id="2" name="圆角矩形 1"/>
          <p:cNvSpPr/>
          <p:nvPr>
            <p:custDataLst>
              <p:tags r:id="rId2"/>
            </p:custDataLst>
          </p:nvPr>
        </p:nvSpPr>
        <p:spPr>
          <a:xfrm>
            <a:off x="770255" y="2253615"/>
            <a:ext cx="1858047" cy="768985"/>
          </a:xfrm>
          <a:prstGeom prst="roundRect">
            <a:avLst/>
          </a:prstGeom>
          <a:solidFill>
            <a:schemeClr val="accent2">
              <a:lumMod val="75000"/>
            </a:schemeClr>
          </a:solidFill>
        </p:spPr>
        <p:style>
          <a:lnRef idx="0">
            <a:srgbClr val="FFFFFF"/>
          </a:lnRef>
          <a:fillRef idx="1">
            <a:schemeClr val="accent6"/>
          </a:fillRef>
          <a:effectRef idx="2">
            <a:schemeClr val="accent6"/>
          </a:effectRef>
          <a:fontRef idx="minor">
            <a:schemeClr val="lt1"/>
          </a:fontRef>
        </p:style>
        <p:txBody>
          <a:bodyPr rtlCol="0" anchor="ctr"/>
          <a:lstStyle/>
          <a:p>
            <a:pPr algn="ctr"/>
            <a:r>
              <a:rPr lang="zh-CN" altLang="en-US" sz="4000" b="1" dirty="0">
                <a:latin typeface="微软雅黑" panose="020B0503020204020204" pitchFamily="34" charset="-122"/>
                <a:ea typeface="微软雅黑" panose="020B0503020204020204" pitchFamily="34" charset="-122"/>
              </a:rPr>
              <a:t>班干部</a:t>
            </a:r>
          </a:p>
        </p:txBody>
      </p:sp>
      <p:graphicFrame>
        <p:nvGraphicFramePr>
          <p:cNvPr id="4" name="表格 3"/>
          <p:cNvGraphicFramePr>
            <a:graphicFrameLocks noGrp="1"/>
          </p:cNvGraphicFramePr>
          <p:nvPr>
            <p:custDataLst>
              <p:tags r:id="rId3"/>
            </p:custDataLst>
          </p:nvPr>
        </p:nvGraphicFramePr>
        <p:xfrm>
          <a:off x="2735580" y="1064260"/>
          <a:ext cx="6092449" cy="3930715"/>
        </p:xfrm>
        <a:graphic>
          <a:graphicData uri="http://schemas.openxmlformats.org/drawingml/2006/table">
            <a:tbl>
              <a:tblPr firstRow="1" bandRow="1">
                <a:tableStyleId>{93296810-A885-4BE3-A3E7-6D5BEEA58F35}</a:tableStyleId>
              </a:tblPr>
              <a:tblGrid>
                <a:gridCol w="998855">
                  <a:extLst>
                    <a:ext uri="{9D8B030D-6E8A-4147-A177-3AD203B41FA5}">
                      <a16:colId xmlns:a16="http://schemas.microsoft.com/office/drawing/2014/main" val="20000"/>
                    </a:ext>
                  </a:extLst>
                </a:gridCol>
                <a:gridCol w="1086512">
                  <a:extLst>
                    <a:ext uri="{9D8B030D-6E8A-4147-A177-3AD203B41FA5}">
                      <a16:colId xmlns:a16="http://schemas.microsoft.com/office/drawing/2014/main" val="20001"/>
                    </a:ext>
                  </a:extLst>
                </a:gridCol>
                <a:gridCol w="911198">
                  <a:extLst>
                    <a:ext uri="{9D8B030D-6E8A-4147-A177-3AD203B41FA5}">
                      <a16:colId xmlns:a16="http://schemas.microsoft.com/office/drawing/2014/main" val="20002"/>
                    </a:ext>
                  </a:extLst>
                </a:gridCol>
                <a:gridCol w="1094737">
                  <a:extLst>
                    <a:ext uri="{9D8B030D-6E8A-4147-A177-3AD203B41FA5}">
                      <a16:colId xmlns:a16="http://schemas.microsoft.com/office/drawing/2014/main" val="20003"/>
                    </a:ext>
                  </a:extLst>
                </a:gridCol>
                <a:gridCol w="902973">
                  <a:extLst>
                    <a:ext uri="{9D8B030D-6E8A-4147-A177-3AD203B41FA5}">
                      <a16:colId xmlns:a16="http://schemas.microsoft.com/office/drawing/2014/main" val="20004"/>
                    </a:ext>
                  </a:extLst>
                </a:gridCol>
                <a:gridCol w="1098174">
                  <a:extLst>
                    <a:ext uri="{9D8B030D-6E8A-4147-A177-3AD203B41FA5}">
                      <a16:colId xmlns:a16="http://schemas.microsoft.com/office/drawing/2014/main" val="20005"/>
                    </a:ext>
                  </a:extLst>
                </a:gridCol>
              </a:tblGrid>
              <a:tr h="972820">
                <a:tc>
                  <a:txBody>
                    <a:bodyPr/>
                    <a:lstStyle/>
                    <a:p>
                      <a:pPr indent="0" algn="ctr" fontAlgn="auto">
                        <a:lnSpc>
                          <a:spcPct val="150000"/>
                        </a:lnSpc>
                        <a:buNone/>
                      </a:pPr>
                      <a:r>
                        <a:rPr lang="zh-CN" altLang="en-US" sz="2200" b="1" dirty="0">
                          <a:solidFill>
                            <a:srgbClr val="FF0000"/>
                          </a:solidFill>
                          <a:latin typeface="微软雅黑" panose="020B0503020204020204" pitchFamily="34" charset="-122"/>
                          <a:ea typeface="微软雅黑" panose="020B0503020204020204" pitchFamily="34" charset="-122"/>
                        </a:rPr>
                        <a:t>班长</a:t>
                      </a:r>
                    </a:p>
                  </a:txBody>
                  <a:tcPr>
                    <a:solidFill>
                      <a:schemeClr val="accent6">
                        <a:lumMod val="40000"/>
                        <a:lumOff val="60000"/>
                      </a:schemeClr>
                    </a:solidFill>
                  </a:tcPr>
                </a:tc>
                <a:tc>
                  <a:txBody>
                    <a:bodyPr/>
                    <a:lstStyle/>
                    <a:p>
                      <a:pPr indent="0" algn="ctr" fontAlgn="auto">
                        <a:lnSpc>
                          <a:spcPct val="150000"/>
                        </a:lnSpc>
                        <a:buNone/>
                      </a:pPr>
                      <a:r>
                        <a:rPr lang="zh-CN" altLang="en-US" sz="2200" b="1" dirty="0">
                          <a:solidFill>
                            <a:schemeClr val="tx1"/>
                          </a:solidFill>
                          <a:latin typeface="微软雅黑" panose="020B0503020204020204" pitchFamily="34" charset="-122"/>
                          <a:ea typeface="微软雅黑" panose="020B0503020204020204" pitchFamily="34" charset="-122"/>
                        </a:rPr>
                        <a:t>杨梓玲</a:t>
                      </a:r>
                      <a:endParaRPr lang="en-US" altLang="zh-CN" sz="2200" b="1" dirty="0">
                        <a:solidFill>
                          <a:schemeClr val="tx1"/>
                        </a:solidFill>
                        <a:latin typeface="微软雅黑" panose="020B0503020204020204" pitchFamily="34" charset="-122"/>
                        <a:ea typeface="微软雅黑" panose="020B0503020204020204" pitchFamily="34" charset="-122"/>
                      </a:endParaRPr>
                    </a:p>
                  </a:txBody>
                  <a:tcPr>
                    <a:solidFill>
                      <a:schemeClr val="accent6">
                        <a:lumMod val="40000"/>
                        <a:lumOff val="60000"/>
                      </a:schemeClr>
                    </a:solidFill>
                  </a:tcPr>
                </a:tc>
                <a:tc>
                  <a:txBody>
                    <a:bodyPr/>
                    <a:lstStyle/>
                    <a:p>
                      <a:pPr indent="0" algn="ctr" fontAlgn="auto">
                        <a:lnSpc>
                          <a:spcPct val="150000"/>
                        </a:lnSpc>
                        <a:buNone/>
                      </a:pPr>
                      <a:r>
                        <a:rPr lang="zh-CN" altLang="en-US" sz="2200" b="1" dirty="0">
                          <a:solidFill>
                            <a:srgbClr val="FF0000"/>
                          </a:solidFill>
                          <a:latin typeface="微软雅黑" panose="020B0503020204020204" pitchFamily="34" charset="-122"/>
                          <a:ea typeface="微软雅黑" panose="020B0503020204020204" pitchFamily="34" charset="-122"/>
                        </a:rPr>
                        <a:t>团支书</a:t>
                      </a:r>
                    </a:p>
                  </a:txBody>
                  <a:tcPr>
                    <a:solidFill>
                      <a:schemeClr val="accent6">
                        <a:lumMod val="40000"/>
                        <a:lumOff val="60000"/>
                      </a:schemeClr>
                    </a:solidFill>
                  </a:tcPr>
                </a:tc>
                <a:tc>
                  <a:txBody>
                    <a:bodyPr/>
                    <a:lstStyle/>
                    <a:p>
                      <a:pPr indent="0" algn="ctr" fontAlgn="auto">
                        <a:lnSpc>
                          <a:spcPct val="150000"/>
                        </a:lnSpc>
                        <a:buNone/>
                      </a:pPr>
                      <a:r>
                        <a:rPr lang="zh-CN" altLang="en-US" sz="2200" b="1" dirty="0">
                          <a:solidFill>
                            <a:schemeClr val="tx1"/>
                          </a:solidFill>
                          <a:latin typeface="微软雅黑" panose="020B0503020204020204" pitchFamily="34" charset="-122"/>
                          <a:ea typeface="微软雅黑" panose="020B0503020204020204" pitchFamily="34" charset="-122"/>
                        </a:rPr>
                        <a:t>刘心语</a:t>
                      </a:r>
                    </a:p>
                  </a:txBody>
                  <a:tcPr>
                    <a:solidFill>
                      <a:schemeClr val="accent6">
                        <a:lumMod val="40000"/>
                        <a:lumOff val="60000"/>
                      </a:schemeClr>
                    </a:solidFill>
                  </a:tcPr>
                </a:tc>
                <a:tc>
                  <a:txBody>
                    <a:bodyPr/>
                    <a:lstStyle/>
                    <a:p>
                      <a:pPr indent="0" algn="ctr" fontAlgn="auto">
                        <a:lnSpc>
                          <a:spcPct val="150000"/>
                        </a:lnSpc>
                        <a:buNone/>
                      </a:pPr>
                      <a:r>
                        <a:rPr lang="zh-CN" altLang="en-US" sz="2200" b="1" dirty="0">
                          <a:solidFill>
                            <a:srgbClr val="FF0000"/>
                          </a:solidFill>
                          <a:latin typeface="微软雅黑" panose="020B0503020204020204" pitchFamily="34" charset="-122"/>
                          <a:ea typeface="微软雅黑" panose="020B0503020204020204" pitchFamily="34" charset="-122"/>
                        </a:rPr>
                        <a:t>学习委员</a:t>
                      </a:r>
                    </a:p>
                  </a:txBody>
                  <a:tcPr>
                    <a:solidFill>
                      <a:schemeClr val="accent6">
                        <a:lumMod val="40000"/>
                        <a:lumOff val="60000"/>
                      </a:schemeClr>
                    </a:solidFill>
                  </a:tcPr>
                </a:tc>
                <a:tc>
                  <a:txBody>
                    <a:bodyPr/>
                    <a:lstStyle/>
                    <a:p>
                      <a:pPr indent="0" algn="ctr" fontAlgn="auto">
                        <a:lnSpc>
                          <a:spcPct val="150000"/>
                        </a:lnSpc>
                        <a:buNone/>
                      </a:pPr>
                      <a:r>
                        <a:rPr lang="zh-CN" altLang="en-US" sz="2200" b="1" dirty="0">
                          <a:solidFill>
                            <a:schemeClr val="tx1"/>
                          </a:solidFill>
                          <a:latin typeface="微软雅黑" panose="020B0503020204020204" pitchFamily="34" charset="-122"/>
                          <a:ea typeface="微软雅黑" panose="020B0503020204020204" pitchFamily="34" charset="-122"/>
                        </a:rPr>
                        <a:t>张语轩</a:t>
                      </a:r>
                    </a:p>
                  </a:txBody>
                  <a:tcPr>
                    <a:solidFill>
                      <a:schemeClr val="accent6">
                        <a:lumMod val="40000"/>
                        <a:lumOff val="60000"/>
                      </a:schemeClr>
                    </a:solidFill>
                  </a:tcPr>
                </a:tc>
                <a:extLst>
                  <a:ext uri="{0D108BD9-81ED-4DB2-BD59-A6C34878D82A}">
                    <a16:rowId xmlns:a16="http://schemas.microsoft.com/office/drawing/2014/main" val="10000"/>
                  </a:ext>
                </a:extLst>
              </a:tr>
              <a:tr h="815975">
                <a:tc>
                  <a:txBody>
                    <a:bodyPr/>
                    <a:lstStyle/>
                    <a:p>
                      <a:pPr indent="0" algn="ctr" fontAlgn="auto">
                        <a:lnSpc>
                          <a:spcPct val="150000"/>
                        </a:lnSpc>
                        <a:buNone/>
                      </a:pPr>
                      <a:r>
                        <a:rPr lang="zh-CN" altLang="en-US" sz="2200" b="1" dirty="0">
                          <a:solidFill>
                            <a:srgbClr val="FF0000"/>
                          </a:solidFill>
                          <a:latin typeface="微软雅黑" panose="020B0503020204020204" pitchFamily="34" charset="-122"/>
                          <a:ea typeface="微软雅黑" panose="020B0503020204020204" pitchFamily="34" charset="-122"/>
                        </a:rPr>
                        <a:t>劳动委员</a:t>
                      </a:r>
                    </a:p>
                  </a:txBody>
                  <a:tcPr>
                    <a:solidFill>
                      <a:schemeClr val="accent6">
                        <a:lumMod val="40000"/>
                        <a:lumOff val="60000"/>
                      </a:schemeClr>
                    </a:solidFill>
                  </a:tcPr>
                </a:tc>
                <a:tc>
                  <a:txBody>
                    <a:bodyPr/>
                    <a:lstStyle/>
                    <a:p>
                      <a:pPr indent="0" algn="ctr" fontAlgn="auto">
                        <a:lnSpc>
                          <a:spcPct val="150000"/>
                        </a:lnSpc>
                        <a:buNone/>
                      </a:pPr>
                      <a:r>
                        <a:rPr lang="zh-CN" altLang="en-US" sz="2200" b="1" dirty="0">
                          <a:solidFill>
                            <a:schemeClr val="tx1"/>
                          </a:solidFill>
                          <a:latin typeface="微软雅黑" panose="020B0503020204020204" pitchFamily="34" charset="-122"/>
                          <a:ea typeface="微软雅黑" panose="020B0503020204020204" pitchFamily="34" charset="-122"/>
                        </a:rPr>
                        <a:t>罗依</a:t>
                      </a:r>
                    </a:p>
                  </a:txBody>
                  <a:tcPr>
                    <a:solidFill>
                      <a:schemeClr val="accent6">
                        <a:lumMod val="40000"/>
                        <a:lumOff val="60000"/>
                      </a:schemeClr>
                    </a:solidFill>
                  </a:tcPr>
                </a:tc>
                <a:tc>
                  <a:txBody>
                    <a:bodyPr/>
                    <a:lstStyle/>
                    <a:p>
                      <a:pPr indent="0" algn="ctr" fontAlgn="auto">
                        <a:lnSpc>
                          <a:spcPct val="150000"/>
                        </a:lnSpc>
                        <a:buNone/>
                      </a:pPr>
                      <a:r>
                        <a:rPr lang="zh-CN" altLang="en-US" sz="2200" b="1" dirty="0">
                          <a:solidFill>
                            <a:srgbClr val="FF0000"/>
                          </a:solidFill>
                          <a:latin typeface="微软雅黑" panose="020B0503020204020204" pitchFamily="34" charset="-122"/>
                          <a:ea typeface="微软雅黑" panose="020B0503020204020204" pitchFamily="34" charset="-122"/>
                        </a:rPr>
                        <a:t>宣传委员</a:t>
                      </a:r>
                    </a:p>
                  </a:txBody>
                  <a:tcPr>
                    <a:solidFill>
                      <a:schemeClr val="accent6">
                        <a:lumMod val="40000"/>
                        <a:lumOff val="60000"/>
                      </a:schemeClr>
                    </a:solidFill>
                  </a:tcPr>
                </a:tc>
                <a:tc>
                  <a:txBody>
                    <a:bodyPr/>
                    <a:lstStyle/>
                    <a:p>
                      <a:pPr indent="0" algn="ctr" fontAlgn="auto">
                        <a:lnSpc>
                          <a:spcPct val="150000"/>
                        </a:lnSpc>
                        <a:buNone/>
                      </a:pPr>
                      <a:r>
                        <a:rPr lang="zh-CN" altLang="en-US" sz="2200" b="1" dirty="0">
                          <a:solidFill>
                            <a:schemeClr val="tx1"/>
                          </a:solidFill>
                          <a:latin typeface="微软雅黑" panose="020B0503020204020204" pitchFamily="34" charset="-122"/>
                          <a:ea typeface="微软雅黑" panose="020B0503020204020204" pitchFamily="34" charset="-122"/>
                        </a:rPr>
                        <a:t>张语轩</a:t>
                      </a:r>
                    </a:p>
                  </a:txBody>
                  <a:tcPr>
                    <a:solidFill>
                      <a:schemeClr val="accent6">
                        <a:lumMod val="40000"/>
                        <a:lumOff val="60000"/>
                      </a:schemeClr>
                    </a:solidFill>
                  </a:tcPr>
                </a:tc>
                <a:tc>
                  <a:txBody>
                    <a:bodyPr/>
                    <a:lstStyle/>
                    <a:p>
                      <a:pPr indent="0" algn="ctr" fontAlgn="auto">
                        <a:lnSpc>
                          <a:spcPct val="150000"/>
                        </a:lnSpc>
                        <a:buNone/>
                      </a:pPr>
                      <a:r>
                        <a:rPr lang="zh-CN" altLang="en-US" sz="2200" b="1" dirty="0">
                          <a:solidFill>
                            <a:srgbClr val="FF0000"/>
                          </a:solidFill>
                          <a:latin typeface="微软雅黑" panose="020B0503020204020204" pitchFamily="34" charset="-122"/>
                          <a:ea typeface="微软雅黑" panose="020B0503020204020204" pitchFamily="34" charset="-122"/>
                        </a:rPr>
                        <a:t>文艺委员</a:t>
                      </a:r>
                    </a:p>
                  </a:txBody>
                  <a:tcPr>
                    <a:solidFill>
                      <a:schemeClr val="accent6">
                        <a:lumMod val="40000"/>
                        <a:lumOff val="60000"/>
                      </a:schemeClr>
                    </a:solidFill>
                  </a:tcPr>
                </a:tc>
                <a:tc>
                  <a:txBody>
                    <a:bodyPr/>
                    <a:lstStyle/>
                    <a:p>
                      <a:pPr indent="0" algn="ctr" fontAlgn="auto">
                        <a:lnSpc>
                          <a:spcPct val="150000"/>
                        </a:lnSpc>
                        <a:buNone/>
                      </a:pPr>
                      <a:r>
                        <a:rPr lang="zh-CN" altLang="en-US" sz="2200" b="1" dirty="0">
                          <a:solidFill>
                            <a:schemeClr val="tx1"/>
                          </a:solidFill>
                          <a:latin typeface="微软雅黑" panose="020B0503020204020204" pitchFamily="34" charset="-122"/>
                          <a:ea typeface="微软雅黑" panose="020B0503020204020204" pitchFamily="34" charset="-122"/>
                        </a:rPr>
                        <a:t>胡今儇</a:t>
                      </a:r>
                    </a:p>
                  </a:txBody>
                  <a:tcPr>
                    <a:solidFill>
                      <a:schemeClr val="accent6">
                        <a:lumMod val="40000"/>
                        <a:lumOff val="60000"/>
                      </a:schemeClr>
                    </a:solidFill>
                  </a:tcPr>
                </a:tc>
                <a:extLst>
                  <a:ext uri="{0D108BD9-81ED-4DB2-BD59-A6C34878D82A}">
                    <a16:rowId xmlns:a16="http://schemas.microsoft.com/office/drawing/2014/main" val="10001"/>
                  </a:ext>
                </a:extLst>
              </a:tr>
              <a:tr h="815975">
                <a:tc>
                  <a:txBody>
                    <a:bodyPr/>
                    <a:lstStyle/>
                    <a:p>
                      <a:pPr indent="0" algn="ctr" fontAlgn="auto">
                        <a:lnSpc>
                          <a:spcPct val="150000"/>
                        </a:lnSpc>
                        <a:buNone/>
                      </a:pPr>
                      <a:r>
                        <a:rPr lang="zh-CN" altLang="en-US" sz="2200" b="1" dirty="0">
                          <a:solidFill>
                            <a:srgbClr val="FF0000"/>
                          </a:solidFill>
                          <a:latin typeface="微软雅黑" panose="020B0503020204020204" pitchFamily="34" charset="-122"/>
                          <a:ea typeface="微软雅黑" panose="020B0503020204020204" pitchFamily="34" charset="-122"/>
                        </a:rPr>
                        <a:t>电教委员</a:t>
                      </a:r>
                    </a:p>
                  </a:txBody>
                  <a:tcPr>
                    <a:solidFill>
                      <a:schemeClr val="accent6">
                        <a:lumMod val="40000"/>
                        <a:lumOff val="60000"/>
                      </a:schemeClr>
                    </a:solidFill>
                  </a:tcPr>
                </a:tc>
                <a:tc>
                  <a:txBody>
                    <a:bodyPr/>
                    <a:lstStyle/>
                    <a:p>
                      <a:pPr marL="0" marR="0" lvl="0" indent="0" algn="ctr" defTabSz="685800" rtl="0" eaLnBrk="1" fontAlgn="auto" latinLnBrk="0" hangingPunct="1">
                        <a:lnSpc>
                          <a:spcPct val="150000"/>
                        </a:lnSpc>
                        <a:spcBef>
                          <a:spcPts val="0"/>
                        </a:spcBef>
                        <a:spcAft>
                          <a:spcPts val="0"/>
                        </a:spcAft>
                        <a:buClrTx/>
                        <a:buSzTx/>
                        <a:buFontTx/>
                        <a:buNone/>
                        <a:tabLst/>
                        <a:defRPr/>
                      </a:pPr>
                      <a:r>
                        <a:rPr lang="zh-CN" altLang="en-US" sz="2200" b="1" dirty="0">
                          <a:solidFill>
                            <a:schemeClr val="tx1"/>
                          </a:solidFill>
                          <a:latin typeface="微软雅黑" panose="020B0503020204020204" pitchFamily="34" charset="-122"/>
                          <a:ea typeface="微软雅黑" panose="020B0503020204020204" pitchFamily="34" charset="-122"/>
                        </a:rPr>
                        <a:t>周羽飞</a:t>
                      </a:r>
                    </a:p>
                    <a:p>
                      <a:pPr indent="0" algn="ctr" fontAlgn="auto">
                        <a:lnSpc>
                          <a:spcPct val="150000"/>
                        </a:lnSpc>
                        <a:buNone/>
                      </a:pPr>
                      <a:endParaRPr lang="zh-CN" altLang="en-US" sz="2200" b="1" dirty="0">
                        <a:solidFill>
                          <a:schemeClr val="tx1"/>
                        </a:solidFill>
                        <a:latin typeface="微软雅黑" panose="020B0503020204020204" pitchFamily="34" charset="-122"/>
                        <a:ea typeface="微软雅黑" panose="020B0503020204020204" pitchFamily="34" charset="-122"/>
                      </a:endParaRPr>
                    </a:p>
                  </a:txBody>
                  <a:tcPr>
                    <a:solidFill>
                      <a:schemeClr val="accent6">
                        <a:lumMod val="40000"/>
                        <a:lumOff val="60000"/>
                      </a:schemeClr>
                    </a:solidFill>
                  </a:tcPr>
                </a:tc>
                <a:tc>
                  <a:txBody>
                    <a:bodyPr/>
                    <a:lstStyle/>
                    <a:p>
                      <a:pPr indent="0" algn="ctr" fontAlgn="auto">
                        <a:lnSpc>
                          <a:spcPct val="150000"/>
                        </a:lnSpc>
                        <a:buNone/>
                      </a:pPr>
                      <a:r>
                        <a:rPr lang="zh-CN" altLang="en-US" sz="2200" b="1" dirty="0">
                          <a:solidFill>
                            <a:srgbClr val="FF0000"/>
                          </a:solidFill>
                          <a:latin typeface="微软雅黑" panose="020B0503020204020204" pitchFamily="34" charset="-122"/>
                          <a:ea typeface="微软雅黑" panose="020B0503020204020204" pitchFamily="34" charset="-122"/>
                        </a:rPr>
                        <a:t>生活委员</a:t>
                      </a:r>
                    </a:p>
                  </a:txBody>
                  <a:tcPr>
                    <a:solidFill>
                      <a:schemeClr val="accent6">
                        <a:lumMod val="40000"/>
                        <a:lumOff val="60000"/>
                      </a:schemeClr>
                    </a:solidFill>
                  </a:tcPr>
                </a:tc>
                <a:tc>
                  <a:txBody>
                    <a:bodyPr/>
                    <a:lstStyle/>
                    <a:p>
                      <a:pPr indent="0" algn="ctr" fontAlgn="auto">
                        <a:lnSpc>
                          <a:spcPct val="150000"/>
                        </a:lnSpc>
                        <a:buNone/>
                      </a:pPr>
                      <a:endParaRPr lang="zh-CN" altLang="en-US" sz="2200" b="1" dirty="0">
                        <a:solidFill>
                          <a:schemeClr val="tx1"/>
                        </a:solidFill>
                        <a:latin typeface="微软雅黑" panose="020B0503020204020204" pitchFamily="34" charset="-122"/>
                        <a:ea typeface="微软雅黑" panose="020B0503020204020204" pitchFamily="34" charset="-122"/>
                      </a:endParaRPr>
                    </a:p>
                  </a:txBody>
                  <a:tcPr>
                    <a:solidFill>
                      <a:schemeClr val="accent6">
                        <a:lumMod val="40000"/>
                        <a:lumOff val="60000"/>
                      </a:schemeClr>
                    </a:solidFill>
                  </a:tcPr>
                </a:tc>
                <a:tc>
                  <a:txBody>
                    <a:bodyPr/>
                    <a:lstStyle/>
                    <a:p>
                      <a:pPr indent="0" algn="ctr" fontAlgn="auto">
                        <a:lnSpc>
                          <a:spcPct val="150000"/>
                        </a:lnSpc>
                        <a:buNone/>
                      </a:pPr>
                      <a:r>
                        <a:rPr lang="zh-CN" altLang="en-US" sz="2200" b="1" dirty="0">
                          <a:solidFill>
                            <a:srgbClr val="FF0000"/>
                          </a:solidFill>
                          <a:latin typeface="微软雅黑" panose="020B0503020204020204" pitchFamily="34" charset="-122"/>
                          <a:ea typeface="微软雅黑" panose="020B0503020204020204" pitchFamily="34" charset="-122"/>
                        </a:rPr>
                        <a:t>心理委员</a:t>
                      </a:r>
                    </a:p>
                  </a:txBody>
                  <a:tcPr>
                    <a:solidFill>
                      <a:schemeClr val="accent6">
                        <a:lumMod val="40000"/>
                        <a:lumOff val="60000"/>
                      </a:schemeClr>
                    </a:solidFill>
                  </a:tcPr>
                </a:tc>
                <a:tc>
                  <a:txBody>
                    <a:bodyPr/>
                    <a:lstStyle/>
                    <a:p>
                      <a:pPr indent="0" algn="ctr" fontAlgn="auto">
                        <a:lnSpc>
                          <a:spcPct val="150000"/>
                        </a:lnSpc>
                        <a:buNone/>
                      </a:pPr>
                      <a:endParaRPr lang="zh-CN" altLang="en-US" sz="2200" b="1" dirty="0">
                        <a:solidFill>
                          <a:schemeClr val="tx1"/>
                        </a:solidFill>
                        <a:latin typeface="微软雅黑" panose="020B0503020204020204" pitchFamily="34" charset="-122"/>
                        <a:ea typeface="微软雅黑" panose="020B0503020204020204" pitchFamily="34" charset="-122"/>
                      </a:endParaRPr>
                    </a:p>
                  </a:txBody>
                  <a:tcPr>
                    <a:solidFill>
                      <a:schemeClr val="accent6">
                        <a:lumMod val="40000"/>
                        <a:lumOff val="60000"/>
                      </a:schemeClr>
                    </a:solidFill>
                  </a:tcPr>
                </a:tc>
                <a:extLst>
                  <a:ext uri="{0D108BD9-81ED-4DB2-BD59-A6C34878D82A}">
                    <a16:rowId xmlns:a16="http://schemas.microsoft.com/office/drawing/2014/main" val="10002"/>
                  </a:ext>
                </a:extLst>
              </a:tr>
              <a:tr h="816610">
                <a:tc>
                  <a:txBody>
                    <a:bodyPr/>
                    <a:lstStyle/>
                    <a:p>
                      <a:pPr indent="0" algn="ctr" fontAlgn="auto">
                        <a:lnSpc>
                          <a:spcPct val="150000"/>
                        </a:lnSpc>
                        <a:buNone/>
                      </a:pPr>
                      <a:endParaRPr lang="zh-CN" altLang="en-US" sz="2200" b="1" dirty="0">
                        <a:solidFill>
                          <a:srgbClr val="FF0000"/>
                        </a:solidFill>
                        <a:latin typeface="微软雅黑" panose="020B0503020204020204" pitchFamily="34" charset="-122"/>
                        <a:ea typeface="微软雅黑" panose="020B0503020204020204" pitchFamily="34" charset="-122"/>
                      </a:endParaRPr>
                    </a:p>
                  </a:txBody>
                  <a:tcPr>
                    <a:solidFill>
                      <a:schemeClr val="accent6">
                        <a:lumMod val="40000"/>
                        <a:lumOff val="60000"/>
                      </a:schemeClr>
                    </a:solidFill>
                  </a:tcPr>
                </a:tc>
                <a:tc>
                  <a:txBody>
                    <a:bodyPr/>
                    <a:lstStyle/>
                    <a:p>
                      <a:pPr indent="0" algn="ctr" fontAlgn="auto">
                        <a:lnSpc>
                          <a:spcPct val="150000"/>
                        </a:lnSpc>
                        <a:buNone/>
                      </a:pPr>
                      <a:endParaRPr lang="zh-CN" altLang="en-US" sz="2200" b="1" dirty="0">
                        <a:solidFill>
                          <a:schemeClr val="tx1"/>
                        </a:solidFill>
                        <a:latin typeface="微软雅黑" panose="020B0503020204020204" pitchFamily="34" charset="-122"/>
                        <a:ea typeface="微软雅黑" panose="020B0503020204020204" pitchFamily="34" charset="-122"/>
                      </a:endParaRPr>
                    </a:p>
                  </a:txBody>
                  <a:tcPr>
                    <a:solidFill>
                      <a:schemeClr val="accent6">
                        <a:lumMod val="40000"/>
                        <a:lumOff val="60000"/>
                      </a:schemeClr>
                    </a:solidFill>
                  </a:tcPr>
                </a:tc>
                <a:tc>
                  <a:txBody>
                    <a:bodyPr/>
                    <a:lstStyle/>
                    <a:p>
                      <a:pPr indent="0" algn="ctr" fontAlgn="auto">
                        <a:lnSpc>
                          <a:spcPct val="150000"/>
                        </a:lnSpc>
                        <a:buNone/>
                      </a:pPr>
                      <a:endParaRPr lang="zh-CN" altLang="en-US" sz="2200" b="1" dirty="0">
                        <a:solidFill>
                          <a:srgbClr val="FF0000"/>
                        </a:solidFill>
                        <a:latin typeface="微软雅黑" panose="020B0503020204020204" pitchFamily="34" charset="-122"/>
                        <a:ea typeface="微软雅黑" panose="020B0503020204020204" pitchFamily="34" charset="-122"/>
                      </a:endParaRPr>
                    </a:p>
                  </a:txBody>
                  <a:tcPr>
                    <a:solidFill>
                      <a:schemeClr val="accent6">
                        <a:lumMod val="40000"/>
                        <a:lumOff val="60000"/>
                      </a:schemeClr>
                    </a:solidFill>
                  </a:tcPr>
                </a:tc>
                <a:tc>
                  <a:txBody>
                    <a:bodyPr/>
                    <a:lstStyle/>
                    <a:p>
                      <a:pPr indent="0" algn="ctr" fontAlgn="auto">
                        <a:lnSpc>
                          <a:spcPct val="150000"/>
                        </a:lnSpc>
                        <a:buNone/>
                      </a:pPr>
                      <a:endParaRPr lang="zh-CN" altLang="en-US" sz="2200" b="1" dirty="0">
                        <a:solidFill>
                          <a:srgbClr val="FF0000"/>
                        </a:solidFill>
                        <a:latin typeface="微软雅黑" panose="020B0503020204020204" pitchFamily="34" charset="-122"/>
                        <a:ea typeface="微软雅黑" panose="020B0503020204020204" pitchFamily="34" charset="-122"/>
                      </a:endParaRPr>
                    </a:p>
                  </a:txBody>
                  <a:tcPr>
                    <a:solidFill>
                      <a:schemeClr val="accent6">
                        <a:lumMod val="40000"/>
                        <a:lumOff val="60000"/>
                      </a:schemeClr>
                    </a:solidFill>
                  </a:tcPr>
                </a:tc>
                <a:tc>
                  <a:txBody>
                    <a:bodyPr/>
                    <a:lstStyle/>
                    <a:p>
                      <a:pPr indent="0" algn="ctr" fontAlgn="auto">
                        <a:lnSpc>
                          <a:spcPct val="150000"/>
                        </a:lnSpc>
                        <a:buNone/>
                      </a:pPr>
                      <a:endParaRPr lang="zh-CN" altLang="en-US" sz="2200" b="1" dirty="0">
                        <a:solidFill>
                          <a:srgbClr val="FF0000"/>
                        </a:solidFill>
                        <a:latin typeface="微软雅黑" panose="020B0503020204020204" pitchFamily="34" charset="-122"/>
                        <a:ea typeface="微软雅黑" panose="020B0503020204020204" pitchFamily="34" charset="-122"/>
                      </a:endParaRPr>
                    </a:p>
                  </a:txBody>
                  <a:tcPr>
                    <a:solidFill>
                      <a:schemeClr val="accent6">
                        <a:lumMod val="40000"/>
                        <a:lumOff val="60000"/>
                      </a:schemeClr>
                    </a:solidFill>
                  </a:tcPr>
                </a:tc>
                <a:tc>
                  <a:txBody>
                    <a:bodyPr/>
                    <a:lstStyle/>
                    <a:p>
                      <a:pPr indent="0" algn="ctr" fontAlgn="auto">
                        <a:lnSpc>
                          <a:spcPct val="150000"/>
                        </a:lnSpc>
                        <a:buNone/>
                      </a:pPr>
                      <a:endParaRPr lang="zh-CN" altLang="en-US" sz="2200" b="1" dirty="0">
                        <a:solidFill>
                          <a:srgbClr val="FF0000"/>
                        </a:solidFill>
                        <a:latin typeface="微软雅黑" panose="020B0503020204020204" pitchFamily="34" charset="-122"/>
                        <a:ea typeface="微软雅黑" panose="020B0503020204020204" pitchFamily="34" charset="-122"/>
                      </a:endParaRPr>
                    </a:p>
                  </a:txBody>
                  <a:tcPr>
                    <a:solidFill>
                      <a:schemeClr val="accent6">
                        <a:lumMod val="40000"/>
                        <a:lumOff val="60000"/>
                      </a:scheme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384304427"/>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0BCA64-4768-A531-9C58-AA1967CA601F}"/>
            </a:ext>
          </a:extLst>
        </p:cNvPr>
        <p:cNvGrpSpPr/>
        <p:nvPr/>
      </p:nvGrpSpPr>
      <p:grpSpPr>
        <a:xfrm>
          <a:off x="0" y="0"/>
          <a:ext cx="0" cy="0"/>
          <a:chOff x="0" y="0"/>
          <a:chExt cx="0" cy="0"/>
        </a:xfrm>
      </p:grpSpPr>
      <p:sp>
        <p:nvSpPr>
          <p:cNvPr id="9" name="Rectangle 47">
            <a:extLst>
              <a:ext uri="{FF2B5EF4-FFF2-40B4-BE49-F238E27FC236}">
                <a16:creationId xmlns:a16="http://schemas.microsoft.com/office/drawing/2014/main" id="{2BB8FB1A-2518-E86C-8BD2-3502E5397D4A}"/>
              </a:ext>
            </a:extLst>
          </p:cNvPr>
          <p:cNvSpPr/>
          <p:nvPr>
            <p:custDataLst>
              <p:tags r:id="rId1"/>
            </p:custDataLst>
          </p:nvPr>
        </p:nvSpPr>
        <p:spPr>
          <a:xfrm>
            <a:off x="1107440" y="530860"/>
            <a:ext cx="3935730" cy="368935"/>
          </a:xfrm>
          <a:prstGeom prst="rect">
            <a:avLst/>
          </a:prstGeom>
        </p:spPr>
        <p:txBody>
          <a:bodyPr wrap="square" lIns="0" tIns="0" rIns="0" bIns="0">
            <a:spAutoFit/>
          </a:bodyPr>
          <a:lstStyle/>
          <a:p>
            <a:r>
              <a:rPr lang="zh-CN" altLang="en-US" sz="2400" b="1">
                <a:solidFill>
                  <a:schemeClr val="bg1"/>
                </a:solidFill>
                <a:latin typeface="微软雅黑" panose="020B0503020204020204" pitchFamily="34" charset="-122"/>
                <a:ea typeface="微软雅黑" panose="020B0503020204020204" pitchFamily="34" charset="-122"/>
                <a:cs typeface="+mn-ea"/>
                <a:sym typeface="+mn-lt"/>
              </a:rPr>
              <a:t>临时班干部选拔（职责公示）</a:t>
            </a:r>
          </a:p>
        </p:txBody>
      </p:sp>
      <p:sp>
        <p:nvSpPr>
          <p:cNvPr id="2" name="圆角矩形 1">
            <a:extLst>
              <a:ext uri="{FF2B5EF4-FFF2-40B4-BE49-F238E27FC236}">
                <a16:creationId xmlns:a16="http://schemas.microsoft.com/office/drawing/2014/main" id="{2F66042B-BE72-378E-9C44-FFFA2E3D734A}"/>
              </a:ext>
            </a:extLst>
          </p:cNvPr>
          <p:cNvSpPr/>
          <p:nvPr>
            <p:custDataLst>
              <p:tags r:id="rId2"/>
            </p:custDataLst>
          </p:nvPr>
        </p:nvSpPr>
        <p:spPr>
          <a:xfrm>
            <a:off x="770255" y="2253615"/>
            <a:ext cx="1858047" cy="768985"/>
          </a:xfrm>
          <a:prstGeom prst="roundRect">
            <a:avLst/>
          </a:prstGeom>
          <a:solidFill>
            <a:schemeClr val="accent2">
              <a:lumMod val="75000"/>
            </a:schemeClr>
          </a:solidFill>
        </p:spPr>
        <p:style>
          <a:lnRef idx="0">
            <a:srgbClr val="FFFFFF"/>
          </a:lnRef>
          <a:fillRef idx="1">
            <a:schemeClr val="accent6"/>
          </a:fillRef>
          <a:effectRef idx="2">
            <a:schemeClr val="accent6"/>
          </a:effectRef>
          <a:fontRef idx="minor">
            <a:schemeClr val="lt1"/>
          </a:fontRef>
        </p:style>
        <p:txBody>
          <a:bodyPr rtlCol="0" anchor="ctr"/>
          <a:lstStyle/>
          <a:p>
            <a:pPr algn="ctr"/>
            <a:r>
              <a:rPr lang="zh-CN" altLang="en-US" sz="4000" b="1" dirty="0">
                <a:latin typeface="微软雅黑" panose="020B0503020204020204" pitchFamily="34" charset="-122"/>
                <a:ea typeface="微软雅黑" panose="020B0503020204020204" pitchFamily="34" charset="-122"/>
              </a:rPr>
              <a:t>课代表</a:t>
            </a:r>
          </a:p>
        </p:txBody>
      </p:sp>
      <p:graphicFrame>
        <p:nvGraphicFramePr>
          <p:cNvPr id="4" name="表格 3">
            <a:extLst>
              <a:ext uri="{FF2B5EF4-FFF2-40B4-BE49-F238E27FC236}">
                <a16:creationId xmlns:a16="http://schemas.microsoft.com/office/drawing/2014/main" id="{B95B688A-69FA-43E5-0F28-0CC4F38CC50C}"/>
              </a:ext>
            </a:extLst>
          </p:cNvPr>
          <p:cNvGraphicFramePr>
            <a:graphicFrameLocks noGrp="1"/>
          </p:cNvGraphicFramePr>
          <p:nvPr>
            <p:custDataLst>
              <p:tags r:id="rId3"/>
            </p:custDataLst>
          </p:nvPr>
        </p:nvGraphicFramePr>
        <p:xfrm>
          <a:off x="2735580" y="1064260"/>
          <a:ext cx="6092449" cy="3708020"/>
        </p:xfrm>
        <a:graphic>
          <a:graphicData uri="http://schemas.openxmlformats.org/drawingml/2006/table">
            <a:tbl>
              <a:tblPr firstRow="1" bandRow="1">
                <a:tableStyleId>{93296810-A885-4BE3-A3E7-6D5BEEA58F35}</a:tableStyleId>
              </a:tblPr>
              <a:tblGrid>
                <a:gridCol w="998855">
                  <a:extLst>
                    <a:ext uri="{9D8B030D-6E8A-4147-A177-3AD203B41FA5}">
                      <a16:colId xmlns:a16="http://schemas.microsoft.com/office/drawing/2014/main" val="20000"/>
                    </a:ext>
                  </a:extLst>
                </a:gridCol>
                <a:gridCol w="1086512">
                  <a:extLst>
                    <a:ext uri="{9D8B030D-6E8A-4147-A177-3AD203B41FA5}">
                      <a16:colId xmlns:a16="http://schemas.microsoft.com/office/drawing/2014/main" val="20001"/>
                    </a:ext>
                  </a:extLst>
                </a:gridCol>
                <a:gridCol w="911198">
                  <a:extLst>
                    <a:ext uri="{9D8B030D-6E8A-4147-A177-3AD203B41FA5}">
                      <a16:colId xmlns:a16="http://schemas.microsoft.com/office/drawing/2014/main" val="20002"/>
                    </a:ext>
                  </a:extLst>
                </a:gridCol>
                <a:gridCol w="1094737">
                  <a:extLst>
                    <a:ext uri="{9D8B030D-6E8A-4147-A177-3AD203B41FA5}">
                      <a16:colId xmlns:a16="http://schemas.microsoft.com/office/drawing/2014/main" val="20003"/>
                    </a:ext>
                  </a:extLst>
                </a:gridCol>
                <a:gridCol w="902973">
                  <a:extLst>
                    <a:ext uri="{9D8B030D-6E8A-4147-A177-3AD203B41FA5}">
                      <a16:colId xmlns:a16="http://schemas.microsoft.com/office/drawing/2014/main" val="20004"/>
                    </a:ext>
                  </a:extLst>
                </a:gridCol>
                <a:gridCol w="1098174">
                  <a:extLst>
                    <a:ext uri="{9D8B030D-6E8A-4147-A177-3AD203B41FA5}">
                      <a16:colId xmlns:a16="http://schemas.microsoft.com/office/drawing/2014/main" val="20005"/>
                    </a:ext>
                  </a:extLst>
                </a:gridCol>
              </a:tblGrid>
              <a:tr h="972820">
                <a:tc>
                  <a:txBody>
                    <a:bodyPr/>
                    <a:lstStyle/>
                    <a:p>
                      <a:pPr indent="0" algn="ctr" fontAlgn="auto">
                        <a:lnSpc>
                          <a:spcPct val="150000"/>
                        </a:lnSpc>
                        <a:buNone/>
                      </a:pPr>
                      <a:r>
                        <a:rPr lang="zh-CN" altLang="en-US" sz="2200" b="1" dirty="0">
                          <a:solidFill>
                            <a:srgbClr val="FF0000"/>
                          </a:solidFill>
                          <a:latin typeface="微软雅黑" panose="020B0503020204020204" pitchFamily="34" charset="-122"/>
                          <a:ea typeface="微软雅黑" panose="020B0503020204020204" pitchFamily="34" charset="-122"/>
                        </a:rPr>
                        <a:t>语文</a:t>
                      </a:r>
                    </a:p>
                  </a:txBody>
                  <a:tcPr>
                    <a:solidFill>
                      <a:schemeClr val="accent6">
                        <a:lumMod val="40000"/>
                        <a:lumOff val="60000"/>
                      </a:schemeClr>
                    </a:solidFill>
                  </a:tcPr>
                </a:tc>
                <a:tc>
                  <a:txBody>
                    <a:bodyPr/>
                    <a:lstStyle/>
                    <a:p>
                      <a:pPr indent="0" algn="ctr" fontAlgn="auto">
                        <a:lnSpc>
                          <a:spcPct val="150000"/>
                        </a:lnSpc>
                        <a:buNone/>
                      </a:pPr>
                      <a:r>
                        <a:rPr lang="zh-CN" altLang="en-US" sz="2200" b="1" dirty="0">
                          <a:solidFill>
                            <a:schemeClr val="tx1"/>
                          </a:solidFill>
                          <a:latin typeface="微软雅黑" panose="020B0503020204020204" pitchFamily="34" charset="-122"/>
                          <a:ea typeface="微软雅黑" panose="020B0503020204020204" pitchFamily="34" charset="-122"/>
                        </a:rPr>
                        <a:t>刘欣怡</a:t>
                      </a:r>
                      <a:endParaRPr lang="en-US" altLang="zh-CN" sz="2200" b="1" dirty="0">
                        <a:solidFill>
                          <a:schemeClr val="tx1"/>
                        </a:solidFill>
                        <a:latin typeface="微软雅黑" panose="020B0503020204020204" pitchFamily="34" charset="-122"/>
                        <a:ea typeface="微软雅黑" panose="020B0503020204020204" pitchFamily="34" charset="-122"/>
                      </a:endParaRPr>
                    </a:p>
                    <a:p>
                      <a:pPr indent="0" algn="ctr" fontAlgn="auto">
                        <a:lnSpc>
                          <a:spcPct val="150000"/>
                        </a:lnSpc>
                        <a:buNone/>
                      </a:pPr>
                      <a:r>
                        <a:rPr lang="zh-CN" altLang="en-US" sz="2200" b="1" dirty="0">
                          <a:solidFill>
                            <a:schemeClr val="tx1"/>
                          </a:solidFill>
                          <a:latin typeface="微软雅黑" panose="020B0503020204020204" pitchFamily="34" charset="-122"/>
                          <a:ea typeface="微软雅黑" panose="020B0503020204020204" pitchFamily="34" charset="-122"/>
                        </a:rPr>
                        <a:t>刘紫涵</a:t>
                      </a:r>
                    </a:p>
                  </a:txBody>
                  <a:tcPr>
                    <a:solidFill>
                      <a:schemeClr val="accent6">
                        <a:lumMod val="40000"/>
                        <a:lumOff val="60000"/>
                      </a:schemeClr>
                    </a:solidFill>
                  </a:tcPr>
                </a:tc>
                <a:tc>
                  <a:txBody>
                    <a:bodyPr/>
                    <a:lstStyle/>
                    <a:p>
                      <a:pPr indent="0" algn="ctr" fontAlgn="auto">
                        <a:lnSpc>
                          <a:spcPct val="150000"/>
                        </a:lnSpc>
                        <a:buNone/>
                      </a:pPr>
                      <a:r>
                        <a:rPr lang="zh-CN" altLang="en-US" sz="2200" b="1" dirty="0">
                          <a:solidFill>
                            <a:srgbClr val="FF0000"/>
                          </a:solidFill>
                          <a:latin typeface="微软雅黑" panose="020B0503020204020204" pitchFamily="34" charset="-122"/>
                          <a:ea typeface="微软雅黑" panose="020B0503020204020204" pitchFamily="34" charset="-122"/>
                        </a:rPr>
                        <a:t>数学</a:t>
                      </a:r>
                    </a:p>
                  </a:txBody>
                  <a:tcPr>
                    <a:solidFill>
                      <a:schemeClr val="accent6">
                        <a:lumMod val="40000"/>
                        <a:lumOff val="60000"/>
                      </a:schemeClr>
                    </a:solidFill>
                  </a:tcPr>
                </a:tc>
                <a:tc>
                  <a:txBody>
                    <a:bodyPr/>
                    <a:lstStyle/>
                    <a:p>
                      <a:pPr indent="0" algn="ctr" fontAlgn="auto">
                        <a:lnSpc>
                          <a:spcPct val="150000"/>
                        </a:lnSpc>
                        <a:buNone/>
                      </a:pPr>
                      <a:r>
                        <a:rPr lang="zh-CN" altLang="en-US" sz="2200" b="1" dirty="0">
                          <a:solidFill>
                            <a:schemeClr val="tx1"/>
                          </a:solidFill>
                          <a:latin typeface="微软雅黑" panose="020B0503020204020204" pitchFamily="34" charset="-122"/>
                          <a:ea typeface="微软雅黑" panose="020B0503020204020204" pitchFamily="34" charset="-122"/>
                        </a:rPr>
                        <a:t>胡今儇</a:t>
                      </a:r>
                      <a:endParaRPr lang="en-US" altLang="zh-CN" sz="2200" b="1" dirty="0">
                        <a:solidFill>
                          <a:schemeClr val="tx1"/>
                        </a:solidFill>
                        <a:latin typeface="微软雅黑" panose="020B0503020204020204" pitchFamily="34" charset="-122"/>
                        <a:ea typeface="微软雅黑" panose="020B0503020204020204" pitchFamily="34" charset="-122"/>
                      </a:endParaRPr>
                    </a:p>
                    <a:p>
                      <a:pPr indent="0" algn="ctr" fontAlgn="auto">
                        <a:lnSpc>
                          <a:spcPct val="150000"/>
                        </a:lnSpc>
                        <a:buNone/>
                      </a:pPr>
                      <a:r>
                        <a:rPr lang="zh-CN" altLang="en-US" sz="2200" b="1" dirty="0">
                          <a:solidFill>
                            <a:schemeClr val="tx1"/>
                          </a:solidFill>
                          <a:latin typeface="微软雅黑" panose="020B0503020204020204" pitchFamily="34" charset="-122"/>
                          <a:ea typeface="微软雅黑" panose="020B0503020204020204" pitchFamily="34" charset="-122"/>
                        </a:rPr>
                        <a:t>徐浩南</a:t>
                      </a:r>
                    </a:p>
                  </a:txBody>
                  <a:tcPr>
                    <a:solidFill>
                      <a:schemeClr val="accent6">
                        <a:lumMod val="40000"/>
                        <a:lumOff val="60000"/>
                      </a:schemeClr>
                    </a:solidFill>
                  </a:tcPr>
                </a:tc>
                <a:tc>
                  <a:txBody>
                    <a:bodyPr/>
                    <a:lstStyle/>
                    <a:p>
                      <a:pPr indent="0" algn="ctr" fontAlgn="auto">
                        <a:lnSpc>
                          <a:spcPct val="150000"/>
                        </a:lnSpc>
                        <a:buNone/>
                      </a:pPr>
                      <a:r>
                        <a:rPr lang="zh-CN" altLang="en-US" sz="2200" b="1" dirty="0">
                          <a:solidFill>
                            <a:srgbClr val="FF0000"/>
                          </a:solidFill>
                          <a:latin typeface="微软雅黑" panose="020B0503020204020204" pitchFamily="34" charset="-122"/>
                          <a:ea typeface="微软雅黑" panose="020B0503020204020204" pitchFamily="34" charset="-122"/>
                        </a:rPr>
                        <a:t>英语</a:t>
                      </a:r>
                    </a:p>
                  </a:txBody>
                  <a:tcPr>
                    <a:solidFill>
                      <a:schemeClr val="accent6">
                        <a:lumMod val="40000"/>
                        <a:lumOff val="60000"/>
                      </a:schemeClr>
                    </a:solidFill>
                  </a:tcPr>
                </a:tc>
                <a:tc>
                  <a:txBody>
                    <a:bodyPr/>
                    <a:lstStyle/>
                    <a:p>
                      <a:pPr indent="0" algn="ctr" fontAlgn="auto">
                        <a:lnSpc>
                          <a:spcPct val="150000"/>
                        </a:lnSpc>
                        <a:buNone/>
                      </a:pPr>
                      <a:r>
                        <a:rPr lang="zh-CN" altLang="en-US" sz="2200" b="1" dirty="0">
                          <a:solidFill>
                            <a:schemeClr val="tx1"/>
                          </a:solidFill>
                          <a:latin typeface="微软雅黑" panose="020B0503020204020204" pitchFamily="34" charset="-122"/>
                          <a:ea typeface="微软雅黑" panose="020B0503020204020204" pitchFamily="34" charset="-122"/>
                        </a:rPr>
                        <a:t>刘心语</a:t>
                      </a:r>
                    </a:p>
                  </a:txBody>
                  <a:tcPr>
                    <a:solidFill>
                      <a:schemeClr val="accent6">
                        <a:lumMod val="40000"/>
                        <a:lumOff val="60000"/>
                      </a:schemeClr>
                    </a:solidFill>
                  </a:tcPr>
                </a:tc>
                <a:extLst>
                  <a:ext uri="{0D108BD9-81ED-4DB2-BD59-A6C34878D82A}">
                    <a16:rowId xmlns:a16="http://schemas.microsoft.com/office/drawing/2014/main" val="10000"/>
                  </a:ext>
                </a:extLst>
              </a:tr>
              <a:tr h="815975">
                <a:tc>
                  <a:txBody>
                    <a:bodyPr/>
                    <a:lstStyle/>
                    <a:p>
                      <a:pPr indent="0" algn="ctr" fontAlgn="auto">
                        <a:lnSpc>
                          <a:spcPct val="150000"/>
                        </a:lnSpc>
                        <a:buNone/>
                      </a:pPr>
                      <a:r>
                        <a:rPr lang="zh-CN" altLang="en-US" sz="2200" b="1" dirty="0">
                          <a:solidFill>
                            <a:srgbClr val="FF0000"/>
                          </a:solidFill>
                          <a:latin typeface="微软雅黑" panose="020B0503020204020204" pitchFamily="34" charset="-122"/>
                          <a:ea typeface="微软雅黑" panose="020B0503020204020204" pitchFamily="34" charset="-122"/>
                        </a:rPr>
                        <a:t>物理</a:t>
                      </a:r>
                    </a:p>
                  </a:txBody>
                  <a:tcPr>
                    <a:solidFill>
                      <a:schemeClr val="accent6">
                        <a:lumMod val="40000"/>
                        <a:lumOff val="60000"/>
                      </a:schemeClr>
                    </a:solidFill>
                  </a:tcPr>
                </a:tc>
                <a:tc>
                  <a:txBody>
                    <a:bodyPr/>
                    <a:lstStyle/>
                    <a:p>
                      <a:pPr indent="0" algn="ctr" fontAlgn="auto">
                        <a:lnSpc>
                          <a:spcPct val="150000"/>
                        </a:lnSpc>
                        <a:buNone/>
                      </a:pPr>
                      <a:r>
                        <a:rPr lang="zh-CN" altLang="en-US" sz="2200" b="1" dirty="0">
                          <a:solidFill>
                            <a:schemeClr val="tx1"/>
                          </a:solidFill>
                          <a:latin typeface="微软雅黑" panose="020B0503020204020204" pitchFamily="34" charset="-122"/>
                          <a:ea typeface="微软雅黑" panose="020B0503020204020204" pitchFamily="34" charset="-122"/>
                        </a:rPr>
                        <a:t>陶泓晔</a:t>
                      </a:r>
                    </a:p>
                  </a:txBody>
                  <a:tcPr>
                    <a:solidFill>
                      <a:schemeClr val="accent6">
                        <a:lumMod val="40000"/>
                        <a:lumOff val="60000"/>
                      </a:schemeClr>
                    </a:solidFill>
                  </a:tcPr>
                </a:tc>
                <a:tc>
                  <a:txBody>
                    <a:bodyPr/>
                    <a:lstStyle/>
                    <a:p>
                      <a:pPr indent="0" algn="ctr" fontAlgn="auto">
                        <a:lnSpc>
                          <a:spcPct val="150000"/>
                        </a:lnSpc>
                        <a:buNone/>
                      </a:pPr>
                      <a:r>
                        <a:rPr lang="zh-CN" altLang="en-US" sz="2200" b="1">
                          <a:solidFill>
                            <a:srgbClr val="FF0000"/>
                          </a:solidFill>
                          <a:latin typeface="微软雅黑" panose="020B0503020204020204" pitchFamily="34" charset="-122"/>
                          <a:ea typeface="微软雅黑" panose="020B0503020204020204" pitchFamily="34" charset="-122"/>
                        </a:rPr>
                        <a:t>化学</a:t>
                      </a:r>
                    </a:p>
                  </a:txBody>
                  <a:tcPr>
                    <a:solidFill>
                      <a:schemeClr val="accent6">
                        <a:lumMod val="40000"/>
                        <a:lumOff val="60000"/>
                      </a:schemeClr>
                    </a:solidFill>
                  </a:tcPr>
                </a:tc>
                <a:tc>
                  <a:txBody>
                    <a:bodyPr/>
                    <a:lstStyle/>
                    <a:p>
                      <a:pPr indent="0" algn="ctr" fontAlgn="auto">
                        <a:lnSpc>
                          <a:spcPct val="150000"/>
                        </a:lnSpc>
                        <a:buNone/>
                      </a:pPr>
                      <a:r>
                        <a:rPr lang="zh-CN" altLang="en-US" sz="2200" b="1" dirty="0">
                          <a:solidFill>
                            <a:schemeClr val="tx1"/>
                          </a:solidFill>
                          <a:latin typeface="微软雅黑" panose="020B0503020204020204" pitchFamily="34" charset="-122"/>
                          <a:ea typeface="微软雅黑" panose="020B0503020204020204" pitchFamily="34" charset="-122"/>
                        </a:rPr>
                        <a:t>张文琪</a:t>
                      </a:r>
                    </a:p>
                  </a:txBody>
                  <a:tcPr>
                    <a:solidFill>
                      <a:schemeClr val="accent6">
                        <a:lumMod val="40000"/>
                        <a:lumOff val="60000"/>
                      </a:schemeClr>
                    </a:solidFill>
                  </a:tcPr>
                </a:tc>
                <a:tc>
                  <a:txBody>
                    <a:bodyPr/>
                    <a:lstStyle/>
                    <a:p>
                      <a:pPr indent="0" algn="ctr" fontAlgn="auto">
                        <a:lnSpc>
                          <a:spcPct val="150000"/>
                        </a:lnSpc>
                        <a:buNone/>
                      </a:pPr>
                      <a:r>
                        <a:rPr lang="zh-CN" altLang="en-US" sz="2200" b="1" dirty="0">
                          <a:solidFill>
                            <a:srgbClr val="FF0000"/>
                          </a:solidFill>
                          <a:latin typeface="微软雅黑" panose="020B0503020204020204" pitchFamily="34" charset="-122"/>
                          <a:ea typeface="微软雅黑" panose="020B0503020204020204" pitchFamily="34" charset="-122"/>
                        </a:rPr>
                        <a:t>生物</a:t>
                      </a:r>
                    </a:p>
                  </a:txBody>
                  <a:tcPr>
                    <a:solidFill>
                      <a:schemeClr val="accent6">
                        <a:lumMod val="40000"/>
                        <a:lumOff val="60000"/>
                      </a:schemeClr>
                    </a:solidFill>
                  </a:tcPr>
                </a:tc>
                <a:tc>
                  <a:txBody>
                    <a:bodyPr/>
                    <a:lstStyle/>
                    <a:p>
                      <a:pPr indent="0" algn="ctr" fontAlgn="auto">
                        <a:lnSpc>
                          <a:spcPct val="150000"/>
                        </a:lnSpc>
                        <a:buNone/>
                      </a:pPr>
                      <a:r>
                        <a:rPr lang="zh-CN" altLang="en-US" sz="2200" b="1" dirty="0">
                          <a:solidFill>
                            <a:schemeClr val="tx1"/>
                          </a:solidFill>
                          <a:latin typeface="微软雅黑" panose="020B0503020204020204" pitchFamily="34" charset="-122"/>
                          <a:ea typeface="微软雅黑" panose="020B0503020204020204" pitchFamily="34" charset="-122"/>
                        </a:rPr>
                        <a:t>刘思涵</a:t>
                      </a:r>
                    </a:p>
                  </a:txBody>
                  <a:tcPr>
                    <a:solidFill>
                      <a:schemeClr val="accent6">
                        <a:lumMod val="40000"/>
                        <a:lumOff val="60000"/>
                      </a:schemeClr>
                    </a:solidFill>
                  </a:tcPr>
                </a:tc>
                <a:extLst>
                  <a:ext uri="{0D108BD9-81ED-4DB2-BD59-A6C34878D82A}">
                    <a16:rowId xmlns:a16="http://schemas.microsoft.com/office/drawing/2014/main" val="10001"/>
                  </a:ext>
                </a:extLst>
              </a:tr>
              <a:tr h="815975">
                <a:tc>
                  <a:txBody>
                    <a:bodyPr/>
                    <a:lstStyle/>
                    <a:p>
                      <a:pPr indent="0" algn="ctr" fontAlgn="auto">
                        <a:lnSpc>
                          <a:spcPct val="150000"/>
                        </a:lnSpc>
                        <a:buNone/>
                      </a:pPr>
                      <a:r>
                        <a:rPr lang="zh-CN" altLang="en-US" sz="2200" b="1" dirty="0">
                          <a:solidFill>
                            <a:srgbClr val="FF0000"/>
                          </a:solidFill>
                          <a:latin typeface="微软雅黑" panose="020B0503020204020204" pitchFamily="34" charset="-122"/>
                          <a:ea typeface="微软雅黑" panose="020B0503020204020204" pitchFamily="34" charset="-122"/>
                        </a:rPr>
                        <a:t>政治</a:t>
                      </a:r>
                    </a:p>
                  </a:txBody>
                  <a:tcPr>
                    <a:solidFill>
                      <a:schemeClr val="accent6">
                        <a:lumMod val="40000"/>
                        <a:lumOff val="60000"/>
                      </a:schemeClr>
                    </a:solidFill>
                  </a:tcPr>
                </a:tc>
                <a:tc>
                  <a:txBody>
                    <a:bodyPr/>
                    <a:lstStyle/>
                    <a:p>
                      <a:pPr indent="0" algn="ctr" fontAlgn="auto">
                        <a:lnSpc>
                          <a:spcPct val="150000"/>
                        </a:lnSpc>
                        <a:buNone/>
                      </a:pPr>
                      <a:r>
                        <a:rPr lang="zh-CN" altLang="en-US" sz="2200" b="1" dirty="0">
                          <a:solidFill>
                            <a:schemeClr val="tx1"/>
                          </a:solidFill>
                          <a:latin typeface="微软雅黑" panose="020B0503020204020204" pitchFamily="34" charset="-122"/>
                          <a:ea typeface="微软雅黑" panose="020B0503020204020204" pitchFamily="34" charset="-122"/>
                        </a:rPr>
                        <a:t>高浠睿</a:t>
                      </a:r>
                    </a:p>
                  </a:txBody>
                  <a:tcPr>
                    <a:solidFill>
                      <a:schemeClr val="accent6">
                        <a:lumMod val="40000"/>
                        <a:lumOff val="60000"/>
                      </a:schemeClr>
                    </a:solidFill>
                  </a:tcPr>
                </a:tc>
                <a:tc>
                  <a:txBody>
                    <a:bodyPr/>
                    <a:lstStyle/>
                    <a:p>
                      <a:pPr indent="0" algn="ctr" fontAlgn="auto">
                        <a:lnSpc>
                          <a:spcPct val="150000"/>
                        </a:lnSpc>
                        <a:buNone/>
                      </a:pPr>
                      <a:r>
                        <a:rPr lang="zh-CN" altLang="en-US" sz="2200" b="1">
                          <a:solidFill>
                            <a:srgbClr val="FF0000"/>
                          </a:solidFill>
                          <a:latin typeface="微软雅黑" panose="020B0503020204020204" pitchFamily="34" charset="-122"/>
                          <a:ea typeface="微软雅黑" panose="020B0503020204020204" pitchFamily="34" charset="-122"/>
                        </a:rPr>
                        <a:t>历史</a:t>
                      </a:r>
                    </a:p>
                  </a:txBody>
                  <a:tcPr>
                    <a:solidFill>
                      <a:schemeClr val="accent6">
                        <a:lumMod val="40000"/>
                        <a:lumOff val="60000"/>
                      </a:schemeClr>
                    </a:solidFill>
                  </a:tcPr>
                </a:tc>
                <a:tc>
                  <a:txBody>
                    <a:bodyPr/>
                    <a:lstStyle/>
                    <a:p>
                      <a:pPr indent="0" algn="ctr" fontAlgn="auto">
                        <a:lnSpc>
                          <a:spcPct val="150000"/>
                        </a:lnSpc>
                        <a:buNone/>
                      </a:pPr>
                      <a:r>
                        <a:rPr lang="zh-CN" altLang="en-US" sz="2200" b="1" dirty="0">
                          <a:solidFill>
                            <a:schemeClr val="tx1"/>
                          </a:solidFill>
                          <a:latin typeface="微软雅黑" panose="020B0503020204020204" pitchFamily="34" charset="-122"/>
                          <a:ea typeface="微软雅黑" panose="020B0503020204020204" pitchFamily="34" charset="-122"/>
                        </a:rPr>
                        <a:t>孔思翊</a:t>
                      </a:r>
                    </a:p>
                  </a:txBody>
                  <a:tcPr>
                    <a:solidFill>
                      <a:schemeClr val="accent6">
                        <a:lumMod val="40000"/>
                        <a:lumOff val="60000"/>
                      </a:schemeClr>
                    </a:solidFill>
                  </a:tcPr>
                </a:tc>
                <a:tc>
                  <a:txBody>
                    <a:bodyPr/>
                    <a:lstStyle/>
                    <a:p>
                      <a:pPr indent="0" algn="ctr" fontAlgn="auto">
                        <a:lnSpc>
                          <a:spcPct val="150000"/>
                        </a:lnSpc>
                        <a:buNone/>
                      </a:pPr>
                      <a:r>
                        <a:rPr lang="zh-CN" altLang="en-US" sz="2200" b="1">
                          <a:solidFill>
                            <a:srgbClr val="FF0000"/>
                          </a:solidFill>
                          <a:latin typeface="微软雅黑" panose="020B0503020204020204" pitchFamily="34" charset="-122"/>
                          <a:ea typeface="微软雅黑" panose="020B0503020204020204" pitchFamily="34" charset="-122"/>
                        </a:rPr>
                        <a:t>地理</a:t>
                      </a:r>
                    </a:p>
                  </a:txBody>
                  <a:tcPr>
                    <a:solidFill>
                      <a:schemeClr val="accent6">
                        <a:lumMod val="40000"/>
                        <a:lumOff val="60000"/>
                      </a:schemeClr>
                    </a:solidFill>
                  </a:tcPr>
                </a:tc>
                <a:tc>
                  <a:txBody>
                    <a:bodyPr/>
                    <a:lstStyle/>
                    <a:p>
                      <a:pPr indent="0" algn="ctr" fontAlgn="auto">
                        <a:lnSpc>
                          <a:spcPct val="150000"/>
                        </a:lnSpc>
                        <a:buNone/>
                      </a:pPr>
                      <a:r>
                        <a:rPr lang="zh-CN" altLang="en-US" sz="2200" b="1" dirty="0">
                          <a:solidFill>
                            <a:schemeClr val="tx1"/>
                          </a:solidFill>
                          <a:latin typeface="微软雅黑" panose="020B0503020204020204" pitchFamily="34" charset="-122"/>
                          <a:ea typeface="微软雅黑" panose="020B0503020204020204" pitchFamily="34" charset="-122"/>
                        </a:rPr>
                        <a:t>吴梦凡</a:t>
                      </a:r>
                    </a:p>
                  </a:txBody>
                  <a:tcPr>
                    <a:solidFill>
                      <a:schemeClr val="accent6">
                        <a:lumMod val="40000"/>
                        <a:lumOff val="60000"/>
                      </a:schemeClr>
                    </a:solidFill>
                  </a:tcPr>
                </a:tc>
                <a:extLst>
                  <a:ext uri="{0D108BD9-81ED-4DB2-BD59-A6C34878D82A}">
                    <a16:rowId xmlns:a16="http://schemas.microsoft.com/office/drawing/2014/main" val="10002"/>
                  </a:ext>
                </a:extLst>
              </a:tr>
              <a:tr h="816610">
                <a:tc>
                  <a:txBody>
                    <a:bodyPr/>
                    <a:lstStyle/>
                    <a:p>
                      <a:pPr indent="0" algn="ctr" fontAlgn="auto">
                        <a:lnSpc>
                          <a:spcPct val="150000"/>
                        </a:lnSpc>
                        <a:buNone/>
                      </a:pPr>
                      <a:r>
                        <a:rPr lang="zh-CN" altLang="en-US" sz="2200" b="1" dirty="0">
                          <a:solidFill>
                            <a:srgbClr val="FF0000"/>
                          </a:solidFill>
                          <a:latin typeface="微软雅黑" panose="020B0503020204020204" pitchFamily="34" charset="-122"/>
                          <a:ea typeface="微软雅黑" panose="020B0503020204020204" pitchFamily="34" charset="-122"/>
                        </a:rPr>
                        <a:t>体育</a:t>
                      </a:r>
                    </a:p>
                  </a:txBody>
                  <a:tcPr>
                    <a:solidFill>
                      <a:schemeClr val="accent6">
                        <a:lumMod val="40000"/>
                        <a:lumOff val="60000"/>
                      </a:schemeClr>
                    </a:solidFill>
                  </a:tcPr>
                </a:tc>
                <a:tc>
                  <a:txBody>
                    <a:bodyPr/>
                    <a:lstStyle/>
                    <a:p>
                      <a:pPr indent="0" algn="ctr" fontAlgn="auto">
                        <a:lnSpc>
                          <a:spcPct val="150000"/>
                        </a:lnSpc>
                        <a:buNone/>
                      </a:pPr>
                      <a:r>
                        <a:rPr lang="zh-CN" altLang="en-US" sz="2200" b="1" dirty="0">
                          <a:solidFill>
                            <a:schemeClr val="tx1"/>
                          </a:solidFill>
                          <a:latin typeface="微软雅黑" panose="020B0503020204020204" pitchFamily="34" charset="-122"/>
                          <a:ea typeface="微软雅黑" panose="020B0503020204020204" pitchFamily="34" charset="-122"/>
                        </a:rPr>
                        <a:t>胡天仪</a:t>
                      </a:r>
                      <a:endParaRPr lang="en-US" altLang="zh-CN" sz="2200" b="1" dirty="0">
                        <a:solidFill>
                          <a:schemeClr val="tx1"/>
                        </a:solidFill>
                        <a:latin typeface="微软雅黑" panose="020B0503020204020204" pitchFamily="34" charset="-122"/>
                        <a:ea typeface="微软雅黑" panose="020B0503020204020204" pitchFamily="34" charset="-122"/>
                      </a:endParaRPr>
                    </a:p>
                    <a:p>
                      <a:pPr indent="0" algn="ctr" fontAlgn="auto">
                        <a:lnSpc>
                          <a:spcPct val="150000"/>
                        </a:lnSpc>
                        <a:buNone/>
                      </a:pPr>
                      <a:r>
                        <a:rPr lang="zh-CN" altLang="en-US" sz="2200" b="1" dirty="0">
                          <a:solidFill>
                            <a:schemeClr val="tx1"/>
                          </a:solidFill>
                          <a:latin typeface="微软雅黑" panose="020B0503020204020204" pitchFamily="34" charset="-122"/>
                          <a:ea typeface="微软雅黑" panose="020B0503020204020204" pitchFamily="34" charset="-122"/>
                        </a:rPr>
                        <a:t>周羽飞</a:t>
                      </a:r>
                    </a:p>
                  </a:txBody>
                  <a:tcPr>
                    <a:solidFill>
                      <a:schemeClr val="accent6">
                        <a:lumMod val="40000"/>
                        <a:lumOff val="60000"/>
                      </a:schemeClr>
                    </a:solidFill>
                  </a:tcPr>
                </a:tc>
                <a:tc>
                  <a:txBody>
                    <a:bodyPr/>
                    <a:lstStyle/>
                    <a:p>
                      <a:pPr indent="0" algn="ctr" fontAlgn="auto">
                        <a:lnSpc>
                          <a:spcPct val="150000"/>
                        </a:lnSpc>
                        <a:buNone/>
                      </a:pPr>
                      <a:endParaRPr lang="zh-CN" altLang="en-US" sz="2200" b="1" dirty="0">
                        <a:solidFill>
                          <a:srgbClr val="FF0000"/>
                        </a:solidFill>
                        <a:latin typeface="微软雅黑" panose="020B0503020204020204" pitchFamily="34" charset="-122"/>
                        <a:ea typeface="微软雅黑" panose="020B0503020204020204" pitchFamily="34" charset="-122"/>
                      </a:endParaRPr>
                    </a:p>
                  </a:txBody>
                  <a:tcPr>
                    <a:solidFill>
                      <a:schemeClr val="accent6">
                        <a:lumMod val="40000"/>
                        <a:lumOff val="60000"/>
                      </a:schemeClr>
                    </a:solidFill>
                  </a:tcPr>
                </a:tc>
                <a:tc>
                  <a:txBody>
                    <a:bodyPr/>
                    <a:lstStyle/>
                    <a:p>
                      <a:pPr indent="0" algn="ctr" fontAlgn="auto">
                        <a:lnSpc>
                          <a:spcPct val="150000"/>
                        </a:lnSpc>
                        <a:buNone/>
                      </a:pPr>
                      <a:endParaRPr lang="zh-CN" altLang="en-US" sz="2200" b="1" dirty="0">
                        <a:solidFill>
                          <a:srgbClr val="FF0000"/>
                        </a:solidFill>
                        <a:latin typeface="微软雅黑" panose="020B0503020204020204" pitchFamily="34" charset="-122"/>
                        <a:ea typeface="微软雅黑" panose="020B0503020204020204" pitchFamily="34" charset="-122"/>
                      </a:endParaRPr>
                    </a:p>
                  </a:txBody>
                  <a:tcPr>
                    <a:solidFill>
                      <a:schemeClr val="accent6">
                        <a:lumMod val="40000"/>
                        <a:lumOff val="60000"/>
                      </a:schemeClr>
                    </a:solidFill>
                  </a:tcPr>
                </a:tc>
                <a:tc>
                  <a:txBody>
                    <a:bodyPr/>
                    <a:lstStyle/>
                    <a:p>
                      <a:pPr indent="0" algn="ctr" fontAlgn="auto">
                        <a:lnSpc>
                          <a:spcPct val="150000"/>
                        </a:lnSpc>
                        <a:buNone/>
                      </a:pPr>
                      <a:endParaRPr lang="zh-CN" altLang="en-US" sz="2200" b="1" dirty="0">
                        <a:solidFill>
                          <a:srgbClr val="FF0000"/>
                        </a:solidFill>
                        <a:latin typeface="微软雅黑" panose="020B0503020204020204" pitchFamily="34" charset="-122"/>
                        <a:ea typeface="微软雅黑" panose="020B0503020204020204" pitchFamily="34" charset="-122"/>
                      </a:endParaRPr>
                    </a:p>
                  </a:txBody>
                  <a:tcPr>
                    <a:solidFill>
                      <a:schemeClr val="accent6">
                        <a:lumMod val="40000"/>
                        <a:lumOff val="60000"/>
                      </a:schemeClr>
                    </a:solidFill>
                  </a:tcPr>
                </a:tc>
                <a:tc>
                  <a:txBody>
                    <a:bodyPr/>
                    <a:lstStyle/>
                    <a:p>
                      <a:pPr indent="0" algn="ctr" fontAlgn="auto">
                        <a:lnSpc>
                          <a:spcPct val="150000"/>
                        </a:lnSpc>
                        <a:buNone/>
                      </a:pPr>
                      <a:endParaRPr lang="zh-CN" altLang="en-US" sz="2200" b="1" dirty="0">
                        <a:solidFill>
                          <a:srgbClr val="FF0000"/>
                        </a:solidFill>
                        <a:latin typeface="微软雅黑" panose="020B0503020204020204" pitchFamily="34" charset="-122"/>
                        <a:ea typeface="微软雅黑" panose="020B0503020204020204" pitchFamily="34" charset="-122"/>
                      </a:endParaRPr>
                    </a:p>
                  </a:txBody>
                  <a:tcPr>
                    <a:solidFill>
                      <a:schemeClr val="accent6">
                        <a:lumMod val="40000"/>
                        <a:lumOff val="60000"/>
                      </a:scheme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396078256"/>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7"/>
          <p:cNvSpPr/>
          <p:nvPr>
            <p:custDataLst>
              <p:tags r:id="rId1"/>
            </p:custDataLst>
          </p:nvPr>
        </p:nvSpPr>
        <p:spPr>
          <a:xfrm>
            <a:off x="1107440" y="530860"/>
            <a:ext cx="3935730" cy="368935"/>
          </a:xfrm>
          <a:prstGeom prst="rect">
            <a:avLst/>
          </a:prstGeom>
        </p:spPr>
        <p:txBody>
          <a:bodyPr wrap="square" lIns="0" tIns="0" rIns="0" bIns="0">
            <a:spAutoFit/>
          </a:bodyPr>
          <a:lstStyle/>
          <a:p>
            <a:r>
              <a:rPr lang="en-US" altLang="zh-CN" sz="2400" b="1" dirty="0">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mn-ea"/>
                <a:sym typeface="+mn-lt"/>
              </a:rPr>
              <a:t>3</a:t>
            </a:r>
            <a:r>
              <a:rPr lang="en-US" altLang="zh-CN" sz="2400" b="1" dirty="0">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mn-ea"/>
                <a:sym typeface="+mn-lt"/>
              </a:rPr>
              <a:t>.</a:t>
            </a:r>
            <a:r>
              <a:rPr lang="zh-CN" altLang="en-US" sz="2400" b="1" dirty="0">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mn-ea"/>
                <a:sym typeface="+mn-lt"/>
              </a:rPr>
              <a:t>拍一张集体大合照</a:t>
            </a:r>
          </a:p>
        </p:txBody>
      </p:sp>
      <p:pic>
        <p:nvPicPr>
          <p:cNvPr id="4" name="图片 3">
            <a:extLst>
              <a:ext uri="{FF2B5EF4-FFF2-40B4-BE49-F238E27FC236}">
                <a16:creationId xmlns:a16="http://schemas.microsoft.com/office/drawing/2014/main" id="{A2A231FE-2BA0-656A-D128-09D6589A3E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6763" y="935793"/>
            <a:ext cx="7142257" cy="4054826"/>
          </a:xfrm>
          <a:prstGeom prst="rect">
            <a:avLst/>
          </a:prstGeom>
        </p:spPr>
      </p:pic>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 name="文本框 118"/>
          <p:cNvSpPr txBox="1"/>
          <p:nvPr>
            <p:custDataLst>
              <p:tags r:id="rId1"/>
            </p:custDataLst>
          </p:nvPr>
        </p:nvSpPr>
        <p:spPr>
          <a:xfrm>
            <a:off x="3171646" y="1876741"/>
            <a:ext cx="2788327" cy="560705"/>
          </a:xfrm>
          <a:prstGeom prst="rect">
            <a:avLst/>
          </a:prstGeom>
          <a:noFill/>
          <a:ln>
            <a:solidFill>
              <a:srgbClr val="00B050"/>
            </a:solidFill>
          </a:ln>
          <a:effectLst/>
        </p:spPr>
        <p:txBody>
          <a:bodyPr wrap="square" lIns="68589" tIns="34295" rIns="68589" bIns="34295" rtlCol="0">
            <a:spAutoFit/>
          </a:bodyPr>
          <a:lstStyle/>
          <a:p>
            <a:pPr algn="ctr"/>
            <a:r>
              <a:rPr lang="zh-CN" altLang="en-US" sz="3200" b="1" dirty="0">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mn-ea"/>
                <a:sym typeface="+mn-lt"/>
              </a:rPr>
              <a:t>二</a:t>
            </a:r>
            <a:r>
              <a:rPr lang="zh-CN" altLang="en-US" sz="3200" b="1" dirty="0">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mn-ea"/>
                <a:sym typeface="+mn-lt"/>
              </a:rPr>
              <a:t>、</a:t>
            </a:r>
            <a:r>
              <a:rPr lang="zh-CN" altLang="en-US" sz="3200" b="1" dirty="0">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mn-ea"/>
                <a:sym typeface="+mn-lt"/>
              </a:rPr>
              <a:t>班级公约</a:t>
            </a:r>
            <a:endParaRPr lang="zh-CN" altLang="en-US" sz="3200" b="1" dirty="0">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mn-ea"/>
              <a:sym typeface="+mn-lt"/>
            </a:endParaRPr>
          </a:p>
        </p:txBody>
      </p:sp>
      <p:sp>
        <p:nvSpPr>
          <p:cNvPr id="206" name="椭圆 31"/>
          <p:cNvSpPr/>
          <p:nvPr>
            <p:custDataLst>
              <p:tags r:id="rId2"/>
            </p:custDataLst>
          </p:nvPr>
        </p:nvSpPr>
        <p:spPr>
          <a:xfrm>
            <a:off x="3136085" y="1741486"/>
            <a:ext cx="2859449" cy="83125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bg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9" tIns="34295" rIns="68589" bIns="34295" numCol="1" spcCol="0" rtlCol="0" fromWordArt="0" anchor="ctr" anchorCtr="0" forceAA="0" compatLnSpc="1">
            <a:noAutofit/>
          </a:bodyPr>
          <a:lstStyle/>
          <a:p>
            <a:pPr algn="ctr"/>
            <a:endParaRPr lang="zh-CN" altLang="en-US">
              <a:cs typeface="+mn-ea"/>
              <a:sym typeface="+mn-lt"/>
            </a:endParaRP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470D7E-ECBC-8C49-7FB2-69120D0F2DA5}"/>
            </a:ext>
          </a:extLst>
        </p:cNvPr>
        <p:cNvGrpSpPr/>
        <p:nvPr/>
      </p:nvGrpSpPr>
      <p:grpSpPr>
        <a:xfrm>
          <a:off x="0" y="0"/>
          <a:ext cx="0" cy="0"/>
          <a:chOff x="0" y="0"/>
          <a:chExt cx="0" cy="0"/>
        </a:xfrm>
      </p:grpSpPr>
      <p:sp>
        <p:nvSpPr>
          <p:cNvPr id="4" name="文本框 3">
            <a:extLst>
              <a:ext uri="{FF2B5EF4-FFF2-40B4-BE49-F238E27FC236}">
                <a16:creationId xmlns:a16="http://schemas.microsoft.com/office/drawing/2014/main" id="{E4FB382D-76B5-5211-E84A-5B9112A9D5D0}"/>
              </a:ext>
            </a:extLst>
          </p:cNvPr>
          <p:cNvSpPr txBox="1"/>
          <p:nvPr/>
        </p:nvSpPr>
        <p:spPr>
          <a:xfrm>
            <a:off x="1141803" y="664668"/>
            <a:ext cx="7044710" cy="1759456"/>
          </a:xfrm>
          <a:prstGeom prst="rect">
            <a:avLst/>
          </a:prstGeom>
          <a:noFill/>
        </p:spPr>
        <p:txBody>
          <a:bodyPr wrap="square">
            <a:spAutoFit/>
          </a:bodyPr>
          <a:lstStyle/>
          <a:p>
            <a:pPr>
              <a:lnSpc>
                <a:spcPct val="100000"/>
              </a:lnSpc>
              <a:spcBef>
                <a:spcPts val="1200"/>
              </a:spcBef>
              <a:spcAft>
                <a:spcPts val="400"/>
              </a:spcAft>
              <a:buNone/>
            </a:pPr>
            <a:r>
              <a:rPr lang="en-US" altLang="zh-CN" sz="2000" b="1" dirty="0">
                <a:solidFill>
                  <a:schemeClr val="tx1"/>
                </a:solidFill>
                <a:effectLst/>
                <a:latin typeface="+mn-lt"/>
                <a:ea typeface="微软雅黑" panose="020B0503020204020204" pitchFamily="34" charset="-122"/>
                <a:cs typeface="Times New Roman" panose="02020603050405020304" pitchFamily="18" charset="0"/>
              </a:rPr>
              <a:t>📖 </a:t>
            </a:r>
            <a:r>
              <a:rPr lang="zh-CN" altLang="zh-CN" sz="2000" b="1" dirty="0">
                <a:solidFill>
                  <a:schemeClr val="tx1"/>
                </a:solidFill>
                <a:effectLst/>
                <a:latin typeface="+mn-lt"/>
                <a:ea typeface="微软雅黑" panose="020B0503020204020204" pitchFamily="34" charset="-122"/>
                <a:cs typeface="Times New Roman" panose="02020603050405020304" pitchFamily="18" charset="0"/>
              </a:rPr>
              <a:t>关于学习</a:t>
            </a:r>
            <a:endParaRPr lang="zh-CN" altLang="zh-CN" sz="2000" dirty="0">
              <a:effectLst/>
              <a:latin typeface="+mn-lt"/>
              <a:ea typeface="微软雅黑" panose="020B0503020204020204" pitchFamily="34" charset="-122"/>
              <a:cs typeface="Times New Roman" panose="02020603050405020304" pitchFamily="18" charset="0"/>
            </a:endParaRPr>
          </a:p>
          <a:p>
            <a:pPr marL="179705">
              <a:lnSpc>
                <a:spcPct val="100000"/>
              </a:lnSpc>
              <a:spcAft>
                <a:spcPts val="200"/>
              </a:spcAft>
              <a:buNone/>
            </a:pPr>
            <a:r>
              <a:rPr lang="zh-CN" altLang="zh-CN" sz="2000" dirty="0">
                <a:effectLst/>
                <a:latin typeface="+mn-lt"/>
                <a:ea typeface="微软雅黑" panose="020B0503020204020204" pitchFamily="34" charset="-122"/>
                <a:cs typeface="Times New Roman" panose="02020603050405020304" pitchFamily="18" charset="0"/>
              </a:rPr>
              <a:t>课上认真倾听，积极思考，举手后再发言；</a:t>
            </a:r>
          </a:p>
          <a:p>
            <a:pPr marL="179705">
              <a:lnSpc>
                <a:spcPct val="100000"/>
              </a:lnSpc>
              <a:spcAft>
                <a:spcPts val="200"/>
              </a:spcAft>
              <a:buNone/>
            </a:pPr>
            <a:r>
              <a:rPr lang="zh-CN" altLang="zh-CN" sz="2000" dirty="0">
                <a:effectLst/>
                <a:latin typeface="+mn-lt"/>
                <a:ea typeface="微软雅黑" panose="020B0503020204020204" pitchFamily="34" charset="-122"/>
                <a:cs typeface="Times New Roman" panose="02020603050405020304" pitchFamily="18" charset="0"/>
              </a:rPr>
              <a:t>作业独立完成，不抄袭，遇到困难不轻言放弃；</a:t>
            </a:r>
          </a:p>
          <a:p>
            <a:pPr marL="179705">
              <a:lnSpc>
                <a:spcPct val="100000"/>
              </a:lnSpc>
              <a:spcAft>
                <a:spcPts val="200"/>
              </a:spcAft>
              <a:buNone/>
            </a:pPr>
            <a:r>
              <a:rPr lang="zh-CN" altLang="zh-CN" sz="2000" dirty="0">
                <a:effectLst/>
                <a:latin typeface="+mn-lt"/>
                <a:ea typeface="微软雅黑" panose="020B0503020204020204" pitchFamily="34" charset="-122"/>
                <a:cs typeface="Times New Roman" panose="02020603050405020304" pitchFamily="18" charset="0"/>
              </a:rPr>
              <a:t>珍惜时间，专注当下，课上用心，课后及时复习；</a:t>
            </a:r>
          </a:p>
          <a:p>
            <a:pPr marL="179705">
              <a:lnSpc>
                <a:spcPct val="100000"/>
              </a:lnSpc>
              <a:spcAft>
                <a:spcPts val="200"/>
              </a:spcAft>
              <a:buNone/>
            </a:pPr>
            <a:r>
              <a:rPr lang="zh-CN" altLang="zh-CN" sz="2000" dirty="0">
                <a:effectLst/>
                <a:latin typeface="+mn-lt"/>
                <a:ea typeface="微软雅黑" panose="020B0503020204020204" pitchFamily="34" charset="-122"/>
                <a:cs typeface="Times New Roman" panose="02020603050405020304" pitchFamily="18" charset="0"/>
              </a:rPr>
              <a:t>同学之间互相提问、耐心解答，一起进步。</a:t>
            </a:r>
            <a:endParaRPr lang="zh-CN" altLang="zh-CN" sz="1600" dirty="0">
              <a:effectLst/>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7" name="文本框 6">
            <a:extLst>
              <a:ext uri="{FF2B5EF4-FFF2-40B4-BE49-F238E27FC236}">
                <a16:creationId xmlns:a16="http://schemas.microsoft.com/office/drawing/2014/main" id="{061871F3-CD3F-1906-A923-1BD70214368F}"/>
              </a:ext>
            </a:extLst>
          </p:cNvPr>
          <p:cNvSpPr txBox="1"/>
          <p:nvPr/>
        </p:nvSpPr>
        <p:spPr>
          <a:xfrm>
            <a:off x="1079566" y="2572544"/>
            <a:ext cx="6254783" cy="1733808"/>
          </a:xfrm>
          <a:prstGeom prst="rect">
            <a:avLst/>
          </a:prstGeom>
          <a:noFill/>
        </p:spPr>
        <p:txBody>
          <a:bodyPr wrap="square">
            <a:spAutoFit/>
          </a:bodyPr>
          <a:lstStyle/>
          <a:p>
            <a:pPr>
              <a:lnSpc>
                <a:spcPct val="100000"/>
              </a:lnSpc>
              <a:spcBef>
                <a:spcPts val="1200"/>
              </a:spcBef>
              <a:spcAft>
                <a:spcPts val="400"/>
              </a:spcAft>
              <a:buNone/>
            </a:pPr>
            <a:r>
              <a:rPr lang="en-US" altLang="zh-CN" sz="2000" b="1" dirty="0">
                <a:solidFill>
                  <a:schemeClr val="tx1"/>
                </a:solidFill>
                <a:effectLst/>
                <a:latin typeface="+mn-lt"/>
                <a:ea typeface="微软雅黑" panose="020B0503020204020204" pitchFamily="34" charset="-122"/>
                <a:cs typeface="Times New Roman" panose="02020603050405020304" pitchFamily="18" charset="0"/>
              </a:rPr>
              <a:t>🤝 </a:t>
            </a:r>
            <a:r>
              <a:rPr lang="zh-CN" altLang="zh-CN" sz="2000" b="1" dirty="0">
                <a:solidFill>
                  <a:schemeClr val="tx1"/>
                </a:solidFill>
                <a:effectLst/>
                <a:latin typeface="+mn-lt"/>
                <a:ea typeface="微软雅黑" panose="020B0503020204020204" pitchFamily="34" charset="-122"/>
                <a:cs typeface="Times New Roman" panose="02020603050405020304" pitchFamily="18" charset="0"/>
              </a:rPr>
              <a:t>关于相处</a:t>
            </a:r>
            <a:endParaRPr lang="zh-CN" altLang="zh-CN" sz="2000" dirty="0">
              <a:effectLst/>
              <a:latin typeface="+mn-lt"/>
              <a:ea typeface="微软雅黑" panose="020B0503020204020204" pitchFamily="34" charset="-122"/>
              <a:cs typeface="Times New Roman" panose="02020603050405020304" pitchFamily="18" charset="0"/>
            </a:endParaRPr>
          </a:p>
          <a:p>
            <a:pPr marL="179705">
              <a:lnSpc>
                <a:spcPct val="100000"/>
              </a:lnSpc>
              <a:spcAft>
                <a:spcPts val="200"/>
              </a:spcAft>
              <a:buNone/>
            </a:pPr>
            <a:r>
              <a:rPr lang="zh-CN" altLang="zh-CN" sz="2000" dirty="0">
                <a:effectLst/>
                <a:latin typeface="+mn-lt"/>
                <a:ea typeface="微软雅黑" panose="020B0503020204020204" pitchFamily="34" charset="-122"/>
                <a:cs typeface="Times New Roman" panose="02020603050405020304" pitchFamily="18" charset="0"/>
              </a:rPr>
              <a:t>友善待人，互帮互助，不嘲笑、不孤立、不攀比；</a:t>
            </a:r>
          </a:p>
          <a:p>
            <a:pPr marL="179705">
              <a:lnSpc>
                <a:spcPct val="100000"/>
              </a:lnSpc>
              <a:spcAft>
                <a:spcPts val="200"/>
              </a:spcAft>
              <a:buNone/>
            </a:pPr>
            <a:r>
              <a:rPr lang="zh-CN" altLang="zh-CN" sz="2000" dirty="0">
                <a:effectLst/>
                <a:latin typeface="+mn-lt"/>
                <a:ea typeface="微软雅黑" panose="020B0503020204020204" pitchFamily="34" charset="-122"/>
                <a:cs typeface="Times New Roman" panose="02020603050405020304" pitchFamily="18" charset="0"/>
              </a:rPr>
              <a:t>尊重彼此，不随意评价他人，有话好好说；</a:t>
            </a:r>
          </a:p>
          <a:p>
            <a:pPr marL="179705">
              <a:lnSpc>
                <a:spcPct val="100000"/>
              </a:lnSpc>
              <a:spcAft>
                <a:spcPts val="200"/>
              </a:spcAft>
              <a:buNone/>
            </a:pPr>
            <a:r>
              <a:rPr lang="zh-CN" altLang="zh-CN" sz="2000" dirty="0">
                <a:effectLst/>
                <a:latin typeface="+mn-lt"/>
                <a:ea typeface="微软雅黑" panose="020B0503020204020204" pitchFamily="34" charset="-122"/>
                <a:cs typeface="Times New Roman" panose="02020603050405020304" pitchFamily="18" charset="0"/>
              </a:rPr>
              <a:t>团结友爱，积极参加班级和学校活动，为集体出一份力。</a:t>
            </a:r>
            <a:endParaRPr lang="zh-CN" altLang="zh-CN" sz="1600" dirty="0">
              <a:effectLst/>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2049956128"/>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C0CD8-D2E0-A168-3927-A5855D5DBEB7}"/>
            </a:ext>
          </a:extLst>
        </p:cNvPr>
        <p:cNvGrpSpPr/>
        <p:nvPr/>
      </p:nvGrpSpPr>
      <p:grpSpPr>
        <a:xfrm>
          <a:off x="0" y="0"/>
          <a:ext cx="0" cy="0"/>
          <a:chOff x="0" y="0"/>
          <a:chExt cx="0" cy="0"/>
        </a:xfrm>
      </p:grpSpPr>
      <p:sp>
        <p:nvSpPr>
          <p:cNvPr id="5" name="文本框 4">
            <a:extLst>
              <a:ext uri="{FF2B5EF4-FFF2-40B4-BE49-F238E27FC236}">
                <a16:creationId xmlns:a16="http://schemas.microsoft.com/office/drawing/2014/main" id="{421389DE-A800-95C7-E8D5-F26D968B8C01}"/>
              </a:ext>
            </a:extLst>
          </p:cNvPr>
          <p:cNvSpPr txBox="1"/>
          <p:nvPr/>
        </p:nvSpPr>
        <p:spPr>
          <a:xfrm>
            <a:off x="1069992" y="612006"/>
            <a:ext cx="5258996" cy="1759456"/>
          </a:xfrm>
          <a:prstGeom prst="rect">
            <a:avLst/>
          </a:prstGeom>
          <a:noFill/>
        </p:spPr>
        <p:txBody>
          <a:bodyPr wrap="square">
            <a:spAutoFit/>
          </a:bodyPr>
          <a:lstStyle/>
          <a:p>
            <a:pPr>
              <a:lnSpc>
                <a:spcPct val="100000"/>
              </a:lnSpc>
              <a:spcBef>
                <a:spcPts val="1200"/>
              </a:spcBef>
              <a:spcAft>
                <a:spcPts val="400"/>
              </a:spcAft>
              <a:buNone/>
            </a:pPr>
            <a:r>
              <a:rPr lang="en-US" altLang="zh-CN" sz="2000" b="1" dirty="0">
                <a:solidFill>
                  <a:schemeClr val="tx1"/>
                </a:solidFill>
                <a:effectLst/>
                <a:latin typeface="+mn-lt"/>
                <a:ea typeface="微软雅黑" panose="020B0503020204020204" pitchFamily="34" charset="-122"/>
                <a:cs typeface="Times New Roman" panose="02020603050405020304" pitchFamily="18" charset="0"/>
              </a:rPr>
              <a:t>🔔 </a:t>
            </a:r>
            <a:r>
              <a:rPr lang="zh-CN" altLang="zh-CN" sz="2000" b="1" dirty="0">
                <a:solidFill>
                  <a:schemeClr val="tx1"/>
                </a:solidFill>
                <a:effectLst/>
                <a:latin typeface="+mn-lt"/>
                <a:ea typeface="微软雅黑" panose="020B0503020204020204" pitchFamily="34" charset="-122"/>
                <a:cs typeface="Times New Roman" panose="02020603050405020304" pitchFamily="18" charset="0"/>
              </a:rPr>
              <a:t>关于纪律</a:t>
            </a:r>
            <a:endParaRPr lang="zh-CN" altLang="zh-CN" sz="2000" dirty="0">
              <a:effectLst/>
              <a:latin typeface="+mn-lt"/>
              <a:ea typeface="微软雅黑" panose="020B0503020204020204" pitchFamily="34" charset="-122"/>
              <a:cs typeface="Times New Roman" panose="02020603050405020304" pitchFamily="18" charset="0"/>
            </a:endParaRPr>
          </a:p>
          <a:p>
            <a:pPr marL="179705">
              <a:lnSpc>
                <a:spcPct val="100000"/>
              </a:lnSpc>
              <a:spcAft>
                <a:spcPts val="200"/>
              </a:spcAft>
              <a:buNone/>
            </a:pPr>
            <a:r>
              <a:rPr lang="zh-CN" altLang="zh-CN" sz="2000" dirty="0">
                <a:effectLst/>
                <a:latin typeface="+mn-lt"/>
                <a:ea typeface="微软雅黑" panose="020B0503020204020204" pitchFamily="34" charset="-122"/>
                <a:cs typeface="Times New Roman" panose="02020603050405020304" pitchFamily="18" charset="0"/>
              </a:rPr>
              <a:t>遵守校规校纪，不迟到、不早退；</a:t>
            </a:r>
          </a:p>
          <a:p>
            <a:pPr marL="179705">
              <a:lnSpc>
                <a:spcPct val="100000"/>
              </a:lnSpc>
              <a:spcAft>
                <a:spcPts val="200"/>
              </a:spcAft>
              <a:buNone/>
            </a:pPr>
            <a:r>
              <a:rPr lang="zh-CN" altLang="zh-CN" sz="2000" dirty="0">
                <a:effectLst/>
                <a:latin typeface="+mn-lt"/>
                <a:ea typeface="微软雅黑" panose="020B0503020204020204" pitchFamily="34" charset="-122"/>
                <a:cs typeface="Times New Roman" panose="02020603050405020304" pitchFamily="18" charset="0"/>
              </a:rPr>
              <a:t>课间轻声慢步，不追逐打闹，不串班；</a:t>
            </a:r>
          </a:p>
          <a:p>
            <a:pPr marL="179705">
              <a:lnSpc>
                <a:spcPct val="100000"/>
              </a:lnSpc>
              <a:spcAft>
                <a:spcPts val="200"/>
              </a:spcAft>
              <a:buNone/>
            </a:pPr>
            <a:r>
              <a:rPr lang="zh-CN" altLang="zh-CN" sz="2000" dirty="0">
                <a:effectLst/>
                <a:latin typeface="+mn-lt"/>
                <a:ea typeface="微软雅黑" panose="020B0503020204020204" pitchFamily="34" charset="-122"/>
                <a:cs typeface="Times New Roman" panose="02020603050405020304" pitchFamily="18" charset="0"/>
              </a:rPr>
              <a:t>午休保持安静，不打断老师讲话；</a:t>
            </a:r>
          </a:p>
          <a:p>
            <a:pPr marL="179705">
              <a:lnSpc>
                <a:spcPct val="100000"/>
              </a:lnSpc>
              <a:spcAft>
                <a:spcPts val="200"/>
              </a:spcAft>
              <a:buNone/>
            </a:pPr>
            <a:r>
              <a:rPr lang="zh-CN" altLang="zh-CN" sz="2000" dirty="0">
                <a:effectLst/>
                <a:latin typeface="+mn-lt"/>
                <a:ea typeface="微软雅黑" panose="020B0503020204020204" pitchFamily="34" charset="-122"/>
                <a:cs typeface="Times New Roman" panose="02020603050405020304" pitchFamily="18" charset="0"/>
              </a:rPr>
              <a:t>听从老师安排，配合班干部工作。</a:t>
            </a:r>
            <a:endParaRPr lang="zh-CN" altLang="zh-CN" sz="1600" dirty="0">
              <a:effectLst/>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9" name="文本框 8">
            <a:extLst>
              <a:ext uri="{FF2B5EF4-FFF2-40B4-BE49-F238E27FC236}">
                <a16:creationId xmlns:a16="http://schemas.microsoft.com/office/drawing/2014/main" id="{1E88AE38-B161-64C3-E9E5-059E43264771}"/>
              </a:ext>
            </a:extLst>
          </p:cNvPr>
          <p:cNvSpPr txBox="1"/>
          <p:nvPr/>
        </p:nvSpPr>
        <p:spPr>
          <a:xfrm>
            <a:off x="1017329" y="2474366"/>
            <a:ext cx="6728739" cy="1426031"/>
          </a:xfrm>
          <a:prstGeom prst="rect">
            <a:avLst/>
          </a:prstGeom>
          <a:noFill/>
        </p:spPr>
        <p:txBody>
          <a:bodyPr wrap="square">
            <a:spAutoFit/>
          </a:bodyPr>
          <a:lstStyle/>
          <a:p>
            <a:pPr>
              <a:lnSpc>
                <a:spcPct val="100000"/>
              </a:lnSpc>
              <a:spcBef>
                <a:spcPts val="1200"/>
              </a:spcBef>
              <a:spcAft>
                <a:spcPts val="400"/>
              </a:spcAft>
              <a:buNone/>
            </a:pPr>
            <a:r>
              <a:rPr lang="en-US" altLang="zh-CN" sz="2000" b="1" dirty="0">
                <a:solidFill>
                  <a:schemeClr val="tx1"/>
                </a:solidFill>
                <a:effectLst/>
                <a:latin typeface="+mn-lt"/>
                <a:ea typeface="微软雅黑" panose="020B0503020204020204" pitchFamily="34" charset="-122"/>
                <a:cs typeface="Times New Roman" panose="02020603050405020304" pitchFamily="18" charset="0"/>
              </a:rPr>
              <a:t>🌿 </a:t>
            </a:r>
            <a:r>
              <a:rPr lang="zh-CN" altLang="zh-CN" sz="2000" b="1" dirty="0">
                <a:solidFill>
                  <a:schemeClr val="tx1"/>
                </a:solidFill>
                <a:effectLst/>
                <a:latin typeface="+mn-lt"/>
                <a:ea typeface="微软雅黑" panose="020B0503020204020204" pitchFamily="34" charset="-122"/>
                <a:cs typeface="Times New Roman" panose="02020603050405020304" pitchFamily="18" charset="0"/>
              </a:rPr>
              <a:t>关于环境与物品</a:t>
            </a:r>
            <a:endParaRPr lang="zh-CN" altLang="zh-CN" sz="2000" dirty="0">
              <a:effectLst/>
              <a:latin typeface="+mn-lt"/>
              <a:ea typeface="微软雅黑" panose="020B0503020204020204" pitchFamily="34" charset="-122"/>
              <a:cs typeface="Times New Roman" panose="02020603050405020304" pitchFamily="18" charset="0"/>
            </a:endParaRPr>
          </a:p>
          <a:p>
            <a:pPr marL="179705">
              <a:lnSpc>
                <a:spcPct val="100000"/>
              </a:lnSpc>
              <a:spcAft>
                <a:spcPts val="200"/>
              </a:spcAft>
              <a:buNone/>
            </a:pPr>
            <a:r>
              <a:rPr lang="zh-CN" altLang="zh-CN" sz="2000" dirty="0">
                <a:effectLst/>
                <a:latin typeface="+mn-lt"/>
                <a:ea typeface="微软雅黑" panose="020B0503020204020204" pitchFamily="34" charset="-122"/>
                <a:cs typeface="Times New Roman" panose="02020603050405020304" pitchFamily="18" charset="0"/>
              </a:rPr>
              <a:t>管好自己周围的卫生，垃圾随手入桶；</a:t>
            </a:r>
          </a:p>
          <a:p>
            <a:pPr marL="179705">
              <a:lnSpc>
                <a:spcPct val="100000"/>
              </a:lnSpc>
              <a:spcAft>
                <a:spcPts val="200"/>
              </a:spcAft>
              <a:buNone/>
            </a:pPr>
            <a:r>
              <a:rPr lang="zh-CN" altLang="zh-CN" sz="2000" dirty="0">
                <a:effectLst/>
                <a:latin typeface="+mn-lt"/>
                <a:ea typeface="微软雅黑" panose="020B0503020204020204" pitchFamily="34" charset="-122"/>
                <a:cs typeface="Times New Roman" panose="02020603050405020304" pitchFamily="18" charset="0"/>
              </a:rPr>
              <a:t>爱护公物，不损坏他人物品，不随意触碰别人的东西；</a:t>
            </a:r>
          </a:p>
          <a:p>
            <a:pPr marL="179705">
              <a:lnSpc>
                <a:spcPct val="100000"/>
              </a:lnSpc>
              <a:spcAft>
                <a:spcPts val="200"/>
              </a:spcAft>
              <a:buNone/>
            </a:pPr>
            <a:r>
              <a:rPr lang="en-US" altLang="zh-CN" sz="2000" dirty="0" err="1">
                <a:effectLst/>
                <a:latin typeface="+mn-lt"/>
                <a:ea typeface="微软雅黑" panose="020B0503020204020204" pitchFamily="34" charset="-122"/>
                <a:cs typeface="Times New Roman" panose="02020603050405020304" pitchFamily="18" charset="0"/>
              </a:rPr>
              <a:t>自己的物品整理收好，保持桌面整洁</a:t>
            </a:r>
            <a:r>
              <a:rPr lang="en-US" altLang="zh-CN" sz="2000" dirty="0">
                <a:effectLst/>
                <a:latin typeface="+mn-lt"/>
                <a:ea typeface="微软雅黑" panose="020B0503020204020204" pitchFamily="34" charset="-122"/>
                <a:cs typeface="Times New Roman" panose="02020603050405020304" pitchFamily="18" charset="0"/>
              </a:rPr>
              <a:t>。</a:t>
            </a:r>
            <a:endParaRPr lang="zh-CN" altLang="zh-CN" sz="1600" dirty="0">
              <a:effectLst/>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2" name="文本框 11">
            <a:extLst>
              <a:ext uri="{FF2B5EF4-FFF2-40B4-BE49-F238E27FC236}">
                <a16:creationId xmlns:a16="http://schemas.microsoft.com/office/drawing/2014/main" id="{B1280C26-429D-1E55-B06B-6F1310B988D5}"/>
              </a:ext>
            </a:extLst>
          </p:cNvPr>
          <p:cNvSpPr txBox="1"/>
          <p:nvPr/>
        </p:nvSpPr>
        <p:spPr>
          <a:xfrm>
            <a:off x="935944" y="3987577"/>
            <a:ext cx="7868148" cy="759182"/>
          </a:xfrm>
          <a:prstGeom prst="rect">
            <a:avLst/>
          </a:prstGeom>
          <a:noFill/>
        </p:spPr>
        <p:txBody>
          <a:bodyPr wrap="square">
            <a:spAutoFit/>
          </a:bodyPr>
          <a:lstStyle/>
          <a:p>
            <a:pPr>
              <a:lnSpc>
                <a:spcPct val="100000"/>
              </a:lnSpc>
              <a:spcBef>
                <a:spcPts val="1200"/>
              </a:spcBef>
              <a:spcAft>
                <a:spcPts val="400"/>
              </a:spcAft>
              <a:buNone/>
            </a:pPr>
            <a:r>
              <a:rPr lang="en-US" altLang="zh-CN" sz="2000" b="1" dirty="0">
                <a:solidFill>
                  <a:schemeClr val="tx1"/>
                </a:solidFill>
                <a:effectLst/>
                <a:latin typeface="+mn-lt"/>
                <a:ea typeface="微软雅黑" panose="020B0503020204020204" pitchFamily="34" charset="-122"/>
                <a:cs typeface="Times New Roman" panose="02020603050405020304" pitchFamily="18" charset="0"/>
              </a:rPr>
              <a:t>💫 </a:t>
            </a:r>
            <a:r>
              <a:rPr lang="zh-CN" altLang="zh-CN" sz="2000" b="1" dirty="0">
                <a:solidFill>
                  <a:schemeClr val="tx1"/>
                </a:solidFill>
                <a:effectLst/>
                <a:latin typeface="+mn-lt"/>
                <a:ea typeface="微软雅黑" panose="020B0503020204020204" pitchFamily="34" charset="-122"/>
                <a:cs typeface="Times New Roman" panose="02020603050405020304" pitchFamily="18" charset="0"/>
              </a:rPr>
              <a:t>我们的信念</a:t>
            </a:r>
            <a:endParaRPr lang="zh-CN" altLang="zh-CN" sz="2000" dirty="0">
              <a:effectLst/>
              <a:latin typeface="+mn-lt"/>
              <a:ea typeface="微软雅黑" panose="020B0503020204020204" pitchFamily="34" charset="-122"/>
              <a:cs typeface="Times New Roman" panose="02020603050405020304" pitchFamily="18" charset="0"/>
            </a:endParaRPr>
          </a:p>
          <a:p>
            <a:pPr marL="179705">
              <a:lnSpc>
                <a:spcPct val="100000"/>
              </a:lnSpc>
              <a:spcAft>
                <a:spcPts val="200"/>
              </a:spcAft>
              <a:buNone/>
            </a:pPr>
            <a:r>
              <a:rPr lang="zh-CN" altLang="zh-CN" sz="2000" dirty="0">
                <a:effectLst/>
                <a:latin typeface="+mn-lt"/>
                <a:ea typeface="微软雅黑" panose="020B0503020204020204" pitchFamily="34" charset="-122"/>
                <a:cs typeface="Times New Roman" panose="02020603050405020304" pitchFamily="18" charset="0"/>
              </a:rPr>
              <a:t>允许普通，不许摆烂；追逐热爱，各展所长；心系团体，携手共进。</a:t>
            </a:r>
            <a:endParaRPr lang="zh-CN" altLang="zh-CN" sz="1600" dirty="0">
              <a:effectLst/>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3899948453"/>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 name="文本框 118"/>
          <p:cNvSpPr txBox="1"/>
          <p:nvPr>
            <p:custDataLst>
              <p:tags r:id="rId1"/>
            </p:custDataLst>
          </p:nvPr>
        </p:nvSpPr>
        <p:spPr>
          <a:xfrm>
            <a:off x="2075815" y="2242185"/>
            <a:ext cx="5319395" cy="745490"/>
          </a:xfrm>
          <a:prstGeom prst="rect">
            <a:avLst/>
          </a:prstGeom>
          <a:noFill/>
          <a:effectLst/>
        </p:spPr>
        <p:txBody>
          <a:bodyPr wrap="square" lIns="68589" tIns="34295" rIns="68589" bIns="34295" rtlCol="0">
            <a:spAutoFit/>
            <a:scene3d>
              <a:camera prst="orthographicFront"/>
              <a:lightRig rig="threePt" dir="t"/>
            </a:scene3d>
          </a:bodyPr>
          <a:lstStyle/>
          <a:p>
            <a:pPr algn="ctr"/>
            <a:r>
              <a:rPr lang="zh-CN" altLang="en-US" sz="4400" b="1" dirty="0">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mn-ea"/>
                <a:sym typeface="+mn-lt"/>
              </a:rPr>
              <a:t>三、高中学习准备</a:t>
            </a:r>
            <a:endParaRPr lang="zh-CN" altLang="en-US" sz="4400" b="1" dirty="0">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mn-ea"/>
              <a:sym typeface="+mn-lt"/>
            </a:endParaRPr>
          </a:p>
        </p:txBody>
      </p:sp>
      <p:sp>
        <p:nvSpPr>
          <p:cNvPr id="206" name="椭圆 31"/>
          <p:cNvSpPr/>
          <p:nvPr>
            <p:custDataLst>
              <p:tags r:id="rId2"/>
            </p:custDataLst>
          </p:nvPr>
        </p:nvSpPr>
        <p:spPr>
          <a:xfrm>
            <a:off x="1750695" y="2156460"/>
            <a:ext cx="5644515" cy="831215"/>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rgbClr val="00B050"/>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9" tIns="34295" rIns="68589" bIns="34295" numCol="1" spcCol="0" rtlCol="0" fromWordArt="0" anchor="ctr" anchorCtr="0" forceAA="0" compatLnSpc="1">
            <a:noAutofit/>
          </a:bodyPr>
          <a:lstStyle/>
          <a:p>
            <a:pPr algn="ctr"/>
            <a:endParaRPr lang="zh-CN" altLang="en-US" sz="2000">
              <a:cs typeface="+mn-ea"/>
              <a:sym typeface="+mn-lt"/>
            </a:endParaRP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6C603-1DD4-29ED-01CE-3DC6106EEB0E}"/>
            </a:ext>
          </a:extLst>
        </p:cNvPr>
        <p:cNvGrpSpPr/>
        <p:nvPr/>
      </p:nvGrpSpPr>
      <p:grpSpPr>
        <a:xfrm>
          <a:off x="0" y="0"/>
          <a:ext cx="0" cy="0"/>
          <a:chOff x="0" y="0"/>
          <a:chExt cx="0" cy="0"/>
        </a:xfrm>
      </p:grpSpPr>
      <p:sp>
        <p:nvSpPr>
          <p:cNvPr id="4" name="文本框 3">
            <a:extLst>
              <a:ext uri="{FF2B5EF4-FFF2-40B4-BE49-F238E27FC236}">
                <a16:creationId xmlns:a16="http://schemas.microsoft.com/office/drawing/2014/main" id="{17737FC6-7405-79A0-461C-4BC431700748}"/>
              </a:ext>
            </a:extLst>
          </p:cNvPr>
          <p:cNvSpPr txBox="1"/>
          <p:nvPr/>
        </p:nvSpPr>
        <p:spPr>
          <a:xfrm>
            <a:off x="1141803" y="664668"/>
            <a:ext cx="7044710" cy="4657685"/>
          </a:xfrm>
          <a:prstGeom prst="rect">
            <a:avLst/>
          </a:prstGeom>
          <a:noFill/>
        </p:spPr>
        <p:txBody>
          <a:bodyPr wrap="square">
            <a:spAutoFit/>
          </a:bodyPr>
          <a:lstStyle/>
          <a:p>
            <a:pPr>
              <a:lnSpc>
                <a:spcPct val="100000"/>
              </a:lnSpc>
              <a:spcBef>
                <a:spcPts val="1200"/>
              </a:spcBef>
              <a:spcAft>
                <a:spcPts val="400"/>
              </a:spcAft>
              <a:buNone/>
            </a:pPr>
            <a:r>
              <a:rPr lang="en-US" altLang="zh-CN" sz="2000" b="1" dirty="0">
                <a:solidFill>
                  <a:schemeClr val="tx1"/>
                </a:solidFill>
                <a:effectLst/>
                <a:latin typeface="+mn-lt"/>
                <a:ea typeface="微软雅黑" panose="020B0503020204020204" pitchFamily="34" charset="-122"/>
                <a:cs typeface="Times New Roman" panose="02020603050405020304" pitchFamily="18" charset="0"/>
              </a:rPr>
              <a:t>1.</a:t>
            </a:r>
            <a:r>
              <a:rPr lang="zh-CN" altLang="en-US" sz="2000" b="1" dirty="0">
                <a:solidFill>
                  <a:schemeClr val="tx1"/>
                </a:solidFill>
                <a:effectLst/>
                <a:latin typeface="+mn-lt"/>
                <a:ea typeface="微软雅黑" panose="020B0503020204020204" pitchFamily="34" charset="-122"/>
                <a:cs typeface="Times New Roman" panose="02020603050405020304" pitchFamily="18" charset="0"/>
              </a:rPr>
              <a:t>早上</a:t>
            </a:r>
            <a:endParaRPr lang="zh-CN" altLang="zh-CN" sz="2000" dirty="0">
              <a:effectLst/>
              <a:latin typeface="+mn-lt"/>
              <a:ea typeface="微软雅黑" panose="020B0503020204020204" pitchFamily="34" charset="-122"/>
              <a:cs typeface="Times New Roman" panose="02020603050405020304" pitchFamily="18" charset="0"/>
            </a:endParaRPr>
          </a:p>
          <a:p>
            <a:pPr marL="179705">
              <a:lnSpc>
                <a:spcPct val="100000"/>
              </a:lnSpc>
              <a:spcAft>
                <a:spcPts val="200"/>
              </a:spcAft>
              <a:buNone/>
            </a:pPr>
            <a:r>
              <a:rPr lang="en-US" altLang="zh-CN" sz="2000" dirty="0">
                <a:effectLst/>
                <a:latin typeface="+mn-lt"/>
                <a:ea typeface="微软雅黑" panose="020B0503020204020204" pitchFamily="34" charset="-122"/>
                <a:cs typeface="Times New Roman" panose="02020603050405020304" pitchFamily="18" charset="0"/>
              </a:rPr>
              <a:t>7</a:t>
            </a:r>
            <a:r>
              <a:rPr lang="en-US" altLang="zh-CN" sz="2000" dirty="0">
                <a:ea typeface="微软雅黑" panose="020B0503020204020204" pitchFamily="34" charset="-122"/>
                <a:cs typeface="Times New Roman" panose="02020603050405020304" pitchFamily="18" charset="0"/>
              </a:rPr>
              <a:t>:15</a:t>
            </a:r>
            <a:r>
              <a:rPr lang="zh-CN" altLang="en-US" sz="2000" dirty="0">
                <a:ea typeface="微软雅黑" panose="020B0503020204020204" pitchFamily="34" charset="-122"/>
                <a:cs typeface="Times New Roman" panose="02020603050405020304" pitchFamily="18" charset="0"/>
              </a:rPr>
              <a:t>到教室</a:t>
            </a:r>
            <a:r>
              <a:rPr lang="en-US" altLang="zh-CN" sz="2000" dirty="0">
                <a:ea typeface="微软雅黑" panose="020B0503020204020204" pitchFamily="34" charset="-122"/>
                <a:cs typeface="Times New Roman" panose="02020603050405020304" pitchFamily="18" charset="0"/>
              </a:rPr>
              <a:t>,</a:t>
            </a:r>
            <a:r>
              <a:rPr lang="zh-CN" altLang="en-US" sz="2000" b="1" dirty="0">
                <a:solidFill>
                  <a:srgbClr val="FF0000"/>
                </a:solidFill>
                <a:ea typeface="微软雅黑" panose="020B0503020204020204" pitchFamily="34" charset="-122"/>
                <a:cs typeface="Times New Roman" panose="02020603050405020304" pitchFamily="18" charset="0"/>
              </a:rPr>
              <a:t>交手机等电子产品，</a:t>
            </a:r>
            <a:r>
              <a:rPr lang="en-US" altLang="zh-CN" sz="2000" dirty="0">
                <a:ea typeface="微软雅黑" panose="020B0503020204020204" pitchFamily="34" charset="-122"/>
                <a:cs typeface="Times New Roman" panose="02020603050405020304" pitchFamily="18" charset="0"/>
              </a:rPr>
              <a:t>7:30</a:t>
            </a:r>
            <a:r>
              <a:rPr lang="zh-CN" altLang="en-US" sz="2000" dirty="0">
                <a:ea typeface="微软雅黑" panose="020B0503020204020204" pitchFamily="34" charset="-122"/>
                <a:cs typeface="Times New Roman" panose="02020603050405020304" pitchFamily="18" charset="0"/>
              </a:rPr>
              <a:t>开始早读，</a:t>
            </a:r>
            <a:endParaRPr lang="en-US" altLang="zh-CN" sz="2000" dirty="0">
              <a:ea typeface="微软雅黑" panose="020B0503020204020204" pitchFamily="34" charset="-122"/>
              <a:cs typeface="Times New Roman" panose="02020603050405020304" pitchFamily="18" charset="0"/>
            </a:endParaRPr>
          </a:p>
          <a:p>
            <a:pPr marL="179705">
              <a:lnSpc>
                <a:spcPct val="100000"/>
              </a:lnSpc>
              <a:spcAft>
                <a:spcPts val="200"/>
              </a:spcAft>
              <a:buNone/>
            </a:pPr>
            <a:r>
              <a:rPr lang="zh-CN" altLang="en-US" sz="2000" dirty="0">
                <a:ea typeface="微软雅黑" panose="020B0503020204020204" pitchFamily="34" charset="-122"/>
                <a:cs typeface="Times New Roman" panose="02020603050405020304" pitchFamily="18" charset="0"/>
              </a:rPr>
              <a:t>住宿生</a:t>
            </a:r>
            <a:r>
              <a:rPr lang="en-US" altLang="zh-CN" sz="2000" dirty="0">
                <a:ea typeface="微软雅黑" panose="020B0503020204020204" pitchFamily="34" charset="-122"/>
                <a:cs typeface="Times New Roman" panose="02020603050405020304" pitchFamily="18" charset="0"/>
              </a:rPr>
              <a:t>6:45</a:t>
            </a:r>
            <a:r>
              <a:rPr lang="zh-CN" altLang="en-US" sz="2000" dirty="0">
                <a:ea typeface="微软雅黑" panose="020B0503020204020204" pitchFamily="34" charset="-122"/>
                <a:cs typeface="Times New Roman" panose="02020603050405020304" pitchFamily="18" charset="0"/>
              </a:rPr>
              <a:t>出宿舍。</a:t>
            </a:r>
            <a:endParaRPr lang="en-US" altLang="zh-CN" sz="2000" dirty="0">
              <a:ea typeface="微软雅黑" panose="020B0503020204020204" pitchFamily="34" charset="-122"/>
              <a:cs typeface="Times New Roman" panose="02020603050405020304" pitchFamily="18" charset="0"/>
            </a:endParaRPr>
          </a:p>
          <a:p>
            <a:pPr marL="179705">
              <a:lnSpc>
                <a:spcPct val="100000"/>
              </a:lnSpc>
              <a:spcAft>
                <a:spcPts val="200"/>
              </a:spcAft>
              <a:buNone/>
            </a:pPr>
            <a:r>
              <a:rPr lang="en-US" altLang="zh-CN" sz="2000" dirty="0">
                <a:ea typeface="微软雅黑" panose="020B0503020204020204" pitchFamily="34" charset="-122"/>
                <a:cs typeface="Times New Roman" panose="02020603050405020304" pitchFamily="18" charset="0"/>
              </a:rPr>
              <a:t>1</a:t>
            </a:r>
            <a:r>
              <a:rPr lang="zh-CN" altLang="en-US" sz="2000" dirty="0">
                <a:effectLst/>
                <a:latin typeface="+mn-lt"/>
                <a:ea typeface="微软雅黑" panose="020B0503020204020204" pitchFamily="34" charset="-122"/>
                <a:cs typeface="Times New Roman" panose="02020603050405020304" pitchFamily="18" charset="0"/>
              </a:rPr>
              <a:t>：</a:t>
            </a:r>
            <a:r>
              <a:rPr lang="zh-CN" altLang="en-US" sz="2000" dirty="0">
                <a:effectLst/>
                <a:highlight>
                  <a:srgbClr val="FFFF00"/>
                </a:highlight>
                <a:latin typeface="+mn-lt"/>
                <a:ea typeface="微软雅黑" panose="020B0503020204020204" pitchFamily="34" charset="-122"/>
                <a:cs typeface="Times New Roman" panose="02020603050405020304" pitchFamily="18" charset="0"/>
              </a:rPr>
              <a:t>班长</a:t>
            </a:r>
            <a:r>
              <a:rPr lang="zh-CN" altLang="en-US" sz="2000" dirty="0">
                <a:effectLst/>
                <a:latin typeface="+mn-lt"/>
                <a:ea typeface="微软雅黑" panose="020B0503020204020204" pitchFamily="34" charset="-122"/>
                <a:cs typeface="Times New Roman" panose="02020603050405020304" pitchFamily="18" charset="0"/>
              </a:rPr>
              <a:t>将迟到、请假同学名字写在黑板右上角；</a:t>
            </a:r>
            <a:endParaRPr lang="en-US" altLang="zh-CN" sz="2000" dirty="0">
              <a:effectLst/>
              <a:latin typeface="+mn-lt"/>
              <a:ea typeface="微软雅黑" panose="020B0503020204020204" pitchFamily="34" charset="-122"/>
              <a:cs typeface="Times New Roman" panose="02020603050405020304" pitchFamily="18" charset="0"/>
            </a:endParaRPr>
          </a:p>
          <a:p>
            <a:pPr marL="179705">
              <a:lnSpc>
                <a:spcPct val="100000"/>
              </a:lnSpc>
              <a:spcAft>
                <a:spcPts val="200"/>
              </a:spcAft>
              <a:buNone/>
            </a:pPr>
            <a:r>
              <a:rPr lang="en-US" altLang="zh-CN" sz="2000" dirty="0">
                <a:effectLst/>
                <a:latin typeface="+mn-lt"/>
                <a:ea typeface="微软雅黑" panose="020B0503020204020204" pitchFamily="34" charset="-122"/>
                <a:cs typeface="Times New Roman" panose="02020603050405020304" pitchFamily="18" charset="0"/>
              </a:rPr>
              <a:t>2</a:t>
            </a:r>
            <a:r>
              <a:rPr lang="zh-CN" altLang="en-US" sz="2000" dirty="0">
                <a:effectLst/>
                <a:latin typeface="+mn-lt"/>
                <a:ea typeface="微软雅黑" panose="020B0503020204020204" pitchFamily="34" charset="-122"/>
                <a:cs typeface="Times New Roman" panose="02020603050405020304" pitchFamily="18" charset="0"/>
              </a:rPr>
              <a:t>：</a:t>
            </a:r>
            <a:r>
              <a:rPr lang="zh-CN" altLang="en-US" sz="2000" dirty="0">
                <a:effectLst/>
                <a:highlight>
                  <a:srgbClr val="FFFF00"/>
                </a:highlight>
                <a:latin typeface="+mn-lt"/>
                <a:ea typeface="微软雅黑" panose="020B0503020204020204" pitchFamily="34" charset="-122"/>
                <a:cs typeface="Times New Roman" panose="02020603050405020304" pitchFamily="18" charset="0"/>
              </a:rPr>
              <a:t>学习委员</a:t>
            </a:r>
            <a:r>
              <a:rPr lang="zh-CN" altLang="en-US" sz="2000" dirty="0">
                <a:effectLst/>
                <a:latin typeface="+mn-lt"/>
                <a:ea typeface="微软雅黑" panose="020B0503020204020204" pitchFamily="34" charset="-122"/>
                <a:cs typeface="Times New Roman" panose="02020603050405020304" pitchFamily="18" charset="0"/>
              </a:rPr>
              <a:t>将需要收的作业按顺序写在黑板上；将当天课表写在黑板最右侧；</a:t>
            </a:r>
            <a:endParaRPr lang="en-US" altLang="zh-CN" sz="2000" dirty="0">
              <a:effectLst/>
              <a:latin typeface="+mn-lt"/>
              <a:ea typeface="微软雅黑" panose="020B0503020204020204" pitchFamily="34" charset="-122"/>
              <a:cs typeface="Times New Roman" panose="02020603050405020304" pitchFamily="18" charset="0"/>
            </a:endParaRPr>
          </a:p>
          <a:p>
            <a:pPr marL="179705">
              <a:lnSpc>
                <a:spcPct val="100000"/>
              </a:lnSpc>
              <a:spcAft>
                <a:spcPts val="200"/>
              </a:spcAft>
              <a:buNone/>
            </a:pPr>
            <a:r>
              <a:rPr lang="en-US" altLang="zh-CN" sz="2000" dirty="0">
                <a:effectLst/>
                <a:latin typeface="+mn-lt"/>
                <a:ea typeface="微软雅黑" panose="020B0503020204020204" pitchFamily="34" charset="-122"/>
                <a:cs typeface="Times New Roman" panose="02020603050405020304" pitchFamily="18" charset="0"/>
              </a:rPr>
              <a:t>3</a:t>
            </a:r>
            <a:r>
              <a:rPr lang="zh-CN" altLang="en-US" sz="2000" dirty="0">
                <a:ea typeface="微软雅黑" panose="020B0503020204020204" pitchFamily="34" charset="-122"/>
                <a:cs typeface="Times New Roman" panose="02020603050405020304" pitchFamily="18" charset="0"/>
              </a:rPr>
              <a:t>：每位同学按照顺序将作业从上到下依次放好；</a:t>
            </a:r>
            <a:endParaRPr lang="en-US" altLang="zh-CN" sz="2000" dirty="0">
              <a:ea typeface="微软雅黑" panose="020B0503020204020204" pitchFamily="34" charset="-122"/>
              <a:cs typeface="Times New Roman" panose="02020603050405020304" pitchFamily="18" charset="0"/>
            </a:endParaRPr>
          </a:p>
          <a:p>
            <a:pPr marL="179705">
              <a:lnSpc>
                <a:spcPct val="100000"/>
              </a:lnSpc>
              <a:spcAft>
                <a:spcPts val="200"/>
              </a:spcAft>
              <a:buNone/>
            </a:pPr>
            <a:r>
              <a:rPr lang="en-US" altLang="zh-CN" sz="2000" dirty="0">
                <a:ea typeface="微软雅黑" panose="020B0503020204020204" pitchFamily="34" charset="-122"/>
                <a:cs typeface="Times New Roman" panose="02020603050405020304" pitchFamily="18" charset="0"/>
              </a:rPr>
              <a:t>4</a:t>
            </a:r>
            <a:r>
              <a:rPr lang="en-US" altLang="zh-CN" sz="2000" dirty="0">
                <a:effectLst/>
                <a:latin typeface="+mn-lt"/>
                <a:ea typeface="微软雅黑" panose="020B0503020204020204" pitchFamily="34" charset="-122"/>
                <a:cs typeface="Times New Roman" panose="02020603050405020304" pitchFamily="18" charset="0"/>
              </a:rPr>
              <a:t>:  </a:t>
            </a:r>
            <a:r>
              <a:rPr lang="zh-CN" altLang="en-US" sz="2000" dirty="0">
                <a:effectLst/>
                <a:latin typeface="+mn-lt"/>
                <a:ea typeface="微软雅黑" panose="020B0503020204020204" pitchFamily="34" charset="-122"/>
                <a:cs typeface="Times New Roman" panose="02020603050405020304" pitchFamily="18" charset="0"/>
              </a:rPr>
              <a:t>从每列最后一位同学开始，依次往前收一科作业，交至对应</a:t>
            </a:r>
            <a:r>
              <a:rPr lang="zh-CN" altLang="en-US" sz="2000" dirty="0">
                <a:effectLst/>
                <a:highlight>
                  <a:srgbClr val="FFFF00"/>
                </a:highlight>
                <a:latin typeface="+mn-lt"/>
                <a:ea typeface="微软雅黑" panose="020B0503020204020204" pitchFamily="34" charset="-122"/>
                <a:cs typeface="Times New Roman" panose="02020603050405020304" pitchFamily="18" charset="0"/>
              </a:rPr>
              <a:t>课代表</a:t>
            </a:r>
            <a:r>
              <a:rPr lang="zh-CN" altLang="en-US" sz="2000" dirty="0">
                <a:effectLst/>
                <a:latin typeface="+mn-lt"/>
                <a:ea typeface="微软雅黑" panose="020B0503020204020204" pitchFamily="34" charset="-122"/>
                <a:cs typeface="Times New Roman" panose="02020603050405020304" pitchFamily="18" charset="0"/>
              </a:rPr>
              <a:t>处，并将没交作业的同学名字告知课代表，课代表汇总后由</a:t>
            </a:r>
            <a:r>
              <a:rPr lang="zh-CN" altLang="en-US" sz="2000" dirty="0">
                <a:effectLst/>
                <a:highlight>
                  <a:srgbClr val="FFFF00"/>
                </a:highlight>
                <a:latin typeface="+mn-lt"/>
                <a:ea typeface="微软雅黑" panose="020B0503020204020204" pitchFamily="34" charset="-122"/>
                <a:cs typeface="Times New Roman" panose="02020603050405020304" pitchFamily="18" charset="0"/>
              </a:rPr>
              <a:t>学习委员</a:t>
            </a:r>
            <a:r>
              <a:rPr lang="zh-CN" altLang="en-US" sz="2000" dirty="0">
                <a:effectLst/>
                <a:latin typeface="+mn-lt"/>
                <a:ea typeface="微软雅黑" panose="020B0503020204020204" pitchFamily="34" charset="-122"/>
                <a:cs typeface="Times New Roman" panose="02020603050405020304" pitchFamily="18" charset="0"/>
              </a:rPr>
              <a:t>记录；</a:t>
            </a:r>
            <a:endParaRPr lang="en-US" altLang="zh-CN" sz="2000" dirty="0">
              <a:effectLst/>
              <a:latin typeface="+mn-lt"/>
              <a:ea typeface="微软雅黑" panose="020B0503020204020204" pitchFamily="34" charset="-122"/>
              <a:cs typeface="Times New Roman" panose="02020603050405020304" pitchFamily="18" charset="0"/>
            </a:endParaRPr>
          </a:p>
          <a:p>
            <a:pPr marL="179705">
              <a:lnSpc>
                <a:spcPct val="100000"/>
              </a:lnSpc>
              <a:spcAft>
                <a:spcPts val="200"/>
              </a:spcAft>
              <a:buNone/>
            </a:pPr>
            <a:r>
              <a:rPr lang="en-US" altLang="zh-CN" sz="2000" dirty="0">
                <a:ea typeface="微软雅黑" panose="020B0503020204020204" pitchFamily="34" charset="-122"/>
                <a:cs typeface="Times New Roman" panose="02020603050405020304" pitchFamily="18" charset="0"/>
              </a:rPr>
              <a:t>5:</a:t>
            </a:r>
            <a:r>
              <a:rPr lang="zh-CN" altLang="en-US" sz="2000" dirty="0">
                <a:ea typeface="微软雅黑" panose="020B0503020204020204" pitchFamily="34" charset="-122"/>
                <a:cs typeface="Times New Roman" panose="02020603050405020304" pitchFamily="18" charset="0"/>
              </a:rPr>
              <a:t>值日生需在</a:t>
            </a:r>
            <a:r>
              <a:rPr lang="en-US" altLang="zh-CN" sz="2000" dirty="0">
                <a:ea typeface="微软雅黑" panose="020B0503020204020204" pitchFamily="34" charset="-122"/>
                <a:cs typeface="Times New Roman" panose="02020603050405020304" pitchFamily="18" charset="0"/>
              </a:rPr>
              <a:t>7:25</a:t>
            </a:r>
            <a:r>
              <a:rPr lang="zh-CN" altLang="en-US" sz="2000" dirty="0">
                <a:ea typeface="微软雅黑" panose="020B0503020204020204" pitchFamily="34" charset="-122"/>
                <a:cs typeface="Times New Roman" panose="02020603050405020304" pitchFamily="18" charset="0"/>
              </a:rPr>
              <a:t>完成值日，并请</a:t>
            </a:r>
            <a:r>
              <a:rPr lang="zh-CN" altLang="en-US" sz="2000" dirty="0">
                <a:highlight>
                  <a:srgbClr val="FFFF00"/>
                </a:highlight>
                <a:ea typeface="微软雅黑" panose="020B0503020204020204" pitchFamily="34" charset="-122"/>
                <a:cs typeface="Times New Roman" panose="02020603050405020304" pitchFamily="18" charset="0"/>
              </a:rPr>
              <a:t>劳动委员</a:t>
            </a:r>
            <a:r>
              <a:rPr lang="zh-CN" altLang="en-US" sz="2000" dirty="0">
                <a:ea typeface="微软雅黑" panose="020B0503020204020204" pitchFamily="34" charset="-122"/>
                <a:cs typeface="Times New Roman" panose="02020603050405020304" pitchFamily="18" charset="0"/>
              </a:rPr>
              <a:t>检查；</a:t>
            </a:r>
            <a:endParaRPr lang="en-US" altLang="zh-CN" sz="2000" dirty="0">
              <a:ea typeface="微软雅黑" panose="020B0503020204020204" pitchFamily="34" charset="-122"/>
              <a:cs typeface="Times New Roman" panose="02020603050405020304" pitchFamily="18" charset="0"/>
            </a:endParaRPr>
          </a:p>
          <a:p>
            <a:pPr marL="179705">
              <a:lnSpc>
                <a:spcPct val="100000"/>
              </a:lnSpc>
              <a:spcAft>
                <a:spcPts val="200"/>
              </a:spcAft>
              <a:buNone/>
            </a:pPr>
            <a:r>
              <a:rPr lang="en-US" altLang="zh-CN" sz="2000" dirty="0">
                <a:effectLst/>
                <a:latin typeface="+mn-lt"/>
                <a:ea typeface="微软雅黑" panose="020B0503020204020204" pitchFamily="34" charset="-122"/>
                <a:cs typeface="Times New Roman" panose="02020603050405020304" pitchFamily="18" charset="0"/>
              </a:rPr>
              <a:t>6</a:t>
            </a:r>
            <a:r>
              <a:rPr lang="zh-CN" altLang="en-US" sz="2000" dirty="0">
                <a:ea typeface="微软雅黑" panose="020B0503020204020204" pitchFamily="34" charset="-122"/>
                <a:cs typeface="Times New Roman" panose="02020603050405020304" pitchFamily="18" charset="0"/>
              </a:rPr>
              <a:t>：</a:t>
            </a:r>
            <a:r>
              <a:rPr lang="zh-CN" altLang="en-US" sz="2000" dirty="0">
                <a:highlight>
                  <a:srgbClr val="FFFF00"/>
                </a:highlight>
                <a:ea typeface="微软雅黑" panose="020B0503020204020204" pitchFamily="34" charset="-122"/>
                <a:cs typeface="Times New Roman" panose="02020603050405020304" pitchFamily="18" charset="0"/>
              </a:rPr>
              <a:t>课代表</a:t>
            </a:r>
            <a:r>
              <a:rPr lang="zh-CN" altLang="en-US" sz="2000" dirty="0">
                <a:ea typeface="微软雅黑" panose="020B0503020204020204" pitchFamily="34" charset="-122"/>
                <a:cs typeface="Times New Roman" panose="02020603050405020304" pitchFamily="18" charset="0"/>
              </a:rPr>
              <a:t>提醒读书内容。</a:t>
            </a:r>
            <a:endParaRPr lang="en-US" altLang="zh-CN" sz="2000" dirty="0">
              <a:effectLst/>
              <a:latin typeface="+mn-lt"/>
              <a:ea typeface="微软雅黑" panose="020B0503020204020204" pitchFamily="34" charset="-122"/>
              <a:cs typeface="Times New Roman" panose="02020603050405020304" pitchFamily="18" charset="0"/>
            </a:endParaRPr>
          </a:p>
          <a:p>
            <a:pPr marL="179705">
              <a:lnSpc>
                <a:spcPct val="100000"/>
              </a:lnSpc>
              <a:spcAft>
                <a:spcPts val="200"/>
              </a:spcAft>
              <a:buNone/>
            </a:pPr>
            <a:endParaRPr lang="en-US" altLang="zh-CN" sz="2000" dirty="0">
              <a:effectLst/>
              <a:latin typeface="+mn-lt"/>
              <a:ea typeface="微软雅黑" panose="020B0503020204020204" pitchFamily="34" charset="-122"/>
              <a:cs typeface="Times New Roman" panose="02020603050405020304" pitchFamily="18" charset="0"/>
            </a:endParaRPr>
          </a:p>
          <a:p>
            <a:pPr marL="179705">
              <a:lnSpc>
                <a:spcPct val="100000"/>
              </a:lnSpc>
              <a:spcAft>
                <a:spcPts val="200"/>
              </a:spcAft>
              <a:buNone/>
            </a:pPr>
            <a:endParaRPr lang="zh-CN" altLang="zh-CN" sz="2000" dirty="0">
              <a:effectLst/>
              <a:latin typeface="+mn-lt"/>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1402155029"/>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F58673-B787-0F1E-DAAC-929E697D5ADF}"/>
            </a:ext>
          </a:extLst>
        </p:cNvPr>
        <p:cNvGrpSpPr/>
        <p:nvPr/>
      </p:nvGrpSpPr>
      <p:grpSpPr>
        <a:xfrm>
          <a:off x="0" y="0"/>
          <a:ext cx="0" cy="0"/>
          <a:chOff x="0" y="0"/>
          <a:chExt cx="0" cy="0"/>
        </a:xfrm>
      </p:grpSpPr>
      <p:sp>
        <p:nvSpPr>
          <p:cNvPr id="4" name="文本框 3">
            <a:extLst>
              <a:ext uri="{FF2B5EF4-FFF2-40B4-BE49-F238E27FC236}">
                <a16:creationId xmlns:a16="http://schemas.microsoft.com/office/drawing/2014/main" id="{A8F5FC8E-B615-3ECA-8D56-CF5CF4666C9B}"/>
              </a:ext>
            </a:extLst>
          </p:cNvPr>
          <p:cNvSpPr txBox="1"/>
          <p:nvPr/>
        </p:nvSpPr>
        <p:spPr>
          <a:xfrm>
            <a:off x="1141803" y="664668"/>
            <a:ext cx="7044710" cy="4914166"/>
          </a:xfrm>
          <a:prstGeom prst="rect">
            <a:avLst/>
          </a:prstGeom>
          <a:noFill/>
        </p:spPr>
        <p:txBody>
          <a:bodyPr wrap="square">
            <a:spAutoFit/>
          </a:bodyPr>
          <a:lstStyle/>
          <a:p>
            <a:pPr>
              <a:lnSpc>
                <a:spcPct val="100000"/>
              </a:lnSpc>
              <a:spcBef>
                <a:spcPts val="1200"/>
              </a:spcBef>
              <a:spcAft>
                <a:spcPts val="400"/>
              </a:spcAft>
              <a:buNone/>
            </a:pPr>
            <a:r>
              <a:rPr lang="en-US" altLang="zh-CN" sz="2000" b="1" dirty="0">
                <a:solidFill>
                  <a:schemeClr val="tx1"/>
                </a:solidFill>
                <a:effectLst/>
                <a:latin typeface="+mn-lt"/>
                <a:ea typeface="微软雅黑" panose="020B0503020204020204" pitchFamily="34" charset="-122"/>
                <a:cs typeface="Times New Roman" panose="02020603050405020304" pitchFamily="18" charset="0"/>
              </a:rPr>
              <a:t>2.</a:t>
            </a:r>
            <a:r>
              <a:rPr lang="zh-CN" altLang="en-US" sz="2000" b="1" dirty="0">
                <a:solidFill>
                  <a:schemeClr val="tx1"/>
                </a:solidFill>
                <a:effectLst/>
                <a:latin typeface="+mn-lt"/>
                <a:ea typeface="微软雅黑" panose="020B0503020204020204" pitchFamily="34" charset="-122"/>
                <a:cs typeface="Times New Roman" panose="02020603050405020304" pitchFamily="18" charset="0"/>
              </a:rPr>
              <a:t>上午，中午</a:t>
            </a:r>
            <a:endParaRPr lang="zh-CN" altLang="zh-CN" sz="2000" dirty="0">
              <a:effectLst/>
              <a:latin typeface="+mn-lt"/>
              <a:ea typeface="微软雅黑" panose="020B0503020204020204" pitchFamily="34" charset="-122"/>
              <a:cs typeface="Times New Roman" panose="02020603050405020304" pitchFamily="18" charset="0"/>
            </a:endParaRPr>
          </a:p>
          <a:p>
            <a:pPr marL="179705">
              <a:lnSpc>
                <a:spcPct val="100000"/>
              </a:lnSpc>
              <a:spcAft>
                <a:spcPts val="200"/>
              </a:spcAft>
              <a:buNone/>
            </a:pPr>
            <a:r>
              <a:rPr lang="en-US" altLang="zh-CN" sz="2000" dirty="0">
                <a:ea typeface="微软雅黑" panose="020B0503020204020204" pitchFamily="34" charset="-122"/>
                <a:cs typeface="Times New Roman" panose="02020603050405020304" pitchFamily="18" charset="0"/>
              </a:rPr>
              <a:t>1</a:t>
            </a:r>
            <a:r>
              <a:rPr lang="zh-CN" altLang="en-US" sz="2000" dirty="0">
                <a:ea typeface="微软雅黑" panose="020B0503020204020204" pitchFamily="34" charset="-122"/>
                <a:cs typeface="Times New Roman" panose="02020603050405020304" pitchFamily="18" charset="0"/>
              </a:rPr>
              <a:t>、桌面：不堆书，只放本节课所需物品；</a:t>
            </a:r>
            <a:endParaRPr lang="en-US" altLang="zh-CN" sz="2000" dirty="0">
              <a:effectLst/>
              <a:latin typeface="+mn-lt"/>
              <a:ea typeface="微软雅黑" panose="020B0503020204020204" pitchFamily="34" charset="-122"/>
              <a:cs typeface="Times New Roman" panose="02020603050405020304" pitchFamily="18" charset="0"/>
            </a:endParaRPr>
          </a:p>
          <a:p>
            <a:pPr marL="179705">
              <a:lnSpc>
                <a:spcPct val="100000"/>
              </a:lnSpc>
              <a:spcAft>
                <a:spcPts val="200"/>
              </a:spcAft>
              <a:buNone/>
            </a:pPr>
            <a:r>
              <a:rPr lang="en-US" altLang="zh-CN" sz="2000" dirty="0">
                <a:effectLst/>
                <a:latin typeface="+mn-lt"/>
                <a:ea typeface="微软雅黑" panose="020B0503020204020204" pitchFamily="34" charset="-122"/>
                <a:cs typeface="Times New Roman" panose="02020603050405020304" pitchFamily="18" charset="0"/>
              </a:rPr>
              <a:t>2</a:t>
            </a:r>
            <a:r>
              <a:rPr lang="zh-CN" altLang="en-US" sz="2000" dirty="0">
                <a:ea typeface="微软雅黑" panose="020B0503020204020204" pitchFamily="34" charset="-122"/>
                <a:cs typeface="Times New Roman" panose="02020603050405020304" pitchFamily="18" charset="0"/>
              </a:rPr>
              <a:t>、</a:t>
            </a:r>
            <a:r>
              <a:rPr lang="zh-CN" altLang="en-US" sz="2000" dirty="0">
                <a:effectLst/>
                <a:latin typeface="+mn-lt"/>
                <a:ea typeface="微软雅黑" panose="020B0503020204020204" pitchFamily="34" charset="-122"/>
                <a:cs typeface="Times New Roman" panose="02020603050405020304" pitchFamily="18" charset="0"/>
              </a:rPr>
              <a:t>课间</a:t>
            </a:r>
            <a:r>
              <a:rPr lang="zh-CN" altLang="en-US" sz="2000" dirty="0">
                <a:ea typeface="微软雅黑" panose="020B0503020204020204" pitchFamily="34" charset="-122"/>
                <a:cs typeface="Times New Roman" panose="02020603050405020304" pitchFamily="18" charset="0"/>
              </a:rPr>
              <a:t>：不喧闹，跑动，及时上</a:t>
            </a:r>
            <a:r>
              <a:rPr lang="zh-CN" altLang="en-US" sz="2000" dirty="0">
                <a:solidFill>
                  <a:srgbClr val="FF0000"/>
                </a:solidFill>
                <a:ea typeface="微软雅黑" panose="020B0503020204020204" pitchFamily="34" charset="-122"/>
                <a:cs typeface="Times New Roman" panose="02020603050405020304" pitchFamily="18" charset="0"/>
              </a:rPr>
              <a:t>厕所</a:t>
            </a:r>
            <a:r>
              <a:rPr lang="zh-CN" altLang="en-US" sz="2000" dirty="0">
                <a:ea typeface="微软雅黑" panose="020B0503020204020204" pitchFamily="34" charset="-122"/>
                <a:cs typeface="Times New Roman" panose="02020603050405020304" pitchFamily="18" charset="0"/>
              </a:rPr>
              <a:t>，接水，进班即静，</a:t>
            </a:r>
            <a:r>
              <a:rPr lang="zh-CN" altLang="en-US" sz="2000" dirty="0">
                <a:highlight>
                  <a:srgbClr val="FFFF00"/>
                </a:highlight>
                <a:ea typeface="微软雅黑" panose="020B0503020204020204" pitchFamily="34" charset="-122"/>
                <a:cs typeface="Times New Roman" panose="02020603050405020304" pitchFamily="18" charset="0"/>
              </a:rPr>
              <a:t>课代表</a:t>
            </a:r>
            <a:r>
              <a:rPr lang="zh-CN" altLang="en-US" sz="2000" dirty="0">
                <a:ea typeface="微软雅黑" panose="020B0503020204020204" pitchFamily="34" charset="-122"/>
                <a:cs typeface="Times New Roman" panose="02020603050405020304" pitchFamily="18" charset="0"/>
              </a:rPr>
              <a:t>在预备铃响后提醒大家准备上课物品；课上有问题立即追问老师，快速解决；</a:t>
            </a:r>
            <a:endParaRPr lang="en-US" altLang="zh-CN" sz="2000" dirty="0">
              <a:effectLst/>
              <a:latin typeface="+mn-lt"/>
              <a:ea typeface="微软雅黑" panose="020B0503020204020204" pitchFamily="34" charset="-122"/>
              <a:cs typeface="Times New Roman" panose="02020603050405020304" pitchFamily="18" charset="0"/>
            </a:endParaRPr>
          </a:p>
          <a:p>
            <a:pPr marL="179705">
              <a:lnSpc>
                <a:spcPct val="100000"/>
              </a:lnSpc>
              <a:spcAft>
                <a:spcPts val="200"/>
              </a:spcAft>
              <a:buNone/>
            </a:pPr>
            <a:r>
              <a:rPr lang="en-US" altLang="zh-CN" sz="2000" dirty="0">
                <a:effectLst/>
                <a:latin typeface="+mn-lt"/>
                <a:ea typeface="微软雅黑" panose="020B0503020204020204" pitchFamily="34" charset="-122"/>
                <a:cs typeface="Times New Roman" panose="02020603050405020304" pitchFamily="18" charset="0"/>
              </a:rPr>
              <a:t>3</a:t>
            </a:r>
            <a:r>
              <a:rPr lang="zh-CN" altLang="en-US" sz="2000" dirty="0">
                <a:effectLst/>
                <a:latin typeface="+mn-lt"/>
                <a:ea typeface="微软雅黑" panose="020B0503020204020204" pitchFamily="34" charset="-122"/>
                <a:cs typeface="Times New Roman" panose="02020603050405020304" pitchFamily="18" charset="0"/>
              </a:rPr>
              <a:t>、</a:t>
            </a:r>
            <a:r>
              <a:rPr lang="zh-CN" altLang="en-US" sz="2000" dirty="0">
                <a:ea typeface="微软雅黑" panose="020B0503020204020204" pitchFamily="34" charset="-122"/>
                <a:cs typeface="Times New Roman" panose="02020603050405020304" pitchFamily="18" charset="0"/>
              </a:rPr>
              <a:t>大课间、体活课：全员上操场，不得无故缺席，</a:t>
            </a:r>
            <a:r>
              <a:rPr lang="zh-CN" altLang="en-US" sz="2000" dirty="0">
                <a:highlight>
                  <a:srgbClr val="FFFF00"/>
                </a:highlight>
                <a:ea typeface="微软雅黑" panose="020B0503020204020204" pitchFamily="34" charset="-122"/>
                <a:cs typeface="Times New Roman" panose="02020603050405020304" pitchFamily="18" charset="0"/>
              </a:rPr>
              <a:t>体委</a:t>
            </a:r>
            <a:r>
              <a:rPr lang="zh-CN" altLang="en-US" sz="2000" dirty="0">
                <a:ea typeface="微软雅黑" panose="020B0503020204020204" pitchFamily="34" charset="-122"/>
                <a:cs typeface="Times New Roman" panose="02020603050405020304" pitchFamily="18" charset="0"/>
              </a:rPr>
              <a:t>做好考勤，眼保健操，</a:t>
            </a:r>
            <a:r>
              <a:rPr lang="zh-CN" altLang="en-US" sz="2000" dirty="0">
                <a:highlight>
                  <a:srgbClr val="FFFF00"/>
                </a:highlight>
                <a:ea typeface="微软雅黑" panose="020B0503020204020204" pitchFamily="34" charset="-122"/>
                <a:cs typeface="Times New Roman" panose="02020603050405020304" pitchFamily="18" charset="0"/>
              </a:rPr>
              <a:t>班长</a:t>
            </a:r>
            <a:r>
              <a:rPr lang="zh-CN" altLang="en-US" sz="2000" dirty="0">
                <a:ea typeface="微软雅黑" panose="020B0503020204020204" pitchFamily="34" charset="-122"/>
                <a:cs typeface="Times New Roman" panose="02020603050405020304" pitchFamily="18" charset="0"/>
              </a:rPr>
              <a:t>巡查。</a:t>
            </a:r>
            <a:endParaRPr lang="en-US" altLang="zh-CN" sz="2000" dirty="0">
              <a:ea typeface="微软雅黑" panose="020B0503020204020204" pitchFamily="34" charset="-122"/>
              <a:cs typeface="Times New Roman" panose="02020603050405020304" pitchFamily="18" charset="0"/>
            </a:endParaRPr>
          </a:p>
          <a:p>
            <a:pPr marL="179705">
              <a:lnSpc>
                <a:spcPct val="100000"/>
              </a:lnSpc>
              <a:spcAft>
                <a:spcPts val="200"/>
              </a:spcAft>
              <a:buNone/>
            </a:pPr>
            <a:r>
              <a:rPr lang="en-US" altLang="zh-CN" sz="2000" dirty="0">
                <a:ea typeface="微软雅黑" panose="020B0503020204020204" pitchFamily="34" charset="-122"/>
                <a:cs typeface="Times New Roman" panose="02020603050405020304" pitchFamily="18" charset="0"/>
              </a:rPr>
              <a:t>4</a:t>
            </a:r>
            <a:r>
              <a:rPr lang="zh-CN" altLang="en-US" sz="2000" dirty="0">
                <a:effectLst/>
                <a:latin typeface="+mn-lt"/>
                <a:ea typeface="微软雅黑" panose="020B0503020204020204" pitchFamily="34" charset="-122"/>
                <a:cs typeface="Times New Roman" panose="02020603050405020304" pitchFamily="18" charset="0"/>
              </a:rPr>
              <a:t>、上课</a:t>
            </a:r>
            <a:r>
              <a:rPr lang="zh-CN" altLang="en-US" sz="2000" dirty="0">
                <a:ea typeface="微软雅黑" panose="020B0503020204020204" pitchFamily="34" charset="-122"/>
                <a:cs typeface="Times New Roman" panose="02020603050405020304" pitchFamily="18" charset="0"/>
              </a:rPr>
              <a:t>：进门要报告；禁止打瞌睡，睡觉，犯困可以站着听课，</a:t>
            </a:r>
            <a:r>
              <a:rPr lang="zh-CN" altLang="en-US" sz="2000" dirty="0">
                <a:highlight>
                  <a:srgbClr val="FFFF00"/>
                </a:highlight>
                <a:ea typeface="微软雅黑" panose="020B0503020204020204" pitchFamily="34" charset="-122"/>
                <a:cs typeface="Times New Roman" panose="02020603050405020304" pitchFamily="18" charset="0"/>
              </a:rPr>
              <a:t>课代表</a:t>
            </a:r>
            <a:r>
              <a:rPr lang="zh-CN" altLang="en-US" sz="2000" dirty="0">
                <a:ea typeface="微软雅黑" panose="020B0503020204020204" pitchFamily="34" charset="-122"/>
                <a:cs typeface="Times New Roman" panose="02020603050405020304" pitchFamily="18" charset="0"/>
              </a:rPr>
              <a:t>注意记录；“五动”：眼，耳，脑，口，手。</a:t>
            </a:r>
            <a:endParaRPr lang="en-US" altLang="zh-CN" sz="2000" dirty="0">
              <a:effectLst/>
              <a:latin typeface="+mn-lt"/>
              <a:ea typeface="微软雅黑" panose="020B0503020204020204" pitchFamily="34" charset="-122"/>
              <a:cs typeface="Times New Roman" panose="02020603050405020304" pitchFamily="18" charset="0"/>
            </a:endParaRPr>
          </a:p>
          <a:p>
            <a:pPr marL="179705">
              <a:lnSpc>
                <a:spcPct val="100000"/>
              </a:lnSpc>
              <a:spcAft>
                <a:spcPts val="200"/>
              </a:spcAft>
              <a:buNone/>
            </a:pPr>
            <a:r>
              <a:rPr lang="en-US" altLang="zh-CN" sz="2000" dirty="0">
                <a:ea typeface="微软雅黑" panose="020B0503020204020204" pitchFamily="34" charset="-122"/>
                <a:cs typeface="Times New Roman" panose="02020603050405020304" pitchFamily="18" charset="0"/>
              </a:rPr>
              <a:t>5</a:t>
            </a:r>
            <a:r>
              <a:rPr lang="zh-CN" altLang="en-US" sz="2000" dirty="0">
                <a:ea typeface="微软雅黑" panose="020B0503020204020204" pitchFamily="34" charset="-122"/>
                <a:cs typeface="Times New Roman" panose="02020603050405020304" pitchFamily="18" charset="0"/>
              </a:rPr>
              <a:t>、午练，午休：</a:t>
            </a:r>
            <a:r>
              <a:rPr lang="en-US" altLang="zh-CN" sz="2000" dirty="0">
                <a:ea typeface="微软雅黑" panose="020B0503020204020204" pitchFamily="34" charset="-122"/>
                <a:cs typeface="Times New Roman" panose="02020603050405020304" pitchFamily="18" charset="0"/>
              </a:rPr>
              <a:t>11:50</a:t>
            </a:r>
            <a:r>
              <a:rPr lang="zh-CN" altLang="en-US" sz="2000" dirty="0">
                <a:ea typeface="微软雅黑" panose="020B0503020204020204" pitchFamily="34" charset="-122"/>
                <a:cs typeface="Times New Roman" panose="02020603050405020304" pitchFamily="18" charset="0"/>
              </a:rPr>
              <a:t>午饭，</a:t>
            </a:r>
            <a:r>
              <a:rPr lang="en-US" altLang="zh-CN" sz="2000" dirty="0">
                <a:ea typeface="微软雅黑" panose="020B0503020204020204" pitchFamily="34" charset="-122"/>
                <a:cs typeface="Times New Roman" panose="02020603050405020304" pitchFamily="18" charset="0"/>
              </a:rPr>
              <a:t>12:20</a:t>
            </a:r>
            <a:r>
              <a:rPr lang="zh-CN" altLang="en-US" sz="2000" dirty="0">
                <a:ea typeface="微软雅黑" panose="020B0503020204020204" pitchFamily="34" charset="-122"/>
                <a:cs typeface="Times New Roman" panose="02020603050405020304" pitchFamily="18" charset="0"/>
              </a:rPr>
              <a:t>进班开始午练，</a:t>
            </a:r>
            <a:r>
              <a:rPr lang="zh-CN" altLang="en-US" sz="2000" dirty="0">
                <a:highlight>
                  <a:srgbClr val="FFFF00"/>
                </a:highlight>
                <a:ea typeface="微软雅黑" panose="020B0503020204020204" pitchFamily="34" charset="-122"/>
                <a:cs typeface="Times New Roman" panose="02020603050405020304" pitchFamily="18" charset="0"/>
              </a:rPr>
              <a:t>课代表</a:t>
            </a:r>
            <a:r>
              <a:rPr lang="zh-CN" altLang="en-US" sz="2000" dirty="0">
                <a:ea typeface="微软雅黑" panose="020B0503020204020204" pitchFamily="34" charset="-122"/>
                <a:cs typeface="Times New Roman" panose="02020603050405020304" pitchFamily="18" charset="0"/>
              </a:rPr>
              <a:t>做好提醒，提前与老师沟通午练内容；午休：</a:t>
            </a:r>
            <a:r>
              <a:rPr lang="en-US" altLang="zh-CN" sz="2000" dirty="0">
                <a:ea typeface="微软雅黑" panose="020B0503020204020204" pitchFamily="34" charset="-122"/>
                <a:cs typeface="Times New Roman" panose="02020603050405020304" pitchFamily="18" charset="0"/>
              </a:rPr>
              <a:t>12:45-13:25</a:t>
            </a:r>
            <a:r>
              <a:rPr lang="zh-CN" altLang="en-US" sz="2000" dirty="0">
                <a:ea typeface="微软雅黑" panose="020B0503020204020204" pitchFamily="34" charset="-122"/>
                <a:cs typeface="Times New Roman" panose="02020603050405020304" pitchFamily="18" charset="0"/>
              </a:rPr>
              <a:t>，所有人闭眼休息，特殊情况上厕所务必轻声，不影响别人，</a:t>
            </a:r>
            <a:r>
              <a:rPr lang="en-US" altLang="zh-CN" sz="2000" dirty="0">
                <a:ea typeface="微软雅黑" panose="020B0503020204020204" pitchFamily="34" charset="-122"/>
                <a:cs typeface="Times New Roman" panose="02020603050405020304" pitchFamily="18" charset="0"/>
              </a:rPr>
              <a:t>13:25</a:t>
            </a:r>
            <a:r>
              <a:rPr lang="zh-CN" altLang="en-US" sz="2000" dirty="0">
                <a:highlight>
                  <a:srgbClr val="FFFF00"/>
                </a:highlight>
                <a:ea typeface="微软雅黑" panose="020B0503020204020204" pitchFamily="34" charset="-122"/>
                <a:cs typeface="Times New Roman" panose="02020603050405020304" pitchFamily="18" charset="0"/>
              </a:rPr>
              <a:t>班长</a:t>
            </a:r>
            <a:r>
              <a:rPr lang="zh-CN" altLang="en-US" sz="2000" dirty="0">
                <a:ea typeface="微软雅黑" panose="020B0503020204020204" pitchFamily="34" charset="-122"/>
                <a:cs typeface="Times New Roman" panose="02020603050405020304" pitchFamily="18" charset="0"/>
              </a:rPr>
              <a:t>叫醒，可上厕所，洗脸，让自己清醒，准备上课。</a:t>
            </a:r>
            <a:endParaRPr lang="en-US" altLang="zh-CN" sz="2000" dirty="0">
              <a:ea typeface="微软雅黑" panose="020B0503020204020204" pitchFamily="34" charset="-122"/>
              <a:cs typeface="Times New Roman" panose="02020603050405020304" pitchFamily="18" charset="0"/>
            </a:endParaRPr>
          </a:p>
          <a:p>
            <a:pPr marL="179705">
              <a:lnSpc>
                <a:spcPct val="100000"/>
              </a:lnSpc>
              <a:spcAft>
                <a:spcPts val="200"/>
              </a:spcAft>
              <a:buNone/>
            </a:pPr>
            <a:endParaRPr lang="en-US" altLang="zh-CN" sz="2000" dirty="0">
              <a:effectLst/>
              <a:latin typeface="+mn-lt"/>
              <a:ea typeface="微软雅黑" panose="020B0503020204020204" pitchFamily="34" charset="-122"/>
              <a:cs typeface="Times New Roman" panose="02020603050405020304" pitchFamily="18" charset="0"/>
            </a:endParaRPr>
          </a:p>
          <a:p>
            <a:pPr marL="179705">
              <a:lnSpc>
                <a:spcPct val="100000"/>
              </a:lnSpc>
              <a:spcAft>
                <a:spcPts val="200"/>
              </a:spcAft>
              <a:buNone/>
            </a:pPr>
            <a:endParaRPr lang="zh-CN" altLang="zh-CN" sz="2000" dirty="0">
              <a:effectLst/>
              <a:latin typeface="+mn-lt"/>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1945959880"/>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89E4C2-5C16-4BB1-2D23-F62BCC1D2E2D}"/>
            </a:ext>
          </a:extLst>
        </p:cNvPr>
        <p:cNvGrpSpPr/>
        <p:nvPr/>
      </p:nvGrpSpPr>
      <p:grpSpPr>
        <a:xfrm>
          <a:off x="0" y="0"/>
          <a:ext cx="0" cy="0"/>
          <a:chOff x="0" y="0"/>
          <a:chExt cx="0" cy="0"/>
        </a:xfrm>
      </p:grpSpPr>
      <p:sp>
        <p:nvSpPr>
          <p:cNvPr id="4" name="文本框 3">
            <a:extLst>
              <a:ext uri="{FF2B5EF4-FFF2-40B4-BE49-F238E27FC236}">
                <a16:creationId xmlns:a16="http://schemas.microsoft.com/office/drawing/2014/main" id="{024E6CBE-76DE-65AA-E96E-2F110D484651}"/>
              </a:ext>
            </a:extLst>
          </p:cNvPr>
          <p:cNvSpPr txBox="1"/>
          <p:nvPr/>
        </p:nvSpPr>
        <p:spPr>
          <a:xfrm>
            <a:off x="854557" y="461755"/>
            <a:ext cx="7044710" cy="4683333"/>
          </a:xfrm>
          <a:prstGeom prst="rect">
            <a:avLst/>
          </a:prstGeom>
          <a:noFill/>
        </p:spPr>
        <p:txBody>
          <a:bodyPr wrap="square">
            <a:spAutoFit/>
          </a:bodyPr>
          <a:lstStyle/>
          <a:p>
            <a:pPr>
              <a:lnSpc>
                <a:spcPct val="100000"/>
              </a:lnSpc>
              <a:spcBef>
                <a:spcPts val="1200"/>
              </a:spcBef>
              <a:spcAft>
                <a:spcPts val="400"/>
              </a:spcAft>
              <a:buNone/>
            </a:pPr>
            <a:r>
              <a:rPr lang="en-US" altLang="zh-CN" sz="2000" b="1" dirty="0">
                <a:solidFill>
                  <a:schemeClr val="tx1"/>
                </a:solidFill>
                <a:effectLst/>
                <a:latin typeface="+mn-lt"/>
                <a:ea typeface="微软雅黑" panose="020B0503020204020204" pitchFamily="34" charset="-122"/>
                <a:cs typeface="Times New Roman" panose="02020603050405020304" pitchFamily="18" charset="0"/>
              </a:rPr>
              <a:t>3.</a:t>
            </a:r>
            <a:r>
              <a:rPr lang="zh-CN" altLang="en-US" sz="2000" b="1" dirty="0">
                <a:solidFill>
                  <a:schemeClr val="tx1"/>
                </a:solidFill>
                <a:effectLst/>
                <a:latin typeface="+mn-lt"/>
                <a:ea typeface="微软雅黑" panose="020B0503020204020204" pitchFamily="34" charset="-122"/>
                <a:cs typeface="Times New Roman" panose="02020603050405020304" pitchFamily="18" charset="0"/>
              </a:rPr>
              <a:t>下午，晚上</a:t>
            </a:r>
            <a:endParaRPr lang="zh-CN" altLang="zh-CN" sz="2000" dirty="0">
              <a:effectLst/>
              <a:latin typeface="+mn-lt"/>
              <a:ea typeface="微软雅黑" panose="020B0503020204020204" pitchFamily="34" charset="-122"/>
              <a:cs typeface="Times New Roman" panose="02020603050405020304" pitchFamily="18" charset="0"/>
            </a:endParaRPr>
          </a:p>
          <a:p>
            <a:pPr marL="179705">
              <a:lnSpc>
                <a:spcPct val="100000"/>
              </a:lnSpc>
              <a:spcAft>
                <a:spcPts val="200"/>
              </a:spcAft>
              <a:buNone/>
            </a:pPr>
            <a:r>
              <a:rPr lang="en-US" altLang="zh-CN" sz="2000" dirty="0">
                <a:ea typeface="微软雅黑" panose="020B0503020204020204" pitchFamily="34" charset="-122"/>
                <a:cs typeface="Times New Roman" panose="02020603050405020304" pitchFamily="18" charset="0"/>
              </a:rPr>
              <a:t>1</a:t>
            </a:r>
            <a:r>
              <a:rPr lang="zh-CN" altLang="en-US" sz="2000" dirty="0">
                <a:ea typeface="微软雅黑" panose="020B0503020204020204" pitchFamily="34" charset="-122"/>
                <a:cs typeface="Times New Roman" panose="02020603050405020304" pitchFamily="18" charset="0"/>
              </a:rPr>
              <a:t>、自习课：</a:t>
            </a:r>
            <a:r>
              <a:rPr lang="zh-CN" altLang="en-US" sz="2000" dirty="0">
                <a:highlight>
                  <a:srgbClr val="FFFF00"/>
                </a:highlight>
                <a:ea typeface="微软雅黑" panose="020B0503020204020204" pitchFamily="34" charset="-122"/>
                <a:cs typeface="Times New Roman" panose="02020603050405020304" pitchFamily="18" charset="0"/>
              </a:rPr>
              <a:t>班长</a:t>
            </a:r>
            <a:r>
              <a:rPr lang="zh-CN" altLang="en-US" sz="2000" dirty="0">
                <a:ea typeface="微软雅黑" panose="020B0503020204020204" pitchFamily="34" charset="-122"/>
                <a:cs typeface="Times New Roman" panose="02020603050405020304" pitchFamily="18" charset="0"/>
              </a:rPr>
              <a:t>坐讲台前，确保班级绝对安静，提醒、记录；</a:t>
            </a:r>
            <a:endParaRPr lang="en-US" altLang="zh-CN" sz="2000" dirty="0">
              <a:effectLst/>
              <a:latin typeface="+mn-lt"/>
              <a:ea typeface="微软雅黑" panose="020B0503020204020204" pitchFamily="34" charset="-122"/>
              <a:cs typeface="Times New Roman" panose="02020603050405020304" pitchFamily="18" charset="0"/>
            </a:endParaRPr>
          </a:p>
          <a:p>
            <a:pPr marL="179705">
              <a:lnSpc>
                <a:spcPct val="100000"/>
              </a:lnSpc>
              <a:spcAft>
                <a:spcPts val="200"/>
              </a:spcAft>
              <a:buNone/>
            </a:pPr>
            <a:r>
              <a:rPr lang="en-US" altLang="zh-CN" sz="2000" dirty="0">
                <a:effectLst/>
                <a:latin typeface="+mn-lt"/>
                <a:ea typeface="微软雅黑" panose="020B0503020204020204" pitchFamily="34" charset="-122"/>
                <a:cs typeface="Times New Roman" panose="02020603050405020304" pitchFamily="18" charset="0"/>
              </a:rPr>
              <a:t>2</a:t>
            </a:r>
            <a:r>
              <a:rPr lang="zh-CN" altLang="en-US" sz="2000" dirty="0">
                <a:ea typeface="微软雅黑" panose="020B0503020204020204" pitchFamily="34" charset="-122"/>
                <a:cs typeface="Times New Roman" panose="02020603050405020304" pitchFamily="18" charset="0"/>
              </a:rPr>
              <a:t>、晚饭：</a:t>
            </a:r>
            <a:r>
              <a:rPr lang="en-US" altLang="zh-CN" sz="2000" dirty="0">
                <a:ea typeface="微软雅黑" panose="020B0503020204020204" pitchFamily="34" charset="-122"/>
                <a:cs typeface="Times New Roman" panose="02020603050405020304" pitchFamily="18" charset="0"/>
              </a:rPr>
              <a:t>17:40-18:15</a:t>
            </a:r>
            <a:r>
              <a:rPr lang="zh-CN" altLang="en-US" sz="2000" dirty="0">
                <a:ea typeface="微软雅黑" panose="020B0503020204020204" pitchFamily="34" charset="-122"/>
                <a:cs typeface="Times New Roman" panose="02020603050405020304" pitchFamily="18" charset="0"/>
              </a:rPr>
              <a:t>，住宿生在这个时间段洗澡。</a:t>
            </a:r>
            <a:endParaRPr lang="en-US" altLang="zh-CN" sz="2000" dirty="0">
              <a:effectLst/>
              <a:latin typeface="+mn-lt"/>
              <a:ea typeface="微软雅黑" panose="020B0503020204020204" pitchFamily="34" charset="-122"/>
              <a:cs typeface="Times New Roman" panose="02020603050405020304" pitchFamily="18" charset="0"/>
            </a:endParaRPr>
          </a:p>
          <a:p>
            <a:pPr marL="179705">
              <a:lnSpc>
                <a:spcPct val="100000"/>
              </a:lnSpc>
              <a:spcAft>
                <a:spcPts val="200"/>
              </a:spcAft>
              <a:buNone/>
            </a:pPr>
            <a:r>
              <a:rPr lang="en-US" altLang="zh-CN" sz="2000" dirty="0">
                <a:effectLst/>
                <a:latin typeface="+mn-lt"/>
                <a:ea typeface="微软雅黑" panose="020B0503020204020204" pitchFamily="34" charset="-122"/>
                <a:cs typeface="Times New Roman" panose="02020603050405020304" pitchFamily="18" charset="0"/>
              </a:rPr>
              <a:t>3</a:t>
            </a:r>
            <a:r>
              <a:rPr lang="zh-CN" altLang="en-US" sz="2000" dirty="0">
                <a:effectLst/>
                <a:latin typeface="+mn-lt"/>
                <a:ea typeface="微软雅黑" panose="020B0503020204020204" pitchFamily="34" charset="-122"/>
                <a:cs typeface="Times New Roman" panose="02020603050405020304" pitchFamily="18" charset="0"/>
              </a:rPr>
              <a:t>、</a:t>
            </a:r>
            <a:r>
              <a:rPr lang="zh-CN" altLang="en-US" sz="2000" dirty="0">
                <a:ea typeface="微软雅黑" panose="020B0503020204020204" pitchFamily="34" charset="-122"/>
                <a:cs typeface="Times New Roman" panose="02020603050405020304" pitchFamily="18" charset="0"/>
              </a:rPr>
              <a:t>晚自习</a:t>
            </a:r>
            <a:r>
              <a:rPr lang="en-US" altLang="zh-CN" sz="2000" dirty="0">
                <a:ea typeface="微软雅黑" panose="020B0503020204020204" pitchFamily="34" charset="-122"/>
                <a:cs typeface="Times New Roman" panose="02020603050405020304" pitchFamily="18" charset="0"/>
              </a:rPr>
              <a:t>:18:20-19:00</a:t>
            </a:r>
            <a:r>
              <a:rPr lang="zh-CN" altLang="en-US" sz="2000" dirty="0">
                <a:ea typeface="微软雅黑" panose="020B0503020204020204" pitchFamily="34" charset="-122"/>
                <a:cs typeface="Times New Roman" panose="02020603050405020304" pitchFamily="18" charset="0"/>
              </a:rPr>
              <a:t>老师安排，</a:t>
            </a:r>
            <a:endParaRPr lang="en-US" altLang="zh-CN" sz="2000" dirty="0">
              <a:ea typeface="微软雅黑" panose="020B0503020204020204" pitchFamily="34" charset="-122"/>
              <a:cs typeface="Times New Roman" panose="02020603050405020304" pitchFamily="18" charset="0"/>
            </a:endParaRPr>
          </a:p>
          <a:p>
            <a:pPr marL="179705">
              <a:lnSpc>
                <a:spcPct val="100000"/>
              </a:lnSpc>
              <a:spcAft>
                <a:spcPts val="200"/>
              </a:spcAft>
              <a:buNone/>
            </a:pPr>
            <a:r>
              <a:rPr lang="en-US" altLang="zh-CN" sz="2000" dirty="0">
                <a:ea typeface="微软雅黑" panose="020B0503020204020204" pitchFamily="34" charset="-122"/>
                <a:cs typeface="Times New Roman" panose="02020603050405020304" pitchFamily="18" charset="0"/>
              </a:rPr>
              <a:t>19:00-20:00</a:t>
            </a:r>
            <a:r>
              <a:rPr lang="zh-CN" altLang="en-US" sz="2000" dirty="0">
                <a:ea typeface="微软雅黑" panose="020B0503020204020204" pitchFamily="34" charset="-122"/>
                <a:cs typeface="Times New Roman" panose="02020603050405020304" pitchFamily="18" charset="0"/>
              </a:rPr>
              <a:t>写作业（数学），</a:t>
            </a:r>
            <a:endParaRPr lang="en-US" altLang="zh-CN" sz="2000" dirty="0">
              <a:ea typeface="微软雅黑" panose="020B0503020204020204" pitchFamily="34" charset="-122"/>
              <a:cs typeface="Times New Roman" panose="02020603050405020304" pitchFamily="18" charset="0"/>
            </a:endParaRPr>
          </a:p>
          <a:p>
            <a:pPr marL="179705">
              <a:lnSpc>
                <a:spcPct val="100000"/>
              </a:lnSpc>
              <a:spcAft>
                <a:spcPts val="200"/>
              </a:spcAft>
              <a:buNone/>
            </a:pPr>
            <a:r>
              <a:rPr lang="en-US" altLang="zh-CN" sz="2000" dirty="0">
                <a:ea typeface="微软雅黑" panose="020B0503020204020204" pitchFamily="34" charset="-122"/>
                <a:cs typeface="Times New Roman" panose="02020603050405020304" pitchFamily="18" charset="0"/>
              </a:rPr>
              <a:t>20:00-20:10</a:t>
            </a:r>
            <a:r>
              <a:rPr lang="zh-CN" altLang="en-US" sz="2000" dirty="0">
                <a:ea typeface="微软雅黑" panose="020B0503020204020204" pitchFamily="34" charset="-122"/>
                <a:cs typeface="Times New Roman" panose="02020603050405020304" pitchFamily="18" charset="0"/>
              </a:rPr>
              <a:t>课间休息，</a:t>
            </a:r>
            <a:endParaRPr lang="en-US" altLang="zh-CN" sz="2000" dirty="0">
              <a:ea typeface="微软雅黑" panose="020B0503020204020204" pitchFamily="34" charset="-122"/>
              <a:cs typeface="Times New Roman" panose="02020603050405020304" pitchFamily="18" charset="0"/>
            </a:endParaRPr>
          </a:p>
          <a:p>
            <a:pPr marL="179705">
              <a:lnSpc>
                <a:spcPct val="100000"/>
              </a:lnSpc>
              <a:spcAft>
                <a:spcPts val="200"/>
              </a:spcAft>
              <a:buNone/>
            </a:pPr>
            <a:r>
              <a:rPr lang="en-US" altLang="zh-CN" sz="2000" dirty="0">
                <a:ea typeface="微软雅黑" panose="020B0503020204020204" pitchFamily="34" charset="-122"/>
                <a:cs typeface="Times New Roman" panose="02020603050405020304" pitchFamily="18" charset="0"/>
              </a:rPr>
              <a:t>20:10-21:00</a:t>
            </a:r>
            <a:r>
              <a:rPr lang="zh-CN" altLang="en-US" sz="2000" dirty="0">
                <a:ea typeface="微软雅黑" panose="020B0503020204020204" pitchFamily="34" charset="-122"/>
                <a:cs typeface="Times New Roman" panose="02020603050405020304" pitchFamily="18" charset="0"/>
              </a:rPr>
              <a:t>：班长坐讲台前，确保班级绝对安静，提醒、记录。走读生放学。至少收数学，英语作业。</a:t>
            </a:r>
            <a:endParaRPr lang="en-US" altLang="zh-CN" sz="2000" dirty="0">
              <a:ea typeface="微软雅黑" panose="020B0503020204020204" pitchFamily="34" charset="-122"/>
              <a:cs typeface="Times New Roman" panose="02020603050405020304" pitchFamily="18" charset="0"/>
            </a:endParaRPr>
          </a:p>
          <a:p>
            <a:pPr marL="179705">
              <a:lnSpc>
                <a:spcPct val="100000"/>
              </a:lnSpc>
              <a:spcAft>
                <a:spcPts val="200"/>
              </a:spcAft>
              <a:buNone/>
            </a:pPr>
            <a:r>
              <a:rPr lang="en-US" altLang="zh-CN" sz="2000" dirty="0">
                <a:ea typeface="微软雅黑" panose="020B0503020204020204" pitchFamily="34" charset="-122"/>
                <a:cs typeface="Times New Roman" panose="02020603050405020304" pitchFamily="18" charset="0"/>
              </a:rPr>
              <a:t>21:00-21:10</a:t>
            </a:r>
            <a:r>
              <a:rPr lang="zh-CN" altLang="en-US" sz="2000" dirty="0">
                <a:ea typeface="微软雅黑" panose="020B0503020204020204" pitchFamily="34" charset="-122"/>
                <a:cs typeface="Times New Roman" panose="02020603050405020304" pitchFamily="18" charset="0"/>
              </a:rPr>
              <a:t>住宿生课间休息；</a:t>
            </a:r>
            <a:endParaRPr lang="en-US" altLang="zh-CN" sz="2000" dirty="0">
              <a:ea typeface="微软雅黑" panose="020B0503020204020204" pitchFamily="34" charset="-122"/>
              <a:cs typeface="Times New Roman" panose="02020603050405020304" pitchFamily="18" charset="0"/>
            </a:endParaRPr>
          </a:p>
          <a:p>
            <a:pPr marL="179705">
              <a:lnSpc>
                <a:spcPct val="100000"/>
              </a:lnSpc>
              <a:spcAft>
                <a:spcPts val="200"/>
              </a:spcAft>
              <a:buNone/>
            </a:pPr>
            <a:r>
              <a:rPr lang="en-US" altLang="zh-CN" sz="2000" dirty="0">
                <a:effectLst/>
                <a:latin typeface="+mn-lt"/>
                <a:ea typeface="微软雅黑" panose="020B0503020204020204" pitchFamily="34" charset="-122"/>
                <a:cs typeface="Times New Roman" panose="02020603050405020304" pitchFamily="18" charset="0"/>
              </a:rPr>
              <a:t>21</a:t>
            </a:r>
            <a:r>
              <a:rPr lang="en-US" altLang="zh-CN" sz="2000" dirty="0">
                <a:ea typeface="微软雅黑" panose="020B0503020204020204" pitchFamily="34" charset="-122"/>
                <a:cs typeface="Times New Roman" panose="02020603050405020304" pitchFamily="18" charset="0"/>
              </a:rPr>
              <a:t>:10-22:20</a:t>
            </a:r>
            <a:r>
              <a:rPr lang="zh-CN" altLang="en-US" sz="2000" dirty="0">
                <a:ea typeface="微软雅黑" panose="020B0503020204020204" pitchFamily="34" charset="-122"/>
                <a:cs typeface="Times New Roman" panose="02020603050405020304" pitchFamily="18" charset="0"/>
              </a:rPr>
              <a:t>住宿生晚自习，</a:t>
            </a:r>
            <a:r>
              <a:rPr lang="zh-CN" altLang="en-US" sz="2000" dirty="0">
                <a:highlight>
                  <a:srgbClr val="FFFF00"/>
                </a:highlight>
                <a:ea typeface="微软雅黑" panose="020B0503020204020204" pitchFamily="34" charset="-122"/>
                <a:cs typeface="Times New Roman" panose="02020603050405020304" pitchFamily="18" charset="0"/>
              </a:rPr>
              <a:t>生活委员</a:t>
            </a:r>
            <a:r>
              <a:rPr lang="zh-CN" altLang="en-US" sz="2000" dirty="0">
                <a:ea typeface="微软雅黑" panose="020B0503020204020204" pitchFamily="34" charset="-122"/>
                <a:cs typeface="Times New Roman" panose="02020603050405020304" pitchFamily="18" charset="0"/>
              </a:rPr>
              <a:t>坐讲台前，确保班级绝对安静，提醒、记录。完成所有作业，不得回宿舍写作业。</a:t>
            </a:r>
            <a:endParaRPr lang="en-US" altLang="zh-CN" sz="2000" dirty="0">
              <a:ea typeface="微软雅黑" panose="020B0503020204020204" pitchFamily="34" charset="-122"/>
              <a:cs typeface="Times New Roman" panose="02020603050405020304" pitchFamily="18" charset="0"/>
            </a:endParaRPr>
          </a:p>
          <a:p>
            <a:pPr marL="179705">
              <a:lnSpc>
                <a:spcPct val="100000"/>
              </a:lnSpc>
              <a:spcAft>
                <a:spcPts val="200"/>
              </a:spcAft>
              <a:buNone/>
            </a:pPr>
            <a:r>
              <a:rPr lang="en-US" altLang="zh-CN" sz="2000" dirty="0">
                <a:effectLst/>
                <a:latin typeface="+mn-lt"/>
                <a:ea typeface="微软雅黑" panose="020B0503020204020204" pitchFamily="34" charset="-122"/>
                <a:cs typeface="Times New Roman" panose="02020603050405020304" pitchFamily="18" charset="0"/>
              </a:rPr>
              <a:t>4.</a:t>
            </a:r>
            <a:r>
              <a:rPr lang="zh-CN" altLang="en-US" sz="2000" dirty="0">
                <a:effectLst/>
                <a:latin typeface="+mn-lt"/>
                <a:ea typeface="微软雅黑" panose="020B0503020204020204" pitchFamily="34" charset="-122"/>
                <a:cs typeface="Times New Roman" panose="02020603050405020304" pitchFamily="18" charset="0"/>
              </a:rPr>
              <a:t>自习课：写作业，整理笔记，错题，做拓展题等等。</a:t>
            </a:r>
            <a:endParaRPr lang="en-US" altLang="zh-CN" sz="2000" dirty="0">
              <a:effectLst/>
              <a:latin typeface="+mn-lt"/>
              <a:ea typeface="微软雅黑" panose="020B0503020204020204" pitchFamily="34" charset="-122"/>
              <a:cs typeface="Times New Roman" panose="02020603050405020304" pitchFamily="18" charset="0"/>
            </a:endParaRPr>
          </a:p>
          <a:p>
            <a:pPr marL="179705">
              <a:lnSpc>
                <a:spcPct val="100000"/>
              </a:lnSpc>
              <a:spcAft>
                <a:spcPts val="200"/>
              </a:spcAft>
              <a:buNone/>
            </a:pPr>
            <a:endParaRPr lang="zh-CN" altLang="zh-CN" sz="2000" dirty="0">
              <a:effectLst/>
              <a:latin typeface="+mn-lt"/>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1556920687"/>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a:xfrm>
          <a:off x="0" y="0"/>
          <a:ext cx="0" cy="0"/>
          <a:chOff x="0" y="0"/>
          <a:chExt cx="0" cy="0"/>
        </a:xfrm>
      </p:grpSpPr>
      <p:sp>
        <p:nvSpPr>
          <p:cNvPr id="3" name="圆角矩形 2"/>
          <p:cNvSpPr/>
          <p:nvPr>
            <p:custDataLst>
              <p:tags r:id="rId1"/>
            </p:custDataLst>
          </p:nvPr>
        </p:nvSpPr>
        <p:spPr>
          <a:xfrm>
            <a:off x="114300" y="374650"/>
            <a:ext cx="789940" cy="1263650"/>
          </a:xfrm>
          <a:prstGeom prst="roundRect">
            <a:avLst/>
          </a:prstGeom>
          <a:solidFill>
            <a:schemeClr val="accent6">
              <a:lumMod val="75000"/>
            </a:schemeClr>
          </a:solidFill>
        </p:spPr>
        <p:style>
          <a:lnRef idx="0">
            <a:srgbClr val="FFFFFF"/>
          </a:lnRef>
          <a:fillRef idx="1">
            <a:schemeClr val="accent6"/>
          </a:fillRef>
          <a:effectRef idx="2">
            <a:schemeClr val="accent6"/>
          </a:effectRef>
          <a:fontRef idx="minor">
            <a:schemeClr val="lt1"/>
          </a:fontRef>
        </p:style>
        <p:txBody>
          <a:bodyPr rtlCol="0" anchor="ctr"/>
          <a:lstStyle/>
          <a:p>
            <a:pPr algn="ctr"/>
            <a:r>
              <a:rPr lang="zh-CN" altLang="en-US" sz="3200" b="1">
                <a:latin typeface="微软雅黑" panose="020B0503020204020204" pitchFamily="34" charset="-122"/>
                <a:ea typeface="微软雅黑" panose="020B0503020204020204" pitchFamily="34" charset="-122"/>
              </a:rPr>
              <a:t>迟</a:t>
            </a:r>
          </a:p>
          <a:p>
            <a:pPr algn="ctr"/>
            <a:r>
              <a:rPr lang="zh-CN" altLang="en-US" sz="3200" b="1">
                <a:latin typeface="微软雅黑" panose="020B0503020204020204" pitchFamily="34" charset="-122"/>
                <a:ea typeface="微软雅黑" panose="020B0503020204020204" pitchFamily="34" charset="-122"/>
              </a:rPr>
              <a:t>到</a:t>
            </a:r>
          </a:p>
        </p:txBody>
      </p:sp>
      <p:sp>
        <p:nvSpPr>
          <p:cNvPr id="4" name="圆角矩形 3"/>
          <p:cNvSpPr/>
          <p:nvPr>
            <p:custDataLst>
              <p:tags r:id="rId2"/>
            </p:custDataLst>
          </p:nvPr>
        </p:nvSpPr>
        <p:spPr>
          <a:xfrm>
            <a:off x="114300" y="1940560"/>
            <a:ext cx="789940" cy="1263650"/>
          </a:xfrm>
          <a:prstGeom prst="roundRect">
            <a:avLst/>
          </a:prstGeom>
          <a:solidFill>
            <a:schemeClr val="accent6">
              <a:lumMod val="75000"/>
            </a:schemeClr>
          </a:solidFill>
        </p:spPr>
        <p:style>
          <a:lnRef idx="0">
            <a:srgbClr val="FFFFFF"/>
          </a:lnRef>
          <a:fillRef idx="1">
            <a:schemeClr val="accent6"/>
          </a:fillRef>
          <a:effectRef idx="2">
            <a:schemeClr val="accent6"/>
          </a:effectRef>
          <a:fontRef idx="minor">
            <a:schemeClr val="lt1"/>
          </a:fontRef>
        </p:style>
        <p:txBody>
          <a:bodyPr rtlCol="0" anchor="ctr"/>
          <a:lstStyle/>
          <a:p>
            <a:pPr algn="ctr"/>
            <a:r>
              <a:rPr lang="zh-CN" altLang="en-US" sz="3200" b="1">
                <a:latin typeface="微软雅黑" panose="020B0503020204020204" pitchFamily="34" charset="-122"/>
                <a:ea typeface="微软雅黑" panose="020B0503020204020204" pitchFamily="34" charset="-122"/>
              </a:rPr>
              <a:t>卫生</a:t>
            </a:r>
          </a:p>
        </p:txBody>
      </p:sp>
      <p:sp>
        <p:nvSpPr>
          <p:cNvPr id="5" name="圆角矩形 4"/>
          <p:cNvSpPr/>
          <p:nvPr>
            <p:custDataLst>
              <p:tags r:id="rId3"/>
            </p:custDataLst>
          </p:nvPr>
        </p:nvSpPr>
        <p:spPr>
          <a:xfrm>
            <a:off x="114300" y="3629660"/>
            <a:ext cx="763905" cy="1263650"/>
          </a:xfrm>
          <a:prstGeom prst="roundRect">
            <a:avLst/>
          </a:prstGeom>
          <a:solidFill>
            <a:schemeClr val="accent6">
              <a:lumMod val="75000"/>
            </a:schemeClr>
          </a:solidFill>
        </p:spPr>
        <p:style>
          <a:lnRef idx="0">
            <a:srgbClr val="FFFFFF"/>
          </a:lnRef>
          <a:fillRef idx="1">
            <a:schemeClr val="accent6"/>
          </a:fillRef>
          <a:effectRef idx="2">
            <a:schemeClr val="accent6"/>
          </a:effectRef>
          <a:fontRef idx="minor">
            <a:schemeClr val="lt1"/>
          </a:fontRef>
        </p:style>
        <p:txBody>
          <a:bodyPr rtlCol="0" anchor="ctr"/>
          <a:lstStyle/>
          <a:p>
            <a:pPr algn="ctr"/>
            <a:r>
              <a:rPr lang="zh-CN" altLang="en-US" sz="3200" b="1">
                <a:latin typeface="微软雅黑" panose="020B0503020204020204" pitchFamily="34" charset="-122"/>
                <a:ea typeface="微软雅黑" panose="020B0503020204020204" pitchFamily="34" charset="-122"/>
              </a:rPr>
              <a:t>纪律</a:t>
            </a:r>
          </a:p>
        </p:txBody>
      </p:sp>
      <p:sp>
        <p:nvSpPr>
          <p:cNvPr id="6" name="文本框 5"/>
          <p:cNvSpPr txBox="1"/>
          <p:nvPr>
            <p:custDataLst>
              <p:tags r:id="rId4"/>
            </p:custDataLst>
          </p:nvPr>
        </p:nvSpPr>
        <p:spPr>
          <a:xfrm>
            <a:off x="2176780" y="618490"/>
            <a:ext cx="8428990" cy="1322070"/>
          </a:xfrm>
          <a:prstGeom prst="rect">
            <a:avLst/>
          </a:prstGeom>
          <a:noFill/>
        </p:spPr>
        <p:txBody>
          <a:bodyPr wrap="square" rtlCol="0" anchor="t">
            <a:spAutoFit/>
          </a:bodyPr>
          <a:lstStyle/>
          <a:p>
            <a:pPr indent="0" algn="just" fontAlgn="auto">
              <a:lnSpc>
                <a:spcPct val="100000"/>
              </a:lnSpc>
              <a:buClrTx/>
              <a:buSzTx/>
              <a:buNone/>
            </a:pPr>
            <a:r>
              <a:rPr lang="zh-CN" altLang="en-US" sz="2000" b="1" dirty="0">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早7:</a:t>
            </a:r>
            <a:r>
              <a:rPr lang="en-US" altLang="zh-CN" sz="2000" b="1" dirty="0">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15</a:t>
            </a:r>
            <a:r>
              <a:rPr lang="zh-CN" altLang="en-US" sz="2000" b="1" dirty="0">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到班，7:30早读</a:t>
            </a:r>
          </a:p>
          <a:p>
            <a:pPr indent="0" algn="just" fontAlgn="auto">
              <a:lnSpc>
                <a:spcPct val="100000"/>
              </a:lnSpc>
              <a:buClrTx/>
              <a:buSzTx/>
              <a:buNone/>
            </a:pPr>
            <a:r>
              <a:rPr lang="zh-CN" altLang="en-US" sz="2000" b="1" dirty="0">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第一次迟到:</a:t>
            </a:r>
          </a:p>
          <a:p>
            <a:pPr indent="0" algn="just" fontAlgn="auto">
              <a:lnSpc>
                <a:spcPct val="100000"/>
              </a:lnSpc>
              <a:buClrTx/>
              <a:buSzTx/>
              <a:buNone/>
            </a:pPr>
            <a:r>
              <a:rPr lang="zh-CN" altLang="en-US" sz="2000" b="1" dirty="0">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第二次迟到:</a:t>
            </a:r>
          </a:p>
          <a:p>
            <a:pPr indent="0" algn="just" fontAlgn="auto">
              <a:lnSpc>
                <a:spcPct val="100000"/>
              </a:lnSpc>
              <a:buClrTx/>
              <a:buSzTx/>
              <a:buNone/>
            </a:pPr>
            <a:r>
              <a:rPr lang="zh-CN" altLang="en-US" sz="2000" b="1" dirty="0">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第三次迟到:</a:t>
            </a:r>
          </a:p>
        </p:txBody>
      </p:sp>
      <p:sp>
        <p:nvSpPr>
          <p:cNvPr id="7" name="文本框 6"/>
          <p:cNvSpPr txBox="1"/>
          <p:nvPr>
            <p:custDataLst>
              <p:tags r:id="rId5"/>
            </p:custDataLst>
          </p:nvPr>
        </p:nvSpPr>
        <p:spPr>
          <a:xfrm>
            <a:off x="2176780" y="2005330"/>
            <a:ext cx="7257415" cy="1322070"/>
          </a:xfrm>
          <a:prstGeom prst="rect">
            <a:avLst/>
          </a:prstGeom>
          <a:noFill/>
        </p:spPr>
        <p:txBody>
          <a:bodyPr wrap="square" rtlCol="0" anchor="t">
            <a:spAutoFit/>
          </a:bodyPr>
          <a:lstStyle/>
          <a:p>
            <a:r>
              <a:rPr lang="zh-CN" altLang="en-US" sz="2000" b="1" dirty="0">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文明你我他，卫生靠大家</a:t>
            </a:r>
          </a:p>
          <a:p>
            <a:r>
              <a:rPr lang="zh-CN" altLang="en-US" sz="2000" b="1" dirty="0">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第一次打扫不合格：</a:t>
            </a:r>
          </a:p>
          <a:p>
            <a:r>
              <a:rPr lang="zh-CN" altLang="en-US" sz="2000" b="1" dirty="0">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第二次：</a:t>
            </a:r>
          </a:p>
          <a:p>
            <a:r>
              <a:rPr lang="zh-CN" altLang="en-US" sz="2000" b="1" dirty="0">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第三次：</a:t>
            </a:r>
          </a:p>
        </p:txBody>
      </p:sp>
      <p:sp>
        <p:nvSpPr>
          <p:cNvPr id="8" name="文本框 7"/>
          <p:cNvSpPr txBox="1"/>
          <p:nvPr>
            <p:custDataLst>
              <p:tags r:id="rId6"/>
            </p:custDataLst>
          </p:nvPr>
        </p:nvSpPr>
        <p:spPr>
          <a:xfrm>
            <a:off x="2110105" y="3832860"/>
            <a:ext cx="8495665" cy="1014730"/>
          </a:xfrm>
          <a:prstGeom prst="rect">
            <a:avLst/>
          </a:prstGeom>
          <a:noFill/>
        </p:spPr>
        <p:txBody>
          <a:bodyPr wrap="square" rtlCol="0" anchor="t">
            <a:spAutoFit/>
          </a:bodyPr>
          <a:lstStyle/>
          <a:p>
            <a:r>
              <a:rPr lang="zh-CN" altLang="en-US" sz="2000" b="1" dirty="0">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 请认真对待每一节课!</a:t>
            </a:r>
          </a:p>
          <a:p>
            <a:r>
              <a:rPr lang="zh-CN" altLang="en-US" sz="2000" b="1" dirty="0">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 不管谁的课，不管什么课，不说废话</a:t>
            </a:r>
          </a:p>
          <a:p>
            <a:r>
              <a:rPr lang="zh-CN" altLang="en-US" sz="2000" b="1" dirty="0">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 绝不允许在课堂上顶撞老师!!!所有事情下课之后，私下再议!!!</a:t>
            </a:r>
          </a:p>
        </p:txBody>
      </p:sp>
      <p:pic>
        <p:nvPicPr>
          <p:cNvPr id="9" name="图片 8"/>
          <p:cNvPicPr>
            <a:picLocks noChangeAspect="1"/>
          </p:cNvPicPr>
          <p:nvPr>
            <p:custDataLst>
              <p:tags r:id="rId7"/>
            </p:custDataLst>
          </p:nvPr>
        </p:nvPicPr>
        <p:blipFill>
          <a:blip r:embed="rId12"/>
          <a:srcRect l="21095" t="15192" r="66274" b="57021"/>
          <a:stretch>
            <a:fillRect/>
          </a:stretch>
        </p:blipFill>
        <p:spPr>
          <a:xfrm>
            <a:off x="904240" y="439420"/>
            <a:ext cx="1272540" cy="1374775"/>
          </a:xfrm>
          <a:prstGeom prst="rect">
            <a:avLst/>
          </a:prstGeom>
        </p:spPr>
      </p:pic>
      <p:pic>
        <p:nvPicPr>
          <p:cNvPr id="10" name="图片 9"/>
          <p:cNvPicPr>
            <a:picLocks noChangeAspect="1"/>
          </p:cNvPicPr>
          <p:nvPr>
            <p:custDataLst>
              <p:tags r:id="rId8"/>
            </p:custDataLst>
          </p:nvPr>
        </p:nvPicPr>
        <p:blipFill>
          <a:blip r:embed="rId12"/>
          <a:srcRect l="21261" t="42773" r="63480" b="33422"/>
          <a:stretch>
            <a:fillRect/>
          </a:stretch>
        </p:blipFill>
        <p:spPr>
          <a:xfrm>
            <a:off x="984885" y="1952625"/>
            <a:ext cx="1191895" cy="1293495"/>
          </a:xfrm>
          <a:prstGeom prst="rect">
            <a:avLst/>
          </a:prstGeom>
        </p:spPr>
      </p:pic>
      <p:pic>
        <p:nvPicPr>
          <p:cNvPr id="11" name="图片 10"/>
          <p:cNvPicPr>
            <a:picLocks noChangeAspect="1"/>
          </p:cNvPicPr>
          <p:nvPr>
            <p:custDataLst>
              <p:tags r:id="rId9"/>
            </p:custDataLst>
          </p:nvPr>
        </p:nvPicPr>
        <p:blipFill>
          <a:blip r:embed="rId12"/>
          <a:srcRect l="20515" t="67552" r="63480" b="4071"/>
          <a:stretch>
            <a:fillRect/>
          </a:stretch>
        </p:blipFill>
        <p:spPr>
          <a:xfrm>
            <a:off x="984885" y="3512820"/>
            <a:ext cx="1262380" cy="1380490"/>
          </a:xfrm>
          <a:prstGeom prst="rect">
            <a:avLst/>
          </a:prstGeom>
        </p:spPr>
      </p:pic>
      <p:sp>
        <p:nvSpPr>
          <p:cNvPr id="2" name="文本框 1"/>
          <p:cNvSpPr txBox="1"/>
          <p:nvPr>
            <p:custDataLst>
              <p:tags r:id="rId10"/>
            </p:custDataLst>
          </p:nvPr>
        </p:nvSpPr>
        <p:spPr>
          <a:xfrm>
            <a:off x="2585720" y="-161925"/>
            <a:ext cx="5533390" cy="1026795"/>
          </a:xfrm>
          <a:prstGeom prst="rect">
            <a:avLst/>
          </a:prstGeom>
          <a:noFill/>
        </p:spPr>
        <p:txBody>
          <a:bodyPr wrap="square" rtlCol="0" anchor="t">
            <a:noAutofit/>
          </a:bodyPr>
          <a:lstStyle/>
          <a:p>
            <a:pPr algn="just">
              <a:lnSpc>
                <a:spcPct val="150000"/>
              </a:lnSpc>
              <a:buClrTx/>
              <a:buSzTx/>
              <a:buNone/>
            </a:pPr>
            <a:r>
              <a:rPr lang="zh-CN" altLang="en-US" sz="3600" b="1">
                <a:solidFill>
                  <a:srgbClr val="FF0000"/>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班级三大问题及惩戒办法</a:t>
            </a: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custDataLst>
              <p:tags r:id="rId1"/>
            </p:custDataLst>
          </p:nvPr>
        </p:nvSpPr>
        <p:spPr>
          <a:xfrm>
            <a:off x="1706880" y="355600"/>
            <a:ext cx="7632065" cy="583565"/>
          </a:xfrm>
          <a:prstGeom prst="rect">
            <a:avLst/>
          </a:prstGeom>
          <a:noFill/>
        </p:spPr>
        <p:txBody>
          <a:bodyPr wrap="square" rtlCol="0" anchor="t">
            <a:spAutoFit/>
          </a:bodyPr>
          <a:lstStyle/>
          <a:p>
            <a:r>
              <a:rPr lang="zh-CN" altLang="en-US" sz="3200">
                <a:latin typeface="微软雅黑" panose="020B0503020204020204" pitchFamily="34" charset="-122"/>
                <a:ea typeface="微软雅黑" panose="020B0503020204020204" pitchFamily="34" charset="-122"/>
              </a:rPr>
              <a:t>我需要提醒同学们的几句话</a:t>
            </a:r>
          </a:p>
        </p:txBody>
      </p:sp>
      <p:grpSp>
        <p:nvGrpSpPr>
          <p:cNvPr id="10" name="组合 9"/>
          <p:cNvGrpSpPr/>
          <p:nvPr>
            <p:custDataLst>
              <p:tags r:id="rId2"/>
            </p:custDataLst>
          </p:nvPr>
        </p:nvGrpSpPr>
        <p:grpSpPr>
          <a:xfrm>
            <a:off x="566420" y="1948180"/>
            <a:ext cx="2145577" cy="2283331"/>
            <a:chOff x="1298" y="4289"/>
            <a:chExt cx="3919" cy="4515"/>
          </a:xfrm>
        </p:grpSpPr>
        <p:sp>
          <p:nvSpPr>
            <p:cNvPr id="3" name="圆角矩形 2"/>
            <p:cNvSpPr/>
            <p:nvPr>
              <p:custDataLst>
                <p:tags r:id="rId12"/>
              </p:custDataLst>
            </p:nvPr>
          </p:nvSpPr>
          <p:spPr bwMode="auto">
            <a:xfrm>
              <a:off x="1298" y="4289"/>
              <a:ext cx="3918" cy="4515"/>
            </a:xfrm>
            <a:prstGeom prst="roundRect">
              <a:avLst>
                <a:gd name="adj" fmla="val 5680"/>
              </a:avLst>
            </a:prstGeom>
            <a:noFill/>
            <a:ln w="38100" cap="flat" cmpd="sng" algn="ctr">
              <a:solidFill>
                <a:srgbClr val="DBBC78"/>
              </a:solidFill>
              <a:prstDash val="solid"/>
              <a:round/>
              <a:headEnd type="none" w="med" len="med"/>
              <a:tailEnd type="none" w="med" len="med"/>
            </a:ln>
            <a:effectLst/>
          </p:spPr>
          <p:txBody>
            <a:bodyPr vert="horz" wrap="square" lIns="91440" tIns="45720" rIns="91440" bIns="45720" numCol="1" rtlCol="0" anchor="t" anchorCtr="0" compatLnSpc="1"/>
            <a:lstStyle/>
            <a:p>
              <a:pPr lvl="2"/>
              <a:endParaRPr lang="zh-CN" altLang="en-US" sz="1200">
                <a:solidFill>
                  <a:srgbClr val="009DD9">
                    <a:lumMod val="75000"/>
                  </a:srgbClr>
                </a:solidFill>
                <a:latin typeface="汉仪中简黑简" panose="00020600040101010101" charset="-122"/>
                <a:ea typeface="汉仪中简黑简" panose="00020600040101010101" charset="-122"/>
                <a:cs typeface="汉仪超粗圆简" panose="02010600000101010101" charset="-122"/>
                <a:sym typeface="Calibri"/>
              </a:endParaRPr>
            </a:p>
          </p:txBody>
        </p:sp>
        <p:sp>
          <p:nvSpPr>
            <p:cNvPr id="4" name="文本框 3"/>
            <p:cNvSpPr txBox="1"/>
            <p:nvPr>
              <p:custDataLst>
                <p:tags r:id="rId13"/>
              </p:custDataLst>
            </p:nvPr>
          </p:nvSpPr>
          <p:spPr>
            <a:xfrm>
              <a:off x="1330" y="6012"/>
              <a:ext cx="3887" cy="1302"/>
            </a:xfrm>
            <a:prstGeom prst="rect">
              <a:avLst/>
            </a:prstGeom>
            <a:noFill/>
          </p:spPr>
          <p:txBody>
            <a:bodyPr wrap="square" rtlCol="0">
              <a:noAutofit/>
            </a:bodyPr>
            <a:lstStyle/>
            <a:p>
              <a:r>
                <a:rPr lang="zh-CN" altLang="en-US" sz="320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学会做人</a:t>
              </a:r>
              <a:r>
                <a:rPr lang="en-US" altLang="zh-CN" sz="320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en-US" altLang="zh-CN" sz="320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320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grpSp>
        <p:nvGrpSpPr>
          <p:cNvPr id="11" name="组合 10"/>
          <p:cNvGrpSpPr/>
          <p:nvPr>
            <p:custDataLst>
              <p:tags r:id="rId3"/>
            </p:custDataLst>
          </p:nvPr>
        </p:nvGrpSpPr>
        <p:grpSpPr>
          <a:xfrm>
            <a:off x="2712085" y="1273810"/>
            <a:ext cx="2256683" cy="2331085"/>
            <a:chOff x="5890" y="3269"/>
            <a:chExt cx="3745" cy="4515"/>
          </a:xfrm>
        </p:grpSpPr>
        <p:sp>
          <p:nvSpPr>
            <p:cNvPr id="28" name="圆角矩形 27"/>
            <p:cNvSpPr/>
            <p:nvPr>
              <p:custDataLst>
                <p:tags r:id="rId10"/>
              </p:custDataLst>
            </p:nvPr>
          </p:nvSpPr>
          <p:spPr bwMode="auto">
            <a:xfrm>
              <a:off x="5890" y="3269"/>
              <a:ext cx="3744" cy="4515"/>
            </a:xfrm>
            <a:prstGeom prst="roundRect">
              <a:avLst>
                <a:gd name="adj" fmla="val 5070"/>
              </a:avLst>
            </a:prstGeom>
            <a:noFill/>
            <a:ln w="38100"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lstStyle/>
            <a:p>
              <a:pPr lvl="2"/>
              <a:endParaRPr lang="zh-CN" altLang="en-US" sz="1200">
                <a:solidFill>
                  <a:srgbClr val="009DD9">
                    <a:lumMod val="75000"/>
                  </a:srgbClr>
                </a:solidFill>
                <a:latin typeface="汉仪中简黑简" panose="00020600040101010101" charset="-122"/>
                <a:ea typeface="汉仪中简黑简" panose="00020600040101010101" charset="-122"/>
                <a:cs typeface="汉仪超粗圆简" panose="02010600000101010101" charset="-122"/>
                <a:sym typeface="Calibri"/>
              </a:endParaRPr>
            </a:p>
          </p:txBody>
        </p:sp>
        <p:sp>
          <p:nvSpPr>
            <p:cNvPr id="5" name="文本框 4"/>
            <p:cNvSpPr txBox="1"/>
            <p:nvPr>
              <p:custDataLst>
                <p:tags r:id="rId11"/>
              </p:custDataLst>
            </p:nvPr>
          </p:nvSpPr>
          <p:spPr>
            <a:xfrm>
              <a:off x="6124" y="4195"/>
              <a:ext cx="3511" cy="1302"/>
            </a:xfrm>
            <a:prstGeom prst="rect">
              <a:avLst/>
            </a:prstGeom>
            <a:noFill/>
          </p:spPr>
          <p:txBody>
            <a:bodyPr wrap="square" rtlCol="0">
              <a:noAutofit/>
            </a:bodyPr>
            <a:lstStyle/>
            <a:p>
              <a:r>
                <a:rPr lang="zh-CN" altLang="en-US" sz="3200">
                  <a:latin typeface="微软雅黑" panose="020B0503020204020204" pitchFamily="34" charset="-122"/>
                  <a:ea typeface="微软雅黑" panose="020B0503020204020204" pitchFamily="34" charset="-122"/>
                  <a:cs typeface="微软雅黑" panose="020B0503020204020204" pitchFamily="34" charset="-122"/>
                  <a:sym typeface="+mn-ea"/>
                </a:rPr>
                <a:t>不要把老师当神</a:t>
              </a:r>
              <a:r>
                <a:rPr lang="en-US" altLang="zh-CN" sz="3200">
                  <a:latin typeface="微软雅黑" panose="020B0503020204020204" pitchFamily="34" charset="-122"/>
                  <a:ea typeface="微软雅黑" panose="020B0503020204020204" pitchFamily="34" charset="-122"/>
                  <a:cs typeface="微软雅黑" panose="020B0503020204020204" pitchFamily="34" charset="-122"/>
                  <a:sym typeface="+mn-ea"/>
                </a:rPr>
                <a:t>!</a:t>
              </a:r>
            </a:p>
          </p:txBody>
        </p:sp>
      </p:grpSp>
      <p:grpSp>
        <p:nvGrpSpPr>
          <p:cNvPr id="12" name="组合 11"/>
          <p:cNvGrpSpPr/>
          <p:nvPr>
            <p:custDataLst>
              <p:tags r:id="rId4"/>
            </p:custDataLst>
          </p:nvPr>
        </p:nvGrpSpPr>
        <p:grpSpPr>
          <a:xfrm>
            <a:off x="4968085" y="1752022"/>
            <a:ext cx="2249723" cy="2372893"/>
            <a:chOff x="9815" y="5023"/>
            <a:chExt cx="4013" cy="4021"/>
          </a:xfrm>
        </p:grpSpPr>
        <p:sp>
          <p:nvSpPr>
            <p:cNvPr id="8" name="圆角矩形 7"/>
            <p:cNvSpPr/>
            <p:nvPr>
              <p:custDataLst>
                <p:tags r:id="rId8"/>
              </p:custDataLst>
            </p:nvPr>
          </p:nvSpPr>
          <p:spPr bwMode="auto">
            <a:xfrm>
              <a:off x="9815" y="5023"/>
              <a:ext cx="3918" cy="4021"/>
            </a:xfrm>
            <a:prstGeom prst="roundRect">
              <a:avLst>
                <a:gd name="adj" fmla="val 5070"/>
              </a:avLst>
            </a:prstGeom>
            <a:noFill/>
            <a:ln w="38100" cap="flat" cmpd="sng" algn="ctr">
              <a:solidFill>
                <a:srgbClr val="00B050"/>
              </a:solidFill>
              <a:prstDash val="solid"/>
              <a:round/>
              <a:headEnd type="none" w="med" len="med"/>
              <a:tailEnd type="none" w="med" len="med"/>
            </a:ln>
            <a:effectLst/>
          </p:spPr>
          <p:txBody>
            <a:bodyPr vert="horz" wrap="square" lIns="91440" tIns="45720" rIns="91440" bIns="45720" numCol="1" rtlCol="0" anchor="t" anchorCtr="0" compatLnSpc="1"/>
            <a:lstStyle/>
            <a:p>
              <a:pPr lvl="2"/>
              <a:endParaRPr lang="zh-CN" altLang="en-US" sz="1200">
                <a:solidFill>
                  <a:srgbClr val="009DD9">
                    <a:lumMod val="75000"/>
                  </a:srgbClr>
                </a:solidFill>
                <a:latin typeface="汉仪中简黑简" panose="00020600040101010101" charset="-122"/>
                <a:ea typeface="汉仪中简黑简" panose="00020600040101010101" charset="-122"/>
                <a:cs typeface="汉仪超粗圆简" panose="02010600000101010101" charset="-122"/>
                <a:sym typeface="Calibri"/>
              </a:endParaRPr>
            </a:p>
          </p:txBody>
        </p:sp>
        <p:sp>
          <p:nvSpPr>
            <p:cNvPr id="6" name="文本框 5"/>
            <p:cNvSpPr txBox="1"/>
            <p:nvPr>
              <p:custDataLst>
                <p:tags r:id="rId9"/>
              </p:custDataLst>
            </p:nvPr>
          </p:nvSpPr>
          <p:spPr>
            <a:xfrm>
              <a:off x="10228" y="5620"/>
              <a:ext cx="3600" cy="1302"/>
            </a:xfrm>
            <a:prstGeom prst="rect">
              <a:avLst/>
            </a:prstGeom>
            <a:noFill/>
          </p:spPr>
          <p:txBody>
            <a:bodyPr wrap="square" rtlCol="0">
              <a:noAutofit/>
            </a:bodyPr>
            <a:lstStyle/>
            <a:p>
              <a:r>
                <a:rPr lang="zh-CN" altLang="en-US" sz="3200">
                  <a:latin typeface="微软雅黑" panose="020B0503020204020204" pitchFamily="34" charset="-122"/>
                  <a:ea typeface="微软雅黑" panose="020B0503020204020204" pitchFamily="34" charset="-122"/>
                  <a:cs typeface="微软雅黑" panose="020B0503020204020204" pitchFamily="34" charset="-122"/>
                  <a:sym typeface="+mn-ea"/>
                </a:rPr>
                <a:t>生命珍贵安全第一</a:t>
              </a:r>
              <a:r>
                <a:rPr lang="en-US" altLang="zh-CN" sz="3200">
                  <a:latin typeface="微软雅黑" panose="020B0503020204020204" pitchFamily="34" charset="-122"/>
                  <a:ea typeface="微软雅黑" panose="020B0503020204020204" pitchFamily="34" charset="-122"/>
                  <a:cs typeface="微软雅黑" panose="020B0503020204020204" pitchFamily="34" charset="-122"/>
                  <a:sym typeface="+mn-ea"/>
                </a:rPr>
                <a:t>!</a:t>
              </a:r>
            </a:p>
          </p:txBody>
        </p:sp>
      </p:grpSp>
      <p:grpSp>
        <p:nvGrpSpPr>
          <p:cNvPr id="13" name="组合 12"/>
          <p:cNvGrpSpPr/>
          <p:nvPr>
            <p:custDataLst>
              <p:tags r:id="rId5"/>
            </p:custDataLst>
          </p:nvPr>
        </p:nvGrpSpPr>
        <p:grpSpPr>
          <a:xfrm>
            <a:off x="7164705" y="1137920"/>
            <a:ext cx="1828800" cy="2136140"/>
            <a:chOff x="14024" y="2160"/>
            <a:chExt cx="3480" cy="3364"/>
          </a:xfrm>
        </p:grpSpPr>
        <p:sp>
          <p:nvSpPr>
            <p:cNvPr id="7" name="圆角矩形 6"/>
            <p:cNvSpPr/>
            <p:nvPr>
              <p:custDataLst>
                <p:tags r:id="rId6"/>
              </p:custDataLst>
            </p:nvPr>
          </p:nvSpPr>
          <p:spPr bwMode="auto">
            <a:xfrm>
              <a:off x="14024" y="2160"/>
              <a:ext cx="3178" cy="3364"/>
            </a:xfrm>
            <a:prstGeom prst="roundRect">
              <a:avLst>
                <a:gd name="adj" fmla="val 5070"/>
              </a:avLst>
            </a:prstGeom>
            <a:noFill/>
            <a:ln w="38100" cap="flat" cmpd="sng" algn="ctr">
              <a:solidFill>
                <a:srgbClr val="7CBF33"/>
              </a:solidFill>
              <a:prstDash val="solid"/>
              <a:round/>
              <a:headEnd type="none" w="med" len="med"/>
              <a:tailEnd type="none" w="med" len="med"/>
            </a:ln>
            <a:effectLst/>
          </p:spPr>
          <p:txBody>
            <a:bodyPr vert="horz" wrap="square" lIns="91440" tIns="45720" rIns="91440" bIns="45720" numCol="1" rtlCol="0" anchor="t" anchorCtr="0" compatLnSpc="1"/>
            <a:lstStyle/>
            <a:p>
              <a:pPr lvl="2"/>
              <a:endParaRPr lang="zh-CN" altLang="en-US" sz="1200">
                <a:solidFill>
                  <a:srgbClr val="009DD9">
                    <a:lumMod val="75000"/>
                  </a:srgbClr>
                </a:solidFill>
                <a:latin typeface="汉仪中简黑简" panose="00020600040101010101" charset="-122"/>
                <a:ea typeface="汉仪中简黑简" panose="00020600040101010101" charset="-122"/>
                <a:cs typeface="汉仪超粗圆简" panose="02010600000101010101" charset="-122"/>
                <a:sym typeface="Calibri"/>
              </a:endParaRPr>
            </a:p>
          </p:txBody>
        </p:sp>
        <p:sp>
          <p:nvSpPr>
            <p:cNvPr id="9" name="文本框 8"/>
            <p:cNvSpPr txBox="1"/>
            <p:nvPr>
              <p:custDataLst>
                <p:tags r:id="rId7"/>
              </p:custDataLst>
            </p:nvPr>
          </p:nvSpPr>
          <p:spPr>
            <a:xfrm>
              <a:off x="14223" y="3506"/>
              <a:ext cx="3281" cy="1302"/>
            </a:xfrm>
            <a:prstGeom prst="rect">
              <a:avLst/>
            </a:prstGeom>
            <a:noFill/>
          </p:spPr>
          <p:txBody>
            <a:bodyPr wrap="square" rtlCol="0">
              <a:noAutofit/>
            </a:bodyPr>
            <a:lstStyle/>
            <a:p>
              <a:r>
                <a:rPr lang="zh-CN" altLang="en-US" sz="3200" b="1">
                  <a:solidFill>
                    <a:srgbClr val="FF0000"/>
                  </a:solidFill>
                  <a:sym typeface="+mn-ea"/>
                </a:rPr>
                <a:t>好态度</a:t>
              </a:r>
              <a:r>
                <a:rPr lang="en-US" altLang="zh-CN" sz="3200" b="1">
                  <a:solidFill>
                    <a:srgbClr val="FF0000"/>
                  </a:solidFill>
                  <a:sym typeface="+mn-ea"/>
                </a:rPr>
                <a:t>!</a:t>
              </a:r>
              <a:endParaRPr lang="en-US" altLang="zh-CN" sz="32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grpSp>
    </p:spTree>
    <p:extLst>
      <p:ext uri="{BB962C8B-B14F-4D97-AF65-F5344CB8AC3E}">
        <p14:creationId xmlns:p14="http://schemas.microsoft.com/office/powerpoint/2010/main" val="1507090190"/>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92e3abf0895b3a10ba51cd46d4f3633">
            <a:hlinkClick r:id="" action="ppaction://media"/>
            <a:extLst>
              <a:ext uri="{FF2B5EF4-FFF2-40B4-BE49-F238E27FC236}">
                <a16:creationId xmlns:a16="http://schemas.microsoft.com/office/drawing/2014/main" id="{3C8E7AE6-ACEF-BEDC-B237-0D389E654291}"/>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508000" y="285750"/>
            <a:ext cx="8128000" cy="4572000"/>
          </a:xfrm>
          <a:prstGeom prst="rect">
            <a:avLst/>
          </a:prstGeom>
        </p:spPr>
      </p:pic>
    </p:spTree>
    <p:extLst>
      <p:ext uri="{BB962C8B-B14F-4D97-AF65-F5344CB8AC3E}">
        <p14:creationId xmlns:p14="http://schemas.microsoft.com/office/powerpoint/2010/main" val="305167602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236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11c5181356c7cc847a934b5401339bf">
            <a:hlinkClick r:id="" action="ppaction://media"/>
            <a:extLst>
              <a:ext uri="{FF2B5EF4-FFF2-40B4-BE49-F238E27FC236}">
                <a16:creationId xmlns:a16="http://schemas.microsoft.com/office/drawing/2014/main" id="{3108CF67-AF6A-1B47-707F-DBBFAEC24F07}"/>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761776" y="0"/>
            <a:ext cx="4878396" cy="5145088"/>
          </a:xfrm>
          <a:prstGeom prst="rect">
            <a:avLst/>
          </a:prstGeom>
        </p:spPr>
      </p:pic>
    </p:spTree>
    <p:extLst>
      <p:ext uri="{BB962C8B-B14F-4D97-AF65-F5344CB8AC3E}">
        <p14:creationId xmlns:p14="http://schemas.microsoft.com/office/powerpoint/2010/main" val="181734722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281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custDataLst>
              <p:tags r:id="rId1"/>
            </p:custDataLst>
          </p:nvPr>
        </p:nvSpPr>
        <p:spPr>
          <a:xfrm>
            <a:off x="1482725" y="285115"/>
            <a:ext cx="6501765" cy="583565"/>
          </a:xfrm>
          <a:prstGeom prst="rect">
            <a:avLst/>
          </a:prstGeom>
          <a:noFill/>
        </p:spPr>
        <p:txBody>
          <a:bodyPr wrap="square" rtlCol="0" anchor="t">
            <a:spAutoFit/>
          </a:bodyPr>
          <a:lstStyle/>
          <a:p>
            <a:r>
              <a:rPr lang="zh-CN" altLang="en-US" sz="3200"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微软雅黑" panose="020B0503020204020204" pitchFamily="34" charset="-122"/>
              </a:rPr>
              <a:t>适 应 高 中 生 活 的 主 要 体 现</a:t>
            </a:r>
          </a:p>
        </p:txBody>
      </p:sp>
      <p:sp>
        <p:nvSpPr>
          <p:cNvPr id="34" name="圆角矩形 33"/>
          <p:cNvSpPr/>
          <p:nvPr>
            <p:custDataLst>
              <p:tags r:id="rId2"/>
            </p:custDataLst>
          </p:nvPr>
        </p:nvSpPr>
        <p:spPr>
          <a:xfrm>
            <a:off x="350520" y="868680"/>
            <a:ext cx="4633595" cy="711200"/>
          </a:xfrm>
          <a:prstGeom prst="roundRect">
            <a:avLst/>
          </a:prstGeom>
          <a:solidFill>
            <a:schemeClr val="accent5">
              <a:lumMod val="20000"/>
              <a:lumOff val="80000"/>
            </a:schemeClr>
          </a:solidFill>
          <a:ln w="381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对</a:t>
            </a:r>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快节奏</a:t>
            </a: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的生活不适应</a:t>
            </a:r>
            <a:endParaRPr lang="zh-CN" altLang="en-US" sz="2800" b="1">
              <a:solidFill>
                <a:srgbClr val="FFFFFF"/>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4" name="圆角矩形 3"/>
          <p:cNvSpPr/>
          <p:nvPr>
            <p:custDataLst>
              <p:tags r:id="rId3"/>
            </p:custDataLst>
          </p:nvPr>
        </p:nvSpPr>
        <p:spPr>
          <a:xfrm>
            <a:off x="1801495" y="1630680"/>
            <a:ext cx="7108825" cy="668020"/>
          </a:xfrm>
          <a:prstGeom prst="round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a:buClrTx/>
              <a:buSzTx/>
              <a:buFontTx/>
            </a:pP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对学校学习训练不适应，</a:t>
            </a:r>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感到心理疲劳</a:t>
            </a:r>
          </a:p>
        </p:txBody>
      </p:sp>
      <p:sp>
        <p:nvSpPr>
          <p:cNvPr id="33" name="圆角矩形 32"/>
          <p:cNvSpPr/>
          <p:nvPr>
            <p:custDataLst>
              <p:tags r:id="rId4"/>
            </p:custDataLst>
          </p:nvPr>
        </p:nvSpPr>
        <p:spPr>
          <a:xfrm>
            <a:off x="1571625" y="2988310"/>
            <a:ext cx="7338695" cy="566420"/>
          </a:xfrm>
          <a:prstGeom prst="roundRect">
            <a:avLst/>
          </a:prstGeom>
          <a:solidFill>
            <a:schemeClr val="accent6">
              <a:lumMod val="40000"/>
              <a:lumOff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a:buClrTx/>
              <a:buSzTx/>
              <a:buFontTx/>
            </a:pP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对严格的学校管理不适应，</a:t>
            </a:r>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感到压力大</a:t>
            </a:r>
          </a:p>
        </p:txBody>
      </p:sp>
      <p:sp>
        <p:nvSpPr>
          <p:cNvPr id="5" name="圆角矩形 4"/>
          <p:cNvSpPr/>
          <p:nvPr>
            <p:custDataLst>
              <p:tags r:id="rId5"/>
            </p:custDataLst>
          </p:nvPr>
        </p:nvSpPr>
        <p:spPr>
          <a:xfrm>
            <a:off x="350520" y="2349500"/>
            <a:ext cx="5903595" cy="588010"/>
          </a:xfrm>
          <a:prstGeom prst="roundRect">
            <a:avLst/>
          </a:prstGeom>
          <a:solidFill>
            <a:schemeClr val="accent3">
              <a:lumMod val="40000"/>
              <a:lumOff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对远离亲人不适应，</a:t>
            </a:r>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感到孤独</a:t>
            </a:r>
          </a:p>
        </p:txBody>
      </p:sp>
      <p:sp>
        <p:nvSpPr>
          <p:cNvPr id="6" name="圆角矩形 5"/>
          <p:cNvSpPr/>
          <p:nvPr>
            <p:custDataLst>
              <p:tags r:id="rId6"/>
            </p:custDataLst>
          </p:nvPr>
        </p:nvSpPr>
        <p:spPr>
          <a:xfrm>
            <a:off x="960120" y="4418965"/>
            <a:ext cx="7950200" cy="506095"/>
          </a:xfrm>
          <a:prstGeom prst="roundRect">
            <a:avLst/>
          </a:prstGeom>
          <a:solidFill>
            <a:schemeClr val="accent3">
              <a:lumMod val="40000"/>
              <a:lumOff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r">
              <a:buClrTx/>
              <a:buSzTx/>
              <a:buFontTx/>
            </a:pP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对学校集体生活不适应，</a:t>
            </a:r>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感到人际关系紧张</a:t>
            </a:r>
          </a:p>
        </p:txBody>
      </p:sp>
      <p:sp>
        <p:nvSpPr>
          <p:cNvPr id="7" name="圆角矩形 6"/>
          <p:cNvSpPr/>
          <p:nvPr>
            <p:custDataLst>
              <p:tags r:id="rId7"/>
            </p:custDataLst>
          </p:nvPr>
        </p:nvSpPr>
        <p:spPr>
          <a:xfrm>
            <a:off x="350520" y="3707130"/>
            <a:ext cx="5816600" cy="554355"/>
          </a:xfrm>
          <a:prstGeom prst="roundRect">
            <a:avLst/>
          </a:prstGeom>
          <a:solidFill>
            <a:srgbClr val="DBBC78"/>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a:buClrTx/>
              <a:buSzTx/>
              <a:buFontTx/>
            </a:pPr>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同学们差异</a:t>
            </a: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带来的适应问题</a:t>
            </a:r>
          </a:p>
        </p:txBody>
      </p:sp>
    </p:spTree>
    <p:extLst>
      <p:ext uri="{BB962C8B-B14F-4D97-AF65-F5344CB8AC3E}">
        <p14:creationId xmlns:p14="http://schemas.microsoft.com/office/powerpoint/2010/main" val="44985231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inVertical)">
                                      <p:cBhvr>
                                        <p:cTn id="7" dur="500"/>
                                        <p:tgtEl>
                                          <p:spTgt spid="3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barn(inVertical)">
                                      <p:cBhvr>
                                        <p:cTn id="13" dur="500"/>
                                        <p:tgtEl>
                                          <p:spTgt spid="33"/>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inVertical)">
                                      <p:cBhvr>
                                        <p:cTn id="19" dur="500"/>
                                        <p:tgtEl>
                                          <p:spTgt spid="6"/>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4" grpId="0" animBg="1"/>
      <p:bldP spid="33" grpId="0" animBg="1"/>
      <p:bldP spid="5" grpId="0" animBg="1"/>
      <p:bldP spid="6" grpId="0" animBg="1"/>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tretch>
            <a:fillRect/>
          </a:stretch>
        </p:blipFill>
        <p:spPr>
          <a:xfrm>
            <a:off x="0" y="348"/>
            <a:ext cx="9145588" cy="5144393"/>
          </a:xfrm>
          <a:prstGeom prst="rect">
            <a:avLst/>
          </a:prstGeom>
          <a:noFill/>
          <a:ln w="25400" cap="flat" cmpd="sng">
            <a:noFill/>
            <a:prstDash val="solid"/>
            <a:round/>
          </a:ln>
        </p:spPr>
      </p:pic>
      <p:sp>
        <p:nvSpPr>
          <p:cNvPr id="3" name="AutoShape 3"/>
          <p:cNvSpPr/>
          <p:nvPr/>
        </p:nvSpPr>
        <p:spPr>
          <a:xfrm>
            <a:off x="0" y="348"/>
            <a:ext cx="9145588" cy="5144393"/>
          </a:xfrm>
          <a:prstGeom prst="roundRect">
            <a:avLst>
              <a:gd name="adj" fmla="val 0"/>
            </a:avLst>
          </a:prstGeom>
          <a:solidFill>
            <a:srgbClr val="000000">
              <a:alpha val="30000"/>
            </a:srgbClr>
          </a:solidFill>
          <a:ln w="25400" cap="flat" cmpd="sng">
            <a:noFill/>
            <a:prstDash val="solid"/>
            <a:round/>
          </a:ln>
        </p:spPr>
        <p:txBody>
          <a:bodyPr vert="horz" wrap="square" lIns="47633" tIns="47633" rIns="47633" bIns="47633" rtlCol="0" anchor="ctr"/>
          <a:lstStyle/>
          <a:p>
            <a:pPr algn="ctr">
              <a:defRPr/>
            </a:pPr>
            <a:endParaRPr sz="1050"/>
          </a:p>
        </p:txBody>
      </p:sp>
      <p:sp>
        <p:nvSpPr>
          <p:cNvPr id="5" name="AutoShape 5"/>
          <p:cNvSpPr/>
          <p:nvPr/>
        </p:nvSpPr>
        <p:spPr>
          <a:xfrm>
            <a:off x="1796219" y="-47285"/>
            <a:ext cx="7621323" cy="619232"/>
          </a:xfrm>
          <a:prstGeom prst="rect">
            <a:avLst/>
          </a:prstGeom>
          <a:noFill/>
          <a:ln w="12700" cap="flat" cmpd="sng">
            <a:noFill/>
            <a:prstDash val="solid"/>
            <a:round/>
          </a:ln>
        </p:spPr>
        <p:txBody>
          <a:bodyPr vert="horz" wrap="square" lIns="66687" tIns="0" rIns="66687" bIns="0" rtlCol="0" anchor="t" anchorCtr="0"/>
          <a:lstStyle/>
          <a:p>
            <a:pPr>
              <a:lnSpc>
                <a:spcPct val="125000"/>
              </a:lnSpc>
              <a:defRPr/>
            </a:pPr>
            <a:r>
              <a:rPr lang="en-US" sz="6600" b="1" dirty="0" err="1">
                <a:solidFill>
                  <a:srgbClr val="FFFFFF"/>
                </a:solidFill>
                <a:latin typeface="微软雅黑" panose="020B0503020204020204" charset="-122"/>
                <a:ea typeface="微软雅黑" panose="020B0503020204020204" charset="-122"/>
                <a:cs typeface="微软雅黑" panose="020B0503020204020204" charset="-122"/>
                <a:sym typeface="微软雅黑" panose="020B0503020204020204" charset="-122"/>
              </a:rPr>
              <a:t>心理健康调适</a:t>
            </a:r>
            <a:endParaRPr lang="en-US" sz="2000" dirty="0"/>
          </a:p>
        </p:txBody>
      </p:sp>
      <p:sp>
        <p:nvSpPr>
          <p:cNvPr id="6" name="AutoShape 6"/>
          <p:cNvSpPr/>
          <p:nvPr/>
        </p:nvSpPr>
        <p:spPr>
          <a:xfrm>
            <a:off x="762133" y="3096510"/>
            <a:ext cx="7621323" cy="476333"/>
          </a:xfrm>
          <a:prstGeom prst="rect">
            <a:avLst/>
          </a:prstGeom>
          <a:noFill/>
          <a:ln w="12700" cap="flat" cmpd="sng">
            <a:noFill/>
            <a:prstDash val="solid"/>
            <a:round/>
          </a:ln>
        </p:spPr>
        <p:txBody>
          <a:bodyPr vert="horz" wrap="square" lIns="66687" tIns="0" rIns="66687" bIns="0" rtlCol="0" anchor="t" anchorCtr="0"/>
          <a:lstStyle/>
          <a:p>
            <a:pPr>
              <a:lnSpc>
                <a:spcPct val="125000"/>
              </a:lnSpc>
              <a:defRPr/>
            </a:pPr>
            <a:r>
              <a:rPr lang="en-US" sz="1650">
                <a:solidFill>
                  <a:srgbClr val="FFFFFF">
                    <a:alpha val="85098"/>
                  </a:srgbClr>
                </a:solidFill>
                <a:latin typeface="微软雅黑" panose="020B0503020204020204" charset="-122"/>
                <a:ea typeface="微软雅黑" panose="020B0503020204020204" charset="-122"/>
                <a:cs typeface="微软雅黑" panose="020B0503020204020204" charset="-122"/>
                <a:sym typeface="微软雅黑" panose="020B0503020204020204" charset="-122"/>
              </a:rPr>
              <a:t>给心灵戴上“安全帽”</a:t>
            </a:r>
            <a:endParaRPr lang="en-US" sz="825"/>
          </a:p>
        </p:txBody>
      </p:sp>
      <p:sp>
        <p:nvSpPr>
          <p:cNvPr id="7" name="AutoShape 7"/>
          <p:cNvSpPr/>
          <p:nvPr/>
        </p:nvSpPr>
        <p:spPr>
          <a:xfrm>
            <a:off x="762132" y="3811009"/>
            <a:ext cx="7240257" cy="762132"/>
          </a:xfrm>
          <a:prstGeom prst="rect">
            <a:avLst/>
          </a:prstGeom>
          <a:noFill/>
          <a:ln w="12700" cap="flat" cmpd="sng">
            <a:noFill/>
            <a:prstDash val="solid"/>
            <a:round/>
          </a:ln>
        </p:spPr>
        <p:txBody>
          <a:bodyPr vert="horz" wrap="square" lIns="66687" tIns="0" rIns="66687" bIns="0" rtlCol="0" anchor="t" anchorCtr="0"/>
          <a:lstStyle/>
          <a:p>
            <a:pPr>
              <a:lnSpc>
                <a:spcPct val="117000"/>
              </a:lnSpc>
              <a:defRPr/>
            </a:pPr>
            <a:r>
              <a:rPr lang="en-US" sz="1200">
                <a:solidFill>
                  <a:srgbClr val="FFFFFF">
                    <a:alpha val="70196"/>
                  </a:srgbClr>
                </a:solidFill>
                <a:latin typeface="微软雅黑" panose="020B0503020204020204" charset="-122"/>
                <a:ea typeface="微软雅黑" panose="020B0503020204020204" charset="-122"/>
                <a:cs typeface="微软雅黑" panose="020B0503020204020204" charset="-122"/>
                <a:sym typeface="微软雅黑" panose="020B0503020204020204" charset="-122"/>
              </a:rPr>
              <a:t>心理健康是安全的重要基石。学会觉察情绪、释放压力，为心灵构筑一道坚实的防线，让内心保持积极与坚韧，从容应对生活中的挑战与变化。</a:t>
            </a:r>
            <a:endParaRPr lang="en-US" sz="825"/>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348"/>
            <a:ext cx="73165" cy="5144393"/>
          </a:xfrm>
          <a:prstGeom prst="rect">
            <a:avLst/>
          </a:prstGeom>
          <a:solidFill>
            <a:srgbClr val="2D6A8E"/>
          </a:solidFill>
        </p:spPr>
        <p:txBody>
          <a:bodyPr/>
          <a:lstStyle/>
          <a:p>
            <a:endParaRPr/>
          </a:p>
        </p:txBody>
      </p:sp>
      <p:sp>
        <p:nvSpPr>
          <p:cNvPr id="3" name="Text 1"/>
          <p:cNvSpPr/>
          <p:nvPr/>
        </p:nvSpPr>
        <p:spPr>
          <a:xfrm>
            <a:off x="457280" y="293006"/>
            <a:ext cx="8231029" cy="274368"/>
          </a:xfrm>
          <a:prstGeom prst="rect">
            <a:avLst/>
          </a:prstGeom>
          <a:noFill/>
        </p:spPr>
        <p:txBody>
          <a:bodyPr wrap="square" rtlCol="0" anchor="ctr">
            <a:normAutofit/>
          </a:bodyPr>
          <a:lstStyle/>
          <a:p>
            <a:r>
              <a:rPr lang="en-US" sz="1100" b="1" kern="0" spc="200">
                <a:solidFill>
                  <a:srgbClr val="2D6A8E"/>
                </a:solidFill>
                <a:latin typeface="微软雅黑" panose="020B0503020204020204" pitchFamily="34" charset="-122"/>
                <a:ea typeface="微软雅黑" panose="020B0503020204020204" pitchFamily="34" charset="-122"/>
                <a:cs typeface="微软雅黑" panose="020B0503020204020204" pitchFamily="34" charset="-120"/>
              </a:rPr>
              <a:t>第一部分 · 认识心理健康</a:t>
            </a:r>
            <a:endParaRPr lang="en-US" sz="1100"/>
          </a:p>
        </p:txBody>
      </p:sp>
      <p:sp>
        <p:nvSpPr>
          <p:cNvPr id="4" name="Text 2"/>
          <p:cNvSpPr/>
          <p:nvPr/>
        </p:nvSpPr>
        <p:spPr>
          <a:xfrm>
            <a:off x="457280" y="549083"/>
            <a:ext cx="8231029" cy="503007"/>
          </a:xfrm>
          <a:prstGeom prst="rect">
            <a:avLst/>
          </a:prstGeom>
          <a:noFill/>
        </p:spPr>
        <p:txBody>
          <a:bodyPr wrap="square" rtlCol="0" anchor="ctr">
            <a:normAutofit/>
          </a:bodyPr>
          <a:lstStyle/>
          <a:p>
            <a:r>
              <a:rPr lang="en-US" sz="2601" b="1" kern="0" spc="150">
                <a:solidFill>
                  <a:srgbClr val="1A1A2E"/>
                </a:solidFill>
                <a:latin typeface="宋体" panose="02010600030101010101" pitchFamily="2" charset="-122"/>
                <a:ea typeface="宋体" panose="02010600030101010101" pitchFamily="2" charset="-122"/>
                <a:cs typeface="宋体" panose="02010600030101010101" pitchFamily="34" charset="-120"/>
              </a:rPr>
              <a:t>什么是心理健康</a:t>
            </a:r>
            <a:endParaRPr lang="en-US" sz="2601"/>
          </a:p>
        </p:txBody>
      </p:sp>
      <p:sp>
        <p:nvSpPr>
          <p:cNvPr id="5" name="Shape 3"/>
          <p:cNvSpPr/>
          <p:nvPr/>
        </p:nvSpPr>
        <p:spPr>
          <a:xfrm>
            <a:off x="457280" y="1052090"/>
            <a:ext cx="548735" cy="32010"/>
          </a:xfrm>
          <a:prstGeom prst="rect">
            <a:avLst/>
          </a:prstGeom>
          <a:solidFill>
            <a:srgbClr val="E8A33D"/>
          </a:solidFill>
        </p:spPr>
        <p:txBody>
          <a:bodyPr/>
          <a:lstStyle/>
          <a:p>
            <a:endParaRPr/>
          </a:p>
        </p:txBody>
      </p:sp>
      <p:sp>
        <p:nvSpPr>
          <p:cNvPr id="6" name="Text 4"/>
          <p:cNvSpPr/>
          <p:nvPr/>
        </p:nvSpPr>
        <p:spPr>
          <a:xfrm>
            <a:off x="8413941" y="4778917"/>
            <a:ext cx="457279" cy="228640"/>
          </a:xfrm>
          <a:prstGeom prst="rect">
            <a:avLst/>
          </a:prstGeom>
          <a:noFill/>
        </p:spPr>
        <p:txBody>
          <a:bodyPr wrap="square" rtlCol="0" anchor="ctr">
            <a:normAutofit/>
          </a:bodyPr>
          <a:lstStyle/>
          <a:p>
            <a:pPr algn="r"/>
            <a:r>
              <a:rPr lang="en-US" sz="9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4</a:t>
            </a:r>
            <a:endParaRPr lang="en-US" sz="900"/>
          </a:p>
        </p:txBody>
      </p:sp>
      <p:sp>
        <p:nvSpPr>
          <p:cNvPr id="7" name="Shape 5"/>
          <p:cNvSpPr/>
          <p:nvPr/>
        </p:nvSpPr>
        <p:spPr>
          <a:xfrm>
            <a:off x="457280" y="1280730"/>
            <a:ext cx="8231029" cy="1006015"/>
          </a:xfrm>
          <a:prstGeom prst="roundRect">
            <a:avLst>
              <a:gd name="adj" fmla="val 7273"/>
            </a:avLst>
          </a:prstGeom>
          <a:solidFill>
            <a:srgbClr val="FFFFFF"/>
          </a:solidFill>
          <a:ln w="6350">
            <a:solidFill>
              <a:srgbClr val="D5D5DD"/>
            </a:solidFill>
            <a:prstDash val="solid"/>
          </a:ln>
        </p:spPr>
        <p:txBody>
          <a:bodyPr/>
          <a:lstStyle/>
          <a:p>
            <a:endParaRPr/>
          </a:p>
        </p:txBody>
      </p:sp>
      <p:sp>
        <p:nvSpPr>
          <p:cNvPr id="8" name="Text 6"/>
          <p:cNvSpPr/>
          <p:nvPr/>
        </p:nvSpPr>
        <p:spPr>
          <a:xfrm>
            <a:off x="685919" y="1390477"/>
            <a:ext cx="3658235" cy="274368"/>
          </a:xfrm>
          <a:prstGeom prst="rect">
            <a:avLst/>
          </a:prstGeom>
          <a:noFill/>
        </p:spPr>
        <p:txBody>
          <a:bodyPr wrap="square" rtlCol="0" anchor="ctr">
            <a:normAutofit/>
          </a:bodyPr>
          <a:lstStyle/>
          <a:p>
            <a:r>
              <a:rPr lang="en-US" sz="1100" b="1">
                <a:solidFill>
                  <a:srgbClr val="2D6A8E"/>
                </a:solidFill>
                <a:latin typeface="微软雅黑" panose="020B0503020204020204" pitchFamily="34" charset="-122"/>
                <a:ea typeface="微软雅黑" panose="020B0503020204020204" pitchFamily="34" charset="-122"/>
                <a:cs typeface="微软雅黑" panose="020B0503020204020204" pitchFamily="34" charset="-120"/>
              </a:rPr>
              <a:t>世界卫生组织（WHO）的定义</a:t>
            </a:r>
            <a:endParaRPr lang="en-US" sz="1100"/>
          </a:p>
        </p:txBody>
      </p:sp>
      <p:sp>
        <p:nvSpPr>
          <p:cNvPr id="9" name="Text 7"/>
          <p:cNvSpPr/>
          <p:nvPr/>
        </p:nvSpPr>
        <p:spPr>
          <a:xfrm>
            <a:off x="685920" y="1692281"/>
            <a:ext cx="7773749" cy="503007"/>
          </a:xfrm>
          <a:prstGeom prst="rect">
            <a:avLst/>
          </a:prstGeom>
          <a:noFill/>
        </p:spPr>
        <p:txBody>
          <a:bodyPr wrap="square" rtlCol="0" anchor="t"/>
          <a:lstStyle/>
          <a:p>
            <a:r>
              <a:rPr lang="en-US" sz="1200">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心理健康是指个体能够认识到自身能力，应对正常的生活压力，富有成效地工作，并能对社会做出贡献的一种良好的心理状态。</a:t>
            </a:r>
            <a:endParaRPr lang="en-US" sz="1200"/>
          </a:p>
        </p:txBody>
      </p:sp>
      <p:sp>
        <p:nvSpPr>
          <p:cNvPr id="10" name="Shape 8"/>
          <p:cNvSpPr/>
          <p:nvPr/>
        </p:nvSpPr>
        <p:spPr>
          <a:xfrm>
            <a:off x="457280" y="2515384"/>
            <a:ext cx="2621735" cy="1966301"/>
          </a:xfrm>
          <a:prstGeom prst="roundRect">
            <a:avLst>
              <a:gd name="adj" fmla="val 3721"/>
            </a:avLst>
          </a:prstGeom>
          <a:solidFill>
            <a:srgbClr val="FFFFFF"/>
          </a:solidFill>
          <a:ln w="6350">
            <a:solidFill>
              <a:srgbClr val="D5D5DD"/>
            </a:solidFill>
            <a:prstDash val="solid"/>
          </a:ln>
        </p:spPr>
        <p:txBody>
          <a:bodyPr/>
          <a:lstStyle/>
          <a:p>
            <a:endParaRPr/>
          </a:p>
        </p:txBody>
      </p:sp>
      <p:sp>
        <p:nvSpPr>
          <p:cNvPr id="11" name="Shape 9"/>
          <p:cNvSpPr/>
          <p:nvPr/>
        </p:nvSpPr>
        <p:spPr>
          <a:xfrm>
            <a:off x="1516644" y="2698296"/>
            <a:ext cx="503007" cy="503007"/>
          </a:xfrm>
          <a:prstGeom prst="ellipse">
            <a:avLst/>
          </a:prstGeom>
          <a:solidFill>
            <a:srgbClr val="2D6A8E"/>
          </a:solidFill>
        </p:spPr>
        <p:txBody>
          <a:bodyPr/>
          <a:lstStyle/>
          <a:p>
            <a:endParaRPr/>
          </a:p>
        </p:txBody>
      </p:sp>
      <p:sp>
        <p:nvSpPr>
          <p:cNvPr id="12" name="Text 10"/>
          <p:cNvSpPr/>
          <p:nvPr/>
        </p:nvSpPr>
        <p:spPr>
          <a:xfrm>
            <a:off x="1516644" y="2698296"/>
            <a:ext cx="503007" cy="503007"/>
          </a:xfrm>
          <a:prstGeom prst="rect">
            <a:avLst/>
          </a:prstGeom>
          <a:noFill/>
        </p:spPr>
        <p:txBody>
          <a:bodyPr wrap="square" rtlCol="0" anchor="ctr">
            <a:normAutofit/>
          </a:bodyPr>
          <a:lstStyle/>
          <a:p>
            <a:pPr algn="ctr"/>
            <a:r>
              <a:rPr lang="en-US" sz="2000" b="1">
                <a:solidFill>
                  <a:srgbClr val="FFFFFF"/>
                </a:solidFill>
                <a:latin typeface="宋体" panose="02010600030101010101" pitchFamily="2" charset="-122"/>
                <a:ea typeface="宋体" panose="02010600030101010101" pitchFamily="2" charset="-122"/>
                <a:cs typeface="宋体" panose="02010600030101010101" pitchFamily="34" charset="-120"/>
              </a:rPr>
              <a:t>认</a:t>
            </a:r>
            <a:endParaRPr lang="en-US" sz="2000"/>
          </a:p>
        </p:txBody>
      </p:sp>
      <p:sp>
        <p:nvSpPr>
          <p:cNvPr id="13" name="Text 11"/>
          <p:cNvSpPr/>
          <p:nvPr/>
        </p:nvSpPr>
        <p:spPr>
          <a:xfrm>
            <a:off x="594464" y="3292759"/>
            <a:ext cx="2347367" cy="320096"/>
          </a:xfrm>
          <a:prstGeom prst="rect">
            <a:avLst/>
          </a:prstGeom>
          <a:noFill/>
        </p:spPr>
        <p:txBody>
          <a:bodyPr wrap="square" rtlCol="0" anchor="ctr">
            <a:normAutofit/>
          </a:bodyPr>
          <a:lstStyle/>
          <a:p>
            <a:pPr algn="ctr"/>
            <a:r>
              <a:rPr lang="en-US" b="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认知能力</a:t>
            </a:r>
            <a:endParaRPr lang="en-US"/>
          </a:p>
        </p:txBody>
      </p:sp>
      <p:sp>
        <p:nvSpPr>
          <p:cNvPr id="14" name="Text 12"/>
          <p:cNvSpPr/>
          <p:nvPr/>
        </p:nvSpPr>
        <p:spPr>
          <a:xfrm>
            <a:off x="621900" y="3658583"/>
            <a:ext cx="2292494" cy="731647"/>
          </a:xfrm>
          <a:prstGeom prst="rect">
            <a:avLst/>
          </a:prstGeom>
          <a:noFill/>
        </p:spPr>
        <p:txBody>
          <a:bodyPr wrap="square" rtlCol="0" anchor="t"/>
          <a:lstStyle/>
          <a:p>
            <a:pPr algn="ctr"/>
            <a:r>
              <a:rPr lang="en-US" sz="10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智力正常，思维清晰，注意力集中，记忆力良好，能够客观认识自我和外界。</a:t>
            </a:r>
            <a:endParaRPr lang="en-US" sz="1000"/>
          </a:p>
        </p:txBody>
      </p:sp>
      <p:sp>
        <p:nvSpPr>
          <p:cNvPr id="15" name="Shape 13"/>
          <p:cNvSpPr/>
          <p:nvPr/>
        </p:nvSpPr>
        <p:spPr>
          <a:xfrm>
            <a:off x="3261927" y="2515384"/>
            <a:ext cx="2621735" cy="1966301"/>
          </a:xfrm>
          <a:prstGeom prst="roundRect">
            <a:avLst>
              <a:gd name="adj" fmla="val 3721"/>
            </a:avLst>
          </a:prstGeom>
          <a:solidFill>
            <a:srgbClr val="FFFFFF"/>
          </a:solidFill>
          <a:ln w="6350">
            <a:solidFill>
              <a:srgbClr val="D5D5DD"/>
            </a:solidFill>
            <a:prstDash val="solid"/>
          </a:ln>
        </p:spPr>
        <p:txBody>
          <a:bodyPr/>
          <a:lstStyle/>
          <a:p>
            <a:endParaRPr/>
          </a:p>
        </p:txBody>
      </p:sp>
      <p:sp>
        <p:nvSpPr>
          <p:cNvPr id="16" name="Shape 14"/>
          <p:cNvSpPr/>
          <p:nvPr/>
        </p:nvSpPr>
        <p:spPr>
          <a:xfrm>
            <a:off x="4321291" y="2698296"/>
            <a:ext cx="503007" cy="503007"/>
          </a:xfrm>
          <a:prstGeom prst="ellipse">
            <a:avLst/>
          </a:prstGeom>
          <a:solidFill>
            <a:srgbClr val="E8A33D"/>
          </a:solidFill>
        </p:spPr>
        <p:txBody>
          <a:bodyPr/>
          <a:lstStyle/>
          <a:p>
            <a:endParaRPr/>
          </a:p>
        </p:txBody>
      </p:sp>
      <p:sp>
        <p:nvSpPr>
          <p:cNvPr id="17" name="Text 15"/>
          <p:cNvSpPr/>
          <p:nvPr/>
        </p:nvSpPr>
        <p:spPr>
          <a:xfrm>
            <a:off x="4321291" y="2698296"/>
            <a:ext cx="503007" cy="503007"/>
          </a:xfrm>
          <a:prstGeom prst="rect">
            <a:avLst/>
          </a:prstGeom>
          <a:noFill/>
        </p:spPr>
        <p:txBody>
          <a:bodyPr wrap="square" rtlCol="0" anchor="ctr">
            <a:normAutofit/>
          </a:bodyPr>
          <a:lstStyle/>
          <a:p>
            <a:pPr algn="ctr"/>
            <a:r>
              <a:rPr lang="en-US" sz="2000" b="1">
                <a:solidFill>
                  <a:srgbClr val="FFFFFF"/>
                </a:solidFill>
                <a:latin typeface="宋体" panose="02010600030101010101" pitchFamily="2" charset="-122"/>
                <a:ea typeface="宋体" panose="02010600030101010101" pitchFamily="2" charset="-122"/>
                <a:cs typeface="宋体" panose="02010600030101010101" pitchFamily="34" charset="-120"/>
              </a:rPr>
              <a:t>情</a:t>
            </a:r>
            <a:endParaRPr lang="en-US" sz="2000"/>
          </a:p>
        </p:txBody>
      </p:sp>
      <p:sp>
        <p:nvSpPr>
          <p:cNvPr id="18" name="Text 16"/>
          <p:cNvSpPr/>
          <p:nvPr/>
        </p:nvSpPr>
        <p:spPr>
          <a:xfrm>
            <a:off x="3399111" y="3292759"/>
            <a:ext cx="2347367" cy="320096"/>
          </a:xfrm>
          <a:prstGeom prst="rect">
            <a:avLst/>
          </a:prstGeom>
          <a:noFill/>
        </p:spPr>
        <p:txBody>
          <a:bodyPr wrap="square" rtlCol="0" anchor="ctr">
            <a:normAutofit/>
          </a:bodyPr>
          <a:lstStyle/>
          <a:p>
            <a:pPr algn="ctr"/>
            <a:r>
              <a:rPr lang="en-US" b="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情感管理</a:t>
            </a:r>
            <a:endParaRPr lang="en-US"/>
          </a:p>
        </p:txBody>
      </p:sp>
      <p:sp>
        <p:nvSpPr>
          <p:cNvPr id="19" name="Text 17"/>
          <p:cNvSpPr/>
          <p:nvPr/>
        </p:nvSpPr>
        <p:spPr>
          <a:xfrm>
            <a:off x="3426547" y="3658583"/>
            <a:ext cx="2292494" cy="731647"/>
          </a:xfrm>
          <a:prstGeom prst="rect">
            <a:avLst/>
          </a:prstGeom>
          <a:noFill/>
        </p:spPr>
        <p:txBody>
          <a:bodyPr wrap="square" rtlCol="0" anchor="t"/>
          <a:lstStyle/>
          <a:p>
            <a:pPr algn="ctr"/>
            <a:r>
              <a:rPr lang="en-US" sz="10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情绪稳定，能够合理表达和调节情绪，具有积极的情感体验和同理心。</a:t>
            </a:r>
            <a:endParaRPr lang="en-US" sz="1000"/>
          </a:p>
        </p:txBody>
      </p:sp>
      <p:sp>
        <p:nvSpPr>
          <p:cNvPr id="20" name="Shape 18"/>
          <p:cNvSpPr/>
          <p:nvPr/>
        </p:nvSpPr>
        <p:spPr>
          <a:xfrm>
            <a:off x="6066573" y="2515384"/>
            <a:ext cx="2621735" cy="1966301"/>
          </a:xfrm>
          <a:prstGeom prst="roundRect">
            <a:avLst>
              <a:gd name="adj" fmla="val 3721"/>
            </a:avLst>
          </a:prstGeom>
          <a:solidFill>
            <a:srgbClr val="FFFFFF"/>
          </a:solidFill>
          <a:ln w="6350">
            <a:solidFill>
              <a:srgbClr val="D5D5DD"/>
            </a:solidFill>
            <a:prstDash val="solid"/>
          </a:ln>
        </p:spPr>
        <p:txBody>
          <a:bodyPr/>
          <a:lstStyle/>
          <a:p>
            <a:endParaRPr/>
          </a:p>
        </p:txBody>
      </p:sp>
      <p:sp>
        <p:nvSpPr>
          <p:cNvPr id="21" name="Shape 19"/>
          <p:cNvSpPr/>
          <p:nvPr/>
        </p:nvSpPr>
        <p:spPr>
          <a:xfrm>
            <a:off x="7125937" y="2698296"/>
            <a:ext cx="503007" cy="503007"/>
          </a:xfrm>
          <a:prstGeom prst="ellipse">
            <a:avLst/>
          </a:prstGeom>
          <a:solidFill>
            <a:srgbClr val="5B9B6F"/>
          </a:solidFill>
        </p:spPr>
        <p:txBody>
          <a:bodyPr/>
          <a:lstStyle/>
          <a:p>
            <a:endParaRPr/>
          </a:p>
        </p:txBody>
      </p:sp>
      <p:sp>
        <p:nvSpPr>
          <p:cNvPr id="22" name="Text 20"/>
          <p:cNvSpPr/>
          <p:nvPr/>
        </p:nvSpPr>
        <p:spPr>
          <a:xfrm>
            <a:off x="7125937" y="2698296"/>
            <a:ext cx="503007" cy="503007"/>
          </a:xfrm>
          <a:prstGeom prst="rect">
            <a:avLst/>
          </a:prstGeom>
          <a:noFill/>
        </p:spPr>
        <p:txBody>
          <a:bodyPr wrap="square" rtlCol="0" anchor="ctr">
            <a:normAutofit/>
          </a:bodyPr>
          <a:lstStyle/>
          <a:p>
            <a:pPr algn="ctr"/>
            <a:r>
              <a:rPr lang="en-US" sz="2000" b="1">
                <a:solidFill>
                  <a:srgbClr val="FFFFFF"/>
                </a:solidFill>
                <a:latin typeface="宋体" panose="02010600030101010101" pitchFamily="2" charset="-122"/>
                <a:ea typeface="宋体" panose="02010600030101010101" pitchFamily="2" charset="-122"/>
                <a:cs typeface="宋体" panose="02010600030101010101" pitchFamily="34" charset="-120"/>
              </a:rPr>
              <a:t>行</a:t>
            </a:r>
            <a:endParaRPr lang="en-US" sz="2000"/>
          </a:p>
        </p:txBody>
      </p:sp>
      <p:sp>
        <p:nvSpPr>
          <p:cNvPr id="23" name="Text 21"/>
          <p:cNvSpPr/>
          <p:nvPr/>
        </p:nvSpPr>
        <p:spPr>
          <a:xfrm>
            <a:off x="6203757" y="3292759"/>
            <a:ext cx="2347367" cy="320096"/>
          </a:xfrm>
          <a:prstGeom prst="rect">
            <a:avLst/>
          </a:prstGeom>
          <a:noFill/>
        </p:spPr>
        <p:txBody>
          <a:bodyPr wrap="square" rtlCol="0" anchor="ctr">
            <a:normAutofit/>
          </a:bodyPr>
          <a:lstStyle/>
          <a:p>
            <a:pPr algn="ctr"/>
            <a:r>
              <a:rPr lang="en-US" b="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行为适应</a:t>
            </a:r>
            <a:endParaRPr lang="en-US"/>
          </a:p>
        </p:txBody>
      </p:sp>
      <p:sp>
        <p:nvSpPr>
          <p:cNvPr id="24" name="Text 22"/>
          <p:cNvSpPr/>
          <p:nvPr/>
        </p:nvSpPr>
        <p:spPr>
          <a:xfrm>
            <a:off x="6231194" y="3658583"/>
            <a:ext cx="2292494" cy="731647"/>
          </a:xfrm>
          <a:prstGeom prst="rect">
            <a:avLst/>
          </a:prstGeom>
          <a:noFill/>
        </p:spPr>
        <p:txBody>
          <a:bodyPr wrap="square" rtlCol="0" anchor="t"/>
          <a:lstStyle/>
          <a:p>
            <a:pPr algn="ctr"/>
            <a:r>
              <a:rPr lang="en-US" sz="10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行为符合社会规范，能够适应环境变化，建立良好的人际关系和社会功能。</a:t>
            </a:r>
            <a:endParaRPr lang="en-US" sz="1000"/>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348"/>
            <a:ext cx="73165" cy="5144393"/>
          </a:xfrm>
          <a:prstGeom prst="rect">
            <a:avLst/>
          </a:prstGeom>
          <a:solidFill>
            <a:srgbClr val="2D6A8E"/>
          </a:solidFill>
        </p:spPr>
        <p:txBody>
          <a:bodyPr/>
          <a:lstStyle/>
          <a:p>
            <a:endParaRPr/>
          </a:p>
        </p:txBody>
      </p:sp>
      <p:sp>
        <p:nvSpPr>
          <p:cNvPr id="3" name="Text 1"/>
          <p:cNvSpPr/>
          <p:nvPr/>
        </p:nvSpPr>
        <p:spPr>
          <a:xfrm>
            <a:off x="457280" y="293006"/>
            <a:ext cx="8231029" cy="274368"/>
          </a:xfrm>
          <a:prstGeom prst="rect">
            <a:avLst/>
          </a:prstGeom>
          <a:noFill/>
        </p:spPr>
        <p:txBody>
          <a:bodyPr wrap="square" rtlCol="0" anchor="ctr">
            <a:normAutofit/>
          </a:bodyPr>
          <a:lstStyle/>
          <a:p>
            <a:r>
              <a:rPr lang="en-US" sz="1100" b="1" kern="0" spc="200">
                <a:solidFill>
                  <a:srgbClr val="2D6A8E"/>
                </a:solidFill>
                <a:latin typeface="微软雅黑" panose="020B0503020204020204" pitchFamily="34" charset="-122"/>
                <a:ea typeface="微软雅黑" panose="020B0503020204020204" pitchFamily="34" charset="-122"/>
                <a:cs typeface="微软雅黑" panose="020B0503020204020204" pitchFamily="34" charset="-120"/>
              </a:rPr>
              <a:t>第一部分 · 认识心理健康</a:t>
            </a:r>
            <a:endParaRPr lang="en-US" sz="1100"/>
          </a:p>
        </p:txBody>
      </p:sp>
      <p:sp>
        <p:nvSpPr>
          <p:cNvPr id="4" name="Text 2"/>
          <p:cNvSpPr/>
          <p:nvPr/>
        </p:nvSpPr>
        <p:spPr>
          <a:xfrm>
            <a:off x="457280" y="549083"/>
            <a:ext cx="8231029" cy="503007"/>
          </a:xfrm>
          <a:prstGeom prst="rect">
            <a:avLst/>
          </a:prstGeom>
          <a:noFill/>
        </p:spPr>
        <p:txBody>
          <a:bodyPr wrap="square" rtlCol="0" anchor="ctr">
            <a:normAutofit/>
          </a:bodyPr>
          <a:lstStyle/>
          <a:p>
            <a:r>
              <a:rPr lang="en-US" sz="2601" b="1" kern="0" spc="150">
                <a:solidFill>
                  <a:srgbClr val="1A1A2E"/>
                </a:solidFill>
                <a:latin typeface="宋体" panose="02010600030101010101" pitchFamily="2" charset="-122"/>
                <a:ea typeface="宋体" panose="02010600030101010101" pitchFamily="2" charset="-122"/>
                <a:cs typeface="宋体" panose="02010600030101010101" pitchFamily="34" charset="-120"/>
              </a:rPr>
              <a:t>心理健康的七项标准</a:t>
            </a:r>
            <a:endParaRPr lang="en-US" sz="2601"/>
          </a:p>
        </p:txBody>
      </p:sp>
      <p:sp>
        <p:nvSpPr>
          <p:cNvPr id="5" name="Shape 3"/>
          <p:cNvSpPr/>
          <p:nvPr/>
        </p:nvSpPr>
        <p:spPr>
          <a:xfrm>
            <a:off x="457280" y="1052090"/>
            <a:ext cx="548735" cy="32010"/>
          </a:xfrm>
          <a:prstGeom prst="rect">
            <a:avLst/>
          </a:prstGeom>
          <a:solidFill>
            <a:srgbClr val="E8A33D"/>
          </a:solidFill>
        </p:spPr>
        <p:txBody>
          <a:bodyPr/>
          <a:lstStyle/>
          <a:p>
            <a:endParaRPr/>
          </a:p>
        </p:txBody>
      </p:sp>
      <p:sp>
        <p:nvSpPr>
          <p:cNvPr id="6" name="Text 4"/>
          <p:cNvSpPr/>
          <p:nvPr/>
        </p:nvSpPr>
        <p:spPr>
          <a:xfrm>
            <a:off x="8413941" y="4778917"/>
            <a:ext cx="457279" cy="228640"/>
          </a:xfrm>
          <a:prstGeom prst="rect">
            <a:avLst/>
          </a:prstGeom>
          <a:noFill/>
        </p:spPr>
        <p:txBody>
          <a:bodyPr wrap="square" rtlCol="0" anchor="ctr">
            <a:normAutofit/>
          </a:bodyPr>
          <a:lstStyle/>
          <a:p>
            <a:pPr algn="r"/>
            <a:r>
              <a:rPr lang="en-US" sz="9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5</a:t>
            </a:r>
            <a:endParaRPr lang="en-US" sz="900"/>
          </a:p>
        </p:txBody>
      </p:sp>
      <p:sp>
        <p:nvSpPr>
          <p:cNvPr id="7" name="Shape 5"/>
          <p:cNvSpPr/>
          <p:nvPr/>
        </p:nvSpPr>
        <p:spPr>
          <a:xfrm>
            <a:off x="457280" y="1280730"/>
            <a:ext cx="1966301" cy="1417566"/>
          </a:xfrm>
          <a:prstGeom prst="roundRect">
            <a:avLst>
              <a:gd name="adj" fmla="val 5161"/>
            </a:avLst>
          </a:prstGeom>
          <a:solidFill>
            <a:srgbClr val="FFFFFF"/>
          </a:solidFill>
          <a:ln w="6350">
            <a:solidFill>
              <a:srgbClr val="D5D5DD"/>
            </a:solidFill>
            <a:prstDash val="solid"/>
          </a:ln>
        </p:spPr>
        <p:txBody>
          <a:bodyPr/>
          <a:lstStyle/>
          <a:p>
            <a:endParaRPr/>
          </a:p>
        </p:txBody>
      </p:sp>
      <p:sp>
        <p:nvSpPr>
          <p:cNvPr id="8" name="Shape 6"/>
          <p:cNvSpPr/>
          <p:nvPr/>
        </p:nvSpPr>
        <p:spPr>
          <a:xfrm>
            <a:off x="640191" y="1445350"/>
            <a:ext cx="365824" cy="365824"/>
          </a:xfrm>
          <a:prstGeom prst="ellipse">
            <a:avLst/>
          </a:prstGeom>
          <a:solidFill>
            <a:srgbClr val="2D6A8E"/>
          </a:solidFill>
        </p:spPr>
        <p:txBody>
          <a:bodyPr/>
          <a:lstStyle/>
          <a:p>
            <a:endParaRPr/>
          </a:p>
        </p:txBody>
      </p:sp>
      <p:sp>
        <p:nvSpPr>
          <p:cNvPr id="9" name="Text 7"/>
          <p:cNvSpPr/>
          <p:nvPr/>
        </p:nvSpPr>
        <p:spPr>
          <a:xfrm>
            <a:off x="640191" y="1445350"/>
            <a:ext cx="365824" cy="365824"/>
          </a:xfrm>
          <a:prstGeom prst="rect">
            <a:avLst/>
          </a:prstGeom>
          <a:noFill/>
        </p:spPr>
        <p:txBody>
          <a:bodyPr wrap="square" rtlCol="0" anchor="ctr">
            <a:normAutofit/>
          </a:bodyPr>
          <a:lstStyle/>
          <a:p>
            <a:pPr algn="ctr"/>
            <a:r>
              <a:rPr lang="en-US" b="1">
                <a:solidFill>
                  <a:srgbClr val="FFFFFF"/>
                </a:solidFill>
                <a:latin typeface="微软雅黑" panose="020B0503020204020204" pitchFamily="34" charset="-122"/>
                <a:ea typeface="微软雅黑" panose="020B0503020204020204" pitchFamily="34" charset="-122"/>
                <a:cs typeface="微软雅黑" panose="020B0503020204020204" pitchFamily="34" charset="-120"/>
              </a:rPr>
              <a:t>1</a:t>
            </a:r>
            <a:endParaRPr lang="en-US"/>
          </a:p>
        </p:txBody>
      </p:sp>
      <p:sp>
        <p:nvSpPr>
          <p:cNvPr id="10" name="Text 8"/>
          <p:cNvSpPr/>
          <p:nvPr/>
        </p:nvSpPr>
        <p:spPr>
          <a:xfrm>
            <a:off x="594463" y="1902630"/>
            <a:ext cx="1691934" cy="274368"/>
          </a:xfrm>
          <a:prstGeom prst="rect">
            <a:avLst/>
          </a:prstGeom>
          <a:noFill/>
        </p:spPr>
        <p:txBody>
          <a:bodyPr wrap="square" rtlCol="0" anchor="ctr">
            <a:normAutofit/>
          </a:bodyPr>
          <a:lstStyle/>
          <a:p>
            <a:r>
              <a:rPr lang="en-US" sz="1200" b="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智力正常</a:t>
            </a:r>
            <a:endParaRPr lang="en-US" sz="1200"/>
          </a:p>
        </p:txBody>
      </p:sp>
      <p:sp>
        <p:nvSpPr>
          <p:cNvPr id="11" name="Text 9"/>
          <p:cNvSpPr/>
          <p:nvPr/>
        </p:nvSpPr>
        <p:spPr>
          <a:xfrm>
            <a:off x="621900" y="2195289"/>
            <a:ext cx="1637060" cy="457279"/>
          </a:xfrm>
          <a:prstGeom prst="rect">
            <a:avLst/>
          </a:prstGeom>
          <a:noFill/>
        </p:spPr>
        <p:txBody>
          <a:bodyPr wrap="square" rtlCol="0" anchor="t"/>
          <a:lstStyle/>
          <a:p>
            <a:r>
              <a:rPr lang="en-US" sz="9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智商在正常范围，观察力、记忆力、思维力正常</a:t>
            </a:r>
            <a:endParaRPr lang="en-US" sz="900"/>
          </a:p>
        </p:txBody>
      </p:sp>
      <p:sp>
        <p:nvSpPr>
          <p:cNvPr id="12" name="Shape 10"/>
          <p:cNvSpPr/>
          <p:nvPr/>
        </p:nvSpPr>
        <p:spPr>
          <a:xfrm>
            <a:off x="2542474" y="1280730"/>
            <a:ext cx="1966301" cy="1417566"/>
          </a:xfrm>
          <a:prstGeom prst="roundRect">
            <a:avLst>
              <a:gd name="adj" fmla="val 5161"/>
            </a:avLst>
          </a:prstGeom>
          <a:solidFill>
            <a:srgbClr val="FFFFFF"/>
          </a:solidFill>
          <a:ln w="6350">
            <a:solidFill>
              <a:srgbClr val="D5D5DD"/>
            </a:solidFill>
            <a:prstDash val="solid"/>
          </a:ln>
        </p:spPr>
        <p:txBody>
          <a:bodyPr/>
          <a:lstStyle/>
          <a:p>
            <a:endParaRPr/>
          </a:p>
        </p:txBody>
      </p:sp>
      <p:sp>
        <p:nvSpPr>
          <p:cNvPr id="13" name="Shape 11"/>
          <p:cNvSpPr/>
          <p:nvPr/>
        </p:nvSpPr>
        <p:spPr>
          <a:xfrm>
            <a:off x="2725385" y="1445350"/>
            <a:ext cx="365824" cy="365824"/>
          </a:xfrm>
          <a:prstGeom prst="ellipse">
            <a:avLst/>
          </a:prstGeom>
          <a:solidFill>
            <a:srgbClr val="2D6A8E"/>
          </a:solidFill>
        </p:spPr>
        <p:txBody>
          <a:bodyPr/>
          <a:lstStyle/>
          <a:p>
            <a:endParaRPr/>
          </a:p>
        </p:txBody>
      </p:sp>
      <p:sp>
        <p:nvSpPr>
          <p:cNvPr id="14" name="Text 12"/>
          <p:cNvSpPr/>
          <p:nvPr/>
        </p:nvSpPr>
        <p:spPr>
          <a:xfrm>
            <a:off x="2725385" y="1445350"/>
            <a:ext cx="365824" cy="365824"/>
          </a:xfrm>
          <a:prstGeom prst="rect">
            <a:avLst/>
          </a:prstGeom>
          <a:noFill/>
        </p:spPr>
        <p:txBody>
          <a:bodyPr wrap="square" rtlCol="0" anchor="ctr">
            <a:normAutofit/>
          </a:bodyPr>
          <a:lstStyle/>
          <a:p>
            <a:pPr algn="ctr"/>
            <a:r>
              <a:rPr lang="en-US" b="1">
                <a:solidFill>
                  <a:srgbClr val="FFFFFF"/>
                </a:solidFill>
                <a:latin typeface="微软雅黑" panose="020B0503020204020204" pitchFamily="34" charset="-122"/>
                <a:ea typeface="微软雅黑" panose="020B0503020204020204" pitchFamily="34" charset="-122"/>
                <a:cs typeface="微软雅黑" panose="020B0503020204020204" pitchFamily="34" charset="-120"/>
              </a:rPr>
              <a:t>2</a:t>
            </a:r>
            <a:endParaRPr lang="en-US"/>
          </a:p>
        </p:txBody>
      </p:sp>
      <p:sp>
        <p:nvSpPr>
          <p:cNvPr id="15" name="Text 13"/>
          <p:cNvSpPr/>
          <p:nvPr/>
        </p:nvSpPr>
        <p:spPr>
          <a:xfrm>
            <a:off x="2679657" y="1902630"/>
            <a:ext cx="1691934" cy="274368"/>
          </a:xfrm>
          <a:prstGeom prst="rect">
            <a:avLst/>
          </a:prstGeom>
          <a:noFill/>
        </p:spPr>
        <p:txBody>
          <a:bodyPr wrap="square" rtlCol="0" anchor="ctr">
            <a:normAutofit/>
          </a:bodyPr>
          <a:lstStyle/>
          <a:p>
            <a:r>
              <a:rPr lang="en-US" sz="1200" b="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情绪健康</a:t>
            </a:r>
            <a:endParaRPr lang="en-US" sz="1200"/>
          </a:p>
        </p:txBody>
      </p:sp>
      <p:sp>
        <p:nvSpPr>
          <p:cNvPr id="16" name="Text 14"/>
          <p:cNvSpPr/>
          <p:nvPr/>
        </p:nvSpPr>
        <p:spPr>
          <a:xfrm>
            <a:off x="2707094" y="2195289"/>
            <a:ext cx="1637060" cy="457279"/>
          </a:xfrm>
          <a:prstGeom prst="rect">
            <a:avLst/>
          </a:prstGeom>
          <a:noFill/>
        </p:spPr>
        <p:txBody>
          <a:bodyPr wrap="square" rtlCol="0" anchor="t"/>
          <a:lstStyle/>
          <a:p>
            <a:r>
              <a:rPr lang="en-US" sz="9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积极情绪为主，能调节消极情绪，情绪稳定</a:t>
            </a:r>
            <a:endParaRPr lang="en-US" sz="900"/>
          </a:p>
        </p:txBody>
      </p:sp>
      <p:sp>
        <p:nvSpPr>
          <p:cNvPr id="17" name="Shape 15"/>
          <p:cNvSpPr/>
          <p:nvPr/>
        </p:nvSpPr>
        <p:spPr>
          <a:xfrm>
            <a:off x="4627668" y="1280730"/>
            <a:ext cx="1966301" cy="1417566"/>
          </a:xfrm>
          <a:prstGeom prst="roundRect">
            <a:avLst>
              <a:gd name="adj" fmla="val 5161"/>
            </a:avLst>
          </a:prstGeom>
          <a:solidFill>
            <a:srgbClr val="FFFFFF"/>
          </a:solidFill>
          <a:ln w="6350">
            <a:solidFill>
              <a:srgbClr val="D5D5DD"/>
            </a:solidFill>
            <a:prstDash val="solid"/>
          </a:ln>
        </p:spPr>
        <p:txBody>
          <a:bodyPr/>
          <a:lstStyle/>
          <a:p>
            <a:endParaRPr/>
          </a:p>
        </p:txBody>
      </p:sp>
      <p:sp>
        <p:nvSpPr>
          <p:cNvPr id="18" name="Shape 16"/>
          <p:cNvSpPr/>
          <p:nvPr/>
        </p:nvSpPr>
        <p:spPr>
          <a:xfrm>
            <a:off x="4810579" y="1445350"/>
            <a:ext cx="365824" cy="365824"/>
          </a:xfrm>
          <a:prstGeom prst="ellipse">
            <a:avLst/>
          </a:prstGeom>
          <a:solidFill>
            <a:srgbClr val="2D6A8E"/>
          </a:solidFill>
        </p:spPr>
        <p:txBody>
          <a:bodyPr/>
          <a:lstStyle/>
          <a:p>
            <a:endParaRPr/>
          </a:p>
        </p:txBody>
      </p:sp>
      <p:sp>
        <p:nvSpPr>
          <p:cNvPr id="19" name="Text 17"/>
          <p:cNvSpPr/>
          <p:nvPr/>
        </p:nvSpPr>
        <p:spPr>
          <a:xfrm>
            <a:off x="4810579" y="1445350"/>
            <a:ext cx="365824" cy="365824"/>
          </a:xfrm>
          <a:prstGeom prst="rect">
            <a:avLst/>
          </a:prstGeom>
          <a:noFill/>
        </p:spPr>
        <p:txBody>
          <a:bodyPr wrap="square" rtlCol="0" anchor="ctr">
            <a:normAutofit/>
          </a:bodyPr>
          <a:lstStyle/>
          <a:p>
            <a:pPr algn="ctr"/>
            <a:r>
              <a:rPr lang="en-US" b="1">
                <a:solidFill>
                  <a:srgbClr val="FFFFFF"/>
                </a:solidFill>
                <a:latin typeface="微软雅黑" panose="020B0503020204020204" pitchFamily="34" charset="-122"/>
                <a:ea typeface="微软雅黑" panose="020B0503020204020204" pitchFamily="34" charset="-122"/>
                <a:cs typeface="微软雅黑" panose="020B0503020204020204" pitchFamily="34" charset="-120"/>
              </a:rPr>
              <a:t>3</a:t>
            </a:r>
            <a:endParaRPr lang="en-US"/>
          </a:p>
        </p:txBody>
      </p:sp>
      <p:sp>
        <p:nvSpPr>
          <p:cNvPr id="20" name="Text 18"/>
          <p:cNvSpPr/>
          <p:nvPr/>
        </p:nvSpPr>
        <p:spPr>
          <a:xfrm>
            <a:off x="4764851" y="1902630"/>
            <a:ext cx="1691934" cy="274368"/>
          </a:xfrm>
          <a:prstGeom prst="rect">
            <a:avLst/>
          </a:prstGeom>
          <a:noFill/>
        </p:spPr>
        <p:txBody>
          <a:bodyPr wrap="square" rtlCol="0" anchor="ctr">
            <a:normAutofit/>
          </a:bodyPr>
          <a:lstStyle/>
          <a:p>
            <a:r>
              <a:rPr lang="en-US" sz="1200" b="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意志健全</a:t>
            </a:r>
            <a:endParaRPr lang="en-US" sz="1200"/>
          </a:p>
        </p:txBody>
      </p:sp>
      <p:sp>
        <p:nvSpPr>
          <p:cNvPr id="21" name="Text 19"/>
          <p:cNvSpPr/>
          <p:nvPr/>
        </p:nvSpPr>
        <p:spPr>
          <a:xfrm>
            <a:off x="4792288" y="2195289"/>
            <a:ext cx="1637060" cy="457279"/>
          </a:xfrm>
          <a:prstGeom prst="rect">
            <a:avLst/>
          </a:prstGeom>
          <a:noFill/>
        </p:spPr>
        <p:txBody>
          <a:bodyPr wrap="square" rtlCol="0" anchor="t"/>
          <a:lstStyle/>
          <a:p>
            <a:r>
              <a:rPr lang="en-US" sz="9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有明确目标，能克服困难，自制力和坚持性良好</a:t>
            </a:r>
            <a:endParaRPr lang="en-US" sz="900"/>
          </a:p>
        </p:txBody>
      </p:sp>
      <p:sp>
        <p:nvSpPr>
          <p:cNvPr id="22" name="Shape 20"/>
          <p:cNvSpPr/>
          <p:nvPr/>
        </p:nvSpPr>
        <p:spPr>
          <a:xfrm>
            <a:off x="6712862" y="1280730"/>
            <a:ext cx="1966301" cy="1417566"/>
          </a:xfrm>
          <a:prstGeom prst="roundRect">
            <a:avLst>
              <a:gd name="adj" fmla="val 5161"/>
            </a:avLst>
          </a:prstGeom>
          <a:solidFill>
            <a:srgbClr val="FFFFFF"/>
          </a:solidFill>
          <a:ln w="6350">
            <a:solidFill>
              <a:srgbClr val="D5D5DD"/>
            </a:solidFill>
            <a:prstDash val="solid"/>
          </a:ln>
        </p:spPr>
        <p:txBody>
          <a:bodyPr/>
          <a:lstStyle/>
          <a:p>
            <a:endParaRPr/>
          </a:p>
        </p:txBody>
      </p:sp>
      <p:sp>
        <p:nvSpPr>
          <p:cNvPr id="23" name="Shape 21"/>
          <p:cNvSpPr/>
          <p:nvPr/>
        </p:nvSpPr>
        <p:spPr>
          <a:xfrm>
            <a:off x="6895773" y="1445350"/>
            <a:ext cx="365824" cy="365824"/>
          </a:xfrm>
          <a:prstGeom prst="ellipse">
            <a:avLst/>
          </a:prstGeom>
          <a:solidFill>
            <a:srgbClr val="2D6A8E"/>
          </a:solidFill>
        </p:spPr>
        <p:txBody>
          <a:bodyPr/>
          <a:lstStyle/>
          <a:p>
            <a:endParaRPr/>
          </a:p>
        </p:txBody>
      </p:sp>
      <p:sp>
        <p:nvSpPr>
          <p:cNvPr id="24" name="Text 22"/>
          <p:cNvSpPr/>
          <p:nvPr/>
        </p:nvSpPr>
        <p:spPr>
          <a:xfrm>
            <a:off x="6895773" y="1445350"/>
            <a:ext cx="365824" cy="365824"/>
          </a:xfrm>
          <a:prstGeom prst="rect">
            <a:avLst/>
          </a:prstGeom>
          <a:noFill/>
        </p:spPr>
        <p:txBody>
          <a:bodyPr wrap="square" rtlCol="0" anchor="ctr">
            <a:normAutofit/>
          </a:bodyPr>
          <a:lstStyle/>
          <a:p>
            <a:pPr algn="ctr"/>
            <a:r>
              <a:rPr lang="en-US" b="1">
                <a:solidFill>
                  <a:srgbClr val="FFFFFF"/>
                </a:solidFill>
                <a:latin typeface="微软雅黑" panose="020B0503020204020204" pitchFamily="34" charset="-122"/>
                <a:ea typeface="微软雅黑" panose="020B0503020204020204" pitchFamily="34" charset="-122"/>
                <a:cs typeface="微软雅黑" panose="020B0503020204020204" pitchFamily="34" charset="-120"/>
              </a:rPr>
              <a:t>4</a:t>
            </a:r>
            <a:endParaRPr lang="en-US"/>
          </a:p>
        </p:txBody>
      </p:sp>
      <p:sp>
        <p:nvSpPr>
          <p:cNvPr id="25" name="Text 23"/>
          <p:cNvSpPr/>
          <p:nvPr/>
        </p:nvSpPr>
        <p:spPr>
          <a:xfrm>
            <a:off x="6850045" y="1902630"/>
            <a:ext cx="1691934" cy="274368"/>
          </a:xfrm>
          <a:prstGeom prst="rect">
            <a:avLst/>
          </a:prstGeom>
          <a:noFill/>
        </p:spPr>
        <p:txBody>
          <a:bodyPr wrap="square" rtlCol="0" anchor="ctr">
            <a:normAutofit/>
          </a:bodyPr>
          <a:lstStyle/>
          <a:p>
            <a:r>
              <a:rPr lang="en-US" sz="1200" b="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人际关系良好</a:t>
            </a:r>
            <a:endParaRPr lang="en-US" sz="1200"/>
          </a:p>
        </p:txBody>
      </p:sp>
      <p:sp>
        <p:nvSpPr>
          <p:cNvPr id="26" name="Text 24"/>
          <p:cNvSpPr/>
          <p:nvPr/>
        </p:nvSpPr>
        <p:spPr>
          <a:xfrm>
            <a:off x="6877482" y="2195289"/>
            <a:ext cx="1637060" cy="457279"/>
          </a:xfrm>
          <a:prstGeom prst="rect">
            <a:avLst/>
          </a:prstGeom>
          <a:noFill/>
        </p:spPr>
        <p:txBody>
          <a:bodyPr wrap="square" rtlCol="0" anchor="t"/>
          <a:lstStyle/>
          <a:p>
            <a:r>
              <a:rPr lang="en-US" sz="9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乐于交往，有稳定的朋友，能与他人和谐相处</a:t>
            </a:r>
            <a:endParaRPr lang="en-US" sz="900"/>
          </a:p>
        </p:txBody>
      </p:sp>
      <p:sp>
        <p:nvSpPr>
          <p:cNvPr id="27" name="Shape 25"/>
          <p:cNvSpPr/>
          <p:nvPr/>
        </p:nvSpPr>
        <p:spPr>
          <a:xfrm>
            <a:off x="457280" y="2835480"/>
            <a:ext cx="1966301" cy="1417566"/>
          </a:xfrm>
          <a:prstGeom prst="roundRect">
            <a:avLst>
              <a:gd name="adj" fmla="val 5161"/>
            </a:avLst>
          </a:prstGeom>
          <a:solidFill>
            <a:srgbClr val="FFFFFF"/>
          </a:solidFill>
          <a:ln w="6350">
            <a:solidFill>
              <a:srgbClr val="D5D5DD"/>
            </a:solidFill>
            <a:prstDash val="solid"/>
          </a:ln>
        </p:spPr>
        <p:txBody>
          <a:bodyPr/>
          <a:lstStyle/>
          <a:p>
            <a:endParaRPr/>
          </a:p>
        </p:txBody>
      </p:sp>
      <p:sp>
        <p:nvSpPr>
          <p:cNvPr id="28" name="Shape 26"/>
          <p:cNvSpPr/>
          <p:nvPr/>
        </p:nvSpPr>
        <p:spPr>
          <a:xfrm>
            <a:off x="640191" y="3000100"/>
            <a:ext cx="365824" cy="365824"/>
          </a:xfrm>
          <a:prstGeom prst="ellipse">
            <a:avLst/>
          </a:prstGeom>
          <a:solidFill>
            <a:srgbClr val="2D6A8E"/>
          </a:solidFill>
        </p:spPr>
        <p:txBody>
          <a:bodyPr/>
          <a:lstStyle/>
          <a:p>
            <a:endParaRPr/>
          </a:p>
        </p:txBody>
      </p:sp>
      <p:sp>
        <p:nvSpPr>
          <p:cNvPr id="29" name="Text 27"/>
          <p:cNvSpPr/>
          <p:nvPr/>
        </p:nvSpPr>
        <p:spPr>
          <a:xfrm>
            <a:off x="640191" y="3000100"/>
            <a:ext cx="365824" cy="365824"/>
          </a:xfrm>
          <a:prstGeom prst="rect">
            <a:avLst/>
          </a:prstGeom>
          <a:noFill/>
        </p:spPr>
        <p:txBody>
          <a:bodyPr wrap="square" rtlCol="0" anchor="ctr">
            <a:normAutofit/>
          </a:bodyPr>
          <a:lstStyle/>
          <a:p>
            <a:pPr algn="ctr"/>
            <a:r>
              <a:rPr lang="en-US" b="1">
                <a:solidFill>
                  <a:srgbClr val="FFFFFF"/>
                </a:solidFill>
                <a:latin typeface="微软雅黑" panose="020B0503020204020204" pitchFamily="34" charset="-122"/>
                <a:ea typeface="微软雅黑" panose="020B0503020204020204" pitchFamily="34" charset="-122"/>
                <a:cs typeface="微软雅黑" panose="020B0503020204020204" pitchFamily="34" charset="-120"/>
              </a:rPr>
              <a:t>5</a:t>
            </a:r>
            <a:endParaRPr lang="en-US"/>
          </a:p>
        </p:txBody>
      </p:sp>
      <p:sp>
        <p:nvSpPr>
          <p:cNvPr id="30" name="Text 28"/>
          <p:cNvSpPr/>
          <p:nvPr/>
        </p:nvSpPr>
        <p:spPr>
          <a:xfrm>
            <a:off x="594463" y="3457379"/>
            <a:ext cx="1691934" cy="274368"/>
          </a:xfrm>
          <a:prstGeom prst="rect">
            <a:avLst/>
          </a:prstGeom>
          <a:noFill/>
        </p:spPr>
        <p:txBody>
          <a:bodyPr wrap="square" rtlCol="0" anchor="ctr">
            <a:normAutofit/>
          </a:bodyPr>
          <a:lstStyle/>
          <a:p>
            <a:r>
              <a:rPr lang="en-US" sz="1200" b="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适应社会</a:t>
            </a:r>
            <a:endParaRPr lang="en-US" sz="1200"/>
          </a:p>
        </p:txBody>
      </p:sp>
      <p:sp>
        <p:nvSpPr>
          <p:cNvPr id="31" name="Text 29"/>
          <p:cNvSpPr/>
          <p:nvPr/>
        </p:nvSpPr>
        <p:spPr>
          <a:xfrm>
            <a:off x="621900" y="3750039"/>
            <a:ext cx="1637060" cy="457279"/>
          </a:xfrm>
          <a:prstGeom prst="rect">
            <a:avLst/>
          </a:prstGeom>
          <a:noFill/>
        </p:spPr>
        <p:txBody>
          <a:bodyPr wrap="square" rtlCol="0" anchor="t"/>
          <a:lstStyle/>
          <a:p>
            <a:r>
              <a:rPr lang="en-US" sz="9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能适应环境变化，与社会要求保持协调</a:t>
            </a:r>
            <a:endParaRPr lang="en-US" sz="900"/>
          </a:p>
        </p:txBody>
      </p:sp>
      <p:sp>
        <p:nvSpPr>
          <p:cNvPr id="32" name="Shape 30"/>
          <p:cNvSpPr/>
          <p:nvPr/>
        </p:nvSpPr>
        <p:spPr>
          <a:xfrm>
            <a:off x="2542474" y="2835480"/>
            <a:ext cx="1966301" cy="1417566"/>
          </a:xfrm>
          <a:prstGeom prst="roundRect">
            <a:avLst>
              <a:gd name="adj" fmla="val 5161"/>
            </a:avLst>
          </a:prstGeom>
          <a:solidFill>
            <a:srgbClr val="FFFFFF"/>
          </a:solidFill>
          <a:ln w="6350">
            <a:solidFill>
              <a:srgbClr val="D5D5DD"/>
            </a:solidFill>
            <a:prstDash val="solid"/>
          </a:ln>
        </p:spPr>
        <p:txBody>
          <a:bodyPr/>
          <a:lstStyle/>
          <a:p>
            <a:endParaRPr/>
          </a:p>
        </p:txBody>
      </p:sp>
      <p:sp>
        <p:nvSpPr>
          <p:cNvPr id="33" name="Shape 31"/>
          <p:cNvSpPr/>
          <p:nvPr/>
        </p:nvSpPr>
        <p:spPr>
          <a:xfrm>
            <a:off x="2725385" y="3000100"/>
            <a:ext cx="365824" cy="365824"/>
          </a:xfrm>
          <a:prstGeom prst="ellipse">
            <a:avLst/>
          </a:prstGeom>
          <a:solidFill>
            <a:srgbClr val="2D6A8E"/>
          </a:solidFill>
        </p:spPr>
        <p:txBody>
          <a:bodyPr/>
          <a:lstStyle/>
          <a:p>
            <a:endParaRPr/>
          </a:p>
        </p:txBody>
      </p:sp>
      <p:sp>
        <p:nvSpPr>
          <p:cNvPr id="34" name="Text 32"/>
          <p:cNvSpPr/>
          <p:nvPr/>
        </p:nvSpPr>
        <p:spPr>
          <a:xfrm>
            <a:off x="2725385" y="3000100"/>
            <a:ext cx="365824" cy="365824"/>
          </a:xfrm>
          <a:prstGeom prst="rect">
            <a:avLst/>
          </a:prstGeom>
          <a:noFill/>
        </p:spPr>
        <p:txBody>
          <a:bodyPr wrap="square" rtlCol="0" anchor="ctr">
            <a:normAutofit/>
          </a:bodyPr>
          <a:lstStyle/>
          <a:p>
            <a:pPr algn="ctr"/>
            <a:r>
              <a:rPr lang="en-US" b="1">
                <a:solidFill>
                  <a:srgbClr val="FFFFFF"/>
                </a:solidFill>
                <a:latin typeface="微软雅黑" panose="020B0503020204020204" pitchFamily="34" charset="-122"/>
                <a:ea typeface="微软雅黑" panose="020B0503020204020204" pitchFamily="34" charset="-122"/>
                <a:cs typeface="微软雅黑" panose="020B0503020204020204" pitchFamily="34" charset="-120"/>
              </a:rPr>
              <a:t>6</a:t>
            </a:r>
            <a:endParaRPr lang="en-US"/>
          </a:p>
        </p:txBody>
      </p:sp>
      <p:sp>
        <p:nvSpPr>
          <p:cNvPr id="35" name="Text 33"/>
          <p:cNvSpPr/>
          <p:nvPr/>
        </p:nvSpPr>
        <p:spPr>
          <a:xfrm>
            <a:off x="2679657" y="3457379"/>
            <a:ext cx="1691934" cy="274368"/>
          </a:xfrm>
          <a:prstGeom prst="rect">
            <a:avLst/>
          </a:prstGeom>
          <a:noFill/>
        </p:spPr>
        <p:txBody>
          <a:bodyPr wrap="square" rtlCol="0" anchor="ctr">
            <a:normAutofit/>
          </a:bodyPr>
          <a:lstStyle/>
          <a:p>
            <a:r>
              <a:rPr lang="en-US" sz="1200" b="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人格完整</a:t>
            </a:r>
            <a:endParaRPr lang="en-US" sz="1200"/>
          </a:p>
        </p:txBody>
      </p:sp>
      <p:sp>
        <p:nvSpPr>
          <p:cNvPr id="36" name="Text 34"/>
          <p:cNvSpPr/>
          <p:nvPr/>
        </p:nvSpPr>
        <p:spPr>
          <a:xfrm>
            <a:off x="2707094" y="3750039"/>
            <a:ext cx="1637060" cy="457279"/>
          </a:xfrm>
          <a:prstGeom prst="rect">
            <a:avLst/>
          </a:prstGeom>
          <a:noFill/>
        </p:spPr>
        <p:txBody>
          <a:bodyPr wrap="square" rtlCol="0" anchor="t"/>
          <a:lstStyle/>
          <a:p>
            <a:r>
              <a:rPr lang="en-US" sz="9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性格稳定，行为一致，没有严重人格缺陷</a:t>
            </a:r>
            <a:endParaRPr lang="en-US" sz="900"/>
          </a:p>
        </p:txBody>
      </p:sp>
      <p:sp>
        <p:nvSpPr>
          <p:cNvPr id="37" name="Shape 35"/>
          <p:cNvSpPr/>
          <p:nvPr/>
        </p:nvSpPr>
        <p:spPr>
          <a:xfrm>
            <a:off x="4627668" y="2835480"/>
            <a:ext cx="1966301" cy="1417566"/>
          </a:xfrm>
          <a:prstGeom prst="roundRect">
            <a:avLst>
              <a:gd name="adj" fmla="val 5161"/>
            </a:avLst>
          </a:prstGeom>
          <a:solidFill>
            <a:srgbClr val="FFFFFF"/>
          </a:solidFill>
          <a:ln w="6350">
            <a:solidFill>
              <a:srgbClr val="D5D5DD"/>
            </a:solidFill>
            <a:prstDash val="solid"/>
          </a:ln>
        </p:spPr>
        <p:txBody>
          <a:bodyPr/>
          <a:lstStyle/>
          <a:p>
            <a:endParaRPr/>
          </a:p>
        </p:txBody>
      </p:sp>
      <p:sp>
        <p:nvSpPr>
          <p:cNvPr id="38" name="Shape 36"/>
          <p:cNvSpPr/>
          <p:nvPr/>
        </p:nvSpPr>
        <p:spPr>
          <a:xfrm>
            <a:off x="4810579" y="3000100"/>
            <a:ext cx="365824" cy="365824"/>
          </a:xfrm>
          <a:prstGeom prst="ellipse">
            <a:avLst/>
          </a:prstGeom>
          <a:solidFill>
            <a:srgbClr val="2D6A8E"/>
          </a:solidFill>
        </p:spPr>
        <p:txBody>
          <a:bodyPr/>
          <a:lstStyle/>
          <a:p>
            <a:endParaRPr/>
          </a:p>
        </p:txBody>
      </p:sp>
      <p:sp>
        <p:nvSpPr>
          <p:cNvPr id="39" name="Text 37"/>
          <p:cNvSpPr/>
          <p:nvPr/>
        </p:nvSpPr>
        <p:spPr>
          <a:xfrm>
            <a:off x="4810579" y="3000100"/>
            <a:ext cx="365824" cy="365824"/>
          </a:xfrm>
          <a:prstGeom prst="rect">
            <a:avLst/>
          </a:prstGeom>
          <a:noFill/>
        </p:spPr>
        <p:txBody>
          <a:bodyPr wrap="square" rtlCol="0" anchor="ctr">
            <a:normAutofit/>
          </a:bodyPr>
          <a:lstStyle/>
          <a:p>
            <a:pPr algn="ctr"/>
            <a:r>
              <a:rPr lang="en-US" b="1">
                <a:solidFill>
                  <a:srgbClr val="FFFFFF"/>
                </a:solidFill>
                <a:latin typeface="微软雅黑" panose="020B0503020204020204" pitchFamily="34" charset="-122"/>
                <a:ea typeface="微软雅黑" panose="020B0503020204020204" pitchFamily="34" charset="-122"/>
                <a:cs typeface="微软雅黑" panose="020B0503020204020204" pitchFamily="34" charset="-120"/>
              </a:rPr>
              <a:t>7</a:t>
            </a:r>
            <a:endParaRPr lang="en-US"/>
          </a:p>
        </p:txBody>
      </p:sp>
      <p:sp>
        <p:nvSpPr>
          <p:cNvPr id="40" name="Text 38"/>
          <p:cNvSpPr/>
          <p:nvPr/>
        </p:nvSpPr>
        <p:spPr>
          <a:xfrm>
            <a:off x="4764851" y="3457379"/>
            <a:ext cx="1691934" cy="274368"/>
          </a:xfrm>
          <a:prstGeom prst="rect">
            <a:avLst/>
          </a:prstGeom>
          <a:noFill/>
        </p:spPr>
        <p:txBody>
          <a:bodyPr wrap="square" rtlCol="0" anchor="ctr">
            <a:normAutofit/>
          </a:bodyPr>
          <a:lstStyle/>
          <a:p>
            <a:r>
              <a:rPr lang="en-US" sz="1200" b="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行为符合年龄</a:t>
            </a:r>
            <a:endParaRPr lang="en-US" sz="1200"/>
          </a:p>
        </p:txBody>
      </p:sp>
      <p:sp>
        <p:nvSpPr>
          <p:cNvPr id="41" name="Text 39"/>
          <p:cNvSpPr/>
          <p:nvPr/>
        </p:nvSpPr>
        <p:spPr>
          <a:xfrm>
            <a:off x="4792288" y="3750039"/>
            <a:ext cx="1637060" cy="457279"/>
          </a:xfrm>
          <a:prstGeom prst="rect">
            <a:avLst/>
          </a:prstGeom>
          <a:noFill/>
        </p:spPr>
        <p:txBody>
          <a:bodyPr wrap="square" rtlCol="0" anchor="t"/>
          <a:lstStyle/>
          <a:p>
            <a:r>
              <a:rPr lang="en-US" sz="9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行为表现与年龄特征相符，不过于幼稚或老成</a:t>
            </a:r>
            <a:endParaRPr lang="en-US" sz="900"/>
          </a:p>
        </p:txBody>
      </p:sp>
      <p:sp>
        <p:nvSpPr>
          <p:cNvPr id="42" name="Text 40"/>
          <p:cNvSpPr/>
          <p:nvPr/>
        </p:nvSpPr>
        <p:spPr>
          <a:xfrm>
            <a:off x="457280" y="4641733"/>
            <a:ext cx="8231029" cy="274368"/>
          </a:xfrm>
          <a:prstGeom prst="rect">
            <a:avLst/>
          </a:prstGeom>
          <a:noFill/>
        </p:spPr>
        <p:txBody>
          <a:bodyPr wrap="square" rtlCol="0" anchor="ctr">
            <a:normAutofit/>
          </a:bodyPr>
          <a:lstStyle/>
          <a:p>
            <a:r>
              <a:rPr lang="en-US" sz="900" i="1">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以上标准源自世界卫生组织及中国心理卫生协会的心理健康评估框架，仅供参考，不作为临床诊断依据。</a:t>
            </a:r>
            <a:endParaRPr lang="en-US" sz="900"/>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348"/>
            <a:ext cx="73165" cy="5144393"/>
          </a:xfrm>
          <a:prstGeom prst="rect">
            <a:avLst/>
          </a:prstGeom>
          <a:solidFill>
            <a:srgbClr val="2D6A8E"/>
          </a:solidFill>
        </p:spPr>
        <p:txBody>
          <a:bodyPr/>
          <a:lstStyle/>
          <a:p>
            <a:endParaRPr/>
          </a:p>
        </p:txBody>
      </p:sp>
      <p:sp>
        <p:nvSpPr>
          <p:cNvPr id="3" name="Text 1"/>
          <p:cNvSpPr/>
          <p:nvPr/>
        </p:nvSpPr>
        <p:spPr>
          <a:xfrm>
            <a:off x="457280" y="293006"/>
            <a:ext cx="8231029" cy="274368"/>
          </a:xfrm>
          <a:prstGeom prst="rect">
            <a:avLst/>
          </a:prstGeom>
          <a:noFill/>
        </p:spPr>
        <p:txBody>
          <a:bodyPr wrap="square" rtlCol="0" anchor="ctr">
            <a:normAutofit/>
          </a:bodyPr>
          <a:lstStyle/>
          <a:p>
            <a:r>
              <a:rPr lang="en-US" sz="1100" b="1" kern="0" spc="200">
                <a:solidFill>
                  <a:srgbClr val="2D6A8E"/>
                </a:solidFill>
                <a:latin typeface="微软雅黑" panose="020B0503020204020204" pitchFamily="34" charset="-122"/>
                <a:ea typeface="微软雅黑" panose="020B0503020204020204" pitchFamily="34" charset="-122"/>
                <a:cs typeface="微软雅黑" panose="020B0503020204020204" pitchFamily="34" charset="-120"/>
              </a:rPr>
              <a:t>第一部分 · 认识心理健康</a:t>
            </a:r>
            <a:endParaRPr lang="en-US" sz="1100"/>
          </a:p>
        </p:txBody>
      </p:sp>
      <p:sp>
        <p:nvSpPr>
          <p:cNvPr id="4" name="Text 2"/>
          <p:cNvSpPr/>
          <p:nvPr/>
        </p:nvSpPr>
        <p:spPr>
          <a:xfrm>
            <a:off x="457280" y="549083"/>
            <a:ext cx="8231029" cy="503007"/>
          </a:xfrm>
          <a:prstGeom prst="rect">
            <a:avLst/>
          </a:prstGeom>
          <a:noFill/>
        </p:spPr>
        <p:txBody>
          <a:bodyPr wrap="square" rtlCol="0" anchor="ctr">
            <a:normAutofit/>
          </a:bodyPr>
          <a:lstStyle/>
          <a:p>
            <a:r>
              <a:rPr lang="en-US" sz="2601" b="1" kern="0" spc="150">
                <a:solidFill>
                  <a:srgbClr val="1A1A2E"/>
                </a:solidFill>
                <a:latin typeface="宋体" panose="02010600030101010101" pitchFamily="2" charset="-122"/>
                <a:ea typeface="宋体" panose="02010600030101010101" pitchFamily="2" charset="-122"/>
                <a:cs typeface="宋体" panose="02010600030101010101" pitchFamily="34" charset="-120"/>
              </a:rPr>
              <a:t>高中生心理健康现状</a:t>
            </a:r>
            <a:endParaRPr lang="en-US" sz="2601"/>
          </a:p>
        </p:txBody>
      </p:sp>
      <p:sp>
        <p:nvSpPr>
          <p:cNvPr id="5" name="Shape 3"/>
          <p:cNvSpPr/>
          <p:nvPr/>
        </p:nvSpPr>
        <p:spPr>
          <a:xfrm>
            <a:off x="457280" y="1052090"/>
            <a:ext cx="548735" cy="32010"/>
          </a:xfrm>
          <a:prstGeom prst="rect">
            <a:avLst/>
          </a:prstGeom>
          <a:solidFill>
            <a:srgbClr val="E8A33D"/>
          </a:solidFill>
        </p:spPr>
        <p:txBody>
          <a:bodyPr/>
          <a:lstStyle/>
          <a:p>
            <a:endParaRPr/>
          </a:p>
        </p:txBody>
      </p:sp>
      <p:sp>
        <p:nvSpPr>
          <p:cNvPr id="6" name="Text 4"/>
          <p:cNvSpPr/>
          <p:nvPr/>
        </p:nvSpPr>
        <p:spPr>
          <a:xfrm>
            <a:off x="8413941" y="4778917"/>
            <a:ext cx="457279" cy="228640"/>
          </a:xfrm>
          <a:prstGeom prst="rect">
            <a:avLst/>
          </a:prstGeom>
          <a:noFill/>
        </p:spPr>
        <p:txBody>
          <a:bodyPr wrap="square" rtlCol="0" anchor="ctr">
            <a:normAutofit/>
          </a:bodyPr>
          <a:lstStyle/>
          <a:p>
            <a:pPr algn="r"/>
            <a:r>
              <a:rPr lang="en-US" sz="9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6</a:t>
            </a:r>
            <a:endParaRPr lang="en-US" sz="900"/>
          </a:p>
        </p:txBody>
      </p:sp>
      <p:sp>
        <p:nvSpPr>
          <p:cNvPr id="7" name="Shape 5"/>
          <p:cNvSpPr/>
          <p:nvPr/>
        </p:nvSpPr>
        <p:spPr>
          <a:xfrm>
            <a:off x="457279" y="1280730"/>
            <a:ext cx="3932603" cy="777375"/>
          </a:xfrm>
          <a:prstGeom prst="roundRect">
            <a:avLst>
              <a:gd name="adj" fmla="val 9412"/>
            </a:avLst>
          </a:prstGeom>
          <a:solidFill>
            <a:srgbClr val="FFFFFF"/>
          </a:solidFill>
          <a:ln w="6350">
            <a:solidFill>
              <a:srgbClr val="D5D5DD"/>
            </a:solidFill>
            <a:prstDash val="solid"/>
          </a:ln>
        </p:spPr>
        <p:txBody>
          <a:bodyPr/>
          <a:lstStyle/>
          <a:p>
            <a:endParaRPr/>
          </a:p>
        </p:txBody>
      </p:sp>
      <p:sp>
        <p:nvSpPr>
          <p:cNvPr id="8" name="Text 6"/>
          <p:cNvSpPr/>
          <p:nvPr/>
        </p:nvSpPr>
        <p:spPr>
          <a:xfrm>
            <a:off x="640192" y="1372186"/>
            <a:ext cx="1280382" cy="594463"/>
          </a:xfrm>
          <a:prstGeom prst="rect">
            <a:avLst/>
          </a:prstGeom>
          <a:noFill/>
        </p:spPr>
        <p:txBody>
          <a:bodyPr wrap="square" rtlCol="0" anchor="ctr">
            <a:normAutofit/>
          </a:bodyPr>
          <a:lstStyle/>
          <a:p>
            <a:r>
              <a:rPr lang="en-US" sz="2801" b="1">
                <a:solidFill>
                  <a:srgbClr val="C84B4B"/>
                </a:solidFill>
                <a:latin typeface="宋体" panose="02010600030101010101" pitchFamily="2" charset="-122"/>
                <a:ea typeface="宋体" panose="02010600030101010101" pitchFamily="2" charset="-122"/>
                <a:cs typeface="宋体" panose="02010600030101010101" pitchFamily="34" charset="-120"/>
              </a:rPr>
              <a:t>24.6%</a:t>
            </a:r>
            <a:endParaRPr lang="en-US" sz="2801"/>
          </a:p>
        </p:txBody>
      </p:sp>
      <p:sp>
        <p:nvSpPr>
          <p:cNvPr id="9" name="Shape 7"/>
          <p:cNvSpPr/>
          <p:nvPr/>
        </p:nvSpPr>
        <p:spPr>
          <a:xfrm>
            <a:off x="1874846" y="1417914"/>
            <a:ext cx="18291" cy="503007"/>
          </a:xfrm>
          <a:prstGeom prst="rect">
            <a:avLst/>
          </a:prstGeom>
          <a:solidFill>
            <a:srgbClr val="D5D5DD"/>
          </a:solidFill>
        </p:spPr>
        <p:txBody>
          <a:bodyPr/>
          <a:lstStyle/>
          <a:p>
            <a:endParaRPr/>
          </a:p>
        </p:txBody>
      </p:sp>
      <p:sp>
        <p:nvSpPr>
          <p:cNvPr id="10" name="Text 8"/>
          <p:cNvSpPr/>
          <p:nvPr/>
        </p:nvSpPr>
        <p:spPr>
          <a:xfrm>
            <a:off x="2012030" y="1372185"/>
            <a:ext cx="2194941" cy="320096"/>
          </a:xfrm>
          <a:prstGeom prst="rect">
            <a:avLst/>
          </a:prstGeom>
          <a:noFill/>
        </p:spPr>
        <p:txBody>
          <a:bodyPr wrap="square" rtlCol="0" anchor="ctr">
            <a:normAutofit/>
          </a:bodyPr>
          <a:lstStyle/>
          <a:p>
            <a:r>
              <a:rPr lang="en-US" sz="1200" b="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青少年抑郁检出率</a:t>
            </a:r>
            <a:endParaRPr lang="en-US" sz="1200"/>
          </a:p>
        </p:txBody>
      </p:sp>
      <p:sp>
        <p:nvSpPr>
          <p:cNvPr id="11" name="Text 9"/>
          <p:cNvSpPr/>
          <p:nvPr/>
        </p:nvSpPr>
        <p:spPr>
          <a:xfrm>
            <a:off x="2012030" y="1692281"/>
            <a:ext cx="2194941" cy="274368"/>
          </a:xfrm>
          <a:prstGeom prst="rect">
            <a:avLst/>
          </a:prstGeom>
          <a:noFill/>
        </p:spPr>
        <p:txBody>
          <a:bodyPr wrap="square" rtlCol="0" anchor="ctr">
            <a:normAutofit/>
          </a:bodyPr>
          <a:lstStyle/>
          <a:p>
            <a:r>
              <a:rPr lang="en-US" sz="9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据《中国国民心理健康发展报告》</a:t>
            </a:r>
            <a:endParaRPr lang="en-US" sz="900"/>
          </a:p>
        </p:txBody>
      </p:sp>
      <p:sp>
        <p:nvSpPr>
          <p:cNvPr id="12" name="Shape 10"/>
          <p:cNvSpPr/>
          <p:nvPr/>
        </p:nvSpPr>
        <p:spPr>
          <a:xfrm>
            <a:off x="4527066" y="1280730"/>
            <a:ext cx="3932603" cy="777375"/>
          </a:xfrm>
          <a:prstGeom prst="roundRect">
            <a:avLst>
              <a:gd name="adj" fmla="val 9412"/>
            </a:avLst>
          </a:prstGeom>
          <a:solidFill>
            <a:srgbClr val="FFFFFF"/>
          </a:solidFill>
          <a:ln w="6350">
            <a:solidFill>
              <a:srgbClr val="D5D5DD"/>
            </a:solidFill>
            <a:prstDash val="solid"/>
          </a:ln>
        </p:spPr>
        <p:txBody>
          <a:bodyPr/>
          <a:lstStyle/>
          <a:p>
            <a:endParaRPr/>
          </a:p>
        </p:txBody>
      </p:sp>
      <p:sp>
        <p:nvSpPr>
          <p:cNvPr id="13" name="Text 11"/>
          <p:cNvSpPr/>
          <p:nvPr/>
        </p:nvSpPr>
        <p:spPr>
          <a:xfrm>
            <a:off x="4709978" y="1372186"/>
            <a:ext cx="1280382" cy="594463"/>
          </a:xfrm>
          <a:prstGeom prst="rect">
            <a:avLst/>
          </a:prstGeom>
          <a:noFill/>
        </p:spPr>
        <p:txBody>
          <a:bodyPr wrap="square" rtlCol="0" anchor="ctr">
            <a:normAutofit/>
          </a:bodyPr>
          <a:lstStyle/>
          <a:p>
            <a:r>
              <a:rPr lang="en-US" sz="2801" b="1">
                <a:solidFill>
                  <a:srgbClr val="D4A537"/>
                </a:solidFill>
                <a:latin typeface="宋体" panose="02010600030101010101" pitchFamily="2" charset="-122"/>
                <a:ea typeface="宋体" panose="02010600030101010101" pitchFamily="2" charset="-122"/>
                <a:cs typeface="宋体" panose="02010600030101010101" pitchFamily="34" charset="-120"/>
              </a:rPr>
              <a:t>17.5%</a:t>
            </a:r>
            <a:endParaRPr lang="en-US" sz="2801"/>
          </a:p>
        </p:txBody>
      </p:sp>
      <p:sp>
        <p:nvSpPr>
          <p:cNvPr id="14" name="Shape 12"/>
          <p:cNvSpPr/>
          <p:nvPr/>
        </p:nvSpPr>
        <p:spPr>
          <a:xfrm>
            <a:off x="5944632" y="1417914"/>
            <a:ext cx="18291" cy="503007"/>
          </a:xfrm>
          <a:prstGeom prst="rect">
            <a:avLst/>
          </a:prstGeom>
          <a:solidFill>
            <a:srgbClr val="D5D5DD"/>
          </a:solidFill>
        </p:spPr>
        <p:txBody>
          <a:bodyPr/>
          <a:lstStyle/>
          <a:p>
            <a:endParaRPr/>
          </a:p>
        </p:txBody>
      </p:sp>
      <p:sp>
        <p:nvSpPr>
          <p:cNvPr id="15" name="Text 13"/>
          <p:cNvSpPr/>
          <p:nvPr/>
        </p:nvSpPr>
        <p:spPr>
          <a:xfrm>
            <a:off x="6081816" y="1372185"/>
            <a:ext cx="2194941" cy="320096"/>
          </a:xfrm>
          <a:prstGeom prst="rect">
            <a:avLst/>
          </a:prstGeom>
          <a:noFill/>
        </p:spPr>
        <p:txBody>
          <a:bodyPr wrap="square" rtlCol="0" anchor="ctr">
            <a:normAutofit/>
          </a:bodyPr>
          <a:lstStyle/>
          <a:p>
            <a:r>
              <a:rPr lang="en-US" sz="1200" b="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焦虑情绪检出率</a:t>
            </a:r>
            <a:endParaRPr lang="en-US" sz="1200"/>
          </a:p>
        </p:txBody>
      </p:sp>
      <p:sp>
        <p:nvSpPr>
          <p:cNvPr id="16" name="Text 14"/>
          <p:cNvSpPr/>
          <p:nvPr/>
        </p:nvSpPr>
        <p:spPr>
          <a:xfrm>
            <a:off x="6081816" y="1692281"/>
            <a:ext cx="2194941" cy="274368"/>
          </a:xfrm>
          <a:prstGeom prst="rect">
            <a:avLst/>
          </a:prstGeom>
          <a:noFill/>
        </p:spPr>
        <p:txBody>
          <a:bodyPr wrap="square" rtlCol="0" anchor="ctr">
            <a:normAutofit/>
          </a:bodyPr>
          <a:lstStyle/>
          <a:p>
            <a:r>
              <a:rPr lang="en-US" sz="9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学习压力是首要诱因</a:t>
            </a:r>
            <a:endParaRPr lang="en-US" sz="900"/>
          </a:p>
        </p:txBody>
      </p:sp>
      <p:sp>
        <p:nvSpPr>
          <p:cNvPr id="17" name="Shape 15"/>
          <p:cNvSpPr/>
          <p:nvPr/>
        </p:nvSpPr>
        <p:spPr>
          <a:xfrm>
            <a:off x="457279" y="2167852"/>
            <a:ext cx="3932603" cy="777375"/>
          </a:xfrm>
          <a:prstGeom prst="roundRect">
            <a:avLst>
              <a:gd name="adj" fmla="val 9412"/>
            </a:avLst>
          </a:prstGeom>
          <a:solidFill>
            <a:srgbClr val="FFFFFF"/>
          </a:solidFill>
          <a:ln w="6350">
            <a:solidFill>
              <a:srgbClr val="D5D5DD"/>
            </a:solidFill>
            <a:prstDash val="solid"/>
          </a:ln>
        </p:spPr>
        <p:txBody>
          <a:bodyPr/>
          <a:lstStyle/>
          <a:p>
            <a:endParaRPr/>
          </a:p>
        </p:txBody>
      </p:sp>
      <p:sp>
        <p:nvSpPr>
          <p:cNvPr id="18" name="Text 16"/>
          <p:cNvSpPr/>
          <p:nvPr/>
        </p:nvSpPr>
        <p:spPr>
          <a:xfrm>
            <a:off x="640192" y="2259308"/>
            <a:ext cx="1280382" cy="594463"/>
          </a:xfrm>
          <a:prstGeom prst="rect">
            <a:avLst/>
          </a:prstGeom>
          <a:noFill/>
        </p:spPr>
        <p:txBody>
          <a:bodyPr wrap="square" rtlCol="0" anchor="ctr">
            <a:normAutofit/>
          </a:bodyPr>
          <a:lstStyle/>
          <a:p>
            <a:r>
              <a:rPr lang="en-US" sz="2801" b="1">
                <a:solidFill>
                  <a:srgbClr val="E8A33D"/>
                </a:solidFill>
                <a:latin typeface="宋体" panose="02010600030101010101" pitchFamily="2" charset="-122"/>
                <a:ea typeface="宋体" panose="02010600030101010101" pitchFamily="2" charset="-122"/>
                <a:cs typeface="宋体" panose="02010600030101010101" pitchFamily="34" charset="-120"/>
              </a:rPr>
              <a:t>45.2%</a:t>
            </a:r>
            <a:endParaRPr lang="en-US" sz="2801"/>
          </a:p>
        </p:txBody>
      </p:sp>
      <p:sp>
        <p:nvSpPr>
          <p:cNvPr id="19" name="Shape 17"/>
          <p:cNvSpPr/>
          <p:nvPr/>
        </p:nvSpPr>
        <p:spPr>
          <a:xfrm>
            <a:off x="1874846" y="2305036"/>
            <a:ext cx="18291" cy="503007"/>
          </a:xfrm>
          <a:prstGeom prst="rect">
            <a:avLst/>
          </a:prstGeom>
          <a:solidFill>
            <a:srgbClr val="D5D5DD"/>
          </a:solidFill>
        </p:spPr>
        <p:txBody>
          <a:bodyPr/>
          <a:lstStyle/>
          <a:p>
            <a:endParaRPr/>
          </a:p>
        </p:txBody>
      </p:sp>
      <p:sp>
        <p:nvSpPr>
          <p:cNvPr id="20" name="Text 18"/>
          <p:cNvSpPr/>
          <p:nvPr/>
        </p:nvSpPr>
        <p:spPr>
          <a:xfrm>
            <a:off x="2012030" y="2259307"/>
            <a:ext cx="2194941" cy="320096"/>
          </a:xfrm>
          <a:prstGeom prst="rect">
            <a:avLst/>
          </a:prstGeom>
          <a:noFill/>
        </p:spPr>
        <p:txBody>
          <a:bodyPr wrap="square" rtlCol="0" anchor="ctr">
            <a:normAutofit/>
          </a:bodyPr>
          <a:lstStyle/>
          <a:p>
            <a:r>
              <a:rPr lang="en-US" sz="1200" b="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高中生睡眠不足</a:t>
            </a:r>
            <a:endParaRPr lang="en-US" sz="1200"/>
          </a:p>
        </p:txBody>
      </p:sp>
      <p:sp>
        <p:nvSpPr>
          <p:cNvPr id="21" name="Text 19"/>
          <p:cNvSpPr/>
          <p:nvPr/>
        </p:nvSpPr>
        <p:spPr>
          <a:xfrm>
            <a:off x="2012030" y="2579403"/>
            <a:ext cx="2194941" cy="274368"/>
          </a:xfrm>
          <a:prstGeom prst="rect">
            <a:avLst/>
          </a:prstGeom>
          <a:noFill/>
        </p:spPr>
        <p:txBody>
          <a:bodyPr wrap="square" rtlCol="0" anchor="ctr">
            <a:normAutofit/>
          </a:bodyPr>
          <a:lstStyle/>
          <a:p>
            <a:r>
              <a:rPr lang="en-US" sz="9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每日睡眠不足7小时</a:t>
            </a:r>
            <a:endParaRPr lang="en-US" sz="900"/>
          </a:p>
        </p:txBody>
      </p:sp>
      <p:sp>
        <p:nvSpPr>
          <p:cNvPr id="22" name="Shape 20"/>
          <p:cNvSpPr/>
          <p:nvPr/>
        </p:nvSpPr>
        <p:spPr>
          <a:xfrm>
            <a:off x="4527066" y="2167852"/>
            <a:ext cx="3932603" cy="777375"/>
          </a:xfrm>
          <a:prstGeom prst="roundRect">
            <a:avLst>
              <a:gd name="adj" fmla="val 9412"/>
            </a:avLst>
          </a:prstGeom>
          <a:solidFill>
            <a:srgbClr val="FFFFFF"/>
          </a:solidFill>
          <a:ln w="6350">
            <a:solidFill>
              <a:srgbClr val="D5D5DD"/>
            </a:solidFill>
            <a:prstDash val="solid"/>
          </a:ln>
        </p:spPr>
        <p:txBody>
          <a:bodyPr/>
          <a:lstStyle/>
          <a:p>
            <a:endParaRPr/>
          </a:p>
        </p:txBody>
      </p:sp>
      <p:sp>
        <p:nvSpPr>
          <p:cNvPr id="23" name="Text 21"/>
          <p:cNvSpPr/>
          <p:nvPr/>
        </p:nvSpPr>
        <p:spPr>
          <a:xfrm>
            <a:off x="4709978" y="2259308"/>
            <a:ext cx="1280382" cy="594463"/>
          </a:xfrm>
          <a:prstGeom prst="rect">
            <a:avLst/>
          </a:prstGeom>
          <a:noFill/>
        </p:spPr>
        <p:txBody>
          <a:bodyPr wrap="square" rtlCol="0" anchor="ctr">
            <a:normAutofit/>
          </a:bodyPr>
          <a:lstStyle/>
          <a:p>
            <a:r>
              <a:rPr lang="en-US" sz="2801" b="1">
                <a:solidFill>
                  <a:srgbClr val="2D6A8E"/>
                </a:solidFill>
                <a:latin typeface="宋体" panose="02010600030101010101" pitchFamily="2" charset="-122"/>
                <a:ea typeface="宋体" panose="02010600030101010101" pitchFamily="2" charset="-122"/>
                <a:cs typeface="宋体" panose="02010600030101010101" pitchFamily="34" charset="-120"/>
              </a:rPr>
              <a:t>63%</a:t>
            </a:r>
            <a:endParaRPr lang="en-US" sz="2801"/>
          </a:p>
        </p:txBody>
      </p:sp>
      <p:sp>
        <p:nvSpPr>
          <p:cNvPr id="24" name="Shape 22"/>
          <p:cNvSpPr/>
          <p:nvPr/>
        </p:nvSpPr>
        <p:spPr>
          <a:xfrm>
            <a:off x="5944632" y="2305036"/>
            <a:ext cx="18291" cy="503007"/>
          </a:xfrm>
          <a:prstGeom prst="rect">
            <a:avLst/>
          </a:prstGeom>
          <a:solidFill>
            <a:srgbClr val="D5D5DD"/>
          </a:solidFill>
        </p:spPr>
        <p:txBody>
          <a:bodyPr/>
          <a:lstStyle/>
          <a:p>
            <a:endParaRPr/>
          </a:p>
        </p:txBody>
      </p:sp>
      <p:sp>
        <p:nvSpPr>
          <p:cNvPr id="25" name="Text 23"/>
          <p:cNvSpPr/>
          <p:nvPr/>
        </p:nvSpPr>
        <p:spPr>
          <a:xfrm>
            <a:off x="6081816" y="2259307"/>
            <a:ext cx="2194941" cy="320096"/>
          </a:xfrm>
          <a:prstGeom prst="rect">
            <a:avLst/>
          </a:prstGeom>
          <a:noFill/>
        </p:spPr>
        <p:txBody>
          <a:bodyPr wrap="square" rtlCol="0" anchor="ctr">
            <a:normAutofit/>
          </a:bodyPr>
          <a:lstStyle/>
          <a:p>
            <a:r>
              <a:rPr lang="en-US" sz="1200" b="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存在不同程度压力</a:t>
            </a:r>
            <a:endParaRPr lang="en-US" sz="1200"/>
          </a:p>
        </p:txBody>
      </p:sp>
      <p:sp>
        <p:nvSpPr>
          <p:cNvPr id="26" name="Text 24"/>
          <p:cNvSpPr/>
          <p:nvPr/>
        </p:nvSpPr>
        <p:spPr>
          <a:xfrm>
            <a:off x="6081816" y="2579403"/>
            <a:ext cx="2194941" cy="274368"/>
          </a:xfrm>
          <a:prstGeom prst="rect">
            <a:avLst/>
          </a:prstGeom>
          <a:noFill/>
        </p:spPr>
        <p:txBody>
          <a:bodyPr wrap="square" rtlCol="0" anchor="ctr">
            <a:normAutofit/>
          </a:bodyPr>
          <a:lstStyle/>
          <a:p>
            <a:r>
              <a:rPr lang="en-US" sz="9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来自学业、升学与家庭期望</a:t>
            </a:r>
            <a:endParaRPr lang="en-US" sz="900"/>
          </a:p>
        </p:txBody>
      </p:sp>
      <p:sp>
        <p:nvSpPr>
          <p:cNvPr id="27" name="Shape 25"/>
          <p:cNvSpPr/>
          <p:nvPr/>
        </p:nvSpPr>
        <p:spPr>
          <a:xfrm>
            <a:off x="457280" y="3064119"/>
            <a:ext cx="8231029" cy="1280382"/>
          </a:xfrm>
          <a:prstGeom prst="roundRect">
            <a:avLst>
              <a:gd name="adj" fmla="val 5714"/>
            </a:avLst>
          </a:prstGeom>
          <a:solidFill>
            <a:srgbClr val="FFFFFF"/>
          </a:solidFill>
          <a:ln w="6350">
            <a:solidFill>
              <a:srgbClr val="D5D5DD"/>
            </a:solidFill>
            <a:prstDash val="solid"/>
          </a:ln>
        </p:spPr>
        <p:txBody>
          <a:bodyPr/>
          <a:lstStyle/>
          <a:p>
            <a:endParaRPr/>
          </a:p>
        </p:txBody>
      </p:sp>
      <p:sp>
        <p:nvSpPr>
          <p:cNvPr id="28" name="Text 26"/>
          <p:cNvSpPr/>
          <p:nvPr/>
        </p:nvSpPr>
        <p:spPr>
          <a:xfrm>
            <a:off x="685919" y="3173866"/>
            <a:ext cx="2743676" cy="274368"/>
          </a:xfrm>
          <a:prstGeom prst="rect">
            <a:avLst/>
          </a:prstGeom>
          <a:noFill/>
        </p:spPr>
        <p:txBody>
          <a:bodyPr wrap="square" rtlCol="0" anchor="ctr">
            <a:normAutofit/>
          </a:bodyPr>
          <a:lstStyle/>
          <a:p>
            <a:r>
              <a:rPr lang="en-US" sz="1200" b="1">
                <a:solidFill>
                  <a:srgbClr val="2D6A8E"/>
                </a:solidFill>
                <a:latin typeface="微软雅黑" panose="020B0503020204020204" pitchFamily="34" charset="-122"/>
                <a:ea typeface="微软雅黑" panose="020B0503020204020204" pitchFamily="34" charset="-122"/>
                <a:cs typeface="微软雅黑" panose="020B0503020204020204" pitchFamily="34" charset="-120"/>
              </a:rPr>
              <a:t>现状分析</a:t>
            </a:r>
            <a:endParaRPr lang="en-US" sz="1200"/>
          </a:p>
        </p:txBody>
      </p:sp>
      <p:sp>
        <p:nvSpPr>
          <p:cNvPr id="29" name="Text 27"/>
          <p:cNvSpPr/>
          <p:nvPr/>
        </p:nvSpPr>
        <p:spPr>
          <a:xfrm>
            <a:off x="685920" y="3475671"/>
            <a:ext cx="7773749" cy="823103"/>
          </a:xfrm>
          <a:prstGeom prst="rect">
            <a:avLst/>
          </a:prstGeom>
          <a:noFill/>
        </p:spPr>
        <p:txBody>
          <a:bodyPr wrap="square" rtlCol="0" anchor="ctr">
            <a:normAutofit/>
          </a:bodyPr>
          <a:lstStyle/>
          <a:p>
            <a:pPr marL="342969" indent="-342969">
              <a:spcAft>
                <a:spcPts val="400"/>
              </a:spcAft>
              <a:buChar char="•"/>
            </a:pPr>
            <a:r>
              <a:rPr lang="en-US" sz="1000">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高中生正处于身心发展的关键期，学业压力、升学竞争、人际变化等因素叠加，使心理健康问题日益凸显。</a:t>
            </a:r>
            <a:endParaRPr lang="en-US" sz="1000"/>
          </a:p>
          <a:p>
            <a:pPr marL="342969" indent="-342969">
              <a:spcAft>
                <a:spcPts val="400"/>
              </a:spcAft>
              <a:buChar char="•"/>
            </a:pPr>
            <a:r>
              <a:rPr lang="en-US" sz="1000">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心理问题呈现低龄化趋势，但主动求助意识仍然薄弱，多数学生选择独自承受而非寻求专业帮助。</a:t>
            </a:r>
            <a:endParaRPr lang="en-US" sz="1000"/>
          </a:p>
          <a:p>
            <a:pPr marL="342969" indent="-342969">
              <a:spcAft>
                <a:spcPts val="400"/>
              </a:spcAft>
              <a:buChar char="•"/>
            </a:pPr>
            <a:r>
              <a:rPr lang="en-US" sz="1000">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学校、家庭和社会应协同关注，建立早期识别与干预机制，为学生心理健康保驾护航。</a:t>
            </a:r>
            <a:endParaRPr lang="en-US" sz="1000"/>
          </a:p>
        </p:txBody>
      </p:sp>
      <p:pic>
        <p:nvPicPr>
          <p:cNvPr id="30" name="Picture 30"/>
          <p:cNvPicPr>
            <a:picLocks noChangeAspect="1"/>
          </p:cNvPicPr>
          <p:nvPr/>
        </p:nvPicPr>
        <p:blipFill>
          <a:blip r:embed="rId3"/>
          <a:stretch>
            <a:fillRect/>
          </a:stretch>
        </p:blipFill>
        <p:spPr>
          <a:xfrm flipH="1">
            <a:off x="10669853" y="12575878"/>
            <a:ext cx="0" cy="0"/>
          </a:xfrm>
          <a:prstGeom prst="rect">
            <a:avLst/>
          </a:prstGeom>
          <a:ln>
            <a:noFill/>
          </a:ln>
        </p:spPr>
      </p:pic>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348"/>
            <a:ext cx="73165" cy="5144393"/>
          </a:xfrm>
          <a:prstGeom prst="rect">
            <a:avLst/>
          </a:prstGeom>
          <a:solidFill>
            <a:srgbClr val="2D6A8E"/>
          </a:solidFill>
        </p:spPr>
        <p:txBody>
          <a:bodyPr/>
          <a:lstStyle/>
          <a:p>
            <a:endParaRPr/>
          </a:p>
        </p:txBody>
      </p:sp>
      <p:sp>
        <p:nvSpPr>
          <p:cNvPr id="3" name="Text 1"/>
          <p:cNvSpPr/>
          <p:nvPr/>
        </p:nvSpPr>
        <p:spPr>
          <a:xfrm>
            <a:off x="457280" y="293006"/>
            <a:ext cx="8231029" cy="274368"/>
          </a:xfrm>
          <a:prstGeom prst="rect">
            <a:avLst/>
          </a:prstGeom>
          <a:noFill/>
        </p:spPr>
        <p:txBody>
          <a:bodyPr wrap="square" rtlCol="0" anchor="ctr">
            <a:normAutofit/>
          </a:bodyPr>
          <a:lstStyle/>
          <a:p>
            <a:r>
              <a:rPr lang="en-US" sz="1100" b="1" kern="0" spc="200">
                <a:solidFill>
                  <a:srgbClr val="2D6A8E"/>
                </a:solidFill>
                <a:latin typeface="微软雅黑" panose="020B0503020204020204" pitchFamily="34" charset="-122"/>
                <a:ea typeface="微软雅黑" panose="020B0503020204020204" pitchFamily="34" charset="-122"/>
                <a:cs typeface="微软雅黑" panose="020B0503020204020204" pitchFamily="34" charset="-120"/>
              </a:rPr>
              <a:t>第三部分 · 心理调适策略</a:t>
            </a:r>
            <a:endParaRPr lang="en-US" sz="1100"/>
          </a:p>
        </p:txBody>
      </p:sp>
      <p:sp>
        <p:nvSpPr>
          <p:cNvPr id="4" name="Text 2"/>
          <p:cNvSpPr/>
          <p:nvPr/>
        </p:nvSpPr>
        <p:spPr>
          <a:xfrm>
            <a:off x="457280" y="549083"/>
            <a:ext cx="8231029" cy="503007"/>
          </a:xfrm>
          <a:prstGeom prst="rect">
            <a:avLst/>
          </a:prstGeom>
          <a:noFill/>
        </p:spPr>
        <p:txBody>
          <a:bodyPr wrap="square" rtlCol="0" anchor="ctr">
            <a:normAutofit/>
          </a:bodyPr>
          <a:lstStyle/>
          <a:p>
            <a:r>
              <a:rPr lang="en-US" sz="2601" b="1" kern="0" spc="150">
                <a:solidFill>
                  <a:srgbClr val="1A1A2E"/>
                </a:solidFill>
                <a:latin typeface="宋体" panose="02010600030101010101" pitchFamily="2" charset="-122"/>
                <a:ea typeface="宋体" panose="02010600030101010101" pitchFamily="2" charset="-122"/>
                <a:cs typeface="宋体" panose="02010600030101010101" pitchFamily="34" charset="-120"/>
              </a:rPr>
              <a:t>情绪管理四步法</a:t>
            </a:r>
            <a:endParaRPr lang="en-US" sz="2601"/>
          </a:p>
        </p:txBody>
      </p:sp>
      <p:sp>
        <p:nvSpPr>
          <p:cNvPr id="5" name="Shape 3"/>
          <p:cNvSpPr/>
          <p:nvPr/>
        </p:nvSpPr>
        <p:spPr>
          <a:xfrm>
            <a:off x="457280" y="1052090"/>
            <a:ext cx="548735" cy="32010"/>
          </a:xfrm>
          <a:prstGeom prst="rect">
            <a:avLst/>
          </a:prstGeom>
          <a:solidFill>
            <a:srgbClr val="E8A33D"/>
          </a:solidFill>
        </p:spPr>
        <p:txBody>
          <a:bodyPr/>
          <a:lstStyle/>
          <a:p>
            <a:endParaRPr/>
          </a:p>
        </p:txBody>
      </p:sp>
      <p:sp>
        <p:nvSpPr>
          <p:cNvPr id="6" name="Text 4"/>
          <p:cNvSpPr/>
          <p:nvPr/>
        </p:nvSpPr>
        <p:spPr>
          <a:xfrm>
            <a:off x="8413941" y="4778917"/>
            <a:ext cx="457279" cy="228640"/>
          </a:xfrm>
          <a:prstGeom prst="rect">
            <a:avLst/>
          </a:prstGeom>
          <a:noFill/>
        </p:spPr>
        <p:txBody>
          <a:bodyPr wrap="square" rtlCol="0" anchor="ctr">
            <a:normAutofit/>
          </a:bodyPr>
          <a:lstStyle/>
          <a:p>
            <a:pPr algn="r"/>
            <a:r>
              <a:rPr lang="en-US" sz="9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14</a:t>
            </a:r>
            <a:endParaRPr lang="en-US" sz="900"/>
          </a:p>
        </p:txBody>
      </p:sp>
      <p:sp>
        <p:nvSpPr>
          <p:cNvPr id="7" name="Text 5"/>
          <p:cNvSpPr/>
          <p:nvPr/>
        </p:nvSpPr>
        <p:spPr>
          <a:xfrm>
            <a:off x="2396144" y="2012377"/>
            <a:ext cx="146329" cy="274368"/>
          </a:xfrm>
          <a:prstGeom prst="rect">
            <a:avLst/>
          </a:prstGeom>
          <a:noFill/>
        </p:spPr>
        <p:txBody>
          <a:bodyPr wrap="square" rtlCol="0" anchor="ctr">
            <a:normAutofit/>
          </a:bodyPr>
          <a:lstStyle/>
          <a:p>
            <a:pPr algn="ctr"/>
            <a:r>
              <a:rPr lang="en-US" sz="1000">
                <a:solidFill>
                  <a:srgbClr val="D5D5DD"/>
                </a:solidFill>
                <a:latin typeface="微软雅黑" panose="020B0503020204020204" pitchFamily="34" charset="-122"/>
                <a:ea typeface="微软雅黑" panose="020B0503020204020204" pitchFamily="34" charset="-122"/>
                <a:cs typeface="微软雅黑" panose="020B0503020204020204" pitchFamily="34" charset="-120"/>
              </a:rPr>
              <a:t>▶</a:t>
            </a:r>
            <a:endParaRPr lang="en-US" sz="1000"/>
          </a:p>
        </p:txBody>
      </p:sp>
      <p:sp>
        <p:nvSpPr>
          <p:cNvPr id="8" name="Shape 6"/>
          <p:cNvSpPr/>
          <p:nvPr/>
        </p:nvSpPr>
        <p:spPr>
          <a:xfrm>
            <a:off x="457280" y="1280730"/>
            <a:ext cx="1920573" cy="3246684"/>
          </a:xfrm>
          <a:prstGeom prst="roundRect">
            <a:avLst>
              <a:gd name="adj" fmla="val 3810"/>
            </a:avLst>
          </a:prstGeom>
          <a:solidFill>
            <a:srgbClr val="FFFFFF"/>
          </a:solidFill>
          <a:ln w="6350">
            <a:solidFill>
              <a:srgbClr val="D5D5DD"/>
            </a:solidFill>
            <a:prstDash val="solid"/>
          </a:ln>
        </p:spPr>
        <p:txBody>
          <a:bodyPr/>
          <a:lstStyle/>
          <a:p>
            <a:endParaRPr/>
          </a:p>
        </p:txBody>
      </p:sp>
      <p:sp>
        <p:nvSpPr>
          <p:cNvPr id="9" name="Shape 7"/>
          <p:cNvSpPr/>
          <p:nvPr/>
        </p:nvSpPr>
        <p:spPr>
          <a:xfrm>
            <a:off x="1051743" y="1509369"/>
            <a:ext cx="731647" cy="731647"/>
          </a:xfrm>
          <a:prstGeom prst="ellipse">
            <a:avLst/>
          </a:prstGeom>
          <a:solidFill>
            <a:srgbClr val="2D6A8E"/>
          </a:solidFill>
        </p:spPr>
        <p:txBody>
          <a:bodyPr/>
          <a:lstStyle/>
          <a:p>
            <a:endParaRPr/>
          </a:p>
        </p:txBody>
      </p:sp>
      <p:sp>
        <p:nvSpPr>
          <p:cNvPr id="10" name="Text 8"/>
          <p:cNvSpPr/>
          <p:nvPr/>
        </p:nvSpPr>
        <p:spPr>
          <a:xfrm>
            <a:off x="1051743" y="1509369"/>
            <a:ext cx="731647" cy="731647"/>
          </a:xfrm>
          <a:prstGeom prst="rect">
            <a:avLst/>
          </a:prstGeom>
          <a:noFill/>
        </p:spPr>
        <p:txBody>
          <a:bodyPr wrap="square" rtlCol="0" anchor="ctr">
            <a:normAutofit/>
          </a:bodyPr>
          <a:lstStyle/>
          <a:p>
            <a:pPr algn="ctr"/>
            <a:r>
              <a:rPr lang="en-US" sz="2801" b="1">
                <a:solidFill>
                  <a:srgbClr val="FFFFFF"/>
                </a:solidFill>
                <a:latin typeface="宋体" panose="02010600030101010101" pitchFamily="2" charset="-122"/>
                <a:ea typeface="宋体" panose="02010600030101010101" pitchFamily="2" charset="-122"/>
                <a:cs typeface="宋体" panose="02010600030101010101" pitchFamily="34" charset="-120"/>
              </a:rPr>
              <a:t>觉</a:t>
            </a:r>
            <a:endParaRPr lang="en-US" sz="2801"/>
          </a:p>
        </p:txBody>
      </p:sp>
      <p:sp>
        <p:nvSpPr>
          <p:cNvPr id="11" name="Text 9"/>
          <p:cNvSpPr/>
          <p:nvPr/>
        </p:nvSpPr>
        <p:spPr>
          <a:xfrm>
            <a:off x="548735" y="2332472"/>
            <a:ext cx="1737662" cy="228640"/>
          </a:xfrm>
          <a:prstGeom prst="rect">
            <a:avLst/>
          </a:prstGeom>
          <a:noFill/>
        </p:spPr>
        <p:txBody>
          <a:bodyPr wrap="square" rtlCol="0" anchor="ctr">
            <a:normAutofit/>
          </a:bodyPr>
          <a:lstStyle/>
          <a:p>
            <a:pPr algn="ctr"/>
            <a:r>
              <a:rPr lang="en-US" sz="900" b="1" kern="0" spc="200">
                <a:solidFill>
                  <a:srgbClr val="2D6A8E"/>
                </a:solidFill>
                <a:latin typeface="微软雅黑" panose="020B0503020204020204" pitchFamily="34" charset="-122"/>
                <a:ea typeface="微软雅黑" panose="020B0503020204020204" pitchFamily="34" charset="-122"/>
                <a:cs typeface="微软雅黑" panose="020B0503020204020204" pitchFamily="34" charset="-120"/>
              </a:rPr>
              <a:t>STEP 1</a:t>
            </a:r>
            <a:endParaRPr lang="en-US" sz="900"/>
          </a:p>
        </p:txBody>
      </p:sp>
      <p:sp>
        <p:nvSpPr>
          <p:cNvPr id="12" name="Text 10"/>
          <p:cNvSpPr/>
          <p:nvPr/>
        </p:nvSpPr>
        <p:spPr>
          <a:xfrm>
            <a:off x="548735" y="2561112"/>
            <a:ext cx="1737662" cy="320096"/>
          </a:xfrm>
          <a:prstGeom prst="rect">
            <a:avLst/>
          </a:prstGeom>
          <a:noFill/>
        </p:spPr>
        <p:txBody>
          <a:bodyPr wrap="square" rtlCol="0" anchor="ctr">
            <a:normAutofit fontScale="92500" lnSpcReduction="20000"/>
          </a:bodyPr>
          <a:lstStyle/>
          <a:p>
            <a:pPr algn="ctr"/>
            <a:r>
              <a:rPr lang="en-US" sz="1800" b="1">
                <a:solidFill>
                  <a:srgbClr val="1A1A2E"/>
                </a:solidFill>
                <a:latin typeface="宋体" panose="02010600030101010101" pitchFamily="2" charset="-122"/>
                <a:ea typeface="宋体" panose="02010600030101010101" pitchFamily="2" charset="-122"/>
                <a:cs typeface="宋体" panose="02010600030101010101" pitchFamily="34" charset="-120"/>
              </a:rPr>
              <a:t>觉察</a:t>
            </a:r>
            <a:endParaRPr lang="en-US" sz="1800"/>
          </a:p>
        </p:txBody>
      </p:sp>
      <p:sp>
        <p:nvSpPr>
          <p:cNvPr id="13" name="Text 11"/>
          <p:cNvSpPr/>
          <p:nvPr/>
        </p:nvSpPr>
        <p:spPr>
          <a:xfrm>
            <a:off x="548735" y="2908644"/>
            <a:ext cx="1737662" cy="201203"/>
          </a:xfrm>
          <a:prstGeom prst="rect">
            <a:avLst/>
          </a:prstGeom>
          <a:noFill/>
        </p:spPr>
        <p:txBody>
          <a:bodyPr wrap="square" rtlCol="0" anchor="ctr">
            <a:normAutofit fontScale="92500" lnSpcReduction="10000"/>
          </a:bodyPr>
          <a:lstStyle/>
          <a:p>
            <a:pPr algn="ctr"/>
            <a:r>
              <a:rPr lang="en-US" sz="9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Awareness</a:t>
            </a:r>
            <a:endParaRPr lang="en-US" sz="900"/>
          </a:p>
        </p:txBody>
      </p:sp>
      <p:sp>
        <p:nvSpPr>
          <p:cNvPr id="14" name="Shape 12"/>
          <p:cNvSpPr/>
          <p:nvPr/>
        </p:nvSpPr>
        <p:spPr>
          <a:xfrm>
            <a:off x="1280382" y="3183012"/>
            <a:ext cx="274368" cy="18291"/>
          </a:xfrm>
          <a:prstGeom prst="rect">
            <a:avLst/>
          </a:prstGeom>
          <a:solidFill>
            <a:srgbClr val="D5D5DD"/>
          </a:solidFill>
        </p:spPr>
        <p:txBody>
          <a:bodyPr/>
          <a:lstStyle/>
          <a:p>
            <a:endParaRPr/>
          </a:p>
        </p:txBody>
      </p:sp>
      <p:sp>
        <p:nvSpPr>
          <p:cNvPr id="15" name="Text 13"/>
          <p:cNvSpPr/>
          <p:nvPr/>
        </p:nvSpPr>
        <p:spPr>
          <a:xfrm>
            <a:off x="621900" y="3292759"/>
            <a:ext cx="1591332" cy="1097471"/>
          </a:xfrm>
          <a:prstGeom prst="rect">
            <a:avLst/>
          </a:prstGeom>
          <a:noFill/>
        </p:spPr>
        <p:txBody>
          <a:bodyPr wrap="square" rtlCol="0" anchor="t"/>
          <a:lstStyle/>
          <a:p>
            <a:pPr algn="ctr"/>
            <a:r>
              <a:rPr lang="en-US" sz="95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识别当前的情绪状态，问自己"我正在经历什么情绪？"</a:t>
            </a:r>
            <a:endParaRPr lang="en-US" sz="950"/>
          </a:p>
        </p:txBody>
      </p:sp>
      <p:sp>
        <p:nvSpPr>
          <p:cNvPr id="16" name="Text 14"/>
          <p:cNvSpPr/>
          <p:nvPr/>
        </p:nvSpPr>
        <p:spPr>
          <a:xfrm>
            <a:off x="4499630" y="2012377"/>
            <a:ext cx="146329" cy="274368"/>
          </a:xfrm>
          <a:prstGeom prst="rect">
            <a:avLst/>
          </a:prstGeom>
          <a:noFill/>
        </p:spPr>
        <p:txBody>
          <a:bodyPr wrap="square" rtlCol="0" anchor="ctr">
            <a:normAutofit/>
          </a:bodyPr>
          <a:lstStyle/>
          <a:p>
            <a:pPr algn="ctr"/>
            <a:r>
              <a:rPr lang="en-US" sz="1000">
                <a:solidFill>
                  <a:srgbClr val="D5D5DD"/>
                </a:solidFill>
                <a:latin typeface="微软雅黑" panose="020B0503020204020204" pitchFamily="34" charset="-122"/>
                <a:ea typeface="微软雅黑" panose="020B0503020204020204" pitchFamily="34" charset="-122"/>
                <a:cs typeface="微软雅黑" panose="020B0503020204020204" pitchFamily="34" charset="-120"/>
              </a:rPr>
              <a:t>▶</a:t>
            </a:r>
            <a:endParaRPr lang="en-US" sz="1000"/>
          </a:p>
        </p:txBody>
      </p:sp>
      <p:sp>
        <p:nvSpPr>
          <p:cNvPr id="17" name="Shape 15"/>
          <p:cNvSpPr/>
          <p:nvPr/>
        </p:nvSpPr>
        <p:spPr>
          <a:xfrm>
            <a:off x="2560765" y="1280730"/>
            <a:ext cx="1920573" cy="3246684"/>
          </a:xfrm>
          <a:prstGeom prst="roundRect">
            <a:avLst>
              <a:gd name="adj" fmla="val 3810"/>
            </a:avLst>
          </a:prstGeom>
          <a:solidFill>
            <a:srgbClr val="FFFFFF"/>
          </a:solidFill>
          <a:ln w="6350">
            <a:solidFill>
              <a:srgbClr val="D5D5DD"/>
            </a:solidFill>
            <a:prstDash val="solid"/>
          </a:ln>
        </p:spPr>
        <p:txBody>
          <a:bodyPr/>
          <a:lstStyle/>
          <a:p>
            <a:endParaRPr/>
          </a:p>
        </p:txBody>
      </p:sp>
      <p:sp>
        <p:nvSpPr>
          <p:cNvPr id="18" name="Shape 16"/>
          <p:cNvSpPr/>
          <p:nvPr/>
        </p:nvSpPr>
        <p:spPr>
          <a:xfrm>
            <a:off x="3155228" y="1509369"/>
            <a:ext cx="731647" cy="731647"/>
          </a:xfrm>
          <a:prstGeom prst="ellipse">
            <a:avLst/>
          </a:prstGeom>
          <a:solidFill>
            <a:srgbClr val="E8A33D"/>
          </a:solidFill>
        </p:spPr>
        <p:txBody>
          <a:bodyPr/>
          <a:lstStyle/>
          <a:p>
            <a:endParaRPr/>
          </a:p>
        </p:txBody>
      </p:sp>
      <p:sp>
        <p:nvSpPr>
          <p:cNvPr id="19" name="Text 17"/>
          <p:cNvSpPr/>
          <p:nvPr/>
        </p:nvSpPr>
        <p:spPr>
          <a:xfrm>
            <a:off x="3155228" y="1509369"/>
            <a:ext cx="731647" cy="731647"/>
          </a:xfrm>
          <a:prstGeom prst="rect">
            <a:avLst/>
          </a:prstGeom>
          <a:noFill/>
        </p:spPr>
        <p:txBody>
          <a:bodyPr wrap="square" rtlCol="0" anchor="ctr">
            <a:normAutofit/>
          </a:bodyPr>
          <a:lstStyle/>
          <a:p>
            <a:pPr algn="ctr"/>
            <a:r>
              <a:rPr lang="en-US" sz="2801" b="1">
                <a:solidFill>
                  <a:srgbClr val="FFFFFF"/>
                </a:solidFill>
                <a:latin typeface="宋体" panose="02010600030101010101" pitchFamily="2" charset="-122"/>
                <a:ea typeface="宋体" panose="02010600030101010101" pitchFamily="2" charset="-122"/>
                <a:cs typeface="宋体" panose="02010600030101010101" pitchFamily="34" charset="-120"/>
              </a:rPr>
              <a:t>纳</a:t>
            </a:r>
            <a:endParaRPr lang="en-US" sz="2801"/>
          </a:p>
        </p:txBody>
      </p:sp>
      <p:sp>
        <p:nvSpPr>
          <p:cNvPr id="20" name="Text 18"/>
          <p:cNvSpPr/>
          <p:nvPr/>
        </p:nvSpPr>
        <p:spPr>
          <a:xfrm>
            <a:off x="2652220" y="2332472"/>
            <a:ext cx="1737662" cy="228640"/>
          </a:xfrm>
          <a:prstGeom prst="rect">
            <a:avLst/>
          </a:prstGeom>
          <a:noFill/>
        </p:spPr>
        <p:txBody>
          <a:bodyPr wrap="square" rtlCol="0" anchor="ctr">
            <a:normAutofit/>
          </a:bodyPr>
          <a:lstStyle/>
          <a:p>
            <a:pPr algn="ctr"/>
            <a:r>
              <a:rPr lang="en-US" sz="900" b="1" kern="0" spc="200">
                <a:solidFill>
                  <a:srgbClr val="E8A33D"/>
                </a:solidFill>
                <a:latin typeface="微软雅黑" panose="020B0503020204020204" pitchFamily="34" charset="-122"/>
                <a:ea typeface="微软雅黑" panose="020B0503020204020204" pitchFamily="34" charset="-122"/>
                <a:cs typeface="微软雅黑" panose="020B0503020204020204" pitchFamily="34" charset="-120"/>
              </a:rPr>
              <a:t>STEP 2</a:t>
            </a:r>
            <a:endParaRPr lang="en-US" sz="900"/>
          </a:p>
        </p:txBody>
      </p:sp>
      <p:sp>
        <p:nvSpPr>
          <p:cNvPr id="21" name="Text 19"/>
          <p:cNvSpPr/>
          <p:nvPr/>
        </p:nvSpPr>
        <p:spPr>
          <a:xfrm>
            <a:off x="2652220" y="2561112"/>
            <a:ext cx="1737662" cy="320096"/>
          </a:xfrm>
          <a:prstGeom prst="rect">
            <a:avLst/>
          </a:prstGeom>
          <a:noFill/>
        </p:spPr>
        <p:txBody>
          <a:bodyPr wrap="square" rtlCol="0" anchor="ctr">
            <a:normAutofit fontScale="92500" lnSpcReduction="20000"/>
          </a:bodyPr>
          <a:lstStyle/>
          <a:p>
            <a:pPr algn="ctr"/>
            <a:r>
              <a:rPr lang="en-US" sz="1800" b="1">
                <a:solidFill>
                  <a:srgbClr val="1A1A2E"/>
                </a:solidFill>
                <a:latin typeface="宋体" panose="02010600030101010101" pitchFamily="2" charset="-122"/>
                <a:ea typeface="宋体" panose="02010600030101010101" pitchFamily="2" charset="-122"/>
                <a:cs typeface="宋体" panose="02010600030101010101" pitchFamily="34" charset="-120"/>
              </a:rPr>
              <a:t>接纳</a:t>
            </a:r>
            <a:endParaRPr lang="en-US" sz="1800"/>
          </a:p>
        </p:txBody>
      </p:sp>
      <p:sp>
        <p:nvSpPr>
          <p:cNvPr id="22" name="Text 20"/>
          <p:cNvSpPr/>
          <p:nvPr/>
        </p:nvSpPr>
        <p:spPr>
          <a:xfrm>
            <a:off x="2652220" y="2908644"/>
            <a:ext cx="1737662" cy="201203"/>
          </a:xfrm>
          <a:prstGeom prst="rect">
            <a:avLst/>
          </a:prstGeom>
          <a:noFill/>
        </p:spPr>
        <p:txBody>
          <a:bodyPr wrap="square" rtlCol="0" anchor="ctr">
            <a:normAutofit fontScale="92500" lnSpcReduction="10000"/>
          </a:bodyPr>
          <a:lstStyle/>
          <a:p>
            <a:pPr algn="ctr"/>
            <a:r>
              <a:rPr lang="en-US" sz="9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Acceptance</a:t>
            </a:r>
            <a:endParaRPr lang="en-US" sz="900"/>
          </a:p>
        </p:txBody>
      </p:sp>
      <p:sp>
        <p:nvSpPr>
          <p:cNvPr id="23" name="Shape 21"/>
          <p:cNvSpPr/>
          <p:nvPr/>
        </p:nvSpPr>
        <p:spPr>
          <a:xfrm>
            <a:off x="3383867" y="3183012"/>
            <a:ext cx="274368" cy="18291"/>
          </a:xfrm>
          <a:prstGeom prst="rect">
            <a:avLst/>
          </a:prstGeom>
          <a:solidFill>
            <a:srgbClr val="D5D5DD"/>
          </a:solidFill>
        </p:spPr>
        <p:txBody>
          <a:bodyPr/>
          <a:lstStyle/>
          <a:p>
            <a:endParaRPr/>
          </a:p>
        </p:txBody>
      </p:sp>
      <p:sp>
        <p:nvSpPr>
          <p:cNvPr id="24" name="Text 22"/>
          <p:cNvSpPr/>
          <p:nvPr/>
        </p:nvSpPr>
        <p:spPr>
          <a:xfrm>
            <a:off x="2725385" y="3292759"/>
            <a:ext cx="1591332" cy="1097471"/>
          </a:xfrm>
          <a:prstGeom prst="rect">
            <a:avLst/>
          </a:prstGeom>
          <a:noFill/>
        </p:spPr>
        <p:txBody>
          <a:bodyPr wrap="square" rtlCol="0" anchor="t"/>
          <a:lstStyle/>
          <a:p>
            <a:pPr algn="ctr"/>
            <a:r>
              <a:rPr lang="en-US" sz="95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允许情绪存在，不评判、不压抑，告诉自己"有这种情绪是正常的"</a:t>
            </a:r>
            <a:endParaRPr lang="en-US" sz="950"/>
          </a:p>
        </p:txBody>
      </p:sp>
      <p:sp>
        <p:nvSpPr>
          <p:cNvPr id="25" name="Text 23"/>
          <p:cNvSpPr/>
          <p:nvPr/>
        </p:nvSpPr>
        <p:spPr>
          <a:xfrm>
            <a:off x="6603115" y="2012377"/>
            <a:ext cx="146329" cy="274368"/>
          </a:xfrm>
          <a:prstGeom prst="rect">
            <a:avLst/>
          </a:prstGeom>
          <a:noFill/>
        </p:spPr>
        <p:txBody>
          <a:bodyPr wrap="square" rtlCol="0" anchor="ctr">
            <a:normAutofit/>
          </a:bodyPr>
          <a:lstStyle/>
          <a:p>
            <a:pPr algn="ctr"/>
            <a:r>
              <a:rPr lang="en-US" sz="1000">
                <a:solidFill>
                  <a:srgbClr val="D5D5DD"/>
                </a:solidFill>
                <a:latin typeface="微软雅黑" panose="020B0503020204020204" pitchFamily="34" charset="-122"/>
                <a:ea typeface="微软雅黑" panose="020B0503020204020204" pitchFamily="34" charset="-122"/>
                <a:cs typeface="微软雅黑" panose="020B0503020204020204" pitchFamily="34" charset="-120"/>
              </a:rPr>
              <a:t>▶</a:t>
            </a:r>
            <a:endParaRPr lang="en-US" sz="1000"/>
          </a:p>
        </p:txBody>
      </p:sp>
      <p:sp>
        <p:nvSpPr>
          <p:cNvPr id="26" name="Shape 24"/>
          <p:cNvSpPr/>
          <p:nvPr/>
        </p:nvSpPr>
        <p:spPr>
          <a:xfrm>
            <a:off x="4664250" y="1280730"/>
            <a:ext cx="1920573" cy="3246684"/>
          </a:xfrm>
          <a:prstGeom prst="roundRect">
            <a:avLst>
              <a:gd name="adj" fmla="val 3810"/>
            </a:avLst>
          </a:prstGeom>
          <a:solidFill>
            <a:srgbClr val="FFFFFF"/>
          </a:solidFill>
          <a:ln w="6350">
            <a:solidFill>
              <a:srgbClr val="D5D5DD"/>
            </a:solidFill>
            <a:prstDash val="solid"/>
          </a:ln>
        </p:spPr>
        <p:txBody>
          <a:bodyPr/>
          <a:lstStyle/>
          <a:p>
            <a:endParaRPr/>
          </a:p>
        </p:txBody>
      </p:sp>
      <p:sp>
        <p:nvSpPr>
          <p:cNvPr id="27" name="Shape 25"/>
          <p:cNvSpPr/>
          <p:nvPr/>
        </p:nvSpPr>
        <p:spPr>
          <a:xfrm>
            <a:off x="5258713" y="1509369"/>
            <a:ext cx="731647" cy="731647"/>
          </a:xfrm>
          <a:prstGeom prst="ellipse">
            <a:avLst/>
          </a:prstGeom>
          <a:solidFill>
            <a:srgbClr val="5B9B6F"/>
          </a:solidFill>
        </p:spPr>
        <p:txBody>
          <a:bodyPr/>
          <a:lstStyle/>
          <a:p>
            <a:endParaRPr/>
          </a:p>
        </p:txBody>
      </p:sp>
      <p:sp>
        <p:nvSpPr>
          <p:cNvPr id="28" name="Text 26"/>
          <p:cNvSpPr/>
          <p:nvPr/>
        </p:nvSpPr>
        <p:spPr>
          <a:xfrm>
            <a:off x="5258713" y="1509369"/>
            <a:ext cx="731647" cy="731647"/>
          </a:xfrm>
          <a:prstGeom prst="rect">
            <a:avLst/>
          </a:prstGeom>
          <a:noFill/>
        </p:spPr>
        <p:txBody>
          <a:bodyPr wrap="square" rtlCol="0" anchor="ctr">
            <a:normAutofit/>
          </a:bodyPr>
          <a:lstStyle/>
          <a:p>
            <a:pPr algn="ctr"/>
            <a:r>
              <a:rPr lang="en-US" sz="2801" b="1">
                <a:solidFill>
                  <a:srgbClr val="FFFFFF"/>
                </a:solidFill>
                <a:latin typeface="宋体" panose="02010600030101010101" pitchFamily="2" charset="-122"/>
                <a:ea typeface="宋体" panose="02010600030101010101" pitchFamily="2" charset="-122"/>
                <a:cs typeface="宋体" panose="02010600030101010101" pitchFamily="34" charset="-120"/>
              </a:rPr>
              <a:t>达</a:t>
            </a:r>
            <a:endParaRPr lang="en-US" sz="2801"/>
          </a:p>
        </p:txBody>
      </p:sp>
      <p:sp>
        <p:nvSpPr>
          <p:cNvPr id="29" name="Text 27"/>
          <p:cNvSpPr/>
          <p:nvPr/>
        </p:nvSpPr>
        <p:spPr>
          <a:xfrm>
            <a:off x="4755706" y="2332472"/>
            <a:ext cx="1737662" cy="228640"/>
          </a:xfrm>
          <a:prstGeom prst="rect">
            <a:avLst/>
          </a:prstGeom>
          <a:noFill/>
        </p:spPr>
        <p:txBody>
          <a:bodyPr wrap="square" rtlCol="0" anchor="ctr">
            <a:normAutofit/>
          </a:bodyPr>
          <a:lstStyle/>
          <a:p>
            <a:pPr algn="ctr"/>
            <a:r>
              <a:rPr lang="en-US" sz="900" b="1" kern="0" spc="200">
                <a:solidFill>
                  <a:srgbClr val="5B9B6F"/>
                </a:solidFill>
                <a:latin typeface="微软雅黑" panose="020B0503020204020204" pitchFamily="34" charset="-122"/>
                <a:ea typeface="微软雅黑" panose="020B0503020204020204" pitchFamily="34" charset="-122"/>
                <a:cs typeface="微软雅黑" panose="020B0503020204020204" pitchFamily="34" charset="-120"/>
              </a:rPr>
              <a:t>STEP 3</a:t>
            </a:r>
            <a:endParaRPr lang="en-US" sz="900"/>
          </a:p>
        </p:txBody>
      </p:sp>
      <p:sp>
        <p:nvSpPr>
          <p:cNvPr id="30" name="Text 28"/>
          <p:cNvSpPr/>
          <p:nvPr/>
        </p:nvSpPr>
        <p:spPr>
          <a:xfrm>
            <a:off x="4755706" y="2561112"/>
            <a:ext cx="1737662" cy="320096"/>
          </a:xfrm>
          <a:prstGeom prst="rect">
            <a:avLst/>
          </a:prstGeom>
          <a:noFill/>
        </p:spPr>
        <p:txBody>
          <a:bodyPr wrap="square" rtlCol="0" anchor="ctr">
            <a:normAutofit fontScale="92500" lnSpcReduction="20000"/>
          </a:bodyPr>
          <a:lstStyle/>
          <a:p>
            <a:pPr algn="ctr"/>
            <a:r>
              <a:rPr lang="en-US" sz="1800" b="1">
                <a:solidFill>
                  <a:srgbClr val="1A1A2E"/>
                </a:solidFill>
                <a:latin typeface="宋体" panose="02010600030101010101" pitchFamily="2" charset="-122"/>
                <a:ea typeface="宋体" panose="02010600030101010101" pitchFamily="2" charset="-122"/>
                <a:cs typeface="宋体" panose="02010600030101010101" pitchFamily="34" charset="-120"/>
              </a:rPr>
              <a:t>表达</a:t>
            </a:r>
            <a:endParaRPr lang="en-US" sz="1800"/>
          </a:p>
        </p:txBody>
      </p:sp>
      <p:sp>
        <p:nvSpPr>
          <p:cNvPr id="31" name="Text 29"/>
          <p:cNvSpPr/>
          <p:nvPr/>
        </p:nvSpPr>
        <p:spPr>
          <a:xfrm>
            <a:off x="4755706" y="2908644"/>
            <a:ext cx="1737662" cy="201203"/>
          </a:xfrm>
          <a:prstGeom prst="rect">
            <a:avLst/>
          </a:prstGeom>
          <a:noFill/>
        </p:spPr>
        <p:txBody>
          <a:bodyPr wrap="square" rtlCol="0" anchor="ctr">
            <a:normAutofit fontScale="92500" lnSpcReduction="10000"/>
          </a:bodyPr>
          <a:lstStyle/>
          <a:p>
            <a:pPr algn="ctr"/>
            <a:r>
              <a:rPr lang="en-US" sz="9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Expression</a:t>
            </a:r>
            <a:endParaRPr lang="en-US" sz="900"/>
          </a:p>
        </p:txBody>
      </p:sp>
      <p:sp>
        <p:nvSpPr>
          <p:cNvPr id="32" name="Shape 30"/>
          <p:cNvSpPr/>
          <p:nvPr/>
        </p:nvSpPr>
        <p:spPr>
          <a:xfrm>
            <a:off x="5487353" y="3183012"/>
            <a:ext cx="274368" cy="18291"/>
          </a:xfrm>
          <a:prstGeom prst="rect">
            <a:avLst/>
          </a:prstGeom>
          <a:solidFill>
            <a:srgbClr val="D5D5DD"/>
          </a:solidFill>
        </p:spPr>
        <p:txBody>
          <a:bodyPr/>
          <a:lstStyle/>
          <a:p>
            <a:endParaRPr/>
          </a:p>
        </p:txBody>
      </p:sp>
      <p:sp>
        <p:nvSpPr>
          <p:cNvPr id="33" name="Text 31"/>
          <p:cNvSpPr/>
          <p:nvPr/>
        </p:nvSpPr>
        <p:spPr>
          <a:xfrm>
            <a:off x="4828871" y="3292759"/>
            <a:ext cx="1591332" cy="1097471"/>
          </a:xfrm>
          <a:prstGeom prst="rect">
            <a:avLst/>
          </a:prstGeom>
          <a:noFill/>
        </p:spPr>
        <p:txBody>
          <a:bodyPr wrap="square" rtlCol="0" anchor="t"/>
          <a:lstStyle/>
          <a:p>
            <a:pPr algn="ctr"/>
            <a:r>
              <a:rPr lang="en-US" sz="95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通过倾诉、书写、运动等方式合理表达情绪，不积压</a:t>
            </a:r>
            <a:endParaRPr lang="en-US" sz="950"/>
          </a:p>
        </p:txBody>
      </p:sp>
      <p:sp>
        <p:nvSpPr>
          <p:cNvPr id="34" name="Shape 32"/>
          <p:cNvSpPr/>
          <p:nvPr/>
        </p:nvSpPr>
        <p:spPr>
          <a:xfrm>
            <a:off x="6767735" y="1280730"/>
            <a:ext cx="1920573" cy="3246684"/>
          </a:xfrm>
          <a:prstGeom prst="roundRect">
            <a:avLst>
              <a:gd name="adj" fmla="val 3810"/>
            </a:avLst>
          </a:prstGeom>
          <a:solidFill>
            <a:srgbClr val="FFFFFF"/>
          </a:solidFill>
          <a:ln w="6350">
            <a:solidFill>
              <a:srgbClr val="D5D5DD"/>
            </a:solidFill>
            <a:prstDash val="solid"/>
          </a:ln>
        </p:spPr>
        <p:txBody>
          <a:bodyPr/>
          <a:lstStyle/>
          <a:p>
            <a:endParaRPr/>
          </a:p>
        </p:txBody>
      </p:sp>
      <p:sp>
        <p:nvSpPr>
          <p:cNvPr id="35" name="Shape 33"/>
          <p:cNvSpPr/>
          <p:nvPr/>
        </p:nvSpPr>
        <p:spPr>
          <a:xfrm>
            <a:off x="7362198" y="1509369"/>
            <a:ext cx="731647" cy="731647"/>
          </a:xfrm>
          <a:prstGeom prst="ellipse">
            <a:avLst/>
          </a:prstGeom>
          <a:solidFill>
            <a:srgbClr val="C84B4B"/>
          </a:solidFill>
        </p:spPr>
        <p:txBody>
          <a:bodyPr/>
          <a:lstStyle/>
          <a:p>
            <a:endParaRPr/>
          </a:p>
        </p:txBody>
      </p:sp>
      <p:sp>
        <p:nvSpPr>
          <p:cNvPr id="36" name="Text 34"/>
          <p:cNvSpPr/>
          <p:nvPr/>
        </p:nvSpPr>
        <p:spPr>
          <a:xfrm>
            <a:off x="7362198" y="1509369"/>
            <a:ext cx="731647" cy="731647"/>
          </a:xfrm>
          <a:prstGeom prst="rect">
            <a:avLst/>
          </a:prstGeom>
          <a:noFill/>
        </p:spPr>
        <p:txBody>
          <a:bodyPr wrap="square" rtlCol="0" anchor="ctr">
            <a:normAutofit/>
          </a:bodyPr>
          <a:lstStyle/>
          <a:p>
            <a:pPr algn="ctr"/>
            <a:r>
              <a:rPr lang="en-US" sz="2801" b="1">
                <a:solidFill>
                  <a:srgbClr val="FFFFFF"/>
                </a:solidFill>
                <a:latin typeface="宋体" panose="02010600030101010101" pitchFamily="2" charset="-122"/>
                <a:ea typeface="宋体" panose="02010600030101010101" pitchFamily="2" charset="-122"/>
                <a:cs typeface="宋体" panose="02010600030101010101" pitchFamily="34" charset="-120"/>
              </a:rPr>
              <a:t>调</a:t>
            </a:r>
            <a:endParaRPr lang="en-US" sz="2801"/>
          </a:p>
        </p:txBody>
      </p:sp>
      <p:sp>
        <p:nvSpPr>
          <p:cNvPr id="37" name="Text 35"/>
          <p:cNvSpPr/>
          <p:nvPr/>
        </p:nvSpPr>
        <p:spPr>
          <a:xfrm>
            <a:off x="6859191" y="2332472"/>
            <a:ext cx="1737662" cy="228640"/>
          </a:xfrm>
          <a:prstGeom prst="rect">
            <a:avLst/>
          </a:prstGeom>
          <a:noFill/>
        </p:spPr>
        <p:txBody>
          <a:bodyPr wrap="square" rtlCol="0" anchor="ctr">
            <a:normAutofit/>
          </a:bodyPr>
          <a:lstStyle/>
          <a:p>
            <a:pPr algn="ctr"/>
            <a:r>
              <a:rPr lang="en-US" sz="900" b="1" kern="0" spc="200">
                <a:solidFill>
                  <a:srgbClr val="C84B4B"/>
                </a:solidFill>
                <a:latin typeface="微软雅黑" panose="020B0503020204020204" pitchFamily="34" charset="-122"/>
                <a:ea typeface="微软雅黑" panose="020B0503020204020204" pitchFamily="34" charset="-122"/>
                <a:cs typeface="微软雅黑" panose="020B0503020204020204" pitchFamily="34" charset="-120"/>
              </a:rPr>
              <a:t>STEP 4</a:t>
            </a:r>
            <a:endParaRPr lang="en-US" sz="900"/>
          </a:p>
        </p:txBody>
      </p:sp>
      <p:sp>
        <p:nvSpPr>
          <p:cNvPr id="38" name="Text 36"/>
          <p:cNvSpPr/>
          <p:nvPr/>
        </p:nvSpPr>
        <p:spPr>
          <a:xfrm>
            <a:off x="6859191" y="2561112"/>
            <a:ext cx="1737662" cy="320096"/>
          </a:xfrm>
          <a:prstGeom prst="rect">
            <a:avLst/>
          </a:prstGeom>
          <a:noFill/>
        </p:spPr>
        <p:txBody>
          <a:bodyPr wrap="square" rtlCol="0" anchor="ctr">
            <a:normAutofit fontScale="92500" lnSpcReduction="20000"/>
          </a:bodyPr>
          <a:lstStyle/>
          <a:p>
            <a:pPr algn="ctr"/>
            <a:r>
              <a:rPr lang="en-US" sz="1800" b="1">
                <a:solidFill>
                  <a:srgbClr val="1A1A2E"/>
                </a:solidFill>
                <a:latin typeface="宋体" panose="02010600030101010101" pitchFamily="2" charset="-122"/>
                <a:ea typeface="宋体" panose="02010600030101010101" pitchFamily="2" charset="-122"/>
                <a:cs typeface="宋体" panose="02010600030101010101" pitchFamily="34" charset="-120"/>
              </a:rPr>
              <a:t>调节</a:t>
            </a:r>
            <a:endParaRPr lang="en-US" sz="1800"/>
          </a:p>
        </p:txBody>
      </p:sp>
      <p:sp>
        <p:nvSpPr>
          <p:cNvPr id="39" name="Text 37"/>
          <p:cNvSpPr/>
          <p:nvPr/>
        </p:nvSpPr>
        <p:spPr>
          <a:xfrm>
            <a:off x="6859191" y="2908644"/>
            <a:ext cx="1737662" cy="201203"/>
          </a:xfrm>
          <a:prstGeom prst="rect">
            <a:avLst/>
          </a:prstGeom>
          <a:noFill/>
        </p:spPr>
        <p:txBody>
          <a:bodyPr wrap="square" rtlCol="0" anchor="ctr">
            <a:normAutofit fontScale="92500" lnSpcReduction="10000"/>
          </a:bodyPr>
          <a:lstStyle/>
          <a:p>
            <a:pPr algn="ctr"/>
            <a:r>
              <a:rPr lang="en-US" sz="9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Regulation</a:t>
            </a:r>
            <a:endParaRPr lang="en-US" sz="900"/>
          </a:p>
        </p:txBody>
      </p:sp>
      <p:sp>
        <p:nvSpPr>
          <p:cNvPr id="40" name="Shape 38"/>
          <p:cNvSpPr/>
          <p:nvPr/>
        </p:nvSpPr>
        <p:spPr>
          <a:xfrm>
            <a:off x="7590838" y="3183012"/>
            <a:ext cx="274368" cy="18291"/>
          </a:xfrm>
          <a:prstGeom prst="rect">
            <a:avLst/>
          </a:prstGeom>
          <a:solidFill>
            <a:srgbClr val="D5D5DD"/>
          </a:solidFill>
        </p:spPr>
        <p:txBody>
          <a:bodyPr/>
          <a:lstStyle/>
          <a:p>
            <a:endParaRPr/>
          </a:p>
        </p:txBody>
      </p:sp>
      <p:sp>
        <p:nvSpPr>
          <p:cNvPr id="41" name="Text 39"/>
          <p:cNvSpPr/>
          <p:nvPr/>
        </p:nvSpPr>
        <p:spPr>
          <a:xfrm>
            <a:off x="6932356" y="3292759"/>
            <a:ext cx="1591332" cy="1097471"/>
          </a:xfrm>
          <a:prstGeom prst="rect">
            <a:avLst/>
          </a:prstGeom>
          <a:noFill/>
        </p:spPr>
        <p:txBody>
          <a:bodyPr wrap="square" rtlCol="0" anchor="t"/>
          <a:lstStyle/>
          <a:p>
            <a:pPr algn="ctr"/>
            <a:r>
              <a:rPr lang="en-US" sz="95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运用具体技巧调节情绪，如深呼吸、转移注意、认知重评</a:t>
            </a:r>
            <a:endParaRPr lang="en-US" sz="950"/>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348"/>
            <a:ext cx="73165" cy="5144393"/>
          </a:xfrm>
          <a:prstGeom prst="rect">
            <a:avLst/>
          </a:prstGeom>
          <a:solidFill>
            <a:srgbClr val="2D6A8E"/>
          </a:solidFill>
        </p:spPr>
        <p:txBody>
          <a:bodyPr/>
          <a:lstStyle/>
          <a:p>
            <a:endParaRPr/>
          </a:p>
        </p:txBody>
      </p:sp>
      <p:sp>
        <p:nvSpPr>
          <p:cNvPr id="3" name="Text 1"/>
          <p:cNvSpPr/>
          <p:nvPr/>
        </p:nvSpPr>
        <p:spPr>
          <a:xfrm>
            <a:off x="457280" y="293006"/>
            <a:ext cx="8231029" cy="274368"/>
          </a:xfrm>
          <a:prstGeom prst="rect">
            <a:avLst/>
          </a:prstGeom>
          <a:noFill/>
        </p:spPr>
        <p:txBody>
          <a:bodyPr wrap="square" rtlCol="0" anchor="ctr">
            <a:normAutofit/>
          </a:bodyPr>
          <a:lstStyle/>
          <a:p>
            <a:r>
              <a:rPr lang="en-US" sz="1100" b="1" kern="0" spc="200">
                <a:solidFill>
                  <a:srgbClr val="2D6A8E"/>
                </a:solidFill>
                <a:latin typeface="微软雅黑" panose="020B0503020204020204" pitchFamily="34" charset="-122"/>
                <a:ea typeface="微软雅黑" panose="020B0503020204020204" pitchFamily="34" charset="-122"/>
                <a:cs typeface="微软雅黑" panose="020B0503020204020204" pitchFamily="34" charset="-120"/>
              </a:rPr>
              <a:t>第四部分 · 寻求帮助</a:t>
            </a:r>
            <a:endParaRPr lang="en-US" sz="1100"/>
          </a:p>
        </p:txBody>
      </p:sp>
      <p:sp>
        <p:nvSpPr>
          <p:cNvPr id="4" name="Text 2"/>
          <p:cNvSpPr/>
          <p:nvPr/>
        </p:nvSpPr>
        <p:spPr>
          <a:xfrm>
            <a:off x="457280" y="549083"/>
            <a:ext cx="8231029" cy="503007"/>
          </a:xfrm>
          <a:prstGeom prst="rect">
            <a:avLst/>
          </a:prstGeom>
          <a:noFill/>
        </p:spPr>
        <p:txBody>
          <a:bodyPr wrap="square" rtlCol="0" anchor="ctr">
            <a:normAutofit/>
          </a:bodyPr>
          <a:lstStyle/>
          <a:p>
            <a:r>
              <a:rPr lang="en-US" sz="2601" b="1" kern="0" spc="150">
                <a:solidFill>
                  <a:srgbClr val="1A1A2E"/>
                </a:solidFill>
                <a:latin typeface="宋体" panose="02010600030101010101" pitchFamily="2" charset="-122"/>
                <a:ea typeface="宋体" panose="02010600030101010101" pitchFamily="2" charset="-122"/>
                <a:cs typeface="宋体" panose="02010600030101010101" pitchFamily="34" charset="-120"/>
              </a:rPr>
              <a:t>校内心理支持渠道</a:t>
            </a:r>
            <a:endParaRPr lang="en-US" sz="2601"/>
          </a:p>
        </p:txBody>
      </p:sp>
      <p:sp>
        <p:nvSpPr>
          <p:cNvPr id="5" name="Shape 3"/>
          <p:cNvSpPr/>
          <p:nvPr/>
        </p:nvSpPr>
        <p:spPr>
          <a:xfrm>
            <a:off x="457280" y="1052090"/>
            <a:ext cx="548735" cy="32010"/>
          </a:xfrm>
          <a:prstGeom prst="rect">
            <a:avLst/>
          </a:prstGeom>
          <a:solidFill>
            <a:srgbClr val="E8A33D"/>
          </a:solidFill>
        </p:spPr>
        <p:txBody>
          <a:bodyPr/>
          <a:lstStyle/>
          <a:p>
            <a:endParaRPr/>
          </a:p>
        </p:txBody>
      </p:sp>
      <p:sp>
        <p:nvSpPr>
          <p:cNvPr id="6" name="Text 4"/>
          <p:cNvSpPr/>
          <p:nvPr/>
        </p:nvSpPr>
        <p:spPr>
          <a:xfrm>
            <a:off x="8413941" y="4778917"/>
            <a:ext cx="457279" cy="228640"/>
          </a:xfrm>
          <a:prstGeom prst="rect">
            <a:avLst/>
          </a:prstGeom>
          <a:noFill/>
        </p:spPr>
        <p:txBody>
          <a:bodyPr wrap="square" rtlCol="0" anchor="ctr">
            <a:normAutofit/>
          </a:bodyPr>
          <a:lstStyle/>
          <a:p>
            <a:pPr algn="r"/>
            <a:r>
              <a:rPr lang="en-US" sz="9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19</a:t>
            </a:r>
            <a:endParaRPr lang="en-US" sz="900"/>
          </a:p>
        </p:txBody>
      </p:sp>
      <p:sp>
        <p:nvSpPr>
          <p:cNvPr id="7" name="Shape 5"/>
          <p:cNvSpPr/>
          <p:nvPr/>
        </p:nvSpPr>
        <p:spPr>
          <a:xfrm>
            <a:off x="457279" y="1280730"/>
            <a:ext cx="3932603" cy="1509022"/>
          </a:xfrm>
          <a:prstGeom prst="roundRect">
            <a:avLst>
              <a:gd name="adj" fmla="val 4848"/>
            </a:avLst>
          </a:prstGeom>
          <a:solidFill>
            <a:srgbClr val="FFFFFF"/>
          </a:solidFill>
          <a:ln w="6350">
            <a:solidFill>
              <a:srgbClr val="D5D5DD"/>
            </a:solidFill>
            <a:prstDash val="solid"/>
          </a:ln>
        </p:spPr>
        <p:txBody>
          <a:bodyPr/>
          <a:lstStyle/>
          <a:p>
            <a:endParaRPr/>
          </a:p>
        </p:txBody>
      </p:sp>
      <p:sp>
        <p:nvSpPr>
          <p:cNvPr id="8" name="Shape 6"/>
          <p:cNvSpPr/>
          <p:nvPr/>
        </p:nvSpPr>
        <p:spPr>
          <a:xfrm>
            <a:off x="640192" y="1463642"/>
            <a:ext cx="503007" cy="503007"/>
          </a:xfrm>
          <a:prstGeom prst="ellipse">
            <a:avLst/>
          </a:prstGeom>
          <a:solidFill>
            <a:srgbClr val="2D6A8E"/>
          </a:solidFill>
        </p:spPr>
        <p:txBody>
          <a:bodyPr/>
          <a:lstStyle/>
          <a:p>
            <a:endParaRPr/>
          </a:p>
        </p:txBody>
      </p:sp>
      <p:sp>
        <p:nvSpPr>
          <p:cNvPr id="9" name="Text 7"/>
          <p:cNvSpPr/>
          <p:nvPr/>
        </p:nvSpPr>
        <p:spPr>
          <a:xfrm>
            <a:off x="640192" y="1463642"/>
            <a:ext cx="503007" cy="503007"/>
          </a:xfrm>
          <a:prstGeom prst="rect">
            <a:avLst/>
          </a:prstGeom>
          <a:noFill/>
        </p:spPr>
        <p:txBody>
          <a:bodyPr wrap="square" rtlCol="0" anchor="ctr">
            <a:normAutofit/>
          </a:bodyPr>
          <a:lstStyle/>
          <a:p>
            <a:pPr algn="ctr"/>
            <a:r>
              <a:rPr lang="en-US" sz="2000" b="1">
                <a:solidFill>
                  <a:srgbClr val="FFFFFF"/>
                </a:solidFill>
                <a:latin typeface="宋体" panose="02010600030101010101" pitchFamily="2" charset="-122"/>
                <a:ea typeface="宋体" panose="02010600030101010101" pitchFamily="2" charset="-122"/>
                <a:cs typeface="宋体" panose="02010600030101010101" pitchFamily="34" charset="-120"/>
              </a:rPr>
              <a:t>询</a:t>
            </a:r>
            <a:endParaRPr lang="en-US" sz="2000"/>
          </a:p>
        </p:txBody>
      </p:sp>
      <p:sp>
        <p:nvSpPr>
          <p:cNvPr id="10" name="Text 8"/>
          <p:cNvSpPr/>
          <p:nvPr/>
        </p:nvSpPr>
        <p:spPr>
          <a:xfrm>
            <a:off x="1280383" y="1463641"/>
            <a:ext cx="2926588" cy="274368"/>
          </a:xfrm>
          <a:prstGeom prst="rect">
            <a:avLst/>
          </a:prstGeom>
          <a:noFill/>
        </p:spPr>
        <p:txBody>
          <a:bodyPr wrap="square" rtlCol="0" anchor="ctr">
            <a:normAutofit lnSpcReduction="10000"/>
          </a:bodyPr>
          <a:lstStyle/>
          <a:p>
            <a:r>
              <a:rPr lang="en-US" sz="1300" b="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学校心理咨询室</a:t>
            </a:r>
            <a:endParaRPr lang="en-US" sz="1300"/>
          </a:p>
        </p:txBody>
      </p:sp>
      <p:sp>
        <p:nvSpPr>
          <p:cNvPr id="11" name="Text 9"/>
          <p:cNvSpPr/>
          <p:nvPr/>
        </p:nvSpPr>
        <p:spPr>
          <a:xfrm>
            <a:off x="1280383" y="1738009"/>
            <a:ext cx="2926588" cy="274368"/>
          </a:xfrm>
          <a:prstGeom prst="rect">
            <a:avLst/>
          </a:prstGeom>
          <a:noFill/>
        </p:spPr>
        <p:txBody>
          <a:bodyPr wrap="square" rtlCol="0" anchor="t"/>
          <a:lstStyle/>
          <a:p>
            <a:r>
              <a:rPr lang="en-US" sz="9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配备专业心理教师，提供一对一心理咨询服务。</a:t>
            </a:r>
            <a:endParaRPr lang="en-US" sz="900"/>
          </a:p>
        </p:txBody>
      </p:sp>
      <p:sp>
        <p:nvSpPr>
          <p:cNvPr id="12" name="Text 10"/>
          <p:cNvSpPr/>
          <p:nvPr/>
        </p:nvSpPr>
        <p:spPr>
          <a:xfrm>
            <a:off x="640191" y="2058104"/>
            <a:ext cx="3566779" cy="365824"/>
          </a:xfrm>
          <a:prstGeom prst="rect">
            <a:avLst/>
          </a:prstGeom>
          <a:noFill/>
        </p:spPr>
        <p:txBody>
          <a:bodyPr wrap="square" rtlCol="0" anchor="t"/>
          <a:lstStyle/>
          <a:p>
            <a:r>
              <a:rPr lang="en-US" sz="900">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咨询内容严格保密，不会影响学业评价。有需要时可直接预约或由班主任转介。</a:t>
            </a:r>
            <a:endParaRPr lang="en-US" sz="900"/>
          </a:p>
        </p:txBody>
      </p:sp>
      <p:sp>
        <p:nvSpPr>
          <p:cNvPr id="13" name="Text 11"/>
          <p:cNvSpPr/>
          <p:nvPr/>
        </p:nvSpPr>
        <p:spPr>
          <a:xfrm>
            <a:off x="640191" y="2423928"/>
            <a:ext cx="3566779" cy="274368"/>
          </a:xfrm>
          <a:prstGeom prst="rect">
            <a:avLst/>
          </a:prstGeom>
          <a:noFill/>
        </p:spPr>
        <p:txBody>
          <a:bodyPr wrap="square" rtlCol="0" anchor="ctr"/>
          <a:lstStyle/>
          <a:p>
            <a:r>
              <a:rPr lang="en-US" sz="850" i="1">
                <a:solidFill>
                  <a:srgbClr val="2D6A8E"/>
                </a:solidFill>
                <a:latin typeface="微软雅黑" panose="020B0503020204020204" pitchFamily="34" charset="-122"/>
                <a:ea typeface="微软雅黑" panose="020B0503020204020204" pitchFamily="34" charset="-122"/>
                <a:cs typeface="微软雅黑" panose="020B0503020204020204" pitchFamily="34" charset="-120"/>
              </a:rPr>
              <a:t>💡 建议提前预约，选择自己感觉放松的时间段。</a:t>
            </a:r>
            <a:endParaRPr lang="en-US" sz="850"/>
          </a:p>
        </p:txBody>
      </p:sp>
      <p:sp>
        <p:nvSpPr>
          <p:cNvPr id="14" name="Shape 12"/>
          <p:cNvSpPr/>
          <p:nvPr/>
        </p:nvSpPr>
        <p:spPr>
          <a:xfrm>
            <a:off x="4572794" y="1280730"/>
            <a:ext cx="3932603" cy="1509022"/>
          </a:xfrm>
          <a:prstGeom prst="roundRect">
            <a:avLst>
              <a:gd name="adj" fmla="val 4848"/>
            </a:avLst>
          </a:prstGeom>
          <a:solidFill>
            <a:srgbClr val="FFFFFF"/>
          </a:solidFill>
          <a:ln w="6350">
            <a:solidFill>
              <a:srgbClr val="D5D5DD"/>
            </a:solidFill>
            <a:prstDash val="solid"/>
          </a:ln>
        </p:spPr>
        <p:txBody>
          <a:bodyPr/>
          <a:lstStyle/>
          <a:p>
            <a:endParaRPr/>
          </a:p>
        </p:txBody>
      </p:sp>
      <p:sp>
        <p:nvSpPr>
          <p:cNvPr id="15" name="Shape 13"/>
          <p:cNvSpPr/>
          <p:nvPr/>
        </p:nvSpPr>
        <p:spPr>
          <a:xfrm>
            <a:off x="4755706" y="1463642"/>
            <a:ext cx="503007" cy="503007"/>
          </a:xfrm>
          <a:prstGeom prst="ellipse">
            <a:avLst/>
          </a:prstGeom>
          <a:solidFill>
            <a:srgbClr val="E8A33D"/>
          </a:solidFill>
        </p:spPr>
        <p:txBody>
          <a:bodyPr/>
          <a:lstStyle/>
          <a:p>
            <a:endParaRPr/>
          </a:p>
        </p:txBody>
      </p:sp>
      <p:sp>
        <p:nvSpPr>
          <p:cNvPr id="16" name="Text 14"/>
          <p:cNvSpPr/>
          <p:nvPr/>
        </p:nvSpPr>
        <p:spPr>
          <a:xfrm>
            <a:off x="4755706" y="1463642"/>
            <a:ext cx="503007" cy="503007"/>
          </a:xfrm>
          <a:prstGeom prst="rect">
            <a:avLst/>
          </a:prstGeom>
          <a:noFill/>
        </p:spPr>
        <p:txBody>
          <a:bodyPr wrap="square" rtlCol="0" anchor="ctr">
            <a:normAutofit/>
          </a:bodyPr>
          <a:lstStyle/>
          <a:p>
            <a:pPr algn="ctr"/>
            <a:r>
              <a:rPr lang="en-US" sz="2000" b="1">
                <a:solidFill>
                  <a:srgbClr val="FFFFFF"/>
                </a:solidFill>
                <a:latin typeface="宋体" panose="02010600030101010101" pitchFamily="2" charset="-122"/>
                <a:ea typeface="宋体" panose="02010600030101010101" pitchFamily="2" charset="-122"/>
                <a:cs typeface="宋体" panose="02010600030101010101" pitchFamily="34" charset="-120"/>
              </a:rPr>
              <a:t>师</a:t>
            </a:r>
            <a:endParaRPr lang="en-US" sz="2000"/>
          </a:p>
        </p:txBody>
      </p:sp>
      <p:sp>
        <p:nvSpPr>
          <p:cNvPr id="17" name="Text 15"/>
          <p:cNvSpPr/>
          <p:nvPr/>
        </p:nvSpPr>
        <p:spPr>
          <a:xfrm>
            <a:off x="5395897" y="1463641"/>
            <a:ext cx="2926588" cy="274368"/>
          </a:xfrm>
          <a:prstGeom prst="rect">
            <a:avLst/>
          </a:prstGeom>
          <a:noFill/>
        </p:spPr>
        <p:txBody>
          <a:bodyPr wrap="square" rtlCol="0" anchor="ctr">
            <a:normAutofit lnSpcReduction="10000"/>
          </a:bodyPr>
          <a:lstStyle/>
          <a:p>
            <a:r>
              <a:rPr lang="en-US" sz="1300" b="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班主任与任课教师</a:t>
            </a:r>
            <a:endParaRPr lang="en-US" sz="1300"/>
          </a:p>
        </p:txBody>
      </p:sp>
      <p:sp>
        <p:nvSpPr>
          <p:cNvPr id="18" name="Text 16"/>
          <p:cNvSpPr/>
          <p:nvPr/>
        </p:nvSpPr>
        <p:spPr>
          <a:xfrm>
            <a:off x="5395897" y="1738009"/>
            <a:ext cx="2926588" cy="274368"/>
          </a:xfrm>
          <a:prstGeom prst="rect">
            <a:avLst/>
          </a:prstGeom>
          <a:noFill/>
        </p:spPr>
        <p:txBody>
          <a:bodyPr wrap="square" rtlCol="0" anchor="t"/>
          <a:lstStyle/>
          <a:p>
            <a:r>
              <a:rPr lang="en-US" sz="9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班主任是最了解你日常状态的人，可以提供学业和生活指导。</a:t>
            </a:r>
            <a:endParaRPr lang="en-US" sz="900"/>
          </a:p>
        </p:txBody>
      </p:sp>
      <p:sp>
        <p:nvSpPr>
          <p:cNvPr id="19" name="Text 17"/>
          <p:cNvSpPr/>
          <p:nvPr/>
        </p:nvSpPr>
        <p:spPr>
          <a:xfrm>
            <a:off x="4755706" y="2058104"/>
            <a:ext cx="3566779" cy="365824"/>
          </a:xfrm>
          <a:prstGeom prst="rect">
            <a:avLst/>
          </a:prstGeom>
          <a:noFill/>
        </p:spPr>
        <p:txBody>
          <a:bodyPr wrap="square" rtlCol="0" anchor="t"/>
          <a:lstStyle/>
          <a:p>
            <a:r>
              <a:rPr lang="en-US" sz="900">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任课教师可以在学科学习方面给予针对性帮助，缓解学业焦虑。</a:t>
            </a:r>
            <a:endParaRPr lang="en-US" sz="900"/>
          </a:p>
        </p:txBody>
      </p:sp>
      <p:sp>
        <p:nvSpPr>
          <p:cNvPr id="20" name="Text 18"/>
          <p:cNvSpPr/>
          <p:nvPr/>
        </p:nvSpPr>
        <p:spPr>
          <a:xfrm>
            <a:off x="4755706" y="2423928"/>
            <a:ext cx="3566779" cy="274368"/>
          </a:xfrm>
          <a:prstGeom prst="rect">
            <a:avLst/>
          </a:prstGeom>
          <a:noFill/>
        </p:spPr>
        <p:txBody>
          <a:bodyPr wrap="square" rtlCol="0" anchor="ctr"/>
          <a:lstStyle/>
          <a:p>
            <a:r>
              <a:rPr lang="en-US" sz="850" i="1">
                <a:solidFill>
                  <a:srgbClr val="E8A33D"/>
                </a:solidFill>
                <a:latin typeface="微软雅黑" panose="020B0503020204020204" pitchFamily="34" charset="-122"/>
                <a:ea typeface="微软雅黑" panose="020B0503020204020204" pitchFamily="34" charset="-122"/>
                <a:cs typeface="微软雅黑" panose="020B0503020204020204" pitchFamily="34" charset="-120"/>
              </a:rPr>
              <a:t>💡 不要害怕找老师谈话，老师是你在学校的支持者。</a:t>
            </a:r>
            <a:endParaRPr lang="en-US" sz="850"/>
          </a:p>
        </p:txBody>
      </p:sp>
      <p:sp>
        <p:nvSpPr>
          <p:cNvPr id="21" name="Shape 19"/>
          <p:cNvSpPr/>
          <p:nvPr/>
        </p:nvSpPr>
        <p:spPr>
          <a:xfrm>
            <a:off x="457279" y="2926935"/>
            <a:ext cx="3932603" cy="1509022"/>
          </a:xfrm>
          <a:prstGeom prst="roundRect">
            <a:avLst>
              <a:gd name="adj" fmla="val 4848"/>
            </a:avLst>
          </a:prstGeom>
          <a:solidFill>
            <a:srgbClr val="FFFFFF"/>
          </a:solidFill>
          <a:ln w="6350">
            <a:solidFill>
              <a:srgbClr val="D5D5DD"/>
            </a:solidFill>
            <a:prstDash val="solid"/>
          </a:ln>
        </p:spPr>
        <p:txBody>
          <a:bodyPr/>
          <a:lstStyle/>
          <a:p>
            <a:endParaRPr/>
          </a:p>
        </p:txBody>
      </p:sp>
      <p:sp>
        <p:nvSpPr>
          <p:cNvPr id="22" name="Shape 20"/>
          <p:cNvSpPr/>
          <p:nvPr/>
        </p:nvSpPr>
        <p:spPr>
          <a:xfrm>
            <a:off x="640192" y="3109847"/>
            <a:ext cx="503007" cy="503007"/>
          </a:xfrm>
          <a:prstGeom prst="ellipse">
            <a:avLst/>
          </a:prstGeom>
          <a:solidFill>
            <a:srgbClr val="5B9B6F"/>
          </a:solidFill>
        </p:spPr>
        <p:txBody>
          <a:bodyPr/>
          <a:lstStyle/>
          <a:p>
            <a:endParaRPr/>
          </a:p>
        </p:txBody>
      </p:sp>
      <p:sp>
        <p:nvSpPr>
          <p:cNvPr id="23" name="Text 21"/>
          <p:cNvSpPr/>
          <p:nvPr/>
        </p:nvSpPr>
        <p:spPr>
          <a:xfrm>
            <a:off x="640192" y="3109847"/>
            <a:ext cx="503007" cy="503007"/>
          </a:xfrm>
          <a:prstGeom prst="rect">
            <a:avLst/>
          </a:prstGeom>
          <a:noFill/>
        </p:spPr>
        <p:txBody>
          <a:bodyPr wrap="square" rtlCol="0" anchor="ctr">
            <a:normAutofit/>
          </a:bodyPr>
          <a:lstStyle/>
          <a:p>
            <a:pPr algn="ctr"/>
            <a:r>
              <a:rPr lang="en-US" sz="2000" b="1">
                <a:solidFill>
                  <a:srgbClr val="FFFFFF"/>
                </a:solidFill>
                <a:latin typeface="宋体" panose="02010600030101010101" pitchFamily="2" charset="-122"/>
                <a:ea typeface="宋体" panose="02010600030101010101" pitchFamily="2" charset="-122"/>
                <a:cs typeface="宋体" panose="02010600030101010101" pitchFamily="34" charset="-120"/>
              </a:rPr>
              <a:t>委</a:t>
            </a:r>
            <a:endParaRPr lang="en-US" sz="2000"/>
          </a:p>
        </p:txBody>
      </p:sp>
      <p:sp>
        <p:nvSpPr>
          <p:cNvPr id="24" name="Text 22"/>
          <p:cNvSpPr/>
          <p:nvPr/>
        </p:nvSpPr>
        <p:spPr>
          <a:xfrm>
            <a:off x="1280383" y="3109847"/>
            <a:ext cx="2926588" cy="274368"/>
          </a:xfrm>
          <a:prstGeom prst="rect">
            <a:avLst/>
          </a:prstGeom>
          <a:noFill/>
        </p:spPr>
        <p:txBody>
          <a:bodyPr wrap="square" rtlCol="0" anchor="ctr">
            <a:normAutofit lnSpcReduction="10000"/>
          </a:bodyPr>
          <a:lstStyle/>
          <a:p>
            <a:r>
              <a:rPr lang="en-US" sz="1300" b="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班级心理委员</a:t>
            </a:r>
            <a:endParaRPr lang="en-US" sz="1300"/>
          </a:p>
        </p:txBody>
      </p:sp>
      <p:sp>
        <p:nvSpPr>
          <p:cNvPr id="25" name="Text 23"/>
          <p:cNvSpPr/>
          <p:nvPr/>
        </p:nvSpPr>
        <p:spPr>
          <a:xfrm>
            <a:off x="1280383" y="3384215"/>
            <a:ext cx="2926588" cy="274368"/>
          </a:xfrm>
          <a:prstGeom prst="rect">
            <a:avLst/>
          </a:prstGeom>
          <a:noFill/>
        </p:spPr>
        <p:txBody>
          <a:bodyPr wrap="square" rtlCol="0" anchor="t"/>
          <a:lstStyle/>
          <a:p>
            <a:r>
              <a:rPr lang="en-US" sz="9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经过培训的同学，负责关注班级同学的心理状态。</a:t>
            </a:r>
            <a:endParaRPr lang="en-US" sz="900"/>
          </a:p>
        </p:txBody>
      </p:sp>
      <p:sp>
        <p:nvSpPr>
          <p:cNvPr id="26" name="Text 24"/>
          <p:cNvSpPr/>
          <p:nvPr/>
        </p:nvSpPr>
        <p:spPr>
          <a:xfrm>
            <a:off x="640191" y="3704310"/>
            <a:ext cx="3566779" cy="365824"/>
          </a:xfrm>
          <a:prstGeom prst="rect">
            <a:avLst/>
          </a:prstGeom>
          <a:noFill/>
        </p:spPr>
        <p:txBody>
          <a:bodyPr wrap="square" rtlCol="0" anchor="t"/>
          <a:lstStyle/>
          <a:p>
            <a:r>
              <a:rPr lang="en-US" sz="900">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可以在日常交流中提供倾听和同伴支持，帮助你链接更多资源。</a:t>
            </a:r>
            <a:endParaRPr lang="en-US" sz="900"/>
          </a:p>
        </p:txBody>
      </p:sp>
      <p:sp>
        <p:nvSpPr>
          <p:cNvPr id="27" name="Text 25"/>
          <p:cNvSpPr/>
          <p:nvPr/>
        </p:nvSpPr>
        <p:spPr>
          <a:xfrm>
            <a:off x="640191" y="4070134"/>
            <a:ext cx="3566779" cy="274368"/>
          </a:xfrm>
          <a:prstGeom prst="rect">
            <a:avLst/>
          </a:prstGeom>
          <a:noFill/>
        </p:spPr>
        <p:txBody>
          <a:bodyPr wrap="square" rtlCol="0" anchor="ctr"/>
          <a:lstStyle/>
          <a:p>
            <a:r>
              <a:rPr lang="en-US" sz="850" i="1">
                <a:solidFill>
                  <a:srgbClr val="5B9B6F"/>
                </a:solidFill>
                <a:latin typeface="微软雅黑" panose="020B0503020204020204" pitchFamily="34" charset="-122"/>
                <a:ea typeface="微软雅黑" panose="020B0503020204020204" pitchFamily="34" charset="-122"/>
                <a:cs typeface="微软雅黑" panose="020B0503020204020204" pitchFamily="34" charset="-120"/>
              </a:rPr>
              <a:t>💡 心理委员是你的同龄人，交流起来更加轻松自然。</a:t>
            </a:r>
            <a:endParaRPr lang="en-US" sz="850"/>
          </a:p>
        </p:txBody>
      </p:sp>
      <p:sp>
        <p:nvSpPr>
          <p:cNvPr id="28" name="Shape 26"/>
          <p:cNvSpPr/>
          <p:nvPr/>
        </p:nvSpPr>
        <p:spPr>
          <a:xfrm>
            <a:off x="4572794" y="2926935"/>
            <a:ext cx="3932603" cy="1509022"/>
          </a:xfrm>
          <a:prstGeom prst="roundRect">
            <a:avLst>
              <a:gd name="adj" fmla="val 4848"/>
            </a:avLst>
          </a:prstGeom>
          <a:solidFill>
            <a:srgbClr val="FFFFFF"/>
          </a:solidFill>
          <a:ln w="6350">
            <a:solidFill>
              <a:srgbClr val="D5D5DD"/>
            </a:solidFill>
            <a:prstDash val="solid"/>
          </a:ln>
        </p:spPr>
        <p:txBody>
          <a:bodyPr/>
          <a:lstStyle/>
          <a:p>
            <a:endParaRPr/>
          </a:p>
        </p:txBody>
      </p:sp>
      <p:sp>
        <p:nvSpPr>
          <p:cNvPr id="29" name="Shape 27"/>
          <p:cNvSpPr/>
          <p:nvPr/>
        </p:nvSpPr>
        <p:spPr>
          <a:xfrm>
            <a:off x="4755706" y="3109847"/>
            <a:ext cx="503007" cy="503007"/>
          </a:xfrm>
          <a:prstGeom prst="ellipse">
            <a:avLst/>
          </a:prstGeom>
          <a:solidFill>
            <a:srgbClr val="1E4A6B"/>
          </a:solidFill>
        </p:spPr>
        <p:txBody>
          <a:bodyPr/>
          <a:lstStyle/>
          <a:p>
            <a:endParaRPr/>
          </a:p>
        </p:txBody>
      </p:sp>
      <p:sp>
        <p:nvSpPr>
          <p:cNvPr id="30" name="Text 28"/>
          <p:cNvSpPr/>
          <p:nvPr/>
        </p:nvSpPr>
        <p:spPr>
          <a:xfrm>
            <a:off x="4755706" y="3109847"/>
            <a:ext cx="503007" cy="503007"/>
          </a:xfrm>
          <a:prstGeom prst="rect">
            <a:avLst/>
          </a:prstGeom>
          <a:noFill/>
        </p:spPr>
        <p:txBody>
          <a:bodyPr wrap="square" rtlCol="0" anchor="ctr">
            <a:normAutofit/>
          </a:bodyPr>
          <a:lstStyle/>
          <a:p>
            <a:pPr algn="ctr"/>
            <a:r>
              <a:rPr lang="en-US" sz="2000" b="1">
                <a:solidFill>
                  <a:srgbClr val="FFFFFF"/>
                </a:solidFill>
                <a:latin typeface="宋体" panose="02010600030101010101" pitchFamily="2" charset="-122"/>
                <a:ea typeface="宋体" panose="02010600030101010101" pitchFamily="2" charset="-122"/>
                <a:cs typeface="宋体" panose="02010600030101010101" pitchFamily="34" charset="-120"/>
              </a:rPr>
              <a:t>友</a:t>
            </a:r>
            <a:endParaRPr lang="en-US" sz="2000"/>
          </a:p>
        </p:txBody>
      </p:sp>
      <p:sp>
        <p:nvSpPr>
          <p:cNvPr id="31" name="Text 29"/>
          <p:cNvSpPr/>
          <p:nvPr/>
        </p:nvSpPr>
        <p:spPr>
          <a:xfrm>
            <a:off x="5395897" y="3109847"/>
            <a:ext cx="2926588" cy="274368"/>
          </a:xfrm>
          <a:prstGeom prst="rect">
            <a:avLst/>
          </a:prstGeom>
          <a:noFill/>
        </p:spPr>
        <p:txBody>
          <a:bodyPr wrap="square" rtlCol="0" anchor="ctr">
            <a:normAutofit lnSpcReduction="10000"/>
          </a:bodyPr>
          <a:lstStyle/>
          <a:p>
            <a:r>
              <a:rPr lang="en-US" sz="1300" b="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同伴互助网络</a:t>
            </a:r>
            <a:endParaRPr lang="en-US" sz="1300"/>
          </a:p>
        </p:txBody>
      </p:sp>
      <p:sp>
        <p:nvSpPr>
          <p:cNvPr id="32" name="Text 30"/>
          <p:cNvSpPr/>
          <p:nvPr/>
        </p:nvSpPr>
        <p:spPr>
          <a:xfrm>
            <a:off x="5395897" y="3384215"/>
            <a:ext cx="2926588" cy="274368"/>
          </a:xfrm>
          <a:prstGeom prst="rect">
            <a:avLst/>
          </a:prstGeom>
          <a:noFill/>
        </p:spPr>
        <p:txBody>
          <a:bodyPr wrap="square" rtlCol="0" anchor="t"/>
          <a:lstStyle/>
          <a:p>
            <a:r>
              <a:rPr lang="en-US" sz="9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与信任的同学建立互助关系，相互支持。</a:t>
            </a:r>
            <a:endParaRPr lang="en-US" sz="900"/>
          </a:p>
        </p:txBody>
      </p:sp>
      <p:sp>
        <p:nvSpPr>
          <p:cNvPr id="33" name="Text 31"/>
          <p:cNvSpPr/>
          <p:nvPr/>
        </p:nvSpPr>
        <p:spPr>
          <a:xfrm>
            <a:off x="4755706" y="3704310"/>
            <a:ext cx="3566779" cy="365824"/>
          </a:xfrm>
          <a:prstGeom prst="rect">
            <a:avLst/>
          </a:prstGeom>
          <a:noFill/>
        </p:spPr>
        <p:txBody>
          <a:bodyPr wrap="square" rtlCol="0" anchor="t"/>
          <a:lstStyle/>
          <a:p>
            <a:r>
              <a:rPr lang="en-US" sz="900">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可以约定每周一次"心灵对话"，分享近况，互相鼓励。</a:t>
            </a:r>
            <a:endParaRPr lang="en-US" sz="900"/>
          </a:p>
        </p:txBody>
      </p:sp>
      <p:sp>
        <p:nvSpPr>
          <p:cNvPr id="34" name="Text 32"/>
          <p:cNvSpPr/>
          <p:nvPr/>
        </p:nvSpPr>
        <p:spPr>
          <a:xfrm>
            <a:off x="4755706" y="4070134"/>
            <a:ext cx="3566779" cy="274368"/>
          </a:xfrm>
          <a:prstGeom prst="rect">
            <a:avLst/>
          </a:prstGeom>
          <a:noFill/>
        </p:spPr>
        <p:txBody>
          <a:bodyPr wrap="square" rtlCol="0" anchor="ctr"/>
          <a:lstStyle/>
          <a:p>
            <a:r>
              <a:rPr lang="en-US" sz="850" i="1">
                <a:solidFill>
                  <a:srgbClr val="1E4A6B"/>
                </a:solidFill>
                <a:latin typeface="微软雅黑" panose="020B0503020204020204" pitchFamily="34" charset="-122"/>
                <a:ea typeface="微软雅黑" panose="020B0503020204020204" pitchFamily="34" charset="-122"/>
                <a:cs typeface="微软雅黑" panose="020B0503020204020204" pitchFamily="34" charset="-120"/>
              </a:rPr>
              <a:t>💡 帮助他人的过程也是自我疗愈的过程。</a:t>
            </a:r>
            <a:endParaRPr lang="en-US" sz="850"/>
          </a:p>
        </p:txBody>
      </p:sp>
      <p:sp>
        <p:nvSpPr>
          <p:cNvPr id="35" name="Watermark"/>
          <p:cNvSpPr txBox="1"/>
          <p:nvPr/>
        </p:nvSpPr>
        <p:spPr>
          <a:xfrm>
            <a:off x="6837187" y="4686661"/>
            <a:ext cx="2200382" cy="350061"/>
          </a:xfrm>
          <a:prstGeom prst="rect">
            <a:avLst/>
          </a:prstGeom>
          <a:noFill/>
          <a:ln>
            <a:noFill/>
          </a:ln>
        </p:spPr>
        <p:txBody>
          <a:bodyPr wrap="square" lIns="0" tIns="0" rIns="91456" bIns="45728" rtlCol="0" anchor="b"/>
          <a:lstStyle/>
          <a:p>
            <a:pPr algn="r"/>
            <a:r>
              <a:rPr lang="en-US" altLang="zh-CN" sz="1600">
                <a:solidFill>
                  <a:srgbClr val="808080">
                    <a:alpha val="19999"/>
                  </a:srgbClr>
                </a:solidFill>
                <a:latin typeface="Arial"/>
                <a:ea typeface="宋体" panose="02010600030101010101" pitchFamily="2" charset="-122"/>
              </a:rPr>
              <a:t>AI </a:t>
            </a:r>
            <a:r>
              <a:rPr lang="zh-CN" altLang="en-US" sz="1600">
                <a:solidFill>
                  <a:srgbClr val="808080">
                    <a:alpha val="19999"/>
                  </a:srgbClr>
                </a:solidFill>
                <a:latin typeface="Arial"/>
                <a:ea typeface="宋体" panose="02010600030101010101" pitchFamily="2" charset="-122"/>
              </a:rPr>
              <a:t>生成</a:t>
            </a: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348"/>
            <a:ext cx="73165" cy="5144393"/>
          </a:xfrm>
          <a:prstGeom prst="rect">
            <a:avLst/>
          </a:prstGeom>
          <a:solidFill>
            <a:srgbClr val="2D6A8E"/>
          </a:solidFill>
        </p:spPr>
        <p:txBody>
          <a:bodyPr/>
          <a:lstStyle/>
          <a:p>
            <a:endParaRPr/>
          </a:p>
        </p:txBody>
      </p:sp>
      <p:sp>
        <p:nvSpPr>
          <p:cNvPr id="3" name="Text 1"/>
          <p:cNvSpPr/>
          <p:nvPr/>
        </p:nvSpPr>
        <p:spPr>
          <a:xfrm>
            <a:off x="457280" y="293006"/>
            <a:ext cx="8231029" cy="274368"/>
          </a:xfrm>
          <a:prstGeom prst="rect">
            <a:avLst/>
          </a:prstGeom>
          <a:noFill/>
        </p:spPr>
        <p:txBody>
          <a:bodyPr wrap="square" rtlCol="0" anchor="ctr">
            <a:normAutofit/>
          </a:bodyPr>
          <a:lstStyle/>
          <a:p>
            <a:r>
              <a:rPr lang="en-US" sz="1100" b="1" kern="0" spc="200">
                <a:solidFill>
                  <a:srgbClr val="2D6A8E"/>
                </a:solidFill>
                <a:latin typeface="微软雅黑" panose="020B0503020204020204" pitchFamily="34" charset="-122"/>
                <a:ea typeface="微软雅黑" panose="020B0503020204020204" pitchFamily="34" charset="-122"/>
                <a:cs typeface="微软雅黑" panose="020B0503020204020204" pitchFamily="34" charset="-120"/>
              </a:rPr>
              <a:t>第四部分 · 寻求帮助</a:t>
            </a:r>
            <a:endParaRPr lang="en-US" sz="1100"/>
          </a:p>
        </p:txBody>
      </p:sp>
      <p:sp>
        <p:nvSpPr>
          <p:cNvPr id="4" name="Text 2"/>
          <p:cNvSpPr/>
          <p:nvPr/>
        </p:nvSpPr>
        <p:spPr>
          <a:xfrm>
            <a:off x="457280" y="549083"/>
            <a:ext cx="8231029" cy="503007"/>
          </a:xfrm>
          <a:prstGeom prst="rect">
            <a:avLst/>
          </a:prstGeom>
          <a:noFill/>
        </p:spPr>
        <p:txBody>
          <a:bodyPr wrap="square" rtlCol="0" anchor="ctr">
            <a:normAutofit/>
          </a:bodyPr>
          <a:lstStyle/>
          <a:p>
            <a:r>
              <a:rPr lang="en-US" sz="2601" b="1" kern="0" spc="150">
                <a:solidFill>
                  <a:srgbClr val="1A1A2E"/>
                </a:solidFill>
                <a:latin typeface="宋体" panose="02010600030101010101" pitchFamily="2" charset="-122"/>
                <a:ea typeface="宋体" panose="02010600030101010101" pitchFamily="2" charset="-122"/>
                <a:cs typeface="宋体" panose="02010600030101010101" pitchFamily="34" charset="-120"/>
              </a:rPr>
              <a:t>校外心理支持资源</a:t>
            </a:r>
            <a:endParaRPr lang="en-US" sz="2601"/>
          </a:p>
        </p:txBody>
      </p:sp>
      <p:sp>
        <p:nvSpPr>
          <p:cNvPr id="5" name="Shape 3"/>
          <p:cNvSpPr/>
          <p:nvPr/>
        </p:nvSpPr>
        <p:spPr>
          <a:xfrm>
            <a:off x="457280" y="1052090"/>
            <a:ext cx="548735" cy="32010"/>
          </a:xfrm>
          <a:prstGeom prst="rect">
            <a:avLst/>
          </a:prstGeom>
          <a:solidFill>
            <a:srgbClr val="E8A33D"/>
          </a:solidFill>
        </p:spPr>
        <p:txBody>
          <a:bodyPr/>
          <a:lstStyle/>
          <a:p>
            <a:endParaRPr/>
          </a:p>
        </p:txBody>
      </p:sp>
      <p:sp>
        <p:nvSpPr>
          <p:cNvPr id="6" name="Text 4"/>
          <p:cNvSpPr/>
          <p:nvPr/>
        </p:nvSpPr>
        <p:spPr>
          <a:xfrm>
            <a:off x="8413941" y="4778917"/>
            <a:ext cx="457279" cy="228640"/>
          </a:xfrm>
          <a:prstGeom prst="rect">
            <a:avLst/>
          </a:prstGeom>
          <a:noFill/>
        </p:spPr>
        <p:txBody>
          <a:bodyPr wrap="square" rtlCol="0" anchor="ctr">
            <a:normAutofit/>
          </a:bodyPr>
          <a:lstStyle/>
          <a:p>
            <a:pPr algn="r"/>
            <a:r>
              <a:rPr lang="en-US" sz="9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20</a:t>
            </a:r>
            <a:endParaRPr lang="en-US" sz="900"/>
          </a:p>
        </p:txBody>
      </p:sp>
      <p:sp>
        <p:nvSpPr>
          <p:cNvPr id="7" name="Shape 5"/>
          <p:cNvSpPr/>
          <p:nvPr/>
        </p:nvSpPr>
        <p:spPr>
          <a:xfrm>
            <a:off x="457280" y="1280730"/>
            <a:ext cx="4115514" cy="3246684"/>
          </a:xfrm>
          <a:prstGeom prst="roundRect">
            <a:avLst>
              <a:gd name="adj" fmla="val 2254"/>
            </a:avLst>
          </a:prstGeom>
          <a:solidFill>
            <a:srgbClr val="FFFFFF"/>
          </a:solidFill>
          <a:ln w="6350">
            <a:solidFill>
              <a:srgbClr val="D5D5DD"/>
            </a:solidFill>
            <a:prstDash val="solid"/>
          </a:ln>
        </p:spPr>
        <p:txBody>
          <a:bodyPr/>
          <a:lstStyle/>
          <a:p>
            <a:endParaRPr/>
          </a:p>
        </p:txBody>
      </p:sp>
      <p:sp>
        <p:nvSpPr>
          <p:cNvPr id="8" name="Text 6"/>
          <p:cNvSpPr/>
          <p:nvPr/>
        </p:nvSpPr>
        <p:spPr>
          <a:xfrm>
            <a:off x="640192" y="1372185"/>
            <a:ext cx="2743676" cy="274368"/>
          </a:xfrm>
          <a:prstGeom prst="rect">
            <a:avLst/>
          </a:prstGeom>
          <a:noFill/>
        </p:spPr>
        <p:txBody>
          <a:bodyPr wrap="square" rtlCol="0" anchor="ctr">
            <a:normAutofit/>
          </a:bodyPr>
          <a:lstStyle/>
          <a:p>
            <a:r>
              <a:rPr lang="en-US" sz="1200" b="1">
                <a:solidFill>
                  <a:srgbClr val="2D6A8E"/>
                </a:solidFill>
                <a:latin typeface="微软雅黑" panose="020B0503020204020204" pitchFamily="34" charset="-122"/>
                <a:ea typeface="微软雅黑" panose="020B0503020204020204" pitchFamily="34" charset="-122"/>
                <a:cs typeface="微软雅黑" panose="020B0503020204020204" pitchFamily="34" charset="-120"/>
              </a:rPr>
              <a:t>心理援助热线</a:t>
            </a:r>
            <a:endParaRPr lang="en-US" sz="1200"/>
          </a:p>
        </p:txBody>
      </p:sp>
      <p:sp>
        <p:nvSpPr>
          <p:cNvPr id="9" name="Text 7"/>
          <p:cNvSpPr/>
          <p:nvPr/>
        </p:nvSpPr>
        <p:spPr>
          <a:xfrm>
            <a:off x="640191" y="1646553"/>
            <a:ext cx="3658235" cy="228640"/>
          </a:xfrm>
          <a:prstGeom prst="rect">
            <a:avLst/>
          </a:prstGeom>
          <a:noFill/>
        </p:spPr>
        <p:txBody>
          <a:bodyPr wrap="square" rtlCol="0" anchor="ctr">
            <a:normAutofit/>
          </a:bodyPr>
          <a:lstStyle/>
          <a:p>
            <a:r>
              <a:rPr lang="en-US" sz="9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免费、保密、24小时在线</a:t>
            </a:r>
            <a:endParaRPr lang="en-US" sz="900"/>
          </a:p>
        </p:txBody>
      </p:sp>
      <p:sp>
        <p:nvSpPr>
          <p:cNvPr id="10" name="Text 8"/>
          <p:cNvSpPr/>
          <p:nvPr/>
        </p:nvSpPr>
        <p:spPr>
          <a:xfrm>
            <a:off x="640191" y="1966649"/>
            <a:ext cx="2926588" cy="228640"/>
          </a:xfrm>
          <a:prstGeom prst="rect">
            <a:avLst/>
          </a:prstGeom>
          <a:noFill/>
        </p:spPr>
        <p:txBody>
          <a:bodyPr wrap="square" rtlCol="0" anchor="ctr">
            <a:normAutofit lnSpcReduction="10000"/>
          </a:bodyPr>
          <a:lstStyle/>
          <a:p>
            <a:r>
              <a:rPr lang="en-US" sz="1000" b="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全国青少年心理咨询热线</a:t>
            </a:r>
            <a:endParaRPr lang="en-US" sz="1000"/>
          </a:p>
        </p:txBody>
      </p:sp>
      <p:sp>
        <p:nvSpPr>
          <p:cNvPr id="11" name="Text 9"/>
          <p:cNvSpPr/>
          <p:nvPr/>
        </p:nvSpPr>
        <p:spPr>
          <a:xfrm>
            <a:off x="640191" y="2195288"/>
            <a:ext cx="2926588" cy="182912"/>
          </a:xfrm>
          <a:prstGeom prst="rect">
            <a:avLst/>
          </a:prstGeom>
          <a:noFill/>
        </p:spPr>
        <p:txBody>
          <a:bodyPr wrap="square" rtlCol="0" anchor="t"/>
          <a:lstStyle/>
          <a:p>
            <a:r>
              <a:rPr lang="en-US" sz="8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共青团中央主办，面向青少年的专业心理服务</a:t>
            </a:r>
            <a:endParaRPr lang="en-US" sz="800"/>
          </a:p>
        </p:txBody>
      </p:sp>
      <p:sp>
        <p:nvSpPr>
          <p:cNvPr id="12" name="Shape 10"/>
          <p:cNvSpPr/>
          <p:nvPr/>
        </p:nvSpPr>
        <p:spPr>
          <a:xfrm>
            <a:off x="3658235" y="1984940"/>
            <a:ext cx="777375" cy="320096"/>
          </a:xfrm>
          <a:prstGeom prst="roundRect">
            <a:avLst>
              <a:gd name="adj" fmla="val 11429"/>
            </a:avLst>
          </a:prstGeom>
          <a:solidFill>
            <a:srgbClr val="E8F0F5"/>
          </a:solidFill>
          <a:ln w="6350">
            <a:solidFill>
              <a:srgbClr val="2D6A8E"/>
            </a:solidFill>
            <a:prstDash val="solid"/>
          </a:ln>
        </p:spPr>
        <p:txBody>
          <a:bodyPr/>
          <a:lstStyle/>
          <a:p>
            <a:endParaRPr/>
          </a:p>
        </p:txBody>
      </p:sp>
      <p:sp>
        <p:nvSpPr>
          <p:cNvPr id="13" name="Text 11"/>
          <p:cNvSpPr/>
          <p:nvPr/>
        </p:nvSpPr>
        <p:spPr>
          <a:xfrm>
            <a:off x="3658235" y="1984940"/>
            <a:ext cx="777375" cy="320096"/>
          </a:xfrm>
          <a:prstGeom prst="rect">
            <a:avLst/>
          </a:prstGeom>
          <a:noFill/>
        </p:spPr>
        <p:txBody>
          <a:bodyPr wrap="square" rtlCol="0" anchor="ctr">
            <a:normAutofit/>
          </a:bodyPr>
          <a:lstStyle/>
          <a:p>
            <a:pPr algn="ctr"/>
            <a:r>
              <a:rPr lang="en-US" sz="800" b="1">
                <a:solidFill>
                  <a:srgbClr val="2D6A8E"/>
                </a:solidFill>
                <a:latin typeface="微软雅黑" panose="020B0503020204020204" pitchFamily="34" charset="-122"/>
                <a:ea typeface="微软雅黑" panose="020B0503020204020204" pitchFamily="34" charset="-122"/>
                <a:cs typeface="微软雅黑" panose="020B0503020204020204" pitchFamily="34" charset="-120"/>
              </a:rPr>
              <a:t>12355</a:t>
            </a:r>
            <a:endParaRPr lang="en-US" sz="800"/>
          </a:p>
        </p:txBody>
      </p:sp>
      <p:sp>
        <p:nvSpPr>
          <p:cNvPr id="14" name="Text 12"/>
          <p:cNvSpPr/>
          <p:nvPr/>
        </p:nvSpPr>
        <p:spPr>
          <a:xfrm>
            <a:off x="640191" y="2588549"/>
            <a:ext cx="2926588" cy="228640"/>
          </a:xfrm>
          <a:prstGeom prst="rect">
            <a:avLst/>
          </a:prstGeom>
          <a:noFill/>
        </p:spPr>
        <p:txBody>
          <a:bodyPr wrap="square" rtlCol="0" anchor="ctr">
            <a:normAutofit lnSpcReduction="10000"/>
          </a:bodyPr>
          <a:lstStyle/>
          <a:p>
            <a:r>
              <a:rPr lang="en-US" sz="1000" b="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全国心理援助热线</a:t>
            </a:r>
            <a:endParaRPr lang="en-US" sz="1000"/>
          </a:p>
        </p:txBody>
      </p:sp>
      <p:sp>
        <p:nvSpPr>
          <p:cNvPr id="15" name="Text 13"/>
          <p:cNvSpPr/>
          <p:nvPr/>
        </p:nvSpPr>
        <p:spPr>
          <a:xfrm>
            <a:off x="640191" y="2817188"/>
            <a:ext cx="2926588" cy="182912"/>
          </a:xfrm>
          <a:prstGeom prst="rect">
            <a:avLst/>
          </a:prstGeom>
          <a:noFill/>
        </p:spPr>
        <p:txBody>
          <a:bodyPr wrap="square" rtlCol="0" anchor="t"/>
          <a:lstStyle/>
          <a:p>
            <a:r>
              <a:rPr lang="en-US" sz="8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24小时免费心理危机干预</a:t>
            </a:r>
            <a:endParaRPr lang="en-US" sz="800"/>
          </a:p>
        </p:txBody>
      </p:sp>
      <p:sp>
        <p:nvSpPr>
          <p:cNvPr id="16" name="Shape 14"/>
          <p:cNvSpPr/>
          <p:nvPr/>
        </p:nvSpPr>
        <p:spPr>
          <a:xfrm>
            <a:off x="3658235" y="2606840"/>
            <a:ext cx="777375" cy="320096"/>
          </a:xfrm>
          <a:prstGeom prst="roundRect">
            <a:avLst>
              <a:gd name="adj" fmla="val 11429"/>
            </a:avLst>
          </a:prstGeom>
          <a:solidFill>
            <a:srgbClr val="E8F0F5"/>
          </a:solidFill>
          <a:ln w="6350">
            <a:solidFill>
              <a:srgbClr val="2D6A8E"/>
            </a:solidFill>
            <a:prstDash val="solid"/>
          </a:ln>
        </p:spPr>
        <p:txBody>
          <a:bodyPr/>
          <a:lstStyle/>
          <a:p>
            <a:endParaRPr/>
          </a:p>
        </p:txBody>
      </p:sp>
      <p:sp>
        <p:nvSpPr>
          <p:cNvPr id="17" name="Text 15"/>
          <p:cNvSpPr/>
          <p:nvPr/>
        </p:nvSpPr>
        <p:spPr>
          <a:xfrm>
            <a:off x="3658235" y="2606840"/>
            <a:ext cx="777375" cy="320096"/>
          </a:xfrm>
          <a:prstGeom prst="rect">
            <a:avLst/>
          </a:prstGeom>
          <a:noFill/>
        </p:spPr>
        <p:txBody>
          <a:bodyPr wrap="square" rtlCol="0" anchor="ctr">
            <a:normAutofit lnSpcReduction="10000"/>
          </a:bodyPr>
          <a:lstStyle/>
          <a:p>
            <a:pPr algn="ctr"/>
            <a:r>
              <a:rPr lang="en-US" sz="800" b="1">
                <a:solidFill>
                  <a:srgbClr val="2D6A8E"/>
                </a:solidFill>
                <a:latin typeface="微软雅黑" panose="020B0503020204020204" pitchFamily="34" charset="-122"/>
                <a:ea typeface="微软雅黑" panose="020B0503020204020204" pitchFamily="34" charset="-122"/>
                <a:cs typeface="微软雅黑" panose="020B0503020204020204" pitchFamily="34" charset="-120"/>
              </a:rPr>
              <a:t>400-161-9995</a:t>
            </a:r>
            <a:endParaRPr lang="en-US" sz="800"/>
          </a:p>
        </p:txBody>
      </p:sp>
      <p:sp>
        <p:nvSpPr>
          <p:cNvPr id="18" name="Text 16"/>
          <p:cNvSpPr/>
          <p:nvPr/>
        </p:nvSpPr>
        <p:spPr>
          <a:xfrm>
            <a:off x="640191" y="3210449"/>
            <a:ext cx="2926588" cy="228640"/>
          </a:xfrm>
          <a:prstGeom prst="rect">
            <a:avLst/>
          </a:prstGeom>
          <a:noFill/>
        </p:spPr>
        <p:txBody>
          <a:bodyPr wrap="square" rtlCol="0" anchor="ctr">
            <a:normAutofit lnSpcReduction="10000"/>
          </a:bodyPr>
          <a:lstStyle/>
          <a:p>
            <a:r>
              <a:rPr lang="en-US" sz="1000" b="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北京心理危机研究与干预中心</a:t>
            </a:r>
            <a:endParaRPr lang="en-US" sz="1000"/>
          </a:p>
        </p:txBody>
      </p:sp>
      <p:sp>
        <p:nvSpPr>
          <p:cNvPr id="19" name="Text 17"/>
          <p:cNvSpPr/>
          <p:nvPr/>
        </p:nvSpPr>
        <p:spPr>
          <a:xfrm>
            <a:off x="640191" y="3439088"/>
            <a:ext cx="2926588" cy="182912"/>
          </a:xfrm>
          <a:prstGeom prst="rect">
            <a:avLst/>
          </a:prstGeom>
          <a:noFill/>
        </p:spPr>
        <p:txBody>
          <a:bodyPr wrap="square" rtlCol="0" anchor="t"/>
          <a:lstStyle/>
          <a:p>
            <a:r>
              <a:rPr lang="en-US" sz="8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面向全国，24小时自杀干预</a:t>
            </a:r>
            <a:endParaRPr lang="en-US" sz="800"/>
          </a:p>
        </p:txBody>
      </p:sp>
      <p:sp>
        <p:nvSpPr>
          <p:cNvPr id="20" name="Shape 18"/>
          <p:cNvSpPr/>
          <p:nvPr/>
        </p:nvSpPr>
        <p:spPr>
          <a:xfrm>
            <a:off x="3658235" y="3228740"/>
            <a:ext cx="777375" cy="320096"/>
          </a:xfrm>
          <a:prstGeom prst="roundRect">
            <a:avLst>
              <a:gd name="adj" fmla="val 11429"/>
            </a:avLst>
          </a:prstGeom>
          <a:solidFill>
            <a:srgbClr val="E8F0F5"/>
          </a:solidFill>
          <a:ln w="6350">
            <a:solidFill>
              <a:srgbClr val="2D6A8E"/>
            </a:solidFill>
            <a:prstDash val="solid"/>
          </a:ln>
        </p:spPr>
        <p:txBody>
          <a:bodyPr/>
          <a:lstStyle/>
          <a:p>
            <a:endParaRPr/>
          </a:p>
        </p:txBody>
      </p:sp>
      <p:sp>
        <p:nvSpPr>
          <p:cNvPr id="21" name="Text 19"/>
          <p:cNvSpPr/>
          <p:nvPr/>
        </p:nvSpPr>
        <p:spPr>
          <a:xfrm>
            <a:off x="3658235" y="3228740"/>
            <a:ext cx="777375" cy="320096"/>
          </a:xfrm>
          <a:prstGeom prst="rect">
            <a:avLst/>
          </a:prstGeom>
          <a:noFill/>
        </p:spPr>
        <p:txBody>
          <a:bodyPr wrap="square" rtlCol="0" anchor="ctr">
            <a:normAutofit lnSpcReduction="10000"/>
          </a:bodyPr>
          <a:lstStyle/>
          <a:p>
            <a:pPr algn="ctr"/>
            <a:r>
              <a:rPr lang="en-US" sz="800" b="1">
                <a:solidFill>
                  <a:srgbClr val="2D6A8E"/>
                </a:solidFill>
                <a:latin typeface="微软雅黑" panose="020B0503020204020204" pitchFamily="34" charset="-122"/>
                <a:ea typeface="微软雅黑" panose="020B0503020204020204" pitchFamily="34" charset="-122"/>
                <a:cs typeface="微软雅黑" panose="020B0503020204020204" pitchFamily="34" charset="-120"/>
              </a:rPr>
              <a:t>010-82951150</a:t>
            </a:r>
            <a:endParaRPr lang="en-US" sz="800"/>
          </a:p>
        </p:txBody>
      </p:sp>
      <p:sp>
        <p:nvSpPr>
          <p:cNvPr id="22" name="Text 20"/>
          <p:cNvSpPr/>
          <p:nvPr/>
        </p:nvSpPr>
        <p:spPr>
          <a:xfrm>
            <a:off x="640191" y="3832349"/>
            <a:ext cx="2926588" cy="228640"/>
          </a:xfrm>
          <a:prstGeom prst="rect">
            <a:avLst/>
          </a:prstGeom>
          <a:noFill/>
        </p:spPr>
        <p:txBody>
          <a:bodyPr wrap="square" rtlCol="0" anchor="ctr">
            <a:normAutofit lnSpcReduction="10000"/>
          </a:bodyPr>
          <a:lstStyle/>
          <a:p>
            <a:r>
              <a:rPr lang="en-US" sz="1000" b="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教育部学生心理援助热线</a:t>
            </a:r>
            <a:endParaRPr lang="en-US" sz="1000"/>
          </a:p>
        </p:txBody>
      </p:sp>
      <p:sp>
        <p:nvSpPr>
          <p:cNvPr id="23" name="Text 21"/>
          <p:cNvSpPr/>
          <p:nvPr/>
        </p:nvSpPr>
        <p:spPr>
          <a:xfrm>
            <a:off x="640191" y="4060988"/>
            <a:ext cx="2926588" cy="182912"/>
          </a:xfrm>
          <a:prstGeom prst="rect">
            <a:avLst/>
          </a:prstGeom>
          <a:noFill/>
        </p:spPr>
        <p:txBody>
          <a:bodyPr wrap="square" rtlCol="0" anchor="t"/>
          <a:lstStyle/>
          <a:p>
            <a:r>
              <a:rPr lang="en-US" sz="80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教育部主办，专为学生服务</a:t>
            </a:r>
            <a:endParaRPr lang="en-US" sz="800"/>
          </a:p>
        </p:txBody>
      </p:sp>
      <p:sp>
        <p:nvSpPr>
          <p:cNvPr id="24" name="Shape 22"/>
          <p:cNvSpPr/>
          <p:nvPr/>
        </p:nvSpPr>
        <p:spPr>
          <a:xfrm>
            <a:off x="3658235" y="3850640"/>
            <a:ext cx="777375" cy="320096"/>
          </a:xfrm>
          <a:prstGeom prst="roundRect">
            <a:avLst>
              <a:gd name="adj" fmla="val 11429"/>
            </a:avLst>
          </a:prstGeom>
          <a:solidFill>
            <a:srgbClr val="E8F0F5"/>
          </a:solidFill>
          <a:ln w="6350">
            <a:solidFill>
              <a:srgbClr val="2D6A8E"/>
            </a:solidFill>
            <a:prstDash val="solid"/>
          </a:ln>
        </p:spPr>
        <p:txBody>
          <a:bodyPr/>
          <a:lstStyle/>
          <a:p>
            <a:endParaRPr/>
          </a:p>
        </p:txBody>
      </p:sp>
      <p:sp>
        <p:nvSpPr>
          <p:cNvPr id="25" name="Text 23"/>
          <p:cNvSpPr/>
          <p:nvPr/>
        </p:nvSpPr>
        <p:spPr>
          <a:xfrm>
            <a:off x="3658235" y="3850640"/>
            <a:ext cx="777375" cy="320096"/>
          </a:xfrm>
          <a:prstGeom prst="rect">
            <a:avLst/>
          </a:prstGeom>
          <a:noFill/>
        </p:spPr>
        <p:txBody>
          <a:bodyPr wrap="square" rtlCol="0" anchor="ctr">
            <a:normAutofit lnSpcReduction="10000"/>
          </a:bodyPr>
          <a:lstStyle/>
          <a:p>
            <a:pPr algn="ctr"/>
            <a:r>
              <a:rPr lang="en-US" sz="800" b="1">
                <a:solidFill>
                  <a:srgbClr val="2D6A8E"/>
                </a:solidFill>
                <a:latin typeface="微软雅黑" panose="020B0503020204020204" pitchFamily="34" charset="-122"/>
                <a:ea typeface="微软雅黑" panose="020B0503020204020204" pitchFamily="34" charset="-122"/>
                <a:cs typeface="微软雅黑" panose="020B0503020204020204" pitchFamily="34" charset="-120"/>
              </a:rPr>
              <a:t>4001-000-525</a:t>
            </a:r>
            <a:endParaRPr lang="en-US" sz="800"/>
          </a:p>
        </p:txBody>
      </p:sp>
      <p:sp>
        <p:nvSpPr>
          <p:cNvPr id="26" name="Shape 24"/>
          <p:cNvSpPr/>
          <p:nvPr/>
        </p:nvSpPr>
        <p:spPr>
          <a:xfrm>
            <a:off x="4755706" y="1280730"/>
            <a:ext cx="3932603" cy="3246684"/>
          </a:xfrm>
          <a:prstGeom prst="roundRect">
            <a:avLst>
              <a:gd name="adj" fmla="val 2254"/>
            </a:avLst>
          </a:prstGeom>
          <a:solidFill>
            <a:srgbClr val="FFFFFF"/>
          </a:solidFill>
          <a:ln w="6350">
            <a:solidFill>
              <a:srgbClr val="D5D5DD"/>
            </a:solidFill>
            <a:prstDash val="solid"/>
          </a:ln>
        </p:spPr>
        <p:txBody>
          <a:bodyPr/>
          <a:lstStyle/>
          <a:p>
            <a:endParaRPr/>
          </a:p>
        </p:txBody>
      </p:sp>
      <p:sp>
        <p:nvSpPr>
          <p:cNvPr id="27" name="Text 25"/>
          <p:cNvSpPr/>
          <p:nvPr/>
        </p:nvSpPr>
        <p:spPr>
          <a:xfrm>
            <a:off x="4938618" y="1372185"/>
            <a:ext cx="2743676" cy="274368"/>
          </a:xfrm>
          <a:prstGeom prst="rect">
            <a:avLst/>
          </a:prstGeom>
          <a:noFill/>
        </p:spPr>
        <p:txBody>
          <a:bodyPr wrap="square" rtlCol="0" anchor="ctr">
            <a:normAutofit/>
          </a:bodyPr>
          <a:lstStyle/>
          <a:p>
            <a:r>
              <a:rPr lang="en-US" sz="1200" b="1">
                <a:solidFill>
                  <a:srgbClr val="2D6A8E"/>
                </a:solidFill>
                <a:latin typeface="微软雅黑" panose="020B0503020204020204" pitchFamily="34" charset="-122"/>
                <a:ea typeface="微软雅黑" panose="020B0503020204020204" pitchFamily="34" charset="-122"/>
                <a:cs typeface="微软雅黑" panose="020B0503020204020204" pitchFamily="34" charset="-120"/>
              </a:rPr>
              <a:t>专业心理服务机构</a:t>
            </a:r>
            <a:endParaRPr lang="en-US" sz="1200"/>
          </a:p>
        </p:txBody>
      </p:sp>
      <p:sp>
        <p:nvSpPr>
          <p:cNvPr id="28" name="Shape 26"/>
          <p:cNvSpPr/>
          <p:nvPr/>
        </p:nvSpPr>
        <p:spPr>
          <a:xfrm>
            <a:off x="4938617" y="1783737"/>
            <a:ext cx="54874" cy="503007"/>
          </a:xfrm>
          <a:prstGeom prst="rect">
            <a:avLst/>
          </a:prstGeom>
          <a:solidFill>
            <a:srgbClr val="E8A33D"/>
          </a:solidFill>
        </p:spPr>
        <p:txBody>
          <a:bodyPr/>
          <a:lstStyle/>
          <a:p>
            <a:endParaRPr/>
          </a:p>
        </p:txBody>
      </p:sp>
      <p:sp>
        <p:nvSpPr>
          <p:cNvPr id="29" name="Text 27"/>
          <p:cNvSpPr/>
          <p:nvPr/>
        </p:nvSpPr>
        <p:spPr>
          <a:xfrm>
            <a:off x="5103238" y="1738009"/>
            <a:ext cx="2743676" cy="256076"/>
          </a:xfrm>
          <a:prstGeom prst="rect">
            <a:avLst/>
          </a:prstGeom>
          <a:noFill/>
        </p:spPr>
        <p:txBody>
          <a:bodyPr wrap="square" rtlCol="0" anchor="ctr">
            <a:normAutofit lnSpcReduction="10000"/>
          </a:bodyPr>
          <a:lstStyle/>
          <a:p>
            <a:r>
              <a:rPr lang="en-US" sz="1100" b="1" dirty="0" err="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综合医院心理科</a:t>
            </a:r>
            <a:r>
              <a:rPr lang="en-US" sz="1100" b="1" dirty="0">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a:t>
            </a:r>
            <a:r>
              <a:rPr lang="en-US" sz="1100" b="1" dirty="0" err="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精神科</a:t>
            </a:r>
            <a:endParaRPr lang="en-US" sz="1100" dirty="0"/>
          </a:p>
        </p:txBody>
      </p:sp>
      <p:sp>
        <p:nvSpPr>
          <p:cNvPr id="30" name="Shape 28"/>
          <p:cNvSpPr/>
          <p:nvPr/>
        </p:nvSpPr>
        <p:spPr>
          <a:xfrm>
            <a:off x="7865206" y="1756300"/>
            <a:ext cx="548735" cy="219494"/>
          </a:xfrm>
          <a:prstGeom prst="roundRect">
            <a:avLst>
              <a:gd name="adj" fmla="val 12500"/>
            </a:avLst>
          </a:prstGeom>
          <a:solidFill>
            <a:srgbClr val="2D6A8E"/>
          </a:solidFill>
        </p:spPr>
        <p:txBody>
          <a:bodyPr/>
          <a:lstStyle/>
          <a:p>
            <a:endParaRPr/>
          </a:p>
        </p:txBody>
      </p:sp>
      <p:sp>
        <p:nvSpPr>
          <p:cNvPr id="31" name="Text 29"/>
          <p:cNvSpPr/>
          <p:nvPr/>
        </p:nvSpPr>
        <p:spPr>
          <a:xfrm>
            <a:off x="7865206" y="1756300"/>
            <a:ext cx="548735" cy="219494"/>
          </a:xfrm>
          <a:prstGeom prst="rect">
            <a:avLst/>
          </a:prstGeom>
          <a:noFill/>
        </p:spPr>
        <p:txBody>
          <a:bodyPr wrap="square" rtlCol="0" anchor="ctr">
            <a:normAutofit/>
          </a:bodyPr>
          <a:lstStyle/>
          <a:p>
            <a:pPr algn="ctr"/>
            <a:r>
              <a:rPr lang="en-US" sz="800" b="1">
                <a:solidFill>
                  <a:srgbClr val="FFFFFF"/>
                </a:solidFill>
                <a:latin typeface="微软雅黑" panose="020B0503020204020204" pitchFamily="34" charset="-122"/>
                <a:ea typeface="微软雅黑" panose="020B0503020204020204" pitchFamily="34" charset="-122"/>
                <a:cs typeface="微软雅黑" panose="020B0503020204020204" pitchFamily="34" charset="-120"/>
              </a:rPr>
              <a:t>医院</a:t>
            </a:r>
            <a:endParaRPr lang="en-US" sz="800"/>
          </a:p>
        </p:txBody>
      </p:sp>
      <p:sp>
        <p:nvSpPr>
          <p:cNvPr id="32" name="Text 30"/>
          <p:cNvSpPr/>
          <p:nvPr/>
        </p:nvSpPr>
        <p:spPr>
          <a:xfrm>
            <a:off x="5103238" y="1994085"/>
            <a:ext cx="3383867" cy="365824"/>
          </a:xfrm>
          <a:prstGeom prst="rect">
            <a:avLst/>
          </a:prstGeom>
          <a:noFill/>
        </p:spPr>
        <p:txBody>
          <a:bodyPr wrap="square" rtlCol="0" anchor="t"/>
          <a:lstStyle/>
          <a:p>
            <a:r>
              <a:rPr lang="en-US" sz="850" b="1" dirty="0" err="1">
                <a:solidFill>
                  <a:srgbClr val="FF0000"/>
                </a:solidFill>
                <a:latin typeface="微软雅黑" panose="020B0503020204020204" pitchFamily="34" charset="-122"/>
                <a:ea typeface="微软雅黑" panose="020B0503020204020204" pitchFamily="34" charset="-122"/>
                <a:cs typeface="微软雅黑" panose="020B0503020204020204" pitchFamily="34" charset="-120"/>
              </a:rPr>
              <a:t>三甲医院设有心理科或精神科，可进行专业评估和诊断。适用于持续两周以上的情绪问题</a:t>
            </a:r>
            <a:r>
              <a:rPr lang="en-US" sz="85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0"/>
              </a:rPr>
              <a:t>。</a:t>
            </a:r>
            <a:endParaRPr lang="en-US" sz="850" b="1" dirty="0">
              <a:solidFill>
                <a:srgbClr val="FF0000"/>
              </a:solidFill>
            </a:endParaRPr>
          </a:p>
        </p:txBody>
      </p:sp>
      <p:sp>
        <p:nvSpPr>
          <p:cNvPr id="33" name="Shape 31"/>
          <p:cNvSpPr/>
          <p:nvPr/>
        </p:nvSpPr>
        <p:spPr>
          <a:xfrm>
            <a:off x="4938617" y="2469656"/>
            <a:ext cx="54874" cy="503007"/>
          </a:xfrm>
          <a:prstGeom prst="rect">
            <a:avLst/>
          </a:prstGeom>
          <a:solidFill>
            <a:srgbClr val="E8A33D"/>
          </a:solidFill>
        </p:spPr>
        <p:txBody>
          <a:bodyPr/>
          <a:lstStyle/>
          <a:p>
            <a:endParaRPr/>
          </a:p>
        </p:txBody>
      </p:sp>
      <p:sp>
        <p:nvSpPr>
          <p:cNvPr id="34" name="Text 32"/>
          <p:cNvSpPr/>
          <p:nvPr/>
        </p:nvSpPr>
        <p:spPr>
          <a:xfrm>
            <a:off x="5103238" y="2423928"/>
            <a:ext cx="2743676" cy="256076"/>
          </a:xfrm>
          <a:prstGeom prst="rect">
            <a:avLst/>
          </a:prstGeom>
          <a:noFill/>
        </p:spPr>
        <p:txBody>
          <a:bodyPr wrap="square" rtlCol="0" anchor="ctr">
            <a:normAutofit lnSpcReduction="10000"/>
          </a:bodyPr>
          <a:lstStyle/>
          <a:p>
            <a:r>
              <a:rPr lang="en-US" sz="1100" b="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专业心理咨询服务机构</a:t>
            </a:r>
            <a:endParaRPr lang="en-US" sz="1100"/>
          </a:p>
        </p:txBody>
      </p:sp>
      <p:sp>
        <p:nvSpPr>
          <p:cNvPr id="35" name="Shape 33"/>
          <p:cNvSpPr/>
          <p:nvPr/>
        </p:nvSpPr>
        <p:spPr>
          <a:xfrm>
            <a:off x="7865206" y="2442219"/>
            <a:ext cx="548735" cy="219494"/>
          </a:xfrm>
          <a:prstGeom prst="roundRect">
            <a:avLst>
              <a:gd name="adj" fmla="val 12500"/>
            </a:avLst>
          </a:prstGeom>
          <a:solidFill>
            <a:srgbClr val="2D6A8E"/>
          </a:solidFill>
        </p:spPr>
        <p:txBody>
          <a:bodyPr/>
          <a:lstStyle/>
          <a:p>
            <a:endParaRPr/>
          </a:p>
        </p:txBody>
      </p:sp>
      <p:sp>
        <p:nvSpPr>
          <p:cNvPr id="36" name="Text 34"/>
          <p:cNvSpPr/>
          <p:nvPr/>
        </p:nvSpPr>
        <p:spPr>
          <a:xfrm>
            <a:off x="7865206" y="2442219"/>
            <a:ext cx="548735" cy="219494"/>
          </a:xfrm>
          <a:prstGeom prst="rect">
            <a:avLst/>
          </a:prstGeom>
          <a:noFill/>
        </p:spPr>
        <p:txBody>
          <a:bodyPr wrap="square" rtlCol="0" anchor="ctr">
            <a:normAutofit/>
          </a:bodyPr>
          <a:lstStyle/>
          <a:p>
            <a:pPr algn="ctr"/>
            <a:r>
              <a:rPr lang="en-US" sz="800" b="1">
                <a:solidFill>
                  <a:srgbClr val="FFFFFF"/>
                </a:solidFill>
                <a:latin typeface="微软雅黑" panose="020B0503020204020204" pitchFamily="34" charset="-122"/>
                <a:ea typeface="微软雅黑" panose="020B0503020204020204" pitchFamily="34" charset="-122"/>
                <a:cs typeface="微软雅黑" panose="020B0503020204020204" pitchFamily="34" charset="-120"/>
              </a:rPr>
              <a:t>咨询</a:t>
            </a:r>
            <a:endParaRPr lang="en-US" sz="800"/>
          </a:p>
        </p:txBody>
      </p:sp>
      <p:sp>
        <p:nvSpPr>
          <p:cNvPr id="37" name="Text 35"/>
          <p:cNvSpPr/>
          <p:nvPr/>
        </p:nvSpPr>
        <p:spPr>
          <a:xfrm>
            <a:off x="5103238" y="2680004"/>
            <a:ext cx="3383867" cy="365824"/>
          </a:xfrm>
          <a:prstGeom prst="rect">
            <a:avLst/>
          </a:prstGeom>
          <a:noFill/>
        </p:spPr>
        <p:txBody>
          <a:bodyPr wrap="square" rtlCol="0" anchor="t"/>
          <a:lstStyle/>
          <a:p>
            <a:r>
              <a:rPr lang="zh-CN" altLang="en-US" sz="85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0"/>
              </a:rPr>
              <a:t>常州市少年宫家庭教育咨询中心</a:t>
            </a:r>
            <a:endParaRPr lang="en-US" sz="850" b="1" dirty="0">
              <a:solidFill>
                <a:srgbClr val="FF0000"/>
              </a:solidFill>
            </a:endParaRPr>
          </a:p>
        </p:txBody>
      </p:sp>
      <p:sp>
        <p:nvSpPr>
          <p:cNvPr id="38" name="Shape 36"/>
          <p:cNvSpPr/>
          <p:nvPr/>
        </p:nvSpPr>
        <p:spPr>
          <a:xfrm>
            <a:off x="4938617" y="3155575"/>
            <a:ext cx="54874" cy="503007"/>
          </a:xfrm>
          <a:prstGeom prst="rect">
            <a:avLst/>
          </a:prstGeom>
          <a:solidFill>
            <a:srgbClr val="E8A33D"/>
          </a:solidFill>
        </p:spPr>
        <p:txBody>
          <a:bodyPr/>
          <a:lstStyle/>
          <a:p>
            <a:endParaRPr/>
          </a:p>
        </p:txBody>
      </p:sp>
      <p:sp>
        <p:nvSpPr>
          <p:cNvPr id="39" name="Text 37"/>
          <p:cNvSpPr/>
          <p:nvPr/>
        </p:nvSpPr>
        <p:spPr>
          <a:xfrm>
            <a:off x="5103238" y="3109847"/>
            <a:ext cx="2743676" cy="256076"/>
          </a:xfrm>
          <a:prstGeom prst="rect">
            <a:avLst/>
          </a:prstGeom>
          <a:noFill/>
        </p:spPr>
        <p:txBody>
          <a:bodyPr wrap="square" rtlCol="0" anchor="ctr">
            <a:normAutofit lnSpcReduction="10000"/>
          </a:bodyPr>
          <a:lstStyle/>
          <a:p>
            <a:r>
              <a:rPr lang="en-US" sz="1100" b="1" dirty="0" err="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社区心理健康服务站</a:t>
            </a:r>
            <a:endParaRPr lang="en-US" sz="1100" dirty="0"/>
          </a:p>
        </p:txBody>
      </p:sp>
      <p:sp>
        <p:nvSpPr>
          <p:cNvPr id="40" name="Shape 38"/>
          <p:cNvSpPr/>
          <p:nvPr/>
        </p:nvSpPr>
        <p:spPr>
          <a:xfrm>
            <a:off x="7865206" y="3128138"/>
            <a:ext cx="548735" cy="219494"/>
          </a:xfrm>
          <a:prstGeom prst="roundRect">
            <a:avLst>
              <a:gd name="adj" fmla="val 12500"/>
            </a:avLst>
          </a:prstGeom>
          <a:solidFill>
            <a:srgbClr val="2D6A8E"/>
          </a:solidFill>
        </p:spPr>
        <p:txBody>
          <a:bodyPr/>
          <a:lstStyle/>
          <a:p>
            <a:endParaRPr/>
          </a:p>
        </p:txBody>
      </p:sp>
      <p:sp>
        <p:nvSpPr>
          <p:cNvPr id="41" name="Text 39"/>
          <p:cNvSpPr/>
          <p:nvPr/>
        </p:nvSpPr>
        <p:spPr>
          <a:xfrm>
            <a:off x="7865206" y="3128138"/>
            <a:ext cx="548735" cy="219494"/>
          </a:xfrm>
          <a:prstGeom prst="rect">
            <a:avLst/>
          </a:prstGeom>
          <a:noFill/>
        </p:spPr>
        <p:txBody>
          <a:bodyPr wrap="square" rtlCol="0" anchor="ctr">
            <a:normAutofit/>
          </a:bodyPr>
          <a:lstStyle/>
          <a:p>
            <a:pPr algn="ctr"/>
            <a:r>
              <a:rPr lang="en-US" sz="800" b="1">
                <a:solidFill>
                  <a:srgbClr val="FFFFFF"/>
                </a:solidFill>
                <a:latin typeface="微软雅黑" panose="020B0503020204020204" pitchFamily="34" charset="-122"/>
                <a:ea typeface="微软雅黑" panose="020B0503020204020204" pitchFamily="34" charset="-122"/>
                <a:cs typeface="微软雅黑" panose="020B0503020204020204" pitchFamily="34" charset="-120"/>
              </a:rPr>
              <a:t>社区</a:t>
            </a:r>
            <a:endParaRPr lang="en-US" sz="800"/>
          </a:p>
        </p:txBody>
      </p:sp>
      <p:sp>
        <p:nvSpPr>
          <p:cNvPr id="42" name="Text 40"/>
          <p:cNvSpPr/>
          <p:nvPr/>
        </p:nvSpPr>
        <p:spPr>
          <a:xfrm>
            <a:off x="5103238" y="3365923"/>
            <a:ext cx="3383867" cy="365824"/>
          </a:xfrm>
          <a:prstGeom prst="rect">
            <a:avLst/>
          </a:prstGeom>
          <a:noFill/>
        </p:spPr>
        <p:txBody>
          <a:bodyPr wrap="square" rtlCol="0" anchor="t"/>
          <a:lstStyle/>
          <a:p>
            <a:r>
              <a:rPr lang="en-US" sz="850" dirty="0" err="1">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各社区卫生服务中心设有心理健康服务点，提供基础心理服务和转介</a:t>
            </a:r>
            <a:r>
              <a:rPr lang="en-US" sz="850" dirty="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a:t>
            </a:r>
            <a:endParaRPr lang="en-US" sz="850" dirty="0"/>
          </a:p>
        </p:txBody>
      </p:sp>
      <p:sp>
        <p:nvSpPr>
          <p:cNvPr id="43" name="Shape 41"/>
          <p:cNvSpPr/>
          <p:nvPr/>
        </p:nvSpPr>
        <p:spPr>
          <a:xfrm>
            <a:off x="4938617" y="3841494"/>
            <a:ext cx="54874" cy="503007"/>
          </a:xfrm>
          <a:prstGeom prst="rect">
            <a:avLst/>
          </a:prstGeom>
          <a:solidFill>
            <a:srgbClr val="E8A33D"/>
          </a:solidFill>
        </p:spPr>
        <p:txBody>
          <a:bodyPr/>
          <a:lstStyle/>
          <a:p>
            <a:endParaRPr/>
          </a:p>
        </p:txBody>
      </p:sp>
      <p:sp>
        <p:nvSpPr>
          <p:cNvPr id="44" name="Text 42"/>
          <p:cNvSpPr/>
          <p:nvPr/>
        </p:nvSpPr>
        <p:spPr>
          <a:xfrm>
            <a:off x="5103238" y="3795767"/>
            <a:ext cx="2743676" cy="256076"/>
          </a:xfrm>
          <a:prstGeom prst="rect">
            <a:avLst/>
          </a:prstGeom>
          <a:noFill/>
        </p:spPr>
        <p:txBody>
          <a:bodyPr wrap="square" rtlCol="0" anchor="ctr">
            <a:normAutofit lnSpcReduction="10000"/>
          </a:bodyPr>
          <a:lstStyle/>
          <a:p>
            <a:r>
              <a:rPr lang="en-US" sz="1100" b="1">
                <a:solidFill>
                  <a:srgbClr val="1A1A2E"/>
                </a:solidFill>
                <a:latin typeface="微软雅黑" panose="020B0503020204020204" pitchFamily="34" charset="-122"/>
                <a:ea typeface="微软雅黑" panose="020B0503020204020204" pitchFamily="34" charset="-122"/>
                <a:cs typeface="微软雅黑" panose="020B0503020204020204" pitchFamily="34" charset="-120"/>
              </a:rPr>
              <a:t>在线心理服务平台</a:t>
            </a:r>
            <a:endParaRPr lang="en-US" sz="1100"/>
          </a:p>
        </p:txBody>
      </p:sp>
      <p:sp>
        <p:nvSpPr>
          <p:cNvPr id="45" name="Shape 43"/>
          <p:cNvSpPr/>
          <p:nvPr/>
        </p:nvSpPr>
        <p:spPr>
          <a:xfrm>
            <a:off x="7865206" y="3814058"/>
            <a:ext cx="548735" cy="219494"/>
          </a:xfrm>
          <a:prstGeom prst="roundRect">
            <a:avLst>
              <a:gd name="adj" fmla="val 12500"/>
            </a:avLst>
          </a:prstGeom>
          <a:solidFill>
            <a:srgbClr val="2D6A8E"/>
          </a:solidFill>
        </p:spPr>
        <p:txBody>
          <a:bodyPr/>
          <a:lstStyle/>
          <a:p>
            <a:endParaRPr/>
          </a:p>
        </p:txBody>
      </p:sp>
      <p:sp>
        <p:nvSpPr>
          <p:cNvPr id="46" name="Text 44"/>
          <p:cNvSpPr/>
          <p:nvPr/>
        </p:nvSpPr>
        <p:spPr>
          <a:xfrm>
            <a:off x="7865206" y="3814058"/>
            <a:ext cx="548735" cy="219494"/>
          </a:xfrm>
          <a:prstGeom prst="rect">
            <a:avLst/>
          </a:prstGeom>
          <a:noFill/>
        </p:spPr>
        <p:txBody>
          <a:bodyPr wrap="square" rtlCol="0" anchor="ctr">
            <a:normAutofit/>
          </a:bodyPr>
          <a:lstStyle/>
          <a:p>
            <a:pPr algn="ctr"/>
            <a:r>
              <a:rPr lang="en-US" sz="800" b="1">
                <a:solidFill>
                  <a:srgbClr val="FFFFFF"/>
                </a:solidFill>
                <a:latin typeface="微软雅黑" panose="020B0503020204020204" pitchFamily="34" charset="-122"/>
                <a:ea typeface="微软雅黑" panose="020B0503020204020204" pitchFamily="34" charset="-122"/>
                <a:cs typeface="微软雅黑" panose="020B0503020204020204" pitchFamily="34" charset="-120"/>
              </a:rPr>
              <a:t>线上</a:t>
            </a:r>
            <a:endParaRPr lang="en-US" sz="800"/>
          </a:p>
        </p:txBody>
      </p:sp>
      <p:sp>
        <p:nvSpPr>
          <p:cNvPr id="47" name="Text 45"/>
          <p:cNvSpPr/>
          <p:nvPr/>
        </p:nvSpPr>
        <p:spPr>
          <a:xfrm>
            <a:off x="5103238" y="4051843"/>
            <a:ext cx="3383867" cy="365824"/>
          </a:xfrm>
          <a:prstGeom prst="rect">
            <a:avLst/>
          </a:prstGeom>
          <a:noFill/>
        </p:spPr>
        <p:txBody>
          <a:bodyPr wrap="square" rtlCol="0" anchor="t"/>
          <a:lstStyle/>
          <a:p>
            <a:r>
              <a:rPr lang="en-US" sz="850">
                <a:solidFill>
                  <a:srgbClr val="5A5A6E"/>
                </a:solidFill>
                <a:latin typeface="微软雅黑" panose="020B0503020204020204" pitchFamily="34" charset="-122"/>
                <a:ea typeface="微软雅黑" panose="020B0503020204020204" pitchFamily="34" charset="-122"/>
                <a:cs typeface="微软雅黑" panose="020B0503020204020204" pitchFamily="34" charset="-120"/>
              </a:rPr>
              <a:t>正规平台提供图文、语音、视频心理咨询。适合不便面对面交流的情况。</a:t>
            </a:r>
            <a:endParaRPr lang="en-US" sz="850"/>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 22"/>
          <p:cNvPicPr>
            <a:picLocks noChangeAspect="1"/>
          </p:cNvPicPr>
          <p:nvPr>
            <p:custDataLst>
              <p:tags r:id="rId1"/>
            </p:custDataLst>
          </p:nvPr>
        </p:nvPicPr>
        <p:blipFill>
          <a:blip r:embed="rId7">
            <a:lum bright="1000"/>
          </a:blip>
          <a:stretch>
            <a:fillRect/>
          </a:stretch>
        </p:blipFill>
        <p:spPr>
          <a:xfrm>
            <a:off x="2087655" y="1352940"/>
            <a:ext cx="4911133" cy="1665372"/>
          </a:xfrm>
          <a:prstGeom prst="rect">
            <a:avLst/>
          </a:prstGeom>
        </p:spPr>
      </p:pic>
      <p:sp>
        <p:nvSpPr>
          <p:cNvPr id="14" name="文本框 13"/>
          <p:cNvSpPr txBox="1"/>
          <p:nvPr>
            <p:custDataLst>
              <p:tags r:id="rId2"/>
            </p:custDataLst>
          </p:nvPr>
        </p:nvSpPr>
        <p:spPr>
          <a:xfrm>
            <a:off x="3245081" y="1442771"/>
            <a:ext cx="2642803" cy="699135"/>
          </a:xfrm>
          <a:prstGeom prst="rect">
            <a:avLst/>
          </a:prstGeom>
          <a:noFill/>
        </p:spPr>
        <p:txBody>
          <a:bodyPr wrap="square" lIns="68589" tIns="34295" rIns="68589" bIns="34295" rtlCol="0">
            <a:spAutoFit/>
          </a:bodyPr>
          <a:lstStyle/>
          <a:p>
            <a:pPr algn="ctr"/>
            <a:r>
              <a:rPr lang="zh-CN" altLang="en-US" sz="4100" b="1">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mn-ea"/>
                <a:sym typeface="+mn-lt"/>
              </a:rPr>
              <a:t>谢谢观看</a:t>
            </a:r>
          </a:p>
        </p:txBody>
      </p:sp>
      <p:pic>
        <p:nvPicPr>
          <p:cNvPr id="25" name="图片 24"/>
          <p:cNvPicPr>
            <a:picLocks noChangeAspect="1"/>
          </p:cNvPicPr>
          <p:nvPr>
            <p:custDataLst>
              <p:tags r:id="rId3"/>
            </p:custDataLst>
          </p:nvPr>
        </p:nvPicPr>
        <p:blipFill>
          <a:blip r:embed="rId8">
            <a:lum bright="1000"/>
          </a:blip>
          <a:stretch>
            <a:fillRect/>
          </a:stretch>
        </p:blipFill>
        <p:spPr>
          <a:xfrm rot="3132003">
            <a:off x="5737205" y="960609"/>
            <a:ext cx="936852" cy="734190"/>
          </a:xfrm>
          <a:prstGeom prst="rect">
            <a:avLst/>
          </a:prstGeom>
        </p:spPr>
      </p:pic>
      <p:sp>
        <p:nvSpPr>
          <p:cNvPr id="22" name="文本框 4"/>
          <p:cNvSpPr txBox="1"/>
          <p:nvPr>
            <p:custDataLst>
              <p:tags r:id="rId4"/>
            </p:custDataLst>
          </p:nvPr>
        </p:nvSpPr>
        <p:spPr>
          <a:xfrm>
            <a:off x="1981509" y="2930708"/>
            <a:ext cx="5142378" cy="499110"/>
          </a:xfrm>
          <a:prstGeom prst="rect">
            <a:avLst/>
          </a:prstGeom>
          <a:noFill/>
        </p:spPr>
        <p:txBody>
          <a:bodyPr wrap="square" lIns="68589" tIns="34295" rIns="68589" bIns="34295" rtlCol="0">
            <a:spAutoFit/>
          </a:bodyPr>
          <a:lstStyle/>
          <a:p>
            <a:pPr algn="ctr"/>
            <a:r>
              <a:rPr lang="zh-CN" altLang="en-US" sz="28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lt"/>
              </a:rPr>
              <a:t>新学期</a:t>
            </a:r>
            <a:r>
              <a:rPr lang="en-US" altLang="zh-CN" sz="28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lt"/>
              </a:rPr>
              <a:t>·</a:t>
            </a:r>
            <a:r>
              <a:rPr lang="zh-CN" altLang="en-US" sz="28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lt"/>
              </a:rPr>
              <a:t>新希望</a:t>
            </a:r>
            <a:r>
              <a:rPr lang="en-US" altLang="zh-CN" sz="28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lt"/>
              </a:rPr>
              <a:t>·</a:t>
            </a:r>
            <a:r>
              <a:rPr lang="zh-CN" altLang="en-US" sz="28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lt"/>
              </a:rPr>
              <a:t>新起点</a:t>
            </a:r>
          </a:p>
        </p:txBody>
      </p:sp>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OS" val="Unix 3.10 unknown"/>
  <p:tag name="AS_RELEASE_DATE" val="2023.03.31"/>
  <p:tag name="AS_TITLE" val="Aspose.Slides for Java"/>
  <p:tag name="AS_VERSION" val="23.3"/>
  <p:tag name="COMMONDATA" val="eyJoZGlkIjoiYTA2NTNmYjA5ZDc1YjEzZmFhMWQ4ODQyNWUzYTg2OWQifQ=="/>
  <p:tag name="RESOURCE_RECORD_KEY" val="{&quot;13&quot;:[20419702]}"/>
</p:tagLst>
</file>

<file path=ppt/tags/tag2.xml><?xml version="1.0" encoding="utf-8"?>
<p:tagLst xmlns:a="http://schemas.openxmlformats.org/drawingml/2006/main" xmlns:r="http://schemas.openxmlformats.org/officeDocument/2006/relationships" xmlns:p="http://schemas.openxmlformats.org/presentationml/2006/main">
  <p:tag name="AS_UNIQUEID" val="3129"/>
</p:tagLst>
</file>

<file path=ppt/tags/tag3.xml><?xml version="1.0" encoding="utf-8"?>
<p:tagLst xmlns:a="http://schemas.openxmlformats.org/drawingml/2006/main" xmlns:r="http://schemas.openxmlformats.org/officeDocument/2006/relationships" xmlns:p="http://schemas.openxmlformats.org/presentationml/2006/main">
  <p:tag name="AS_UNIQUEID" val="3130"/>
</p:tagLst>
</file>

<file path=ppt/tags/tag4.xml><?xml version="1.0" encoding="utf-8"?>
<p:tagLst xmlns:a="http://schemas.openxmlformats.org/drawingml/2006/main" xmlns:r="http://schemas.openxmlformats.org/officeDocument/2006/relationships" xmlns:p="http://schemas.openxmlformats.org/presentationml/2006/main">
  <p:tag name="AS_UNIQUEID" val="3131"/>
</p:tagLst>
</file>

<file path=ppt/tags/tag5.xml><?xml version="1.0" encoding="utf-8"?>
<p:tagLst xmlns:a="http://schemas.openxmlformats.org/drawingml/2006/main" xmlns:r="http://schemas.openxmlformats.org/officeDocument/2006/relationships" xmlns:p="http://schemas.openxmlformats.org/presentationml/2006/main">
  <p:tag name="AS_UNIQUEID" val="3132"/>
</p:tagLst>
</file>

<file path=ppt/tags/tag6.xml><?xml version="1.0" encoding="utf-8"?>
<p:tagLst xmlns:a="http://schemas.openxmlformats.org/drawingml/2006/main" xmlns:r="http://schemas.openxmlformats.org/officeDocument/2006/relationships" xmlns:p="http://schemas.openxmlformats.org/presentationml/2006/main">
  <p:tag name="AS_UNIQUEID" val="2933"/>
</p:tagLst>
</file>

<file path=ppt/tags/tag7.xml><?xml version="1.0" encoding="utf-8"?>
<p:tagLst xmlns:a="http://schemas.openxmlformats.org/drawingml/2006/main" xmlns:r="http://schemas.openxmlformats.org/officeDocument/2006/relationships" xmlns:p="http://schemas.openxmlformats.org/presentationml/2006/main">
  <p:tag name="AS_UNIQUEID" val="2934"/>
</p:tagLst>
</file>

<file path=ppt/tags/tag8.xml><?xml version="1.0" encoding="utf-8"?>
<p:tagLst xmlns:a="http://schemas.openxmlformats.org/drawingml/2006/main" xmlns:r="http://schemas.openxmlformats.org/officeDocument/2006/relationships" xmlns:p="http://schemas.openxmlformats.org/presentationml/2006/main">
  <p:tag name="AS_UNIQUEID" val="2935"/>
</p:tagLst>
</file>

<file path=ppt/tags/tag9.xml><?xml version="1.0" encoding="utf-8"?>
<p:tagLst xmlns:a="http://schemas.openxmlformats.org/drawingml/2006/main" xmlns:r="http://schemas.openxmlformats.org/officeDocument/2006/relationships" xmlns:p="http://schemas.openxmlformats.org/presentationml/2006/main">
  <p:tag name="AS_UNIQUEID" val="2936"/>
</p:tagLst>
</file>

<file path=ppt/tags/tag10.xml><?xml version="1.0" encoding="utf-8"?>
<p:tagLst xmlns:a="http://schemas.openxmlformats.org/drawingml/2006/main" xmlns:r="http://schemas.openxmlformats.org/officeDocument/2006/relationships" xmlns:p="http://schemas.openxmlformats.org/presentationml/2006/main">
  <p:tag name="AS_UNIQUEID" val="2937"/>
</p:tagLst>
</file>

<file path=ppt/tags/tag11.xml><?xml version="1.0" encoding="utf-8"?>
<p:tagLst xmlns:a="http://schemas.openxmlformats.org/drawingml/2006/main" xmlns:r="http://schemas.openxmlformats.org/officeDocument/2006/relationships" xmlns:p="http://schemas.openxmlformats.org/presentationml/2006/main">
  <p:tag name="AS_UNIQUEID" val="2939"/>
</p:tagLst>
</file>

<file path=ppt/tags/tag12.xml><?xml version="1.0" encoding="utf-8"?>
<p:tagLst xmlns:a="http://schemas.openxmlformats.org/drawingml/2006/main" xmlns:r="http://schemas.openxmlformats.org/officeDocument/2006/relationships" xmlns:p="http://schemas.openxmlformats.org/presentationml/2006/main">
  <p:tag name="AS_UNIQUEID" val="2940"/>
</p:tagLst>
</file>

<file path=ppt/tags/tag13.xml><?xml version="1.0" encoding="utf-8"?>
<p:tagLst xmlns:a="http://schemas.openxmlformats.org/drawingml/2006/main" xmlns:r="http://schemas.openxmlformats.org/officeDocument/2006/relationships" xmlns:p="http://schemas.openxmlformats.org/presentationml/2006/main">
  <p:tag name="AS_UNIQUEID" val="2941"/>
</p:tagLst>
</file>

<file path=ppt/tags/tag14.xml><?xml version="1.0" encoding="utf-8"?>
<p:tagLst xmlns:a="http://schemas.openxmlformats.org/drawingml/2006/main" xmlns:r="http://schemas.openxmlformats.org/officeDocument/2006/relationships" xmlns:p="http://schemas.openxmlformats.org/presentationml/2006/main">
  <p:tag name="AS_UNIQUEID" val="2942"/>
</p:tagLst>
</file>

<file path=ppt/tags/tag15.xml><?xml version="1.0" encoding="utf-8"?>
<p:tagLst xmlns:a="http://schemas.openxmlformats.org/drawingml/2006/main" xmlns:r="http://schemas.openxmlformats.org/officeDocument/2006/relationships" xmlns:p="http://schemas.openxmlformats.org/presentationml/2006/main">
  <p:tag name="AS_UNIQUEID" val="2943"/>
</p:tagLst>
</file>

<file path=ppt/tags/tag16.xml><?xml version="1.0" encoding="utf-8"?>
<p:tagLst xmlns:a="http://schemas.openxmlformats.org/drawingml/2006/main" xmlns:r="http://schemas.openxmlformats.org/officeDocument/2006/relationships" xmlns:p="http://schemas.openxmlformats.org/presentationml/2006/main">
  <p:tag name="AS_UNIQUEID" val="2945"/>
</p:tagLst>
</file>

<file path=ppt/tags/tag17.xml><?xml version="1.0" encoding="utf-8"?>
<p:tagLst xmlns:a="http://schemas.openxmlformats.org/drawingml/2006/main" xmlns:r="http://schemas.openxmlformats.org/officeDocument/2006/relationships" xmlns:p="http://schemas.openxmlformats.org/presentationml/2006/main">
  <p:tag name="AS_UNIQUEID" val="2946"/>
</p:tagLst>
</file>

<file path=ppt/tags/tag18.xml><?xml version="1.0" encoding="utf-8"?>
<p:tagLst xmlns:a="http://schemas.openxmlformats.org/drawingml/2006/main" xmlns:r="http://schemas.openxmlformats.org/officeDocument/2006/relationships" xmlns:p="http://schemas.openxmlformats.org/presentationml/2006/main">
  <p:tag name="AS_UNIQUEID" val="2947"/>
</p:tagLst>
</file>

<file path=ppt/tags/tag19.xml><?xml version="1.0" encoding="utf-8"?>
<p:tagLst xmlns:a="http://schemas.openxmlformats.org/drawingml/2006/main" xmlns:r="http://schemas.openxmlformats.org/officeDocument/2006/relationships" xmlns:p="http://schemas.openxmlformats.org/presentationml/2006/main">
  <p:tag name="AS_UNIQUEID" val="2948"/>
</p:tagLst>
</file>

<file path=ppt/tags/tag20.xml><?xml version="1.0" encoding="utf-8"?>
<p:tagLst xmlns:a="http://schemas.openxmlformats.org/drawingml/2006/main" xmlns:r="http://schemas.openxmlformats.org/officeDocument/2006/relationships" xmlns:p="http://schemas.openxmlformats.org/presentationml/2006/main">
  <p:tag name="AS_UNIQUEID" val="2949"/>
</p:tagLst>
</file>

<file path=ppt/tags/tag21.xml><?xml version="1.0" encoding="utf-8"?>
<p:tagLst xmlns:a="http://schemas.openxmlformats.org/drawingml/2006/main" xmlns:r="http://schemas.openxmlformats.org/officeDocument/2006/relationships" xmlns:p="http://schemas.openxmlformats.org/presentationml/2006/main">
  <p:tag name="AS_UNIQUEID" val="2951"/>
</p:tagLst>
</file>

<file path=ppt/tags/tag22.xml><?xml version="1.0" encoding="utf-8"?>
<p:tagLst xmlns:a="http://schemas.openxmlformats.org/drawingml/2006/main" xmlns:r="http://schemas.openxmlformats.org/officeDocument/2006/relationships" xmlns:p="http://schemas.openxmlformats.org/presentationml/2006/main">
  <p:tag name="AS_UNIQUEID" val="2952"/>
</p:tagLst>
</file>

<file path=ppt/tags/tag23.xml><?xml version="1.0" encoding="utf-8"?>
<p:tagLst xmlns:a="http://schemas.openxmlformats.org/drawingml/2006/main" xmlns:r="http://schemas.openxmlformats.org/officeDocument/2006/relationships" xmlns:p="http://schemas.openxmlformats.org/presentationml/2006/main">
  <p:tag name="AS_UNIQUEID" val="2953"/>
</p:tagLst>
</file>

<file path=ppt/tags/tag24.xml><?xml version="1.0" encoding="utf-8"?>
<p:tagLst xmlns:a="http://schemas.openxmlformats.org/drawingml/2006/main" xmlns:r="http://schemas.openxmlformats.org/officeDocument/2006/relationships" xmlns:p="http://schemas.openxmlformats.org/presentationml/2006/main">
  <p:tag name="AS_UNIQUEID" val="2954"/>
</p:tagLst>
</file>

<file path=ppt/tags/tag25.xml><?xml version="1.0" encoding="utf-8"?>
<p:tagLst xmlns:a="http://schemas.openxmlformats.org/drawingml/2006/main" xmlns:r="http://schemas.openxmlformats.org/officeDocument/2006/relationships" xmlns:p="http://schemas.openxmlformats.org/presentationml/2006/main">
  <p:tag name="AS_UNIQUEID" val="2955"/>
</p:tagLst>
</file>

<file path=ppt/tags/tag26.xml><?xml version="1.0" encoding="utf-8"?>
<p:tagLst xmlns:a="http://schemas.openxmlformats.org/drawingml/2006/main" xmlns:r="http://schemas.openxmlformats.org/officeDocument/2006/relationships" xmlns:p="http://schemas.openxmlformats.org/presentationml/2006/main">
  <p:tag name="AS_UNIQUEID" val="2956"/>
</p:tagLst>
</file>

<file path=ppt/tags/tag27.xml><?xml version="1.0" encoding="utf-8"?>
<p:tagLst xmlns:a="http://schemas.openxmlformats.org/drawingml/2006/main" xmlns:r="http://schemas.openxmlformats.org/officeDocument/2006/relationships" xmlns:p="http://schemas.openxmlformats.org/presentationml/2006/main">
  <p:tag name="AS_UNIQUEID" val="2958"/>
</p:tagLst>
</file>

<file path=ppt/tags/tag28.xml><?xml version="1.0" encoding="utf-8"?>
<p:tagLst xmlns:a="http://schemas.openxmlformats.org/drawingml/2006/main" xmlns:r="http://schemas.openxmlformats.org/officeDocument/2006/relationships" xmlns:p="http://schemas.openxmlformats.org/presentationml/2006/main">
  <p:tag name="AS_UNIQUEID" val="2959"/>
</p:tagLst>
</file>

<file path=ppt/tags/tag29.xml><?xml version="1.0" encoding="utf-8"?>
<p:tagLst xmlns:a="http://schemas.openxmlformats.org/drawingml/2006/main" xmlns:r="http://schemas.openxmlformats.org/officeDocument/2006/relationships" xmlns:p="http://schemas.openxmlformats.org/presentationml/2006/main">
  <p:tag name="AS_UNIQUEID" val="2960"/>
</p:tagLst>
</file>

<file path=ppt/tags/tag30.xml><?xml version="1.0" encoding="utf-8"?>
<p:tagLst xmlns:a="http://schemas.openxmlformats.org/drawingml/2006/main" xmlns:r="http://schemas.openxmlformats.org/officeDocument/2006/relationships" xmlns:p="http://schemas.openxmlformats.org/presentationml/2006/main">
  <p:tag name="AS_UNIQUEID" val="2961"/>
</p:tagLst>
</file>

<file path=ppt/tags/tag31.xml><?xml version="1.0" encoding="utf-8"?>
<p:tagLst xmlns:a="http://schemas.openxmlformats.org/drawingml/2006/main" xmlns:r="http://schemas.openxmlformats.org/officeDocument/2006/relationships" xmlns:p="http://schemas.openxmlformats.org/presentationml/2006/main">
  <p:tag name="AS_UNIQUEID" val="2962"/>
</p:tagLst>
</file>

<file path=ppt/tags/tag32.xml><?xml version="1.0" encoding="utf-8"?>
<p:tagLst xmlns:a="http://schemas.openxmlformats.org/drawingml/2006/main" xmlns:r="http://schemas.openxmlformats.org/officeDocument/2006/relationships" xmlns:p="http://schemas.openxmlformats.org/presentationml/2006/main">
  <p:tag name="AS_UNIQUEID" val="2963"/>
</p:tagLst>
</file>

<file path=ppt/tags/tag33.xml><?xml version="1.0" encoding="utf-8"?>
<p:tagLst xmlns:a="http://schemas.openxmlformats.org/drawingml/2006/main" xmlns:r="http://schemas.openxmlformats.org/officeDocument/2006/relationships" xmlns:p="http://schemas.openxmlformats.org/presentationml/2006/main">
  <p:tag name="AS_UNIQUEID" val="2964"/>
</p:tagLst>
</file>

<file path=ppt/tags/tag34.xml><?xml version="1.0" encoding="utf-8"?>
<p:tagLst xmlns:a="http://schemas.openxmlformats.org/drawingml/2006/main" xmlns:r="http://schemas.openxmlformats.org/officeDocument/2006/relationships" xmlns:p="http://schemas.openxmlformats.org/presentationml/2006/main">
  <p:tag name="AS_UNIQUEID" val="2965"/>
</p:tagLst>
</file>

<file path=ppt/tags/tag35.xml><?xml version="1.0" encoding="utf-8"?>
<p:tagLst xmlns:a="http://schemas.openxmlformats.org/drawingml/2006/main" xmlns:r="http://schemas.openxmlformats.org/officeDocument/2006/relationships" xmlns:p="http://schemas.openxmlformats.org/presentationml/2006/main">
  <p:tag name="AS_UNIQUEID" val="2967"/>
</p:tagLst>
</file>

<file path=ppt/tags/tag36.xml><?xml version="1.0" encoding="utf-8"?>
<p:tagLst xmlns:a="http://schemas.openxmlformats.org/drawingml/2006/main" xmlns:r="http://schemas.openxmlformats.org/officeDocument/2006/relationships" xmlns:p="http://schemas.openxmlformats.org/presentationml/2006/main">
  <p:tag name="AS_UNIQUEID" val="2968"/>
</p:tagLst>
</file>

<file path=ppt/tags/tag37.xml><?xml version="1.0" encoding="utf-8"?>
<p:tagLst xmlns:a="http://schemas.openxmlformats.org/drawingml/2006/main" xmlns:r="http://schemas.openxmlformats.org/officeDocument/2006/relationships" xmlns:p="http://schemas.openxmlformats.org/presentationml/2006/main">
  <p:tag name="AS_UNIQUEID" val="2969"/>
</p:tagLst>
</file>

<file path=ppt/tags/tag38.xml><?xml version="1.0" encoding="utf-8"?>
<p:tagLst xmlns:a="http://schemas.openxmlformats.org/drawingml/2006/main" xmlns:r="http://schemas.openxmlformats.org/officeDocument/2006/relationships" xmlns:p="http://schemas.openxmlformats.org/presentationml/2006/main">
  <p:tag name="AS_UNIQUEID" val="2970"/>
</p:tagLst>
</file>

<file path=ppt/tags/tag39.xml><?xml version="1.0" encoding="utf-8"?>
<p:tagLst xmlns:a="http://schemas.openxmlformats.org/drawingml/2006/main" xmlns:r="http://schemas.openxmlformats.org/officeDocument/2006/relationships" xmlns:p="http://schemas.openxmlformats.org/presentationml/2006/main">
  <p:tag name="AS_UNIQUEID" val="2971"/>
</p:tagLst>
</file>

<file path=ppt/tags/tag40.xml><?xml version="1.0" encoding="utf-8"?>
<p:tagLst xmlns:a="http://schemas.openxmlformats.org/drawingml/2006/main" xmlns:r="http://schemas.openxmlformats.org/officeDocument/2006/relationships" xmlns:p="http://schemas.openxmlformats.org/presentationml/2006/main">
  <p:tag name="AS_UNIQUEID" val="2972"/>
</p:tagLst>
</file>

<file path=ppt/tags/tag41.xml><?xml version="1.0" encoding="utf-8"?>
<p:tagLst xmlns:a="http://schemas.openxmlformats.org/drawingml/2006/main" xmlns:r="http://schemas.openxmlformats.org/officeDocument/2006/relationships" xmlns:p="http://schemas.openxmlformats.org/presentationml/2006/main">
  <p:tag name="AS_UNIQUEID" val="2973"/>
</p:tagLst>
</file>

<file path=ppt/tags/tag42.xml><?xml version="1.0" encoding="utf-8"?>
<p:tagLst xmlns:a="http://schemas.openxmlformats.org/drawingml/2006/main" xmlns:r="http://schemas.openxmlformats.org/officeDocument/2006/relationships" xmlns:p="http://schemas.openxmlformats.org/presentationml/2006/main">
  <p:tag name="AS_UNIQUEID" val="2974"/>
</p:tagLst>
</file>

<file path=ppt/tags/tag43.xml><?xml version="1.0" encoding="utf-8"?>
<p:tagLst xmlns:a="http://schemas.openxmlformats.org/drawingml/2006/main" xmlns:r="http://schemas.openxmlformats.org/officeDocument/2006/relationships" xmlns:p="http://schemas.openxmlformats.org/presentationml/2006/main">
  <p:tag name="AS_UNIQUEID" val="2976"/>
</p:tagLst>
</file>

<file path=ppt/tags/tag44.xml><?xml version="1.0" encoding="utf-8"?>
<p:tagLst xmlns:a="http://schemas.openxmlformats.org/drawingml/2006/main" xmlns:r="http://schemas.openxmlformats.org/officeDocument/2006/relationships" xmlns:p="http://schemas.openxmlformats.org/presentationml/2006/main">
  <p:tag name="AS_UNIQUEID" val="2977"/>
</p:tagLst>
</file>

<file path=ppt/tags/tag45.xml><?xml version="1.0" encoding="utf-8"?>
<p:tagLst xmlns:a="http://schemas.openxmlformats.org/drawingml/2006/main" xmlns:r="http://schemas.openxmlformats.org/officeDocument/2006/relationships" xmlns:p="http://schemas.openxmlformats.org/presentationml/2006/main">
  <p:tag name="AS_UNIQUEID" val="2978"/>
</p:tagLst>
</file>

<file path=ppt/tags/tag46.xml><?xml version="1.0" encoding="utf-8"?>
<p:tagLst xmlns:a="http://schemas.openxmlformats.org/drawingml/2006/main" xmlns:r="http://schemas.openxmlformats.org/officeDocument/2006/relationships" xmlns:p="http://schemas.openxmlformats.org/presentationml/2006/main">
  <p:tag name="AS_UNIQUEID" val="2979"/>
</p:tagLst>
</file>

<file path=ppt/tags/tag47.xml><?xml version="1.0" encoding="utf-8"?>
<p:tagLst xmlns:a="http://schemas.openxmlformats.org/drawingml/2006/main" xmlns:r="http://schemas.openxmlformats.org/officeDocument/2006/relationships" xmlns:p="http://schemas.openxmlformats.org/presentationml/2006/main">
  <p:tag name="AS_UNIQUEID" val="2980"/>
</p:tagLst>
</file>

<file path=ppt/tags/tag48.xml><?xml version="1.0" encoding="utf-8"?>
<p:tagLst xmlns:a="http://schemas.openxmlformats.org/drawingml/2006/main" xmlns:r="http://schemas.openxmlformats.org/officeDocument/2006/relationships" xmlns:p="http://schemas.openxmlformats.org/presentationml/2006/main">
  <p:tag name="AS_UNIQUEID" val="2981"/>
</p:tagLst>
</file>

<file path=ppt/tags/tag49.xml><?xml version="1.0" encoding="utf-8"?>
<p:tagLst xmlns:a="http://schemas.openxmlformats.org/drawingml/2006/main" xmlns:r="http://schemas.openxmlformats.org/officeDocument/2006/relationships" xmlns:p="http://schemas.openxmlformats.org/presentationml/2006/main">
  <p:tag name="AS_UNIQUEID" val="2982"/>
</p:tagLst>
</file>

<file path=ppt/tags/tag50.xml><?xml version="1.0" encoding="utf-8"?>
<p:tagLst xmlns:a="http://schemas.openxmlformats.org/drawingml/2006/main" xmlns:r="http://schemas.openxmlformats.org/officeDocument/2006/relationships" xmlns:p="http://schemas.openxmlformats.org/presentationml/2006/main">
  <p:tag name="AS_UNIQUEID" val="2983"/>
</p:tagLst>
</file>

<file path=ppt/tags/tag51.xml><?xml version="1.0" encoding="utf-8"?>
<p:tagLst xmlns:a="http://schemas.openxmlformats.org/drawingml/2006/main" xmlns:r="http://schemas.openxmlformats.org/officeDocument/2006/relationships" xmlns:p="http://schemas.openxmlformats.org/presentationml/2006/main">
  <p:tag name="AS_UNIQUEID" val="2985"/>
</p:tagLst>
</file>

<file path=ppt/tags/tag52.xml><?xml version="1.0" encoding="utf-8"?>
<p:tagLst xmlns:a="http://schemas.openxmlformats.org/drawingml/2006/main" xmlns:r="http://schemas.openxmlformats.org/officeDocument/2006/relationships" xmlns:p="http://schemas.openxmlformats.org/presentationml/2006/main">
  <p:tag name="AS_UNIQUEID" val="2986"/>
</p:tagLst>
</file>

<file path=ppt/tags/tag53.xml><?xml version="1.0" encoding="utf-8"?>
<p:tagLst xmlns:a="http://schemas.openxmlformats.org/drawingml/2006/main" xmlns:r="http://schemas.openxmlformats.org/officeDocument/2006/relationships" xmlns:p="http://schemas.openxmlformats.org/presentationml/2006/main">
  <p:tag name="AS_UNIQUEID" val="2987"/>
</p:tagLst>
</file>

<file path=ppt/tags/tag54.xml><?xml version="1.0" encoding="utf-8"?>
<p:tagLst xmlns:a="http://schemas.openxmlformats.org/drawingml/2006/main" xmlns:r="http://schemas.openxmlformats.org/officeDocument/2006/relationships" xmlns:p="http://schemas.openxmlformats.org/presentationml/2006/main">
  <p:tag name="AS_UNIQUEID" val="2988"/>
</p:tagLst>
</file>

<file path=ppt/tags/tag55.xml><?xml version="1.0" encoding="utf-8"?>
<p:tagLst xmlns:a="http://schemas.openxmlformats.org/drawingml/2006/main" xmlns:r="http://schemas.openxmlformats.org/officeDocument/2006/relationships" xmlns:p="http://schemas.openxmlformats.org/presentationml/2006/main">
  <p:tag name="AS_UNIQUEID" val="2989"/>
</p:tagLst>
</file>

<file path=ppt/tags/tag56.xml><?xml version="1.0" encoding="utf-8"?>
<p:tagLst xmlns:a="http://schemas.openxmlformats.org/drawingml/2006/main" xmlns:r="http://schemas.openxmlformats.org/officeDocument/2006/relationships" xmlns:p="http://schemas.openxmlformats.org/presentationml/2006/main">
  <p:tag name="AS_UNIQUEID" val="2990"/>
</p:tagLst>
</file>

<file path=ppt/tags/tag57.xml><?xml version="1.0" encoding="utf-8"?>
<p:tagLst xmlns:a="http://schemas.openxmlformats.org/drawingml/2006/main" xmlns:r="http://schemas.openxmlformats.org/officeDocument/2006/relationships" xmlns:p="http://schemas.openxmlformats.org/presentationml/2006/main">
  <p:tag name="AS_UNIQUEID" val="2991"/>
</p:tagLst>
</file>

<file path=ppt/tags/tag58.xml><?xml version="1.0" encoding="utf-8"?>
<p:tagLst xmlns:a="http://schemas.openxmlformats.org/drawingml/2006/main" xmlns:r="http://schemas.openxmlformats.org/officeDocument/2006/relationships" xmlns:p="http://schemas.openxmlformats.org/presentationml/2006/main">
  <p:tag name="AS_UNIQUEID" val="2992"/>
</p:tagLst>
</file>

<file path=ppt/tags/tag59.xml><?xml version="1.0" encoding="utf-8"?>
<p:tagLst xmlns:a="http://schemas.openxmlformats.org/drawingml/2006/main" xmlns:r="http://schemas.openxmlformats.org/officeDocument/2006/relationships" xmlns:p="http://schemas.openxmlformats.org/presentationml/2006/main">
  <p:tag name="AS_UNIQUEID" val="2994"/>
</p:tagLst>
</file>

<file path=ppt/tags/tag60.xml><?xml version="1.0" encoding="utf-8"?>
<p:tagLst xmlns:a="http://schemas.openxmlformats.org/drawingml/2006/main" xmlns:r="http://schemas.openxmlformats.org/officeDocument/2006/relationships" xmlns:p="http://schemas.openxmlformats.org/presentationml/2006/main">
  <p:tag name="AS_UNIQUEID" val="2995"/>
</p:tagLst>
</file>

<file path=ppt/tags/tag61.xml><?xml version="1.0" encoding="utf-8"?>
<p:tagLst xmlns:a="http://schemas.openxmlformats.org/drawingml/2006/main" xmlns:r="http://schemas.openxmlformats.org/officeDocument/2006/relationships" xmlns:p="http://schemas.openxmlformats.org/presentationml/2006/main">
  <p:tag name="AS_UNIQUEID" val="2996"/>
</p:tagLst>
</file>

<file path=ppt/tags/tag62.xml><?xml version="1.0" encoding="utf-8"?>
<p:tagLst xmlns:a="http://schemas.openxmlformats.org/drawingml/2006/main" xmlns:r="http://schemas.openxmlformats.org/officeDocument/2006/relationships" xmlns:p="http://schemas.openxmlformats.org/presentationml/2006/main">
  <p:tag name="AS_UNIQUEID" val="2997"/>
</p:tagLst>
</file>

<file path=ppt/tags/tag63.xml><?xml version="1.0" encoding="utf-8"?>
<p:tagLst xmlns:a="http://schemas.openxmlformats.org/drawingml/2006/main" xmlns:r="http://schemas.openxmlformats.org/officeDocument/2006/relationships" xmlns:p="http://schemas.openxmlformats.org/presentationml/2006/main">
  <p:tag name="AS_UNIQUEID" val="2998"/>
</p:tagLst>
</file>

<file path=ppt/tags/tag64.xml><?xml version="1.0" encoding="utf-8"?>
<p:tagLst xmlns:a="http://schemas.openxmlformats.org/drawingml/2006/main" xmlns:r="http://schemas.openxmlformats.org/officeDocument/2006/relationships" xmlns:p="http://schemas.openxmlformats.org/presentationml/2006/main">
  <p:tag name="AS_UNIQUEID" val="2999"/>
</p:tagLst>
</file>

<file path=ppt/tags/tag65.xml><?xml version="1.0" encoding="utf-8"?>
<p:tagLst xmlns:a="http://schemas.openxmlformats.org/drawingml/2006/main" xmlns:r="http://schemas.openxmlformats.org/officeDocument/2006/relationships" xmlns:p="http://schemas.openxmlformats.org/presentationml/2006/main">
  <p:tag name="AS_UNIQUEID" val="3000"/>
</p:tagLst>
</file>

<file path=ppt/tags/tag66.xml><?xml version="1.0" encoding="utf-8"?>
<p:tagLst xmlns:a="http://schemas.openxmlformats.org/drawingml/2006/main" xmlns:r="http://schemas.openxmlformats.org/officeDocument/2006/relationships" xmlns:p="http://schemas.openxmlformats.org/presentationml/2006/main">
  <p:tag name="AS_UNIQUEID" val="3001"/>
</p:tagLst>
</file>

<file path=ppt/tags/tag67.xml><?xml version="1.0" encoding="utf-8"?>
<p:tagLst xmlns:a="http://schemas.openxmlformats.org/drawingml/2006/main" xmlns:r="http://schemas.openxmlformats.org/officeDocument/2006/relationships" xmlns:p="http://schemas.openxmlformats.org/presentationml/2006/main">
  <p:tag name="AS_UNIQUEID" val="3003"/>
</p:tagLst>
</file>

<file path=ppt/tags/tag68.xml><?xml version="1.0" encoding="utf-8"?>
<p:tagLst xmlns:a="http://schemas.openxmlformats.org/drawingml/2006/main" xmlns:r="http://schemas.openxmlformats.org/officeDocument/2006/relationships" xmlns:p="http://schemas.openxmlformats.org/presentationml/2006/main">
  <p:tag name="AS_UNIQUEID" val="3004"/>
</p:tagLst>
</file>

<file path=ppt/tags/tag69.xml><?xml version="1.0" encoding="utf-8"?>
<p:tagLst xmlns:a="http://schemas.openxmlformats.org/drawingml/2006/main" xmlns:r="http://schemas.openxmlformats.org/officeDocument/2006/relationships" xmlns:p="http://schemas.openxmlformats.org/presentationml/2006/main">
  <p:tag name="AS_UNIQUEID" val="3005"/>
</p:tagLst>
</file>

<file path=ppt/tags/tag70.xml><?xml version="1.0" encoding="utf-8"?>
<p:tagLst xmlns:a="http://schemas.openxmlformats.org/drawingml/2006/main" xmlns:r="http://schemas.openxmlformats.org/officeDocument/2006/relationships" xmlns:p="http://schemas.openxmlformats.org/presentationml/2006/main">
  <p:tag name="AS_UNIQUEID" val="3006"/>
</p:tagLst>
</file>

<file path=ppt/tags/tag71.xml><?xml version="1.0" encoding="utf-8"?>
<p:tagLst xmlns:a="http://schemas.openxmlformats.org/drawingml/2006/main" xmlns:r="http://schemas.openxmlformats.org/officeDocument/2006/relationships" xmlns:p="http://schemas.openxmlformats.org/presentationml/2006/main">
  <p:tag name="AS_UNIQUEID" val="3007"/>
</p:tagLst>
</file>

<file path=ppt/tags/tag72.xml><?xml version="1.0" encoding="utf-8"?>
<p:tagLst xmlns:a="http://schemas.openxmlformats.org/drawingml/2006/main" xmlns:r="http://schemas.openxmlformats.org/officeDocument/2006/relationships" xmlns:p="http://schemas.openxmlformats.org/presentationml/2006/main">
  <p:tag name="AS_UNIQUEID" val="3008"/>
</p:tagLst>
</file>

<file path=ppt/tags/tag73.xml><?xml version="1.0" encoding="utf-8"?>
<p:tagLst xmlns:a="http://schemas.openxmlformats.org/drawingml/2006/main" xmlns:r="http://schemas.openxmlformats.org/officeDocument/2006/relationships" xmlns:p="http://schemas.openxmlformats.org/presentationml/2006/main">
  <p:tag name="AS_UNIQUEID" val="3009"/>
</p:tagLst>
</file>

<file path=ppt/tags/tag74.xml><?xml version="1.0" encoding="utf-8"?>
<p:tagLst xmlns:a="http://schemas.openxmlformats.org/drawingml/2006/main" xmlns:r="http://schemas.openxmlformats.org/officeDocument/2006/relationships" xmlns:p="http://schemas.openxmlformats.org/presentationml/2006/main">
  <p:tag name="AS_UNIQUEID" val="3010"/>
</p:tagLst>
</file>

<file path=ppt/tags/tag75.xml><?xml version="1.0" encoding="utf-8"?>
<p:tagLst xmlns:a="http://schemas.openxmlformats.org/drawingml/2006/main" xmlns:r="http://schemas.openxmlformats.org/officeDocument/2006/relationships" xmlns:p="http://schemas.openxmlformats.org/presentationml/2006/main">
  <p:tag name="AS_UNIQUEID" val="3012"/>
</p:tagLst>
</file>

<file path=ppt/tags/tag76.xml><?xml version="1.0" encoding="utf-8"?>
<p:tagLst xmlns:a="http://schemas.openxmlformats.org/drawingml/2006/main" xmlns:r="http://schemas.openxmlformats.org/officeDocument/2006/relationships" xmlns:p="http://schemas.openxmlformats.org/presentationml/2006/main">
  <p:tag name="AS_UNIQUEID" val="3013"/>
</p:tagLst>
</file>

<file path=ppt/tags/tag77.xml><?xml version="1.0" encoding="utf-8"?>
<p:tagLst xmlns:a="http://schemas.openxmlformats.org/drawingml/2006/main" xmlns:r="http://schemas.openxmlformats.org/officeDocument/2006/relationships" xmlns:p="http://schemas.openxmlformats.org/presentationml/2006/main">
  <p:tag name="AS_UNIQUEID" val="3014"/>
</p:tagLst>
</file>

<file path=ppt/tags/tag78.xml><?xml version="1.0" encoding="utf-8"?>
<p:tagLst xmlns:a="http://schemas.openxmlformats.org/drawingml/2006/main" xmlns:r="http://schemas.openxmlformats.org/officeDocument/2006/relationships" xmlns:p="http://schemas.openxmlformats.org/presentationml/2006/main">
  <p:tag name="AS_UNIQUEID" val="3015"/>
</p:tagLst>
</file>

<file path=ppt/tags/tag79.xml><?xml version="1.0" encoding="utf-8"?>
<p:tagLst xmlns:a="http://schemas.openxmlformats.org/drawingml/2006/main" xmlns:r="http://schemas.openxmlformats.org/officeDocument/2006/relationships" xmlns:p="http://schemas.openxmlformats.org/presentationml/2006/main">
  <p:tag name="AS_UNIQUEID" val="3016"/>
</p:tagLst>
</file>

<file path=ppt/tags/tag80.xml><?xml version="1.0" encoding="utf-8"?>
<p:tagLst xmlns:a="http://schemas.openxmlformats.org/drawingml/2006/main" xmlns:r="http://schemas.openxmlformats.org/officeDocument/2006/relationships" xmlns:p="http://schemas.openxmlformats.org/presentationml/2006/main">
  <p:tag name="AS_UNIQUEID" val="3017"/>
</p:tagLst>
</file>

<file path=ppt/tags/tag81.xml><?xml version="1.0" encoding="utf-8"?>
<p:tagLst xmlns:a="http://schemas.openxmlformats.org/drawingml/2006/main" xmlns:r="http://schemas.openxmlformats.org/officeDocument/2006/relationships" xmlns:p="http://schemas.openxmlformats.org/presentationml/2006/main">
  <p:tag name="AS_UNIQUEID" val="3018"/>
</p:tagLst>
</file>

<file path=ppt/tags/tag82.xml><?xml version="1.0" encoding="utf-8"?>
<p:tagLst xmlns:a="http://schemas.openxmlformats.org/drawingml/2006/main" xmlns:r="http://schemas.openxmlformats.org/officeDocument/2006/relationships" xmlns:p="http://schemas.openxmlformats.org/presentationml/2006/main">
  <p:tag name="AS_UNIQUEID" val="3019"/>
</p:tagLst>
</file>

<file path=ppt/tags/tag83.xml><?xml version="1.0" encoding="utf-8"?>
<p:tagLst xmlns:a="http://schemas.openxmlformats.org/drawingml/2006/main" xmlns:r="http://schemas.openxmlformats.org/officeDocument/2006/relationships" xmlns:p="http://schemas.openxmlformats.org/presentationml/2006/main">
  <p:tag name="AS_UNIQUEID" val="3021"/>
</p:tagLst>
</file>

<file path=ppt/tags/tag84.xml><?xml version="1.0" encoding="utf-8"?>
<p:tagLst xmlns:a="http://schemas.openxmlformats.org/drawingml/2006/main" xmlns:r="http://schemas.openxmlformats.org/officeDocument/2006/relationships" xmlns:p="http://schemas.openxmlformats.org/presentationml/2006/main">
  <p:tag name="AS_UNIQUEID" val="3022"/>
</p:tagLst>
</file>

<file path=ppt/tags/tag85.xml><?xml version="1.0" encoding="utf-8"?>
<p:tagLst xmlns:a="http://schemas.openxmlformats.org/drawingml/2006/main" xmlns:r="http://schemas.openxmlformats.org/officeDocument/2006/relationships" xmlns:p="http://schemas.openxmlformats.org/presentationml/2006/main">
  <p:tag name="AS_UNIQUEID" val="3023"/>
</p:tagLst>
</file>

<file path=ppt/tags/tag86.xml><?xml version="1.0" encoding="utf-8"?>
<p:tagLst xmlns:a="http://schemas.openxmlformats.org/drawingml/2006/main" xmlns:r="http://schemas.openxmlformats.org/officeDocument/2006/relationships" xmlns:p="http://schemas.openxmlformats.org/presentationml/2006/main">
  <p:tag name="AS_UNIQUEID" val="3024"/>
</p:tagLst>
</file>

<file path=ppt/tags/tag87.xml><?xml version="1.0" encoding="utf-8"?>
<p:tagLst xmlns:a="http://schemas.openxmlformats.org/drawingml/2006/main" xmlns:r="http://schemas.openxmlformats.org/officeDocument/2006/relationships" xmlns:p="http://schemas.openxmlformats.org/presentationml/2006/main">
  <p:tag name="AS_UNIQUEID" val="3025"/>
</p:tagLst>
</file>

<file path=ppt/tags/tag88.xml><?xml version="1.0" encoding="utf-8"?>
<p:tagLst xmlns:a="http://schemas.openxmlformats.org/drawingml/2006/main" xmlns:r="http://schemas.openxmlformats.org/officeDocument/2006/relationships" xmlns:p="http://schemas.openxmlformats.org/presentationml/2006/main">
  <p:tag name="AS_UNIQUEID" val="3026"/>
</p:tagLst>
</file>

<file path=ppt/tags/tag89.xml><?xml version="1.0" encoding="utf-8"?>
<p:tagLst xmlns:a="http://schemas.openxmlformats.org/drawingml/2006/main" xmlns:r="http://schemas.openxmlformats.org/officeDocument/2006/relationships" xmlns:p="http://schemas.openxmlformats.org/presentationml/2006/main">
  <p:tag name="AS_UNIQUEID" val="3027"/>
</p:tagLst>
</file>

<file path=ppt/tags/tag90.xml><?xml version="1.0" encoding="utf-8"?>
<p:tagLst xmlns:a="http://schemas.openxmlformats.org/drawingml/2006/main" xmlns:r="http://schemas.openxmlformats.org/officeDocument/2006/relationships" xmlns:p="http://schemas.openxmlformats.org/presentationml/2006/main">
  <p:tag name="AS_UNIQUEID" val="3028"/>
</p:tagLst>
</file>

<file path=ppt/tags/tag91.xml><?xml version="1.0" encoding="utf-8"?>
<p:tagLst xmlns:a="http://schemas.openxmlformats.org/drawingml/2006/main" xmlns:r="http://schemas.openxmlformats.org/officeDocument/2006/relationships" xmlns:p="http://schemas.openxmlformats.org/presentationml/2006/main">
  <p:tag name="AS_UNIQUEID" val="3030"/>
</p:tagLst>
</file>

<file path=ppt/tags/tag92.xml><?xml version="1.0" encoding="utf-8"?>
<p:tagLst xmlns:a="http://schemas.openxmlformats.org/drawingml/2006/main" xmlns:r="http://schemas.openxmlformats.org/officeDocument/2006/relationships" xmlns:p="http://schemas.openxmlformats.org/presentationml/2006/main">
  <p:tag name="AS_UNIQUEID" val="3031"/>
</p:tagLst>
</file>

<file path=ppt/tags/tag93.xml><?xml version="1.0" encoding="utf-8"?>
<p:tagLst xmlns:a="http://schemas.openxmlformats.org/drawingml/2006/main" xmlns:r="http://schemas.openxmlformats.org/officeDocument/2006/relationships" xmlns:p="http://schemas.openxmlformats.org/presentationml/2006/main">
  <p:tag name="AS_UNIQUEID" val="3032"/>
</p:tagLst>
</file>

<file path=ppt/tags/tag94.xml><?xml version="1.0" encoding="utf-8"?>
<p:tagLst xmlns:a="http://schemas.openxmlformats.org/drawingml/2006/main" xmlns:r="http://schemas.openxmlformats.org/officeDocument/2006/relationships" xmlns:p="http://schemas.openxmlformats.org/presentationml/2006/main">
  <p:tag name="AS_UNIQUEID" val="3033"/>
</p:tagLst>
</file>

<file path=ppt/tags/tag95.xml><?xml version="1.0" encoding="utf-8"?>
<p:tagLst xmlns:a="http://schemas.openxmlformats.org/drawingml/2006/main" xmlns:r="http://schemas.openxmlformats.org/officeDocument/2006/relationships" xmlns:p="http://schemas.openxmlformats.org/presentationml/2006/main">
  <p:tag name="AS_UNIQUEID" val="3034"/>
</p:tagLst>
</file>

<file path=ppt/tags/tag96.xml><?xml version="1.0" encoding="utf-8"?>
<p:tagLst xmlns:a="http://schemas.openxmlformats.org/drawingml/2006/main" xmlns:r="http://schemas.openxmlformats.org/officeDocument/2006/relationships" xmlns:p="http://schemas.openxmlformats.org/presentationml/2006/main">
  <p:tag name="AS_UNIQUEID" val="3035"/>
</p:tagLst>
</file>

<file path=ppt/tags/tag97.xml><?xml version="1.0" encoding="utf-8"?>
<p:tagLst xmlns:a="http://schemas.openxmlformats.org/drawingml/2006/main" xmlns:r="http://schemas.openxmlformats.org/officeDocument/2006/relationships" xmlns:p="http://schemas.openxmlformats.org/presentationml/2006/main">
  <p:tag name="AS_UNIQUEID" val="3036"/>
</p:tagLst>
</file>

<file path=ppt/tags/tag98.xml><?xml version="1.0" encoding="utf-8"?>
<p:tagLst xmlns:a="http://schemas.openxmlformats.org/drawingml/2006/main" xmlns:r="http://schemas.openxmlformats.org/officeDocument/2006/relationships" xmlns:p="http://schemas.openxmlformats.org/presentationml/2006/main">
  <p:tag name="AS_UNIQUEID" val="3037"/>
</p:tagLst>
</file>

<file path=ppt/tags/tag99.xml><?xml version="1.0" encoding="utf-8"?>
<p:tagLst xmlns:a="http://schemas.openxmlformats.org/drawingml/2006/main" xmlns:r="http://schemas.openxmlformats.org/officeDocument/2006/relationships" xmlns:p="http://schemas.openxmlformats.org/presentationml/2006/main">
  <p:tag name="AS_UNIQUEID" val="3039"/>
</p:tagLst>
</file>

<file path=ppt/tags/tag100.xml><?xml version="1.0" encoding="utf-8"?>
<p:tagLst xmlns:a="http://schemas.openxmlformats.org/drawingml/2006/main" xmlns:r="http://schemas.openxmlformats.org/officeDocument/2006/relationships" xmlns:p="http://schemas.openxmlformats.org/presentationml/2006/main">
  <p:tag name="AS_UNIQUEID" val="3040"/>
</p:tagLst>
</file>

<file path=ppt/tags/tag101.xml><?xml version="1.0" encoding="utf-8"?>
<p:tagLst xmlns:a="http://schemas.openxmlformats.org/drawingml/2006/main" xmlns:r="http://schemas.openxmlformats.org/officeDocument/2006/relationships" xmlns:p="http://schemas.openxmlformats.org/presentationml/2006/main">
  <p:tag name="AS_UNIQUEID" val="3041"/>
</p:tagLst>
</file>

<file path=ppt/tags/tag102.xml><?xml version="1.0" encoding="utf-8"?>
<p:tagLst xmlns:a="http://schemas.openxmlformats.org/drawingml/2006/main" xmlns:r="http://schemas.openxmlformats.org/officeDocument/2006/relationships" xmlns:p="http://schemas.openxmlformats.org/presentationml/2006/main">
  <p:tag name="AS_UNIQUEID" val="3042"/>
</p:tagLst>
</file>

<file path=ppt/tags/tag103.xml><?xml version="1.0" encoding="utf-8"?>
<p:tagLst xmlns:a="http://schemas.openxmlformats.org/drawingml/2006/main" xmlns:r="http://schemas.openxmlformats.org/officeDocument/2006/relationships" xmlns:p="http://schemas.openxmlformats.org/presentationml/2006/main">
  <p:tag name="AS_UNIQUEID" val="3043"/>
</p:tagLst>
</file>

<file path=ppt/tags/tag104.xml><?xml version="1.0" encoding="utf-8"?>
<p:tagLst xmlns:a="http://schemas.openxmlformats.org/drawingml/2006/main" xmlns:r="http://schemas.openxmlformats.org/officeDocument/2006/relationships" xmlns:p="http://schemas.openxmlformats.org/presentationml/2006/main">
  <p:tag name="AS_UNIQUEID" val="3044"/>
</p:tagLst>
</file>

<file path=ppt/tags/tag105.xml><?xml version="1.0" encoding="utf-8"?>
<p:tagLst xmlns:a="http://schemas.openxmlformats.org/drawingml/2006/main" xmlns:r="http://schemas.openxmlformats.org/officeDocument/2006/relationships" xmlns:p="http://schemas.openxmlformats.org/presentationml/2006/main">
  <p:tag name="AS_UNIQUEID" val="3045"/>
</p:tagLst>
</file>

<file path=ppt/tags/tag106.xml><?xml version="1.0" encoding="utf-8"?>
<p:tagLst xmlns:a="http://schemas.openxmlformats.org/drawingml/2006/main" xmlns:r="http://schemas.openxmlformats.org/officeDocument/2006/relationships" xmlns:p="http://schemas.openxmlformats.org/presentationml/2006/main">
  <p:tag name="AS_UNIQUEID" val="3046"/>
</p:tagLst>
</file>

<file path=ppt/tags/tag107.xml><?xml version="1.0" encoding="utf-8"?>
<p:tagLst xmlns:a="http://schemas.openxmlformats.org/drawingml/2006/main" xmlns:r="http://schemas.openxmlformats.org/officeDocument/2006/relationships" xmlns:p="http://schemas.openxmlformats.org/presentationml/2006/main">
  <p:tag name="AS_UNIQUEID" val="3048"/>
</p:tagLst>
</file>

<file path=ppt/tags/tag108.xml><?xml version="1.0" encoding="utf-8"?>
<p:tagLst xmlns:a="http://schemas.openxmlformats.org/drawingml/2006/main" xmlns:r="http://schemas.openxmlformats.org/officeDocument/2006/relationships" xmlns:p="http://schemas.openxmlformats.org/presentationml/2006/main">
  <p:tag name="AS_UNIQUEID" val="3049"/>
</p:tagLst>
</file>

<file path=ppt/tags/tag109.xml><?xml version="1.0" encoding="utf-8"?>
<p:tagLst xmlns:a="http://schemas.openxmlformats.org/drawingml/2006/main" xmlns:r="http://schemas.openxmlformats.org/officeDocument/2006/relationships" xmlns:p="http://schemas.openxmlformats.org/presentationml/2006/main">
  <p:tag name="AS_UNIQUEID" val="3050"/>
</p:tagLst>
</file>

<file path=ppt/tags/tag110.xml><?xml version="1.0" encoding="utf-8"?>
<p:tagLst xmlns:a="http://schemas.openxmlformats.org/drawingml/2006/main" xmlns:r="http://schemas.openxmlformats.org/officeDocument/2006/relationships" xmlns:p="http://schemas.openxmlformats.org/presentationml/2006/main">
  <p:tag name="AS_UNIQUEID" val="3051"/>
</p:tagLst>
</file>

<file path=ppt/tags/tag111.xml><?xml version="1.0" encoding="utf-8"?>
<p:tagLst xmlns:a="http://schemas.openxmlformats.org/drawingml/2006/main" xmlns:r="http://schemas.openxmlformats.org/officeDocument/2006/relationships" xmlns:p="http://schemas.openxmlformats.org/presentationml/2006/main">
  <p:tag name="AS_UNIQUEID" val="3052"/>
</p:tagLst>
</file>

<file path=ppt/tags/tag112.xml><?xml version="1.0" encoding="utf-8"?>
<p:tagLst xmlns:a="http://schemas.openxmlformats.org/drawingml/2006/main" xmlns:r="http://schemas.openxmlformats.org/officeDocument/2006/relationships" xmlns:p="http://schemas.openxmlformats.org/presentationml/2006/main">
  <p:tag name="AS_UNIQUEID" val="3053"/>
</p:tagLst>
</file>

<file path=ppt/tags/tag113.xml><?xml version="1.0" encoding="utf-8"?>
<p:tagLst xmlns:a="http://schemas.openxmlformats.org/drawingml/2006/main" xmlns:r="http://schemas.openxmlformats.org/officeDocument/2006/relationships" xmlns:p="http://schemas.openxmlformats.org/presentationml/2006/main">
  <p:tag name="AS_UNIQUEID" val="3054"/>
</p:tagLst>
</file>

<file path=ppt/tags/tag114.xml><?xml version="1.0" encoding="utf-8"?>
<p:tagLst xmlns:a="http://schemas.openxmlformats.org/drawingml/2006/main" xmlns:r="http://schemas.openxmlformats.org/officeDocument/2006/relationships" xmlns:p="http://schemas.openxmlformats.org/presentationml/2006/main">
  <p:tag name="AS_UNIQUEID" val="3055"/>
</p:tagLst>
</file>

<file path=ppt/tags/tag115.xml><?xml version="1.0" encoding="utf-8"?>
<p:tagLst xmlns:a="http://schemas.openxmlformats.org/drawingml/2006/main" xmlns:r="http://schemas.openxmlformats.org/officeDocument/2006/relationships" xmlns:p="http://schemas.openxmlformats.org/presentationml/2006/main">
  <p:tag name="AS_UNIQUEID" val="3057"/>
</p:tagLst>
</file>

<file path=ppt/tags/tag116.xml><?xml version="1.0" encoding="utf-8"?>
<p:tagLst xmlns:a="http://schemas.openxmlformats.org/drawingml/2006/main" xmlns:r="http://schemas.openxmlformats.org/officeDocument/2006/relationships" xmlns:p="http://schemas.openxmlformats.org/presentationml/2006/main">
  <p:tag name="AS_UNIQUEID" val="3058"/>
</p:tagLst>
</file>

<file path=ppt/tags/tag117.xml><?xml version="1.0" encoding="utf-8"?>
<p:tagLst xmlns:a="http://schemas.openxmlformats.org/drawingml/2006/main" xmlns:r="http://schemas.openxmlformats.org/officeDocument/2006/relationships" xmlns:p="http://schemas.openxmlformats.org/presentationml/2006/main">
  <p:tag name="AS_UNIQUEID" val="3059"/>
</p:tagLst>
</file>

<file path=ppt/tags/tag118.xml><?xml version="1.0" encoding="utf-8"?>
<p:tagLst xmlns:a="http://schemas.openxmlformats.org/drawingml/2006/main" xmlns:r="http://schemas.openxmlformats.org/officeDocument/2006/relationships" xmlns:p="http://schemas.openxmlformats.org/presentationml/2006/main">
  <p:tag name="AS_UNIQUEID" val="3060"/>
</p:tagLst>
</file>

<file path=ppt/tags/tag119.xml><?xml version="1.0" encoding="utf-8"?>
<p:tagLst xmlns:a="http://schemas.openxmlformats.org/drawingml/2006/main" xmlns:r="http://schemas.openxmlformats.org/officeDocument/2006/relationships" xmlns:p="http://schemas.openxmlformats.org/presentationml/2006/main">
  <p:tag name="AS_UNIQUEID" val="3061"/>
</p:tagLst>
</file>

<file path=ppt/tags/tag120.xml><?xml version="1.0" encoding="utf-8"?>
<p:tagLst xmlns:a="http://schemas.openxmlformats.org/drawingml/2006/main" xmlns:r="http://schemas.openxmlformats.org/officeDocument/2006/relationships" xmlns:p="http://schemas.openxmlformats.org/presentationml/2006/main">
  <p:tag name="AS_UNIQUEID" val="3062"/>
</p:tagLst>
</file>

<file path=ppt/tags/tag121.xml><?xml version="1.0" encoding="utf-8"?>
<p:tagLst xmlns:a="http://schemas.openxmlformats.org/drawingml/2006/main" xmlns:r="http://schemas.openxmlformats.org/officeDocument/2006/relationships" xmlns:p="http://schemas.openxmlformats.org/presentationml/2006/main">
  <p:tag name="AS_UNIQUEID" val="3063"/>
</p:tagLst>
</file>

<file path=ppt/tags/tag122.xml><?xml version="1.0" encoding="utf-8"?>
<p:tagLst xmlns:a="http://schemas.openxmlformats.org/drawingml/2006/main" xmlns:r="http://schemas.openxmlformats.org/officeDocument/2006/relationships" xmlns:p="http://schemas.openxmlformats.org/presentationml/2006/main">
  <p:tag name="AS_UNIQUEID" val="3064"/>
</p:tagLst>
</file>

<file path=ppt/tags/tag123.xml><?xml version="1.0" encoding="utf-8"?>
<p:tagLst xmlns:a="http://schemas.openxmlformats.org/drawingml/2006/main" xmlns:r="http://schemas.openxmlformats.org/officeDocument/2006/relationships" xmlns:p="http://schemas.openxmlformats.org/presentationml/2006/main">
  <p:tag name="AS_UNIQUEID" val="3066"/>
</p:tagLst>
</file>

<file path=ppt/tags/tag124.xml><?xml version="1.0" encoding="utf-8"?>
<p:tagLst xmlns:a="http://schemas.openxmlformats.org/drawingml/2006/main" xmlns:r="http://schemas.openxmlformats.org/officeDocument/2006/relationships" xmlns:p="http://schemas.openxmlformats.org/presentationml/2006/main">
  <p:tag name="AS_UNIQUEID" val="3067"/>
</p:tagLst>
</file>

<file path=ppt/tags/tag125.xml><?xml version="1.0" encoding="utf-8"?>
<p:tagLst xmlns:a="http://schemas.openxmlformats.org/drawingml/2006/main" xmlns:r="http://schemas.openxmlformats.org/officeDocument/2006/relationships" xmlns:p="http://schemas.openxmlformats.org/presentationml/2006/main">
  <p:tag name="AS_UNIQUEID" val="3068"/>
</p:tagLst>
</file>

<file path=ppt/tags/tag126.xml><?xml version="1.0" encoding="utf-8"?>
<p:tagLst xmlns:a="http://schemas.openxmlformats.org/drawingml/2006/main" xmlns:r="http://schemas.openxmlformats.org/officeDocument/2006/relationships" xmlns:p="http://schemas.openxmlformats.org/presentationml/2006/main">
  <p:tag name="AS_UNIQUEID" val="3069"/>
</p:tagLst>
</file>

<file path=ppt/tags/tag127.xml><?xml version="1.0" encoding="utf-8"?>
<p:tagLst xmlns:a="http://schemas.openxmlformats.org/drawingml/2006/main" xmlns:r="http://schemas.openxmlformats.org/officeDocument/2006/relationships" xmlns:p="http://schemas.openxmlformats.org/presentationml/2006/main">
  <p:tag name="AS_UNIQUEID" val="3070"/>
</p:tagLst>
</file>

<file path=ppt/tags/tag128.xml><?xml version="1.0" encoding="utf-8"?>
<p:tagLst xmlns:a="http://schemas.openxmlformats.org/drawingml/2006/main" xmlns:r="http://schemas.openxmlformats.org/officeDocument/2006/relationships" xmlns:p="http://schemas.openxmlformats.org/presentationml/2006/main">
  <p:tag name="AS_UNIQUEID" val="3071"/>
</p:tagLst>
</file>

<file path=ppt/tags/tag129.xml><?xml version="1.0" encoding="utf-8"?>
<p:tagLst xmlns:a="http://schemas.openxmlformats.org/drawingml/2006/main" xmlns:r="http://schemas.openxmlformats.org/officeDocument/2006/relationships" xmlns:p="http://schemas.openxmlformats.org/presentationml/2006/main">
  <p:tag name="AS_UNIQUEID" val="3072"/>
</p:tagLst>
</file>

<file path=ppt/tags/tag130.xml><?xml version="1.0" encoding="utf-8"?>
<p:tagLst xmlns:a="http://schemas.openxmlformats.org/drawingml/2006/main" xmlns:r="http://schemas.openxmlformats.org/officeDocument/2006/relationships" xmlns:p="http://schemas.openxmlformats.org/presentationml/2006/main">
  <p:tag name="AS_UNIQUEID" val="3073"/>
</p:tagLst>
</file>

<file path=ppt/tags/tag131.xml><?xml version="1.0" encoding="utf-8"?>
<p:tagLst xmlns:a="http://schemas.openxmlformats.org/drawingml/2006/main" xmlns:r="http://schemas.openxmlformats.org/officeDocument/2006/relationships" xmlns:p="http://schemas.openxmlformats.org/presentationml/2006/main">
  <p:tag name="AS_UNIQUEID" val="3075"/>
</p:tagLst>
</file>

<file path=ppt/tags/tag132.xml><?xml version="1.0" encoding="utf-8"?>
<p:tagLst xmlns:a="http://schemas.openxmlformats.org/drawingml/2006/main" xmlns:r="http://schemas.openxmlformats.org/officeDocument/2006/relationships" xmlns:p="http://schemas.openxmlformats.org/presentationml/2006/main">
  <p:tag name="AS_UNIQUEID" val="3076"/>
</p:tagLst>
</file>

<file path=ppt/tags/tag133.xml><?xml version="1.0" encoding="utf-8"?>
<p:tagLst xmlns:a="http://schemas.openxmlformats.org/drawingml/2006/main" xmlns:r="http://schemas.openxmlformats.org/officeDocument/2006/relationships" xmlns:p="http://schemas.openxmlformats.org/presentationml/2006/main">
  <p:tag name="AS_UNIQUEID" val="3077"/>
</p:tagLst>
</file>

<file path=ppt/tags/tag134.xml><?xml version="1.0" encoding="utf-8"?>
<p:tagLst xmlns:a="http://schemas.openxmlformats.org/drawingml/2006/main" xmlns:r="http://schemas.openxmlformats.org/officeDocument/2006/relationships" xmlns:p="http://schemas.openxmlformats.org/presentationml/2006/main">
  <p:tag name="AS_UNIQUEID" val="3078"/>
</p:tagLst>
</file>

<file path=ppt/tags/tag135.xml><?xml version="1.0" encoding="utf-8"?>
<p:tagLst xmlns:a="http://schemas.openxmlformats.org/drawingml/2006/main" xmlns:r="http://schemas.openxmlformats.org/officeDocument/2006/relationships" xmlns:p="http://schemas.openxmlformats.org/presentationml/2006/main">
  <p:tag name="AS_UNIQUEID" val="3079"/>
</p:tagLst>
</file>

<file path=ppt/tags/tag136.xml><?xml version="1.0" encoding="utf-8"?>
<p:tagLst xmlns:a="http://schemas.openxmlformats.org/drawingml/2006/main" xmlns:r="http://schemas.openxmlformats.org/officeDocument/2006/relationships" xmlns:p="http://schemas.openxmlformats.org/presentationml/2006/main">
  <p:tag name="AS_UNIQUEID" val="3080"/>
</p:tagLst>
</file>

<file path=ppt/tags/tag137.xml><?xml version="1.0" encoding="utf-8"?>
<p:tagLst xmlns:a="http://schemas.openxmlformats.org/drawingml/2006/main" xmlns:r="http://schemas.openxmlformats.org/officeDocument/2006/relationships" xmlns:p="http://schemas.openxmlformats.org/presentationml/2006/main">
  <p:tag name="AS_UNIQUEID" val="3081"/>
</p:tagLst>
</file>

<file path=ppt/tags/tag138.xml><?xml version="1.0" encoding="utf-8"?>
<p:tagLst xmlns:a="http://schemas.openxmlformats.org/drawingml/2006/main" xmlns:r="http://schemas.openxmlformats.org/officeDocument/2006/relationships" xmlns:p="http://schemas.openxmlformats.org/presentationml/2006/main">
  <p:tag name="AS_UNIQUEID" val="3082"/>
</p:tagLst>
</file>

<file path=ppt/tags/tag139.xml><?xml version="1.0" encoding="utf-8"?>
<p:tagLst xmlns:a="http://schemas.openxmlformats.org/drawingml/2006/main" xmlns:r="http://schemas.openxmlformats.org/officeDocument/2006/relationships" xmlns:p="http://schemas.openxmlformats.org/presentationml/2006/main">
  <p:tag name="AS_UNIQUEID" val="3084"/>
</p:tagLst>
</file>

<file path=ppt/tags/tag140.xml><?xml version="1.0" encoding="utf-8"?>
<p:tagLst xmlns:a="http://schemas.openxmlformats.org/drawingml/2006/main" xmlns:r="http://schemas.openxmlformats.org/officeDocument/2006/relationships" xmlns:p="http://schemas.openxmlformats.org/presentationml/2006/main">
  <p:tag name="AS_UNIQUEID" val="3085"/>
</p:tagLst>
</file>

<file path=ppt/tags/tag141.xml><?xml version="1.0" encoding="utf-8"?>
<p:tagLst xmlns:a="http://schemas.openxmlformats.org/drawingml/2006/main" xmlns:r="http://schemas.openxmlformats.org/officeDocument/2006/relationships" xmlns:p="http://schemas.openxmlformats.org/presentationml/2006/main">
  <p:tag name="AS_UNIQUEID" val="3086"/>
</p:tagLst>
</file>

<file path=ppt/tags/tag142.xml><?xml version="1.0" encoding="utf-8"?>
<p:tagLst xmlns:a="http://schemas.openxmlformats.org/drawingml/2006/main" xmlns:r="http://schemas.openxmlformats.org/officeDocument/2006/relationships" xmlns:p="http://schemas.openxmlformats.org/presentationml/2006/main">
  <p:tag name="AS_UNIQUEID" val="3087"/>
</p:tagLst>
</file>

<file path=ppt/tags/tag143.xml><?xml version="1.0" encoding="utf-8"?>
<p:tagLst xmlns:a="http://schemas.openxmlformats.org/drawingml/2006/main" xmlns:r="http://schemas.openxmlformats.org/officeDocument/2006/relationships" xmlns:p="http://schemas.openxmlformats.org/presentationml/2006/main">
  <p:tag name="AS_UNIQUEID" val="3088"/>
</p:tagLst>
</file>

<file path=ppt/tags/tag144.xml><?xml version="1.0" encoding="utf-8"?>
<p:tagLst xmlns:a="http://schemas.openxmlformats.org/drawingml/2006/main" xmlns:r="http://schemas.openxmlformats.org/officeDocument/2006/relationships" xmlns:p="http://schemas.openxmlformats.org/presentationml/2006/main">
  <p:tag name="AS_UNIQUEID" val="3089"/>
</p:tagLst>
</file>

<file path=ppt/tags/tag145.xml><?xml version="1.0" encoding="utf-8"?>
<p:tagLst xmlns:a="http://schemas.openxmlformats.org/drawingml/2006/main" xmlns:r="http://schemas.openxmlformats.org/officeDocument/2006/relationships" xmlns:p="http://schemas.openxmlformats.org/presentationml/2006/main">
  <p:tag name="AS_UNIQUEID" val="3090"/>
</p:tagLst>
</file>

<file path=ppt/tags/tag146.xml><?xml version="1.0" encoding="utf-8"?>
<p:tagLst xmlns:a="http://schemas.openxmlformats.org/drawingml/2006/main" xmlns:r="http://schemas.openxmlformats.org/officeDocument/2006/relationships" xmlns:p="http://schemas.openxmlformats.org/presentationml/2006/main">
  <p:tag name="AS_UNIQUEID" val="3091"/>
</p:tagLst>
</file>

<file path=ppt/tags/tag147.xml><?xml version="1.0" encoding="utf-8"?>
<p:tagLst xmlns:a="http://schemas.openxmlformats.org/drawingml/2006/main" xmlns:r="http://schemas.openxmlformats.org/officeDocument/2006/relationships" xmlns:p="http://schemas.openxmlformats.org/presentationml/2006/main">
  <p:tag name="AS_UNIQUEID" val="3092"/>
</p:tagLst>
</file>

<file path=ppt/tags/tag148.xml><?xml version="1.0" encoding="utf-8"?>
<p:tagLst xmlns:a="http://schemas.openxmlformats.org/drawingml/2006/main" xmlns:r="http://schemas.openxmlformats.org/officeDocument/2006/relationships" xmlns:p="http://schemas.openxmlformats.org/presentationml/2006/main">
  <p:tag name="AS_UNIQUEID" val="3094"/>
</p:tagLst>
</file>

<file path=ppt/tags/tag149.xml><?xml version="1.0" encoding="utf-8"?>
<p:tagLst xmlns:a="http://schemas.openxmlformats.org/drawingml/2006/main" xmlns:r="http://schemas.openxmlformats.org/officeDocument/2006/relationships" xmlns:p="http://schemas.openxmlformats.org/presentationml/2006/main">
  <p:tag name="AS_UNIQUEID" val="3095"/>
</p:tagLst>
</file>

<file path=ppt/tags/tag150.xml><?xml version="1.0" encoding="utf-8"?>
<p:tagLst xmlns:a="http://schemas.openxmlformats.org/drawingml/2006/main" xmlns:r="http://schemas.openxmlformats.org/officeDocument/2006/relationships" xmlns:p="http://schemas.openxmlformats.org/presentationml/2006/main">
  <p:tag name="AS_UNIQUEID" val="3096"/>
</p:tagLst>
</file>

<file path=ppt/tags/tag151.xml><?xml version="1.0" encoding="utf-8"?>
<p:tagLst xmlns:a="http://schemas.openxmlformats.org/drawingml/2006/main" xmlns:r="http://schemas.openxmlformats.org/officeDocument/2006/relationships" xmlns:p="http://schemas.openxmlformats.org/presentationml/2006/main">
  <p:tag name="AS_UNIQUEID" val="3097"/>
</p:tagLst>
</file>

<file path=ppt/tags/tag152.xml><?xml version="1.0" encoding="utf-8"?>
<p:tagLst xmlns:a="http://schemas.openxmlformats.org/drawingml/2006/main" xmlns:r="http://schemas.openxmlformats.org/officeDocument/2006/relationships" xmlns:p="http://schemas.openxmlformats.org/presentationml/2006/main">
  <p:tag name="AS_UNIQUEID" val="3099"/>
</p:tagLst>
</file>

<file path=ppt/tags/tag153.xml><?xml version="1.0" encoding="utf-8"?>
<p:tagLst xmlns:a="http://schemas.openxmlformats.org/drawingml/2006/main" xmlns:r="http://schemas.openxmlformats.org/officeDocument/2006/relationships" xmlns:p="http://schemas.openxmlformats.org/presentationml/2006/main">
  <p:tag name="AS_UNIQUEID" val="3100"/>
</p:tagLst>
</file>

<file path=ppt/tags/tag154.xml><?xml version="1.0" encoding="utf-8"?>
<p:tagLst xmlns:a="http://schemas.openxmlformats.org/drawingml/2006/main" xmlns:r="http://schemas.openxmlformats.org/officeDocument/2006/relationships" xmlns:p="http://schemas.openxmlformats.org/presentationml/2006/main">
  <p:tag name="AS_UNIQUEID" val="3101"/>
</p:tagLst>
</file>

<file path=ppt/tags/tag155.xml><?xml version="1.0" encoding="utf-8"?>
<p:tagLst xmlns:a="http://schemas.openxmlformats.org/drawingml/2006/main" xmlns:r="http://schemas.openxmlformats.org/officeDocument/2006/relationships" xmlns:p="http://schemas.openxmlformats.org/presentationml/2006/main">
  <p:tag name="AS_UNIQUEID" val="3103"/>
</p:tagLst>
</file>

<file path=ppt/tags/tag156.xml><?xml version="1.0" encoding="utf-8"?>
<p:tagLst xmlns:a="http://schemas.openxmlformats.org/drawingml/2006/main" xmlns:r="http://schemas.openxmlformats.org/officeDocument/2006/relationships" xmlns:p="http://schemas.openxmlformats.org/presentationml/2006/main">
  <p:tag name="AS_UNIQUEID" val="3104"/>
</p:tagLst>
</file>

<file path=ppt/tags/tag157.xml><?xml version="1.0" encoding="utf-8"?>
<p:tagLst xmlns:a="http://schemas.openxmlformats.org/drawingml/2006/main" xmlns:r="http://schemas.openxmlformats.org/officeDocument/2006/relationships" xmlns:p="http://schemas.openxmlformats.org/presentationml/2006/main">
  <p:tag name="AS_UNIQUEID" val="3105"/>
</p:tagLst>
</file>

<file path=ppt/tags/tag158.xml><?xml version="1.0" encoding="utf-8"?>
<p:tagLst xmlns:a="http://schemas.openxmlformats.org/drawingml/2006/main" xmlns:r="http://schemas.openxmlformats.org/officeDocument/2006/relationships" xmlns:p="http://schemas.openxmlformats.org/presentationml/2006/main">
  <p:tag name="AS_UNIQUEID" val="3106"/>
</p:tagLst>
</file>

<file path=ppt/tags/tag159.xml><?xml version="1.0" encoding="utf-8"?>
<p:tagLst xmlns:a="http://schemas.openxmlformats.org/drawingml/2006/main" xmlns:r="http://schemas.openxmlformats.org/officeDocument/2006/relationships" xmlns:p="http://schemas.openxmlformats.org/presentationml/2006/main">
  <p:tag name="AS_UNIQUEID" val="3107"/>
</p:tagLst>
</file>

<file path=ppt/tags/tag160.xml><?xml version="1.0" encoding="utf-8"?>
<p:tagLst xmlns:a="http://schemas.openxmlformats.org/drawingml/2006/main" xmlns:r="http://schemas.openxmlformats.org/officeDocument/2006/relationships" xmlns:p="http://schemas.openxmlformats.org/presentationml/2006/main">
  <p:tag name="AS_UNIQUEID" val="3108"/>
</p:tagLst>
</file>

<file path=ppt/tags/tag161.xml><?xml version="1.0" encoding="utf-8"?>
<p:tagLst xmlns:a="http://schemas.openxmlformats.org/drawingml/2006/main" xmlns:r="http://schemas.openxmlformats.org/officeDocument/2006/relationships" xmlns:p="http://schemas.openxmlformats.org/presentationml/2006/main">
  <p:tag name="AS_UNIQUEID" val="3110"/>
</p:tagLst>
</file>

<file path=ppt/tags/tag162.xml><?xml version="1.0" encoding="utf-8"?>
<p:tagLst xmlns:a="http://schemas.openxmlformats.org/drawingml/2006/main" xmlns:r="http://schemas.openxmlformats.org/officeDocument/2006/relationships" xmlns:p="http://schemas.openxmlformats.org/presentationml/2006/main">
  <p:tag name="AS_UNIQUEID" val="3111"/>
</p:tagLst>
</file>

<file path=ppt/tags/tag163.xml><?xml version="1.0" encoding="utf-8"?>
<p:tagLst xmlns:a="http://schemas.openxmlformats.org/drawingml/2006/main" xmlns:r="http://schemas.openxmlformats.org/officeDocument/2006/relationships" xmlns:p="http://schemas.openxmlformats.org/presentationml/2006/main">
  <p:tag name="AS_UNIQUEID" val="3112"/>
</p:tagLst>
</file>

<file path=ppt/tags/tag164.xml><?xml version="1.0" encoding="utf-8"?>
<p:tagLst xmlns:a="http://schemas.openxmlformats.org/drawingml/2006/main" xmlns:r="http://schemas.openxmlformats.org/officeDocument/2006/relationships" xmlns:p="http://schemas.openxmlformats.org/presentationml/2006/main">
  <p:tag name="AS_UNIQUEID" val="3113"/>
</p:tagLst>
</file>

<file path=ppt/tags/tag165.xml><?xml version="1.0" encoding="utf-8"?>
<p:tagLst xmlns:a="http://schemas.openxmlformats.org/drawingml/2006/main" xmlns:r="http://schemas.openxmlformats.org/officeDocument/2006/relationships" xmlns:p="http://schemas.openxmlformats.org/presentationml/2006/main">
  <p:tag name="AS_UNIQUEID" val="3114"/>
</p:tagLst>
</file>

<file path=ppt/tags/tag166.xml><?xml version="1.0" encoding="utf-8"?>
<p:tagLst xmlns:a="http://schemas.openxmlformats.org/drawingml/2006/main" xmlns:r="http://schemas.openxmlformats.org/officeDocument/2006/relationships" xmlns:p="http://schemas.openxmlformats.org/presentationml/2006/main">
  <p:tag name="AS_UNIQUEID" val="3115"/>
</p:tagLst>
</file>

<file path=ppt/tags/tag167.xml><?xml version="1.0" encoding="utf-8"?>
<p:tagLst xmlns:a="http://schemas.openxmlformats.org/drawingml/2006/main" xmlns:r="http://schemas.openxmlformats.org/officeDocument/2006/relationships" xmlns:p="http://schemas.openxmlformats.org/presentationml/2006/main">
  <p:tag name="AS_UNIQUEID" val="3117"/>
</p:tagLst>
</file>

<file path=ppt/tags/tag168.xml><?xml version="1.0" encoding="utf-8"?>
<p:tagLst xmlns:a="http://schemas.openxmlformats.org/drawingml/2006/main" xmlns:r="http://schemas.openxmlformats.org/officeDocument/2006/relationships" xmlns:p="http://schemas.openxmlformats.org/presentationml/2006/main">
  <p:tag name="AS_UNIQUEID" val="3118"/>
</p:tagLst>
</file>

<file path=ppt/tags/tag169.xml><?xml version="1.0" encoding="utf-8"?>
<p:tagLst xmlns:a="http://schemas.openxmlformats.org/drawingml/2006/main" xmlns:r="http://schemas.openxmlformats.org/officeDocument/2006/relationships" xmlns:p="http://schemas.openxmlformats.org/presentationml/2006/main">
  <p:tag name="AS_UNIQUEID" val="3119"/>
</p:tagLst>
</file>

<file path=ppt/tags/tag170.xml><?xml version="1.0" encoding="utf-8"?>
<p:tagLst xmlns:a="http://schemas.openxmlformats.org/drawingml/2006/main" xmlns:r="http://schemas.openxmlformats.org/officeDocument/2006/relationships" xmlns:p="http://schemas.openxmlformats.org/presentationml/2006/main">
  <p:tag name="AS_UNIQUEID" val="3120"/>
</p:tagLst>
</file>

<file path=ppt/tags/tag171.xml><?xml version="1.0" encoding="utf-8"?>
<p:tagLst xmlns:a="http://schemas.openxmlformats.org/drawingml/2006/main" xmlns:r="http://schemas.openxmlformats.org/officeDocument/2006/relationships" xmlns:p="http://schemas.openxmlformats.org/presentationml/2006/main">
  <p:tag name="AS_UNIQUEID" val="3121"/>
</p:tagLst>
</file>

<file path=ppt/tags/tag172.xml><?xml version="1.0" encoding="utf-8"?>
<p:tagLst xmlns:a="http://schemas.openxmlformats.org/drawingml/2006/main" xmlns:r="http://schemas.openxmlformats.org/officeDocument/2006/relationships" xmlns:p="http://schemas.openxmlformats.org/presentationml/2006/main">
  <p:tag name="AS_UNIQUEID" val="3123"/>
</p:tagLst>
</file>

<file path=ppt/tags/tag173.xml><?xml version="1.0" encoding="utf-8"?>
<p:tagLst xmlns:a="http://schemas.openxmlformats.org/drawingml/2006/main" xmlns:r="http://schemas.openxmlformats.org/officeDocument/2006/relationships" xmlns:p="http://schemas.openxmlformats.org/presentationml/2006/main">
  <p:tag name="AS_UNIQUEID" val="3124"/>
</p:tagLst>
</file>

<file path=ppt/tags/tag174.xml><?xml version="1.0" encoding="utf-8"?>
<p:tagLst xmlns:a="http://schemas.openxmlformats.org/drawingml/2006/main" xmlns:r="http://schemas.openxmlformats.org/officeDocument/2006/relationships" xmlns:p="http://schemas.openxmlformats.org/presentationml/2006/main">
  <p:tag name="AS_UNIQUEID" val="3125"/>
</p:tagLst>
</file>

<file path=ppt/tags/tag175.xml><?xml version="1.0" encoding="utf-8"?>
<p:tagLst xmlns:a="http://schemas.openxmlformats.org/drawingml/2006/main" xmlns:r="http://schemas.openxmlformats.org/officeDocument/2006/relationships" xmlns:p="http://schemas.openxmlformats.org/presentationml/2006/main">
  <p:tag name="AS_UNIQUEID" val="3126"/>
</p:tagLst>
</file>

<file path=ppt/tags/tag176.xml><?xml version="1.0" encoding="utf-8"?>
<p:tagLst xmlns:a="http://schemas.openxmlformats.org/drawingml/2006/main" xmlns:r="http://schemas.openxmlformats.org/officeDocument/2006/relationships" xmlns:p="http://schemas.openxmlformats.org/presentationml/2006/main">
  <p:tag name="AS_UNIQUEID" val="3127"/>
</p:tagLst>
</file>

<file path=ppt/tags/tag177.xml><?xml version="1.0" encoding="utf-8"?>
<p:tagLst xmlns:a="http://schemas.openxmlformats.org/drawingml/2006/main" xmlns:r="http://schemas.openxmlformats.org/officeDocument/2006/relationships" xmlns:p="http://schemas.openxmlformats.org/presentationml/2006/main">
  <p:tag name="AS_UNIQUEID" val="3203"/>
</p:tagLst>
</file>

<file path=ppt/tags/tag178.xml><?xml version="1.0" encoding="utf-8"?>
<p:tagLst xmlns:a="http://schemas.openxmlformats.org/drawingml/2006/main" xmlns:r="http://schemas.openxmlformats.org/officeDocument/2006/relationships" xmlns:p="http://schemas.openxmlformats.org/presentationml/2006/main">
  <p:tag name="AS_UNIQUEID" val="3204"/>
</p:tagLst>
</file>

<file path=ppt/tags/tag179.xml><?xml version="1.0" encoding="utf-8"?>
<p:tagLst xmlns:a="http://schemas.openxmlformats.org/drawingml/2006/main" xmlns:r="http://schemas.openxmlformats.org/officeDocument/2006/relationships" xmlns:p="http://schemas.openxmlformats.org/presentationml/2006/main">
  <p:tag name="AS_UNIQUEID" val="3205"/>
</p:tagLst>
</file>

<file path=ppt/tags/tag180.xml><?xml version="1.0" encoding="utf-8"?>
<p:tagLst xmlns:a="http://schemas.openxmlformats.org/drawingml/2006/main" xmlns:r="http://schemas.openxmlformats.org/officeDocument/2006/relationships" xmlns:p="http://schemas.openxmlformats.org/presentationml/2006/main">
  <p:tag name="AS_UNIQUEID" val="3206"/>
</p:tagLst>
</file>

<file path=ppt/tags/tag181.xml><?xml version="1.0" encoding="utf-8"?>
<p:tagLst xmlns:a="http://schemas.openxmlformats.org/drawingml/2006/main" xmlns:r="http://schemas.openxmlformats.org/officeDocument/2006/relationships" xmlns:p="http://schemas.openxmlformats.org/presentationml/2006/main">
  <p:tag name="AS_UNIQUEID" val="3207"/>
</p:tagLst>
</file>

<file path=ppt/tags/tag182.xml><?xml version="1.0" encoding="utf-8"?>
<p:tagLst xmlns:a="http://schemas.openxmlformats.org/drawingml/2006/main" xmlns:r="http://schemas.openxmlformats.org/officeDocument/2006/relationships" xmlns:p="http://schemas.openxmlformats.org/presentationml/2006/main">
  <p:tag name="AS_UNIQUEID" val="3208"/>
</p:tagLst>
</file>

<file path=ppt/tags/tag183.xml><?xml version="1.0" encoding="utf-8"?>
<p:tagLst xmlns:a="http://schemas.openxmlformats.org/drawingml/2006/main" xmlns:r="http://schemas.openxmlformats.org/officeDocument/2006/relationships" xmlns:p="http://schemas.openxmlformats.org/presentationml/2006/main">
  <p:tag name="AS_UNIQUEID" val="3209"/>
</p:tagLst>
</file>

<file path=ppt/tags/tag184.xml><?xml version="1.0" encoding="utf-8"?>
<p:tagLst xmlns:a="http://schemas.openxmlformats.org/drawingml/2006/main" xmlns:r="http://schemas.openxmlformats.org/officeDocument/2006/relationships" xmlns:p="http://schemas.openxmlformats.org/presentationml/2006/main">
  <p:tag name="AS_UNIQUEID" val="3210"/>
</p:tagLst>
</file>

<file path=ppt/tags/tag185.xml><?xml version="1.0" encoding="utf-8"?>
<p:tagLst xmlns:a="http://schemas.openxmlformats.org/drawingml/2006/main" xmlns:r="http://schemas.openxmlformats.org/officeDocument/2006/relationships" xmlns:p="http://schemas.openxmlformats.org/presentationml/2006/main">
  <p:tag name="AS_UNIQUEID" val="3134"/>
</p:tagLst>
</file>

<file path=ppt/tags/tag186.xml><?xml version="1.0" encoding="utf-8"?>
<p:tagLst xmlns:a="http://schemas.openxmlformats.org/drawingml/2006/main" xmlns:r="http://schemas.openxmlformats.org/officeDocument/2006/relationships" xmlns:p="http://schemas.openxmlformats.org/presentationml/2006/main">
  <p:tag name="AS_UNIQUEID" val="3135"/>
</p:tagLst>
</file>

<file path=ppt/tags/tag187.xml><?xml version="1.0" encoding="utf-8"?>
<p:tagLst xmlns:a="http://schemas.openxmlformats.org/drawingml/2006/main" xmlns:r="http://schemas.openxmlformats.org/officeDocument/2006/relationships" xmlns:p="http://schemas.openxmlformats.org/presentationml/2006/main">
  <p:tag name="AS_UNIQUEID" val="3136"/>
</p:tagLst>
</file>

<file path=ppt/tags/tag188.xml><?xml version="1.0" encoding="utf-8"?>
<p:tagLst xmlns:a="http://schemas.openxmlformats.org/drawingml/2006/main" xmlns:r="http://schemas.openxmlformats.org/officeDocument/2006/relationships" xmlns:p="http://schemas.openxmlformats.org/presentationml/2006/main">
  <p:tag name="AS_UNIQUEID" val="3137"/>
</p:tagLst>
</file>

<file path=ppt/tags/tag189.xml><?xml version="1.0" encoding="utf-8"?>
<p:tagLst xmlns:a="http://schemas.openxmlformats.org/drawingml/2006/main" xmlns:r="http://schemas.openxmlformats.org/officeDocument/2006/relationships" xmlns:p="http://schemas.openxmlformats.org/presentationml/2006/main">
  <p:tag name="AS_UNIQUEID" val="3138"/>
</p:tagLst>
</file>

<file path=ppt/tags/tag190.xml><?xml version="1.0" encoding="utf-8"?>
<p:tagLst xmlns:a="http://schemas.openxmlformats.org/drawingml/2006/main" xmlns:r="http://schemas.openxmlformats.org/officeDocument/2006/relationships" xmlns:p="http://schemas.openxmlformats.org/presentationml/2006/main">
  <p:tag name="AS_UNIQUEID" val="3140"/>
</p:tagLst>
</file>

<file path=ppt/tags/tag191.xml><?xml version="1.0" encoding="utf-8"?>
<p:tagLst xmlns:a="http://schemas.openxmlformats.org/drawingml/2006/main" xmlns:r="http://schemas.openxmlformats.org/officeDocument/2006/relationships" xmlns:p="http://schemas.openxmlformats.org/presentationml/2006/main">
  <p:tag name="AS_UNIQUEID" val="3141"/>
</p:tagLst>
</file>

<file path=ppt/tags/tag192.xml><?xml version="1.0" encoding="utf-8"?>
<p:tagLst xmlns:a="http://schemas.openxmlformats.org/drawingml/2006/main" xmlns:r="http://schemas.openxmlformats.org/officeDocument/2006/relationships" xmlns:p="http://schemas.openxmlformats.org/presentationml/2006/main">
  <p:tag name="AS_UNIQUEID" val="3142"/>
</p:tagLst>
</file>

<file path=ppt/tags/tag193.xml><?xml version="1.0" encoding="utf-8"?>
<p:tagLst xmlns:a="http://schemas.openxmlformats.org/drawingml/2006/main" xmlns:r="http://schemas.openxmlformats.org/officeDocument/2006/relationships" xmlns:p="http://schemas.openxmlformats.org/presentationml/2006/main">
  <p:tag name="AS_UNIQUEID" val="3143"/>
</p:tagLst>
</file>

<file path=ppt/tags/tag194.xml><?xml version="1.0" encoding="utf-8"?>
<p:tagLst xmlns:a="http://schemas.openxmlformats.org/drawingml/2006/main" xmlns:r="http://schemas.openxmlformats.org/officeDocument/2006/relationships" xmlns:p="http://schemas.openxmlformats.org/presentationml/2006/main">
  <p:tag name="AS_UNIQUEID" val="3144"/>
</p:tagLst>
</file>

<file path=ppt/tags/tag195.xml><?xml version="1.0" encoding="utf-8"?>
<p:tagLst xmlns:a="http://schemas.openxmlformats.org/drawingml/2006/main" xmlns:r="http://schemas.openxmlformats.org/officeDocument/2006/relationships" xmlns:p="http://schemas.openxmlformats.org/presentationml/2006/main">
  <p:tag name="AS_UNIQUEID" val="3146"/>
</p:tagLst>
</file>

<file path=ppt/tags/tag196.xml><?xml version="1.0" encoding="utf-8"?>
<p:tagLst xmlns:a="http://schemas.openxmlformats.org/drawingml/2006/main" xmlns:r="http://schemas.openxmlformats.org/officeDocument/2006/relationships" xmlns:p="http://schemas.openxmlformats.org/presentationml/2006/main">
  <p:tag name="AS_UNIQUEID" val="3147"/>
</p:tagLst>
</file>

<file path=ppt/tags/tag197.xml><?xml version="1.0" encoding="utf-8"?>
<p:tagLst xmlns:a="http://schemas.openxmlformats.org/drawingml/2006/main" xmlns:r="http://schemas.openxmlformats.org/officeDocument/2006/relationships" xmlns:p="http://schemas.openxmlformats.org/presentationml/2006/main">
  <p:tag name="AS_UNIQUEID" val="3148"/>
</p:tagLst>
</file>

<file path=ppt/tags/tag198.xml><?xml version="1.0" encoding="utf-8"?>
<p:tagLst xmlns:a="http://schemas.openxmlformats.org/drawingml/2006/main" xmlns:r="http://schemas.openxmlformats.org/officeDocument/2006/relationships" xmlns:p="http://schemas.openxmlformats.org/presentationml/2006/main">
  <p:tag name="AS_UNIQUEID" val="3149"/>
</p:tagLst>
</file>

<file path=ppt/tags/tag199.xml><?xml version="1.0" encoding="utf-8"?>
<p:tagLst xmlns:a="http://schemas.openxmlformats.org/drawingml/2006/main" xmlns:r="http://schemas.openxmlformats.org/officeDocument/2006/relationships" xmlns:p="http://schemas.openxmlformats.org/presentationml/2006/main">
  <p:tag name="AS_UNIQUEID" val="3150"/>
</p:tagLst>
</file>

<file path=ppt/tags/tag200.xml><?xml version="1.0" encoding="utf-8"?>
<p:tagLst xmlns:a="http://schemas.openxmlformats.org/drawingml/2006/main" xmlns:r="http://schemas.openxmlformats.org/officeDocument/2006/relationships" xmlns:p="http://schemas.openxmlformats.org/presentationml/2006/main">
  <p:tag name="AS_UNIQUEID" val="3152"/>
</p:tagLst>
</file>

<file path=ppt/tags/tag201.xml><?xml version="1.0" encoding="utf-8"?>
<p:tagLst xmlns:a="http://schemas.openxmlformats.org/drawingml/2006/main" xmlns:r="http://schemas.openxmlformats.org/officeDocument/2006/relationships" xmlns:p="http://schemas.openxmlformats.org/presentationml/2006/main">
  <p:tag name="AS_UNIQUEID" val="3153"/>
</p:tagLst>
</file>

<file path=ppt/tags/tag202.xml><?xml version="1.0" encoding="utf-8"?>
<p:tagLst xmlns:a="http://schemas.openxmlformats.org/drawingml/2006/main" xmlns:r="http://schemas.openxmlformats.org/officeDocument/2006/relationships" xmlns:p="http://schemas.openxmlformats.org/presentationml/2006/main">
  <p:tag name="AS_UNIQUEID" val="3154"/>
</p:tagLst>
</file>

<file path=ppt/tags/tag203.xml><?xml version="1.0" encoding="utf-8"?>
<p:tagLst xmlns:a="http://schemas.openxmlformats.org/drawingml/2006/main" xmlns:r="http://schemas.openxmlformats.org/officeDocument/2006/relationships" xmlns:p="http://schemas.openxmlformats.org/presentationml/2006/main">
  <p:tag name="AS_UNIQUEID" val="3155"/>
</p:tagLst>
</file>

<file path=ppt/tags/tag204.xml><?xml version="1.0" encoding="utf-8"?>
<p:tagLst xmlns:a="http://schemas.openxmlformats.org/drawingml/2006/main" xmlns:r="http://schemas.openxmlformats.org/officeDocument/2006/relationships" xmlns:p="http://schemas.openxmlformats.org/presentationml/2006/main">
  <p:tag name="AS_UNIQUEID" val="3156"/>
</p:tagLst>
</file>

<file path=ppt/tags/tag205.xml><?xml version="1.0" encoding="utf-8"?>
<p:tagLst xmlns:a="http://schemas.openxmlformats.org/drawingml/2006/main" xmlns:r="http://schemas.openxmlformats.org/officeDocument/2006/relationships" xmlns:p="http://schemas.openxmlformats.org/presentationml/2006/main">
  <p:tag name="AS_UNIQUEID" val="3157"/>
</p:tagLst>
</file>

<file path=ppt/tags/tag206.xml><?xml version="1.0" encoding="utf-8"?>
<p:tagLst xmlns:a="http://schemas.openxmlformats.org/drawingml/2006/main" xmlns:r="http://schemas.openxmlformats.org/officeDocument/2006/relationships" xmlns:p="http://schemas.openxmlformats.org/presentationml/2006/main">
  <p:tag name="AS_UNIQUEID" val="3159"/>
</p:tagLst>
</file>

<file path=ppt/tags/tag207.xml><?xml version="1.0" encoding="utf-8"?>
<p:tagLst xmlns:a="http://schemas.openxmlformats.org/drawingml/2006/main" xmlns:r="http://schemas.openxmlformats.org/officeDocument/2006/relationships" xmlns:p="http://schemas.openxmlformats.org/presentationml/2006/main">
  <p:tag name="AS_UNIQUEID" val="3160"/>
</p:tagLst>
</file>

<file path=ppt/tags/tag208.xml><?xml version="1.0" encoding="utf-8"?>
<p:tagLst xmlns:a="http://schemas.openxmlformats.org/drawingml/2006/main" xmlns:r="http://schemas.openxmlformats.org/officeDocument/2006/relationships" xmlns:p="http://schemas.openxmlformats.org/presentationml/2006/main">
  <p:tag name="AS_UNIQUEID" val="3161"/>
</p:tagLst>
</file>

<file path=ppt/tags/tag209.xml><?xml version="1.0" encoding="utf-8"?>
<p:tagLst xmlns:a="http://schemas.openxmlformats.org/drawingml/2006/main" xmlns:r="http://schemas.openxmlformats.org/officeDocument/2006/relationships" xmlns:p="http://schemas.openxmlformats.org/presentationml/2006/main">
  <p:tag name="AS_UNIQUEID" val="3162"/>
</p:tagLst>
</file>

<file path=ppt/tags/tag210.xml><?xml version="1.0" encoding="utf-8"?>
<p:tagLst xmlns:a="http://schemas.openxmlformats.org/drawingml/2006/main" xmlns:r="http://schemas.openxmlformats.org/officeDocument/2006/relationships" xmlns:p="http://schemas.openxmlformats.org/presentationml/2006/main">
  <p:tag name="AS_UNIQUEID" val="3163"/>
</p:tagLst>
</file>

<file path=ppt/tags/tag211.xml><?xml version="1.0" encoding="utf-8"?>
<p:tagLst xmlns:a="http://schemas.openxmlformats.org/drawingml/2006/main" xmlns:r="http://schemas.openxmlformats.org/officeDocument/2006/relationships" xmlns:p="http://schemas.openxmlformats.org/presentationml/2006/main">
  <p:tag name="AS_UNIQUEID" val="3164"/>
</p:tagLst>
</file>

<file path=ppt/tags/tag212.xml><?xml version="1.0" encoding="utf-8"?>
<p:tagLst xmlns:a="http://schemas.openxmlformats.org/drawingml/2006/main" xmlns:r="http://schemas.openxmlformats.org/officeDocument/2006/relationships" xmlns:p="http://schemas.openxmlformats.org/presentationml/2006/main">
  <p:tag name="AS_UNIQUEID" val="3165"/>
</p:tagLst>
</file>

<file path=ppt/tags/tag213.xml><?xml version="1.0" encoding="utf-8"?>
<p:tagLst xmlns:a="http://schemas.openxmlformats.org/drawingml/2006/main" xmlns:r="http://schemas.openxmlformats.org/officeDocument/2006/relationships" xmlns:p="http://schemas.openxmlformats.org/presentationml/2006/main">
  <p:tag name="AS_UNIQUEID" val="3166"/>
</p:tagLst>
</file>

<file path=ppt/tags/tag214.xml><?xml version="1.0" encoding="utf-8"?>
<p:tagLst xmlns:a="http://schemas.openxmlformats.org/drawingml/2006/main" xmlns:r="http://schemas.openxmlformats.org/officeDocument/2006/relationships" xmlns:p="http://schemas.openxmlformats.org/presentationml/2006/main">
  <p:tag name="AS_UNIQUEID" val="3168"/>
</p:tagLst>
</file>

<file path=ppt/tags/tag215.xml><?xml version="1.0" encoding="utf-8"?>
<p:tagLst xmlns:a="http://schemas.openxmlformats.org/drawingml/2006/main" xmlns:r="http://schemas.openxmlformats.org/officeDocument/2006/relationships" xmlns:p="http://schemas.openxmlformats.org/presentationml/2006/main">
  <p:tag name="AS_UNIQUEID" val="3169"/>
</p:tagLst>
</file>

<file path=ppt/tags/tag216.xml><?xml version="1.0" encoding="utf-8"?>
<p:tagLst xmlns:a="http://schemas.openxmlformats.org/drawingml/2006/main" xmlns:r="http://schemas.openxmlformats.org/officeDocument/2006/relationships" xmlns:p="http://schemas.openxmlformats.org/presentationml/2006/main">
  <p:tag name="AS_UNIQUEID" val="3170"/>
</p:tagLst>
</file>

<file path=ppt/tags/tag217.xml><?xml version="1.0" encoding="utf-8"?>
<p:tagLst xmlns:a="http://schemas.openxmlformats.org/drawingml/2006/main" xmlns:r="http://schemas.openxmlformats.org/officeDocument/2006/relationships" xmlns:p="http://schemas.openxmlformats.org/presentationml/2006/main">
  <p:tag name="AS_UNIQUEID" val="3171"/>
</p:tagLst>
</file>

<file path=ppt/tags/tag218.xml><?xml version="1.0" encoding="utf-8"?>
<p:tagLst xmlns:a="http://schemas.openxmlformats.org/drawingml/2006/main" xmlns:r="http://schemas.openxmlformats.org/officeDocument/2006/relationships" xmlns:p="http://schemas.openxmlformats.org/presentationml/2006/main">
  <p:tag name="AS_UNIQUEID" val="3173"/>
</p:tagLst>
</file>

<file path=ppt/tags/tag219.xml><?xml version="1.0" encoding="utf-8"?>
<p:tagLst xmlns:a="http://schemas.openxmlformats.org/drawingml/2006/main" xmlns:r="http://schemas.openxmlformats.org/officeDocument/2006/relationships" xmlns:p="http://schemas.openxmlformats.org/presentationml/2006/main">
  <p:tag name="AS_UNIQUEID" val="3174"/>
</p:tagLst>
</file>

<file path=ppt/tags/tag220.xml><?xml version="1.0" encoding="utf-8"?>
<p:tagLst xmlns:a="http://schemas.openxmlformats.org/drawingml/2006/main" xmlns:r="http://schemas.openxmlformats.org/officeDocument/2006/relationships" xmlns:p="http://schemas.openxmlformats.org/presentationml/2006/main">
  <p:tag name="AS_UNIQUEID" val="3175"/>
</p:tagLst>
</file>

<file path=ppt/tags/tag221.xml><?xml version="1.0" encoding="utf-8"?>
<p:tagLst xmlns:a="http://schemas.openxmlformats.org/drawingml/2006/main" xmlns:r="http://schemas.openxmlformats.org/officeDocument/2006/relationships" xmlns:p="http://schemas.openxmlformats.org/presentationml/2006/main">
  <p:tag name="AS_UNIQUEID" val="3177"/>
</p:tagLst>
</file>

<file path=ppt/tags/tag222.xml><?xml version="1.0" encoding="utf-8"?>
<p:tagLst xmlns:a="http://schemas.openxmlformats.org/drawingml/2006/main" xmlns:r="http://schemas.openxmlformats.org/officeDocument/2006/relationships" xmlns:p="http://schemas.openxmlformats.org/presentationml/2006/main">
  <p:tag name="AS_UNIQUEID" val="3178"/>
</p:tagLst>
</file>

<file path=ppt/tags/tag223.xml><?xml version="1.0" encoding="utf-8"?>
<p:tagLst xmlns:a="http://schemas.openxmlformats.org/drawingml/2006/main" xmlns:r="http://schemas.openxmlformats.org/officeDocument/2006/relationships" xmlns:p="http://schemas.openxmlformats.org/presentationml/2006/main">
  <p:tag name="AS_UNIQUEID" val="3179"/>
</p:tagLst>
</file>

<file path=ppt/tags/tag224.xml><?xml version="1.0" encoding="utf-8"?>
<p:tagLst xmlns:a="http://schemas.openxmlformats.org/drawingml/2006/main" xmlns:r="http://schemas.openxmlformats.org/officeDocument/2006/relationships" xmlns:p="http://schemas.openxmlformats.org/presentationml/2006/main">
  <p:tag name="AS_UNIQUEID" val="3180"/>
</p:tagLst>
</file>

<file path=ppt/tags/tag225.xml><?xml version="1.0" encoding="utf-8"?>
<p:tagLst xmlns:a="http://schemas.openxmlformats.org/drawingml/2006/main" xmlns:r="http://schemas.openxmlformats.org/officeDocument/2006/relationships" xmlns:p="http://schemas.openxmlformats.org/presentationml/2006/main">
  <p:tag name="AS_UNIQUEID" val="3181"/>
</p:tagLst>
</file>

<file path=ppt/tags/tag226.xml><?xml version="1.0" encoding="utf-8"?>
<p:tagLst xmlns:a="http://schemas.openxmlformats.org/drawingml/2006/main" xmlns:r="http://schemas.openxmlformats.org/officeDocument/2006/relationships" xmlns:p="http://schemas.openxmlformats.org/presentationml/2006/main">
  <p:tag name="AS_UNIQUEID" val="3182"/>
</p:tagLst>
</file>

<file path=ppt/tags/tag227.xml><?xml version="1.0" encoding="utf-8"?>
<p:tagLst xmlns:a="http://schemas.openxmlformats.org/drawingml/2006/main" xmlns:r="http://schemas.openxmlformats.org/officeDocument/2006/relationships" xmlns:p="http://schemas.openxmlformats.org/presentationml/2006/main">
  <p:tag name="AS_UNIQUEID" val="3184"/>
</p:tagLst>
</file>

<file path=ppt/tags/tag228.xml><?xml version="1.0" encoding="utf-8"?>
<p:tagLst xmlns:a="http://schemas.openxmlformats.org/drawingml/2006/main" xmlns:r="http://schemas.openxmlformats.org/officeDocument/2006/relationships" xmlns:p="http://schemas.openxmlformats.org/presentationml/2006/main">
  <p:tag name="AS_UNIQUEID" val="3185"/>
</p:tagLst>
</file>

<file path=ppt/tags/tag229.xml><?xml version="1.0" encoding="utf-8"?>
<p:tagLst xmlns:a="http://schemas.openxmlformats.org/drawingml/2006/main" xmlns:r="http://schemas.openxmlformats.org/officeDocument/2006/relationships" xmlns:p="http://schemas.openxmlformats.org/presentationml/2006/main">
  <p:tag name="AS_UNIQUEID" val="3186"/>
</p:tagLst>
</file>

<file path=ppt/tags/tag230.xml><?xml version="1.0" encoding="utf-8"?>
<p:tagLst xmlns:a="http://schemas.openxmlformats.org/drawingml/2006/main" xmlns:r="http://schemas.openxmlformats.org/officeDocument/2006/relationships" xmlns:p="http://schemas.openxmlformats.org/presentationml/2006/main">
  <p:tag name="AS_UNIQUEID" val="3187"/>
</p:tagLst>
</file>

<file path=ppt/tags/tag231.xml><?xml version="1.0" encoding="utf-8"?>
<p:tagLst xmlns:a="http://schemas.openxmlformats.org/drawingml/2006/main" xmlns:r="http://schemas.openxmlformats.org/officeDocument/2006/relationships" xmlns:p="http://schemas.openxmlformats.org/presentationml/2006/main">
  <p:tag name="AS_UNIQUEID" val="3188"/>
</p:tagLst>
</file>

<file path=ppt/tags/tag232.xml><?xml version="1.0" encoding="utf-8"?>
<p:tagLst xmlns:a="http://schemas.openxmlformats.org/drawingml/2006/main" xmlns:r="http://schemas.openxmlformats.org/officeDocument/2006/relationships" xmlns:p="http://schemas.openxmlformats.org/presentationml/2006/main">
  <p:tag name="AS_UNIQUEID" val="3189"/>
</p:tagLst>
</file>

<file path=ppt/tags/tag233.xml><?xml version="1.0" encoding="utf-8"?>
<p:tagLst xmlns:a="http://schemas.openxmlformats.org/drawingml/2006/main" xmlns:r="http://schemas.openxmlformats.org/officeDocument/2006/relationships" xmlns:p="http://schemas.openxmlformats.org/presentationml/2006/main">
  <p:tag name="AS_UNIQUEID" val="3191"/>
</p:tagLst>
</file>

<file path=ppt/tags/tag234.xml><?xml version="1.0" encoding="utf-8"?>
<p:tagLst xmlns:a="http://schemas.openxmlformats.org/drawingml/2006/main" xmlns:r="http://schemas.openxmlformats.org/officeDocument/2006/relationships" xmlns:p="http://schemas.openxmlformats.org/presentationml/2006/main">
  <p:tag name="AS_UNIQUEID" val="3192"/>
</p:tagLst>
</file>

<file path=ppt/tags/tag235.xml><?xml version="1.0" encoding="utf-8"?>
<p:tagLst xmlns:a="http://schemas.openxmlformats.org/drawingml/2006/main" xmlns:r="http://schemas.openxmlformats.org/officeDocument/2006/relationships" xmlns:p="http://schemas.openxmlformats.org/presentationml/2006/main">
  <p:tag name="AS_UNIQUEID" val="3193"/>
</p:tagLst>
</file>

<file path=ppt/tags/tag236.xml><?xml version="1.0" encoding="utf-8"?>
<p:tagLst xmlns:a="http://schemas.openxmlformats.org/drawingml/2006/main" xmlns:r="http://schemas.openxmlformats.org/officeDocument/2006/relationships" xmlns:p="http://schemas.openxmlformats.org/presentationml/2006/main">
  <p:tag name="AS_UNIQUEID" val="3194"/>
</p:tagLst>
</file>

<file path=ppt/tags/tag237.xml><?xml version="1.0" encoding="utf-8"?>
<p:tagLst xmlns:a="http://schemas.openxmlformats.org/drawingml/2006/main" xmlns:r="http://schemas.openxmlformats.org/officeDocument/2006/relationships" xmlns:p="http://schemas.openxmlformats.org/presentationml/2006/main">
  <p:tag name="AS_UNIQUEID" val="3195"/>
</p:tagLst>
</file>

<file path=ppt/tags/tag238.xml><?xml version="1.0" encoding="utf-8"?>
<p:tagLst xmlns:a="http://schemas.openxmlformats.org/drawingml/2006/main" xmlns:r="http://schemas.openxmlformats.org/officeDocument/2006/relationships" xmlns:p="http://schemas.openxmlformats.org/presentationml/2006/main">
  <p:tag name="AS_UNIQUEID" val="3197"/>
</p:tagLst>
</file>

<file path=ppt/tags/tag239.xml><?xml version="1.0" encoding="utf-8"?>
<p:tagLst xmlns:a="http://schemas.openxmlformats.org/drawingml/2006/main" xmlns:r="http://schemas.openxmlformats.org/officeDocument/2006/relationships" xmlns:p="http://schemas.openxmlformats.org/presentationml/2006/main">
  <p:tag name="AS_UNIQUEID" val="3198"/>
</p:tagLst>
</file>

<file path=ppt/tags/tag240.xml><?xml version="1.0" encoding="utf-8"?>
<p:tagLst xmlns:a="http://schemas.openxmlformats.org/drawingml/2006/main" xmlns:r="http://schemas.openxmlformats.org/officeDocument/2006/relationships" xmlns:p="http://schemas.openxmlformats.org/presentationml/2006/main">
  <p:tag name="AS_UNIQUEID" val="3199"/>
</p:tagLst>
</file>

<file path=ppt/tags/tag241.xml><?xml version="1.0" encoding="utf-8"?>
<p:tagLst xmlns:a="http://schemas.openxmlformats.org/drawingml/2006/main" xmlns:r="http://schemas.openxmlformats.org/officeDocument/2006/relationships" xmlns:p="http://schemas.openxmlformats.org/presentationml/2006/main">
  <p:tag name="AS_UNIQUEID" val="3200"/>
</p:tagLst>
</file>

<file path=ppt/tags/tag242.xml><?xml version="1.0" encoding="utf-8"?>
<p:tagLst xmlns:a="http://schemas.openxmlformats.org/drawingml/2006/main" xmlns:r="http://schemas.openxmlformats.org/officeDocument/2006/relationships" xmlns:p="http://schemas.openxmlformats.org/presentationml/2006/main">
  <p:tag name="AS_UNIQUEID" val="3201"/>
</p:tagLst>
</file>

<file path=ppt/tags/tag243.xml><?xml version="1.0" encoding="utf-8"?>
<p:tagLst xmlns:a="http://schemas.openxmlformats.org/drawingml/2006/main" xmlns:r="http://schemas.openxmlformats.org/officeDocument/2006/relationships" xmlns:p="http://schemas.openxmlformats.org/presentationml/2006/main">
  <p:tag name="AS_UNIQUEID" val="3225"/>
</p:tagLst>
</file>

<file path=ppt/tags/tag244.xml><?xml version="1.0" encoding="utf-8"?>
<p:tagLst xmlns:a="http://schemas.openxmlformats.org/drawingml/2006/main" xmlns:r="http://schemas.openxmlformats.org/officeDocument/2006/relationships" xmlns:p="http://schemas.openxmlformats.org/presentationml/2006/main">
  <p:tag name="AS_UNIQUEID" val="3226"/>
</p:tagLst>
</file>

<file path=ppt/tags/tag245.xml><?xml version="1.0" encoding="utf-8"?>
<p:tagLst xmlns:a="http://schemas.openxmlformats.org/drawingml/2006/main" xmlns:r="http://schemas.openxmlformats.org/officeDocument/2006/relationships" xmlns:p="http://schemas.openxmlformats.org/presentationml/2006/main">
  <p:tag name="AS_UNIQUEID" val="3227"/>
</p:tagLst>
</file>

<file path=ppt/tags/tag246.xml><?xml version="1.0" encoding="utf-8"?>
<p:tagLst xmlns:a="http://schemas.openxmlformats.org/drawingml/2006/main" xmlns:r="http://schemas.openxmlformats.org/officeDocument/2006/relationships" xmlns:p="http://schemas.openxmlformats.org/presentationml/2006/main">
  <p:tag name="AS_UNIQUEID" val="3212"/>
</p:tagLst>
</file>

<file path=ppt/tags/tag247.xml><?xml version="1.0" encoding="utf-8"?>
<p:tagLst xmlns:a="http://schemas.openxmlformats.org/drawingml/2006/main" xmlns:r="http://schemas.openxmlformats.org/officeDocument/2006/relationships" xmlns:p="http://schemas.openxmlformats.org/presentationml/2006/main">
  <p:tag name="AS_UNIQUEID" val="3213"/>
</p:tagLst>
</file>

<file path=ppt/tags/tag248.xml><?xml version="1.0" encoding="utf-8"?>
<p:tagLst xmlns:a="http://schemas.openxmlformats.org/drawingml/2006/main" xmlns:r="http://schemas.openxmlformats.org/officeDocument/2006/relationships" xmlns:p="http://schemas.openxmlformats.org/presentationml/2006/main">
  <p:tag name="AS_UNIQUEID" val="3214"/>
</p:tagLst>
</file>

<file path=ppt/tags/tag249.xml><?xml version="1.0" encoding="utf-8"?>
<p:tagLst xmlns:a="http://schemas.openxmlformats.org/drawingml/2006/main" xmlns:r="http://schemas.openxmlformats.org/officeDocument/2006/relationships" xmlns:p="http://schemas.openxmlformats.org/presentationml/2006/main">
  <p:tag name="AS_UNIQUEID" val="3215"/>
</p:tagLst>
</file>

<file path=ppt/tags/tag250.xml><?xml version="1.0" encoding="utf-8"?>
<p:tagLst xmlns:a="http://schemas.openxmlformats.org/drawingml/2006/main" xmlns:r="http://schemas.openxmlformats.org/officeDocument/2006/relationships" xmlns:p="http://schemas.openxmlformats.org/presentationml/2006/main">
  <p:tag name="AS_UNIQUEID" val="3216"/>
</p:tagLst>
</file>

<file path=ppt/tags/tag251.xml><?xml version="1.0" encoding="utf-8"?>
<p:tagLst xmlns:a="http://schemas.openxmlformats.org/drawingml/2006/main" xmlns:r="http://schemas.openxmlformats.org/officeDocument/2006/relationships" xmlns:p="http://schemas.openxmlformats.org/presentationml/2006/main">
  <p:tag name="AS_UNIQUEID" val="3218"/>
</p:tagLst>
</file>

<file path=ppt/tags/tag252.xml><?xml version="1.0" encoding="utf-8"?>
<p:tagLst xmlns:a="http://schemas.openxmlformats.org/drawingml/2006/main" xmlns:r="http://schemas.openxmlformats.org/officeDocument/2006/relationships" xmlns:p="http://schemas.openxmlformats.org/presentationml/2006/main">
  <p:tag name="AS_UNIQUEID" val="3219"/>
</p:tagLst>
</file>

<file path=ppt/tags/tag253.xml><?xml version="1.0" encoding="utf-8"?>
<p:tagLst xmlns:a="http://schemas.openxmlformats.org/drawingml/2006/main" xmlns:r="http://schemas.openxmlformats.org/officeDocument/2006/relationships" xmlns:p="http://schemas.openxmlformats.org/presentationml/2006/main">
  <p:tag name="AS_UNIQUEID" val="3220"/>
</p:tagLst>
</file>

<file path=ppt/tags/tag254.xml><?xml version="1.0" encoding="utf-8"?>
<p:tagLst xmlns:a="http://schemas.openxmlformats.org/drawingml/2006/main" xmlns:r="http://schemas.openxmlformats.org/officeDocument/2006/relationships" xmlns:p="http://schemas.openxmlformats.org/presentationml/2006/main">
  <p:tag name="AS_UNIQUEID" val="3221"/>
</p:tagLst>
</file>

<file path=ppt/tags/tag255.xml><?xml version="1.0" encoding="utf-8"?>
<p:tagLst xmlns:a="http://schemas.openxmlformats.org/drawingml/2006/main" xmlns:r="http://schemas.openxmlformats.org/officeDocument/2006/relationships" xmlns:p="http://schemas.openxmlformats.org/presentationml/2006/main">
  <p:tag name="AS_UNIQUEID" val="3222"/>
</p:tagLst>
</file>

<file path=ppt/tags/tag256.xml><?xml version="1.0" encoding="utf-8"?>
<p:tagLst xmlns:a="http://schemas.openxmlformats.org/drawingml/2006/main" xmlns:r="http://schemas.openxmlformats.org/officeDocument/2006/relationships" xmlns:p="http://schemas.openxmlformats.org/presentationml/2006/main">
  <p:tag name="AS_UNIQUEID" val="3229"/>
</p:tagLst>
</file>

<file path=ppt/tags/tag257.xml><?xml version="1.0" encoding="utf-8"?>
<p:tagLst xmlns:a="http://schemas.openxmlformats.org/drawingml/2006/main" xmlns:r="http://schemas.openxmlformats.org/officeDocument/2006/relationships" xmlns:p="http://schemas.openxmlformats.org/presentationml/2006/main">
  <p:tag name="AS_UNIQUEID" val="3230"/>
</p:tagLst>
</file>

<file path=ppt/tags/tag258.xml><?xml version="1.0" encoding="utf-8"?>
<p:tagLst xmlns:a="http://schemas.openxmlformats.org/drawingml/2006/main" xmlns:r="http://schemas.openxmlformats.org/officeDocument/2006/relationships" xmlns:p="http://schemas.openxmlformats.org/presentationml/2006/main">
  <p:tag name="AS_UNIQUEID" val="3231"/>
</p:tagLst>
</file>

<file path=ppt/tags/tag259.xml><?xml version="1.0" encoding="utf-8"?>
<p:tagLst xmlns:a="http://schemas.openxmlformats.org/drawingml/2006/main" xmlns:r="http://schemas.openxmlformats.org/officeDocument/2006/relationships" xmlns:p="http://schemas.openxmlformats.org/presentationml/2006/main">
  <p:tag name="AS_UNIQUEID" val="3232"/>
</p:tagLst>
</file>

<file path=ppt/tags/tag260.xml><?xml version="1.0" encoding="utf-8"?>
<p:tagLst xmlns:a="http://schemas.openxmlformats.org/drawingml/2006/main" xmlns:r="http://schemas.openxmlformats.org/officeDocument/2006/relationships" xmlns:p="http://schemas.openxmlformats.org/presentationml/2006/main">
  <p:tag name="AS_UNIQUEID" val="3233"/>
</p:tagLst>
</file>

<file path=ppt/tags/tag261.xml><?xml version="1.0" encoding="utf-8"?>
<p:tagLst xmlns:a="http://schemas.openxmlformats.org/drawingml/2006/main" xmlns:r="http://schemas.openxmlformats.org/officeDocument/2006/relationships" xmlns:p="http://schemas.openxmlformats.org/presentationml/2006/main">
  <p:tag name="AS_UNIQUEID" val="3234"/>
</p:tagLst>
</file>

<file path=ppt/tags/tag262.xml><?xml version="1.0" encoding="utf-8"?>
<p:tagLst xmlns:a="http://schemas.openxmlformats.org/drawingml/2006/main" xmlns:r="http://schemas.openxmlformats.org/officeDocument/2006/relationships" xmlns:p="http://schemas.openxmlformats.org/presentationml/2006/main">
  <p:tag name="AS_UNIQUEID" val="3236"/>
</p:tagLst>
</file>

<file path=ppt/tags/tag263.xml><?xml version="1.0" encoding="utf-8"?>
<p:tagLst xmlns:a="http://schemas.openxmlformats.org/drawingml/2006/main" xmlns:r="http://schemas.openxmlformats.org/officeDocument/2006/relationships" xmlns:p="http://schemas.openxmlformats.org/presentationml/2006/main">
  <p:tag name="AS_UNIQUEID" val="3237"/>
</p:tagLst>
</file>

<file path=ppt/tags/tag264.xml><?xml version="1.0" encoding="utf-8"?>
<p:tagLst xmlns:a="http://schemas.openxmlformats.org/drawingml/2006/main" xmlns:r="http://schemas.openxmlformats.org/officeDocument/2006/relationships" xmlns:p="http://schemas.openxmlformats.org/presentationml/2006/main">
  <p:tag name="AS_UNIQUEID" val="3238"/>
</p:tagLst>
</file>

<file path=ppt/tags/tag265.xml><?xml version="1.0" encoding="utf-8"?>
<p:tagLst xmlns:a="http://schemas.openxmlformats.org/drawingml/2006/main" xmlns:r="http://schemas.openxmlformats.org/officeDocument/2006/relationships" xmlns:p="http://schemas.openxmlformats.org/presentationml/2006/main">
  <p:tag name="AS_UNIQUEID" val="3239"/>
</p:tagLst>
</file>

<file path=ppt/tags/tag266.xml><?xml version="1.0" encoding="utf-8"?>
<p:tagLst xmlns:a="http://schemas.openxmlformats.org/drawingml/2006/main" xmlns:r="http://schemas.openxmlformats.org/officeDocument/2006/relationships" xmlns:p="http://schemas.openxmlformats.org/presentationml/2006/main">
  <p:tag name="AS_UNIQUEID" val="3244"/>
</p:tagLst>
</file>

<file path=ppt/tags/tag267.xml><?xml version="1.0" encoding="utf-8"?>
<p:tagLst xmlns:a="http://schemas.openxmlformats.org/drawingml/2006/main" xmlns:r="http://schemas.openxmlformats.org/officeDocument/2006/relationships" xmlns:p="http://schemas.openxmlformats.org/presentationml/2006/main">
  <p:tag name="AS_UNIQUEID" val="3245"/>
</p:tagLst>
</file>

<file path=ppt/tags/tag268.xml><?xml version="1.0" encoding="utf-8"?>
<p:tagLst xmlns:a="http://schemas.openxmlformats.org/drawingml/2006/main" xmlns:r="http://schemas.openxmlformats.org/officeDocument/2006/relationships" xmlns:p="http://schemas.openxmlformats.org/presentationml/2006/main">
  <p:tag name="AS_UNIQUEID" val="3246"/>
</p:tagLst>
</file>

<file path=ppt/tags/tag269.xml><?xml version="1.0" encoding="utf-8"?>
<p:tagLst xmlns:a="http://schemas.openxmlformats.org/drawingml/2006/main" xmlns:r="http://schemas.openxmlformats.org/officeDocument/2006/relationships" xmlns:p="http://schemas.openxmlformats.org/presentationml/2006/main">
  <p:tag name="AS_UNIQUEID" val="3247"/>
</p:tagLst>
</file>

<file path=ppt/tags/tag270.xml><?xml version="1.0" encoding="utf-8"?>
<p:tagLst xmlns:a="http://schemas.openxmlformats.org/drawingml/2006/main" xmlns:r="http://schemas.openxmlformats.org/officeDocument/2006/relationships" xmlns:p="http://schemas.openxmlformats.org/presentationml/2006/main">
  <p:tag name="AS_UNIQUEID" val="3248"/>
</p:tagLst>
</file>

<file path=ppt/tags/tag271.xml><?xml version="1.0" encoding="utf-8"?>
<p:tagLst xmlns:a="http://schemas.openxmlformats.org/drawingml/2006/main" xmlns:r="http://schemas.openxmlformats.org/officeDocument/2006/relationships" xmlns:p="http://schemas.openxmlformats.org/presentationml/2006/main">
  <p:tag name="AS_UNIQUEID" val="3241"/>
</p:tagLst>
</file>

<file path=ppt/tags/tag272.xml><?xml version="1.0" encoding="utf-8"?>
<p:tagLst xmlns:a="http://schemas.openxmlformats.org/drawingml/2006/main" xmlns:r="http://schemas.openxmlformats.org/officeDocument/2006/relationships" xmlns:p="http://schemas.openxmlformats.org/presentationml/2006/main">
  <p:tag name="AS_UNIQUEID" val="3242"/>
</p:tagLst>
</file>

<file path=ppt/tags/tag273.xml><?xml version="1.0" encoding="utf-8"?>
<p:tagLst xmlns:a="http://schemas.openxmlformats.org/drawingml/2006/main" xmlns:r="http://schemas.openxmlformats.org/officeDocument/2006/relationships" xmlns:p="http://schemas.openxmlformats.org/presentationml/2006/main">
  <p:tag name="AS_UNIQUEID" val="3325"/>
</p:tagLst>
</file>

<file path=ppt/tags/tag274.xml><?xml version="1.0" encoding="utf-8"?>
<p:tagLst xmlns:a="http://schemas.openxmlformats.org/drawingml/2006/main" xmlns:r="http://schemas.openxmlformats.org/officeDocument/2006/relationships" xmlns:p="http://schemas.openxmlformats.org/presentationml/2006/main">
  <p:tag name="AS_UNIQUEID" val="3326"/>
</p:tagLst>
</file>

<file path=ppt/tags/tag275.xml><?xml version="1.0" encoding="utf-8"?>
<p:tagLst xmlns:a="http://schemas.openxmlformats.org/drawingml/2006/main" xmlns:r="http://schemas.openxmlformats.org/officeDocument/2006/relationships" xmlns:p="http://schemas.openxmlformats.org/presentationml/2006/main">
  <p:tag name="AS_UNIQUEID" val="3322"/>
</p:tagLst>
</file>

<file path=ppt/tags/tag276.xml><?xml version="1.0" encoding="utf-8"?>
<p:tagLst xmlns:a="http://schemas.openxmlformats.org/drawingml/2006/main" xmlns:r="http://schemas.openxmlformats.org/officeDocument/2006/relationships" xmlns:p="http://schemas.openxmlformats.org/presentationml/2006/main">
  <p:tag name="AS_UNIQUEID" val="3323"/>
</p:tagLst>
</file>

<file path=ppt/tags/tag277.xml><?xml version="1.0" encoding="utf-8"?>
<p:tagLst xmlns:a="http://schemas.openxmlformats.org/drawingml/2006/main" xmlns:r="http://schemas.openxmlformats.org/officeDocument/2006/relationships" xmlns:p="http://schemas.openxmlformats.org/presentationml/2006/main">
  <p:tag name="AS_UNIQUEID" val="2928"/>
</p:tagLst>
</file>

<file path=ppt/tags/tag278.xml><?xml version="1.0" encoding="utf-8"?>
<p:tagLst xmlns:a="http://schemas.openxmlformats.org/drawingml/2006/main" xmlns:r="http://schemas.openxmlformats.org/officeDocument/2006/relationships" xmlns:p="http://schemas.openxmlformats.org/presentationml/2006/main">
  <p:tag name="AS_UNIQUEID" val="3331"/>
</p:tagLst>
</file>

<file path=ppt/tags/tag279.xml><?xml version="1.0" encoding="utf-8"?>
<p:tagLst xmlns:a="http://schemas.openxmlformats.org/drawingml/2006/main" xmlns:r="http://schemas.openxmlformats.org/officeDocument/2006/relationships" xmlns:p="http://schemas.openxmlformats.org/presentationml/2006/main">
  <p:tag name="AS_UNIQUEID" val="2928"/>
</p:tagLst>
</file>

<file path=ppt/tags/tag280.xml><?xml version="1.0" encoding="utf-8"?>
<p:tagLst xmlns:a="http://schemas.openxmlformats.org/drawingml/2006/main" xmlns:r="http://schemas.openxmlformats.org/officeDocument/2006/relationships" xmlns:p="http://schemas.openxmlformats.org/presentationml/2006/main">
  <p:tag name="AS_UNIQUEID" val="2929"/>
</p:tagLst>
</file>

<file path=ppt/tags/tag281.xml><?xml version="1.0" encoding="utf-8"?>
<p:tagLst xmlns:a="http://schemas.openxmlformats.org/drawingml/2006/main" xmlns:r="http://schemas.openxmlformats.org/officeDocument/2006/relationships" xmlns:p="http://schemas.openxmlformats.org/presentationml/2006/main">
  <p:tag name="AS_UNIQUEID" val="2931"/>
</p:tagLst>
</file>

<file path=ppt/tags/tag282.xml><?xml version="1.0" encoding="utf-8"?>
<p:tagLst xmlns:a="http://schemas.openxmlformats.org/drawingml/2006/main" xmlns:r="http://schemas.openxmlformats.org/officeDocument/2006/relationships" xmlns:p="http://schemas.openxmlformats.org/presentationml/2006/main">
  <p:tag name="AS_UNIQUEID" val="3332"/>
</p:tagLst>
</file>

<file path=ppt/tags/tag283.xml><?xml version="1.0" encoding="utf-8"?>
<p:tagLst xmlns:a="http://schemas.openxmlformats.org/drawingml/2006/main" xmlns:r="http://schemas.openxmlformats.org/officeDocument/2006/relationships" xmlns:p="http://schemas.openxmlformats.org/presentationml/2006/main">
  <p:tag name="AS_UNIQUEID" val="3333"/>
  <p:tag name="KSO_WM_DIAGRAM_VIRTUALLY_FRAME" val="{&quot;height&quot;:252.80362204724412,&quot;left&quot;:87.20692913385828,&quot;top&quot;:96.26291338582676,&quot;width&quot;:561.9212598425196}"/>
</p:tagLst>
</file>

<file path=ppt/tags/tag284.xml><?xml version="1.0" encoding="utf-8"?>
<p:tagLst xmlns:a="http://schemas.openxmlformats.org/drawingml/2006/main" xmlns:r="http://schemas.openxmlformats.org/officeDocument/2006/relationships" xmlns:p="http://schemas.openxmlformats.org/presentationml/2006/main">
  <p:tag name="AS_UNIQUEID" val="3334"/>
  <p:tag name="KSO_WM_DIAGRAM_VIRTUALLY_FRAME" val="{&quot;height&quot;:252.80362204724412,&quot;left&quot;:87.20692913385828,&quot;top&quot;:96.26291338582676,&quot;width&quot;:561.9212598425196}"/>
</p:tagLst>
</file>

<file path=ppt/tags/tag285.xml><?xml version="1.0" encoding="utf-8"?>
<p:tagLst xmlns:a="http://schemas.openxmlformats.org/drawingml/2006/main" xmlns:r="http://schemas.openxmlformats.org/officeDocument/2006/relationships" xmlns:p="http://schemas.openxmlformats.org/presentationml/2006/main">
  <p:tag name="AS_UNIQUEID" val="3335"/>
</p:tagLst>
</file>

<file path=ppt/tags/tag286.xml><?xml version="1.0" encoding="utf-8"?>
<p:tagLst xmlns:a="http://schemas.openxmlformats.org/drawingml/2006/main" xmlns:r="http://schemas.openxmlformats.org/officeDocument/2006/relationships" xmlns:p="http://schemas.openxmlformats.org/presentationml/2006/main">
  <p:tag name="AS_UNIQUEID" val="3336"/>
</p:tagLst>
</file>

<file path=ppt/tags/tag287.xml><?xml version="1.0" encoding="utf-8"?>
<p:tagLst xmlns:a="http://schemas.openxmlformats.org/drawingml/2006/main" xmlns:r="http://schemas.openxmlformats.org/officeDocument/2006/relationships" xmlns:p="http://schemas.openxmlformats.org/presentationml/2006/main">
  <p:tag name="AS_UNIQUEID" val="3337"/>
</p:tagLst>
</file>

<file path=ppt/tags/tag288.xml><?xml version="1.0" encoding="utf-8"?>
<p:tagLst xmlns:a="http://schemas.openxmlformats.org/drawingml/2006/main" xmlns:r="http://schemas.openxmlformats.org/officeDocument/2006/relationships" xmlns:p="http://schemas.openxmlformats.org/presentationml/2006/main">
  <p:tag name="AS_UNIQUEID" val="2931"/>
</p:tagLst>
</file>

<file path=ppt/tags/tag289.xml><?xml version="1.0" encoding="utf-8"?>
<p:tagLst xmlns:a="http://schemas.openxmlformats.org/drawingml/2006/main" xmlns:r="http://schemas.openxmlformats.org/officeDocument/2006/relationships" xmlns:p="http://schemas.openxmlformats.org/presentationml/2006/main">
  <p:tag name="AS_UNIQUEID" val="2929"/>
</p:tagLst>
</file>

<file path=ppt/tags/tag290.xml><?xml version="1.0" encoding="utf-8"?>
<p:tagLst xmlns:a="http://schemas.openxmlformats.org/drawingml/2006/main" xmlns:r="http://schemas.openxmlformats.org/officeDocument/2006/relationships" xmlns:p="http://schemas.openxmlformats.org/presentationml/2006/main">
  <p:tag name="AS_UNIQUEID" val="3328"/>
</p:tagLst>
</file>

<file path=ppt/tags/tag291.xml><?xml version="1.0" encoding="utf-8"?>
<p:tagLst xmlns:a="http://schemas.openxmlformats.org/drawingml/2006/main" xmlns:r="http://schemas.openxmlformats.org/officeDocument/2006/relationships" xmlns:p="http://schemas.openxmlformats.org/presentationml/2006/main">
  <p:tag name="AS_UNIQUEID" val="3329"/>
</p:tagLst>
</file>

<file path=ppt/tags/tag292.xml><?xml version="1.0" encoding="utf-8"?>
<p:tagLst xmlns:a="http://schemas.openxmlformats.org/drawingml/2006/main" xmlns:r="http://schemas.openxmlformats.org/officeDocument/2006/relationships" xmlns:p="http://schemas.openxmlformats.org/presentationml/2006/main">
  <p:tag name="AS_UNIQUEID" val="3358"/>
</p:tagLst>
</file>

<file path=ppt/tags/tag293.xml><?xml version="1.0" encoding="utf-8"?>
<p:tagLst xmlns:a="http://schemas.openxmlformats.org/drawingml/2006/main" xmlns:r="http://schemas.openxmlformats.org/officeDocument/2006/relationships" xmlns:p="http://schemas.openxmlformats.org/presentationml/2006/main">
  <p:tag name="AS_UNIQUEID" val="3359"/>
  <p:tag name="TABLE_ENDDRAG_ORIGIN_RECT" val="637*297"/>
  <p:tag name="TABLE_ENDDRAG_RECT" val="45*70*637*297"/>
</p:tagLst>
</file>

<file path=ppt/tags/tag294.xml><?xml version="1.0" encoding="utf-8"?>
<p:tagLst xmlns:a="http://schemas.openxmlformats.org/drawingml/2006/main" xmlns:r="http://schemas.openxmlformats.org/officeDocument/2006/relationships" xmlns:p="http://schemas.openxmlformats.org/presentationml/2006/main">
  <p:tag name="AS_UNIQUEID" val="3508"/>
</p:tagLst>
</file>

<file path=ppt/tags/tag295.xml><?xml version="1.0" encoding="utf-8"?>
<p:tagLst xmlns:a="http://schemas.openxmlformats.org/drawingml/2006/main" xmlns:r="http://schemas.openxmlformats.org/officeDocument/2006/relationships" xmlns:p="http://schemas.openxmlformats.org/presentationml/2006/main">
  <p:tag name="AS_UNIQUEID" val="3509"/>
</p:tagLst>
</file>

<file path=ppt/tags/tag296.xml><?xml version="1.0" encoding="utf-8"?>
<p:tagLst xmlns:a="http://schemas.openxmlformats.org/drawingml/2006/main" xmlns:r="http://schemas.openxmlformats.org/officeDocument/2006/relationships" xmlns:p="http://schemas.openxmlformats.org/presentationml/2006/main">
  <p:tag name="AS_UNIQUEID" val="3510"/>
</p:tagLst>
</file>

<file path=ppt/tags/tag297.xml><?xml version="1.0" encoding="utf-8"?>
<p:tagLst xmlns:a="http://schemas.openxmlformats.org/drawingml/2006/main" xmlns:r="http://schemas.openxmlformats.org/officeDocument/2006/relationships" xmlns:p="http://schemas.openxmlformats.org/presentationml/2006/main">
  <p:tag name="AS_UNIQUEID" val="3505"/>
</p:tagLst>
</file>

<file path=ppt/tags/tag298.xml><?xml version="1.0" encoding="utf-8"?>
<p:tagLst xmlns:a="http://schemas.openxmlformats.org/drawingml/2006/main" xmlns:r="http://schemas.openxmlformats.org/officeDocument/2006/relationships" xmlns:p="http://schemas.openxmlformats.org/presentationml/2006/main">
  <p:tag name="AS_UNIQUEID" val="3506"/>
</p:tagLst>
</file>

<file path=ppt/tags/tag299.xml><?xml version="1.0" encoding="utf-8"?>
<p:tagLst xmlns:a="http://schemas.openxmlformats.org/drawingml/2006/main" xmlns:r="http://schemas.openxmlformats.org/officeDocument/2006/relationships" xmlns:p="http://schemas.openxmlformats.org/presentationml/2006/main">
  <p:tag name="AS_UNIQUEID" val="3540"/>
</p:tagLst>
</file>

<file path=ppt/tags/tag300.xml><?xml version="1.0" encoding="utf-8"?>
<p:tagLst xmlns:a="http://schemas.openxmlformats.org/drawingml/2006/main" xmlns:r="http://schemas.openxmlformats.org/officeDocument/2006/relationships" xmlns:p="http://schemas.openxmlformats.org/presentationml/2006/main">
  <p:tag name="AS_UNIQUEID" val="3541"/>
</p:tagLst>
</file>

<file path=ppt/tags/tag301.xml><?xml version="1.0" encoding="utf-8"?>
<p:tagLst xmlns:a="http://schemas.openxmlformats.org/drawingml/2006/main" xmlns:r="http://schemas.openxmlformats.org/officeDocument/2006/relationships" xmlns:p="http://schemas.openxmlformats.org/presentationml/2006/main">
  <p:tag name="AS_UNIQUEID" val="3542"/>
  <p:tag name="TABLE_ENDDRAG_ORIGIN_RECT" val="471*269"/>
  <p:tag name="TABLE_ENDDRAG_RECT" val="215*83*471*269"/>
</p:tagLst>
</file>

<file path=ppt/tags/tag302.xml><?xml version="1.0" encoding="utf-8"?>
<p:tagLst xmlns:a="http://schemas.openxmlformats.org/drawingml/2006/main" xmlns:r="http://schemas.openxmlformats.org/officeDocument/2006/relationships" xmlns:p="http://schemas.openxmlformats.org/presentationml/2006/main">
  <p:tag name="AS_UNIQUEID" val="3540"/>
</p:tagLst>
</file>

<file path=ppt/tags/tag303.xml><?xml version="1.0" encoding="utf-8"?>
<p:tagLst xmlns:a="http://schemas.openxmlformats.org/drawingml/2006/main" xmlns:r="http://schemas.openxmlformats.org/officeDocument/2006/relationships" xmlns:p="http://schemas.openxmlformats.org/presentationml/2006/main">
  <p:tag name="AS_UNIQUEID" val="3541"/>
</p:tagLst>
</file>

<file path=ppt/tags/tag304.xml><?xml version="1.0" encoding="utf-8"?>
<p:tagLst xmlns:a="http://schemas.openxmlformats.org/drawingml/2006/main" xmlns:r="http://schemas.openxmlformats.org/officeDocument/2006/relationships" xmlns:p="http://schemas.openxmlformats.org/presentationml/2006/main">
  <p:tag name="AS_UNIQUEID" val="3542"/>
  <p:tag name="TABLE_ENDDRAG_ORIGIN_RECT" val="471*269"/>
  <p:tag name="TABLE_ENDDRAG_RECT" val="215*83*471*269"/>
</p:tagLst>
</file>

<file path=ppt/tags/tag305.xml><?xml version="1.0" encoding="utf-8"?>
<p:tagLst xmlns:a="http://schemas.openxmlformats.org/drawingml/2006/main" xmlns:r="http://schemas.openxmlformats.org/officeDocument/2006/relationships" xmlns:p="http://schemas.openxmlformats.org/presentationml/2006/main">
  <p:tag name="AS_UNIQUEID" val="3361"/>
</p:tagLst>
</file>

<file path=ppt/tags/tag306.xml><?xml version="1.0" encoding="utf-8"?>
<p:tagLst xmlns:a="http://schemas.openxmlformats.org/drawingml/2006/main" xmlns:r="http://schemas.openxmlformats.org/officeDocument/2006/relationships" xmlns:p="http://schemas.openxmlformats.org/presentationml/2006/main">
  <p:tag name="AS_UNIQUEID" val="3467"/>
</p:tagLst>
</file>

<file path=ppt/tags/tag307.xml><?xml version="1.0" encoding="utf-8"?>
<p:tagLst xmlns:a="http://schemas.openxmlformats.org/drawingml/2006/main" xmlns:r="http://schemas.openxmlformats.org/officeDocument/2006/relationships" xmlns:p="http://schemas.openxmlformats.org/presentationml/2006/main">
  <p:tag name="AS_UNIQUEID" val="3468"/>
</p:tagLst>
</file>

<file path=ppt/tags/tag308.xml><?xml version="1.0" encoding="utf-8"?>
<p:tagLst xmlns:a="http://schemas.openxmlformats.org/drawingml/2006/main" xmlns:r="http://schemas.openxmlformats.org/officeDocument/2006/relationships" xmlns:p="http://schemas.openxmlformats.org/presentationml/2006/main">
  <p:tag name="AS_UNIQUEID" val="3464"/>
</p:tagLst>
</file>

<file path=ppt/tags/tag309.xml><?xml version="1.0" encoding="utf-8"?>
<p:tagLst xmlns:a="http://schemas.openxmlformats.org/drawingml/2006/main" xmlns:r="http://schemas.openxmlformats.org/officeDocument/2006/relationships" xmlns:p="http://schemas.openxmlformats.org/presentationml/2006/main">
  <p:tag name="AS_UNIQUEID" val="3465"/>
</p:tagLst>
</file>

<file path=ppt/tags/tag310.xml><?xml version="1.0" encoding="utf-8"?>
<p:tagLst xmlns:a="http://schemas.openxmlformats.org/drawingml/2006/main" xmlns:r="http://schemas.openxmlformats.org/officeDocument/2006/relationships" xmlns:p="http://schemas.openxmlformats.org/presentationml/2006/main">
  <p:tag name="AS_UNIQUEID" val="3464"/>
</p:tagLst>
</file>

<file path=ppt/tags/tag311.xml><?xml version="1.0" encoding="utf-8"?>
<p:tagLst xmlns:a="http://schemas.openxmlformats.org/drawingml/2006/main" xmlns:r="http://schemas.openxmlformats.org/officeDocument/2006/relationships" xmlns:p="http://schemas.openxmlformats.org/presentationml/2006/main">
  <p:tag name="AS_UNIQUEID" val="3465"/>
</p:tagLst>
</file>

<file path=ppt/tags/tag312.xml><?xml version="1.0" encoding="utf-8"?>
<p:tagLst xmlns:a="http://schemas.openxmlformats.org/drawingml/2006/main" xmlns:r="http://schemas.openxmlformats.org/officeDocument/2006/relationships" xmlns:p="http://schemas.openxmlformats.org/presentationml/2006/main">
  <p:tag name="AS_UNIQUEID" val="3464"/>
</p:tagLst>
</file>

<file path=ppt/tags/tag313.xml><?xml version="1.0" encoding="utf-8"?>
<p:tagLst xmlns:a="http://schemas.openxmlformats.org/drawingml/2006/main" xmlns:r="http://schemas.openxmlformats.org/officeDocument/2006/relationships" xmlns:p="http://schemas.openxmlformats.org/presentationml/2006/main">
  <p:tag name="AS_UNIQUEID" val="3465"/>
</p:tagLst>
</file>

<file path=ppt/tags/tag314.xml><?xml version="1.0" encoding="utf-8"?>
<p:tagLst xmlns:a="http://schemas.openxmlformats.org/drawingml/2006/main" xmlns:r="http://schemas.openxmlformats.org/officeDocument/2006/relationships" xmlns:p="http://schemas.openxmlformats.org/presentationml/2006/main">
  <p:tag name="AS_UNIQUEID" val="3368"/>
</p:tagLst>
</file>

<file path=ppt/tags/tag315.xml><?xml version="1.0" encoding="utf-8"?>
<p:tagLst xmlns:a="http://schemas.openxmlformats.org/drawingml/2006/main" xmlns:r="http://schemas.openxmlformats.org/officeDocument/2006/relationships" xmlns:p="http://schemas.openxmlformats.org/presentationml/2006/main">
  <p:tag name="AS_UNIQUEID" val="3369"/>
</p:tagLst>
</file>

<file path=ppt/tags/tag316.xml><?xml version="1.0" encoding="utf-8"?>
<p:tagLst xmlns:a="http://schemas.openxmlformats.org/drawingml/2006/main" xmlns:r="http://schemas.openxmlformats.org/officeDocument/2006/relationships" xmlns:p="http://schemas.openxmlformats.org/presentationml/2006/main">
  <p:tag name="AS_UNIQUEID" val="3365"/>
</p:tagLst>
</file>

<file path=ppt/tags/tag317.xml><?xml version="1.0" encoding="utf-8"?>
<p:tagLst xmlns:a="http://schemas.openxmlformats.org/drawingml/2006/main" xmlns:r="http://schemas.openxmlformats.org/officeDocument/2006/relationships" xmlns:p="http://schemas.openxmlformats.org/presentationml/2006/main">
  <p:tag name="AS_UNIQUEID" val="3366"/>
</p:tagLst>
</file>

<file path=ppt/tags/tag318.xml><?xml version="1.0" encoding="utf-8"?>
<p:tagLst xmlns:a="http://schemas.openxmlformats.org/drawingml/2006/main" xmlns:r="http://schemas.openxmlformats.org/officeDocument/2006/relationships" xmlns:p="http://schemas.openxmlformats.org/presentationml/2006/main">
  <p:tag name="AS_UNIQUEID" val="3464"/>
</p:tagLst>
</file>

<file path=ppt/tags/tag319.xml><?xml version="1.0" encoding="utf-8"?>
<p:tagLst xmlns:a="http://schemas.openxmlformats.org/drawingml/2006/main" xmlns:r="http://schemas.openxmlformats.org/officeDocument/2006/relationships" xmlns:p="http://schemas.openxmlformats.org/presentationml/2006/main">
  <p:tag name="AS_UNIQUEID" val="3465"/>
</p:tagLst>
</file>

<file path=ppt/tags/tag320.xml><?xml version="1.0" encoding="utf-8"?>
<p:tagLst xmlns:a="http://schemas.openxmlformats.org/drawingml/2006/main" xmlns:r="http://schemas.openxmlformats.org/officeDocument/2006/relationships" xmlns:p="http://schemas.openxmlformats.org/presentationml/2006/main">
  <p:tag name="AS_UNIQUEID" val="3464"/>
</p:tagLst>
</file>

<file path=ppt/tags/tag321.xml><?xml version="1.0" encoding="utf-8"?>
<p:tagLst xmlns:a="http://schemas.openxmlformats.org/drawingml/2006/main" xmlns:r="http://schemas.openxmlformats.org/officeDocument/2006/relationships" xmlns:p="http://schemas.openxmlformats.org/presentationml/2006/main">
  <p:tag name="AS_UNIQUEID" val="3465"/>
</p:tagLst>
</file>

<file path=ppt/tags/tag322.xml><?xml version="1.0" encoding="utf-8"?>
<p:tagLst xmlns:a="http://schemas.openxmlformats.org/drawingml/2006/main" xmlns:r="http://schemas.openxmlformats.org/officeDocument/2006/relationships" xmlns:p="http://schemas.openxmlformats.org/presentationml/2006/main">
  <p:tag name="AS_UNIQUEID" val="3464"/>
</p:tagLst>
</file>

<file path=ppt/tags/tag323.xml><?xml version="1.0" encoding="utf-8"?>
<p:tagLst xmlns:a="http://schemas.openxmlformats.org/drawingml/2006/main" xmlns:r="http://schemas.openxmlformats.org/officeDocument/2006/relationships" xmlns:p="http://schemas.openxmlformats.org/presentationml/2006/main">
  <p:tag name="AS_UNIQUEID" val="3465"/>
</p:tagLst>
</file>

<file path=ppt/tags/tag324.xml><?xml version="1.0" encoding="utf-8"?>
<p:tagLst xmlns:a="http://schemas.openxmlformats.org/drawingml/2006/main" xmlns:r="http://schemas.openxmlformats.org/officeDocument/2006/relationships" xmlns:p="http://schemas.openxmlformats.org/presentationml/2006/main">
  <p:tag name="AS_UNIQUEID" val="3470"/>
</p:tagLst>
</file>

<file path=ppt/tags/tag325.xml><?xml version="1.0" encoding="utf-8"?>
<p:tagLst xmlns:a="http://schemas.openxmlformats.org/drawingml/2006/main" xmlns:r="http://schemas.openxmlformats.org/officeDocument/2006/relationships" xmlns:p="http://schemas.openxmlformats.org/presentationml/2006/main">
  <p:tag name="AS_UNIQUEID" val="3471"/>
</p:tagLst>
</file>

<file path=ppt/tags/tag326.xml><?xml version="1.0" encoding="utf-8"?>
<p:tagLst xmlns:a="http://schemas.openxmlformats.org/drawingml/2006/main" xmlns:r="http://schemas.openxmlformats.org/officeDocument/2006/relationships" xmlns:p="http://schemas.openxmlformats.org/presentationml/2006/main">
  <p:tag name="AS_UNIQUEID" val="3472"/>
</p:tagLst>
</file>

<file path=ppt/tags/tag327.xml><?xml version="1.0" encoding="utf-8"?>
<p:tagLst xmlns:a="http://schemas.openxmlformats.org/drawingml/2006/main" xmlns:r="http://schemas.openxmlformats.org/officeDocument/2006/relationships" xmlns:p="http://schemas.openxmlformats.org/presentationml/2006/main">
  <p:tag name="AS_UNIQUEID" val="3473"/>
</p:tagLst>
</file>

<file path=ppt/tags/tag328.xml><?xml version="1.0" encoding="utf-8"?>
<p:tagLst xmlns:a="http://schemas.openxmlformats.org/drawingml/2006/main" xmlns:r="http://schemas.openxmlformats.org/officeDocument/2006/relationships" xmlns:p="http://schemas.openxmlformats.org/presentationml/2006/main">
  <p:tag name="AS_UNIQUEID" val="3474"/>
</p:tagLst>
</file>

<file path=ppt/tags/tag329.xml><?xml version="1.0" encoding="utf-8"?>
<p:tagLst xmlns:a="http://schemas.openxmlformats.org/drawingml/2006/main" xmlns:r="http://schemas.openxmlformats.org/officeDocument/2006/relationships" xmlns:p="http://schemas.openxmlformats.org/presentationml/2006/main">
  <p:tag name="AS_UNIQUEID" val="3475"/>
</p:tagLst>
</file>

<file path=ppt/tags/tag330.xml><?xml version="1.0" encoding="utf-8"?>
<p:tagLst xmlns:a="http://schemas.openxmlformats.org/drawingml/2006/main" xmlns:r="http://schemas.openxmlformats.org/officeDocument/2006/relationships" xmlns:p="http://schemas.openxmlformats.org/presentationml/2006/main">
  <p:tag name="AS_UNIQUEID" val="3476"/>
</p:tagLst>
</file>

<file path=ppt/tags/tag331.xml><?xml version="1.0" encoding="utf-8"?>
<p:tagLst xmlns:a="http://schemas.openxmlformats.org/drawingml/2006/main" xmlns:r="http://schemas.openxmlformats.org/officeDocument/2006/relationships" xmlns:p="http://schemas.openxmlformats.org/presentationml/2006/main">
  <p:tag name="AS_UNIQUEID" val="3477"/>
</p:tagLst>
</file>

<file path=ppt/tags/tag332.xml><?xml version="1.0" encoding="utf-8"?>
<p:tagLst xmlns:a="http://schemas.openxmlformats.org/drawingml/2006/main" xmlns:r="http://schemas.openxmlformats.org/officeDocument/2006/relationships" xmlns:p="http://schemas.openxmlformats.org/presentationml/2006/main">
  <p:tag name="AS_UNIQUEID" val="3478"/>
</p:tagLst>
</file>

<file path=ppt/tags/tag333.xml><?xml version="1.0" encoding="utf-8"?>
<p:tagLst xmlns:a="http://schemas.openxmlformats.org/drawingml/2006/main" xmlns:r="http://schemas.openxmlformats.org/officeDocument/2006/relationships" xmlns:p="http://schemas.openxmlformats.org/presentationml/2006/main">
  <p:tag name="AS_UNIQUEID" val="3479"/>
</p:tagLst>
</file>

<file path=ppt/tags/tag334.xml><?xml version="1.0" encoding="utf-8"?>
<p:tagLst xmlns:a="http://schemas.openxmlformats.org/drawingml/2006/main" xmlns:r="http://schemas.openxmlformats.org/officeDocument/2006/relationships" xmlns:p="http://schemas.openxmlformats.org/presentationml/2006/main">
  <p:tag name="AS_UNIQUEID" val="3391"/>
</p:tagLst>
</file>

<file path=ppt/tags/tag335.xml><?xml version="1.0" encoding="utf-8"?>
<p:tagLst xmlns:a="http://schemas.openxmlformats.org/drawingml/2006/main" xmlns:r="http://schemas.openxmlformats.org/officeDocument/2006/relationships" xmlns:p="http://schemas.openxmlformats.org/presentationml/2006/main">
  <p:tag name="AS_UNIQUEID" val="3392"/>
</p:tagLst>
</file>

<file path=ppt/tags/tag336.xml><?xml version="1.0" encoding="utf-8"?>
<p:tagLst xmlns:a="http://schemas.openxmlformats.org/drawingml/2006/main" xmlns:r="http://schemas.openxmlformats.org/officeDocument/2006/relationships" xmlns:p="http://schemas.openxmlformats.org/presentationml/2006/main">
  <p:tag name="AS_UNIQUEID" val="3394"/>
</p:tagLst>
</file>

<file path=ppt/tags/tag337.xml><?xml version="1.0" encoding="utf-8"?>
<p:tagLst xmlns:a="http://schemas.openxmlformats.org/drawingml/2006/main" xmlns:r="http://schemas.openxmlformats.org/officeDocument/2006/relationships" xmlns:p="http://schemas.openxmlformats.org/presentationml/2006/main">
  <p:tag name="AS_UNIQUEID" val="3396"/>
</p:tagLst>
</file>

<file path=ppt/tags/tag338.xml><?xml version="1.0" encoding="utf-8"?>
<p:tagLst xmlns:a="http://schemas.openxmlformats.org/drawingml/2006/main" xmlns:r="http://schemas.openxmlformats.org/officeDocument/2006/relationships" xmlns:p="http://schemas.openxmlformats.org/presentationml/2006/main">
  <p:tag name="AS_UNIQUEID" val="3398"/>
</p:tagLst>
</file>

<file path=ppt/tags/tag339.xml><?xml version="1.0" encoding="utf-8"?>
<p:tagLst xmlns:a="http://schemas.openxmlformats.org/drawingml/2006/main" xmlns:r="http://schemas.openxmlformats.org/officeDocument/2006/relationships" xmlns:p="http://schemas.openxmlformats.org/presentationml/2006/main">
  <p:tag name="AS_UNIQUEID" val="1245"/>
</p:tagLst>
</file>

<file path=ppt/tags/tag340.xml><?xml version="1.0" encoding="utf-8"?>
<p:tagLst xmlns:a="http://schemas.openxmlformats.org/drawingml/2006/main" xmlns:r="http://schemas.openxmlformats.org/officeDocument/2006/relationships" xmlns:p="http://schemas.openxmlformats.org/presentationml/2006/main">
  <p:tag name="AS_UNIQUEID" val="3399"/>
</p:tagLst>
</file>

<file path=ppt/tags/tag341.xml><?xml version="1.0" encoding="utf-8"?>
<p:tagLst xmlns:a="http://schemas.openxmlformats.org/drawingml/2006/main" xmlns:r="http://schemas.openxmlformats.org/officeDocument/2006/relationships" xmlns:p="http://schemas.openxmlformats.org/presentationml/2006/main">
  <p:tag name="AS_UNIQUEID" val="1245"/>
</p:tagLst>
</file>

<file path=ppt/tags/tag342.xml><?xml version="1.0" encoding="utf-8"?>
<p:tagLst xmlns:a="http://schemas.openxmlformats.org/drawingml/2006/main" xmlns:r="http://schemas.openxmlformats.org/officeDocument/2006/relationships" xmlns:p="http://schemas.openxmlformats.org/presentationml/2006/main">
  <p:tag name="AS_UNIQUEID" val="3397"/>
</p:tagLst>
</file>

<file path=ppt/tags/tag343.xml><?xml version="1.0" encoding="utf-8"?>
<p:tagLst xmlns:a="http://schemas.openxmlformats.org/drawingml/2006/main" xmlns:r="http://schemas.openxmlformats.org/officeDocument/2006/relationships" xmlns:p="http://schemas.openxmlformats.org/presentationml/2006/main">
  <p:tag name="AS_UNIQUEID" val="1241"/>
</p:tagLst>
</file>

<file path=ppt/tags/tag344.xml><?xml version="1.0" encoding="utf-8"?>
<p:tagLst xmlns:a="http://schemas.openxmlformats.org/drawingml/2006/main" xmlns:r="http://schemas.openxmlformats.org/officeDocument/2006/relationships" xmlns:p="http://schemas.openxmlformats.org/presentationml/2006/main">
  <p:tag name="AS_UNIQUEID" val="3395"/>
</p:tagLst>
</file>

<file path=ppt/tags/tag345.xml><?xml version="1.0" encoding="utf-8"?>
<p:tagLst xmlns:a="http://schemas.openxmlformats.org/drawingml/2006/main" xmlns:r="http://schemas.openxmlformats.org/officeDocument/2006/relationships" xmlns:p="http://schemas.openxmlformats.org/presentationml/2006/main">
  <p:tag name="AS_UNIQUEID" val="1237"/>
</p:tagLst>
</file>

<file path=ppt/tags/tag346.xml><?xml version="1.0" encoding="utf-8"?>
<p:tagLst xmlns:a="http://schemas.openxmlformats.org/drawingml/2006/main" xmlns:r="http://schemas.openxmlformats.org/officeDocument/2006/relationships" xmlns:p="http://schemas.openxmlformats.org/presentationml/2006/main">
  <p:tag name="AS_UNIQUEID" val="3393"/>
</p:tagLst>
</file>

<file path=ppt/tags/tag347.xml><?xml version="1.0" encoding="utf-8"?>
<p:tagLst xmlns:a="http://schemas.openxmlformats.org/drawingml/2006/main" xmlns:r="http://schemas.openxmlformats.org/officeDocument/2006/relationships" xmlns:p="http://schemas.openxmlformats.org/presentationml/2006/main">
  <p:tag name="AS_UNIQUEID" val="3389"/>
</p:tagLst>
</file>

<file path=ppt/tags/tag348.xml><?xml version="1.0" encoding="utf-8"?>
<p:tagLst xmlns:a="http://schemas.openxmlformats.org/drawingml/2006/main" xmlns:r="http://schemas.openxmlformats.org/officeDocument/2006/relationships" xmlns:p="http://schemas.openxmlformats.org/presentationml/2006/main">
  <p:tag name="AS_UNIQUEID" val="1238"/>
</p:tagLst>
</file>

<file path=ppt/tags/tag349.xml><?xml version="1.0" encoding="utf-8"?>
<p:tagLst xmlns:a="http://schemas.openxmlformats.org/drawingml/2006/main" xmlns:r="http://schemas.openxmlformats.org/officeDocument/2006/relationships" xmlns:p="http://schemas.openxmlformats.org/presentationml/2006/main">
  <p:tag name="AS_UNIQUEID" val="1242"/>
</p:tagLst>
</file>

<file path=ppt/tags/tag350.xml><?xml version="1.0" encoding="utf-8"?>
<p:tagLst xmlns:a="http://schemas.openxmlformats.org/drawingml/2006/main" xmlns:r="http://schemas.openxmlformats.org/officeDocument/2006/relationships" xmlns:p="http://schemas.openxmlformats.org/presentationml/2006/main">
  <p:tag name="AS_UNIQUEID" val="1247"/>
</p:tagLst>
</file>

<file path=ppt/tags/tag351.xml><?xml version="1.0" encoding="utf-8"?>
<p:tagLst xmlns:a="http://schemas.openxmlformats.org/drawingml/2006/main" xmlns:r="http://schemas.openxmlformats.org/officeDocument/2006/relationships" xmlns:p="http://schemas.openxmlformats.org/presentationml/2006/main">
  <p:tag name="AS_UNIQUEID" val="1247"/>
</p:tagLst>
</file>

<file path=ppt/tags/tag352.xml><?xml version="1.0" encoding="utf-8"?>
<p:tagLst xmlns:a="http://schemas.openxmlformats.org/drawingml/2006/main" xmlns:r="http://schemas.openxmlformats.org/officeDocument/2006/relationships" xmlns:p="http://schemas.openxmlformats.org/presentationml/2006/main">
  <p:tag name="AS_UNIQUEID" val="1247"/>
</p:tagLst>
</file>

<file path=ppt/tags/tag353.xml><?xml version="1.0" encoding="utf-8"?>
<p:tagLst xmlns:a="http://schemas.openxmlformats.org/drawingml/2006/main" xmlns:r="http://schemas.openxmlformats.org/officeDocument/2006/relationships" xmlns:p="http://schemas.openxmlformats.org/presentationml/2006/main">
  <p:tag name="AS_UNIQUEID" val="1247"/>
</p:tagLst>
</file>

<file path=ppt/tags/tag354.xml><?xml version="1.0" encoding="utf-8"?>
<p:tagLst xmlns:a="http://schemas.openxmlformats.org/drawingml/2006/main" xmlns:r="http://schemas.openxmlformats.org/officeDocument/2006/relationships" xmlns:p="http://schemas.openxmlformats.org/presentationml/2006/main">
  <p:tag name="AS_UNIQUEID" val="3552"/>
</p:tagLst>
</file>

<file path=ppt/tags/tag355.xml><?xml version="1.0" encoding="utf-8"?>
<p:tagLst xmlns:a="http://schemas.openxmlformats.org/drawingml/2006/main" xmlns:r="http://schemas.openxmlformats.org/officeDocument/2006/relationships" xmlns:p="http://schemas.openxmlformats.org/presentationml/2006/main">
  <p:tag name="AS_UNIQUEID" val="3553"/>
</p:tagLst>
</file>

<file path=ppt/tags/tag356.xml><?xml version="1.0" encoding="utf-8"?>
<p:tagLst xmlns:a="http://schemas.openxmlformats.org/drawingml/2006/main" xmlns:r="http://schemas.openxmlformats.org/officeDocument/2006/relationships" xmlns:p="http://schemas.openxmlformats.org/presentationml/2006/main">
  <p:tag name="AS_UNIQUEID" val="3554"/>
</p:tagLst>
</file>

<file path=ppt/tags/tag357.xml><?xml version="1.0" encoding="utf-8"?>
<p:tagLst xmlns:a="http://schemas.openxmlformats.org/drawingml/2006/main" xmlns:r="http://schemas.openxmlformats.org/officeDocument/2006/relationships" xmlns:p="http://schemas.openxmlformats.org/presentationml/2006/main">
  <p:tag name="AS_UNIQUEID" val="3555"/>
</p:tagLst>
</file>

<file path=ppt/tags/tag358.xml><?xml version="1.0" encoding="utf-8"?>
<p:tagLst xmlns:a="http://schemas.openxmlformats.org/drawingml/2006/main" xmlns:r="http://schemas.openxmlformats.org/officeDocument/2006/relationships" xmlns:p="http://schemas.openxmlformats.org/presentationml/2006/main">
  <p:tag name="AS_UNIQUEID" val="3549"/>
</p:tagLst>
</file>

<file path=ppt/tags/tag359.xml><?xml version="1.0" encoding="utf-8"?>
<p:tagLst xmlns:a="http://schemas.openxmlformats.org/drawingml/2006/main" xmlns:r="http://schemas.openxmlformats.org/officeDocument/2006/relationships" xmlns:p="http://schemas.openxmlformats.org/presentationml/2006/main">
  <p:tag name="AS_UNIQUEID" val="3550"/>
</p:tagLst>
</file>

<file path=ppt/theme/theme1.xml><?xml version="1.0" encoding="utf-8"?>
<a:theme xmlns:a="http://schemas.openxmlformats.org/drawingml/2006/main" name="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lheubaff">
      <a:majorFont>
        <a:latin typeface="方正仿宋_GB2312"/>
        <a:ea typeface="方正仿宋_GB2312"/>
        <a:cs typeface="Arial"/>
      </a:majorFont>
      <a:minorFont>
        <a:latin typeface="方正仿宋_GB2312"/>
        <a:ea typeface="方正仿宋_GB231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heubaff">
      <a:majorFont>
        <a:latin typeface="方正仿宋_GB2312"/>
        <a:ea typeface="方正仿宋_GB2312"/>
        <a:cs typeface="Arial"/>
      </a:majorFont>
      <a:minorFont>
        <a:latin typeface="方正仿宋_GB2312"/>
        <a:ea typeface="方正仿宋_GB2312"/>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heubaff">
      <a:majorFont>
        <a:latin typeface="方正仿宋_GB2312"/>
        <a:ea typeface="方正仿宋_GB2312"/>
        <a:cs typeface="Arial"/>
      </a:majorFont>
      <a:minorFont>
        <a:latin typeface="方正仿宋_GB2312"/>
        <a:ea typeface="方正仿宋_GB2312"/>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Calibri"/>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Calibri"/>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Calibri Light"/>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Calibri"/>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TotalTime>
  <Words>2065</Words>
  <Application>Microsoft Office PowerPoint</Application>
  <PresentationFormat>自定义</PresentationFormat>
  <Paragraphs>317</Paragraphs>
  <Slides>28</Slides>
  <Notes>20</Notes>
  <HiddenSlides>0</HiddenSlides>
  <MMClips>2</MMClips>
  <ScaleCrop>false</ScaleCrop>
  <HeadingPairs>
    <vt:vector size="6" baseType="variant">
      <vt:variant>
        <vt:lpstr>已用的字体</vt:lpstr>
      </vt:variant>
      <vt:variant>
        <vt:i4>6</vt:i4>
      </vt:variant>
      <vt:variant>
        <vt:lpstr>主题</vt:lpstr>
      </vt:variant>
      <vt:variant>
        <vt:i4>3</vt:i4>
      </vt:variant>
      <vt:variant>
        <vt:lpstr>幻灯片标题</vt:lpstr>
      </vt:variant>
      <vt:variant>
        <vt:i4>28</vt:i4>
      </vt:variant>
    </vt:vector>
  </HeadingPairs>
  <TitlesOfParts>
    <vt:vector size="37" baseType="lpstr">
      <vt:lpstr>方正仿宋_GB2312</vt:lpstr>
      <vt:lpstr>汉仪中简黑简</vt:lpstr>
      <vt:lpstr>宋体</vt:lpstr>
      <vt:lpstr>微软雅黑</vt:lpstr>
      <vt:lpstr>Arial</vt:lpstr>
      <vt:lpstr>Calibri</vt:lpstr>
      <vt:lpstr>1</vt:lpstr>
      <vt:lpstr>自定义设计方案</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rbm.xkw.com</dc:creator>
  <cp:lastModifiedBy>向 陈</cp:lastModifiedBy>
  <cp:revision>7</cp:revision>
  <cp:lastPrinted>2025-09-02T18:23:41Z</cp:lastPrinted>
  <dcterms:created xsi:type="dcterms:W3CDTF">2025-09-02T18:23:41Z</dcterms:created>
  <dcterms:modified xsi:type="dcterms:W3CDTF">2026-08-30T11:03:46Z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