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notesMasterIdLst>
    <p:notesMasterId r:id="rId5"/>
  </p:notesMasterIdLst>
  <p:sldIdLst>
    <p:sldId id="257" r:id="rId4"/>
    <p:sldId id="1346" r:id="rId6"/>
    <p:sldId id="1369" r:id="rId7"/>
    <p:sldId id="1344" r:id="rId8"/>
    <p:sldId id="1345" r:id="rId9"/>
    <p:sldId id="1261" r:id="rId10"/>
    <p:sldId id="1264" r:id="rId11"/>
    <p:sldId id="1272" r:id="rId12"/>
    <p:sldId id="1273" r:id="rId13"/>
    <p:sldId id="1274" r:id="rId14"/>
    <p:sldId id="1267" r:id="rId15"/>
    <p:sldId id="1351" r:id="rId16"/>
    <p:sldId id="1352" r:id="rId17"/>
    <p:sldId id="1353" r:id="rId18"/>
    <p:sldId id="1355" r:id="rId19"/>
    <p:sldId id="1276" r:id="rId20"/>
    <p:sldId id="1277" r:id="rId21"/>
    <p:sldId id="1282" r:id="rId22"/>
    <p:sldId id="1284" r:id="rId23"/>
    <p:sldId id="1283" r:id="rId24"/>
    <p:sldId id="1286" r:id="rId25"/>
    <p:sldId id="1356" r:id="rId26"/>
    <p:sldId id="1358" r:id="rId27"/>
    <p:sldId id="1359" r:id="rId28"/>
    <p:sldId id="1360" r:id="rId29"/>
    <p:sldId id="1361" r:id="rId30"/>
    <p:sldId id="1287" r:id="rId31"/>
    <p:sldId id="1288" r:id="rId32"/>
    <p:sldId id="1292" r:id="rId33"/>
    <p:sldId id="1294" r:id="rId34"/>
    <p:sldId id="1299" r:id="rId35"/>
    <p:sldId id="1295" r:id="rId36"/>
    <p:sldId id="1300" r:id="rId37"/>
    <p:sldId id="1301" r:id="rId38"/>
    <p:sldId id="1302" r:id="rId39"/>
    <p:sldId id="1304" r:id="rId40"/>
    <p:sldId id="1305" r:id="rId41"/>
    <p:sldId id="1315" r:id="rId42"/>
    <p:sldId id="1314" r:id="rId43"/>
    <p:sldId id="1316" r:id="rId44"/>
    <p:sldId id="1362" r:id="rId45"/>
    <p:sldId id="1363" r:id="rId46"/>
    <p:sldId id="1364" r:id="rId47"/>
    <p:sldId id="1365" r:id="rId48"/>
    <p:sldId id="1366" r:id="rId49"/>
    <p:sldId id="1317" r:id="rId50"/>
    <p:sldId id="1367" r:id="rId51"/>
    <p:sldId id="1319" r:id="rId52"/>
    <p:sldId id="1324" r:id="rId53"/>
    <p:sldId id="1325" r:id="rId54"/>
    <p:sldId id="1307" r:id="rId55"/>
    <p:sldId id="1326" r:id="rId56"/>
    <p:sldId id="1328" r:id="rId57"/>
    <p:sldId id="1333" r:id="rId58"/>
    <p:sldId id="1332" r:id="rId59"/>
    <p:sldId id="1334" r:id="rId60"/>
    <p:sldId id="1341" r:id="rId61"/>
    <p:sldId id="1337" r:id="rId62"/>
    <p:sldId id="1342" r:id="rId63"/>
    <p:sldId id="1056" r:id="rId64"/>
  </p:sldIdLst>
  <p:sldSz cx="12192000" cy="6858000"/>
  <p:notesSz cx="6858000" cy="9144000"/>
  <p:custDataLst>
    <p:tags r:id="rId6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3" userDrawn="1">
          <p15:clr>
            <a:srgbClr val="A4A3A4"/>
          </p15:clr>
        </p15:guide>
        <p15:guide id="2" pos="3840" userDrawn="1">
          <p15:clr>
            <a:srgbClr val="A4A3A4"/>
          </p15:clr>
        </p15:guide>
        <p15:guide id="3" pos="528" userDrawn="1">
          <p15:clr>
            <a:srgbClr val="A4A3A4"/>
          </p15:clr>
        </p15:guide>
        <p15:guide id="4" pos="70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PC" initials="" lastIdx="0" clrIdx="0"/>
  <p:cmAuthor id="7" name="HP22" initials="" lastIdx="0" clrIdx="4"/>
  <p:cmAuthor id="1" name="su" initials="s" lastIdx="0" clrIdx="0"/>
  <p:cmAuthor id="8" name="宋洁然" initials="宋" lastIdx="0" clrIdx="1"/>
  <p:cmAuthor id="2" name="lenovo" initials="l" lastIdx="0" clrIdx="1"/>
  <p:cmAuthor id="9" name="LHY" initials="L" lastIdx="0" clrIdx="8"/>
  <p:cmAuthor id="3" name="frank" initials="f" lastIdx="0" clrIdx="2"/>
  <p:cmAuthor id="4" name="作者" initials="" lastIdx="0" clrIdx="1"/>
  <p:cmAuthor id="5" name="Author" initials="" lastIdx="0" clrIdx="2"/>
  <p:cmAuthor id="6" name="ming qiu" initials="m" lastIdx="0" clrIdx="1"/>
  <p:cmAuthor id="11" name="齐建民" initials="x"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3AB59-CA0F-4BD7-828D-1ED97B41D40D}" styleName="表样式 1 17">
    <a:wholeTbl>
      <a:tcTxStyle>
        <a:fontRef idx="none">
          <a:srgbClr val="000000"/>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w="9525" cmpd="sng">
              <a:solidFill>
                <a:schemeClr val="accent6"/>
              </a:solidFill>
              <a:prstDash val="solid"/>
            </a:ln>
          </a:insideH>
          <a:insideV>
            <a:ln w="9525" cmpd="sng">
              <a:solidFill>
                <a:schemeClr val="accent6"/>
              </a:solidFill>
              <a:prstDash val="solid"/>
            </a:ln>
          </a:insideV>
        </a:tcBdr>
        <a:fill>
          <a:solidFill>
            <a:srgbClr val="FFFFFF"/>
          </a:solidFill>
        </a:fill>
      </a:tcStyle>
    </a:wholeTbl>
    <a:band1H>
      <a:tcStyle>
        <a:tcBdr/>
        <a:fill>
          <a:solidFill>
            <a:schemeClr val="accent6">
              <a:lumMod val="20000"/>
              <a:lumOff val="80000"/>
            </a:schemeClr>
          </a:solidFill>
        </a:fill>
      </a:tcStyle>
    </a:band1H>
    <a:band2V>
      <a:tcStyle>
        <a:tcBdr/>
        <a:fill>
          <a:solidFill>
            <a:schemeClr val="accent6">
              <a:lumMod val="20000"/>
              <a:lumOff val="80000"/>
            </a:schemeClr>
          </a:solidFill>
        </a:fill>
      </a:tcStyle>
    </a:band2V>
    <a:lastCol>
      <a:tcTxStyle b="on">
        <a:fontRef idx="none">
          <a:srgbClr val="08090C"/>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w="9525" cmpd="sng">
              <a:solidFill>
                <a:schemeClr val="accent6"/>
              </a:solidFill>
              <a:prstDash val="solid"/>
            </a:ln>
          </a:insideH>
          <a:insideV>
            <a:ln>
              <a:noFill/>
            </a:ln>
          </a:insideV>
        </a:tcBdr>
        <a:fill>
          <a:solidFill>
            <a:schemeClr val="accent6">
              <a:lumMod val="20000"/>
              <a:lumOff val="80000"/>
            </a:schemeClr>
          </a:solidFill>
        </a:fill>
      </a:tcStyle>
    </a:lastCol>
    <a:firstCol>
      <a:tcTxStyle b="on">
        <a:fontRef idx="none">
          <a:srgbClr val="FFFFFF"/>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w="9525" cmpd="sng">
              <a:solidFill>
                <a:schemeClr val="accent6">
                  <a:lumMod val="40000"/>
                  <a:lumOff val="60000"/>
                </a:schemeClr>
              </a:solidFill>
              <a:prstDash val="solid"/>
            </a:ln>
          </a:insideH>
          <a:insideV>
            <a:ln>
              <a:noFill/>
            </a:ln>
          </a:insideV>
        </a:tcBdr>
        <a:fill>
          <a:solidFill>
            <a:schemeClr val="accent6"/>
          </a:solidFill>
        </a:fill>
      </a:tcStyle>
    </a:firstCol>
    <a:lastRow>
      <a:tcTxStyle b="on">
        <a:fontRef idx="none">
          <a:schemeClr val="accent6"/>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a:noFill/>
            </a:ln>
          </a:insideH>
          <a:insideV>
            <a:ln>
              <a:noFill/>
            </a:ln>
          </a:insideV>
        </a:tcBdr>
        <a:fill>
          <a:solidFill>
            <a:srgbClr val="FFFFFF"/>
          </a:solidFill>
        </a:fill>
      </a:tcStyle>
    </a:lastRow>
    <a:swCell>
      <a:tcTxStyle b="on">
        <a:fontRef idx="none">
          <a:srgbClr val="FFFFFF"/>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a:noFill/>
            </a:ln>
          </a:insideH>
          <a:insideV>
            <a:ln>
              <a:noFill/>
            </a:ln>
          </a:insideV>
        </a:tcBdr>
        <a:fill>
          <a:solidFill>
            <a:schemeClr val="accent6"/>
          </a:solidFill>
        </a:fill>
      </a:tcStyle>
    </a:swCell>
  </a:tblStyle>
  <a:tblStyle styleId="{1FD5AD50-118B-483C-A9ED-9C8EE5E41897}" styleName="表样式 1 17">
    <a:wholeTbl>
      <a:tcTxStyle>
        <a:fontRef idx="none">
          <a:srgbClr val="000000"/>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w="9525" cmpd="sng">
              <a:solidFill>
                <a:schemeClr val="accent6"/>
              </a:solidFill>
              <a:prstDash val="solid"/>
            </a:ln>
          </a:insideH>
          <a:insideV>
            <a:ln w="9525" cmpd="sng">
              <a:solidFill>
                <a:schemeClr val="accent6"/>
              </a:solidFill>
              <a:prstDash val="solid"/>
            </a:ln>
          </a:insideV>
        </a:tcBdr>
        <a:fill>
          <a:solidFill>
            <a:srgbClr val="FFFFFF"/>
          </a:solidFill>
        </a:fill>
      </a:tcStyle>
    </a:wholeTbl>
    <a:band1H>
      <a:tcStyle>
        <a:tcBdr/>
        <a:fill>
          <a:solidFill>
            <a:schemeClr val="accent6">
              <a:lumMod val="20000"/>
              <a:lumOff val="80000"/>
            </a:schemeClr>
          </a:solidFill>
        </a:fill>
      </a:tcStyle>
    </a:band1H>
    <a:band2V>
      <a:tcStyle>
        <a:tcBdr/>
        <a:fill>
          <a:solidFill>
            <a:schemeClr val="accent6">
              <a:lumMod val="20000"/>
              <a:lumOff val="80000"/>
            </a:schemeClr>
          </a:solidFill>
        </a:fill>
      </a:tcStyle>
    </a:band2V>
    <a:lastCol>
      <a:tcTxStyle b="on">
        <a:fontRef idx="none">
          <a:srgbClr val="08090C"/>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w="9525" cmpd="sng">
              <a:solidFill>
                <a:schemeClr val="accent6"/>
              </a:solidFill>
              <a:prstDash val="solid"/>
            </a:ln>
          </a:insideH>
          <a:insideV>
            <a:ln>
              <a:noFill/>
            </a:ln>
          </a:insideV>
        </a:tcBdr>
        <a:fill>
          <a:solidFill>
            <a:schemeClr val="accent6">
              <a:lumMod val="20000"/>
              <a:lumOff val="80000"/>
            </a:schemeClr>
          </a:solidFill>
        </a:fill>
      </a:tcStyle>
    </a:lastCol>
    <a:firstCol>
      <a:tcTxStyle b="on">
        <a:fontRef idx="none">
          <a:srgbClr val="FFFFFF"/>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w="9525" cmpd="sng">
              <a:solidFill>
                <a:schemeClr val="accent6">
                  <a:lumMod val="40000"/>
                  <a:lumOff val="60000"/>
                </a:schemeClr>
              </a:solidFill>
              <a:prstDash val="solid"/>
            </a:ln>
          </a:insideH>
          <a:insideV>
            <a:ln>
              <a:noFill/>
            </a:ln>
          </a:insideV>
        </a:tcBdr>
        <a:fill>
          <a:solidFill>
            <a:schemeClr val="accent6"/>
          </a:solidFill>
        </a:fill>
      </a:tcStyle>
    </a:firstCol>
    <a:lastRow>
      <a:tcTxStyle b="on">
        <a:fontRef idx="none">
          <a:schemeClr val="accent6"/>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a:noFill/>
            </a:ln>
          </a:insideH>
          <a:insideV>
            <a:ln>
              <a:noFill/>
            </a:ln>
          </a:insideV>
        </a:tcBdr>
        <a:fill>
          <a:solidFill>
            <a:srgbClr val="FFFFFF"/>
          </a:solidFill>
        </a:fill>
      </a:tcStyle>
    </a:lastRow>
    <a:swCell>
      <a:tcTxStyle b="on">
        <a:fontRef idx="none">
          <a:srgbClr val="FFFFFF"/>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a:noFill/>
            </a:ln>
          </a:insideH>
          <a:insideV>
            <a:ln>
              <a:noFill/>
            </a:ln>
          </a:insideV>
        </a:tcBdr>
        <a:fill>
          <a:solidFill>
            <a:schemeClr val="accent6"/>
          </a:solidFill>
        </a:fill>
      </a:tcStyle>
    </a:swCell>
  </a:tblStyle>
  <a:tblStyle styleId="{D7A0E22C-2E7C-4549-9578-EED2F3A1E71F}" styleName="表样式 1 17">
    <a:wholeTbl>
      <a:tcTxStyle>
        <a:fontRef idx="none">
          <a:srgbClr val="000000"/>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w="9525" cmpd="sng">
              <a:solidFill>
                <a:schemeClr val="accent6"/>
              </a:solidFill>
              <a:prstDash val="solid"/>
            </a:ln>
          </a:insideH>
          <a:insideV>
            <a:ln w="9525" cmpd="sng">
              <a:solidFill>
                <a:schemeClr val="accent6"/>
              </a:solidFill>
              <a:prstDash val="solid"/>
            </a:ln>
          </a:insideV>
        </a:tcBdr>
        <a:fill>
          <a:solidFill>
            <a:srgbClr val="FFFFFF"/>
          </a:solidFill>
        </a:fill>
      </a:tcStyle>
    </a:wholeTbl>
    <a:band1H>
      <a:tcStyle>
        <a:tcBdr/>
        <a:fill>
          <a:solidFill>
            <a:schemeClr val="accent6">
              <a:lumMod val="20000"/>
              <a:lumOff val="80000"/>
            </a:schemeClr>
          </a:solidFill>
        </a:fill>
      </a:tcStyle>
    </a:band1H>
    <a:band2V>
      <a:tcStyle>
        <a:tcBdr/>
        <a:fill>
          <a:solidFill>
            <a:schemeClr val="accent6">
              <a:lumMod val="20000"/>
              <a:lumOff val="80000"/>
            </a:schemeClr>
          </a:solidFill>
        </a:fill>
      </a:tcStyle>
    </a:band2V>
    <a:lastCol>
      <a:tcTxStyle b="on">
        <a:fontRef idx="none">
          <a:srgbClr val="08090C"/>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w="9525" cmpd="sng">
              <a:solidFill>
                <a:schemeClr val="accent6"/>
              </a:solidFill>
              <a:prstDash val="solid"/>
            </a:ln>
          </a:insideH>
          <a:insideV>
            <a:ln>
              <a:noFill/>
            </a:ln>
          </a:insideV>
        </a:tcBdr>
        <a:fill>
          <a:solidFill>
            <a:schemeClr val="accent6">
              <a:lumMod val="20000"/>
              <a:lumOff val="80000"/>
            </a:schemeClr>
          </a:solidFill>
        </a:fill>
      </a:tcStyle>
    </a:lastCol>
    <a:firstCol>
      <a:tcTxStyle b="on">
        <a:fontRef idx="none">
          <a:srgbClr val="FFFFFF"/>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w="9525" cmpd="sng">
              <a:solidFill>
                <a:schemeClr val="accent6">
                  <a:lumMod val="40000"/>
                  <a:lumOff val="60000"/>
                </a:schemeClr>
              </a:solidFill>
              <a:prstDash val="solid"/>
            </a:ln>
          </a:insideH>
          <a:insideV>
            <a:ln>
              <a:noFill/>
            </a:ln>
          </a:insideV>
        </a:tcBdr>
        <a:fill>
          <a:solidFill>
            <a:schemeClr val="accent6"/>
          </a:solidFill>
        </a:fill>
      </a:tcStyle>
    </a:firstCol>
    <a:lastRow>
      <a:tcTxStyle b="on">
        <a:fontRef idx="none">
          <a:schemeClr val="accent6"/>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a:noFill/>
            </a:ln>
          </a:insideH>
          <a:insideV>
            <a:ln>
              <a:noFill/>
            </a:ln>
          </a:insideV>
        </a:tcBdr>
        <a:fill>
          <a:solidFill>
            <a:srgbClr val="FFFFFF"/>
          </a:solidFill>
        </a:fill>
      </a:tcStyle>
    </a:lastRow>
    <a:swCell>
      <a:tcTxStyle b="on">
        <a:fontRef idx="none">
          <a:srgbClr val="FFFFFF"/>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a:noFill/>
            </a:ln>
          </a:insideH>
          <a:insideV>
            <a:ln>
              <a:noFill/>
            </a:ln>
          </a:insideV>
        </a:tcBdr>
        <a:fill>
          <a:solidFill>
            <a:schemeClr val="accent6"/>
          </a:solidFill>
        </a:fill>
      </a:tcStyle>
    </a:swCell>
  </a:tblStyle>
  <a:tblStyle styleId="{82B49132-C5E7-4A39-895C-8B37405C87CD}" styleName="表样式 1 17">
    <a:wholeTbl>
      <a:tcTxStyle>
        <a:fontRef idx="none">
          <a:srgbClr val="000000"/>
        </a:fontRef>
      </a:tcTxStyle>
      <a:tcStyle>
        <a:tcBdr>
          <a:left>
            <a:ln w="12700" cmpd="sng">
              <a:solidFill>
                <a:srgbClr val="FFFFFF"/>
              </a:solidFill>
              <a:prstDash val="solid"/>
            </a:ln>
          </a:left>
          <a:right>
            <a:ln w="12700" cmpd="sng">
              <a:solidFill>
                <a:srgbClr val="FFFFFF"/>
              </a:solidFill>
              <a:prstDash val="solid"/>
            </a:ln>
          </a:right>
          <a:top>
            <a:ln w="12700" cmpd="sng">
              <a:solidFill>
                <a:srgbClr val="FFFFFF"/>
              </a:solidFill>
              <a:prstDash val="solid"/>
            </a:ln>
          </a:top>
          <a:bottom>
            <a:ln w="12700" cmpd="sng">
              <a:solidFill>
                <a:srgbClr val="FFFFFF"/>
              </a:solidFill>
              <a:prstDash val="solid"/>
            </a:ln>
          </a:bottom>
          <a:insideH>
            <a:ln w="12700" cmpd="sng">
              <a:solidFill>
                <a:srgbClr val="FFFFFF"/>
              </a:solidFill>
              <a:prstDash val="solid"/>
            </a:ln>
          </a:insideH>
          <a:insideV>
            <a:ln w="12700" cmpd="sng">
              <a:solidFill>
                <a:srgbClr val="FFFFFF"/>
              </a:solidFill>
              <a:prstDash val="solid"/>
            </a:ln>
          </a:insideV>
        </a:tcBdr>
        <a:fill>
          <a:solidFill>
            <a:schemeClr val="accent6">
              <a:lumMod val="10000"/>
              <a:lumOff val="90000"/>
            </a:schemeClr>
          </a:solidFill>
        </a:fill>
      </a:tcStyle>
    </a:wholeTbl>
    <a:band1H>
      <a:tcStyle>
        <a:tcBdr/>
        <a:fill>
          <a:solidFill>
            <a:schemeClr val="accent6">
              <a:lumMod val="40000"/>
              <a:lumOff val="60000"/>
            </a:schemeClr>
          </a:solidFill>
        </a:fill>
      </a:tcStyle>
    </a:band1H>
    <a:band1V>
      <a:tcStyle>
        <a:tcBdr/>
        <a:fill>
          <a:solidFill>
            <a:srgbClr val="B6C7EA"/>
          </a:solidFill>
        </a:fill>
      </a:tcStyle>
    </a:band1V>
    <a:lastCol>
      <a:tcTxStyle b="on">
        <a:fontRef idx="none">
          <a:srgbClr val="08090C"/>
        </a:fontRef>
      </a:tcTxStyle>
      <a:tcStyle>
        <a:tcBdr>
          <a:left>
            <a:ln w="12700" cmpd="sng">
              <a:solidFill>
                <a:srgbClr val="FFFFFF"/>
              </a:solidFill>
              <a:prstDash val="solid"/>
            </a:ln>
          </a:left>
          <a:right>
            <a:ln w="12700" cmpd="sng">
              <a:solidFill>
                <a:srgbClr val="FFFFFF"/>
              </a:solidFill>
              <a:prstDash val="solid"/>
            </a:ln>
          </a:right>
          <a:top>
            <a:ln w="12700" cmpd="sng">
              <a:solidFill>
                <a:srgbClr val="FFFFFF"/>
              </a:solidFill>
              <a:prstDash val="solid"/>
            </a:ln>
          </a:top>
          <a:bottom>
            <a:ln w="12700" cmpd="sng">
              <a:solidFill>
                <a:srgbClr val="FFFFFF"/>
              </a:solidFill>
              <a:prstDash val="solid"/>
            </a:ln>
          </a:bottom>
          <a:insideH>
            <a:ln w="12700" cmpd="sng">
              <a:solidFill>
                <a:srgbClr val="FFFFFF"/>
              </a:solidFill>
              <a:prstDash val="solid"/>
            </a:ln>
          </a:insideH>
          <a:insideV>
            <a:ln>
              <a:noFill/>
            </a:ln>
          </a:insideV>
        </a:tcBdr>
        <a:fill>
          <a:solidFill>
            <a:schemeClr val="accent6">
              <a:lumMod val="40000"/>
              <a:lumOff val="60000"/>
            </a:schemeClr>
          </a:solidFill>
        </a:fill>
      </a:tcStyle>
    </a:lastCol>
    <a:firstCol>
      <a:tcTxStyle b="on">
        <a:fontRef idx="none">
          <a:srgbClr val="08090C"/>
        </a:fontRef>
      </a:tcTxStyle>
      <a:tcStyle>
        <a:tcBdr>
          <a:left>
            <a:ln w="12700" cmpd="sng">
              <a:solidFill>
                <a:srgbClr val="FFFFFF"/>
              </a:solidFill>
              <a:prstDash val="solid"/>
            </a:ln>
          </a:left>
          <a:right>
            <a:ln w="12700" cmpd="sng">
              <a:solidFill>
                <a:srgbClr val="FFFFFF"/>
              </a:solidFill>
              <a:prstDash val="solid"/>
            </a:ln>
          </a:right>
          <a:top>
            <a:ln w="12700" cmpd="sng">
              <a:solidFill>
                <a:srgbClr val="FFFFFF"/>
              </a:solidFill>
              <a:prstDash val="solid"/>
            </a:ln>
          </a:top>
          <a:bottom>
            <a:ln w="12700" cmpd="sng">
              <a:solidFill>
                <a:srgbClr val="FFFFFF"/>
              </a:solidFill>
              <a:prstDash val="solid"/>
            </a:ln>
          </a:bottom>
          <a:insideH>
            <a:ln w="12700" cmpd="sng">
              <a:solidFill>
                <a:srgbClr val="FFFFFF"/>
              </a:solidFill>
              <a:prstDash val="solid"/>
            </a:ln>
          </a:insideH>
          <a:insideV>
            <a:ln>
              <a:noFill/>
            </a:ln>
          </a:insideV>
        </a:tcBdr>
        <a:fill>
          <a:solidFill>
            <a:schemeClr val="accent6">
              <a:lumMod val="40000"/>
              <a:lumOff val="60000"/>
            </a:schemeClr>
          </a:solidFill>
        </a:fill>
      </a:tcStyle>
    </a:firstCol>
    <a:lastRow>
      <a:tcTxStyle b="on">
        <a:fontRef idx="none">
          <a:srgbClr val="FFFFFF"/>
        </a:fontRef>
      </a:tcTxStyle>
      <a:tcStyle>
        <a:tcBdr>
          <a:left>
            <a:ln w="12700" cmpd="sng">
              <a:solidFill>
                <a:srgbClr val="FFFFFF"/>
              </a:solidFill>
              <a:prstDash val="solid"/>
            </a:ln>
          </a:left>
          <a:right>
            <a:ln w="12700" cmpd="sng">
              <a:solidFill>
                <a:srgbClr val="FFFFFF"/>
              </a:solidFill>
              <a:prstDash val="solid"/>
            </a:ln>
          </a:right>
          <a:top>
            <a:ln w="12700" cmpd="sng">
              <a:solidFill>
                <a:srgbClr val="FFFFFF"/>
              </a:solidFill>
              <a:prstDash val="solid"/>
            </a:ln>
          </a:top>
          <a:bottom>
            <a:ln w="12700" cmpd="sng">
              <a:solidFill>
                <a:srgbClr val="FFFFFF"/>
              </a:solidFill>
              <a:prstDash val="solid"/>
            </a:ln>
          </a:bottom>
          <a:insideH>
            <a:ln>
              <a:noFill/>
            </a:ln>
          </a:insideH>
          <a:insideV>
            <a:ln>
              <a:noFill/>
            </a:ln>
          </a:insideV>
        </a:tcBdr>
        <a:fill>
          <a:solidFill>
            <a:schemeClr val="accent6"/>
          </a:solidFill>
        </a:fill>
      </a:tcStyle>
    </a:lastRow>
    <a:firstRow>
      <a:tcTxStyle b="on">
        <a:fontRef idx="none">
          <a:srgbClr val="FFFFFF"/>
        </a:fontRef>
      </a:tcTxStyle>
      <a:tcStyle>
        <a:tcBdr>
          <a:left>
            <a:ln w="12700" cmpd="sng">
              <a:solidFill>
                <a:srgbClr val="FFFFFF"/>
              </a:solidFill>
              <a:prstDash val="solid"/>
            </a:ln>
          </a:left>
          <a:right>
            <a:ln w="12700" cmpd="sng">
              <a:solidFill>
                <a:srgbClr val="FFFFFF"/>
              </a:solidFill>
              <a:prstDash val="solid"/>
            </a:ln>
          </a:right>
          <a:top>
            <a:ln w="12700" cmpd="sng">
              <a:solidFill>
                <a:srgbClr val="FFFFFF"/>
              </a:solidFill>
              <a:prstDash val="solid"/>
            </a:ln>
          </a:top>
          <a:bottom>
            <a:ln w="12700" cmpd="sng">
              <a:solidFill>
                <a:srgbClr val="FFFFFF"/>
              </a:solidFill>
              <a:prstDash val="solid"/>
            </a:ln>
          </a:bottom>
          <a:insideH>
            <a:ln>
              <a:noFill/>
            </a:ln>
          </a:insideH>
          <a:insideV>
            <a:ln w="12700" cmpd="sng">
              <a:solidFill>
                <a:srgbClr val="FFFFFF"/>
              </a:solidFill>
              <a:prstDash val="solid"/>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1" d="100"/>
          <a:sy n="81" d="100"/>
        </p:scale>
        <p:origin x="725" y="67"/>
      </p:cViewPr>
      <p:guideLst>
        <p:guide orient="horz" pos="2043"/>
        <p:guide pos="3840"/>
        <p:guide pos="528"/>
        <p:guide pos="7008"/>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9" Type="http://schemas.openxmlformats.org/officeDocument/2006/relationships/tags" Target="tags/tag740.xml"/><Relationship Id="rId68" Type="http://schemas.openxmlformats.org/officeDocument/2006/relationships/commentAuthors" Target="commentAuthors.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739.xml"/><Relationship Id="rId5" Type="http://schemas.openxmlformats.org/officeDocument/2006/relationships/tags" Target="../tags/tag738.xml"/><Relationship Id="rId4" Type="http://schemas.openxmlformats.org/officeDocument/2006/relationships/tags" Target="../tags/tag737.xml"/><Relationship Id="rId3" Type="http://schemas.openxmlformats.org/officeDocument/2006/relationships/tags" Target="../tags/tag736.xml"/><Relationship Id="rId2" Type="http://schemas.openxmlformats.org/officeDocument/2006/relationships/tags" Target="../tags/tag735.xml"/><Relationship Id="rId1" Type="http://schemas.openxmlformats.org/officeDocument/2006/relationships/tags" Target="../tags/tag7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C76EF9CD-023B-4A32-B1FA-2E4E1B70FD1F}"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6771C8A8-D6EA-4A4A-A18E-61E78903D24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5" Type="http://schemas.openxmlformats.org/officeDocument/2006/relationships/tags" Target="../tags/tag407.xml"/><Relationship Id="rId4" Type="http://schemas.openxmlformats.org/officeDocument/2006/relationships/tags" Target="../tags/tag406.xml"/><Relationship Id="rId3" Type="http://schemas.openxmlformats.org/officeDocument/2006/relationships/tags" Target="../tags/tag405.xml"/><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412.xml"/><Relationship Id="rId4" Type="http://schemas.openxmlformats.org/officeDocument/2006/relationships/tags" Target="../tags/tag411.xml"/><Relationship Id="rId3" Type="http://schemas.openxmlformats.org/officeDocument/2006/relationships/tags" Target="../tags/tag410.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417.xml"/><Relationship Id="rId4" Type="http://schemas.openxmlformats.org/officeDocument/2006/relationships/tags" Target="../tags/tag416.xml"/><Relationship Id="rId3" Type="http://schemas.openxmlformats.org/officeDocument/2006/relationships/tags" Target="../tags/tag415.xml"/><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5" Type="http://schemas.openxmlformats.org/officeDocument/2006/relationships/tags" Target="../tags/tag422.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5" Type="http://schemas.openxmlformats.org/officeDocument/2006/relationships/tags" Target="../tags/tag427.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5" Type="http://schemas.openxmlformats.org/officeDocument/2006/relationships/tags" Target="../tags/tag432.xml"/><Relationship Id="rId4" Type="http://schemas.openxmlformats.org/officeDocument/2006/relationships/tags" Target="../tags/tag431.xml"/><Relationship Id="rId3" Type="http://schemas.openxmlformats.org/officeDocument/2006/relationships/tags" Target="../tags/tag430.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5" Type="http://schemas.openxmlformats.org/officeDocument/2006/relationships/tags" Target="../tags/tag494.xml"/><Relationship Id="rId4" Type="http://schemas.openxmlformats.org/officeDocument/2006/relationships/tags" Target="../tags/tag493.xml"/><Relationship Id="rId3" Type="http://schemas.openxmlformats.org/officeDocument/2006/relationships/tags" Target="../tags/tag492.xm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5" Type="http://schemas.openxmlformats.org/officeDocument/2006/relationships/tags" Target="../tags/tag499.xml"/><Relationship Id="rId4" Type="http://schemas.openxmlformats.org/officeDocument/2006/relationships/tags" Target="../tags/tag498.xml"/><Relationship Id="rId3" Type="http://schemas.openxmlformats.org/officeDocument/2006/relationships/tags" Target="../tags/tag497.xm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5" Type="http://schemas.openxmlformats.org/officeDocument/2006/relationships/tags" Target="../tags/tag504.xml"/><Relationship Id="rId4" Type="http://schemas.openxmlformats.org/officeDocument/2006/relationships/tags" Target="../tags/tag503.xml"/><Relationship Id="rId3" Type="http://schemas.openxmlformats.org/officeDocument/2006/relationships/tags" Target="../tags/tag502.xml"/><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5" Type="http://schemas.openxmlformats.org/officeDocument/2006/relationships/tags" Target="../tags/tag514.xml"/><Relationship Id="rId4" Type="http://schemas.openxmlformats.org/officeDocument/2006/relationships/tags" Target="../tags/tag513.xml"/><Relationship Id="rId3" Type="http://schemas.openxmlformats.org/officeDocument/2006/relationships/tags" Target="../tags/tag512.xml"/><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5" Type="http://schemas.openxmlformats.org/officeDocument/2006/relationships/tags" Target="../tags/tag519.xml"/><Relationship Id="rId4" Type="http://schemas.openxmlformats.org/officeDocument/2006/relationships/tags" Target="../tags/tag518.xml"/><Relationship Id="rId3" Type="http://schemas.openxmlformats.org/officeDocument/2006/relationships/tags" Target="../tags/tag517.xml"/><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5" Type="http://schemas.openxmlformats.org/officeDocument/2006/relationships/tags" Target="../tags/tag524.xml"/><Relationship Id="rId4" Type="http://schemas.openxmlformats.org/officeDocument/2006/relationships/tags" Target="../tags/tag523.xml"/><Relationship Id="rId3" Type="http://schemas.openxmlformats.org/officeDocument/2006/relationships/tags" Target="../tags/tag522.xml"/><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5" Type="http://schemas.openxmlformats.org/officeDocument/2006/relationships/tags" Target="../tags/tag529.xml"/><Relationship Id="rId4" Type="http://schemas.openxmlformats.org/officeDocument/2006/relationships/tags" Target="../tags/tag528.xml"/><Relationship Id="rId3" Type="http://schemas.openxmlformats.org/officeDocument/2006/relationships/tags" Target="../tags/tag527.xml"/><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5" Type="http://schemas.openxmlformats.org/officeDocument/2006/relationships/tags" Target="../tags/tag534.xml"/><Relationship Id="rId4" Type="http://schemas.openxmlformats.org/officeDocument/2006/relationships/tags" Target="../tags/tag533.xml"/><Relationship Id="rId3" Type="http://schemas.openxmlformats.org/officeDocument/2006/relationships/tags" Target="../tags/tag532.xml"/><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5" Type="http://schemas.openxmlformats.org/officeDocument/2006/relationships/tags" Target="../tags/tag539.xml"/><Relationship Id="rId4" Type="http://schemas.openxmlformats.org/officeDocument/2006/relationships/tags" Target="../tags/tag538.xml"/><Relationship Id="rId3" Type="http://schemas.openxmlformats.org/officeDocument/2006/relationships/tags" Target="../tags/tag537.xml"/><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5" Type="http://schemas.openxmlformats.org/officeDocument/2006/relationships/tags" Target="../tags/tag544.xml"/><Relationship Id="rId4" Type="http://schemas.openxmlformats.org/officeDocument/2006/relationships/tags" Target="../tags/tag543.xml"/><Relationship Id="rId3" Type="http://schemas.openxmlformats.org/officeDocument/2006/relationships/tags" Target="../tags/tag542.xml"/><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5" Type="http://schemas.openxmlformats.org/officeDocument/2006/relationships/tags" Target="../tags/tag554.xml"/><Relationship Id="rId4" Type="http://schemas.openxmlformats.org/officeDocument/2006/relationships/tags" Target="../tags/tag553.xml"/><Relationship Id="rId3" Type="http://schemas.openxmlformats.org/officeDocument/2006/relationships/tags" Target="../tags/tag552.xml"/><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5" Type="http://schemas.openxmlformats.org/officeDocument/2006/relationships/tags" Target="../tags/tag559.xml"/><Relationship Id="rId4" Type="http://schemas.openxmlformats.org/officeDocument/2006/relationships/tags" Target="../tags/tag558.xml"/><Relationship Id="rId3" Type="http://schemas.openxmlformats.org/officeDocument/2006/relationships/tags" Target="../tags/tag557.xml"/><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5" Type="http://schemas.openxmlformats.org/officeDocument/2006/relationships/tags" Target="../tags/tag564.xml"/><Relationship Id="rId4" Type="http://schemas.openxmlformats.org/officeDocument/2006/relationships/tags" Target="../tags/tag563.xml"/><Relationship Id="rId3" Type="http://schemas.openxmlformats.org/officeDocument/2006/relationships/tags" Target="../tags/tag562.xml"/><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5" Type="http://schemas.openxmlformats.org/officeDocument/2006/relationships/tags" Target="../tags/tag569.xml"/><Relationship Id="rId4" Type="http://schemas.openxmlformats.org/officeDocument/2006/relationships/tags" Target="../tags/tag568.xml"/><Relationship Id="rId3" Type="http://schemas.openxmlformats.org/officeDocument/2006/relationships/tags" Target="../tags/tag567.xml"/><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5" Type="http://schemas.openxmlformats.org/officeDocument/2006/relationships/tags" Target="../tags/tag633.xml"/><Relationship Id="rId4" Type="http://schemas.openxmlformats.org/officeDocument/2006/relationships/tags" Target="../tags/tag632.xml"/><Relationship Id="rId3" Type="http://schemas.openxmlformats.org/officeDocument/2006/relationships/tags" Target="../tags/tag631.xml"/><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5" Type="http://schemas.openxmlformats.org/officeDocument/2006/relationships/tags" Target="../tags/tag656.xml"/><Relationship Id="rId4" Type="http://schemas.openxmlformats.org/officeDocument/2006/relationships/tags" Target="../tags/tag655.xml"/><Relationship Id="rId3" Type="http://schemas.openxmlformats.org/officeDocument/2006/relationships/tags" Target="../tags/tag654.xml"/><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5" Type="http://schemas.openxmlformats.org/officeDocument/2006/relationships/tags" Target="../tags/tag661.xml"/><Relationship Id="rId4" Type="http://schemas.openxmlformats.org/officeDocument/2006/relationships/tags" Target="../tags/tag660.xml"/><Relationship Id="rId3" Type="http://schemas.openxmlformats.org/officeDocument/2006/relationships/tags" Target="../tags/tag659.xml"/><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5" Type="http://schemas.openxmlformats.org/officeDocument/2006/relationships/tags" Target="../tags/tag666.xml"/><Relationship Id="rId4" Type="http://schemas.openxmlformats.org/officeDocument/2006/relationships/tags" Target="../tags/tag665.xml"/><Relationship Id="rId3" Type="http://schemas.openxmlformats.org/officeDocument/2006/relationships/tags" Target="../tags/tag664.xml"/><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5" Type="http://schemas.openxmlformats.org/officeDocument/2006/relationships/tags" Target="../tags/tag683.xml"/><Relationship Id="rId4" Type="http://schemas.openxmlformats.org/officeDocument/2006/relationships/tags" Target="../tags/tag682.xml"/><Relationship Id="rId3" Type="http://schemas.openxmlformats.org/officeDocument/2006/relationships/tags" Target="../tags/tag681.xml"/><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5" Type="http://schemas.openxmlformats.org/officeDocument/2006/relationships/tags" Target="../tags/tag688.xml"/><Relationship Id="rId4" Type="http://schemas.openxmlformats.org/officeDocument/2006/relationships/tags" Target="../tags/tag687.xml"/><Relationship Id="rId3" Type="http://schemas.openxmlformats.org/officeDocument/2006/relationships/tags" Target="../tags/tag686.xml"/><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5" Type="http://schemas.openxmlformats.org/officeDocument/2006/relationships/tags" Target="../tags/tag693.xml"/><Relationship Id="rId4" Type="http://schemas.openxmlformats.org/officeDocument/2006/relationships/tags" Target="../tags/tag692.xml"/><Relationship Id="rId3" Type="http://schemas.openxmlformats.org/officeDocument/2006/relationships/tags" Target="../tags/tag691.xml"/><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5" Type="http://schemas.openxmlformats.org/officeDocument/2006/relationships/tags" Target="../tags/tag698.xml"/><Relationship Id="rId4" Type="http://schemas.openxmlformats.org/officeDocument/2006/relationships/tags" Target="../tags/tag697.xml"/><Relationship Id="rId3" Type="http://schemas.openxmlformats.org/officeDocument/2006/relationships/tags" Target="../tags/tag696.xml"/><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5" Type="http://schemas.openxmlformats.org/officeDocument/2006/relationships/tags" Target="../tags/tag708.xml"/><Relationship Id="rId4" Type="http://schemas.openxmlformats.org/officeDocument/2006/relationships/tags" Target="../tags/tag707.xml"/><Relationship Id="rId3" Type="http://schemas.openxmlformats.org/officeDocument/2006/relationships/tags" Target="../tags/tag706.xml"/><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5" Type="http://schemas.openxmlformats.org/officeDocument/2006/relationships/tags" Target="../tags/tag713.xml"/><Relationship Id="rId4" Type="http://schemas.openxmlformats.org/officeDocument/2006/relationships/tags" Target="../tags/tag712.xml"/><Relationship Id="rId3" Type="http://schemas.openxmlformats.org/officeDocument/2006/relationships/tags" Target="../tags/tag711.xml"/><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5" Type="http://schemas.openxmlformats.org/officeDocument/2006/relationships/tags" Target="../tags/tag718.xml"/><Relationship Id="rId4" Type="http://schemas.openxmlformats.org/officeDocument/2006/relationships/tags" Target="../tags/tag717.xml"/><Relationship Id="rId3" Type="http://schemas.openxmlformats.org/officeDocument/2006/relationships/tags" Target="../tags/tag716.xml"/><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5" Type="http://schemas.openxmlformats.org/officeDocument/2006/relationships/tags" Target="../tags/tag723.xml"/><Relationship Id="rId4" Type="http://schemas.openxmlformats.org/officeDocument/2006/relationships/tags" Target="../tags/tag722.xml"/><Relationship Id="rId3" Type="http://schemas.openxmlformats.org/officeDocument/2006/relationships/tags" Target="../tags/tag721.xml"/><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5" Type="http://schemas.openxmlformats.org/officeDocument/2006/relationships/tags" Target="../tags/tag728.xml"/><Relationship Id="rId4" Type="http://schemas.openxmlformats.org/officeDocument/2006/relationships/tags" Target="../tags/tag727.xml"/><Relationship Id="rId3" Type="http://schemas.openxmlformats.org/officeDocument/2006/relationships/tags" Target="../tags/tag726.xml"/><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5" Type="http://schemas.openxmlformats.org/officeDocument/2006/relationships/tags" Target="../tags/tag733.xml"/><Relationship Id="rId4" Type="http://schemas.openxmlformats.org/officeDocument/2006/relationships/tags" Target="../tags/tag732.xml"/><Relationship Id="rId3" Type="http://schemas.openxmlformats.org/officeDocument/2006/relationships/tags" Target="../tags/tag731.xml"/><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幻灯片图像占位符 1"/>
          <p:cNvSpPr>
            <a:spLocks noGrp="1" noRot="1" noChangeAspect="1" noTextEdit="1"/>
          </p:cNvSpPr>
          <p:nvPr>
            <p:ph type="sldImg"/>
          </p:nvPr>
        </p:nvSpPr>
        <p:spPr/>
      </p:sp>
      <p:sp>
        <p:nvSpPr>
          <p:cNvPr id="124931"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p>
        </p:txBody>
      </p:sp>
      <p:sp>
        <p:nvSpPr>
          <p:cNvPr id="124932" name="日期占位符 3"/>
          <p:cNvSpPr>
            <a:spLocks noGrp="1"/>
          </p:cNvSpPr>
          <p:nvPr>
            <p:ph type="dt" sz="quarter" idx="10"/>
          </p:nvPr>
        </p:nvSpPr>
        <p:spPr>
          <a:noFill/>
        </p:spPr>
        <p:txBody>
          <a:bodyPr/>
          <a:lstStyle/>
          <a:p>
            <a:fld id="{FDB4F1CD-DE50-47DD-A778-76C073C91C31}" type="datetime1">
              <a:rPr lang="zh-CN" altLang="en-US" smtClean="0"/>
            </a:fld>
            <a:endParaRPr lang="zh-CN" altLang="en-US" sz="1200" smtClean="0"/>
          </a:p>
        </p:txBody>
      </p:sp>
      <p:sp>
        <p:nvSpPr>
          <p:cNvPr id="124933" name="灯片编号占位符 4"/>
          <p:cNvSpPr>
            <a:spLocks noGrp="1"/>
          </p:cNvSpPr>
          <p:nvPr>
            <p:ph type="sldNum" sz="quarter" idx="5"/>
          </p:nvPr>
        </p:nvSpPr>
        <p:spPr>
          <a:noFill/>
        </p:spPr>
        <p:txBody>
          <a:bodyPr/>
          <a:lstStyle/>
          <a:p>
            <a:fld id="{0093309D-C0AD-4AA8-A90D-F20B58068792}" type="slidenum">
              <a:rPr lang="zh-CN" altLang="en-US" smtClean="0"/>
            </a:fld>
            <a:endParaRPr lang="zh-CN"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AD6250E-D394-43D9-8472-C10F4E95414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7" Type="http://schemas.openxmlformats.org/officeDocument/2006/relationships/image" Target="../media/image7.png"/><Relationship Id="rId26" Type="http://schemas.openxmlformats.org/officeDocument/2006/relationships/tags" Target="../tags/tag122.xml"/><Relationship Id="rId25" Type="http://schemas.openxmlformats.org/officeDocument/2006/relationships/image" Target="../media/image6.png"/><Relationship Id="rId24" Type="http://schemas.openxmlformats.org/officeDocument/2006/relationships/tags" Target="../tags/tag121.xml"/><Relationship Id="rId23" Type="http://schemas.openxmlformats.org/officeDocument/2006/relationships/tags" Target="../tags/tag120.xml"/><Relationship Id="rId22" Type="http://schemas.openxmlformats.org/officeDocument/2006/relationships/tags" Target="../tags/tag119.xml"/><Relationship Id="rId21" Type="http://schemas.openxmlformats.org/officeDocument/2006/relationships/tags" Target="../tags/tag118.xml"/><Relationship Id="rId20" Type="http://schemas.openxmlformats.org/officeDocument/2006/relationships/tags" Target="../tags/tag117.xml"/><Relationship Id="rId2" Type="http://schemas.openxmlformats.org/officeDocument/2006/relationships/tags" Target="../tags/tag100.xml"/><Relationship Id="rId19" Type="http://schemas.openxmlformats.org/officeDocument/2006/relationships/tags" Target="../tags/tag116.xml"/><Relationship Id="rId18" Type="http://schemas.openxmlformats.org/officeDocument/2006/relationships/image" Target="../media/image5.png"/><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0" Type="http://schemas.openxmlformats.org/officeDocument/2006/relationships/tags" Target="../tags/tag153.xml"/><Relationship Id="rId2" Type="http://schemas.openxmlformats.org/officeDocument/2006/relationships/tags" Target="../tags/tag135.xml"/><Relationship Id="rId19" Type="http://schemas.openxmlformats.org/officeDocument/2006/relationships/tags" Target="../tags/tag152.xml"/><Relationship Id="rId18" Type="http://schemas.openxmlformats.org/officeDocument/2006/relationships/tags" Target="../tags/tag151.xml"/><Relationship Id="rId17" Type="http://schemas.openxmlformats.org/officeDocument/2006/relationships/tags" Target="../tags/tag150.xml"/><Relationship Id="rId16" Type="http://schemas.openxmlformats.org/officeDocument/2006/relationships/tags" Target="../tags/tag149.xml"/><Relationship Id="rId15" Type="http://schemas.openxmlformats.org/officeDocument/2006/relationships/tags" Target="../tags/tag148.xml"/><Relationship Id="rId14" Type="http://schemas.openxmlformats.org/officeDocument/2006/relationships/tags" Target="../tags/tag147.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5" Type="http://schemas.openxmlformats.org/officeDocument/2006/relationships/tags" Target="../tags/tag173.xml"/><Relationship Id="rId14" Type="http://schemas.openxmlformats.org/officeDocument/2006/relationships/tags" Target="../tags/tag172.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4" Type="http://schemas.openxmlformats.org/officeDocument/2006/relationships/image" Target="../media/image7.png"/><Relationship Id="rId23" Type="http://schemas.openxmlformats.org/officeDocument/2006/relationships/tags" Target="../tags/tag196.xml"/><Relationship Id="rId22" Type="http://schemas.openxmlformats.org/officeDocument/2006/relationships/tags" Target="../tags/tag195.xml"/><Relationship Id="rId21" Type="http://schemas.openxmlformats.org/officeDocument/2006/relationships/tags" Target="../tags/tag194.xml"/><Relationship Id="rId20" Type="http://schemas.openxmlformats.org/officeDocument/2006/relationships/tags" Target="../tags/tag193.xml"/><Relationship Id="rId2" Type="http://schemas.openxmlformats.org/officeDocument/2006/relationships/tags" Target="../tags/tag176.xml"/><Relationship Id="rId19" Type="http://schemas.openxmlformats.org/officeDocument/2006/relationships/tags" Target="../tags/tag192.xml"/><Relationship Id="rId18" Type="http://schemas.openxmlformats.org/officeDocument/2006/relationships/image" Target="../media/image5.png"/><Relationship Id="rId17" Type="http://schemas.openxmlformats.org/officeDocument/2006/relationships/tags" Target="../tags/tag191.xml"/><Relationship Id="rId16" Type="http://schemas.openxmlformats.org/officeDocument/2006/relationships/tags" Target="../tags/tag190.xml"/><Relationship Id="rId15" Type="http://schemas.openxmlformats.org/officeDocument/2006/relationships/tags" Target="../tags/tag189.xml"/><Relationship Id="rId14" Type="http://schemas.openxmlformats.org/officeDocument/2006/relationships/tags" Target="../tags/tag188.xml"/><Relationship Id="rId13" Type="http://schemas.openxmlformats.org/officeDocument/2006/relationships/tags" Target="../tags/tag187.xml"/><Relationship Id="rId12" Type="http://schemas.openxmlformats.org/officeDocument/2006/relationships/tags" Target="../tags/tag18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7" Type="http://schemas.openxmlformats.org/officeDocument/2006/relationships/tags" Target="../tags/tag60.xml"/><Relationship Id="rId36" Type="http://schemas.openxmlformats.org/officeDocument/2006/relationships/tags" Target="../tags/tag59.xml"/><Relationship Id="rId35" Type="http://schemas.openxmlformats.org/officeDocument/2006/relationships/hyperlink" Target="http://www.51pptmoban.com/" TargetMode="External"/><Relationship Id="rId34" Type="http://schemas.openxmlformats.org/officeDocument/2006/relationships/tags" Target="../tags/tag58.xml"/><Relationship Id="rId33" Type="http://schemas.openxmlformats.org/officeDocument/2006/relationships/tags" Target="../tags/tag57.xml"/><Relationship Id="rId32" Type="http://schemas.openxmlformats.org/officeDocument/2006/relationships/tags" Target="../tags/tag56.xml"/><Relationship Id="rId31" Type="http://schemas.openxmlformats.org/officeDocument/2006/relationships/tags" Target="../tags/tag55.xml"/><Relationship Id="rId30" Type="http://schemas.openxmlformats.org/officeDocument/2006/relationships/tags" Target="../tags/tag54.xml"/><Relationship Id="rId3" Type="http://schemas.openxmlformats.org/officeDocument/2006/relationships/tags" Target="../tags/tag27.xml"/><Relationship Id="rId29" Type="http://schemas.openxmlformats.org/officeDocument/2006/relationships/tags" Target="../tags/tag53.xml"/><Relationship Id="rId28" Type="http://schemas.openxmlformats.org/officeDocument/2006/relationships/tags" Target="../tags/tag52.xml"/><Relationship Id="rId27" Type="http://schemas.openxmlformats.org/officeDocument/2006/relationships/tags" Target="../tags/tag51.xml"/><Relationship Id="rId26" Type="http://schemas.openxmlformats.org/officeDocument/2006/relationships/tags" Target="../tags/tag50.xml"/><Relationship Id="rId25" Type="http://schemas.openxmlformats.org/officeDocument/2006/relationships/tags" Target="../tags/tag49.xml"/><Relationship Id="rId24" Type="http://schemas.openxmlformats.org/officeDocument/2006/relationships/tags" Target="../tags/tag48.xml"/><Relationship Id="rId23" Type="http://schemas.openxmlformats.org/officeDocument/2006/relationships/tags" Target="../tags/tag47.xml"/><Relationship Id="rId22" Type="http://schemas.openxmlformats.org/officeDocument/2006/relationships/tags" Target="../tags/tag46.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tags" Target="../tags/tag26.xml"/><Relationship Id="rId19" Type="http://schemas.openxmlformats.org/officeDocument/2006/relationships/tags" Target="../tags/tag43.xml"/><Relationship Id="rId18" Type="http://schemas.openxmlformats.org/officeDocument/2006/relationships/tags" Target="../tags/tag42.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image" Target="../media/image3.svg"/><Relationship Id="rId20" Type="http://schemas.openxmlformats.org/officeDocument/2006/relationships/tags" Target="../tags/tag86.xml"/><Relationship Id="rId2" Type="http://schemas.openxmlformats.org/officeDocument/2006/relationships/image" Target="../media/image2.png"/><Relationship Id="rId19" Type="http://schemas.openxmlformats.org/officeDocument/2006/relationships/tags" Target="../tags/tag85.xml"/><Relationship Id="rId18" Type="http://schemas.openxmlformats.org/officeDocument/2006/relationships/tags" Target="../tags/tag84.xml"/><Relationship Id="rId17" Type="http://schemas.openxmlformats.org/officeDocument/2006/relationships/tags" Target="../tags/tag83.xml"/><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文本框 2"/>
          <p:cNvSpPr txBox="1"/>
          <p:nvPr userDrawn="1">
            <p:custDataLst>
              <p:tags r:id="rId2"/>
            </p:custDataLst>
          </p:nvPr>
        </p:nvSpPr>
        <p:spPr>
          <a:xfrm>
            <a:off x="0" y="6673334"/>
            <a:ext cx="762037" cy="123111"/>
          </a:xfrm>
          <a:prstGeom prst="rect">
            <a:avLst/>
          </a:prstGeom>
          <a:noFill/>
        </p:spPr>
        <p:txBody>
          <a:bodyPr wrap="square">
            <a:spAutoFit/>
          </a:bodyPr>
          <a:lstStyle/>
          <a:p>
            <a:r>
              <a:rPr lang="zh-CN" altLang="en-US" sz="100"/>
              <a:t>51PPT模板网，幻灯片演示模板及素材免费下载！</a:t>
            </a:r>
            <a:endParaRPr lang="zh-CN" altLang="en-US" sz="100"/>
          </a:p>
          <a:p>
            <a:r>
              <a:rPr lang="zh-CN" altLang="en-US" sz="100"/>
              <a:t>51PPT模板网 唯一访问网址：www.51pptmoban.com</a:t>
            </a:r>
            <a:endParaRPr lang="zh-CN" altLang="en-US" sz="100"/>
          </a:p>
        </p:txBody>
      </p:sp>
      <p:sp>
        <p:nvSpPr>
          <p:cNvPr id="5" name="图形 37"/>
          <p:cNvSpPr/>
          <p:nvPr userDrawn="1">
            <p:custDataLst>
              <p:tags r:id="rId3"/>
            </p:custDataLst>
          </p:nvPr>
        </p:nvSpPr>
        <p:spPr>
          <a:xfrm rot="5400000">
            <a:off x="2666998" y="-2667001"/>
            <a:ext cx="6858000" cy="12192001"/>
          </a:xfrm>
          <a:custGeom>
            <a:avLst/>
            <a:gdLst>
              <a:gd name="connsiteX0" fmla="*/ 5714632 w 5714632"/>
              <a:gd name="connsiteY0" fmla="*/ 5546439 h 6858000"/>
              <a:gd name="connsiteX1" fmla="*/ 5310800 w 5714632"/>
              <a:gd name="connsiteY1" fmla="*/ 5939550 h 6858000"/>
              <a:gd name="connsiteX2" fmla="*/ 5289358 w 5714632"/>
              <a:gd name="connsiteY2" fmla="*/ 6000304 h 6858000"/>
              <a:gd name="connsiteX3" fmla="*/ 5214309 w 5714632"/>
              <a:gd name="connsiteY3" fmla="*/ 6153974 h 6858000"/>
              <a:gd name="connsiteX4" fmla="*/ 4663954 w 5714632"/>
              <a:gd name="connsiteY4" fmla="*/ 6858000 h 6858000"/>
              <a:gd name="connsiteX5" fmla="*/ 4638938 w 5714632"/>
              <a:gd name="connsiteY5" fmla="*/ 6858000 h 6858000"/>
              <a:gd name="connsiteX6" fmla="*/ 4760445 w 5714632"/>
              <a:gd name="connsiteY6" fmla="*/ 6672166 h 6858000"/>
              <a:gd name="connsiteX7" fmla="*/ 5085655 w 5714632"/>
              <a:gd name="connsiteY7" fmla="*/ 6304071 h 6858000"/>
              <a:gd name="connsiteX8" fmla="*/ 5307227 w 5714632"/>
              <a:gd name="connsiteY8" fmla="*/ 5896665 h 6858000"/>
              <a:gd name="connsiteX9" fmla="*/ 5714632 w 5714632"/>
              <a:gd name="connsiteY9" fmla="*/ 5521423 h 6858000"/>
              <a:gd name="connsiteX10" fmla="*/ 5714632 w 5714632"/>
              <a:gd name="connsiteY10" fmla="*/ 5546439 h 6858000"/>
              <a:gd name="connsiteX11" fmla="*/ 5711059 w 5714632"/>
              <a:gd name="connsiteY11" fmla="*/ 4820971 h 6858000"/>
              <a:gd name="connsiteX12" fmla="*/ 5507356 w 5714632"/>
              <a:gd name="connsiteY12" fmla="*/ 4928183 h 6858000"/>
              <a:gd name="connsiteX13" fmla="*/ 4581758 w 5714632"/>
              <a:gd name="connsiteY13" fmla="*/ 6046762 h 6858000"/>
              <a:gd name="connsiteX14" fmla="*/ 4249401 w 5714632"/>
              <a:gd name="connsiteY14" fmla="*/ 6472037 h 6858000"/>
              <a:gd name="connsiteX15" fmla="*/ 3634718 w 5714632"/>
              <a:gd name="connsiteY15" fmla="*/ 6858000 h 6858000"/>
              <a:gd name="connsiteX16" fmla="*/ 3506063 w 5714632"/>
              <a:gd name="connsiteY16" fmla="*/ 6858000 h 6858000"/>
              <a:gd name="connsiteX17" fmla="*/ 3952780 w 5714632"/>
              <a:gd name="connsiteY17" fmla="*/ 6593544 h 6858000"/>
              <a:gd name="connsiteX18" fmla="*/ 4349465 w 5714632"/>
              <a:gd name="connsiteY18" fmla="*/ 6261186 h 6858000"/>
              <a:gd name="connsiteX19" fmla="*/ 4853362 w 5714632"/>
              <a:gd name="connsiteY19" fmla="*/ 5492833 h 6858000"/>
              <a:gd name="connsiteX20" fmla="*/ 5028475 w 5714632"/>
              <a:gd name="connsiteY20" fmla="*/ 5292704 h 6858000"/>
              <a:gd name="connsiteX21" fmla="*/ 5714632 w 5714632"/>
              <a:gd name="connsiteY21" fmla="*/ 4756643 h 6858000"/>
              <a:gd name="connsiteX22" fmla="*/ 5711059 w 5714632"/>
              <a:gd name="connsiteY22" fmla="*/ 4820971 h 6858000"/>
              <a:gd name="connsiteX23" fmla="*/ 5714632 w 5714632"/>
              <a:gd name="connsiteY23" fmla="*/ 3916815 h 6858000"/>
              <a:gd name="connsiteX24" fmla="*/ 5485913 w 5714632"/>
              <a:gd name="connsiteY24" fmla="*/ 3970421 h 6858000"/>
              <a:gd name="connsiteX25" fmla="*/ 5342964 w 5714632"/>
              <a:gd name="connsiteY25" fmla="*/ 4020453 h 6858000"/>
              <a:gd name="connsiteX26" fmla="*/ 5124966 w 5714632"/>
              <a:gd name="connsiteY26" fmla="*/ 4124092 h 6858000"/>
              <a:gd name="connsiteX27" fmla="*/ 4495988 w 5714632"/>
              <a:gd name="connsiteY27" fmla="*/ 4631563 h 6858000"/>
              <a:gd name="connsiteX28" fmla="*/ 4017108 w 5714632"/>
              <a:gd name="connsiteY28" fmla="*/ 5303425 h 6858000"/>
              <a:gd name="connsiteX29" fmla="*/ 3674029 w 5714632"/>
              <a:gd name="connsiteY29" fmla="*/ 5846633 h 6858000"/>
              <a:gd name="connsiteX30" fmla="*/ 3416720 w 5714632"/>
              <a:gd name="connsiteY30" fmla="*/ 6118237 h 6858000"/>
              <a:gd name="connsiteX31" fmla="*/ 3041477 w 5714632"/>
              <a:gd name="connsiteY31" fmla="*/ 6350530 h 6858000"/>
              <a:gd name="connsiteX32" fmla="*/ 2391058 w 5714632"/>
              <a:gd name="connsiteY32" fmla="*/ 6858000 h 6858000"/>
              <a:gd name="connsiteX33" fmla="*/ 2258829 w 5714632"/>
              <a:gd name="connsiteY33" fmla="*/ 6858000 h 6858000"/>
              <a:gd name="connsiteX34" fmla="*/ 2526859 w 5714632"/>
              <a:gd name="connsiteY34" fmla="*/ 6543511 h 6858000"/>
              <a:gd name="connsiteX35" fmla="*/ 2794890 w 5714632"/>
              <a:gd name="connsiteY35" fmla="*/ 6389841 h 6858000"/>
              <a:gd name="connsiteX36" fmla="*/ 3073641 w 5714632"/>
              <a:gd name="connsiteY36" fmla="*/ 6250465 h 6858000"/>
              <a:gd name="connsiteX37" fmla="*/ 3162985 w 5714632"/>
              <a:gd name="connsiteY37" fmla="*/ 6200433 h 6858000"/>
              <a:gd name="connsiteX38" fmla="*/ 3942059 w 5714632"/>
              <a:gd name="connsiteY38" fmla="*/ 5278409 h 6858000"/>
              <a:gd name="connsiteX39" fmla="*/ 4238679 w 5714632"/>
              <a:gd name="connsiteY39" fmla="*/ 4842413 h 6858000"/>
              <a:gd name="connsiteX40" fmla="*/ 4442382 w 5714632"/>
              <a:gd name="connsiteY40" fmla="*/ 4624415 h 6858000"/>
              <a:gd name="connsiteX41" fmla="*/ 4828346 w 5714632"/>
              <a:gd name="connsiteY41" fmla="*/ 4242025 h 6858000"/>
              <a:gd name="connsiteX42" fmla="*/ 5342964 w 5714632"/>
              <a:gd name="connsiteY42" fmla="*/ 3941831 h 6858000"/>
              <a:gd name="connsiteX43" fmla="*/ 5714632 w 5714632"/>
              <a:gd name="connsiteY43" fmla="*/ 3834619 h 6858000"/>
              <a:gd name="connsiteX44" fmla="*/ 5714632 w 5714632"/>
              <a:gd name="connsiteY44" fmla="*/ 3916815 h 6858000"/>
              <a:gd name="connsiteX45" fmla="*/ 5714632 w 5714632"/>
              <a:gd name="connsiteY45" fmla="*/ 2380109 h 6858000"/>
              <a:gd name="connsiteX46" fmla="*/ 5714632 w 5714632"/>
              <a:gd name="connsiteY46" fmla="*/ 2490894 h 6858000"/>
              <a:gd name="connsiteX47" fmla="*/ 5267915 w 5714632"/>
              <a:gd name="connsiteY47" fmla="*/ 2630270 h 6858000"/>
              <a:gd name="connsiteX48" fmla="*/ 4299433 w 5714632"/>
              <a:gd name="connsiteY48" fmla="*/ 3305706 h 6858000"/>
              <a:gd name="connsiteX49" fmla="*/ 3577538 w 5714632"/>
              <a:gd name="connsiteY49" fmla="*/ 4292058 h 6858000"/>
              <a:gd name="connsiteX50" fmla="*/ 3448883 w 5714632"/>
              <a:gd name="connsiteY50" fmla="*/ 4531498 h 6858000"/>
              <a:gd name="connsiteX51" fmla="*/ 2694825 w 5714632"/>
              <a:gd name="connsiteY51" fmla="*/ 5560734 h 6858000"/>
              <a:gd name="connsiteX52" fmla="*/ 2255256 w 5714632"/>
              <a:gd name="connsiteY52" fmla="*/ 5843059 h 6858000"/>
              <a:gd name="connsiteX53" fmla="*/ 1804965 w 5714632"/>
              <a:gd name="connsiteY53" fmla="*/ 6114663 h 6858000"/>
              <a:gd name="connsiteX54" fmla="*/ 1358248 w 5714632"/>
              <a:gd name="connsiteY54" fmla="*/ 6707903 h 6858000"/>
              <a:gd name="connsiteX55" fmla="*/ 1347527 w 5714632"/>
              <a:gd name="connsiteY55" fmla="*/ 6782952 h 6858000"/>
              <a:gd name="connsiteX56" fmla="*/ 1347527 w 5714632"/>
              <a:gd name="connsiteY56" fmla="*/ 6858000 h 6858000"/>
              <a:gd name="connsiteX57" fmla="*/ 1193856 w 5714632"/>
              <a:gd name="connsiteY57" fmla="*/ 6858000 h 6858000"/>
              <a:gd name="connsiteX58" fmla="*/ 1197430 w 5714632"/>
              <a:gd name="connsiteY58" fmla="*/ 6832984 h 6858000"/>
              <a:gd name="connsiteX59" fmla="*/ 1193856 w 5714632"/>
              <a:gd name="connsiteY59" fmla="*/ 6761509 h 6858000"/>
              <a:gd name="connsiteX60" fmla="*/ 1611983 w 5714632"/>
              <a:gd name="connsiteY60" fmla="*/ 6089647 h 6858000"/>
              <a:gd name="connsiteX61" fmla="*/ 2802037 w 5714632"/>
              <a:gd name="connsiteY61" fmla="*/ 5296277 h 6858000"/>
              <a:gd name="connsiteX62" fmla="*/ 2912823 w 5714632"/>
              <a:gd name="connsiteY62" fmla="*/ 5160475 h 6858000"/>
              <a:gd name="connsiteX63" fmla="*/ 3345245 w 5714632"/>
              <a:gd name="connsiteY63" fmla="*/ 4488613 h 6858000"/>
              <a:gd name="connsiteX64" fmla="*/ 3459605 w 5714632"/>
              <a:gd name="connsiteY64" fmla="*/ 4295631 h 6858000"/>
              <a:gd name="connsiteX65" fmla="*/ 3759799 w 5714632"/>
              <a:gd name="connsiteY65" fmla="*/ 3823898 h 6858000"/>
              <a:gd name="connsiteX66" fmla="*/ 4095730 w 5714632"/>
              <a:gd name="connsiteY66" fmla="*/ 3434361 h 6858000"/>
              <a:gd name="connsiteX67" fmla="*/ 4485267 w 5714632"/>
              <a:gd name="connsiteY67" fmla="*/ 3016234 h 6858000"/>
              <a:gd name="connsiteX68" fmla="*/ 4967722 w 5714632"/>
              <a:gd name="connsiteY68" fmla="*/ 2666007 h 6858000"/>
              <a:gd name="connsiteX69" fmla="*/ 5167851 w 5714632"/>
              <a:gd name="connsiteY69" fmla="*/ 2562369 h 6858000"/>
              <a:gd name="connsiteX70" fmla="*/ 5703911 w 5714632"/>
              <a:gd name="connsiteY70" fmla="*/ 2380109 h 6858000"/>
              <a:gd name="connsiteX71" fmla="*/ 5714632 w 5714632"/>
              <a:gd name="connsiteY71" fmla="*/ 2380109 h 6858000"/>
              <a:gd name="connsiteX72" fmla="*/ 5714632 w 5714632"/>
              <a:gd name="connsiteY72" fmla="*/ 1751131 h 6858000"/>
              <a:gd name="connsiteX73" fmla="*/ 5282210 w 5714632"/>
              <a:gd name="connsiteY73" fmla="*/ 1890507 h 6858000"/>
              <a:gd name="connsiteX74" fmla="*/ 3974223 w 5714632"/>
              <a:gd name="connsiteY74" fmla="*/ 2791088 h 6858000"/>
              <a:gd name="connsiteX75" fmla="*/ 3070067 w 5714632"/>
              <a:gd name="connsiteY75" fmla="*/ 3970421 h 6858000"/>
              <a:gd name="connsiteX76" fmla="*/ 2905676 w 5714632"/>
              <a:gd name="connsiteY76" fmla="*/ 4256320 h 6858000"/>
              <a:gd name="connsiteX77" fmla="*/ 2641219 w 5714632"/>
              <a:gd name="connsiteY77" fmla="*/ 4692316 h 6858000"/>
              <a:gd name="connsiteX78" fmla="*/ 2344599 w 5714632"/>
              <a:gd name="connsiteY78" fmla="*/ 5124738 h 6858000"/>
              <a:gd name="connsiteX79" fmla="*/ 1880013 w 5714632"/>
              <a:gd name="connsiteY79" fmla="*/ 5592898 h 6858000"/>
              <a:gd name="connsiteX80" fmla="*/ 629206 w 5714632"/>
              <a:gd name="connsiteY80" fmla="*/ 6325514 h 6858000"/>
              <a:gd name="connsiteX81" fmla="*/ 118161 w 5714632"/>
              <a:gd name="connsiteY81" fmla="*/ 6858000 h 6858000"/>
              <a:gd name="connsiteX82" fmla="*/ 228 w 5714632"/>
              <a:gd name="connsiteY82" fmla="*/ 6858000 h 6858000"/>
              <a:gd name="connsiteX83" fmla="*/ 228 w 5714632"/>
              <a:gd name="connsiteY83" fmla="*/ 6640002 h 6858000"/>
              <a:gd name="connsiteX84" fmla="*/ 718549 w 5714632"/>
              <a:gd name="connsiteY84" fmla="*/ 6082499 h 6858000"/>
              <a:gd name="connsiteX85" fmla="*/ 1476181 w 5714632"/>
              <a:gd name="connsiteY85" fmla="*/ 5696536 h 6858000"/>
              <a:gd name="connsiteX86" fmla="*/ 2830627 w 5714632"/>
              <a:gd name="connsiteY86" fmla="*/ 4102649 h 6858000"/>
              <a:gd name="connsiteX87" fmla="*/ 3330950 w 5714632"/>
              <a:gd name="connsiteY87" fmla="*/ 3359312 h 6858000"/>
              <a:gd name="connsiteX88" fmla="*/ 3734783 w 5714632"/>
              <a:gd name="connsiteY88" fmla="*/ 2919743 h 6858000"/>
              <a:gd name="connsiteX89" fmla="*/ 4192221 w 5714632"/>
              <a:gd name="connsiteY89" fmla="*/ 2440862 h 6858000"/>
              <a:gd name="connsiteX90" fmla="*/ 4942705 w 5714632"/>
              <a:gd name="connsiteY90" fmla="*/ 1904802 h 6858000"/>
              <a:gd name="connsiteX91" fmla="*/ 5135687 w 5714632"/>
              <a:gd name="connsiteY91" fmla="*/ 1808311 h 6858000"/>
              <a:gd name="connsiteX92" fmla="*/ 5714632 w 5714632"/>
              <a:gd name="connsiteY92" fmla="*/ 1601034 h 6858000"/>
              <a:gd name="connsiteX93" fmla="*/ 5714632 w 5714632"/>
              <a:gd name="connsiteY93" fmla="*/ 1751131 h 6858000"/>
              <a:gd name="connsiteX94" fmla="*/ 5714632 w 5714632"/>
              <a:gd name="connsiteY94" fmla="*/ 0 h 6858000"/>
              <a:gd name="connsiteX95" fmla="*/ 5714632 w 5714632"/>
              <a:gd name="connsiteY95" fmla="*/ 121507 h 6858000"/>
              <a:gd name="connsiteX96" fmla="*/ 5124966 w 5714632"/>
              <a:gd name="connsiteY96" fmla="*/ 732616 h 6858000"/>
              <a:gd name="connsiteX97" fmla="*/ 4642512 w 5714632"/>
              <a:gd name="connsiteY97" fmla="*/ 1025662 h 6858000"/>
              <a:gd name="connsiteX98" fmla="*/ 4431661 w 5714632"/>
              <a:gd name="connsiteY98" fmla="*/ 1161464 h 6858000"/>
              <a:gd name="connsiteX99" fmla="*/ 3277344 w 5714632"/>
              <a:gd name="connsiteY99" fmla="*/ 2705319 h 6858000"/>
              <a:gd name="connsiteX100" fmla="*/ 3148690 w 5714632"/>
              <a:gd name="connsiteY100" fmla="*/ 2948333 h 6858000"/>
              <a:gd name="connsiteX101" fmla="*/ 3034330 w 5714632"/>
              <a:gd name="connsiteY101" fmla="*/ 3166331 h 6858000"/>
              <a:gd name="connsiteX102" fmla="*/ 2666235 w 5714632"/>
              <a:gd name="connsiteY102" fmla="*/ 3766718 h 6858000"/>
              <a:gd name="connsiteX103" fmla="*/ 2362468 w 5714632"/>
              <a:gd name="connsiteY103" fmla="*/ 4152682 h 6858000"/>
              <a:gd name="connsiteX104" fmla="*/ 757860 w 5714632"/>
              <a:gd name="connsiteY104" fmla="*/ 5432079 h 6858000"/>
              <a:gd name="connsiteX105" fmla="*/ 579173 w 5714632"/>
              <a:gd name="connsiteY105" fmla="*/ 5496407 h 6858000"/>
              <a:gd name="connsiteX106" fmla="*/ 228 w 5714632"/>
              <a:gd name="connsiteY106" fmla="*/ 5635782 h 6858000"/>
              <a:gd name="connsiteX107" fmla="*/ 228 w 5714632"/>
              <a:gd name="connsiteY107" fmla="*/ 5496407 h 6858000"/>
              <a:gd name="connsiteX108" fmla="*/ 782876 w 5714632"/>
              <a:gd name="connsiteY108" fmla="*/ 5278409 h 6858000"/>
              <a:gd name="connsiteX109" fmla="*/ 2065847 w 5714632"/>
              <a:gd name="connsiteY109" fmla="*/ 4370680 h 6858000"/>
              <a:gd name="connsiteX110" fmla="*/ 2955708 w 5714632"/>
              <a:gd name="connsiteY110" fmla="*/ 3051971 h 6858000"/>
              <a:gd name="connsiteX111" fmla="*/ 4038550 w 5714632"/>
              <a:gd name="connsiteY111" fmla="*/ 1297266 h 6858000"/>
              <a:gd name="connsiteX112" fmla="*/ 4181500 w 5714632"/>
              <a:gd name="connsiteY112" fmla="*/ 1186481 h 6858000"/>
              <a:gd name="connsiteX113" fmla="*/ 5543093 w 5714632"/>
              <a:gd name="connsiteY113" fmla="*/ 0 h 6858000"/>
              <a:gd name="connsiteX114" fmla="*/ 5714632 w 5714632"/>
              <a:gd name="connsiteY114" fmla="*/ 0 h 6858000"/>
              <a:gd name="connsiteX115" fmla="*/ 4102877 w 5714632"/>
              <a:gd name="connsiteY115" fmla="*/ 0 h 6858000"/>
              <a:gd name="connsiteX116" fmla="*/ 4102877 w 5714632"/>
              <a:gd name="connsiteY116" fmla="*/ 42885 h 6858000"/>
              <a:gd name="connsiteX117" fmla="*/ 4013534 w 5714632"/>
              <a:gd name="connsiteY117" fmla="*/ 518192 h 6858000"/>
              <a:gd name="connsiteX118" fmla="*/ 3752651 w 5714632"/>
              <a:gd name="connsiteY118" fmla="*/ 1100711 h 6858000"/>
              <a:gd name="connsiteX119" fmla="*/ 2648367 w 5714632"/>
              <a:gd name="connsiteY119" fmla="*/ 2666007 h 6858000"/>
              <a:gd name="connsiteX120" fmla="*/ 2548302 w 5714632"/>
              <a:gd name="connsiteY120" fmla="*/ 2855415 h 6858000"/>
              <a:gd name="connsiteX121" fmla="*/ 1955062 w 5714632"/>
              <a:gd name="connsiteY121" fmla="*/ 3716686 h 6858000"/>
              <a:gd name="connsiteX122" fmla="*/ 1279626 w 5714632"/>
              <a:gd name="connsiteY122" fmla="*/ 4249173 h 6858000"/>
              <a:gd name="connsiteX123" fmla="*/ 1086644 w 5714632"/>
              <a:gd name="connsiteY123" fmla="*/ 4349237 h 6858000"/>
              <a:gd name="connsiteX124" fmla="*/ 875793 w 5714632"/>
              <a:gd name="connsiteY124" fmla="*/ 4438581 h 6858000"/>
              <a:gd name="connsiteX125" fmla="*/ 10949 w 5714632"/>
              <a:gd name="connsiteY125" fmla="*/ 4631563 h 6858000"/>
              <a:gd name="connsiteX126" fmla="*/ 228 w 5714632"/>
              <a:gd name="connsiteY126" fmla="*/ 4631563 h 6858000"/>
              <a:gd name="connsiteX127" fmla="*/ 228 w 5714632"/>
              <a:gd name="connsiteY127" fmla="*/ 4488613 h 6858000"/>
              <a:gd name="connsiteX128" fmla="*/ 525567 w 5714632"/>
              <a:gd name="connsiteY128" fmla="*/ 4392122 h 6858000"/>
              <a:gd name="connsiteX129" fmla="*/ 911531 w 5714632"/>
              <a:gd name="connsiteY129" fmla="*/ 4267041 h 6858000"/>
              <a:gd name="connsiteX130" fmla="*/ 1804965 w 5714632"/>
              <a:gd name="connsiteY130" fmla="*/ 3673801 h 6858000"/>
              <a:gd name="connsiteX131" fmla="*/ 2423221 w 5714632"/>
              <a:gd name="connsiteY131" fmla="*/ 2780367 h 6858000"/>
              <a:gd name="connsiteX132" fmla="*/ 2655514 w 5714632"/>
              <a:gd name="connsiteY132" fmla="*/ 2362240 h 6858000"/>
              <a:gd name="connsiteX133" fmla="*/ 3749077 w 5714632"/>
              <a:gd name="connsiteY133" fmla="*/ 886287 h 6858000"/>
              <a:gd name="connsiteX134" fmla="*/ 3849142 w 5714632"/>
              <a:gd name="connsiteY134" fmla="*/ 661141 h 6858000"/>
              <a:gd name="connsiteX135" fmla="*/ 3981370 w 5714632"/>
              <a:gd name="connsiteY135" fmla="*/ 82196 h 6858000"/>
              <a:gd name="connsiteX136" fmla="*/ 3981370 w 5714632"/>
              <a:gd name="connsiteY136" fmla="*/ 0 h 6858000"/>
              <a:gd name="connsiteX137" fmla="*/ 4102877 w 5714632"/>
              <a:gd name="connsiteY137" fmla="*/ 0 h 6858000"/>
              <a:gd name="connsiteX138" fmla="*/ 3263049 w 5714632"/>
              <a:gd name="connsiteY138" fmla="*/ 0 h 6858000"/>
              <a:gd name="connsiteX139" fmla="*/ 3263049 w 5714632"/>
              <a:gd name="connsiteY139" fmla="*/ 35737 h 6858000"/>
              <a:gd name="connsiteX140" fmla="*/ 3191574 w 5714632"/>
              <a:gd name="connsiteY140" fmla="*/ 407406 h 6858000"/>
              <a:gd name="connsiteX141" fmla="*/ 2816332 w 5714632"/>
              <a:gd name="connsiteY141" fmla="*/ 1122153 h 6858000"/>
              <a:gd name="connsiteX142" fmla="*/ 1965783 w 5714632"/>
              <a:gd name="connsiteY142" fmla="*/ 2233585 h 6858000"/>
              <a:gd name="connsiteX143" fmla="*/ 1383264 w 5714632"/>
              <a:gd name="connsiteY143" fmla="*/ 3044823 h 6858000"/>
              <a:gd name="connsiteX144" fmla="*/ 543436 w 5714632"/>
              <a:gd name="connsiteY144" fmla="*/ 3577310 h 6858000"/>
              <a:gd name="connsiteX145" fmla="*/ 228 w 5714632"/>
              <a:gd name="connsiteY145" fmla="*/ 3713112 h 6858000"/>
              <a:gd name="connsiteX146" fmla="*/ 228 w 5714632"/>
              <a:gd name="connsiteY146" fmla="*/ 3588031 h 6858000"/>
              <a:gd name="connsiteX147" fmla="*/ 468387 w 5714632"/>
              <a:gd name="connsiteY147" fmla="*/ 3473672 h 6858000"/>
              <a:gd name="connsiteX148" fmla="*/ 689959 w 5714632"/>
              <a:gd name="connsiteY148" fmla="*/ 3387902 h 6858000"/>
              <a:gd name="connsiteX149" fmla="*/ 861498 w 5714632"/>
              <a:gd name="connsiteY149" fmla="*/ 3302132 h 6858000"/>
              <a:gd name="connsiteX150" fmla="*/ 1887161 w 5714632"/>
              <a:gd name="connsiteY150" fmla="*/ 2133521 h 6858000"/>
              <a:gd name="connsiteX151" fmla="*/ 2065847 w 5714632"/>
              <a:gd name="connsiteY151" fmla="*/ 1854769 h 6858000"/>
              <a:gd name="connsiteX152" fmla="*/ 2412500 w 5714632"/>
              <a:gd name="connsiteY152" fmla="*/ 1443790 h 6858000"/>
              <a:gd name="connsiteX153" fmla="*/ 2884233 w 5714632"/>
              <a:gd name="connsiteY153" fmla="*/ 864844 h 6858000"/>
              <a:gd name="connsiteX154" fmla="*/ 2977150 w 5714632"/>
              <a:gd name="connsiteY154" fmla="*/ 700452 h 6858000"/>
              <a:gd name="connsiteX155" fmla="*/ 3162985 w 5714632"/>
              <a:gd name="connsiteY155" fmla="*/ 0 h 6858000"/>
              <a:gd name="connsiteX156" fmla="*/ 3263049 w 5714632"/>
              <a:gd name="connsiteY156" fmla="*/ 0 h 6858000"/>
              <a:gd name="connsiteX157" fmla="*/ 2526859 w 5714632"/>
              <a:gd name="connsiteY157" fmla="*/ 0 h 6858000"/>
              <a:gd name="connsiteX158" fmla="*/ 2526859 w 5714632"/>
              <a:gd name="connsiteY158" fmla="*/ 39311 h 6858000"/>
              <a:gd name="connsiteX159" fmla="*/ 2412500 w 5714632"/>
              <a:gd name="connsiteY159" fmla="*/ 514618 h 6858000"/>
              <a:gd name="connsiteX160" fmla="*/ 2169486 w 5714632"/>
              <a:gd name="connsiteY160" fmla="*/ 918450 h 6858000"/>
              <a:gd name="connsiteX161" fmla="*/ 1747785 w 5714632"/>
              <a:gd name="connsiteY161" fmla="*/ 1418773 h 6858000"/>
              <a:gd name="connsiteX162" fmla="*/ 1311789 w 5714632"/>
              <a:gd name="connsiteY162" fmla="*/ 2087062 h 6858000"/>
              <a:gd name="connsiteX163" fmla="*/ 729270 w 5714632"/>
              <a:gd name="connsiteY163" fmla="*/ 2626696 h 6858000"/>
              <a:gd name="connsiteX164" fmla="*/ 471961 w 5714632"/>
              <a:gd name="connsiteY164" fmla="*/ 2751777 h 6858000"/>
              <a:gd name="connsiteX165" fmla="*/ 46687 w 5714632"/>
              <a:gd name="connsiteY165" fmla="*/ 2862563 h 6858000"/>
              <a:gd name="connsiteX166" fmla="*/ 14523 w 5714632"/>
              <a:gd name="connsiteY166" fmla="*/ 2869710 h 6858000"/>
              <a:gd name="connsiteX167" fmla="*/ 228 w 5714632"/>
              <a:gd name="connsiteY167" fmla="*/ 2869710 h 6858000"/>
              <a:gd name="connsiteX168" fmla="*/ 228 w 5714632"/>
              <a:gd name="connsiteY168" fmla="*/ 2776793 h 6858000"/>
              <a:gd name="connsiteX169" fmla="*/ 554157 w 5714632"/>
              <a:gd name="connsiteY169" fmla="*/ 2619549 h 6858000"/>
              <a:gd name="connsiteX170" fmla="*/ 1104512 w 5714632"/>
              <a:gd name="connsiteY170" fmla="*/ 2190700 h 6858000"/>
              <a:gd name="connsiteX171" fmla="*/ 1386838 w 5714632"/>
              <a:gd name="connsiteY171" fmla="*/ 1794016 h 6858000"/>
              <a:gd name="connsiteX172" fmla="*/ 1515492 w 5714632"/>
              <a:gd name="connsiteY172" fmla="*/ 1583165 h 6858000"/>
              <a:gd name="connsiteX173" fmla="*/ 2326730 w 5714632"/>
              <a:gd name="connsiteY173" fmla="*/ 536060 h 6858000"/>
              <a:gd name="connsiteX174" fmla="*/ 2441090 w 5714632"/>
              <a:gd name="connsiteY174" fmla="*/ 125081 h 6858000"/>
              <a:gd name="connsiteX175" fmla="*/ 2448237 w 5714632"/>
              <a:gd name="connsiteY175" fmla="*/ 0 h 6858000"/>
              <a:gd name="connsiteX176" fmla="*/ 2526859 w 5714632"/>
              <a:gd name="connsiteY176" fmla="*/ 0 h 6858000"/>
              <a:gd name="connsiteX177" fmla="*/ 1765654 w 5714632"/>
              <a:gd name="connsiteY177" fmla="*/ 0 h 6858000"/>
              <a:gd name="connsiteX178" fmla="*/ 1765654 w 5714632"/>
              <a:gd name="connsiteY178" fmla="*/ 35737 h 6858000"/>
              <a:gd name="connsiteX179" fmla="*/ 1447591 w 5714632"/>
              <a:gd name="connsiteY179" fmla="*/ 775501 h 6858000"/>
              <a:gd name="connsiteX180" fmla="*/ 1233167 w 5714632"/>
              <a:gd name="connsiteY180" fmla="*/ 1115006 h 6858000"/>
              <a:gd name="connsiteX181" fmla="*/ 793597 w 5714632"/>
              <a:gd name="connsiteY181" fmla="*/ 1819032 h 6858000"/>
              <a:gd name="connsiteX182" fmla="*/ 514846 w 5714632"/>
              <a:gd name="connsiteY182" fmla="*/ 2012014 h 6858000"/>
              <a:gd name="connsiteX183" fmla="*/ 329012 w 5714632"/>
              <a:gd name="connsiteY183" fmla="*/ 2090636 h 6858000"/>
              <a:gd name="connsiteX184" fmla="*/ 32392 w 5714632"/>
              <a:gd name="connsiteY184" fmla="*/ 2158537 h 6858000"/>
              <a:gd name="connsiteX185" fmla="*/ 228 w 5714632"/>
              <a:gd name="connsiteY185" fmla="*/ 2158537 h 6858000"/>
              <a:gd name="connsiteX186" fmla="*/ 228 w 5714632"/>
              <a:gd name="connsiteY186" fmla="*/ 2097783 h 6858000"/>
              <a:gd name="connsiteX187" fmla="*/ 396913 w 5714632"/>
              <a:gd name="connsiteY187" fmla="*/ 1994145 h 6858000"/>
              <a:gd name="connsiteX188" fmla="*/ 868646 w 5714632"/>
              <a:gd name="connsiteY188" fmla="*/ 1643919 h 6858000"/>
              <a:gd name="connsiteX189" fmla="*/ 1165266 w 5714632"/>
              <a:gd name="connsiteY189" fmla="*/ 1107858 h 6858000"/>
              <a:gd name="connsiteX190" fmla="*/ 1526213 w 5714632"/>
              <a:gd name="connsiteY190" fmla="*/ 571798 h 6858000"/>
              <a:gd name="connsiteX191" fmla="*/ 1712048 w 5714632"/>
              <a:gd name="connsiteY191" fmla="*/ 0 h 6858000"/>
              <a:gd name="connsiteX192" fmla="*/ 1765654 w 5714632"/>
              <a:gd name="connsiteY192" fmla="*/ 0 h 6858000"/>
              <a:gd name="connsiteX193" fmla="*/ 1404706 w 5714632"/>
              <a:gd name="connsiteY193" fmla="*/ 0 h 6858000"/>
              <a:gd name="connsiteX194" fmla="*/ 893662 w 5714632"/>
              <a:gd name="connsiteY194" fmla="*/ 450291 h 6858000"/>
              <a:gd name="connsiteX195" fmla="*/ 714975 w 5714632"/>
              <a:gd name="connsiteY195" fmla="*/ 782648 h 6858000"/>
              <a:gd name="connsiteX196" fmla="*/ 568452 w 5714632"/>
              <a:gd name="connsiteY196" fmla="*/ 1079268 h 6858000"/>
              <a:gd name="connsiteX197" fmla="*/ 489830 w 5714632"/>
              <a:gd name="connsiteY197" fmla="*/ 1193628 h 6858000"/>
              <a:gd name="connsiteX198" fmla="*/ 228 w 5714632"/>
              <a:gd name="connsiteY198" fmla="*/ 1654640 h 6858000"/>
              <a:gd name="connsiteX199" fmla="*/ 228 w 5714632"/>
              <a:gd name="connsiteY199" fmla="*/ 1629624 h 6858000"/>
              <a:gd name="connsiteX200" fmla="*/ 85998 w 5714632"/>
              <a:gd name="connsiteY200" fmla="*/ 1565297 h 6858000"/>
              <a:gd name="connsiteX201" fmla="*/ 597042 w 5714632"/>
              <a:gd name="connsiteY201" fmla="*/ 957761 h 6858000"/>
              <a:gd name="connsiteX202" fmla="*/ 679238 w 5714632"/>
              <a:gd name="connsiteY202" fmla="*/ 764780 h 6858000"/>
              <a:gd name="connsiteX203" fmla="*/ 750713 w 5714632"/>
              <a:gd name="connsiteY203" fmla="*/ 603961 h 6858000"/>
              <a:gd name="connsiteX204" fmla="*/ 943694 w 5714632"/>
              <a:gd name="connsiteY204" fmla="*/ 335931 h 6858000"/>
              <a:gd name="connsiteX205" fmla="*/ 1183135 w 5714632"/>
              <a:gd name="connsiteY205" fmla="*/ 153671 h 6858000"/>
              <a:gd name="connsiteX206" fmla="*/ 1336805 w 5714632"/>
              <a:gd name="connsiteY206" fmla="*/ 0 h 6858000"/>
              <a:gd name="connsiteX207" fmla="*/ 1404706 w 5714632"/>
              <a:gd name="connsiteY207" fmla="*/ 0 h 6858000"/>
              <a:gd name="connsiteX208" fmla="*/ 704254 w 5714632"/>
              <a:gd name="connsiteY208" fmla="*/ 0 h 6858000"/>
              <a:gd name="connsiteX209" fmla="*/ 704254 w 5714632"/>
              <a:gd name="connsiteY209" fmla="*/ 7147 h 6858000"/>
              <a:gd name="connsiteX210" fmla="*/ 468387 w 5714632"/>
              <a:gd name="connsiteY210" fmla="*/ 453865 h 6858000"/>
              <a:gd name="connsiteX211" fmla="*/ 300422 w 5714632"/>
              <a:gd name="connsiteY211" fmla="*/ 732616 h 6858000"/>
              <a:gd name="connsiteX212" fmla="*/ 228 w 5714632"/>
              <a:gd name="connsiteY212" fmla="*/ 1215070 h 6858000"/>
              <a:gd name="connsiteX213" fmla="*/ 228 w 5714632"/>
              <a:gd name="connsiteY213" fmla="*/ 1147169 h 6858000"/>
              <a:gd name="connsiteX214" fmla="*/ 218226 w 5714632"/>
              <a:gd name="connsiteY214" fmla="*/ 793369 h 6858000"/>
              <a:gd name="connsiteX215" fmla="*/ 375470 w 5714632"/>
              <a:gd name="connsiteY215" fmla="*/ 511044 h 6858000"/>
              <a:gd name="connsiteX216" fmla="*/ 629206 w 5714632"/>
              <a:gd name="connsiteY216" fmla="*/ 114360 h 6858000"/>
              <a:gd name="connsiteX217" fmla="*/ 668517 w 5714632"/>
              <a:gd name="connsiteY217" fmla="*/ 0 h 6858000"/>
              <a:gd name="connsiteX218" fmla="*/ 704254 w 5714632"/>
              <a:gd name="connsiteY218" fmla="*/ 0 h 6858000"/>
              <a:gd name="connsiteX219" fmla="*/ 429076 w 5714632"/>
              <a:gd name="connsiteY219" fmla="*/ 0 h 6858000"/>
              <a:gd name="connsiteX220" fmla="*/ 228 w 5714632"/>
              <a:gd name="connsiteY220" fmla="*/ 532487 h 6858000"/>
              <a:gd name="connsiteX221" fmla="*/ 57408 w 5714632"/>
              <a:gd name="connsiteY221" fmla="*/ 468159 h 6858000"/>
              <a:gd name="connsiteX222" fmla="*/ 336159 w 5714632"/>
              <a:gd name="connsiteY222" fmla="*/ 153671 h 6858000"/>
              <a:gd name="connsiteX223" fmla="*/ 411208 w 5714632"/>
              <a:gd name="connsiteY223" fmla="*/ 0 h 6858000"/>
              <a:gd name="connsiteX224" fmla="*/ 429076 w 5714632"/>
              <a:gd name="connsiteY22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5714632" h="6858000">
                <a:moveTo>
                  <a:pt x="5714632" y="5546439"/>
                </a:moveTo>
                <a:cubicBezTo>
                  <a:pt x="5568109" y="5567881"/>
                  <a:pt x="5346538" y="5785879"/>
                  <a:pt x="5310800" y="5939550"/>
                </a:cubicBezTo>
                <a:cubicBezTo>
                  <a:pt x="5307227" y="5957419"/>
                  <a:pt x="5296505" y="5978861"/>
                  <a:pt x="5289358" y="6000304"/>
                </a:cubicBezTo>
                <a:cubicBezTo>
                  <a:pt x="5271489" y="6046762"/>
                  <a:pt x="5242899" y="6103942"/>
                  <a:pt x="5214309" y="6153974"/>
                </a:cubicBezTo>
                <a:cubicBezTo>
                  <a:pt x="5092802" y="6382693"/>
                  <a:pt x="4771166" y="6622134"/>
                  <a:pt x="4663954" y="6858000"/>
                </a:cubicBezTo>
                <a:lnTo>
                  <a:pt x="4638938" y="6858000"/>
                </a:lnTo>
                <a:cubicBezTo>
                  <a:pt x="4674675" y="6797247"/>
                  <a:pt x="4713986" y="6729346"/>
                  <a:pt x="4760445" y="6672166"/>
                </a:cubicBezTo>
                <a:cubicBezTo>
                  <a:pt x="4860509" y="6547085"/>
                  <a:pt x="4982017" y="6425578"/>
                  <a:pt x="5085655" y="6304071"/>
                </a:cubicBezTo>
                <a:cubicBezTo>
                  <a:pt x="5200014" y="6168269"/>
                  <a:pt x="5264342" y="6032467"/>
                  <a:pt x="5307227" y="5896665"/>
                </a:cubicBezTo>
                <a:cubicBezTo>
                  <a:pt x="5353685" y="5750142"/>
                  <a:pt x="5575257" y="5546439"/>
                  <a:pt x="5714632" y="5521423"/>
                </a:cubicBezTo>
                <a:lnTo>
                  <a:pt x="5714632" y="5546439"/>
                </a:lnTo>
                <a:close/>
                <a:moveTo>
                  <a:pt x="5711059" y="4820971"/>
                </a:moveTo>
                <a:cubicBezTo>
                  <a:pt x="5646731" y="4853134"/>
                  <a:pt x="5571683" y="4885298"/>
                  <a:pt x="5507356" y="4928183"/>
                </a:cubicBezTo>
                <a:cubicBezTo>
                  <a:pt x="5078507" y="5185492"/>
                  <a:pt x="4785461" y="5671520"/>
                  <a:pt x="4581758" y="6046762"/>
                </a:cubicBezTo>
                <a:cubicBezTo>
                  <a:pt x="4499562" y="6200433"/>
                  <a:pt x="4356613" y="6389841"/>
                  <a:pt x="4249401" y="6472037"/>
                </a:cubicBezTo>
                <a:cubicBezTo>
                  <a:pt x="4045698" y="6625707"/>
                  <a:pt x="3831273" y="6707903"/>
                  <a:pt x="3634718" y="6858000"/>
                </a:cubicBezTo>
                <a:lnTo>
                  <a:pt x="3506063" y="6858000"/>
                </a:lnTo>
                <a:cubicBezTo>
                  <a:pt x="3649013" y="6725772"/>
                  <a:pt x="3799110" y="6675740"/>
                  <a:pt x="3952780" y="6593544"/>
                </a:cubicBezTo>
                <a:cubicBezTo>
                  <a:pt x="4074287" y="6529217"/>
                  <a:pt x="4242253" y="6407709"/>
                  <a:pt x="4349465" y="6261186"/>
                </a:cubicBezTo>
                <a:cubicBezTo>
                  <a:pt x="4531726" y="6011025"/>
                  <a:pt x="4671101" y="5742995"/>
                  <a:pt x="4853362" y="5492833"/>
                </a:cubicBezTo>
                <a:cubicBezTo>
                  <a:pt x="4899821" y="5424932"/>
                  <a:pt x="4971295" y="5360605"/>
                  <a:pt x="5028475" y="5292704"/>
                </a:cubicBezTo>
                <a:cubicBezTo>
                  <a:pt x="5228604" y="5049690"/>
                  <a:pt x="5489487" y="4842413"/>
                  <a:pt x="5714632" y="4756643"/>
                </a:cubicBezTo>
                <a:cubicBezTo>
                  <a:pt x="5714632" y="4778086"/>
                  <a:pt x="5714632" y="4799528"/>
                  <a:pt x="5711059" y="4820971"/>
                </a:cubicBezTo>
                <a:close/>
                <a:moveTo>
                  <a:pt x="5714632" y="3916815"/>
                </a:moveTo>
                <a:cubicBezTo>
                  <a:pt x="5643158" y="3927536"/>
                  <a:pt x="5553814" y="3945405"/>
                  <a:pt x="5485913" y="3970421"/>
                </a:cubicBezTo>
                <a:cubicBezTo>
                  <a:pt x="5439455" y="3988290"/>
                  <a:pt x="5385849" y="4002585"/>
                  <a:pt x="5342964" y="4020453"/>
                </a:cubicBezTo>
                <a:cubicBezTo>
                  <a:pt x="5275063" y="4049043"/>
                  <a:pt x="5192867" y="4084781"/>
                  <a:pt x="5124966" y="4124092"/>
                </a:cubicBezTo>
                <a:cubicBezTo>
                  <a:pt x="4914116" y="4242025"/>
                  <a:pt x="4696118" y="4409991"/>
                  <a:pt x="4495988" y="4631563"/>
                </a:cubicBezTo>
                <a:cubicBezTo>
                  <a:pt x="4295859" y="4849560"/>
                  <a:pt x="4142188" y="5078280"/>
                  <a:pt x="4017108" y="5303425"/>
                </a:cubicBezTo>
                <a:cubicBezTo>
                  <a:pt x="3917043" y="5478538"/>
                  <a:pt x="3806257" y="5664372"/>
                  <a:pt x="3674029" y="5846633"/>
                </a:cubicBezTo>
                <a:cubicBezTo>
                  <a:pt x="3613275" y="5932403"/>
                  <a:pt x="3509637" y="6046762"/>
                  <a:pt x="3416720" y="6118237"/>
                </a:cubicBezTo>
                <a:cubicBezTo>
                  <a:pt x="3288065" y="6214728"/>
                  <a:pt x="3166558" y="6279055"/>
                  <a:pt x="3041477" y="6350530"/>
                </a:cubicBezTo>
                <a:cubicBezTo>
                  <a:pt x="2830627" y="6472037"/>
                  <a:pt x="2541154" y="6586396"/>
                  <a:pt x="2391058" y="6858000"/>
                </a:cubicBezTo>
                <a:lnTo>
                  <a:pt x="2258829" y="6858000"/>
                </a:lnTo>
                <a:cubicBezTo>
                  <a:pt x="2283845" y="6757936"/>
                  <a:pt x="2416074" y="6622134"/>
                  <a:pt x="2526859" y="6543511"/>
                </a:cubicBezTo>
                <a:cubicBezTo>
                  <a:pt x="2612629" y="6475610"/>
                  <a:pt x="2705546" y="6432726"/>
                  <a:pt x="2794890" y="6389841"/>
                </a:cubicBezTo>
                <a:cubicBezTo>
                  <a:pt x="2887807" y="6346956"/>
                  <a:pt x="2980724" y="6300497"/>
                  <a:pt x="3073641" y="6250465"/>
                </a:cubicBezTo>
                <a:cubicBezTo>
                  <a:pt x="3102231" y="6236170"/>
                  <a:pt x="3134395" y="6214728"/>
                  <a:pt x="3162985" y="6200433"/>
                </a:cubicBezTo>
                <a:cubicBezTo>
                  <a:pt x="3534653" y="5982435"/>
                  <a:pt x="3731209" y="5578603"/>
                  <a:pt x="3942059" y="5278409"/>
                </a:cubicBezTo>
                <a:cubicBezTo>
                  <a:pt x="4034976" y="5139033"/>
                  <a:pt x="4124320" y="4981789"/>
                  <a:pt x="4238679" y="4842413"/>
                </a:cubicBezTo>
                <a:cubicBezTo>
                  <a:pt x="4295859" y="4767365"/>
                  <a:pt x="4374481" y="4695890"/>
                  <a:pt x="4442382" y="4624415"/>
                </a:cubicBezTo>
                <a:cubicBezTo>
                  <a:pt x="4553168" y="4499334"/>
                  <a:pt x="4692544" y="4345664"/>
                  <a:pt x="4828346" y="4242025"/>
                </a:cubicBezTo>
                <a:cubicBezTo>
                  <a:pt x="4996311" y="4109797"/>
                  <a:pt x="5171425" y="4009732"/>
                  <a:pt x="5342964" y="3941831"/>
                </a:cubicBezTo>
                <a:cubicBezTo>
                  <a:pt x="5457323" y="3895373"/>
                  <a:pt x="5589552" y="3856062"/>
                  <a:pt x="5714632" y="3834619"/>
                </a:cubicBezTo>
                <a:lnTo>
                  <a:pt x="5714632" y="3916815"/>
                </a:lnTo>
                <a:close/>
                <a:moveTo>
                  <a:pt x="5714632" y="2380109"/>
                </a:moveTo>
                <a:lnTo>
                  <a:pt x="5714632" y="2490894"/>
                </a:lnTo>
                <a:cubicBezTo>
                  <a:pt x="5568109" y="2519484"/>
                  <a:pt x="5414439" y="2569517"/>
                  <a:pt x="5267915" y="2630270"/>
                </a:cubicBezTo>
                <a:cubicBezTo>
                  <a:pt x="4949853" y="2758925"/>
                  <a:pt x="4610348" y="2976922"/>
                  <a:pt x="4299433" y="3305706"/>
                </a:cubicBezTo>
                <a:cubicBezTo>
                  <a:pt x="3984944" y="3630916"/>
                  <a:pt x="3752651" y="3963274"/>
                  <a:pt x="3577538" y="4292058"/>
                </a:cubicBezTo>
                <a:cubicBezTo>
                  <a:pt x="3538227" y="4367106"/>
                  <a:pt x="3491768" y="4452876"/>
                  <a:pt x="3448883" y="4531498"/>
                </a:cubicBezTo>
                <a:cubicBezTo>
                  <a:pt x="3252328" y="4874577"/>
                  <a:pt x="3087936" y="5253393"/>
                  <a:pt x="2694825" y="5560734"/>
                </a:cubicBezTo>
                <a:cubicBezTo>
                  <a:pt x="2551876" y="5671520"/>
                  <a:pt x="2398205" y="5757289"/>
                  <a:pt x="2255256" y="5843059"/>
                </a:cubicBezTo>
                <a:cubicBezTo>
                  <a:pt x="2105159" y="5928829"/>
                  <a:pt x="1955062" y="6011025"/>
                  <a:pt x="1804965" y="6114663"/>
                </a:cubicBezTo>
                <a:cubicBezTo>
                  <a:pt x="1586967" y="6257613"/>
                  <a:pt x="1383264" y="6514922"/>
                  <a:pt x="1358248" y="6707903"/>
                </a:cubicBezTo>
                <a:cubicBezTo>
                  <a:pt x="1354674" y="6732919"/>
                  <a:pt x="1347527" y="6772231"/>
                  <a:pt x="1347527" y="6782952"/>
                </a:cubicBezTo>
                <a:lnTo>
                  <a:pt x="1347527" y="6858000"/>
                </a:lnTo>
                <a:lnTo>
                  <a:pt x="1193856" y="6858000"/>
                </a:lnTo>
                <a:cubicBezTo>
                  <a:pt x="1204577" y="6843705"/>
                  <a:pt x="1197430" y="6843705"/>
                  <a:pt x="1197430" y="6832984"/>
                </a:cubicBezTo>
                <a:cubicBezTo>
                  <a:pt x="1193856" y="6811542"/>
                  <a:pt x="1193856" y="6768657"/>
                  <a:pt x="1193856" y="6761509"/>
                </a:cubicBezTo>
                <a:cubicBezTo>
                  <a:pt x="1193856" y="6529217"/>
                  <a:pt x="1322510" y="6289776"/>
                  <a:pt x="1611983" y="6089647"/>
                </a:cubicBezTo>
                <a:cubicBezTo>
                  <a:pt x="2001520" y="5814469"/>
                  <a:pt x="2412500" y="5732273"/>
                  <a:pt x="2802037" y="5296277"/>
                </a:cubicBezTo>
                <a:cubicBezTo>
                  <a:pt x="2837775" y="5253393"/>
                  <a:pt x="2877086" y="5206934"/>
                  <a:pt x="2912823" y="5160475"/>
                </a:cubicBezTo>
                <a:cubicBezTo>
                  <a:pt x="3077215" y="4942478"/>
                  <a:pt x="3205869" y="4710185"/>
                  <a:pt x="3345245" y="4488613"/>
                </a:cubicBezTo>
                <a:cubicBezTo>
                  <a:pt x="3384556" y="4424286"/>
                  <a:pt x="3420294" y="4356385"/>
                  <a:pt x="3459605" y="4295631"/>
                </a:cubicBezTo>
                <a:cubicBezTo>
                  <a:pt x="3556095" y="4134813"/>
                  <a:pt x="3652586" y="3977569"/>
                  <a:pt x="3759799" y="3823898"/>
                </a:cubicBezTo>
                <a:cubicBezTo>
                  <a:pt x="3849142" y="3695243"/>
                  <a:pt x="3981370" y="3559442"/>
                  <a:pt x="4095730" y="3434361"/>
                </a:cubicBezTo>
                <a:cubicBezTo>
                  <a:pt x="4210090" y="3302132"/>
                  <a:pt x="4335170" y="3144888"/>
                  <a:pt x="4485267" y="3016234"/>
                </a:cubicBezTo>
                <a:cubicBezTo>
                  <a:pt x="4646085" y="2876858"/>
                  <a:pt x="4806903" y="2755351"/>
                  <a:pt x="4967722" y="2666007"/>
                </a:cubicBezTo>
                <a:cubicBezTo>
                  <a:pt x="5028475" y="2630270"/>
                  <a:pt x="5096376" y="2594533"/>
                  <a:pt x="5167851" y="2562369"/>
                </a:cubicBezTo>
                <a:cubicBezTo>
                  <a:pt x="5342964" y="2476599"/>
                  <a:pt x="5525224" y="2419420"/>
                  <a:pt x="5703911" y="2380109"/>
                </a:cubicBezTo>
                <a:lnTo>
                  <a:pt x="5714632" y="2380109"/>
                </a:lnTo>
                <a:close/>
                <a:moveTo>
                  <a:pt x="5714632" y="1751131"/>
                </a:moveTo>
                <a:cubicBezTo>
                  <a:pt x="5575257" y="1783294"/>
                  <a:pt x="5418012" y="1833327"/>
                  <a:pt x="5282210" y="1890507"/>
                </a:cubicBezTo>
                <a:cubicBezTo>
                  <a:pt x="4846215" y="2072767"/>
                  <a:pt x="4406645" y="2355092"/>
                  <a:pt x="3974223" y="2791088"/>
                </a:cubicBezTo>
                <a:cubicBezTo>
                  <a:pt x="3584685" y="3180625"/>
                  <a:pt x="3298786" y="3577310"/>
                  <a:pt x="3070067" y="3970421"/>
                </a:cubicBezTo>
                <a:cubicBezTo>
                  <a:pt x="3016461" y="4063338"/>
                  <a:pt x="2959282" y="4159829"/>
                  <a:pt x="2905676" y="4256320"/>
                </a:cubicBezTo>
                <a:cubicBezTo>
                  <a:pt x="2819906" y="4399270"/>
                  <a:pt x="2734136" y="4545793"/>
                  <a:pt x="2641219" y="4692316"/>
                </a:cubicBezTo>
                <a:cubicBezTo>
                  <a:pt x="2551876" y="4831692"/>
                  <a:pt x="2451811" y="4985362"/>
                  <a:pt x="2344599" y="5124738"/>
                </a:cubicBezTo>
                <a:cubicBezTo>
                  <a:pt x="2226666" y="5274835"/>
                  <a:pt x="2044405" y="5478538"/>
                  <a:pt x="1880013" y="5592898"/>
                </a:cubicBezTo>
                <a:cubicBezTo>
                  <a:pt x="1465460" y="5885944"/>
                  <a:pt x="1043759" y="6061057"/>
                  <a:pt x="629206" y="6325514"/>
                </a:cubicBezTo>
                <a:cubicBezTo>
                  <a:pt x="446945" y="6439873"/>
                  <a:pt x="203931" y="6668592"/>
                  <a:pt x="118161" y="6858000"/>
                </a:cubicBezTo>
                <a:lnTo>
                  <a:pt x="228" y="6858000"/>
                </a:lnTo>
                <a:lnTo>
                  <a:pt x="228" y="6640002"/>
                </a:lnTo>
                <a:cubicBezTo>
                  <a:pt x="207505" y="6375546"/>
                  <a:pt x="479109" y="6196859"/>
                  <a:pt x="718549" y="6082499"/>
                </a:cubicBezTo>
                <a:cubicBezTo>
                  <a:pt x="965137" y="5960992"/>
                  <a:pt x="1222446" y="5843059"/>
                  <a:pt x="1476181" y="5696536"/>
                </a:cubicBezTo>
                <a:cubicBezTo>
                  <a:pt x="2133749" y="5314146"/>
                  <a:pt x="2462532" y="4638710"/>
                  <a:pt x="2830627" y="4102649"/>
                </a:cubicBezTo>
                <a:cubicBezTo>
                  <a:pt x="2991445" y="3863209"/>
                  <a:pt x="3152263" y="3595179"/>
                  <a:pt x="3330950" y="3359312"/>
                </a:cubicBezTo>
                <a:cubicBezTo>
                  <a:pt x="3441736" y="3209215"/>
                  <a:pt x="3591833" y="3066266"/>
                  <a:pt x="3734783" y="2919743"/>
                </a:cubicBezTo>
                <a:cubicBezTo>
                  <a:pt x="3877732" y="2766072"/>
                  <a:pt x="4031403" y="2580238"/>
                  <a:pt x="4192221" y="2440862"/>
                </a:cubicBezTo>
                <a:cubicBezTo>
                  <a:pt x="4438809" y="2215717"/>
                  <a:pt x="4692544" y="2040604"/>
                  <a:pt x="4942705" y="1904802"/>
                </a:cubicBezTo>
                <a:cubicBezTo>
                  <a:pt x="5003459" y="1872638"/>
                  <a:pt x="5067786" y="1836901"/>
                  <a:pt x="5135687" y="1808311"/>
                </a:cubicBezTo>
                <a:cubicBezTo>
                  <a:pt x="5325095" y="1718967"/>
                  <a:pt x="5521651" y="1647493"/>
                  <a:pt x="5714632" y="1601034"/>
                </a:cubicBezTo>
                <a:lnTo>
                  <a:pt x="5714632" y="1751131"/>
                </a:lnTo>
                <a:close/>
                <a:moveTo>
                  <a:pt x="5714632" y="0"/>
                </a:moveTo>
                <a:lnTo>
                  <a:pt x="5714632" y="121507"/>
                </a:lnTo>
                <a:cubicBezTo>
                  <a:pt x="5614568" y="332357"/>
                  <a:pt x="5335816" y="603961"/>
                  <a:pt x="5124966" y="732616"/>
                </a:cubicBezTo>
                <a:cubicBezTo>
                  <a:pt x="4964148" y="832681"/>
                  <a:pt x="4799756" y="929171"/>
                  <a:pt x="4642512" y="1025662"/>
                </a:cubicBezTo>
                <a:cubicBezTo>
                  <a:pt x="4574611" y="1064973"/>
                  <a:pt x="4503136" y="1115006"/>
                  <a:pt x="4431661" y="1161464"/>
                </a:cubicBezTo>
                <a:cubicBezTo>
                  <a:pt x="3802683" y="1576018"/>
                  <a:pt x="3566817" y="2187127"/>
                  <a:pt x="3277344" y="2705319"/>
                </a:cubicBezTo>
                <a:cubicBezTo>
                  <a:pt x="3234459" y="2780367"/>
                  <a:pt x="3191574" y="2862563"/>
                  <a:pt x="3148690" y="2948333"/>
                </a:cubicBezTo>
                <a:cubicBezTo>
                  <a:pt x="3109378" y="3016234"/>
                  <a:pt x="3070067" y="3094856"/>
                  <a:pt x="3034330" y="3166331"/>
                </a:cubicBezTo>
                <a:cubicBezTo>
                  <a:pt x="2919970" y="3366460"/>
                  <a:pt x="2823480" y="3566589"/>
                  <a:pt x="2666235" y="3766718"/>
                </a:cubicBezTo>
                <a:cubicBezTo>
                  <a:pt x="2566171" y="3895373"/>
                  <a:pt x="2455385" y="4020453"/>
                  <a:pt x="2362468" y="4152682"/>
                </a:cubicBezTo>
                <a:cubicBezTo>
                  <a:pt x="1937193" y="4756643"/>
                  <a:pt x="1290347" y="5235524"/>
                  <a:pt x="757860" y="5432079"/>
                </a:cubicBezTo>
                <a:cubicBezTo>
                  <a:pt x="697107" y="5453522"/>
                  <a:pt x="636353" y="5478538"/>
                  <a:pt x="579173" y="5496407"/>
                </a:cubicBezTo>
                <a:cubicBezTo>
                  <a:pt x="386191" y="5560734"/>
                  <a:pt x="193210" y="5600045"/>
                  <a:pt x="228" y="5635782"/>
                </a:cubicBezTo>
                <a:lnTo>
                  <a:pt x="228" y="5496407"/>
                </a:lnTo>
                <a:cubicBezTo>
                  <a:pt x="261111" y="5449948"/>
                  <a:pt x="521993" y="5382047"/>
                  <a:pt x="782876" y="5278409"/>
                </a:cubicBezTo>
                <a:cubicBezTo>
                  <a:pt x="1204577" y="5114017"/>
                  <a:pt x="1654868" y="4820971"/>
                  <a:pt x="2065847" y="4370680"/>
                </a:cubicBezTo>
                <a:cubicBezTo>
                  <a:pt x="2466106" y="3934684"/>
                  <a:pt x="2744857" y="3487967"/>
                  <a:pt x="2955708" y="3051971"/>
                </a:cubicBezTo>
                <a:cubicBezTo>
                  <a:pt x="3245180" y="2440862"/>
                  <a:pt x="3584685" y="1640345"/>
                  <a:pt x="4038550" y="1297266"/>
                </a:cubicBezTo>
                <a:cubicBezTo>
                  <a:pt x="4085009" y="1261529"/>
                  <a:pt x="4135041" y="1222218"/>
                  <a:pt x="4181500" y="1186481"/>
                </a:cubicBezTo>
                <a:cubicBezTo>
                  <a:pt x="4635364" y="829107"/>
                  <a:pt x="5310800" y="557503"/>
                  <a:pt x="5543093" y="0"/>
                </a:cubicBezTo>
                <a:lnTo>
                  <a:pt x="5714632" y="0"/>
                </a:lnTo>
                <a:close/>
                <a:moveTo>
                  <a:pt x="4102877" y="0"/>
                </a:moveTo>
                <a:lnTo>
                  <a:pt x="4102877" y="42885"/>
                </a:lnTo>
                <a:cubicBezTo>
                  <a:pt x="4088582" y="203703"/>
                  <a:pt x="4059992" y="357374"/>
                  <a:pt x="4013534" y="518192"/>
                </a:cubicBezTo>
                <a:cubicBezTo>
                  <a:pt x="3956354" y="704026"/>
                  <a:pt x="3867011" y="911303"/>
                  <a:pt x="3752651" y="1100711"/>
                </a:cubicBezTo>
                <a:cubicBezTo>
                  <a:pt x="3438162" y="1622476"/>
                  <a:pt x="2902102" y="2144242"/>
                  <a:pt x="2648367" y="2666007"/>
                </a:cubicBezTo>
                <a:cubicBezTo>
                  <a:pt x="2619777" y="2726761"/>
                  <a:pt x="2580466" y="2787514"/>
                  <a:pt x="2548302" y="2855415"/>
                </a:cubicBezTo>
                <a:cubicBezTo>
                  <a:pt x="2401779" y="3134167"/>
                  <a:pt x="2223092" y="3434361"/>
                  <a:pt x="1955062" y="3716686"/>
                </a:cubicBezTo>
                <a:cubicBezTo>
                  <a:pt x="1737064" y="3945405"/>
                  <a:pt x="1497623" y="4124092"/>
                  <a:pt x="1279626" y="4249173"/>
                </a:cubicBezTo>
                <a:cubicBezTo>
                  <a:pt x="1215298" y="4284910"/>
                  <a:pt x="1147397" y="4320647"/>
                  <a:pt x="1086644" y="4349237"/>
                </a:cubicBezTo>
                <a:cubicBezTo>
                  <a:pt x="1018743" y="4377827"/>
                  <a:pt x="943694" y="4409991"/>
                  <a:pt x="875793" y="4438581"/>
                </a:cubicBezTo>
                <a:cubicBezTo>
                  <a:pt x="589894" y="4542219"/>
                  <a:pt x="296848" y="4610120"/>
                  <a:pt x="10949" y="4631563"/>
                </a:cubicBezTo>
                <a:lnTo>
                  <a:pt x="228" y="4631563"/>
                </a:lnTo>
                <a:lnTo>
                  <a:pt x="228" y="4488613"/>
                </a:lnTo>
                <a:cubicBezTo>
                  <a:pt x="175341" y="4481466"/>
                  <a:pt x="350454" y="4435007"/>
                  <a:pt x="525567" y="4392122"/>
                </a:cubicBezTo>
                <a:cubicBezTo>
                  <a:pt x="654222" y="4359959"/>
                  <a:pt x="782876" y="4317074"/>
                  <a:pt x="911531" y="4267041"/>
                </a:cubicBezTo>
                <a:cubicBezTo>
                  <a:pt x="1204577" y="4152682"/>
                  <a:pt x="1515492" y="3991864"/>
                  <a:pt x="1804965" y="3673801"/>
                </a:cubicBezTo>
                <a:cubicBezTo>
                  <a:pt x="2065847" y="3384328"/>
                  <a:pt x="2248108" y="3073413"/>
                  <a:pt x="2423221" y="2780367"/>
                </a:cubicBezTo>
                <a:cubicBezTo>
                  <a:pt x="2501843" y="2640991"/>
                  <a:pt x="2569744" y="2498042"/>
                  <a:pt x="2655514" y="2362240"/>
                </a:cubicBezTo>
                <a:cubicBezTo>
                  <a:pt x="2955708" y="1869064"/>
                  <a:pt x="3513211" y="1372315"/>
                  <a:pt x="3749077" y="886287"/>
                </a:cubicBezTo>
                <a:cubicBezTo>
                  <a:pt x="3784815" y="807664"/>
                  <a:pt x="3820552" y="732616"/>
                  <a:pt x="3849142" y="661141"/>
                </a:cubicBezTo>
                <a:cubicBezTo>
                  <a:pt x="3924191" y="468159"/>
                  <a:pt x="3963502" y="275178"/>
                  <a:pt x="3981370" y="82196"/>
                </a:cubicBezTo>
                <a:cubicBezTo>
                  <a:pt x="3981370" y="14295"/>
                  <a:pt x="3984944" y="7147"/>
                  <a:pt x="3981370" y="0"/>
                </a:cubicBezTo>
                <a:lnTo>
                  <a:pt x="4102877" y="0"/>
                </a:lnTo>
                <a:close/>
                <a:moveTo>
                  <a:pt x="3263049" y="0"/>
                </a:moveTo>
                <a:lnTo>
                  <a:pt x="3263049" y="35737"/>
                </a:lnTo>
                <a:cubicBezTo>
                  <a:pt x="3245180" y="153671"/>
                  <a:pt x="3227312" y="289473"/>
                  <a:pt x="3191574" y="407406"/>
                </a:cubicBezTo>
                <a:cubicBezTo>
                  <a:pt x="3127247" y="639699"/>
                  <a:pt x="2998593" y="886287"/>
                  <a:pt x="2816332" y="1122153"/>
                </a:cubicBezTo>
                <a:cubicBezTo>
                  <a:pt x="2523286" y="1497396"/>
                  <a:pt x="2169486" y="1861917"/>
                  <a:pt x="1965783" y="2233585"/>
                </a:cubicBezTo>
                <a:cubicBezTo>
                  <a:pt x="1819260" y="2498042"/>
                  <a:pt x="1658442" y="2773220"/>
                  <a:pt x="1383264" y="3044823"/>
                </a:cubicBezTo>
                <a:cubicBezTo>
                  <a:pt x="1108086" y="3309280"/>
                  <a:pt x="815040" y="3473672"/>
                  <a:pt x="543436" y="3577310"/>
                </a:cubicBezTo>
                <a:cubicBezTo>
                  <a:pt x="364749" y="3641637"/>
                  <a:pt x="178915" y="3684522"/>
                  <a:pt x="228" y="3713112"/>
                </a:cubicBezTo>
                <a:lnTo>
                  <a:pt x="228" y="3588031"/>
                </a:lnTo>
                <a:cubicBezTo>
                  <a:pt x="150325" y="3563015"/>
                  <a:pt x="311143" y="3523704"/>
                  <a:pt x="468387" y="3473672"/>
                </a:cubicBezTo>
                <a:cubicBezTo>
                  <a:pt x="539862" y="3452229"/>
                  <a:pt x="614911" y="3420066"/>
                  <a:pt x="689959" y="3387902"/>
                </a:cubicBezTo>
                <a:cubicBezTo>
                  <a:pt x="747139" y="3362886"/>
                  <a:pt x="804319" y="3330722"/>
                  <a:pt x="861498" y="3302132"/>
                </a:cubicBezTo>
                <a:cubicBezTo>
                  <a:pt x="1315363" y="3062692"/>
                  <a:pt x="1636999" y="2533779"/>
                  <a:pt x="1887161" y="2133521"/>
                </a:cubicBezTo>
                <a:cubicBezTo>
                  <a:pt x="1940767" y="2040604"/>
                  <a:pt x="1994373" y="1944113"/>
                  <a:pt x="2065847" y="1854769"/>
                </a:cubicBezTo>
                <a:cubicBezTo>
                  <a:pt x="2169486" y="1722541"/>
                  <a:pt x="2294567" y="1572444"/>
                  <a:pt x="2412500" y="1443790"/>
                </a:cubicBezTo>
                <a:cubicBezTo>
                  <a:pt x="2584039" y="1250808"/>
                  <a:pt x="2769874" y="1054252"/>
                  <a:pt x="2884233" y="864844"/>
                </a:cubicBezTo>
                <a:cubicBezTo>
                  <a:pt x="2916397" y="807664"/>
                  <a:pt x="2952134" y="750485"/>
                  <a:pt x="2977150" y="700452"/>
                </a:cubicBezTo>
                <a:cubicBezTo>
                  <a:pt x="3091510" y="471733"/>
                  <a:pt x="3152263" y="225145"/>
                  <a:pt x="3162985" y="0"/>
                </a:cubicBezTo>
                <a:lnTo>
                  <a:pt x="3263049" y="0"/>
                </a:lnTo>
                <a:close/>
                <a:moveTo>
                  <a:pt x="2526859" y="0"/>
                </a:moveTo>
                <a:lnTo>
                  <a:pt x="2526859" y="39311"/>
                </a:lnTo>
                <a:cubicBezTo>
                  <a:pt x="2516138" y="200129"/>
                  <a:pt x="2480401" y="357374"/>
                  <a:pt x="2412500" y="514618"/>
                </a:cubicBezTo>
                <a:cubicBezTo>
                  <a:pt x="2358894" y="643273"/>
                  <a:pt x="2280272" y="782648"/>
                  <a:pt x="2169486" y="918450"/>
                </a:cubicBezTo>
                <a:cubicBezTo>
                  <a:pt x="2033684" y="1082842"/>
                  <a:pt x="1887161" y="1250808"/>
                  <a:pt x="1747785" y="1418773"/>
                </a:cubicBezTo>
                <a:cubicBezTo>
                  <a:pt x="1569098" y="1633198"/>
                  <a:pt x="1461886" y="1865490"/>
                  <a:pt x="1311789" y="2087062"/>
                </a:cubicBezTo>
                <a:cubicBezTo>
                  <a:pt x="1175987" y="2290765"/>
                  <a:pt x="922252" y="2519484"/>
                  <a:pt x="729270" y="2626696"/>
                </a:cubicBezTo>
                <a:cubicBezTo>
                  <a:pt x="643500" y="2676729"/>
                  <a:pt x="557731" y="2719613"/>
                  <a:pt x="471961" y="2751777"/>
                </a:cubicBezTo>
                <a:cubicBezTo>
                  <a:pt x="332585" y="2805383"/>
                  <a:pt x="186062" y="2841121"/>
                  <a:pt x="46687" y="2862563"/>
                </a:cubicBezTo>
                <a:cubicBezTo>
                  <a:pt x="39539" y="2862563"/>
                  <a:pt x="25244" y="2869710"/>
                  <a:pt x="14523" y="2869710"/>
                </a:cubicBezTo>
                <a:lnTo>
                  <a:pt x="228" y="2869710"/>
                </a:lnTo>
                <a:lnTo>
                  <a:pt x="228" y="2776793"/>
                </a:lnTo>
                <a:cubicBezTo>
                  <a:pt x="178915" y="2744630"/>
                  <a:pt x="368323" y="2701745"/>
                  <a:pt x="554157" y="2619549"/>
                </a:cubicBezTo>
                <a:cubicBezTo>
                  <a:pt x="736418" y="2537353"/>
                  <a:pt x="943694" y="2394403"/>
                  <a:pt x="1104512" y="2190700"/>
                </a:cubicBezTo>
                <a:cubicBezTo>
                  <a:pt x="1208151" y="2058472"/>
                  <a:pt x="1301068" y="1926244"/>
                  <a:pt x="1386838" y="1794016"/>
                </a:cubicBezTo>
                <a:cubicBezTo>
                  <a:pt x="1429722" y="1726115"/>
                  <a:pt x="1472607" y="1651066"/>
                  <a:pt x="1515492" y="1583165"/>
                </a:cubicBezTo>
                <a:cubicBezTo>
                  <a:pt x="1733490" y="1236513"/>
                  <a:pt x="2183781" y="882713"/>
                  <a:pt x="2326730" y="536060"/>
                </a:cubicBezTo>
                <a:cubicBezTo>
                  <a:pt x="2383910" y="400258"/>
                  <a:pt x="2426795" y="253735"/>
                  <a:pt x="2441090" y="125081"/>
                </a:cubicBezTo>
                <a:cubicBezTo>
                  <a:pt x="2444664" y="85770"/>
                  <a:pt x="2448237" y="42885"/>
                  <a:pt x="2448237" y="0"/>
                </a:cubicBezTo>
                <a:lnTo>
                  <a:pt x="2526859" y="0"/>
                </a:lnTo>
                <a:close/>
                <a:moveTo>
                  <a:pt x="1765654" y="0"/>
                </a:moveTo>
                <a:lnTo>
                  <a:pt x="1765654" y="35737"/>
                </a:lnTo>
                <a:cubicBezTo>
                  <a:pt x="1754932" y="278751"/>
                  <a:pt x="1626278" y="525339"/>
                  <a:pt x="1447591" y="775501"/>
                </a:cubicBezTo>
                <a:cubicBezTo>
                  <a:pt x="1368969" y="879139"/>
                  <a:pt x="1290347" y="997072"/>
                  <a:pt x="1233167" y="1115006"/>
                </a:cubicBezTo>
                <a:cubicBezTo>
                  <a:pt x="1118807" y="1340151"/>
                  <a:pt x="1043759" y="1583165"/>
                  <a:pt x="793597" y="1819032"/>
                </a:cubicBezTo>
                <a:cubicBezTo>
                  <a:pt x="700680" y="1901228"/>
                  <a:pt x="607763" y="1965555"/>
                  <a:pt x="514846" y="2012014"/>
                </a:cubicBezTo>
                <a:cubicBezTo>
                  <a:pt x="454092" y="2044177"/>
                  <a:pt x="389765" y="2072767"/>
                  <a:pt x="329012" y="2090636"/>
                </a:cubicBezTo>
                <a:cubicBezTo>
                  <a:pt x="278979" y="2108505"/>
                  <a:pt x="107440" y="2158537"/>
                  <a:pt x="32392" y="2158537"/>
                </a:cubicBezTo>
                <a:lnTo>
                  <a:pt x="228" y="2158537"/>
                </a:lnTo>
                <a:lnTo>
                  <a:pt x="228" y="2097783"/>
                </a:lnTo>
                <a:cubicBezTo>
                  <a:pt x="132456" y="2090636"/>
                  <a:pt x="264684" y="2044177"/>
                  <a:pt x="396913" y="1994145"/>
                </a:cubicBezTo>
                <a:cubicBezTo>
                  <a:pt x="547010" y="1936965"/>
                  <a:pt x="736418" y="1826179"/>
                  <a:pt x="868646" y="1643919"/>
                </a:cubicBezTo>
                <a:cubicBezTo>
                  <a:pt x="997300" y="1465232"/>
                  <a:pt x="1079496" y="1282971"/>
                  <a:pt x="1165266" y="1107858"/>
                </a:cubicBezTo>
                <a:cubicBezTo>
                  <a:pt x="1251036" y="925598"/>
                  <a:pt x="1404706" y="750485"/>
                  <a:pt x="1526213" y="571798"/>
                </a:cubicBezTo>
                <a:cubicBezTo>
                  <a:pt x="1647720" y="385964"/>
                  <a:pt x="1719195" y="182261"/>
                  <a:pt x="1712048" y="0"/>
                </a:cubicBezTo>
                <a:lnTo>
                  <a:pt x="1765654" y="0"/>
                </a:lnTo>
                <a:close/>
                <a:moveTo>
                  <a:pt x="1404706" y="0"/>
                </a:moveTo>
                <a:cubicBezTo>
                  <a:pt x="1265331" y="210850"/>
                  <a:pt x="1040185" y="243014"/>
                  <a:pt x="893662" y="450291"/>
                </a:cubicBezTo>
                <a:cubicBezTo>
                  <a:pt x="811466" y="561077"/>
                  <a:pt x="768581" y="671862"/>
                  <a:pt x="714975" y="782648"/>
                </a:cubicBezTo>
                <a:cubicBezTo>
                  <a:pt x="668517" y="875565"/>
                  <a:pt x="622058" y="979204"/>
                  <a:pt x="568452" y="1079268"/>
                </a:cubicBezTo>
                <a:cubicBezTo>
                  <a:pt x="550583" y="1115006"/>
                  <a:pt x="514846" y="1150743"/>
                  <a:pt x="489830" y="1193628"/>
                </a:cubicBezTo>
                <a:cubicBezTo>
                  <a:pt x="386191" y="1365167"/>
                  <a:pt x="171767" y="1579592"/>
                  <a:pt x="228" y="1654640"/>
                </a:cubicBezTo>
                <a:lnTo>
                  <a:pt x="228" y="1629624"/>
                </a:lnTo>
                <a:cubicBezTo>
                  <a:pt x="-3346" y="1597460"/>
                  <a:pt x="53834" y="1586739"/>
                  <a:pt x="85998" y="1565297"/>
                </a:cubicBezTo>
                <a:cubicBezTo>
                  <a:pt x="311143" y="1425921"/>
                  <a:pt x="507698" y="1161464"/>
                  <a:pt x="597042" y="957761"/>
                </a:cubicBezTo>
                <a:cubicBezTo>
                  <a:pt x="625632" y="893434"/>
                  <a:pt x="650648" y="825533"/>
                  <a:pt x="679238" y="764780"/>
                </a:cubicBezTo>
                <a:cubicBezTo>
                  <a:pt x="700680" y="711174"/>
                  <a:pt x="725696" y="657568"/>
                  <a:pt x="750713" y="603961"/>
                </a:cubicBezTo>
                <a:cubicBezTo>
                  <a:pt x="793597" y="514618"/>
                  <a:pt x="840056" y="421701"/>
                  <a:pt x="943694" y="335931"/>
                </a:cubicBezTo>
                <a:cubicBezTo>
                  <a:pt x="1018743" y="271604"/>
                  <a:pt x="1104512" y="214424"/>
                  <a:pt x="1183135" y="153671"/>
                </a:cubicBezTo>
                <a:cubicBezTo>
                  <a:pt x="1226019" y="117933"/>
                  <a:pt x="1304642" y="53606"/>
                  <a:pt x="1336805" y="0"/>
                </a:cubicBezTo>
                <a:lnTo>
                  <a:pt x="1404706" y="0"/>
                </a:lnTo>
                <a:close/>
                <a:moveTo>
                  <a:pt x="704254" y="0"/>
                </a:moveTo>
                <a:lnTo>
                  <a:pt x="704254" y="7147"/>
                </a:lnTo>
                <a:cubicBezTo>
                  <a:pt x="668517" y="150097"/>
                  <a:pt x="568452" y="307341"/>
                  <a:pt x="468387" y="453865"/>
                </a:cubicBezTo>
                <a:cubicBezTo>
                  <a:pt x="404060" y="543208"/>
                  <a:pt x="339733" y="639699"/>
                  <a:pt x="300422" y="732616"/>
                </a:cubicBezTo>
                <a:cubicBezTo>
                  <a:pt x="228947" y="893434"/>
                  <a:pt x="161046" y="1054252"/>
                  <a:pt x="228" y="1215070"/>
                </a:cubicBezTo>
                <a:lnTo>
                  <a:pt x="228" y="1147169"/>
                </a:lnTo>
                <a:cubicBezTo>
                  <a:pt x="103866" y="1029236"/>
                  <a:pt x="161046" y="911303"/>
                  <a:pt x="218226" y="793369"/>
                </a:cubicBezTo>
                <a:cubicBezTo>
                  <a:pt x="261111" y="704026"/>
                  <a:pt x="311143" y="600388"/>
                  <a:pt x="375470" y="511044"/>
                </a:cubicBezTo>
                <a:cubicBezTo>
                  <a:pt x="468387" y="378816"/>
                  <a:pt x="579173" y="243014"/>
                  <a:pt x="629206" y="114360"/>
                </a:cubicBezTo>
                <a:cubicBezTo>
                  <a:pt x="639927" y="78622"/>
                  <a:pt x="657795" y="39311"/>
                  <a:pt x="668517" y="0"/>
                </a:cubicBezTo>
                <a:lnTo>
                  <a:pt x="704254" y="0"/>
                </a:lnTo>
                <a:close/>
                <a:moveTo>
                  <a:pt x="429076" y="0"/>
                </a:moveTo>
                <a:cubicBezTo>
                  <a:pt x="364749" y="171539"/>
                  <a:pt x="207505" y="400258"/>
                  <a:pt x="228" y="532487"/>
                </a:cubicBezTo>
                <a:cubicBezTo>
                  <a:pt x="-3346" y="493176"/>
                  <a:pt x="35965" y="482454"/>
                  <a:pt x="57408" y="468159"/>
                </a:cubicBezTo>
                <a:cubicBezTo>
                  <a:pt x="161046" y="385964"/>
                  <a:pt x="278979" y="257309"/>
                  <a:pt x="336159" y="153671"/>
                </a:cubicBezTo>
                <a:cubicBezTo>
                  <a:pt x="364749" y="103638"/>
                  <a:pt x="389765" y="50032"/>
                  <a:pt x="411208" y="0"/>
                </a:cubicBezTo>
                <a:lnTo>
                  <a:pt x="429076" y="0"/>
                </a:lnTo>
                <a:close/>
              </a:path>
            </a:pathLst>
          </a:custGeom>
          <a:solidFill>
            <a:srgbClr val="A7BFAA">
              <a:alpha val="5000"/>
            </a:srgbClr>
          </a:solidFill>
          <a:ln w="3568" cap="flat">
            <a:noFill/>
            <a:prstDash val="solid"/>
            <a:miter/>
          </a:ln>
        </p:spPr>
        <p:txBody>
          <a:bodyPr rtlCol="0" anchor="ctr"/>
          <a:lstStyle/>
          <a:p>
            <a:endParaRPr lang="zh-CN" altLang="en-US"/>
          </a:p>
        </p:txBody>
      </p:sp>
      <p:sp>
        <p:nvSpPr>
          <p:cNvPr id="6" name="任意多边形: 形状 5"/>
          <p:cNvSpPr/>
          <p:nvPr userDrawn="1">
            <p:custDataLst>
              <p:tags r:id="rId4"/>
            </p:custDataLst>
          </p:nvPr>
        </p:nvSpPr>
        <p:spPr>
          <a:xfrm>
            <a:off x="-25399" y="3494259"/>
            <a:ext cx="7903547" cy="3363741"/>
          </a:xfrm>
          <a:custGeom>
            <a:avLst/>
            <a:gdLst>
              <a:gd name="connsiteX0" fmla="*/ 916533 w 7903547"/>
              <a:gd name="connsiteY0" fmla="*/ 126 h 3363741"/>
              <a:gd name="connsiteX1" fmla="*/ 1358900 w 7903547"/>
              <a:gd name="connsiteY1" fmla="*/ 61741 h 3363741"/>
              <a:gd name="connsiteX2" fmla="*/ 3136900 w 7903547"/>
              <a:gd name="connsiteY2" fmla="*/ 1280941 h 3363741"/>
              <a:gd name="connsiteX3" fmla="*/ 6235700 w 7903547"/>
              <a:gd name="connsiteY3" fmla="*/ 1725441 h 3363741"/>
              <a:gd name="connsiteX4" fmla="*/ 7708057 w 7903547"/>
              <a:gd name="connsiteY4" fmla="*/ 3086177 h 3363741"/>
              <a:gd name="connsiteX5" fmla="*/ 7903547 w 7903547"/>
              <a:gd name="connsiteY5" fmla="*/ 3363741 h 3363741"/>
              <a:gd name="connsiteX6" fmla="*/ 0 w 7903547"/>
              <a:gd name="connsiteY6" fmla="*/ 3363741 h 3363741"/>
              <a:gd name="connsiteX7" fmla="*/ 0 w 7903547"/>
              <a:gd name="connsiteY7" fmla="*/ 159044 h 3363741"/>
              <a:gd name="connsiteX8" fmla="*/ 34181 w 7903547"/>
              <a:gd name="connsiteY8" fmla="*/ 148359 h 3363741"/>
              <a:gd name="connsiteX9" fmla="*/ 916533 w 7903547"/>
              <a:gd name="connsiteY9" fmla="*/ 126 h 336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3547" h="3363740">
                <a:moveTo>
                  <a:pt x="916533" y="126"/>
                </a:moveTo>
                <a:cubicBezTo>
                  <a:pt x="1063824" y="1813"/>
                  <a:pt x="1211263" y="20466"/>
                  <a:pt x="1358900" y="61741"/>
                </a:cubicBezTo>
                <a:cubicBezTo>
                  <a:pt x="1949450" y="226841"/>
                  <a:pt x="2324100" y="1003658"/>
                  <a:pt x="3136900" y="1280941"/>
                </a:cubicBezTo>
                <a:cubicBezTo>
                  <a:pt x="3949700" y="1558224"/>
                  <a:pt x="5408083" y="1329624"/>
                  <a:pt x="6235700" y="1725441"/>
                </a:cubicBezTo>
                <a:cubicBezTo>
                  <a:pt x="6856413" y="2022304"/>
                  <a:pt x="7303889" y="2528121"/>
                  <a:pt x="7708057" y="3086177"/>
                </a:cubicBezTo>
                <a:lnTo>
                  <a:pt x="7903547" y="3363741"/>
                </a:lnTo>
                <a:lnTo>
                  <a:pt x="0" y="3363741"/>
                </a:lnTo>
                <a:lnTo>
                  <a:pt x="0" y="159044"/>
                </a:lnTo>
                <a:lnTo>
                  <a:pt x="34181" y="148359"/>
                </a:lnTo>
                <a:cubicBezTo>
                  <a:pt x="327968" y="61245"/>
                  <a:pt x="621953" y="-3247"/>
                  <a:pt x="916533" y="126"/>
                </a:cubicBezTo>
                <a:close/>
              </a:path>
            </a:pathLst>
          </a:custGeom>
          <a:solidFill>
            <a:srgbClr val="F7F7EC"/>
          </a:solidFill>
          <a:ln>
            <a:solidFill>
              <a:srgbClr val="BBC98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p:cNvSpPr/>
          <p:nvPr userDrawn="1">
            <p:custDataLst>
              <p:tags r:id="rId5"/>
            </p:custDataLst>
          </p:nvPr>
        </p:nvSpPr>
        <p:spPr>
          <a:xfrm>
            <a:off x="0" y="3893557"/>
            <a:ext cx="7423776" cy="2964443"/>
          </a:xfrm>
          <a:custGeom>
            <a:avLst/>
            <a:gdLst>
              <a:gd name="connsiteX0" fmla="*/ 1025774 w 7423776"/>
              <a:gd name="connsiteY0" fmla="*/ 2019 h 2964443"/>
              <a:gd name="connsiteX1" fmla="*/ 1270000 w 7423776"/>
              <a:gd name="connsiteY1" fmla="*/ 81543 h 2964443"/>
              <a:gd name="connsiteX2" fmla="*/ 1282700 w 7423776"/>
              <a:gd name="connsiteY2" fmla="*/ 1415043 h 2964443"/>
              <a:gd name="connsiteX3" fmla="*/ 3035300 w 7423776"/>
              <a:gd name="connsiteY3" fmla="*/ 1745243 h 2964443"/>
              <a:gd name="connsiteX4" fmla="*/ 3454400 w 7423776"/>
              <a:gd name="connsiteY4" fmla="*/ 2723143 h 2964443"/>
              <a:gd name="connsiteX5" fmla="*/ 5943600 w 7423776"/>
              <a:gd name="connsiteY5" fmla="*/ 2329443 h 2964443"/>
              <a:gd name="connsiteX6" fmla="*/ 7312664 w 7423776"/>
              <a:gd name="connsiteY6" fmla="*/ 2892355 h 2964443"/>
              <a:gd name="connsiteX7" fmla="*/ 7423776 w 7423776"/>
              <a:gd name="connsiteY7" fmla="*/ 2964443 h 2964443"/>
              <a:gd name="connsiteX8" fmla="*/ 0 w 7423776"/>
              <a:gd name="connsiteY8" fmla="*/ 2964443 h 2964443"/>
              <a:gd name="connsiteX9" fmla="*/ 0 w 7423776"/>
              <a:gd name="connsiteY9" fmla="*/ 205072 h 2964443"/>
              <a:gd name="connsiteX10" fmla="*/ 47321 w 7423776"/>
              <a:gd name="connsiteY10" fmla="*/ 190628 h 2964443"/>
              <a:gd name="connsiteX11" fmla="*/ 1025774 w 7423776"/>
              <a:gd name="connsiteY11" fmla="*/ 2019 h 296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3775" h="2964443">
                <a:moveTo>
                  <a:pt x="1025774" y="2019"/>
                </a:moveTo>
                <a:cubicBezTo>
                  <a:pt x="1125869" y="8849"/>
                  <a:pt x="1209146" y="33389"/>
                  <a:pt x="1270000" y="81543"/>
                </a:cubicBezTo>
                <a:cubicBezTo>
                  <a:pt x="1513416" y="274160"/>
                  <a:pt x="988483" y="1137760"/>
                  <a:pt x="1282700" y="1415043"/>
                </a:cubicBezTo>
                <a:cubicBezTo>
                  <a:pt x="1576917" y="1692326"/>
                  <a:pt x="2673350" y="1527226"/>
                  <a:pt x="3035300" y="1745243"/>
                </a:cubicBezTo>
                <a:cubicBezTo>
                  <a:pt x="3397250" y="1963260"/>
                  <a:pt x="2969684" y="2625776"/>
                  <a:pt x="3454400" y="2723143"/>
                </a:cubicBezTo>
                <a:cubicBezTo>
                  <a:pt x="3939116" y="2820510"/>
                  <a:pt x="5171017" y="2213026"/>
                  <a:pt x="5943600" y="2329443"/>
                </a:cubicBezTo>
                <a:cubicBezTo>
                  <a:pt x="6426465" y="2402204"/>
                  <a:pt x="6875843" y="2620072"/>
                  <a:pt x="7312664" y="2892355"/>
                </a:cubicBezTo>
                <a:lnTo>
                  <a:pt x="7423776" y="2964443"/>
                </a:lnTo>
                <a:lnTo>
                  <a:pt x="0" y="2964443"/>
                </a:lnTo>
                <a:lnTo>
                  <a:pt x="0" y="205072"/>
                </a:lnTo>
                <a:lnTo>
                  <a:pt x="47321" y="190628"/>
                </a:lnTo>
                <a:cubicBezTo>
                  <a:pt x="420188" y="78562"/>
                  <a:pt x="775536" y="-15055"/>
                  <a:pt x="1025774" y="2019"/>
                </a:cubicBezTo>
                <a:close/>
              </a:path>
            </a:pathLst>
          </a:custGeom>
          <a:solidFill>
            <a:srgbClr val="BBC98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p:cNvSpPr/>
          <p:nvPr userDrawn="1">
            <p:custDataLst>
              <p:tags r:id="rId6"/>
            </p:custDataLst>
          </p:nvPr>
        </p:nvSpPr>
        <p:spPr>
          <a:xfrm>
            <a:off x="4689458" y="-38100"/>
            <a:ext cx="7527943" cy="2547968"/>
          </a:xfrm>
          <a:custGeom>
            <a:avLst/>
            <a:gdLst>
              <a:gd name="connsiteX0" fmla="*/ 0 w 7527943"/>
              <a:gd name="connsiteY0" fmla="*/ 0 h 2547968"/>
              <a:gd name="connsiteX1" fmla="*/ 7527943 w 7527943"/>
              <a:gd name="connsiteY1" fmla="*/ 0 h 2547968"/>
              <a:gd name="connsiteX2" fmla="*/ 7527943 w 7527943"/>
              <a:gd name="connsiteY2" fmla="*/ 2339267 h 2547968"/>
              <a:gd name="connsiteX3" fmla="*/ 7510877 w 7527943"/>
              <a:gd name="connsiteY3" fmla="*/ 2327275 h 2547968"/>
              <a:gd name="connsiteX4" fmla="*/ 7019943 w 7527943"/>
              <a:gd name="connsiteY4" fmla="*/ 2146300 h 2547968"/>
              <a:gd name="connsiteX5" fmla="*/ 5800743 w 7527943"/>
              <a:gd name="connsiteY5" fmla="*/ 2527300 h 2547968"/>
              <a:gd name="connsiteX6" fmla="*/ 5343543 w 7527943"/>
              <a:gd name="connsiteY6" fmla="*/ 1358900 h 2547968"/>
              <a:gd name="connsiteX7" fmla="*/ 3476643 w 7527943"/>
              <a:gd name="connsiteY7" fmla="*/ 1536700 h 2547968"/>
              <a:gd name="connsiteX8" fmla="*/ 2333643 w 7527943"/>
              <a:gd name="connsiteY8" fmla="*/ 685800 h 2547968"/>
              <a:gd name="connsiteX9" fmla="*/ 365144 w 7527943"/>
              <a:gd name="connsiteY9" fmla="*/ 558800 h 2547968"/>
              <a:gd name="connsiteX10" fmla="*/ 25815 w 7527943"/>
              <a:gd name="connsiteY10" fmla="*/ 134144 h 254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7943" h="2547968">
                <a:moveTo>
                  <a:pt x="0" y="0"/>
                </a:moveTo>
                <a:lnTo>
                  <a:pt x="7527943" y="0"/>
                </a:lnTo>
                <a:lnTo>
                  <a:pt x="7527943" y="2339267"/>
                </a:lnTo>
                <a:lnTo>
                  <a:pt x="7510877" y="2327275"/>
                </a:lnTo>
                <a:cubicBezTo>
                  <a:pt x="7359404" y="2228850"/>
                  <a:pt x="7198801" y="2159000"/>
                  <a:pt x="7019943" y="2146300"/>
                </a:cubicBezTo>
                <a:cubicBezTo>
                  <a:pt x="6662226" y="2120900"/>
                  <a:pt x="6080143" y="2658533"/>
                  <a:pt x="5800743" y="2527300"/>
                </a:cubicBezTo>
                <a:cubicBezTo>
                  <a:pt x="5521343" y="2396067"/>
                  <a:pt x="5730893" y="1524000"/>
                  <a:pt x="5343543" y="1358900"/>
                </a:cubicBezTo>
                <a:cubicBezTo>
                  <a:pt x="4956193" y="1193800"/>
                  <a:pt x="3978293" y="1648883"/>
                  <a:pt x="3476643" y="1536700"/>
                </a:cubicBezTo>
                <a:cubicBezTo>
                  <a:pt x="2974993" y="1424517"/>
                  <a:pt x="2852226" y="848783"/>
                  <a:pt x="2333643" y="685800"/>
                </a:cubicBezTo>
                <a:cubicBezTo>
                  <a:pt x="1815060" y="522817"/>
                  <a:pt x="756726" y="749300"/>
                  <a:pt x="365144" y="558800"/>
                </a:cubicBezTo>
                <a:cubicBezTo>
                  <a:pt x="169352" y="463550"/>
                  <a:pt x="72779" y="312738"/>
                  <a:pt x="25815" y="134144"/>
                </a:cubicBezTo>
                <a:close/>
              </a:path>
            </a:pathLst>
          </a:custGeom>
          <a:solidFill>
            <a:srgbClr val="F7F7EC"/>
          </a:solidFill>
          <a:ln>
            <a:solidFill>
              <a:srgbClr val="79976B"/>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custDataLst>
              <p:tags r:id="rId7"/>
            </p:custDataLst>
          </p:nvPr>
        </p:nvSpPr>
        <p:spPr>
          <a:xfrm>
            <a:off x="7423776" y="0"/>
            <a:ext cx="4768224" cy="1216381"/>
          </a:xfrm>
          <a:custGeom>
            <a:avLst/>
            <a:gdLst>
              <a:gd name="connsiteX0" fmla="*/ 0 w 6486133"/>
              <a:gd name="connsiteY0" fmla="*/ 0 h 1654622"/>
              <a:gd name="connsiteX1" fmla="*/ 6486133 w 6486133"/>
              <a:gd name="connsiteY1" fmla="*/ 0 h 1654622"/>
              <a:gd name="connsiteX2" fmla="*/ 6486133 w 6486133"/>
              <a:gd name="connsiteY2" fmla="*/ 1654622 h 1654622"/>
              <a:gd name="connsiteX3" fmla="*/ 6379324 w 6486133"/>
              <a:gd name="connsiteY3" fmla="*/ 1654026 h 1654622"/>
              <a:gd name="connsiteX4" fmla="*/ 5940033 w 6486133"/>
              <a:gd name="connsiteY4" fmla="*/ 1600200 h 1654622"/>
              <a:gd name="connsiteX5" fmla="*/ 3679433 w 6486133"/>
              <a:gd name="connsiteY5" fmla="*/ 762000 h 1654622"/>
              <a:gd name="connsiteX6" fmla="*/ 1241033 w 6486133"/>
              <a:gd name="connsiteY6" fmla="*/ 1041400 h 1654622"/>
              <a:gd name="connsiteX7" fmla="*/ 208365 w 6486133"/>
              <a:gd name="connsiteY7" fmla="*/ 238125 h 165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6133" h="1654622">
                <a:moveTo>
                  <a:pt x="0" y="0"/>
                </a:moveTo>
                <a:lnTo>
                  <a:pt x="6486133" y="0"/>
                </a:lnTo>
                <a:lnTo>
                  <a:pt x="6486133" y="1654622"/>
                </a:lnTo>
                <a:lnTo>
                  <a:pt x="6379324" y="1654026"/>
                </a:lnTo>
                <a:cubicBezTo>
                  <a:pt x="6242650" y="1648156"/>
                  <a:pt x="6097195" y="1631421"/>
                  <a:pt x="5940033" y="1600200"/>
                </a:cubicBezTo>
                <a:cubicBezTo>
                  <a:pt x="5311383" y="1475317"/>
                  <a:pt x="4462600" y="855133"/>
                  <a:pt x="3679433" y="762000"/>
                </a:cubicBezTo>
                <a:cubicBezTo>
                  <a:pt x="2896266" y="668867"/>
                  <a:pt x="1941650" y="1270000"/>
                  <a:pt x="1241033" y="1041400"/>
                </a:cubicBezTo>
                <a:cubicBezTo>
                  <a:pt x="890725" y="927100"/>
                  <a:pt x="524542" y="586317"/>
                  <a:pt x="208365" y="238125"/>
                </a:cubicBezTo>
                <a:close/>
              </a:path>
            </a:pathLst>
          </a:custGeom>
          <a:solidFill>
            <a:srgbClr val="A7BFA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p:cNvGrpSpPr/>
          <p:nvPr userDrawn="1">
            <p:custDataLst>
              <p:tags r:id="rId8"/>
            </p:custDataLst>
          </p:nvPr>
        </p:nvGrpSpPr>
        <p:grpSpPr>
          <a:xfrm>
            <a:off x="10700956" y="6383020"/>
            <a:ext cx="1008445" cy="113628"/>
            <a:chOff x="10700956" y="6383020"/>
            <a:chExt cx="1008445" cy="113628"/>
          </a:xfrm>
        </p:grpSpPr>
        <p:sp>
          <p:nvSpPr>
            <p:cNvPr id="25" name="椭圆 24"/>
            <p:cNvSpPr/>
            <p:nvPr>
              <p:custDataLst>
                <p:tags r:id="rId9"/>
              </p:custDataLst>
            </p:nvPr>
          </p:nvSpPr>
          <p:spPr>
            <a:xfrm>
              <a:off x="10925489" y="6383020"/>
              <a:ext cx="113628" cy="113628"/>
            </a:xfrm>
            <a:prstGeom prst="ellipse">
              <a:avLst/>
            </a:prstGeom>
            <a:solidFill>
              <a:srgbClr val="A7BF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custDataLst>
                <p:tags r:id="rId10"/>
              </p:custDataLst>
            </p:nvPr>
          </p:nvSpPr>
          <p:spPr>
            <a:xfrm>
              <a:off x="11148917" y="6383020"/>
              <a:ext cx="113628" cy="113628"/>
            </a:xfrm>
            <a:prstGeom prst="ellipse">
              <a:avLst/>
            </a:prstGeom>
            <a:solidFill>
              <a:srgbClr val="BBC9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custDataLst>
                <p:tags r:id="rId11"/>
              </p:custDataLst>
            </p:nvPr>
          </p:nvSpPr>
          <p:spPr>
            <a:xfrm>
              <a:off x="11372345" y="6383020"/>
              <a:ext cx="113628" cy="113628"/>
            </a:xfrm>
            <a:prstGeom prst="ellipse">
              <a:avLst/>
            </a:prstGeom>
            <a:solidFill>
              <a:srgbClr val="7997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custDataLst>
                <p:tags r:id="rId12"/>
              </p:custDataLst>
            </p:nvPr>
          </p:nvSpPr>
          <p:spPr>
            <a:xfrm>
              <a:off x="11595773" y="6383020"/>
              <a:ext cx="113628" cy="113628"/>
            </a:xfrm>
            <a:prstGeom prst="ellipse">
              <a:avLst/>
            </a:prstGeom>
            <a:solidFill>
              <a:srgbClr val="E2C3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custDataLst>
                <p:tags r:id="rId13"/>
              </p:custDataLst>
            </p:nvPr>
          </p:nvSpPr>
          <p:spPr>
            <a:xfrm>
              <a:off x="10700956" y="6383020"/>
              <a:ext cx="113628" cy="113628"/>
            </a:xfrm>
            <a:prstGeom prst="ellipse">
              <a:avLst/>
            </a:prstGeom>
            <a:solidFill>
              <a:srgbClr val="F7F7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6" name="矩形 15"/>
          <p:cNvSpPr/>
          <p:nvPr userDrawn="1">
            <p:custDataLst>
              <p:tags r:id="rId2"/>
            </p:custDataLst>
          </p:nvPr>
        </p:nvSpPr>
        <p:spPr>
          <a:xfrm>
            <a:off x="-1270" y="635"/>
            <a:ext cx="12201525" cy="6858635"/>
          </a:xfrm>
          <a:prstGeom prst="rect">
            <a:avLst/>
          </a:prstGeom>
          <a:gradFill>
            <a:gsLst>
              <a:gs pos="0">
                <a:srgbClr val="FAFAFA"/>
              </a:gs>
              <a:gs pos="100000">
                <a:srgbClr val="B7DEDB"/>
              </a:gs>
            </a:gsLst>
            <a:lin ang="3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9" name="组合 8"/>
          <p:cNvGrpSpPr/>
          <p:nvPr userDrawn="1">
            <p:custDataLst>
              <p:tags r:id="rId3"/>
            </p:custDataLst>
          </p:nvPr>
        </p:nvGrpSpPr>
        <p:grpSpPr>
          <a:xfrm>
            <a:off x="163830" y="6529070"/>
            <a:ext cx="1238250" cy="180340"/>
            <a:chOff x="6566" y="8523"/>
            <a:chExt cx="2339" cy="340"/>
          </a:xfrm>
          <a:solidFill>
            <a:srgbClr val="489E98"/>
          </a:solidFill>
        </p:grpSpPr>
        <p:grpSp>
          <p:nvGrpSpPr>
            <p:cNvPr id="55" name="组合 54"/>
            <p:cNvGrpSpPr/>
            <p:nvPr>
              <p:custDataLst>
                <p:tags r:id="rId4"/>
              </p:custDataLst>
            </p:nvPr>
          </p:nvGrpSpPr>
          <p:grpSpPr>
            <a:xfrm>
              <a:off x="6566" y="8523"/>
              <a:ext cx="972" cy="340"/>
              <a:chOff x="16722" y="9359"/>
              <a:chExt cx="972" cy="340"/>
            </a:xfrm>
            <a:grpFill/>
          </p:grpSpPr>
          <p:sp>
            <p:nvSpPr>
              <p:cNvPr id="56" name="燕尾形 55"/>
              <p:cNvSpPr/>
              <p:nvPr>
                <p:custDataLst>
                  <p:tags r:id="rId5"/>
                </p:custDataLst>
              </p:nvPr>
            </p:nvSpPr>
            <p:spPr>
              <a:xfrm>
                <a:off x="17194"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57" name="燕尾形 56"/>
              <p:cNvSpPr/>
              <p:nvPr>
                <p:custDataLst>
                  <p:tags r:id="rId6"/>
                </p:custDataLst>
              </p:nvPr>
            </p:nvSpPr>
            <p:spPr>
              <a:xfrm>
                <a:off x="17430"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58" name="燕尾形 57"/>
              <p:cNvSpPr/>
              <p:nvPr>
                <p:custDataLst>
                  <p:tags r:id="rId7"/>
                </p:custDataLst>
              </p:nvPr>
            </p:nvSpPr>
            <p:spPr>
              <a:xfrm>
                <a:off x="16722"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59" name="燕尾形 58"/>
              <p:cNvSpPr/>
              <p:nvPr>
                <p:custDataLst>
                  <p:tags r:id="rId8"/>
                </p:custDataLst>
              </p:nvPr>
            </p:nvSpPr>
            <p:spPr>
              <a:xfrm>
                <a:off x="16958"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grpSp>
        <p:grpSp>
          <p:nvGrpSpPr>
            <p:cNvPr id="60" name="组合 59"/>
            <p:cNvGrpSpPr/>
            <p:nvPr>
              <p:custDataLst>
                <p:tags r:id="rId9"/>
              </p:custDataLst>
            </p:nvPr>
          </p:nvGrpSpPr>
          <p:grpSpPr>
            <a:xfrm>
              <a:off x="7933" y="8523"/>
              <a:ext cx="972" cy="340"/>
              <a:chOff x="16722" y="9359"/>
              <a:chExt cx="972" cy="340"/>
            </a:xfrm>
            <a:grpFill/>
          </p:grpSpPr>
          <p:sp>
            <p:nvSpPr>
              <p:cNvPr id="61" name="燕尾形 60"/>
              <p:cNvSpPr/>
              <p:nvPr>
                <p:custDataLst>
                  <p:tags r:id="rId10"/>
                </p:custDataLst>
              </p:nvPr>
            </p:nvSpPr>
            <p:spPr>
              <a:xfrm>
                <a:off x="17194"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62" name="燕尾形 61"/>
              <p:cNvSpPr/>
              <p:nvPr>
                <p:custDataLst>
                  <p:tags r:id="rId11"/>
                </p:custDataLst>
              </p:nvPr>
            </p:nvSpPr>
            <p:spPr>
              <a:xfrm>
                <a:off x="17430"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63" name="燕尾形 62"/>
              <p:cNvSpPr/>
              <p:nvPr>
                <p:custDataLst>
                  <p:tags r:id="rId12"/>
                </p:custDataLst>
              </p:nvPr>
            </p:nvSpPr>
            <p:spPr>
              <a:xfrm>
                <a:off x="16722"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64" name="燕尾形 63"/>
              <p:cNvSpPr/>
              <p:nvPr>
                <p:custDataLst>
                  <p:tags r:id="rId13"/>
                </p:custDataLst>
              </p:nvPr>
            </p:nvSpPr>
            <p:spPr>
              <a:xfrm>
                <a:off x="16958"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grpSp>
      </p:grpSp>
      <p:grpSp>
        <p:nvGrpSpPr>
          <p:cNvPr id="68" name="组合 67"/>
          <p:cNvGrpSpPr/>
          <p:nvPr userDrawn="1">
            <p:custDataLst>
              <p:tags r:id="rId14"/>
            </p:custDataLst>
          </p:nvPr>
        </p:nvGrpSpPr>
        <p:grpSpPr>
          <a:xfrm flipH="1">
            <a:off x="163830" y="274003"/>
            <a:ext cx="243840" cy="111760"/>
            <a:chOff x="16910" y="1097"/>
            <a:chExt cx="1050" cy="176"/>
          </a:xfrm>
        </p:grpSpPr>
        <p:cxnSp>
          <p:nvCxnSpPr>
            <p:cNvPr id="69" name="直接连接符 68"/>
            <p:cNvCxnSpPr/>
            <p:nvPr>
              <p:custDataLst>
                <p:tags r:id="rId15"/>
              </p:custDataLst>
            </p:nvPr>
          </p:nvCxnSpPr>
          <p:spPr>
            <a:xfrm flipH="1">
              <a:off x="16910" y="1097"/>
              <a:ext cx="1050" cy="0"/>
            </a:xfrm>
            <a:prstGeom prst="line">
              <a:avLst/>
            </a:prstGeom>
            <a:ln w="44450" cap="rnd">
              <a:solidFill>
                <a:srgbClr val="489E98"/>
              </a:solidFill>
              <a:round/>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custDataLst>
                <p:tags r:id="rId16"/>
              </p:custDataLst>
            </p:nvPr>
          </p:nvCxnSpPr>
          <p:spPr>
            <a:xfrm flipH="1">
              <a:off x="17335" y="1273"/>
              <a:ext cx="625" cy="0"/>
            </a:xfrm>
            <a:prstGeom prst="line">
              <a:avLst/>
            </a:prstGeom>
            <a:ln w="44450" cap="rnd">
              <a:solidFill>
                <a:srgbClr val="489E98"/>
              </a:solidFill>
              <a:round/>
            </a:ln>
          </p:spPr>
          <p:style>
            <a:lnRef idx="1">
              <a:schemeClr val="accent1"/>
            </a:lnRef>
            <a:fillRef idx="0">
              <a:schemeClr val="accent1"/>
            </a:fillRef>
            <a:effectRef idx="0">
              <a:schemeClr val="accent1"/>
            </a:effectRef>
            <a:fontRef idx="minor">
              <a:schemeClr val="tx1"/>
            </a:fontRef>
          </p:style>
        </p:cxnSp>
      </p:grpSp>
      <p:pic>
        <p:nvPicPr>
          <p:cNvPr id="7" name="图片 6"/>
          <p:cNvPicPr>
            <a:picLocks noChangeAspect="1"/>
          </p:cNvPicPr>
          <p:nvPr userDrawn="1">
            <p:custDataLst>
              <p:tags r:id="rId17"/>
            </p:custDataLst>
          </p:nvPr>
        </p:nvPicPr>
        <p:blipFill>
          <a:blip r:embed="rId18">
            <a:extLst>
              <a:ext uri="{28A0092B-C50C-407E-A947-70E740481C1C}">
                <a14:useLocalDpi xmlns:a14="http://schemas.microsoft.com/office/drawing/2010/main" val="0"/>
              </a:ext>
            </a:extLst>
          </a:blip>
          <a:stretch>
            <a:fillRect/>
          </a:stretch>
        </p:blipFill>
        <p:spPr>
          <a:xfrm>
            <a:off x="10169956" y="154845"/>
            <a:ext cx="1829108" cy="288000"/>
          </a:xfrm>
          <a:prstGeom prst="rect">
            <a:avLst/>
          </a:prstGeom>
        </p:spPr>
      </p:pic>
      <p:sp>
        <p:nvSpPr>
          <p:cNvPr id="8" name="文本占位符 7"/>
          <p:cNvSpPr>
            <a:spLocks noGrp="1"/>
          </p:cNvSpPr>
          <p:nvPr>
            <p:ph type="body" idx="10" hasCustomPrompt="1"/>
            <p:custDataLst>
              <p:tags r:id="rId19"/>
            </p:custDataLst>
          </p:nvPr>
        </p:nvSpPr>
        <p:spPr>
          <a:xfrm>
            <a:off x="472440" y="36195"/>
            <a:ext cx="5988685" cy="587375"/>
          </a:xfrm>
          <a:prstGeom prst="rect">
            <a:avLst/>
          </a:prstGeom>
        </p:spPr>
        <p:txBody>
          <a:bodyPr anchor="b" anchorCtr="0"/>
          <a:lstStyle>
            <a:lvl1pPr marL="0" indent="0" algn="just">
              <a:buNone/>
              <a:defRPr sz="2800" b="1" u="none" strike="noStrike" kern="1200" cap="none" spc="0" normalizeH="0">
                <a:solidFill>
                  <a:schemeClr val="tx1">
                    <a:lumMod val="65000"/>
                    <a:lumOff val="35000"/>
                  </a:schemeClr>
                </a:solidFill>
                <a:uFillTx/>
                <a:latin typeface="Times New Roman" panose="02020603050405020304" pitchFamily="18" charset="0"/>
                <a:ea typeface="黑体" panose="02010609060101010101" charset="-122"/>
                <a:cs typeface="Times New Roman" panose="02020603050405020304" pitchFamily="18" charset="0"/>
              </a:defRPr>
            </a:lvl1pPr>
          </a:lstStyle>
          <a:p>
            <a:pPr lvl="0"/>
            <a:r>
              <a:rPr lang="zh-CN" altLang="en-US"/>
              <a:t>请输入项目名称</a:t>
            </a:r>
            <a:endParaRPr lang="zh-CN" altLang="en-US"/>
          </a:p>
        </p:txBody>
      </p:sp>
      <p:grpSp>
        <p:nvGrpSpPr>
          <p:cNvPr id="33" name="组合 32"/>
          <p:cNvGrpSpPr/>
          <p:nvPr userDrawn="1">
            <p:custDataLst>
              <p:tags r:id="rId20"/>
            </p:custDataLst>
          </p:nvPr>
        </p:nvGrpSpPr>
        <p:grpSpPr>
          <a:xfrm>
            <a:off x="5974080" y="1080485"/>
            <a:ext cx="6217821" cy="5783131"/>
            <a:chOff x="7621" y="20"/>
            <a:chExt cx="11591" cy="10780"/>
          </a:xfrm>
          <a:gradFill>
            <a:gsLst>
              <a:gs pos="0">
                <a:srgbClr val="D2EDF6">
                  <a:alpha val="0"/>
                </a:srgbClr>
              </a:gs>
              <a:gs pos="100000">
                <a:srgbClr val="FFFFFF">
                  <a:alpha val="40000"/>
                </a:srgbClr>
              </a:gs>
            </a:gsLst>
            <a:lin ang="5400000" scaled="0"/>
          </a:gradFill>
        </p:grpSpPr>
        <p:sp>
          <p:nvSpPr>
            <p:cNvPr id="34" name="任意多边形 33"/>
            <p:cNvSpPr/>
            <p:nvPr userDrawn="1">
              <p:custDataLst>
                <p:tags r:id="rId21"/>
              </p:custDataLst>
            </p:nvPr>
          </p:nvSpPr>
          <p:spPr>
            <a:xfrm>
              <a:off x="7621" y="20"/>
              <a:ext cx="11591" cy="10769"/>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idx"/>
                </a:cxn>
                <a:cxn ang="cd4">
                  <a:pos x="hc" y="b"/>
                </a:cxn>
                <a:cxn ang="cd4">
                  <a:pos x="wd2" y="idx"/>
                </a:cxn>
                <a:cxn ang="0">
                  <a:pos x="r" y="vc"/>
                </a:cxn>
                <a:cxn ang="3">
                  <a:pos x="wd2" y="hd2"/>
                </a:cxn>
              </a:cxnLst>
              <a:rect l="l" t="t" r="r" b="b"/>
              <a:pathLst>
                <a:path w="11591" h="10769">
                  <a:moveTo>
                    <a:pt x="0" y="9660"/>
                  </a:moveTo>
                  <a:lnTo>
                    <a:pt x="5" y="9375"/>
                  </a:lnTo>
                  <a:lnTo>
                    <a:pt x="19" y="9092"/>
                  </a:lnTo>
                  <a:lnTo>
                    <a:pt x="41" y="8811"/>
                  </a:lnTo>
                  <a:lnTo>
                    <a:pt x="73" y="8532"/>
                  </a:lnTo>
                  <a:lnTo>
                    <a:pt x="114" y="8255"/>
                  </a:lnTo>
                  <a:lnTo>
                    <a:pt x="164" y="7980"/>
                  </a:lnTo>
                  <a:lnTo>
                    <a:pt x="222" y="7708"/>
                  </a:lnTo>
                  <a:lnTo>
                    <a:pt x="289" y="7437"/>
                  </a:lnTo>
                  <a:lnTo>
                    <a:pt x="364" y="7170"/>
                  </a:lnTo>
                  <a:lnTo>
                    <a:pt x="448" y="6905"/>
                  </a:lnTo>
                  <a:lnTo>
                    <a:pt x="539" y="6642"/>
                  </a:lnTo>
                  <a:lnTo>
                    <a:pt x="639" y="6382"/>
                  </a:lnTo>
                  <a:lnTo>
                    <a:pt x="747" y="6125"/>
                  </a:lnTo>
                  <a:lnTo>
                    <a:pt x="862" y="5871"/>
                  </a:lnTo>
                  <a:lnTo>
                    <a:pt x="986" y="5619"/>
                  </a:lnTo>
                  <a:lnTo>
                    <a:pt x="1117" y="5371"/>
                  </a:lnTo>
                  <a:lnTo>
                    <a:pt x="1255" y="5126"/>
                  </a:lnTo>
                  <a:lnTo>
                    <a:pt x="1401" y="4884"/>
                  </a:lnTo>
                  <a:lnTo>
                    <a:pt x="1554" y="4646"/>
                  </a:lnTo>
                  <a:lnTo>
                    <a:pt x="1715" y="4411"/>
                  </a:lnTo>
                  <a:lnTo>
                    <a:pt x="1882" y="4179"/>
                  </a:lnTo>
                  <a:lnTo>
                    <a:pt x="2057" y="3951"/>
                  </a:lnTo>
                  <a:lnTo>
                    <a:pt x="2238" y="3727"/>
                  </a:lnTo>
                  <a:lnTo>
                    <a:pt x="2426" y="3506"/>
                  </a:lnTo>
                  <a:lnTo>
                    <a:pt x="2620" y="3289"/>
                  </a:lnTo>
                  <a:lnTo>
                    <a:pt x="2821" y="3077"/>
                  </a:lnTo>
                  <a:lnTo>
                    <a:pt x="3029" y="2868"/>
                  </a:lnTo>
                  <a:lnTo>
                    <a:pt x="3242" y="2664"/>
                  </a:lnTo>
                  <a:lnTo>
                    <a:pt x="3462" y="2463"/>
                  </a:lnTo>
                  <a:lnTo>
                    <a:pt x="3688" y="2267"/>
                  </a:lnTo>
                  <a:lnTo>
                    <a:pt x="3920" y="2076"/>
                  </a:lnTo>
                  <a:lnTo>
                    <a:pt x="4157" y="1888"/>
                  </a:lnTo>
                  <a:lnTo>
                    <a:pt x="4401" y="1706"/>
                  </a:lnTo>
                  <a:lnTo>
                    <a:pt x="4649" y="1528"/>
                  </a:lnTo>
                  <a:lnTo>
                    <a:pt x="4904" y="1355"/>
                  </a:lnTo>
                  <a:lnTo>
                    <a:pt x="5163" y="1186"/>
                  </a:lnTo>
                  <a:lnTo>
                    <a:pt x="5428" y="1023"/>
                  </a:lnTo>
                  <a:lnTo>
                    <a:pt x="5699" y="865"/>
                  </a:lnTo>
                  <a:lnTo>
                    <a:pt x="5974" y="712"/>
                  </a:lnTo>
                  <a:lnTo>
                    <a:pt x="6254" y="564"/>
                  </a:lnTo>
                  <a:lnTo>
                    <a:pt x="6538" y="421"/>
                  </a:lnTo>
                  <a:lnTo>
                    <a:pt x="6828" y="284"/>
                  </a:lnTo>
                  <a:lnTo>
                    <a:pt x="7122" y="152"/>
                  </a:lnTo>
                  <a:lnTo>
                    <a:pt x="7420" y="25"/>
                  </a:lnTo>
                  <a:lnTo>
                    <a:pt x="7484" y="0"/>
                  </a:lnTo>
                  <a:lnTo>
                    <a:pt x="11591" y="0"/>
                  </a:lnTo>
                  <a:lnTo>
                    <a:pt x="11591" y="69"/>
                  </a:lnTo>
                  <a:lnTo>
                    <a:pt x="11478" y="109"/>
                  </a:lnTo>
                  <a:lnTo>
                    <a:pt x="11171" y="224"/>
                  </a:lnTo>
                  <a:lnTo>
                    <a:pt x="10868" y="345"/>
                  </a:lnTo>
                  <a:lnTo>
                    <a:pt x="10570" y="471"/>
                  </a:lnTo>
                  <a:lnTo>
                    <a:pt x="10276" y="603"/>
                  </a:lnTo>
                  <a:lnTo>
                    <a:pt x="9986" y="740"/>
                  </a:lnTo>
                  <a:lnTo>
                    <a:pt x="9701" y="883"/>
                  </a:lnTo>
                  <a:lnTo>
                    <a:pt x="9421" y="1031"/>
                  </a:lnTo>
                  <a:lnTo>
                    <a:pt x="9146" y="1184"/>
                  </a:lnTo>
                  <a:lnTo>
                    <a:pt x="8876" y="1342"/>
                  </a:lnTo>
                  <a:lnTo>
                    <a:pt x="8611" y="1506"/>
                  </a:lnTo>
                  <a:lnTo>
                    <a:pt x="8352" y="1674"/>
                  </a:lnTo>
                  <a:lnTo>
                    <a:pt x="8097" y="1847"/>
                  </a:lnTo>
                  <a:lnTo>
                    <a:pt x="7848" y="2025"/>
                  </a:lnTo>
                  <a:lnTo>
                    <a:pt x="7605" y="2208"/>
                  </a:lnTo>
                  <a:lnTo>
                    <a:pt x="7367" y="2395"/>
                  </a:lnTo>
                  <a:lnTo>
                    <a:pt x="7136" y="2586"/>
                  </a:lnTo>
                  <a:lnTo>
                    <a:pt x="6910" y="2782"/>
                  </a:lnTo>
                  <a:lnTo>
                    <a:pt x="6690" y="2983"/>
                  </a:lnTo>
                  <a:lnTo>
                    <a:pt x="6476" y="3187"/>
                  </a:lnTo>
                  <a:lnTo>
                    <a:pt x="6269" y="3396"/>
                  </a:lnTo>
                  <a:lnTo>
                    <a:pt x="6068" y="3609"/>
                  </a:lnTo>
                  <a:lnTo>
                    <a:pt x="5873" y="3825"/>
                  </a:lnTo>
                  <a:lnTo>
                    <a:pt x="5686" y="4046"/>
                  </a:lnTo>
                  <a:lnTo>
                    <a:pt x="5504" y="4270"/>
                  </a:lnTo>
                  <a:lnTo>
                    <a:pt x="5330" y="4498"/>
                  </a:lnTo>
                  <a:lnTo>
                    <a:pt x="5163" y="4730"/>
                  </a:lnTo>
                  <a:lnTo>
                    <a:pt x="5002" y="4965"/>
                  </a:lnTo>
                  <a:lnTo>
                    <a:pt x="4849" y="5203"/>
                  </a:lnTo>
                  <a:lnTo>
                    <a:pt x="4703" y="5445"/>
                  </a:lnTo>
                  <a:lnTo>
                    <a:pt x="4565" y="5690"/>
                  </a:lnTo>
                  <a:lnTo>
                    <a:pt x="4434" y="5939"/>
                  </a:lnTo>
                  <a:lnTo>
                    <a:pt x="4310" y="6190"/>
                  </a:lnTo>
                  <a:lnTo>
                    <a:pt x="4195" y="6444"/>
                  </a:lnTo>
                  <a:lnTo>
                    <a:pt x="4087" y="6701"/>
                  </a:lnTo>
                  <a:lnTo>
                    <a:pt x="3987" y="6961"/>
                  </a:lnTo>
                  <a:lnTo>
                    <a:pt x="3895" y="7224"/>
                  </a:lnTo>
                  <a:lnTo>
                    <a:pt x="3812" y="7489"/>
                  </a:lnTo>
                  <a:lnTo>
                    <a:pt x="3737" y="7757"/>
                  </a:lnTo>
                  <a:lnTo>
                    <a:pt x="3670" y="8027"/>
                  </a:lnTo>
                  <a:lnTo>
                    <a:pt x="3612" y="8299"/>
                  </a:lnTo>
                  <a:lnTo>
                    <a:pt x="3562" y="8574"/>
                  </a:lnTo>
                  <a:lnTo>
                    <a:pt x="3521" y="8851"/>
                  </a:lnTo>
                  <a:lnTo>
                    <a:pt x="3489" y="9130"/>
                  </a:lnTo>
                  <a:lnTo>
                    <a:pt x="3466" y="9411"/>
                  </a:lnTo>
                  <a:lnTo>
                    <a:pt x="3452" y="9694"/>
                  </a:lnTo>
                  <a:lnTo>
                    <a:pt x="3448" y="9979"/>
                  </a:lnTo>
                  <a:lnTo>
                    <a:pt x="3452" y="10263"/>
                  </a:lnTo>
                  <a:lnTo>
                    <a:pt x="3466" y="10546"/>
                  </a:lnTo>
                  <a:lnTo>
                    <a:pt x="3484" y="10769"/>
                  </a:lnTo>
                  <a:lnTo>
                    <a:pt x="71" y="10769"/>
                  </a:lnTo>
                  <a:lnTo>
                    <a:pt x="41" y="10508"/>
                  </a:lnTo>
                  <a:lnTo>
                    <a:pt x="19" y="10227"/>
                  </a:lnTo>
                  <a:lnTo>
                    <a:pt x="5" y="9944"/>
                  </a:lnTo>
                  <a:lnTo>
                    <a:pt x="0" y="96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a:sym typeface="+mn-ea"/>
                </a:rPr>
                <a:t> </a:t>
              </a:r>
              <a:endParaRPr lang="zh-CN" altLang="en-US">
                <a:sym typeface="+mn-ea"/>
              </a:endParaRPr>
            </a:p>
          </p:txBody>
        </p:sp>
        <p:sp>
          <p:nvSpPr>
            <p:cNvPr id="35" name="任意多边形 34"/>
            <p:cNvSpPr/>
            <p:nvPr userDrawn="1">
              <p:custDataLst>
                <p:tags r:id="rId22"/>
              </p:custDataLst>
            </p:nvPr>
          </p:nvSpPr>
          <p:spPr>
            <a:xfrm>
              <a:off x="12900" y="457"/>
              <a:ext cx="6299" cy="10343"/>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idx"/>
                </a:cxn>
                <a:cxn ang="cd4">
                  <a:pos x="hc" y="b"/>
                </a:cxn>
                <a:cxn ang="cd4">
                  <a:pos x="wd2" y="idx"/>
                </a:cxn>
                <a:cxn ang="0">
                  <a:pos x="r" y="vc"/>
                </a:cxn>
                <a:cxn ang="3">
                  <a:pos x="wd2" y="hd2"/>
                </a:cxn>
              </a:cxnLst>
              <a:rect l="l" t="t" r="r" b="b"/>
              <a:pathLst>
                <a:path w="6299" h="10343">
                  <a:moveTo>
                    <a:pt x="0" y="7597"/>
                  </a:moveTo>
                  <a:lnTo>
                    <a:pt x="3" y="7379"/>
                  </a:lnTo>
                  <a:lnTo>
                    <a:pt x="14" y="7163"/>
                  </a:lnTo>
                  <a:lnTo>
                    <a:pt x="32" y="6948"/>
                  </a:lnTo>
                  <a:lnTo>
                    <a:pt x="56" y="6735"/>
                  </a:lnTo>
                  <a:lnTo>
                    <a:pt x="87" y="6524"/>
                  </a:lnTo>
                  <a:lnTo>
                    <a:pt x="125" y="6313"/>
                  </a:lnTo>
                  <a:lnTo>
                    <a:pt x="170" y="6105"/>
                  </a:lnTo>
                  <a:lnTo>
                    <a:pt x="220" y="5899"/>
                  </a:lnTo>
                  <a:lnTo>
                    <a:pt x="278" y="5695"/>
                  </a:lnTo>
                  <a:lnTo>
                    <a:pt x="342" y="5492"/>
                  </a:lnTo>
                  <a:lnTo>
                    <a:pt x="412" y="5291"/>
                  </a:lnTo>
                  <a:lnTo>
                    <a:pt x="488" y="5093"/>
                  </a:lnTo>
                  <a:lnTo>
                    <a:pt x="571" y="4896"/>
                  </a:lnTo>
                  <a:lnTo>
                    <a:pt x="658" y="4702"/>
                  </a:lnTo>
                  <a:lnTo>
                    <a:pt x="753" y="4510"/>
                  </a:lnTo>
                  <a:lnTo>
                    <a:pt x="853" y="4321"/>
                  </a:lnTo>
                  <a:lnTo>
                    <a:pt x="959" y="4134"/>
                  </a:lnTo>
                  <a:lnTo>
                    <a:pt x="1070" y="3949"/>
                  </a:lnTo>
                  <a:lnTo>
                    <a:pt x="1187" y="3767"/>
                  </a:lnTo>
                  <a:lnTo>
                    <a:pt x="1309" y="3587"/>
                  </a:lnTo>
                  <a:lnTo>
                    <a:pt x="1438" y="3411"/>
                  </a:lnTo>
                  <a:lnTo>
                    <a:pt x="1571" y="3236"/>
                  </a:lnTo>
                  <a:lnTo>
                    <a:pt x="1709" y="3065"/>
                  </a:lnTo>
                  <a:lnTo>
                    <a:pt x="1852" y="2896"/>
                  </a:lnTo>
                  <a:lnTo>
                    <a:pt x="2001" y="2731"/>
                  </a:lnTo>
                  <a:lnTo>
                    <a:pt x="2155" y="2569"/>
                  </a:lnTo>
                  <a:lnTo>
                    <a:pt x="2313" y="2409"/>
                  </a:lnTo>
                  <a:lnTo>
                    <a:pt x="2477" y="2253"/>
                  </a:lnTo>
                  <a:lnTo>
                    <a:pt x="2644" y="2100"/>
                  </a:lnTo>
                  <a:lnTo>
                    <a:pt x="2817" y="1950"/>
                  </a:lnTo>
                  <a:lnTo>
                    <a:pt x="2993" y="1804"/>
                  </a:lnTo>
                  <a:lnTo>
                    <a:pt x="3175" y="1661"/>
                  </a:lnTo>
                  <a:lnTo>
                    <a:pt x="3361" y="1522"/>
                  </a:lnTo>
                  <a:lnTo>
                    <a:pt x="3551" y="1385"/>
                  </a:lnTo>
                  <a:lnTo>
                    <a:pt x="3745" y="1253"/>
                  </a:lnTo>
                  <a:lnTo>
                    <a:pt x="3944" y="1125"/>
                  </a:lnTo>
                  <a:lnTo>
                    <a:pt x="4146" y="1000"/>
                  </a:lnTo>
                  <a:lnTo>
                    <a:pt x="4352" y="879"/>
                  </a:lnTo>
                  <a:lnTo>
                    <a:pt x="4563" y="762"/>
                  </a:lnTo>
                  <a:lnTo>
                    <a:pt x="4777" y="649"/>
                  </a:lnTo>
                  <a:lnTo>
                    <a:pt x="4994" y="540"/>
                  </a:lnTo>
                  <a:lnTo>
                    <a:pt x="5215" y="435"/>
                  </a:lnTo>
                  <a:lnTo>
                    <a:pt x="5440" y="334"/>
                  </a:lnTo>
                  <a:lnTo>
                    <a:pt x="5667" y="237"/>
                  </a:lnTo>
                  <a:lnTo>
                    <a:pt x="5899" y="146"/>
                  </a:lnTo>
                  <a:lnTo>
                    <a:pt x="6133" y="58"/>
                  </a:lnTo>
                  <a:lnTo>
                    <a:pt x="6299" y="0"/>
                  </a:lnTo>
                  <a:lnTo>
                    <a:pt x="6299" y="1551"/>
                  </a:lnTo>
                  <a:lnTo>
                    <a:pt x="6184" y="1629"/>
                  </a:lnTo>
                  <a:lnTo>
                    <a:pt x="5994" y="1765"/>
                  </a:lnTo>
                  <a:lnTo>
                    <a:pt x="5809" y="1904"/>
                  </a:lnTo>
                  <a:lnTo>
                    <a:pt x="5627" y="2047"/>
                  </a:lnTo>
                  <a:lnTo>
                    <a:pt x="5450" y="2194"/>
                  </a:lnTo>
                  <a:lnTo>
                    <a:pt x="5277" y="2343"/>
                  </a:lnTo>
                  <a:lnTo>
                    <a:pt x="5110" y="2497"/>
                  </a:lnTo>
                  <a:lnTo>
                    <a:pt x="4947" y="2653"/>
                  </a:lnTo>
                  <a:lnTo>
                    <a:pt x="4788" y="2812"/>
                  </a:lnTo>
                  <a:lnTo>
                    <a:pt x="4634" y="2975"/>
                  </a:lnTo>
                  <a:lnTo>
                    <a:pt x="4486" y="3140"/>
                  </a:lnTo>
                  <a:lnTo>
                    <a:pt x="4343" y="3309"/>
                  </a:lnTo>
                  <a:lnTo>
                    <a:pt x="4204" y="3480"/>
                  </a:lnTo>
                  <a:lnTo>
                    <a:pt x="4071" y="3654"/>
                  </a:lnTo>
                  <a:lnTo>
                    <a:pt x="3943" y="3831"/>
                  </a:lnTo>
                  <a:lnTo>
                    <a:pt x="3821" y="4010"/>
                  </a:lnTo>
                  <a:lnTo>
                    <a:pt x="3704" y="4193"/>
                  </a:lnTo>
                  <a:lnTo>
                    <a:pt x="3592" y="4378"/>
                  </a:lnTo>
                  <a:lnTo>
                    <a:pt x="3487" y="4565"/>
                  </a:lnTo>
                  <a:lnTo>
                    <a:pt x="3386" y="4754"/>
                  </a:lnTo>
                  <a:lnTo>
                    <a:pt x="3292" y="4946"/>
                  </a:lnTo>
                  <a:lnTo>
                    <a:pt x="3204" y="5140"/>
                  </a:lnTo>
                  <a:lnTo>
                    <a:pt x="3122" y="5337"/>
                  </a:lnTo>
                  <a:lnTo>
                    <a:pt x="3045" y="5535"/>
                  </a:lnTo>
                  <a:lnTo>
                    <a:pt x="2976" y="5736"/>
                  </a:lnTo>
                  <a:lnTo>
                    <a:pt x="2911" y="5938"/>
                  </a:lnTo>
                  <a:lnTo>
                    <a:pt x="2854" y="6143"/>
                  </a:lnTo>
                  <a:lnTo>
                    <a:pt x="2803" y="6349"/>
                  </a:lnTo>
                  <a:lnTo>
                    <a:pt x="2759" y="6557"/>
                  </a:lnTo>
                  <a:lnTo>
                    <a:pt x="2720" y="6767"/>
                  </a:lnTo>
                  <a:lnTo>
                    <a:pt x="2689" y="6979"/>
                  </a:lnTo>
                  <a:lnTo>
                    <a:pt x="2665" y="7192"/>
                  </a:lnTo>
                  <a:lnTo>
                    <a:pt x="2647" y="7406"/>
                  </a:lnTo>
                  <a:lnTo>
                    <a:pt x="2637" y="7623"/>
                  </a:lnTo>
                  <a:lnTo>
                    <a:pt x="2633" y="7840"/>
                  </a:lnTo>
                  <a:lnTo>
                    <a:pt x="2637" y="8057"/>
                  </a:lnTo>
                  <a:lnTo>
                    <a:pt x="2647" y="8274"/>
                  </a:lnTo>
                  <a:lnTo>
                    <a:pt x="2665" y="8488"/>
                  </a:lnTo>
                  <a:lnTo>
                    <a:pt x="2689" y="8701"/>
                  </a:lnTo>
                  <a:lnTo>
                    <a:pt x="2720" y="8912"/>
                  </a:lnTo>
                  <a:lnTo>
                    <a:pt x="2759" y="9123"/>
                  </a:lnTo>
                  <a:lnTo>
                    <a:pt x="2803" y="9331"/>
                  </a:lnTo>
                  <a:lnTo>
                    <a:pt x="2854" y="9537"/>
                  </a:lnTo>
                  <a:lnTo>
                    <a:pt x="2911" y="9742"/>
                  </a:lnTo>
                  <a:lnTo>
                    <a:pt x="2976" y="9944"/>
                  </a:lnTo>
                  <a:lnTo>
                    <a:pt x="3045" y="10145"/>
                  </a:lnTo>
                  <a:lnTo>
                    <a:pt x="3122" y="10343"/>
                  </a:lnTo>
                  <a:lnTo>
                    <a:pt x="592" y="10343"/>
                  </a:lnTo>
                  <a:lnTo>
                    <a:pt x="571" y="10296"/>
                  </a:lnTo>
                  <a:lnTo>
                    <a:pt x="488" y="10099"/>
                  </a:lnTo>
                  <a:lnTo>
                    <a:pt x="412" y="9901"/>
                  </a:lnTo>
                  <a:lnTo>
                    <a:pt x="342" y="9700"/>
                  </a:lnTo>
                  <a:lnTo>
                    <a:pt x="278" y="9498"/>
                  </a:lnTo>
                  <a:lnTo>
                    <a:pt x="220" y="9293"/>
                  </a:lnTo>
                  <a:lnTo>
                    <a:pt x="170" y="9087"/>
                  </a:lnTo>
                  <a:lnTo>
                    <a:pt x="125" y="8879"/>
                  </a:lnTo>
                  <a:lnTo>
                    <a:pt x="87" y="8669"/>
                  </a:lnTo>
                  <a:lnTo>
                    <a:pt x="56" y="8457"/>
                  </a:lnTo>
                  <a:lnTo>
                    <a:pt x="32" y="8244"/>
                  </a:lnTo>
                  <a:lnTo>
                    <a:pt x="14" y="8030"/>
                  </a:lnTo>
                  <a:lnTo>
                    <a:pt x="3" y="7814"/>
                  </a:lnTo>
                  <a:lnTo>
                    <a:pt x="0" y="759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6" name="文本框 35"/>
          <p:cNvSpPr txBox="1"/>
          <p:nvPr userDrawn="1">
            <p:custDataLst>
              <p:tags r:id="rId23"/>
            </p:custDataLst>
          </p:nvPr>
        </p:nvSpPr>
        <p:spPr>
          <a:xfrm>
            <a:off x="5768340" y="781685"/>
            <a:ext cx="6127115" cy="1322070"/>
          </a:xfrm>
          <a:prstGeom prst="rect">
            <a:avLst/>
          </a:prstGeom>
          <a:noFill/>
        </p:spPr>
        <p:txBody>
          <a:bodyPr wrap="square" rtlCol="0" anchor="t">
            <a:spAutoFit/>
          </a:bodyPr>
          <a:lstStyle/>
          <a:p>
            <a:pPr algn="l"/>
            <a:r>
              <a:rPr lang="en-US" altLang="zh-CN" sz="8000" cap="all">
                <a:gradFill>
                  <a:gsLst>
                    <a:gs pos="0">
                      <a:schemeClr val="bg1"/>
                    </a:gs>
                    <a:gs pos="100000">
                      <a:schemeClr val="bg1">
                        <a:alpha val="0"/>
                      </a:schemeClr>
                    </a:gs>
                  </a:gsLst>
                  <a:lin ang="2700000" scaled="0"/>
                </a:gradFill>
                <a:uFillTx/>
                <a:latin typeface="Arial" panose="020B0604020202020204" pitchFamily="34" charset="0"/>
                <a:ea typeface="黑体" panose="02010609060101010101" charset="-122"/>
                <a:cs typeface="Arial" panose="020B0604020202020204" pitchFamily="34" charset="0"/>
              </a:rPr>
              <a:t>ENGLISH</a:t>
            </a:r>
            <a:endParaRPr lang="en-US" altLang="zh-CN" sz="8000" cap="all">
              <a:gradFill>
                <a:gsLst>
                  <a:gs pos="0">
                    <a:schemeClr val="bg1"/>
                  </a:gs>
                  <a:gs pos="100000">
                    <a:schemeClr val="bg1">
                      <a:alpha val="0"/>
                    </a:schemeClr>
                  </a:gs>
                </a:gsLst>
                <a:lin ang="2700000" scaled="0"/>
              </a:gradFill>
              <a:uFillTx/>
              <a:latin typeface="Arial" panose="020B0604020202020204" pitchFamily="34" charset="0"/>
              <a:ea typeface="黑体" panose="02010609060101010101" charset="-122"/>
              <a:cs typeface="Arial" panose="020B0604020202020204" pitchFamily="34" charset="0"/>
            </a:endParaRPr>
          </a:p>
        </p:txBody>
      </p:sp>
      <p:pic>
        <p:nvPicPr>
          <p:cNvPr id="5" name="图片 4"/>
          <p:cNvPicPr>
            <a:picLocks noChangeAspect="1"/>
          </p:cNvPicPr>
          <p:nvPr userDrawn="1">
            <p:custDataLst>
              <p:tags r:id="rId24"/>
            </p:custDataLst>
          </p:nvPr>
        </p:nvPicPr>
        <p:blipFill>
          <a:blip r:embed="rId25"/>
          <a:stretch>
            <a:fillRect/>
          </a:stretch>
        </p:blipFill>
        <p:spPr>
          <a:xfrm>
            <a:off x="678309" y="5063048"/>
            <a:ext cx="3660773" cy="627626"/>
          </a:xfrm>
          <a:prstGeom prst="rect">
            <a:avLst/>
          </a:prstGeom>
        </p:spPr>
      </p:pic>
      <p:pic>
        <p:nvPicPr>
          <p:cNvPr id="2" name="图片 1" descr="C:/Users/DELL/Desktop/ai-image-1762507021631.pngai-image-1762507021631"/>
          <p:cNvPicPr>
            <a:picLocks noChangeAspect="1"/>
          </p:cNvPicPr>
          <p:nvPr userDrawn="1">
            <p:custDataLst>
              <p:tags r:id="rId26"/>
            </p:custDataLst>
          </p:nvPr>
        </p:nvPicPr>
        <p:blipFill>
          <a:blip r:embed="rId27"/>
          <a:srcRect b="1722"/>
          <a:stretch>
            <a:fillRect/>
          </a:stretch>
        </p:blipFill>
        <p:spPr>
          <a:xfrm>
            <a:off x="4418965" y="1625600"/>
            <a:ext cx="8000365" cy="5241925"/>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bg>
      <p:bgPr>
        <a:gradFill>
          <a:gsLst>
            <a:gs pos="100000">
              <a:schemeClr val="bg1"/>
            </a:gs>
            <a:gs pos="50000">
              <a:srgbClr val="D2EAE8"/>
            </a:gs>
            <a:gs pos="0">
              <a:srgbClr val="CAE7E4"/>
            </a:gs>
          </a:gsLst>
          <a:lin ang="2700000" scaled="0"/>
        </a:gradFill>
        <a:effectLst/>
      </p:bgPr>
    </p:bg>
    <p:spTree>
      <p:nvGrpSpPr>
        <p:cNvPr id="1" name=""/>
        <p:cNvGrpSpPr/>
        <p:nvPr/>
      </p:nvGrpSpPr>
      <p:grpSpPr>
        <a:xfrm>
          <a:off x="0" y="0"/>
          <a:ext cx="0" cy="0"/>
          <a:chOff x="0" y="0"/>
          <a:chExt cx="0" cy="0"/>
        </a:xfrm>
      </p:grpSpPr>
      <p:grpSp>
        <p:nvGrpSpPr>
          <p:cNvPr id="76" name="组合 75"/>
          <p:cNvGrpSpPr/>
          <p:nvPr userDrawn="1">
            <p:custDataLst>
              <p:tags r:id="rId2"/>
            </p:custDataLst>
          </p:nvPr>
        </p:nvGrpSpPr>
        <p:grpSpPr>
          <a:xfrm>
            <a:off x="11493500" y="695960"/>
            <a:ext cx="372745" cy="133350"/>
            <a:chOff x="2911" y="9210"/>
            <a:chExt cx="604" cy="210"/>
          </a:xfrm>
          <a:solidFill>
            <a:srgbClr val="489E98"/>
          </a:solidFill>
        </p:grpSpPr>
        <p:sp>
          <p:nvSpPr>
            <p:cNvPr id="77" name="等腰三角形 76"/>
            <p:cNvSpPr/>
            <p:nvPr>
              <p:custDataLst>
                <p:tags r:id="rId3"/>
              </p:custDataLst>
            </p:nvPr>
          </p:nvSpPr>
          <p:spPr>
            <a:xfrm rot="5400000">
              <a:off x="2873" y="9248"/>
              <a:ext cx="210" cy="13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8" name="等腰三角形 77"/>
            <p:cNvSpPr/>
            <p:nvPr>
              <p:custDataLst>
                <p:tags r:id="rId4"/>
              </p:custDataLst>
            </p:nvPr>
          </p:nvSpPr>
          <p:spPr>
            <a:xfrm rot="5400000">
              <a:off x="3108" y="9248"/>
              <a:ext cx="210" cy="13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9" name="等腰三角形 78"/>
            <p:cNvSpPr/>
            <p:nvPr>
              <p:custDataLst>
                <p:tags r:id="rId5"/>
              </p:custDataLst>
            </p:nvPr>
          </p:nvSpPr>
          <p:spPr>
            <a:xfrm rot="5400000">
              <a:off x="3343" y="9248"/>
              <a:ext cx="210" cy="13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7" name="组合 16"/>
          <p:cNvGrpSpPr/>
          <p:nvPr userDrawn="1">
            <p:custDataLst>
              <p:tags r:id="rId6"/>
            </p:custDataLst>
          </p:nvPr>
        </p:nvGrpSpPr>
        <p:grpSpPr>
          <a:xfrm>
            <a:off x="10882630" y="695960"/>
            <a:ext cx="372745" cy="133350"/>
            <a:chOff x="2911" y="9210"/>
            <a:chExt cx="604" cy="210"/>
          </a:xfrm>
          <a:solidFill>
            <a:srgbClr val="489E98"/>
          </a:solidFill>
        </p:grpSpPr>
        <p:sp>
          <p:nvSpPr>
            <p:cNvPr id="18" name="等腰三角形 17"/>
            <p:cNvSpPr/>
            <p:nvPr>
              <p:custDataLst>
                <p:tags r:id="rId7"/>
              </p:custDataLst>
            </p:nvPr>
          </p:nvSpPr>
          <p:spPr>
            <a:xfrm rot="5400000">
              <a:off x="2873" y="9248"/>
              <a:ext cx="210" cy="13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 name="等腰三角形 18"/>
            <p:cNvSpPr/>
            <p:nvPr>
              <p:custDataLst>
                <p:tags r:id="rId8"/>
              </p:custDataLst>
            </p:nvPr>
          </p:nvSpPr>
          <p:spPr>
            <a:xfrm rot="5400000">
              <a:off x="3108" y="9248"/>
              <a:ext cx="210" cy="13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4" name="等腰三角形 23"/>
            <p:cNvSpPr/>
            <p:nvPr>
              <p:custDataLst>
                <p:tags r:id="rId9"/>
              </p:custDataLst>
            </p:nvPr>
          </p:nvSpPr>
          <p:spPr>
            <a:xfrm rot="5400000">
              <a:off x="3343" y="9248"/>
              <a:ext cx="210" cy="13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7" name="文本框 26"/>
          <p:cNvSpPr txBox="1"/>
          <p:nvPr userDrawn="1">
            <p:custDataLst>
              <p:tags r:id="rId10"/>
            </p:custDataLst>
          </p:nvPr>
        </p:nvSpPr>
        <p:spPr>
          <a:xfrm>
            <a:off x="3034030" y="558165"/>
            <a:ext cx="3293745" cy="368300"/>
          </a:xfrm>
          <a:prstGeom prst="rect">
            <a:avLst/>
          </a:prstGeom>
          <a:noFill/>
        </p:spPr>
        <p:txBody>
          <a:bodyPr wrap="square" rtlCol="0" anchor="t">
            <a:spAutoFit/>
          </a:bodyPr>
          <a:lstStyle/>
          <a:p>
            <a:pPr algn="dist">
              <a:buClrTx/>
              <a:buSzTx/>
              <a:buFontTx/>
            </a:pPr>
            <a:r>
              <a:rPr lang="zh-CN" altLang="en-US" b="1" cap="all">
                <a:gradFill>
                  <a:gsLst>
                    <a:gs pos="0">
                      <a:srgbClr val="7EC2BD"/>
                    </a:gs>
                    <a:gs pos="100000">
                      <a:srgbClr val="489E98"/>
                    </a:gs>
                  </a:gsLst>
                  <a:lin ang="2700000" scaled="0"/>
                </a:gradFill>
                <a:uFillTx/>
                <a:latin typeface="+mn-ea"/>
                <a:sym typeface="+mn-ea"/>
              </a:rPr>
              <a:t>英语高考复习</a:t>
            </a:r>
            <a:endParaRPr lang="zh-CN" altLang="en-US" b="1" cap="all">
              <a:gradFill>
                <a:gsLst>
                  <a:gs pos="0">
                    <a:srgbClr val="7EC2BD"/>
                  </a:gs>
                  <a:gs pos="100000">
                    <a:srgbClr val="489E98"/>
                  </a:gs>
                </a:gsLst>
                <a:lin ang="2700000" scaled="0"/>
              </a:gradFill>
              <a:uFillTx/>
              <a:latin typeface="+mn-ea"/>
              <a:sym typeface="+mn-ea"/>
            </a:endParaRPr>
          </a:p>
        </p:txBody>
      </p:sp>
      <p:sp>
        <p:nvSpPr>
          <p:cNvPr id="6" name="对角圆角矩形 5"/>
          <p:cNvSpPr/>
          <p:nvPr userDrawn="1">
            <p:custDataLst>
              <p:tags r:id="rId11"/>
            </p:custDataLst>
          </p:nvPr>
        </p:nvSpPr>
        <p:spPr>
          <a:xfrm>
            <a:off x="50165" y="696595"/>
            <a:ext cx="2565400" cy="229870"/>
          </a:xfrm>
          <a:prstGeom prst="round2DiagRect">
            <a:avLst>
              <a:gd name="adj1" fmla="val 50000"/>
              <a:gd name="adj2" fmla="val 6586"/>
            </a:avLst>
          </a:prstGeom>
          <a:gradFill>
            <a:gsLst>
              <a:gs pos="0">
                <a:srgbClr val="FFFFFF">
                  <a:alpha val="0"/>
                </a:srgbClr>
              </a:gs>
              <a:gs pos="100000">
                <a:srgbClr val="489E9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en-US" altLang="zh-CN"/>
          </a:p>
        </p:txBody>
      </p:sp>
      <p:sp>
        <p:nvSpPr>
          <p:cNvPr id="7" name="文本框 6"/>
          <p:cNvSpPr txBox="1"/>
          <p:nvPr userDrawn="1">
            <p:custDataLst>
              <p:tags r:id="rId12"/>
            </p:custDataLst>
          </p:nvPr>
        </p:nvSpPr>
        <p:spPr>
          <a:xfrm>
            <a:off x="876935" y="158115"/>
            <a:ext cx="1599565" cy="768350"/>
          </a:xfrm>
          <a:prstGeom prst="rect">
            <a:avLst/>
          </a:prstGeom>
          <a:noFill/>
        </p:spPr>
        <p:txBody>
          <a:bodyPr wrap="square" rtlCol="0">
            <a:spAutoFit/>
          </a:bodyPr>
          <a:lstStyle/>
          <a:p>
            <a:pPr algn="l"/>
            <a:r>
              <a:rPr lang="zh-CN" altLang="en-US" sz="4400" b="1" spc="500">
                <a:solidFill>
                  <a:schemeClr val="tx1">
                    <a:lumMod val="75000"/>
                    <a:lumOff val="25000"/>
                  </a:schemeClr>
                </a:solidFill>
                <a:effectLst/>
                <a:uFillTx/>
                <a:latin typeface="黑体" panose="02010609060101010101" charset="-122"/>
                <a:ea typeface="黑体" panose="02010609060101010101" charset="-122"/>
                <a:sym typeface="+mn-ea"/>
              </a:rPr>
              <a:t>目录</a:t>
            </a:r>
            <a:endParaRPr lang="zh-CN" altLang="en-US" sz="4400" b="1" spc="500">
              <a:solidFill>
                <a:schemeClr val="tx1">
                  <a:lumMod val="75000"/>
                  <a:lumOff val="25000"/>
                </a:schemeClr>
              </a:solidFill>
              <a:effectLst/>
              <a:uFillTx/>
              <a:latin typeface="黑体" panose="02010609060101010101" charset="-122"/>
              <a:ea typeface="黑体" panose="02010609060101010101" charset="-122"/>
              <a:sym typeface="+mn-ea"/>
            </a:endParaRPr>
          </a:p>
        </p:txBody>
      </p:sp>
      <p:sp>
        <p:nvSpPr>
          <p:cNvPr id="12" name="矩形 11"/>
          <p:cNvSpPr/>
          <p:nvPr userDrawn="1">
            <p:custDataLst>
              <p:tags r:id="rId13"/>
            </p:custDataLst>
          </p:nvPr>
        </p:nvSpPr>
        <p:spPr>
          <a:xfrm>
            <a:off x="-9525" y="6692265"/>
            <a:ext cx="12200890" cy="166370"/>
          </a:xfrm>
          <a:prstGeom prst="rect">
            <a:avLst/>
          </a:prstGeom>
          <a:solidFill>
            <a:srgbClr val="489E9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4" name="矩形 23"/>
          <p:cNvSpPr/>
          <p:nvPr userDrawn="1">
            <p:custDataLst>
              <p:tags r:id="rId2"/>
            </p:custDataLst>
          </p:nvPr>
        </p:nvSpPr>
        <p:spPr>
          <a:xfrm>
            <a:off x="-1270" y="-317"/>
            <a:ext cx="12201525" cy="6858635"/>
          </a:xfrm>
          <a:prstGeom prst="rect">
            <a:avLst/>
          </a:prstGeom>
          <a:gradFill>
            <a:gsLst>
              <a:gs pos="73000">
                <a:srgbClr val="E0F0EF"/>
              </a:gs>
              <a:gs pos="0">
                <a:srgbClr val="FAFAFA"/>
              </a:gs>
              <a:gs pos="100000">
                <a:srgbClr val="B7DEDB"/>
              </a:gs>
            </a:gsLst>
            <a:lin ang="288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2" name="椭圆 41"/>
          <p:cNvSpPr/>
          <p:nvPr userDrawn="1">
            <p:custDataLst>
              <p:tags r:id="rId3"/>
            </p:custDataLst>
          </p:nvPr>
        </p:nvSpPr>
        <p:spPr>
          <a:xfrm flipH="1">
            <a:off x="275590" y="1325880"/>
            <a:ext cx="4236720" cy="4236720"/>
          </a:xfrm>
          <a:prstGeom prst="ellipse">
            <a:avLst/>
          </a:prstGeom>
          <a:gradFill>
            <a:gsLst>
              <a:gs pos="100000">
                <a:schemeClr val="bg1">
                  <a:alpha val="40000"/>
                </a:schemeClr>
              </a:gs>
              <a:gs pos="68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 name="组合 5"/>
          <p:cNvGrpSpPr/>
          <p:nvPr userDrawn="1">
            <p:custDataLst>
              <p:tags r:id="rId4"/>
            </p:custDataLst>
          </p:nvPr>
        </p:nvGrpSpPr>
        <p:grpSpPr>
          <a:xfrm rot="5400000">
            <a:off x="0" y="808355"/>
            <a:ext cx="4836795" cy="4836795"/>
            <a:chOff x="4797" y="1125"/>
            <a:chExt cx="9203" cy="9203"/>
          </a:xfrm>
        </p:grpSpPr>
        <p:sp>
          <p:nvSpPr>
            <p:cNvPr id="10" name="椭圆 9"/>
            <p:cNvSpPr/>
            <p:nvPr>
              <p:custDataLst>
                <p:tags r:id="rId5"/>
              </p:custDataLst>
            </p:nvPr>
          </p:nvSpPr>
          <p:spPr>
            <a:xfrm>
              <a:off x="4797" y="1125"/>
              <a:ext cx="9203" cy="9203"/>
            </a:xfrm>
            <a:prstGeom prst="ellipse">
              <a:avLst/>
            </a:prstGeom>
            <a:gradFill>
              <a:gsLst>
                <a:gs pos="45000">
                  <a:srgbClr val="D2EDF6">
                    <a:alpha val="0"/>
                  </a:srgbClr>
                </a:gs>
                <a:gs pos="100000">
                  <a:srgbClr val="FFC000">
                    <a:alpha val="5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椭圆 20"/>
            <p:cNvSpPr/>
            <p:nvPr>
              <p:custDataLst>
                <p:tags r:id="rId6"/>
              </p:custDataLst>
            </p:nvPr>
          </p:nvSpPr>
          <p:spPr>
            <a:xfrm>
              <a:off x="6000" y="2328"/>
              <a:ext cx="6798" cy="6798"/>
            </a:xfrm>
            <a:prstGeom prst="ellipse">
              <a:avLst/>
            </a:prstGeom>
            <a:gradFill>
              <a:gsLst>
                <a:gs pos="45000">
                  <a:srgbClr val="D2EDF6">
                    <a:alpha val="0"/>
                  </a:srgbClr>
                </a:gs>
                <a:gs pos="100000">
                  <a:srgbClr val="B7DEDB"/>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grpSp>
        <p:nvGrpSpPr>
          <p:cNvPr id="22" name="组合 21"/>
          <p:cNvGrpSpPr/>
          <p:nvPr userDrawn="1">
            <p:custDataLst>
              <p:tags r:id="rId7"/>
            </p:custDataLst>
          </p:nvPr>
        </p:nvGrpSpPr>
        <p:grpSpPr>
          <a:xfrm flipH="1">
            <a:off x="1059815" y="1854835"/>
            <a:ext cx="2695575" cy="2693035"/>
            <a:chOff x="2701" y="3737"/>
            <a:chExt cx="3378" cy="3374"/>
          </a:xfrm>
          <a:gradFill>
            <a:gsLst>
              <a:gs pos="100000">
                <a:srgbClr val="F9FCFD"/>
              </a:gs>
              <a:gs pos="20000">
                <a:srgbClr val="489E98"/>
              </a:gs>
            </a:gsLst>
            <a:lin ang="10800000" scaled="0"/>
          </a:gradFill>
        </p:grpSpPr>
        <p:sp>
          <p:nvSpPr>
            <p:cNvPr id="7" name="Freeform 6"/>
            <p:cNvSpPr>
              <a:spLocks noEditPoints="1"/>
            </p:cNvSpPr>
            <p:nvPr>
              <p:custDataLst>
                <p:tags r:id="rId8"/>
              </p:custDataLst>
            </p:nvPr>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旗黑-55简" panose="00020600040101010101" charset="-128"/>
                <a:ea typeface="汉仪旗黑-55简" panose="00020600040101010101" charset="-128"/>
                <a:cs typeface="+mn-cs"/>
              </a:endParaRPr>
            </a:p>
          </p:txBody>
        </p:sp>
        <p:sp>
          <p:nvSpPr>
            <p:cNvPr id="352" name="任意多边形: 形状 351"/>
            <p:cNvSpPr>
              <a:spLocks noChangeArrowheads="1"/>
            </p:cNvSpPr>
            <p:nvPr>
              <p:custDataLst>
                <p:tags r:id="rId9"/>
              </p:custDataLst>
            </p:nvPr>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旗黑-55简" panose="00020600040101010101" charset="-128"/>
                <a:ea typeface="汉仪旗黑-55简" panose="00020600040101010101" charset="-128"/>
                <a:cs typeface="+mn-cs"/>
              </a:endParaRPr>
            </a:p>
          </p:txBody>
        </p:sp>
      </p:grpSp>
      <p:sp>
        <p:nvSpPr>
          <p:cNvPr id="14" name="椭圆 13"/>
          <p:cNvSpPr/>
          <p:nvPr userDrawn="1">
            <p:custDataLst>
              <p:tags r:id="rId10"/>
            </p:custDataLst>
          </p:nvPr>
        </p:nvSpPr>
        <p:spPr>
          <a:xfrm>
            <a:off x="1356995" y="2215515"/>
            <a:ext cx="2094865" cy="2094865"/>
          </a:xfrm>
          <a:prstGeom prst="ellipse">
            <a:avLst/>
          </a:prstGeom>
          <a:gradFill>
            <a:gsLst>
              <a:gs pos="96000">
                <a:srgbClr val="489E98"/>
              </a:gs>
              <a:gs pos="78000">
                <a:srgbClr val="6FBBB5"/>
              </a:gs>
              <a:gs pos="17000">
                <a:srgbClr val="B7DED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54" name="组合 53"/>
          <p:cNvGrpSpPr/>
          <p:nvPr userDrawn="1">
            <p:custDataLst>
              <p:tags r:id="rId11"/>
            </p:custDataLst>
          </p:nvPr>
        </p:nvGrpSpPr>
        <p:grpSpPr>
          <a:xfrm>
            <a:off x="266700" y="6510020"/>
            <a:ext cx="558165" cy="96520"/>
            <a:chOff x="3802" y="899"/>
            <a:chExt cx="1201" cy="208"/>
          </a:xfrm>
        </p:grpSpPr>
        <p:sp>
          <p:nvSpPr>
            <p:cNvPr id="55" name="椭圆 54"/>
            <p:cNvSpPr/>
            <p:nvPr>
              <p:custDataLst>
                <p:tags r:id="rId12"/>
              </p:custDataLst>
            </p:nvPr>
          </p:nvSpPr>
          <p:spPr>
            <a:xfrm>
              <a:off x="3802" y="899"/>
              <a:ext cx="209" cy="209"/>
            </a:xfrm>
            <a:prstGeom prst="ellipse">
              <a:avLst/>
            </a:prstGeom>
            <a:solidFill>
              <a:srgbClr val="44A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custDataLst>
                <p:tags r:id="rId13"/>
              </p:custDataLst>
            </p:nvPr>
          </p:nvSpPr>
          <p:spPr>
            <a:xfrm>
              <a:off x="4133" y="899"/>
              <a:ext cx="209" cy="20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custDataLst>
                <p:tags r:id="rId14"/>
              </p:custDataLst>
            </p:nvPr>
          </p:nvSpPr>
          <p:spPr>
            <a:xfrm>
              <a:off x="4464" y="899"/>
              <a:ext cx="209" cy="209"/>
            </a:xfrm>
            <a:prstGeom prst="ellipse">
              <a:avLst/>
            </a:prstGeom>
            <a:solidFill>
              <a:srgbClr val="44A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custDataLst>
                <p:tags r:id="rId15"/>
              </p:custDataLst>
            </p:nvPr>
          </p:nvSpPr>
          <p:spPr>
            <a:xfrm>
              <a:off x="4795" y="899"/>
              <a:ext cx="209" cy="20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userDrawn="1">
            <p:custDataLst>
              <p:tags r:id="rId16"/>
            </p:custDataLst>
          </p:nvPr>
        </p:nvGrpSpPr>
        <p:grpSpPr>
          <a:xfrm>
            <a:off x="11703050" y="292100"/>
            <a:ext cx="267970" cy="223520"/>
            <a:chOff x="16910" y="1097"/>
            <a:chExt cx="1050" cy="352"/>
          </a:xfrm>
        </p:grpSpPr>
        <p:cxnSp>
          <p:nvCxnSpPr>
            <p:cNvPr id="69" name="直接连接符 68"/>
            <p:cNvCxnSpPr/>
            <p:nvPr>
              <p:custDataLst>
                <p:tags r:id="rId17"/>
              </p:custDataLst>
            </p:nvPr>
          </p:nvCxnSpPr>
          <p:spPr>
            <a:xfrm flipH="1">
              <a:off x="16910" y="1097"/>
              <a:ext cx="1050" cy="0"/>
            </a:xfrm>
            <a:prstGeom prst="line">
              <a:avLst/>
            </a:prstGeom>
            <a:ln w="44450" cap="rnd">
              <a:solidFill>
                <a:srgbClr val="489E98"/>
              </a:solidFill>
              <a:round/>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custDataLst>
                <p:tags r:id="rId18"/>
              </p:custDataLst>
            </p:nvPr>
          </p:nvCxnSpPr>
          <p:spPr>
            <a:xfrm flipH="1">
              <a:off x="17335" y="1273"/>
              <a:ext cx="625" cy="0"/>
            </a:xfrm>
            <a:prstGeom prst="line">
              <a:avLst/>
            </a:prstGeom>
            <a:ln w="44450" cap="rnd">
              <a:solidFill>
                <a:srgbClr val="489E98"/>
              </a:solidFill>
              <a:roun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19"/>
              </p:custDataLst>
            </p:nvPr>
          </p:nvCxnSpPr>
          <p:spPr>
            <a:xfrm flipH="1">
              <a:off x="17642" y="1449"/>
              <a:ext cx="318" cy="0"/>
            </a:xfrm>
            <a:prstGeom prst="line">
              <a:avLst/>
            </a:prstGeom>
            <a:ln w="44450" cap="rnd">
              <a:solidFill>
                <a:srgbClr val="489E98"/>
              </a:solidFill>
              <a:round/>
            </a:ln>
          </p:spPr>
          <p:style>
            <a:lnRef idx="1">
              <a:schemeClr val="accent1"/>
            </a:lnRef>
            <a:fillRef idx="0">
              <a:schemeClr val="accent1"/>
            </a:fillRef>
            <a:effectRef idx="0">
              <a:schemeClr val="accent1"/>
            </a:effectRef>
            <a:fontRef idx="minor">
              <a:schemeClr val="tx1"/>
            </a:fontRef>
          </p:style>
        </p:cxnSp>
      </p:grpSp>
      <p:sp>
        <p:nvSpPr>
          <p:cNvPr id="13" name="同心圆 12"/>
          <p:cNvSpPr/>
          <p:nvPr userDrawn="1">
            <p:custDataLst>
              <p:tags r:id="rId20"/>
            </p:custDataLst>
          </p:nvPr>
        </p:nvSpPr>
        <p:spPr>
          <a:xfrm flipH="1">
            <a:off x="3489960" y="-386715"/>
            <a:ext cx="7607300" cy="7607300"/>
          </a:xfrm>
          <a:prstGeom prst="donut">
            <a:avLst>
              <a:gd name="adj" fmla="val 21617"/>
            </a:avLst>
          </a:prstGeom>
          <a:gradFill>
            <a:gsLst>
              <a:gs pos="100000">
                <a:srgbClr val="489E98"/>
              </a:gs>
              <a:gs pos="78000">
                <a:schemeClr val="accent2">
                  <a:lumMod val="20000"/>
                  <a:lumOff val="80000"/>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1" name="圆角矩形 20"/>
          <p:cNvSpPr/>
          <p:nvPr userDrawn="1">
            <p:custDataLst>
              <p:tags r:id="rId2"/>
            </p:custDataLst>
          </p:nvPr>
        </p:nvSpPr>
        <p:spPr>
          <a:xfrm>
            <a:off x="160655" y="730885"/>
            <a:ext cx="11870690" cy="5933440"/>
          </a:xfrm>
          <a:prstGeom prst="roundRect">
            <a:avLst>
              <a:gd name="adj" fmla="val 5557"/>
            </a:avLst>
          </a:prstGeom>
          <a:solidFill>
            <a:schemeClr val="bg1"/>
          </a:solidFill>
          <a:ln>
            <a:gradFill>
              <a:gsLst>
                <a:gs pos="57000">
                  <a:srgbClr val="FAFBFD"/>
                </a:gs>
                <a:gs pos="100000">
                  <a:srgbClr val="489E98"/>
                </a:gs>
              </a:gsLst>
              <a:lin ang="10800000" scaled="1"/>
            </a:gradFill>
          </a:ln>
          <a:effectLst>
            <a:outerShdw blurRad="254000" dist="127000" dir="2700000" algn="tl" rotWithShape="0">
              <a:srgbClr val="489E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52" name="直接连接符 51"/>
          <p:cNvCxnSpPr/>
          <p:nvPr userDrawn="1">
            <p:custDataLst>
              <p:tags r:id="rId3"/>
            </p:custDataLst>
          </p:nvPr>
        </p:nvCxnSpPr>
        <p:spPr>
          <a:xfrm flipH="1">
            <a:off x="8091805" y="614045"/>
            <a:ext cx="2065020" cy="0"/>
          </a:xfrm>
          <a:prstGeom prst="line">
            <a:avLst/>
          </a:prstGeom>
          <a:ln w="19050" cap="rnd">
            <a:solidFill>
              <a:srgbClr val="489E98"/>
            </a:solidFill>
            <a:round/>
          </a:ln>
        </p:spPr>
        <p:style>
          <a:lnRef idx="1">
            <a:schemeClr val="accent1"/>
          </a:lnRef>
          <a:fillRef idx="0">
            <a:schemeClr val="accent1"/>
          </a:fillRef>
          <a:effectRef idx="0">
            <a:schemeClr val="accent1"/>
          </a:effectRef>
          <a:fontRef idx="minor">
            <a:schemeClr val="tx1"/>
          </a:fontRef>
        </p:style>
      </p:cxnSp>
      <p:sp>
        <p:nvSpPr>
          <p:cNvPr id="15" name="对角圆角矩形 14"/>
          <p:cNvSpPr/>
          <p:nvPr>
            <p:custDataLst>
              <p:tags r:id="rId4"/>
            </p:custDataLst>
          </p:nvPr>
        </p:nvSpPr>
        <p:spPr>
          <a:xfrm>
            <a:off x="10156825" y="123825"/>
            <a:ext cx="1775460" cy="507365"/>
          </a:xfrm>
          <a:prstGeom prst="round2DiagRect">
            <a:avLst>
              <a:gd name="adj1" fmla="val 50000"/>
              <a:gd name="adj2" fmla="val 0"/>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黑体" panose="02010609060101010101" charset="-122"/>
            </a:endParaRPr>
          </a:p>
        </p:txBody>
      </p:sp>
      <p:sp>
        <p:nvSpPr>
          <p:cNvPr id="19" name="文本占位符 18"/>
          <p:cNvSpPr>
            <a:spLocks noGrp="1"/>
          </p:cNvSpPr>
          <p:nvPr>
            <p:ph type="body" idx="10" hasCustomPrompt="1"/>
            <p:custDataLst>
              <p:tags r:id="rId5"/>
            </p:custDataLst>
          </p:nvPr>
        </p:nvSpPr>
        <p:spPr>
          <a:xfrm>
            <a:off x="477520" y="175895"/>
            <a:ext cx="7584440" cy="527685"/>
          </a:xfrm>
          <a:prstGeom prst="rect">
            <a:avLst/>
          </a:prstGeom>
        </p:spPr>
        <p:txBody>
          <a:bodyPr anchor="b" anchorCtr="0"/>
          <a:lstStyle>
            <a:lvl1pPr marL="0" indent="0">
              <a:buNone/>
              <a:defRPr sz="2800" b="1">
                <a:latin typeface="黑体" panose="02010609060101010101" charset="-122"/>
                <a:ea typeface="黑体" panose="02010609060101010101" charset="-122"/>
              </a:defRPr>
            </a:lvl1pPr>
          </a:lstStyle>
          <a:p>
            <a:pPr lvl="0"/>
            <a:r>
              <a:rPr lang="zh-CN" altLang="en-US"/>
              <a:t>请输入目录对应的标题</a:t>
            </a:r>
            <a:endParaRPr lang="zh-CN" altLang="en-US"/>
          </a:p>
        </p:txBody>
      </p:sp>
      <p:sp>
        <p:nvSpPr>
          <p:cNvPr id="22" name="文本占位符 21"/>
          <p:cNvSpPr>
            <a:spLocks noGrp="1"/>
          </p:cNvSpPr>
          <p:nvPr>
            <p:ph type="body" idx="11" hasCustomPrompt="1"/>
            <p:custDataLst>
              <p:tags r:id="rId6"/>
            </p:custDataLst>
          </p:nvPr>
        </p:nvSpPr>
        <p:spPr>
          <a:xfrm>
            <a:off x="10156190" y="127635"/>
            <a:ext cx="1775460" cy="503555"/>
          </a:xfrm>
          <a:prstGeom prst="rect">
            <a:avLst/>
          </a:prstGeom>
        </p:spPr>
        <p:txBody>
          <a:bodyPr anchor="b" anchorCtr="0"/>
          <a:lstStyle>
            <a:lvl1pPr marL="0" indent="0" algn="ctr">
              <a:buNone/>
              <a:defRPr sz="2400" b="1">
                <a:solidFill>
                  <a:schemeClr val="bg1"/>
                </a:solidFill>
                <a:latin typeface="黑体" panose="02010609060101010101" charset="-122"/>
                <a:ea typeface="黑体" panose="02010609060101010101" charset="-122"/>
              </a:defRPr>
            </a:lvl1pPr>
          </a:lstStyle>
          <a:p>
            <a:pPr lvl="0"/>
            <a:r>
              <a:rPr lang="zh-CN" altLang="en-US"/>
              <a:t>栏目名称</a:t>
            </a:r>
            <a:endParaRPr lang="zh-CN" altLang="en-US"/>
          </a:p>
        </p:txBody>
      </p:sp>
      <p:sp>
        <p:nvSpPr>
          <p:cNvPr id="27" name="同心圆 26"/>
          <p:cNvSpPr/>
          <p:nvPr userDrawn="1">
            <p:custDataLst>
              <p:tags r:id="rId7"/>
            </p:custDataLst>
          </p:nvPr>
        </p:nvSpPr>
        <p:spPr>
          <a:xfrm>
            <a:off x="222250" y="312103"/>
            <a:ext cx="236220" cy="236220"/>
          </a:xfrm>
          <a:prstGeom prst="donut">
            <a:avLst>
              <a:gd name="adj" fmla="val 26048"/>
            </a:avLst>
          </a:prstGeom>
          <a:solidFill>
            <a:srgbClr val="489E98"/>
          </a:solidFill>
          <a:ln>
            <a:solidFill>
              <a:srgbClr val="489E98"/>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19" name="文本占位符 18"/>
          <p:cNvSpPr>
            <a:spLocks noGrp="1"/>
          </p:cNvSpPr>
          <p:nvPr>
            <p:ph type="body" idx="10" hasCustomPrompt="1"/>
            <p:custDataLst>
              <p:tags r:id="rId2"/>
            </p:custDataLst>
          </p:nvPr>
        </p:nvSpPr>
        <p:spPr>
          <a:xfrm>
            <a:off x="477520" y="175895"/>
            <a:ext cx="8839200" cy="527685"/>
          </a:xfrm>
          <a:prstGeom prst="rect">
            <a:avLst/>
          </a:prstGeom>
        </p:spPr>
        <p:txBody>
          <a:bodyPr anchor="b" anchorCtr="0"/>
          <a:lstStyle>
            <a:lvl1pPr marL="0" indent="0">
              <a:buNone/>
              <a:defRPr sz="2800" b="1">
                <a:latin typeface="黑体" panose="02010609060101010101" charset="-122"/>
                <a:ea typeface="黑体" panose="02010609060101010101" charset="-122"/>
              </a:defRPr>
            </a:lvl1pPr>
          </a:lstStyle>
          <a:p>
            <a:pPr lvl="0"/>
            <a:r>
              <a:rPr lang="zh-CN" altLang="en-US"/>
              <a:t>请输入目录对应的标题</a:t>
            </a:r>
            <a:endParaRPr lang="zh-CN" altLang="en-US"/>
          </a:p>
        </p:txBody>
      </p:sp>
      <p:grpSp>
        <p:nvGrpSpPr>
          <p:cNvPr id="9" name="组合 8"/>
          <p:cNvGrpSpPr/>
          <p:nvPr userDrawn="1">
            <p:custDataLst>
              <p:tags r:id="rId3"/>
            </p:custDataLst>
          </p:nvPr>
        </p:nvGrpSpPr>
        <p:grpSpPr>
          <a:xfrm>
            <a:off x="10409555" y="312420"/>
            <a:ext cx="1621790" cy="236220"/>
            <a:chOff x="6566" y="8523"/>
            <a:chExt cx="2339" cy="340"/>
          </a:xfrm>
          <a:solidFill>
            <a:srgbClr val="489E98"/>
          </a:solidFill>
        </p:grpSpPr>
        <p:grpSp>
          <p:nvGrpSpPr>
            <p:cNvPr id="55" name="组合 54"/>
            <p:cNvGrpSpPr/>
            <p:nvPr>
              <p:custDataLst>
                <p:tags r:id="rId4"/>
              </p:custDataLst>
            </p:nvPr>
          </p:nvGrpSpPr>
          <p:grpSpPr>
            <a:xfrm>
              <a:off x="6566" y="8523"/>
              <a:ext cx="972" cy="340"/>
              <a:chOff x="16722" y="9359"/>
              <a:chExt cx="972" cy="340"/>
            </a:xfrm>
            <a:grpFill/>
          </p:grpSpPr>
          <p:sp>
            <p:nvSpPr>
              <p:cNvPr id="56" name="燕尾形 55"/>
              <p:cNvSpPr/>
              <p:nvPr>
                <p:custDataLst>
                  <p:tags r:id="rId5"/>
                </p:custDataLst>
              </p:nvPr>
            </p:nvSpPr>
            <p:spPr>
              <a:xfrm>
                <a:off x="17194"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57" name="燕尾形 56"/>
              <p:cNvSpPr/>
              <p:nvPr>
                <p:custDataLst>
                  <p:tags r:id="rId6"/>
                </p:custDataLst>
              </p:nvPr>
            </p:nvSpPr>
            <p:spPr>
              <a:xfrm>
                <a:off x="17430"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58" name="燕尾形 57"/>
              <p:cNvSpPr/>
              <p:nvPr>
                <p:custDataLst>
                  <p:tags r:id="rId7"/>
                </p:custDataLst>
              </p:nvPr>
            </p:nvSpPr>
            <p:spPr>
              <a:xfrm>
                <a:off x="16722"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59" name="燕尾形 58"/>
              <p:cNvSpPr/>
              <p:nvPr>
                <p:custDataLst>
                  <p:tags r:id="rId8"/>
                </p:custDataLst>
              </p:nvPr>
            </p:nvSpPr>
            <p:spPr>
              <a:xfrm>
                <a:off x="16958"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grpSp>
        <p:grpSp>
          <p:nvGrpSpPr>
            <p:cNvPr id="60" name="组合 59"/>
            <p:cNvGrpSpPr/>
            <p:nvPr>
              <p:custDataLst>
                <p:tags r:id="rId9"/>
              </p:custDataLst>
            </p:nvPr>
          </p:nvGrpSpPr>
          <p:grpSpPr>
            <a:xfrm>
              <a:off x="7933" y="8523"/>
              <a:ext cx="972" cy="340"/>
              <a:chOff x="16722" y="9359"/>
              <a:chExt cx="972" cy="340"/>
            </a:xfrm>
            <a:grpFill/>
          </p:grpSpPr>
          <p:sp>
            <p:nvSpPr>
              <p:cNvPr id="61" name="燕尾形 60"/>
              <p:cNvSpPr/>
              <p:nvPr>
                <p:custDataLst>
                  <p:tags r:id="rId10"/>
                </p:custDataLst>
              </p:nvPr>
            </p:nvSpPr>
            <p:spPr>
              <a:xfrm>
                <a:off x="17194"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62" name="燕尾形 61"/>
              <p:cNvSpPr/>
              <p:nvPr>
                <p:custDataLst>
                  <p:tags r:id="rId11"/>
                </p:custDataLst>
              </p:nvPr>
            </p:nvSpPr>
            <p:spPr>
              <a:xfrm>
                <a:off x="17430"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63" name="燕尾形 62"/>
              <p:cNvSpPr/>
              <p:nvPr>
                <p:custDataLst>
                  <p:tags r:id="rId12"/>
                </p:custDataLst>
              </p:nvPr>
            </p:nvSpPr>
            <p:spPr>
              <a:xfrm>
                <a:off x="16722"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64" name="燕尾形 63"/>
              <p:cNvSpPr/>
              <p:nvPr>
                <p:custDataLst>
                  <p:tags r:id="rId13"/>
                </p:custDataLst>
              </p:nvPr>
            </p:nvSpPr>
            <p:spPr>
              <a:xfrm>
                <a:off x="16958"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grpSp>
      </p:grpSp>
      <p:sp>
        <p:nvSpPr>
          <p:cNvPr id="2" name="圆角矩形 1"/>
          <p:cNvSpPr/>
          <p:nvPr userDrawn="1">
            <p:custDataLst>
              <p:tags r:id="rId14"/>
            </p:custDataLst>
          </p:nvPr>
        </p:nvSpPr>
        <p:spPr>
          <a:xfrm>
            <a:off x="160655" y="730885"/>
            <a:ext cx="11870690" cy="5933440"/>
          </a:xfrm>
          <a:prstGeom prst="roundRect">
            <a:avLst>
              <a:gd name="adj" fmla="val 5557"/>
            </a:avLst>
          </a:prstGeom>
          <a:solidFill>
            <a:schemeClr val="bg1"/>
          </a:solidFill>
          <a:ln>
            <a:gradFill>
              <a:gsLst>
                <a:gs pos="57000">
                  <a:srgbClr val="FAFBFD"/>
                </a:gs>
                <a:gs pos="100000">
                  <a:srgbClr val="489E98"/>
                </a:gs>
              </a:gsLst>
              <a:lin ang="10800000" scaled="1"/>
            </a:gradFill>
          </a:ln>
          <a:effectLst>
            <a:outerShdw blurRad="254000" dist="127000" dir="2700000" algn="tl" rotWithShape="0">
              <a:srgbClr val="489E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 name="同心圆 2"/>
          <p:cNvSpPr/>
          <p:nvPr userDrawn="1">
            <p:custDataLst>
              <p:tags r:id="rId15"/>
            </p:custDataLst>
          </p:nvPr>
        </p:nvSpPr>
        <p:spPr>
          <a:xfrm>
            <a:off x="222250" y="312103"/>
            <a:ext cx="236220" cy="236220"/>
          </a:xfrm>
          <a:prstGeom prst="donut">
            <a:avLst>
              <a:gd name="adj" fmla="val 26048"/>
            </a:avLst>
          </a:prstGeom>
          <a:solidFill>
            <a:srgbClr val="489E98"/>
          </a:solidFill>
          <a:ln>
            <a:solidFill>
              <a:srgbClr val="489E98"/>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19" name="文本占位符 18"/>
          <p:cNvSpPr>
            <a:spLocks noGrp="1"/>
          </p:cNvSpPr>
          <p:nvPr>
            <p:ph type="body" idx="10" hasCustomPrompt="1"/>
            <p:custDataLst>
              <p:tags r:id="rId2"/>
            </p:custDataLst>
          </p:nvPr>
        </p:nvSpPr>
        <p:spPr>
          <a:xfrm>
            <a:off x="477520" y="175895"/>
            <a:ext cx="7365365" cy="527685"/>
          </a:xfrm>
          <a:prstGeom prst="rect">
            <a:avLst/>
          </a:prstGeom>
        </p:spPr>
        <p:txBody>
          <a:bodyPr anchor="b" anchorCtr="0"/>
          <a:lstStyle>
            <a:lvl1pPr marL="0" indent="0">
              <a:buNone/>
              <a:defRPr sz="2800" b="1">
                <a:latin typeface="黑体" panose="02010609060101010101" charset="-122"/>
                <a:ea typeface="黑体" panose="02010609060101010101" charset="-122"/>
              </a:defRPr>
            </a:lvl1pPr>
          </a:lstStyle>
          <a:p>
            <a:pPr lvl="0"/>
            <a:r>
              <a:rPr lang="zh-CN" altLang="en-US"/>
              <a:t>请输入目录对应的标题</a:t>
            </a:r>
            <a:endParaRPr lang="zh-CN" altLang="en-US"/>
          </a:p>
        </p:txBody>
      </p:sp>
      <p:sp>
        <p:nvSpPr>
          <p:cNvPr id="2" name="同心圆 1"/>
          <p:cNvSpPr/>
          <p:nvPr userDrawn="1">
            <p:custDataLst>
              <p:tags r:id="rId3"/>
            </p:custDataLst>
          </p:nvPr>
        </p:nvSpPr>
        <p:spPr>
          <a:xfrm>
            <a:off x="222250" y="312103"/>
            <a:ext cx="236220" cy="236220"/>
          </a:xfrm>
          <a:prstGeom prst="donut">
            <a:avLst>
              <a:gd name="adj" fmla="val 26048"/>
            </a:avLst>
          </a:prstGeom>
          <a:solidFill>
            <a:srgbClr val="489E98"/>
          </a:solidFill>
          <a:ln>
            <a:solidFill>
              <a:srgbClr val="489E98"/>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1270" y="635"/>
            <a:ext cx="12201525" cy="6858635"/>
          </a:xfrm>
          <a:prstGeom prst="rect">
            <a:avLst/>
          </a:prstGeom>
          <a:gradFill>
            <a:gsLst>
              <a:gs pos="0">
                <a:srgbClr val="FAFAFA"/>
              </a:gs>
              <a:gs pos="100000">
                <a:srgbClr val="B7DEDB"/>
              </a:gs>
            </a:gsLst>
            <a:lin ang="3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9" name="组合 8"/>
          <p:cNvGrpSpPr/>
          <p:nvPr userDrawn="1">
            <p:custDataLst>
              <p:tags r:id="rId3"/>
            </p:custDataLst>
          </p:nvPr>
        </p:nvGrpSpPr>
        <p:grpSpPr>
          <a:xfrm>
            <a:off x="163830" y="6529070"/>
            <a:ext cx="1238250" cy="180340"/>
            <a:chOff x="6566" y="8523"/>
            <a:chExt cx="2339" cy="340"/>
          </a:xfrm>
          <a:solidFill>
            <a:srgbClr val="489E98"/>
          </a:solidFill>
        </p:grpSpPr>
        <p:grpSp>
          <p:nvGrpSpPr>
            <p:cNvPr id="55" name="组合 54"/>
            <p:cNvGrpSpPr/>
            <p:nvPr>
              <p:custDataLst>
                <p:tags r:id="rId4"/>
              </p:custDataLst>
            </p:nvPr>
          </p:nvGrpSpPr>
          <p:grpSpPr>
            <a:xfrm>
              <a:off x="6566" y="8523"/>
              <a:ext cx="972" cy="340"/>
              <a:chOff x="16722" y="9359"/>
              <a:chExt cx="972" cy="340"/>
            </a:xfrm>
            <a:grpFill/>
          </p:grpSpPr>
          <p:sp>
            <p:nvSpPr>
              <p:cNvPr id="56" name="燕尾形 55"/>
              <p:cNvSpPr/>
              <p:nvPr>
                <p:custDataLst>
                  <p:tags r:id="rId5"/>
                </p:custDataLst>
              </p:nvPr>
            </p:nvSpPr>
            <p:spPr>
              <a:xfrm>
                <a:off x="17194"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57" name="燕尾形 56"/>
              <p:cNvSpPr/>
              <p:nvPr>
                <p:custDataLst>
                  <p:tags r:id="rId6"/>
                </p:custDataLst>
              </p:nvPr>
            </p:nvSpPr>
            <p:spPr>
              <a:xfrm>
                <a:off x="17430"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58" name="燕尾形 57"/>
              <p:cNvSpPr/>
              <p:nvPr>
                <p:custDataLst>
                  <p:tags r:id="rId7"/>
                </p:custDataLst>
              </p:nvPr>
            </p:nvSpPr>
            <p:spPr>
              <a:xfrm>
                <a:off x="16722"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59" name="燕尾形 58"/>
              <p:cNvSpPr/>
              <p:nvPr>
                <p:custDataLst>
                  <p:tags r:id="rId8"/>
                </p:custDataLst>
              </p:nvPr>
            </p:nvSpPr>
            <p:spPr>
              <a:xfrm>
                <a:off x="16958"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grpSp>
        <p:grpSp>
          <p:nvGrpSpPr>
            <p:cNvPr id="60" name="组合 59"/>
            <p:cNvGrpSpPr/>
            <p:nvPr>
              <p:custDataLst>
                <p:tags r:id="rId9"/>
              </p:custDataLst>
            </p:nvPr>
          </p:nvGrpSpPr>
          <p:grpSpPr>
            <a:xfrm>
              <a:off x="7933" y="8523"/>
              <a:ext cx="972" cy="340"/>
              <a:chOff x="16722" y="9359"/>
              <a:chExt cx="972" cy="340"/>
            </a:xfrm>
            <a:grpFill/>
          </p:grpSpPr>
          <p:sp>
            <p:nvSpPr>
              <p:cNvPr id="61" name="燕尾形 60"/>
              <p:cNvSpPr/>
              <p:nvPr>
                <p:custDataLst>
                  <p:tags r:id="rId10"/>
                </p:custDataLst>
              </p:nvPr>
            </p:nvSpPr>
            <p:spPr>
              <a:xfrm>
                <a:off x="17194"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62" name="燕尾形 61"/>
              <p:cNvSpPr/>
              <p:nvPr>
                <p:custDataLst>
                  <p:tags r:id="rId11"/>
                </p:custDataLst>
              </p:nvPr>
            </p:nvSpPr>
            <p:spPr>
              <a:xfrm>
                <a:off x="17430"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63" name="燕尾形 62"/>
              <p:cNvSpPr/>
              <p:nvPr>
                <p:custDataLst>
                  <p:tags r:id="rId12"/>
                </p:custDataLst>
              </p:nvPr>
            </p:nvSpPr>
            <p:spPr>
              <a:xfrm>
                <a:off x="16722"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sp>
            <p:nvSpPr>
              <p:cNvPr id="64" name="燕尾形 63"/>
              <p:cNvSpPr/>
              <p:nvPr>
                <p:custDataLst>
                  <p:tags r:id="rId13"/>
                </p:custDataLst>
              </p:nvPr>
            </p:nvSpPr>
            <p:spPr>
              <a:xfrm>
                <a:off x="16958" y="9359"/>
                <a:ext cx="264" cy="3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黑体" panose="02010609060101010101" charset="-122"/>
                </a:endParaRPr>
              </a:p>
            </p:txBody>
          </p:sp>
        </p:grpSp>
      </p:grpSp>
      <p:grpSp>
        <p:nvGrpSpPr>
          <p:cNvPr id="68" name="组合 67"/>
          <p:cNvGrpSpPr/>
          <p:nvPr userDrawn="1">
            <p:custDataLst>
              <p:tags r:id="rId14"/>
            </p:custDataLst>
          </p:nvPr>
        </p:nvGrpSpPr>
        <p:grpSpPr>
          <a:xfrm flipH="1">
            <a:off x="163830" y="274003"/>
            <a:ext cx="243840" cy="111760"/>
            <a:chOff x="16910" y="1097"/>
            <a:chExt cx="1050" cy="176"/>
          </a:xfrm>
        </p:grpSpPr>
        <p:cxnSp>
          <p:nvCxnSpPr>
            <p:cNvPr id="69" name="直接连接符 68"/>
            <p:cNvCxnSpPr/>
            <p:nvPr>
              <p:custDataLst>
                <p:tags r:id="rId15"/>
              </p:custDataLst>
            </p:nvPr>
          </p:nvCxnSpPr>
          <p:spPr>
            <a:xfrm flipH="1">
              <a:off x="16910" y="1097"/>
              <a:ext cx="1050" cy="0"/>
            </a:xfrm>
            <a:prstGeom prst="line">
              <a:avLst/>
            </a:prstGeom>
            <a:ln w="44450" cap="rnd">
              <a:solidFill>
                <a:srgbClr val="489E98"/>
              </a:solidFill>
              <a:round/>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custDataLst>
                <p:tags r:id="rId16"/>
              </p:custDataLst>
            </p:nvPr>
          </p:nvCxnSpPr>
          <p:spPr>
            <a:xfrm flipH="1">
              <a:off x="17335" y="1273"/>
              <a:ext cx="625" cy="0"/>
            </a:xfrm>
            <a:prstGeom prst="line">
              <a:avLst/>
            </a:prstGeom>
            <a:ln w="44450" cap="rnd">
              <a:solidFill>
                <a:srgbClr val="489E98"/>
              </a:solidFill>
              <a:round/>
            </a:ln>
          </p:spPr>
          <p:style>
            <a:lnRef idx="1">
              <a:schemeClr val="accent1"/>
            </a:lnRef>
            <a:fillRef idx="0">
              <a:schemeClr val="accent1"/>
            </a:fillRef>
            <a:effectRef idx="0">
              <a:schemeClr val="accent1"/>
            </a:effectRef>
            <a:fontRef idx="minor">
              <a:schemeClr val="tx1"/>
            </a:fontRef>
          </p:style>
        </p:cxnSp>
      </p:grpSp>
      <p:pic>
        <p:nvPicPr>
          <p:cNvPr id="7" name="图片 6"/>
          <p:cNvPicPr>
            <a:picLocks noChangeAspect="1"/>
          </p:cNvPicPr>
          <p:nvPr userDrawn="1">
            <p:custDataLst>
              <p:tags r:id="rId17"/>
            </p:custDataLst>
          </p:nvPr>
        </p:nvPicPr>
        <p:blipFill>
          <a:blip r:embed="rId18">
            <a:extLst>
              <a:ext uri="{28A0092B-C50C-407E-A947-70E740481C1C}">
                <a14:useLocalDpi xmlns:a14="http://schemas.microsoft.com/office/drawing/2010/main" val="0"/>
              </a:ext>
            </a:extLst>
          </a:blip>
          <a:stretch>
            <a:fillRect/>
          </a:stretch>
        </p:blipFill>
        <p:spPr>
          <a:xfrm>
            <a:off x="10169956" y="154845"/>
            <a:ext cx="1829108" cy="288000"/>
          </a:xfrm>
          <a:prstGeom prst="rect">
            <a:avLst/>
          </a:prstGeom>
        </p:spPr>
      </p:pic>
      <p:sp>
        <p:nvSpPr>
          <p:cNvPr id="8" name="文本占位符 7"/>
          <p:cNvSpPr>
            <a:spLocks noGrp="1"/>
          </p:cNvSpPr>
          <p:nvPr>
            <p:ph type="body" idx="10" hasCustomPrompt="1"/>
            <p:custDataLst>
              <p:tags r:id="rId19"/>
            </p:custDataLst>
          </p:nvPr>
        </p:nvSpPr>
        <p:spPr>
          <a:xfrm>
            <a:off x="472440" y="36195"/>
            <a:ext cx="5988685" cy="587375"/>
          </a:xfrm>
          <a:prstGeom prst="rect">
            <a:avLst/>
          </a:prstGeom>
        </p:spPr>
        <p:txBody>
          <a:bodyPr anchor="b" anchorCtr="0"/>
          <a:lstStyle>
            <a:lvl1pPr marL="0" indent="0" algn="just">
              <a:buNone/>
              <a:defRPr sz="2800" b="1" u="none" strike="noStrike" kern="1200" cap="none" spc="0" normalizeH="0">
                <a:solidFill>
                  <a:schemeClr val="tx1">
                    <a:lumMod val="65000"/>
                    <a:lumOff val="35000"/>
                  </a:schemeClr>
                </a:solidFill>
                <a:uFillTx/>
                <a:latin typeface="Times New Roman" panose="02020603050405020304" pitchFamily="18" charset="0"/>
                <a:ea typeface="黑体" panose="02010609060101010101" charset="-122"/>
                <a:cs typeface="Times New Roman" panose="02020603050405020304" pitchFamily="18" charset="0"/>
              </a:defRPr>
            </a:lvl1pPr>
          </a:lstStyle>
          <a:p>
            <a:pPr lvl="0"/>
            <a:r>
              <a:rPr lang="en-US" altLang="zh-CN"/>
              <a:t>2026</a:t>
            </a:r>
            <a:r>
              <a:rPr lang="zh-CN" altLang="en-US"/>
              <a:t>年高考英语</a:t>
            </a:r>
            <a:r>
              <a:rPr lang="en-US" altLang="zh-CN"/>
              <a:t> </a:t>
            </a:r>
            <a:r>
              <a:rPr lang="zh-CN" altLang="en-US"/>
              <a:t>二轮复习</a:t>
            </a:r>
            <a:r>
              <a:rPr lang="en-US" altLang="zh-CN"/>
              <a:t> </a:t>
            </a:r>
            <a:r>
              <a:rPr lang="zh-CN" altLang="en-US"/>
              <a:t>讲练测</a:t>
            </a:r>
            <a:endParaRPr lang="zh-CN" altLang="en-US"/>
          </a:p>
        </p:txBody>
      </p:sp>
      <p:grpSp>
        <p:nvGrpSpPr>
          <p:cNvPr id="33" name="组合 32"/>
          <p:cNvGrpSpPr/>
          <p:nvPr userDrawn="1">
            <p:custDataLst>
              <p:tags r:id="rId20"/>
            </p:custDataLst>
          </p:nvPr>
        </p:nvGrpSpPr>
        <p:grpSpPr>
          <a:xfrm>
            <a:off x="5974080" y="1080485"/>
            <a:ext cx="6217821" cy="5783131"/>
            <a:chOff x="7621" y="20"/>
            <a:chExt cx="11591" cy="10780"/>
          </a:xfrm>
          <a:gradFill>
            <a:gsLst>
              <a:gs pos="0">
                <a:srgbClr val="D2EDF6">
                  <a:alpha val="0"/>
                </a:srgbClr>
              </a:gs>
              <a:gs pos="100000">
                <a:srgbClr val="FFFFFF">
                  <a:alpha val="40000"/>
                </a:srgbClr>
              </a:gs>
            </a:gsLst>
            <a:lin ang="5400000" scaled="0"/>
          </a:gradFill>
        </p:grpSpPr>
        <p:sp>
          <p:nvSpPr>
            <p:cNvPr id="34" name="任意多边形 33"/>
            <p:cNvSpPr/>
            <p:nvPr userDrawn="1">
              <p:custDataLst>
                <p:tags r:id="rId21"/>
              </p:custDataLst>
            </p:nvPr>
          </p:nvSpPr>
          <p:spPr>
            <a:xfrm>
              <a:off x="7621" y="20"/>
              <a:ext cx="11591" cy="10769"/>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idx"/>
                </a:cxn>
                <a:cxn ang="cd4">
                  <a:pos x="hc" y="b"/>
                </a:cxn>
                <a:cxn ang="cd4">
                  <a:pos x="wd2" y="idx"/>
                </a:cxn>
                <a:cxn ang="0">
                  <a:pos x="r" y="vc"/>
                </a:cxn>
                <a:cxn ang="3">
                  <a:pos x="wd2" y="hd2"/>
                </a:cxn>
              </a:cxnLst>
              <a:rect l="l" t="t" r="r" b="b"/>
              <a:pathLst>
                <a:path w="11591" h="10769">
                  <a:moveTo>
                    <a:pt x="0" y="9660"/>
                  </a:moveTo>
                  <a:lnTo>
                    <a:pt x="5" y="9375"/>
                  </a:lnTo>
                  <a:lnTo>
                    <a:pt x="19" y="9092"/>
                  </a:lnTo>
                  <a:lnTo>
                    <a:pt x="41" y="8811"/>
                  </a:lnTo>
                  <a:lnTo>
                    <a:pt x="73" y="8532"/>
                  </a:lnTo>
                  <a:lnTo>
                    <a:pt x="114" y="8255"/>
                  </a:lnTo>
                  <a:lnTo>
                    <a:pt x="164" y="7980"/>
                  </a:lnTo>
                  <a:lnTo>
                    <a:pt x="222" y="7708"/>
                  </a:lnTo>
                  <a:lnTo>
                    <a:pt x="289" y="7437"/>
                  </a:lnTo>
                  <a:lnTo>
                    <a:pt x="364" y="7170"/>
                  </a:lnTo>
                  <a:lnTo>
                    <a:pt x="448" y="6905"/>
                  </a:lnTo>
                  <a:lnTo>
                    <a:pt x="539" y="6642"/>
                  </a:lnTo>
                  <a:lnTo>
                    <a:pt x="639" y="6382"/>
                  </a:lnTo>
                  <a:lnTo>
                    <a:pt x="747" y="6125"/>
                  </a:lnTo>
                  <a:lnTo>
                    <a:pt x="862" y="5871"/>
                  </a:lnTo>
                  <a:lnTo>
                    <a:pt x="986" y="5619"/>
                  </a:lnTo>
                  <a:lnTo>
                    <a:pt x="1117" y="5371"/>
                  </a:lnTo>
                  <a:lnTo>
                    <a:pt x="1255" y="5126"/>
                  </a:lnTo>
                  <a:lnTo>
                    <a:pt x="1401" y="4884"/>
                  </a:lnTo>
                  <a:lnTo>
                    <a:pt x="1554" y="4646"/>
                  </a:lnTo>
                  <a:lnTo>
                    <a:pt x="1715" y="4411"/>
                  </a:lnTo>
                  <a:lnTo>
                    <a:pt x="1882" y="4179"/>
                  </a:lnTo>
                  <a:lnTo>
                    <a:pt x="2057" y="3951"/>
                  </a:lnTo>
                  <a:lnTo>
                    <a:pt x="2238" y="3727"/>
                  </a:lnTo>
                  <a:lnTo>
                    <a:pt x="2426" y="3506"/>
                  </a:lnTo>
                  <a:lnTo>
                    <a:pt x="2620" y="3289"/>
                  </a:lnTo>
                  <a:lnTo>
                    <a:pt x="2821" y="3077"/>
                  </a:lnTo>
                  <a:lnTo>
                    <a:pt x="3029" y="2868"/>
                  </a:lnTo>
                  <a:lnTo>
                    <a:pt x="3242" y="2664"/>
                  </a:lnTo>
                  <a:lnTo>
                    <a:pt x="3462" y="2463"/>
                  </a:lnTo>
                  <a:lnTo>
                    <a:pt x="3688" y="2267"/>
                  </a:lnTo>
                  <a:lnTo>
                    <a:pt x="3920" y="2076"/>
                  </a:lnTo>
                  <a:lnTo>
                    <a:pt x="4157" y="1888"/>
                  </a:lnTo>
                  <a:lnTo>
                    <a:pt x="4401" y="1706"/>
                  </a:lnTo>
                  <a:lnTo>
                    <a:pt x="4649" y="1528"/>
                  </a:lnTo>
                  <a:lnTo>
                    <a:pt x="4904" y="1355"/>
                  </a:lnTo>
                  <a:lnTo>
                    <a:pt x="5163" y="1186"/>
                  </a:lnTo>
                  <a:lnTo>
                    <a:pt x="5428" y="1023"/>
                  </a:lnTo>
                  <a:lnTo>
                    <a:pt x="5699" y="865"/>
                  </a:lnTo>
                  <a:lnTo>
                    <a:pt x="5974" y="712"/>
                  </a:lnTo>
                  <a:lnTo>
                    <a:pt x="6254" y="564"/>
                  </a:lnTo>
                  <a:lnTo>
                    <a:pt x="6538" y="421"/>
                  </a:lnTo>
                  <a:lnTo>
                    <a:pt x="6828" y="284"/>
                  </a:lnTo>
                  <a:lnTo>
                    <a:pt x="7122" y="152"/>
                  </a:lnTo>
                  <a:lnTo>
                    <a:pt x="7420" y="25"/>
                  </a:lnTo>
                  <a:lnTo>
                    <a:pt x="7484" y="0"/>
                  </a:lnTo>
                  <a:lnTo>
                    <a:pt x="11591" y="0"/>
                  </a:lnTo>
                  <a:lnTo>
                    <a:pt x="11591" y="69"/>
                  </a:lnTo>
                  <a:lnTo>
                    <a:pt x="11478" y="109"/>
                  </a:lnTo>
                  <a:lnTo>
                    <a:pt x="11171" y="224"/>
                  </a:lnTo>
                  <a:lnTo>
                    <a:pt x="10868" y="345"/>
                  </a:lnTo>
                  <a:lnTo>
                    <a:pt x="10570" y="471"/>
                  </a:lnTo>
                  <a:lnTo>
                    <a:pt x="10276" y="603"/>
                  </a:lnTo>
                  <a:lnTo>
                    <a:pt x="9986" y="740"/>
                  </a:lnTo>
                  <a:lnTo>
                    <a:pt x="9701" y="883"/>
                  </a:lnTo>
                  <a:lnTo>
                    <a:pt x="9421" y="1031"/>
                  </a:lnTo>
                  <a:lnTo>
                    <a:pt x="9146" y="1184"/>
                  </a:lnTo>
                  <a:lnTo>
                    <a:pt x="8876" y="1342"/>
                  </a:lnTo>
                  <a:lnTo>
                    <a:pt x="8611" y="1506"/>
                  </a:lnTo>
                  <a:lnTo>
                    <a:pt x="8352" y="1674"/>
                  </a:lnTo>
                  <a:lnTo>
                    <a:pt x="8097" y="1847"/>
                  </a:lnTo>
                  <a:lnTo>
                    <a:pt x="7848" y="2025"/>
                  </a:lnTo>
                  <a:lnTo>
                    <a:pt x="7605" y="2208"/>
                  </a:lnTo>
                  <a:lnTo>
                    <a:pt x="7367" y="2395"/>
                  </a:lnTo>
                  <a:lnTo>
                    <a:pt x="7136" y="2586"/>
                  </a:lnTo>
                  <a:lnTo>
                    <a:pt x="6910" y="2782"/>
                  </a:lnTo>
                  <a:lnTo>
                    <a:pt x="6690" y="2983"/>
                  </a:lnTo>
                  <a:lnTo>
                    <a:pt x="6476" y="3187"/>
                  </a:lnTo>
                  <a:lnTo>
                    <a:pt x="6269" y="3396"/>
                  </a:lnTo>
                  <a:lnTo>
                    <a:pt x="6068" y="3609"/>
                  </a:lnTo>
                  <a:lnTo>
                    <a:pt x="5873" y="3825"/>
                  </a:lnTo>
                  <a:lnTo>
                    <a:pt x="5686" y="4046"/>
                  </a:lnTo>
                  <a:lnTo>
                    <a:pt x="5504" y="4270"/>
                  </a:lnTo>
                  <a:lnTo>
                    <a:pt x="5330" y="4498"/>
                  </a:lnTo>
                  <a:lnTo>
                    <a:pt x="5163" y="4730"/>
                  </a:lnTo>
                  <a:lnTo>
                    <a:pt x="5002" y="4965"/>
                  </a:lnTo>
                  <a:lnTo>
                    <a:pt x="4849" y="5203"/>
                  </a:lnTo>
                  <a:lnTo>
                    <a:pt x="4703" y="5445"/>
                  </a:lnTo>
                  <a:lnTo>
                    <a:pt x="4565" y="5690"/>
                  </a:lnTo>
                  <a:lnTo>
                    <a:pt x="4434" y="5939"/>
                  </a:lnTo>
                  <a:lnTo>
                    <a:pt x="4310" y="6190"/>
                  </a:lnTo>
                  <a:lnTo>
                    <a:pt x="4195" y="6444"/>
                  </a:lnTo>
                  <a:lnTo>
                    <a:pt x="4087" y="6701"/>
                  </a:lnTo>
                  <a:lnTo>
                    <a:pt x="3987" y="6961"/>
                  </a:lnTo>
                  <a:lnTo>
                    <a:pt x="3895" y="7224"/>
                  </a:lnTo>
                  <a:lnTo>
                    <a:pt x="3812" y="7489"/>
                  </a:lnTo>
                  <a:lnTo>
                    <a:pt x="3737" y="7757"/>
                  </a:lnTo>
                  <a:lnTo>
                    <a:pt x="3670" y="8027"/>
                  </a:lnTo>
                  <a:lnTo>
                    <a:pt x="3612" y="8299"/>
                  </a:lnTo>
                  <a:lnTo>
                    <a:pt x="3562" y="8574"/>
                  </a:lnTo>
                  <a:lnTo>
                    <a:pt x="3521" y="8851"/>
                  </a:lnTo>
                  <a:lnTo>
                    <a:pt x="3489" y="9130"/>
                  </a:lnTo>
                  <a:lnTo>
                    <a:pt x="3466" y="9411"/>
                  </a:lnTo>
                  <a:lnTo>
                    <a:pt x="3452" y="9694"/>
                  </a:lnTo>
                  <a:lnTo>
                    <a:pt x="3448" y="9979"/>
                  </a:lnTo>
                  <a:lnTo>
                    <a:pt x="3452" y="10263"/>
                  </a:lnTo>
                  <a:lnTo>
                    <a:pt x="3466" y="10546"/>
                  </a:lnTo>
                  <a:lnTo>
                    <a:pt x="3484" y="10769"/>
                  </a:lnTo>
                  <a:lnTo>
                    <a:pt x="71" y="10769"/>
                  </a:lnTo>
                  <a:lnTo>
                    <a:pt x="41" y="10508"/>
                  </a:lnTo>
                  <a:lnTo>
                    <a:pt x="19" y="10227"/>
                  </a:lnTo>
                  <a:lnTo>
                    <a:pt x="5" y="9944"/>
                  </a:lnTo>
                  <a:lnTo>
                    <a:pt x="0" y="96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a:sym typeface="+mn-ea"/>
                </a:rPr>
                <a:t> </a:t>
              </a:r>
              <a:endParaRPr lang="zh-CN" altLang="en-US">
                <a:sym typeface="+mn-ea"/>
              </a:endParaRPr>
            </a:p>
          </p:txBody>
        </p:sp>
        <p:sp>
          <p:nvSpPr>
            <p:cNvPr id="35" name="任意多边形 34"/>
            <p:cNvSpPr/>
            <p:nvPr userDrawn="1">
              <p:custDataLst>
                <p:tags r:id="rId22"/>
              </p:custDataLst>
            </p:nvPr>
          </p:nvSpPr>
          <p:spPr>
            <a:xfrm>
              <a:off x="12900" y="457"/>
              <a:ext cx="6299" cy="10343"/>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idx"/>
                </a:cxn>
                <a:cxn ang="cd4">
                  <a:pos x="hc" y="b"/>
                </a:cxn>
                <a:cxn ang="cd4">
                  <a:pos x="wd2" y="idx"/>
                </a:cxn>
                <a:cxn ang="0">
                  <a:pos x="r" y="vc"/>
                </a:cxn>
                <a:cxn ang="3">
                  <a:pos x="wd2" y="hd2"/>
                </a:cxn>
              </a:cxnLst>
              <a:rect l="l" t="t" r="r" b="b"/>
              <a:pathLst>
                <a:path w="6299" h="10343">
                  <a:moveTo>
                    <a:pt x="0" y="7597"/>
                  </a:moveTo>
                  <a:lnTo>
                    <a:pt x="3" y="7379"/>
                  </a:lnTo>
                  <a:lnTo>
                    <a:pt x="14" y="7163"/>
                  </a:lnTo>
                  <a:lnTo>
                    <a:pt x="32" y="6948"/>
                  </a:lnTo>
                  <a:lnTo>
                    <a:pt x="56" y="6735"/>
                  </a:lnTo>
                  <a:lnTo>
                    <a:pt x="87" y="6524"/>
                  </a:lnTo>
                  <a:lnTo>
                    <a:pt x="125" y="6313"/>
                  </a:lnTo>
                  <a:lnTo>
                    <a:pt x="170" y="6105"/>
                  </a:lnTo>
                  <a:lnTo>
                    <a:pt x="220" y="5899"/>
                  </a:lnTo>
                  <a:lnTo>
                    <a:pt x="278" y="5695"/>
                  </a:lnTo>
                  <a:lnTo>
                    <a:pt x="342" y="5492"/>
                  </a:lnTo>
                  <a:lnTo>
                    <a:pt x="412" y="5291"/>
                  </a:lnTo>
                  <a:lnTo>
                    <a:pt x="488" y="5093"/>
                  </a:lnTo>
                  <a:lnTo>
                    <a:pt x="571" y="4896"/>
                  </a:lnTo>
                  <a:lnTo>
                    <a:pt x="658" y="4702"/>
                  </a:lnTo>
                  <a:lnTo>
                    <a:pt x="753" y="4510"/>
                  </a:lnTo>
                  <a:lnTo>
                    <a:pt x="853" y="4321"/>
                  </a:lnTo>
                  <a:lnTo>
                    <a:pt x="959" y="4134"/>
                  </a:lnTo>
                  <a:lnTo>
                    <a:pt x="1070" y="3949"/>
                  </a:lnTo>
                  <a:lnTo>
                    <a:pt x="1187" y="3767"/>
                  </a:lnTo>
                  <a:lnTo>
                    <a:pt x="1309" y="3587"/>
                  </a:lnTo>
                  <a:lnTo>
                    <a:pt x="1438" y="3411"/>
                  </a:lnTo>
                  <a:lnTo>
                    <a:pt x="1571" y="3236"/>
                  </a:lnTo>
                  <a:lnTo>
                    <a:pt x="1709" y="3065"/>
                  </a:lnTo>
                  <a:lnTo>
                    <a:pt x="1852" y="2896"/>
                  </a:lnTo>
                  <a:lnTo>
                    <a:pt x="2001" y="2731"/>
                  </a:lnTo>
                  <a:lnTo>
                    <a:pt x="2155" y="2569"/>
                  </a:lnTo>
                  <a:lnTo>
                    <a:pt x="2313" y="2409"/>
                  </a:lnTo>
                  <a:lnTo>
                    <a:pt x="2477" y="2253"/>
                  </a:lnTo>
                  <a:lnTo>
                    <a:pt x="2644" y="2100"/>
                  </a:lnTo>
                  <a:lnTo>
                    <a:pt x="2817" y="1950"/>
                  </a:lnTo>
                  <a:lnTo>
                    <a:pt x="2993" y="1804"/>
                  </a:lnTo>
                  <a:lnTo>
                    <a:pt x="3175" y="1661"/>
                  </a:lnTo>
                  <a:lnTo>
                    <a:pt x="3361" y="1522"/>
                  </a:lnTo>
                  <a:lnTo>
                    <a:pt x="3551" y="1385"/>
                  </a:lnTo>
                  <a:lnTo>
                    <a:pt x="3745" y="1253"/>
                  </a:lnTo>
                  <a:lnTo>
                    <a:pt x="3944" y="1125"/>
                  </a:lnTo>
                  <a:lnTo>
                    <a:pt x="4146" y="1000"/>
                  </a:lnTo>
                  <a:lnTo>
                    <a:pt x="4352" y="879"/>
                  </a:lnTo>
                  <a:lnTo>
                    <a:pt x="4563" y="762"/>
                  </a:lnTo>
                  <a:lnTo>
                    <a:pt x="4777" y="649"/>
                  </a:lnTo>
                  <a:lnTo>
                    <a:pt x="4994" y="540"/>
                  </a:lnTo>
                  <a:lnTo>
                    <a:pt x="5215" y="435"/>
                  </a:lnTo>
                  <a:lnTo>
                    <a:pt x="5440" y="334"/>
                  </a:lnTo>
                  <a:lnTo>
                    <a:pt x="5667" y="237"/>
                  </a:lnTo>
                  <a:lnTo>
                    <a:pt x="5899" y="146"/>
                  </a:lnTo>
                  <a:lnTo>
                    <a:pt x="6133" y="58"/>
                  </a:lnTo>
                  <a:lnTo>
                    <a:pt x="6299" y="0"/>
                  </a:lnTo>
                  <a:lnTo>
                    <a:pt x="6299" y="1551"/>
                  </a:lnTo>
                  <a:lnTo>
                    <a:pt x="6184" y="1629"/>
                  </a:lnTo>
                  <a:lnTo>
                    <a:pt x="5994" y="1765"/>
                  </a:lnTo>
                  <a:lnTo>
                    <a:pt x="5809" y="1904"/>
                  </a:lnTo>
                  <a:lnTo>
                    <a:pt x="5627" y="2047"/>
                  </a:lnTo>
                  <a:lnTo>
                    <a:pt x="5450" y="2194"/>
                  </a:lnTo>
                  <a:lnTo>
                    <a:pt x="5277" y="2343"/>
                  </a:lnTo>
                  <a:lnTo>
                    <a:pt x="5110" y="2497"/>
                  </a:lnTo>
                  <a:lnTo>
                    <a:pt x="4947" y="2653"/>
                  </a:lnTo>
                  <a:lnTo>
                    <a:pt x="4788" y="2812"/>
                  </a:lnTo>
                  <a:lnTo>
                    <a:pt x="4634" y="2975"/>
                  </a:lnTo>
                  <a:lnTo>
                    <a:pt x="4486" y="3140"/>
                  </a:lnTo>
                  <a:lnTo>
                    <a:pt x="4343" y="3309"/>
                  </a:lnTo>
                  <a:lnTo>
                    <a:pt x="4204" y="3480"/>
                  </a:lnTo>
                  <a:lnTo>
                    <a:pt x="4071" y="3654"/>
                  </a:lnTo>
                  <a:lnTo>
                    <a:pt x="3943" y="3831"/>
                  </a:lnTo>
                  <a:lnTo>
                    <a:pt x="3821" y="4010"/>
                  </a:lnTo>
                  <a:lnTo>
                    <a:pt x="3704" y="4193"/>
                  </a:lnTo>
                  <a:lnTo>
                    <a:pt x="3592" y="4378"/>
                  </a:lnTo>
                  <a:lnTo>
                    <a:pt x="3487" y="4565"/>
                  </a:lnTo>
                  <a:lnTo>
                    <a:pt x="3386" y="4754"/>
                  </a:lnTo>
                  <a:lnTo>
                    <a:pt x="3292" y="4946"/>
                  </a:lnTo>
                  <a:lnTo>
                    <a:pt x="3204" y="5140"/>
                  </a:lnTo>
                  <a:lnTo>
                    <a:pt x="3122" y="5337"/>
                  </a:lnTo>
                  <a:lnTo>
                    <a:pt x="3045" y="5535"/>
                  </a:lnTo>
                  <a:lnTo>
                    <a:pt x="2976" y="5736"/>
                  </a:lnTo>
                  <a:lnTo>
                    <a:pt x="2911" y="5938"/>
                  </a:lnTo>
                  <a:lnTo>
                    <a:pt x="2854" y="6143"/>
                  </a:lnTo>
                  <a:lnTo>
                    <a:pt x="2803" y="6349"/>
                  </a:lnTo>
                  <a:lnTo>
                    <a:pt x="2759" y="6557"/>
                  </a:lnTo>
                  <a:lnTo>
                    <a:pt x="2720" y="6767"/>
                  </a:lnTo>
                  <a:lnTo>
                    <a:pt x="2689" y="6979"/>
                  </a:lnTo>
                  <a:lnTo>
                    <a:pt x="2665" y="7192"/>
                  </a:lnTo>
                  <a:lnTo>
                    <a:pt x="2647" y="7406"/>
                  </a:lnTo>
                  <a:lnTo>
                    <a:pt x="2637" y="7623"/>
                  </a:lnTo>
                  <a:lnTo>
                    <a:pt x="2633" y="7840"/>
                  </a:lnTo>
                  <a:lnTo>
                    <a:pt x="2637" y="8057"/>
                  </a:lnTo>
                  <a:lnTo>
                    <a:pt x="2647" y="8274"/>
                  </a:lnTo>
                  <a:lnTo>
                    <a:pt x="2665" y="8488"/>
                  </a:lnTo>
                  <a:lnTo>
                    <a:pt x="2689" y="8701"/>
                  </a:lnTo>
                  <a:lnTo>
                    <a:pt x="2720" y="8912"/>
                  </a:lnTo>
                  <a:lnTo>
                    <a:pt x="2759" y="9123"/>
                  </a:lnTo>
                  <a:lnTo>
                    <a:pt x="2803" y="9331"/>
                  </a:lnTo>
                  <a:lnTo>
                    <a:pt x="2854" y="9537"/>
                  </a:lnTo>
                  <a:lnTo>
                    <a:pt x="2911" y="9742"/>
                  </a:lnTo>
                  <a:lnTo>
                    <a:pt x="2976" y="9944"/>
                  </a:lnTo>
                  <a:lnTo>
                    <a:pt x="3045" y="10145"/>
                  </a:lnTo>
                  <a:lnTo>
                    <a:pt x="3122" y="10343"/>
                  </a:lnTo>
                  <a:lnTo>
                    <a:pt x="592" y="10343"/>
                  </a:lnTo>
                  <a:lnTo>
                    <a:pt x="571" y="10296"/>
                  </a:lnTo>
                  <a:lnTo>
                    <a:pt x="488" y="10099"/>
                  </a:lnTo>
                  <a:lnTo>
                    <a:pt x="412" y="9901"/>
                  </a:lnTo>
                  <a:lnTo>
                    <a:pt x="342" y="9700"/>
                  </a:lnTo>
                  <a:lnTo>
                    <a:pt x="278" y="9498"/>
                  </a:lnTo>
                  <a:lnTo>
                    <a:pt x="220" y="9293"/>
                  </a:lnTo>
                  <a:lnTo>
                    <a:pt x="170" y="9087"/>
                  </a:lnTo>
                  <a:lnTo>
                    <a:pt x="125" y="8879"/>
                  </a:lnTo>
                  <a:lnTo>
                    <a:pt x="87" y="8669"/>
                  </a:lnTo>
                  <a:lnTo>
                    <a:pt x="56" y="8457"/>
                  </a:lnTo>
                  <a:lnTo>
                    <a:pt x="32" y="8244"/>
                  </a:lnTo>
                  <a:lnTo>
                    <a:pt x="14" y="8030"/>
                  </a:lnTo>
                  <a:lnTo>
                    <a:pt x="3" y="7814"/>
                  </a:lnTo>
                  <a:lnTo>
                    <a:pt x="0" y="759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6" name="图片 5" descr="C:/Users/DELL/Desktop/ai-image-1762507021631.pngai-image-1762507021631"/>
          <p:cNvPicPr>
            <a:picLocks noChangeAspect="1"/>
          </p:cNvPicPr>
          <p:nvPr userDrawn="1">
            <p:custDataLst>
              <p:tags r:id="rId23"/>
            </p:custDataLst>
          </p:nvPr>
        </p:nvPicPr>
        <p:blipFill>
          <a:blip r:embed="rId24"/>
          <a:srcRect b="1722"/>
          <a:stretch>
            <a:fillRect/>
          </a:stretch>
        </p:blipFill>
        <p:spPr>
          <a:xfrm>
            <a:off x="4418965" y="1625600"/>
            <a:ext cx="8000365" cy="5241925"/>
          </a:xfrm>
          <a:prstGeom prst="rect">
            <a:avLst/>
          </a:prstGeom>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一段文本_1项">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1219200" y="2590800"/>
            <a:ext cx="9753600" cy="609600"/>
          </a:xfrm>
          <a:prstGeom prst="rect">
            <a:avLst/>
          </a:prstGeom>
          <a:noFill/>
        </p:spPr>
        <p:txBody>
          <a:bodyPr lIns="0" tIns="0" rIns="0" bIns="0" anchor="t">
            <a:normAutofit/>
          </a:bodyPr>
          <a:lstStyle>
            <a:lvl1pPr marL="0" indent="0" algn="ctr">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7" name="文本占位符 6"/>
          <p:cNvSpPr>
            <a:spLocks noGrp="1"/>
          </p:cNvSpPr>
          <p:nvPr>
            <p:ph type="body" idx="16386" hasCustomPrompt="1"/>
            <p:custDataLst>
              <p:tags r:id="rId3"/>
            </p:custDataLst>
          </p:nvPr>
        </p:nvSpPr>
        <p:spPr>
          <a:xfrm>
            <a:off x="1219200" y="3352800"/>
            <a:ext cx="9753600" cy="914400"/>
          </a:xfrm>
          <a:prstGeom prst="rect">
            <a:avLst/>
          </a:prstGeo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a:t>单击此处添加正文</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容页   www.51pptmoban.com">
    <p:spTree>
      <p:nvGrpSpPr>
        <p:cNvPr id="1" name=""/>
        <p:cNvGrpSpPr/>
        <p:nvPr/>
      </p:nvGrpSpPr>
      <p:grpSpPr>
        <a:xfrm>
          <a:off x="0" y="0"/>
          <a:ext cx="0" cy="0"/>
          <a:chOff x="0" y="0"/>
          <a:chExt cx="0" cy="0"/>
        </a:xfrm>
      </p:grpSpPr>
      <p:sp>
        <p:nvSpPr>
          <p:cNvPr id="2" name="图形 37"/>
          <p:cNvSpPr/>
          <p:nvPr userDrawn="1">
            <p:custDataLst>
              <p:tags r:id="rId2"/>
            </p:custDataLst>
          </p:nvPr>
        </p:nvSpPr>
        <p:spPr>
          <a:xfrm rot="5400000">
            <a:off x="2666998" y="-2667001"/>
            <a:ext cx="6858000" cy="12192001"/>
          </a:xfrm>
          <a:custGeom>
            <a:avLst/>
            <a:gdLst>
              <a:gd name="connsiteX0" fmla="*/ 5714632 w 5714632"/>
              <a:gd name="connsiteY0" fmla="*/ 5546439 h 6858000"/>
              <a:gd name="connsiteX1" fmla="*/ 5310800 w 5714632"/>
              <a:gd name="connsiteY1" fmla="*/ 5939550 h 6858000"/>
              <a:gd name="connsiteX2" fmla="*/ 5289358 w 5714632"/>
              <a:gd name="connsiteY2" fmla="*/ 6000304 h 6858000"/>
              <a:gd name="connsiteX3" fmla="*/ 5214309 w 5714632"/>
              <a:gd name="connsiteY3" fmla="*/ 6153974 h 6858000"/>
              <a:gd name="connsiteX4" fmla="*/ 4663954 w 5714632"/>
              <a:gd name="connsiteY4" fmla="*/ 6858000 h 6858000"/>
              <a:gd name="connsiteX5" fmla="*/ 4638938 w 5714632"/>
              <a:gd name="connsiteY5" fmla="*/ 6858000 h 6858000"/>
              <a:gd name="connsiteX6" fmla="*/ 4760445 w 5714632"/>
              <a:gd name="connsiteY6" fmla="*/ 6672166 h 6858000"/>
              <a:gd name="connsiteX7" fmla="*/ 5085655 w 5714632"/>
              <a:gd name="connsiteY7" fmla="*/ 6304071 h 6858000"/>
              <a:gd name="connsiteX8" fmla="*/ 5307227 w 5714632"/>
              <a:gd name="connsiteY8" fmla="*/ 5896665 h 6858000"/>
              <a:gd name="connsiteX9" fmla="*/ 5714632 w 5714632"/>
              <a:gd name="connsiteY9" fmla="*/ 5521423 h 6858000"/>
              <a:gd name="connsiteX10" fmla="*/ 5714632 w 5714632"/>
              <a:gd name="connsiteY10" fmla="*/ 5546439 h 6858000"/>
              <a:gd name="connsiteX11" fmla="*/ 5711059 w 5714632"/>
              <a:gd name="connsiteY11" fmla="*/ 4820971 h 6858000"/>
              <a:gd name="connsiteX12" fmla="*/ 5507356 w 5714632"/>
              <a:gd name="connsiteY12" fmla="*/ 4928183 h 6858000"/>
              <a:gd name="connsiteX13" fmla="*/ 4581758 w 5714632"/>
              <a:gd name="connsiteY13" fmla="*/ 6046762 h 6858000"/>
              <a:gd name="connsiteX14" fmla="*/ 4249401 w 5714632"/>
              <a:gd name="connsiteY14" fmla="*/ 6472037 h 6858000"/>
              <a:gd name="connsiteX15" fmla="*/ 3634718 w 5714632"/>
              <a:gd name="connsiteY15" fmla="*/ 6858000 h 6858000"/>
              <a:gd name="connsiteX16" fmla="*/ 3506063 w 5714632"/>
              <a:gd name="connsiteY16" fmla="*/ 6858000 h 6858000"/>
              <a:gd name="connsiteX17" fmla="*/ 3952780 w 5714632"/>
              <a:gd name="connsiteY17" fmla="*/ 6593544 h 6858000"/>
              <a:gd name="connsiteX18" fmla="*/ 4349465 w 5714632"/>
              <a:gd name="connsiteY18" fmla="*/ 6261186 h 6858000"/>
              <a:gd name="connsiteX19" fmla="*/ 4853362 w 5714632"/>
              <a:gd name="connsiteY19" fmla="*/ 5492833 h 6858000"/>
              <a:gd name="connsiteX20" fmla="*/ 5028475 w 5714632"/>
              <a:gd name="connsiteY20" fmla="*/ 5292704 h 6858000"/>
              <a:gd name="connsiteX21" fmla="*/ 5714632 w 5714632"/>
              <a:gd name="connsiteY21" fmla="*/ 4756643 h 6858000"/>
              <a:gd name="connsiteX22" fmla="*/ 5711059 w 5714632"/>
              <a:gd name="connsiteY22" fmla="*/ 4820971 h 6858000"/>
              <a:gd name="connsiteX23" fmla="*/ 5714632 w 5714632"/>
              <a:gd name="connsiteY23" fmla="*/ 3916815 h 6858000"/>
              <a:gd name="connsiteX24" fmla="*/ 5485913 w 5714632"/>
              <a:gd name="connsiteY24" fmla="*/ 3970421 h 6858000"/>
              <a:gd name="connsiteX25" fmla="*/ 5342964 w 5714632"/>
              <a:gd name="connsiteY25" fmla="*/ 4020453 h 6858000"/>
              <a:gd name="connsiteX26" fmla="*/ 5124966 w 5714632"/>
              <a:gd name="connsiteY26" fmla="*/ 4124092 h 6858000"/>
              <a:gd name="connsiteX27" fmla="*/ 4495988 w 5714632"/>
              <a:gd name="connsiteY27" fmla="*/ 4631563 h 6858000"/>
              <a:gd name="connsiteX28" fmla="*/ 4017108 w 5714632"/>
              <a:gd name="connsiteY28" fmla="*/ 5303425 h 6858000"/>
              <a:gd name="connsiteX29" fmla="*/ 3674029 w 5714632"/>
              <a:gd name="connsiteY29" fmla="*/ 5846633 h 6858000"/>
              <a:gd name="connsiteX30" fmla="*/ 3416720 w 5714632"/>
              <a:gd name="connsiteY30" fmla="*/ 6118237 h 6858000"/>
              <a:gd name="connsiteX31" fmla="*/ 3041477 w 5714632"/>
              <a:gd name="connsiteY31" fmla="*/ 6350530 h 6858000"/>
              <a:gd name="connsiteX32" fmla="*/ 2391058 w 5714632"/>
              <a:gd name="connsiteY32" fmla="*/ 6858000 h 6858000"/>
              <a:gd name="connsiteX33" fmla="*/ 2258829 w 5714632"/>
              <a:gd name="connsiteY33" fmla="*/ 6858000 h 6858000"/>
              <a:gd name="connsiteX34" fmla="*/ 2526859 w 5714632"/>
              <a:gd name="connsiteY34" fmla="*/ 6543511 h 6858000"/>
              <a:gd name="connsiteX35" fmla="*/ 2794890 w 5714632"/>
              <a:gd name="connsiteY35" fmla="*/ 6389841 h 6858000"/>
              <a:gd name="connsiteX36" fmla="*/ 3073641 w 5714632"/>
              <a:gd name="connsiteY36" fmla="*/ 6250465 h 6858000"/>
              <a:gd name="connsiteX37" fmla="*/ 3162985 w 5714632"/>
              <a:gd name="connsiteY37" fmla="*/ 6200433 h 6858000"/>
              <a:gd name="connsiteX38" fmla="*/ 3942059 w 5714632"/>
              <a:gd name="connsiteY38" fmla="*/ 5278409 h 6858000"/>
              <a:gd name="connsiteX39" fmla="*/ 4238679 w 5714632"/>
              <a:gd name="connsiteY39" fmla="*/ 4842413 h 6858000"/>
              <a:gd name="connsiteX40" fmla="*/ 4442382 w 5714632"/>
              <a:gd name="connsiteY40" fmla="*/ 4624415 h 6858000"/>
              <a:gd name="connsiteX41" fmla="*/ 4828346 w 5714632"/>
              <a:gd name="connsiteY41" fmla="*/ 4242025 h 6858000"/>
              <a:gd name="connsiteX42" fmla="*/ 5342964 w 5714632"/>
              <a:gd name="connsiteY42" fmla="*/ 3941831 h 6858000"/>
              <a:gd name="connsiteX43" fmla="*/ 5714632 w 5714632"/>
              <a:gd name="connsiteY43" fmla="*/ 3834619 h 6858000"/>
              <a:gd name="connsiteX44" fmla="*/ 5714632 w 5714632"/>
              <a:gd name="connsiteY44" fmla="*/ 3916815 h 6858000"/>
              <a:gd name="connsiteX45" fmla="*/ 5714632 w 5714632"/>
              <a:gd name="connsiteY45" fmla="*/ 2380109 h 6858000"/>
              <a:gd name="connsiteX46" fmla="*/ 5714632 w 5714632"/>
              <a:gd name="connsiteY46" fmla="*/ 2490894 h 6858000"/>
              <a:gd name="connsiteX47" fmla="*/ 5267915 w 5714632"/>
              <a:gd name="connsiteY47" fmla="*/ 2630270 h 6858000"/>
              <a:gd name="connsiteX48" fmla="*/ 4299433 w 5714632"/>
              <a:gd name="connsiteY48" fmla="*/ 3305706 h 6858000"/>
              <a:gd name="connsiteX49" fmla="*/ 3577538 w 5714632"/>
              <a:gd name="connsiteY49" fmla="*/ 4292058 h 6858000"/>
              <a:gd name="connsiteX50" fmla="*/ 3448883 w 5714632"/>
              <a:gd name="connsiteY50" fmla="*/ 4531498 h 6858000"/>
              <a:gd name="connsiteX51" fmla="*/ 2694825 w 5714632"/>
              <a:gd name="connsiteY51" fmla="*/ 5560734 h 6858000"/>
              <a:gd name="connsiteX52" fmla="*/ 2255256 w 5714632"/>
              <a:gd name="connsiteY52" fmla="*/ 5843059 h 6858000"/>
              <a:gd name="connsiteX53" fmla="*/ 1804965 w 5714632"/>
              <a:gd name="connsiteY53" fmla="*/ 6114663 h 6858000"/>
              <a:gd name="connsiteX54" fmla="*/ 1358248 w 5714632"/>
              <a:gd name="connsiteY54" fmla="*/ 6707903 h 6858000"/>
              <a:gd name="connsiteX55" fmla="*/ 1347527 w 5714632"/>
              <a:gd name="connsiteY55" fmla="*/ 6782952 h 6858000"/>
              <a:gd name="connsiteX56" fmla="*/ 1347527 w 5714632"/>
              <a:gd name="connsiteY56" fmla="*/ 6858000 h 6858000"/>
              <a:gd name="connsiteX57" fmla="*/ 1193856 w 5714632"/>
              <a:gd name="connsiteY57" fmla="*/ 6858000 h 6858000"/>
              <a:gd name="connsiteX58" fmla="*/ 1197430 w 5714632"/>
              <a:gd name="connsiteY58" fmla="*/ 6832984 h 6858000"/>
              <a:gd name="connsiteX59" fmla="*/ 1193856 w 5714632"/>
              <a:gd name="connsiteY59" fmla="*/ 6761509 h 6858000"/>
              <a:gd name="connsiteX60" fmla="*/ 1611983 w 5714632"/>
              <a:gd name="connsiteY60" fmla="*/ 6089647 h 6858000"/>
              <a:gd name="connsiteX61" fmla="*/ 2802037 w 5714632"/>
              <a:gd name="connsiteY61" fmla="*/ 5296277 h 6858000"/>
              <a:gd name="connsiteX62" fmla="*/ 2912823 w 5714632"/>
              <a:gd name="connsiteY62" fmla="*/ 5160475 h 6858000"/>
              <a:gd name="connsiteX63" fmla="*/ 3345245 w 5714632"/>
              <a:gd name="connsiteY63" fmla="*/ 4488613 h 6858000"/>
              <a:gd name="connsiteX64" fmla="*/ 3459605 w 5714632"/>
              <a:gd name="connsiteY64" fmla="*/ 4295631 h 6858000"/>
              <a:gd name="connsiteX65" fmla="*/ 3759799 w 5714632"/>
              <a:gd name="connsiteY65" fmla="*/ 3823898 h 6858000"/>
              <a:gd name="connsiteX66" fmla="*/ 4095730 w 5714632"/>
              <a:gd name="connsiteY66" fmla="*/ 3434361 h 6858000"/>
              <a:gd name="connsiteX67" fmla="*/ 4485267 w 5714632"/>
              <a:gd name="connsiteY67" fmla="*/ 3016234 h 6858000"/>
              <a:gd name="connsiteX68" fmla="*/ 4967722 w 5714632"/>
              <a:gd name="connsiteY68" fmla="*/ 2666007 h 6858000"/>
              <a:gd name="connsiteX69" fmla="*/ 5167851 w 5714632"/>
              <a:gd name="connsiteY69" fmla="*/ 2562369 h 6858000"/>
              <a:gd name="connsiteX70" fmla="*/ 5703911 w 5714632"/>
              <a:gd name="connsiteY70" fmla="*/ 2380109 h 6858000"/>
              <a:gd name="connsiteX71" fmla="*/ 5714632 w 5714632"/>
              <a:gd name="connsiteY71" fmla="*/ 2380109 h 6858000"/>
              <a:gd name="connsiteX72" fmla="*/ 5714632 w 5714632"/>
              <a:gd name="connsiteY72" fmla="*/ 1751131 h 6858000"/>
              <a:gd name="connsiteX73" fmla="*/ 5282210 w 5714632"/>
              <a:gd name="connsiteY73" fmla="*/ 1890507 h 6858000"/>
              <a:gd name="connsiteX74" fmla="*/ 3974223 w 5714632"/>
              <a:gd name="connsiteY74" fmla="*/ 2791088 h 6858000"/>
              <a:gd name="connsiteX75" fmla="*/ 3070067 w 5714632"/>
              <a:gd name="connsiteY75" fmla="*/ 3970421 h 6858000"/>
              <a:gd name="connsiteX76" fmla="*/ 2905676 w 5714632"/>
              <a:gd name="connsiteY76" fmla="*/ 4256320 h 6858000"/>
              <a:gd name="connsiteX77" fmla="*/ 2641219 w 5714632"/>
              <a:gd name="connsiteY77" fmla="*/ 4692316 h 6858000"/>
              <a:gd name="connsiteX78" fmla="*/ 2344599 w 5714632"/>
              <a:gd name="connsiteY78" fmla="*/ 5124738 h 6858000"/>
              <a:gd name="connsiteX79" fmla="*/ 1880013 w 5714632"/>
              <a:gd name="connsiteY79" fmla="*/ 5592898 h 6858000"/>
              <a:gd name="connsiteX80" fmla="*/ 629206 w 5714632"/>
              <a:gd name="connsiteY80" fmla="*/ 6325514 h 6858000"/>
              <a:gd name="connsiteX81" fmla="*/ 118161 w 5714632"/>
              <a:gd name="connsiteY81" fmla="*/ 6858000 h 6858000"/>
              <a:gd name="connsiteX82" fmla="*/ 228 w 5714632"/>
              <a:gd name="connsiteY82" fmla="*/ 6858000 h 6858000"/>
              <a:gd name="connsiteX83" fmla="*/ 228 w 5714632"/>
              <a:gd name="connsiteY83" fmla="*/ 6640002 h 6858000"/>
              <a:gd name="connsiteX84" fmla="*/ 718549 w 5714632"/>
              <a:gd name="connsiteY84" fmla="*/ 6082499 h 6858000"/>
              <a:gd name="connsiteX85" fmla="*/ 1476181 w 5714632"/>
              <a:gd name="connsiteY85" fmla="*/ 5696536 h 6858000"/>
              <a:gd name="connsiteX86" fmla="*/ 2830627 w 5714632"/>
              <a:gd name="connsiteY86" fmla="*/ 4102649 h 6858000"/>
              <a:gd name="connsiteX87" fmla="*/ 3330950 w 5714632"/>
              <a:gd name="connsiteY87" fmla="*/ 3359312 h 6858000"/>
              <a:gd name="connsiteX88" fmla="*/ 3734783 w 5714632"/>
              <a:gd name="connsiteY88" fmla="*/ 2919743 h 6858000"/>
              <a:gd name="connsiteX89" fmla="*/ 4192221 w 5714632"/>
              <a:gd name="connsiteY89" fmla="*/ 2440862 h 6858000"/>
              <a:gd name="connsiteX90" fmla="*/ 4942705 w 5714632"/>
              <a:gd name="connsiteY90" fmla="*/ 1904802 h 6858000"/>
              <a:gd name="connsiteX91" fmla="*/ 5135687 w 5714632"/>
              <a:gd name="connsiteY91" fmla="*/ 1808311 h 6858000"/>
              <a:gd name="connsiteX92" fmla="*/ 5714632 w 5714632"/>
              <a:gd name="connsiteY92" fmla="*/ 1601034 h 6858000"/>
              <a:gd name="connsiteX93" fmla="*/ 5714632 w 5714632"/>
              <a:gd name="connsiteY93" fmla="*/ 1751131 h 6858000"/>
              <a:gd name="connsiteX94" fmla="*/ 5714632 w 5714632"/>
              <a:gd name="connsiteY94" fmla="*/ 0 h 6858000"/>
              <a:gd name="connsiteX95" fmla="*/ 5714632 w 5714632"/>
              <a:gd name="connsiteY95" fmla="*/ 121507 h 6858000"/>
              <a:gd name="connsiteX96" fmla="*/ 5124966 w 5714632"/>
              <a:gd name="connsiteY96" fmla="*/ 732616 h 6858000"/>
              <a:gd name="connsiteX97" fmla="*/ 4642512 w 5714632"/>
              <a:gd name="connsiteY97" fmla="*/ 1025662 h 6858000"/>
              <a:gd name="connsiteX98" fmla="*/ 4431661 w 5714632"/>
              <a:gd name="connsiteY98" fmla="*/ 1161464 h 6858000"/>
              <a:gd name="connsiteX99" fmla="*/ 3277344 w 5714632"/>
              <a:gd name="connsiteY99" fmla="*/ 2705319 h 6858000"/>
              <a:gd name="connsiteX100" fmla="*/ 3148690 w 5714632"/>
              <a:gd name="connsiteY100" fmla="*/ 2948333 h 6858000"/>
              <a:gd name="connsiteX101" fmla="*/ 3034330 w 5714632"/>
              <a:gd name="connsiteY101" fmla="*/ 3166331 h 6858000"/>
              <a:gd name="connsiteX102" fmla="*/ 2666235 w 5714632"/>
              <a:gd name="connsiteY102" fmla="*/ 3766718 h 6858000"/>
              <a:gd name="connsiteX103" fmla="*/ 2362468 w 5714632"/>
              <a:gd name="connsiteY103" fmla="*/ 4152682 h 6858000"/>
              <a:gd name="connsiteX104" fmla="*/ 757860 w 5714632"/>
              <a:gd name="connsiteY104" fmla="*/ 5432079 h 6858000"/>
              <a:gd name="connsiteX105" fmla="*/ 579173 w 5714632"/>
              <a:gd name="connsiteY105" fmla="*/ 5496407 h 6858000"/>
              <a:gd name="connsiteX106" fmla="*/ 228 w 5714632"/>
              <a:gd name="connsiteY106" fmla="*/ 5635782 h 6858000"/>
              <a:gd name="connsiteX107" fmla="*/ 228 w 5714632"/>
              <a:gd name="connsiteY107" fmla="*/ 5496407 h 6858000"/>
              <a:gd name="connsiteX108" fmla="*/ 782876 w 5714632"/>
              <a:gd name="connsiteY108" fmla="*/ 5278409 h 6858000"/>
              <a:gd name="connsiteX109" fmla="*/ 2065847 w 5714632"/>
              <a:gd name="connsiteY109" fmla="*/ 4370680 h 6858000"/>
              <a:gd name="connsiteX110" fmla="*/ 2955708 w 5714632"/>
              <a:gd name="connsiteY110" fmla="*/ 3051971 h 6858000"/>
              <a:gd name="connsiteX111" fmla="*/ 4038550 w 5714632"/>
              <a:gd name="connsiteY111" fmla="*/ 1297266 h 6858000"/>
              <a:gd name="connsiteX112" fmla="*/ 4181500 w 5714632"/>
              <a:gd name="connsiteY112" fmla="*/ 1186481 h 6858000"/>
              <a:gd name="connsiteX113" fmla="*/ 5543093 w 5714632"/>
              <a:gd name="connsiteY113" fmla="*/ 0 h 6858000"/>
              <a:gd name="connsiteX114" fmla="*/ 5714632 w 5714632"/>
              <a:gd name="connsiteY114" fmla="*/ 0 h 6858000"/>
              <a:gd name="connsiteX115" fmla="*/ 4102877 w 5714632"/>
              <a:gd name="connsiteY115" fmla="*/ 0 h 6858000"/>
              <a:gd name="connsiteX116" fmla="*/ 4102877 w 5714632"/>
              <a:gd name="connsiteY116" fmla="*/ 42885 h 6858000"/>
              <a:gd name="connsiteX117" fmla="*/ 4013534 w 5714632"/>
              <a:gd name="connsiteY117" fmla="*/ 518192 h 6858000"/>
              <a:gd name="connsiteX118" fmla="*/ 3752651 w 5714632"/>
              <a:gd name="connsiteY118" fmla="*/ 1100711 h 6858000"/>
              <a:gd name="connsiteX119" fmla="*/ 2648367 w 5714632"/>
              <a:gd name="connsiteY119" fmla="*/ 2666007 h 6858000"/>
              <a:gd name="connsiteX120" fmla="*/ 2548302 w 5714632"/>
              <a:gd name="connsiteY120" fmla="*/ 2855415 h 6858000"/>
              <a:gd name="connsiteX121" fmla="*/ 1955062 w 5714632"/>
              <a:gd name="connsiteY121" fmla="*/ 3716686 h 6858000"/>
              <a:gd name="connsiteX122" fmla="*/ 1279626 w 5714632"/>
              <a:gd name="connsiteY122" fmla="*/ 4249173 h 6858000"/>
              <a:gd name="connsiteX123" fmla="*/ 1086644 w 5714632"/>
              <a:gd name="connsiteY123" fmla="*/ 4349237 h 6858000"/>
              <a:gd name="connsiteX124" fmla="*/ 875793 w 5714632"/>
              <a:gd name="connsiteY124" fmla="*/ 4438581 h 6858000"/>
              <a:gd name="connsiteX125" fmla="*/ 10949 w 5714632"/>
              <a:gd name="connsiteY125" fmla="*/ 4631563 h 6858000"/>
              <a:gd name="connsiteX126" fmla="*/ 228 w 5714632"/>
              <a:gd name="connsiteY126" fmla="*/ 4631563 h 6858000"/>
              <a:gd name="connsiteX127" fmla="*/ 228 w 5714632"/>
              <a:gd name="connsiteY127" fmla="*/ 4488613 h 6858000"/>
              <a:gd name="connsiteX128" fmla="*/ 525567 w 5714632"/>
              <a:gd name="connsiteY128" fmla="*/ 4392122 h 6858000"/>
              <a:gd name="connsiteX129" fmla="*/ 911531 w 5714632"/>
              <a:gd name="connsiteY129" fmla="*/ 4267041 h 6858000"/>
              <a:gd name="connsiteX130" fmla="*/ 1804965 w 5714632"/>
              <a:gd name="connsiteY130" fmla="*/ 3673801 h 6858000"/>
              <a:gd name="connsiteX131" fmla="*/ 2423221 w 5714632"/>
              <a:gd name="connsiteY131" fmla="*/ 2780367 h 6858000"/>
              <a:gd name="connsiteX132" fmla="*/ 2655514 w 5714632"/>
              <a:gd name="connsiteY132" fmla="*/ 2362240 h 6858000"/>
              <a:gd name="connsiteX133" fmla="*/ 3749077 w 5714632"/>
              <a:gd name="connsiteY133" fmla="*/ 886287 h 6858000"/>
              <a:gd name="connsiteX134" fmla="*/ 3849142 w 5714632"/>
              <a:gd name="connsiteY134" fmla="*/ 661141 h 6858000"/>
              <a:gd name="connsiteX135" fmla="*/ 3981370 w 5714632"/>
              <a:gd name="connsiteY135" fmla="*/ 82196 h 6858000"/>
              <a:gd name="connsiteX136" fmla="*/ 3981370 w 5714632"/>
              <a:gd name="connsiteY136" fmla="*/ 0 h 6858000"/>
              <a:gd name="connsiteX137" fmla="*/ 4102877 w 5714632"/>
              <a:gd name="connsiteY137" fmla="*/ 0 h 6858000"/>
              <a:gd name="connsiteX138" fmla="*/ 3263049 w 5714632"/>
              <a:gd name="connsiteY138" fmla="*/ 0 h 6858000"/>
              <a:gd name="connsiteX139" fmla="*/ 3263049 w 5714632"/>
              <a:gd name="connsiteY139" fmla="*/ 35737 h 6858000"/>
              <a:gd name="connsiteX140" fmla="*/ 3191574 w 5714632"/>
              <a:gd name="connsiteY140" fmla="*/ 407406 h 6858000"/>
              <a:gd name="connsiteX141" fmla="*/ 2816332 w 5714632"/>
              <a:gd name="connsiteY141" fmla="*/ 1122153 h 6858000"/>
              <a:gd name="connsiteX142" fmla="*/ 1965783 w 5714632"/>
              <a:gd name="connsiteY142" fmla="*/ 2233585 h 6858000"/>
              <a:gd name="connsiteX143" fmla="*/ 1383264 w 5714632"/>
              <a:gd name="connsiteY143" fmla="*/ 3044823 h 6858000"/>
              <a:gd name="connsiteX144" fmla="*/ 543436 w 5714632"/>
              <a:gd name="connsiteY144" fmla="*/ 3577310 h 6858000"/>
              <a:gd name="connsiteX145" fmla="*/ 228 w 5714632"/>
              <a:gd name="connsiteY145" fmla="*/ 3713112 h 6858000"/>
              <a:gd name="connsiteX146" fmla="*/ 228 w 5714632"/>
              <a:gd name="connsiteY146" fmla="*/ 3588031 h 6858000"/>
              <a:gd name="connsiteX147" fmla="*/ 468387 w 5714632"/>
              <a:gd name="connsiteY147" fmla="*/ 3473672 h 6858000"/>
              <a:gd name="connsiteX148" fmla="*/ 689959 w 5714632"/>
              <a:gd name="connsiteY148" fmla="*/ 3387902 h 6858000"/>
              <a:gd name="connsiteX149" fmla="*/ 861498 w 5714632"/>
              <a:gd name="connsiteY149" fmla="*/ 3302132 h 6858000"/>
              <a:gd name="connsiteX150" fmla="*/ 1887161 w 5714632"/>
              <a:gd name="connsiteY150" fmla="*/ 2133521 h 6858000"/>
              <a:gd name="connsiteX151" fmla="*/ 2065847 w 5714632"/>
              <a:gd name="connsiteY151" fmla="*/ 1854769 h 6858000"/>
              <a:gd name="connsiteX152" fmla="*/ 2412500 w 5714632"/>
              <a:gd name="connsiteY152" fmla="*/ 1443790 h 6858000"/>
              <a:gd name="connsiteX153" fmla="*/ 2884233 w 5714632"/>
              <a:gd name="connsiteY153" fmla="*/ 864844 h 6858000"/>
              <a:gd name="connsiteX154" fmla="*/ 2977150 w 5714632"/>
              <a:gd name="connsiteY154" fmla="*/ 700452 h 6858000"/>
              <a:gd name="connsiteX155" fmla="*/ 3162985 w 5714632"/>
              <a:gd name="connsiteY155" fmla="*/ 0 h 6858000"/>
              <a:gd name="connsiteX156" fmla="*/ 3263049 w 5714632"/>
              <a:gd name="connsiteY156" fmla="*/ 0 h 6858000"/>
              <a:gd name="connsiteX157" fmla="*/ 2526859 w 5714632"/>
              <a:gd name="connsiteY157" fmla="*/ 0 h 6858000"/>
              <a:gd name="connsiteX158" fmla="*/ 2526859 w 5714632"/>
              <a:gd name="connsiteY158" fmla="*/ 39311 h 6858000"/>
              <a:gd name="connsiteX159" fmla="*/ 2412500 w 5714632"/>
              <a:gd name="connsiteY159" fmla="*/ 514618 h 6858000"/>
              <a:gd name="connsiteX160" fmla="*/ 2169486 w 5714632"/>
              <a:gd name="connsiteY160" fmla="*/ 918450 h 6858000"/>
              <a:gd name="connsiteX161" fmla="*/ 1747785 w 5714632"/>
              <a:gd name="connsiteY161" fmla="*/ 1418773 h 6858000"/>
              <a:gd name="connsiteX162" fmla="*/ 1311789 w 5714632"/>
              <a:gd name="connsiteY162" fmla="*/ 2087062 h 6858000"/>
              <a:gd name="connsiteX163" fmla="*/ 729270 w 5714632"/>
              <a:gd name="connsiteY163" fmla="*/ 2626696 h 6858000"/>
              <a:gd name="connsiteX164" fmla="*/ 471961 w 5714632"/>
              <a:gd name="connsiteY164" fmla="*/ 2751777 h 6858000"/>
              <a:gd name="connsiteX165" fmla="*/ 46687 w 5714632"/>
              <a:gd name="connsiteY165" fmla="*/ 2862563 h 6858000"/>
              <a:gd name="connsiteX166" fmla="*/ 14523 w 5714632"/>
              <a:gd name="connsiteY166" fmla="*/ 2869710 h 6858000"/>
              <a:gd name="connsiteX167" fmla="*/ 228 w 5714632"/>
              <a:gd name="connsiteY167" fmla="*/ 2869710 h 6858000"/>
              <a:gd name="connsiteX168" fmla="*/ 228 w 5714632"/>
              <a:gd name="connsiteY168" fmla="*/ 2776793 h 6858000"/>
              <a:gd name="connsiteX169" fmla="*/ 554157 w 5714632"/>
              <a:gd name="connsiteY169" fmla="*/ 2619549 h 6858000"/>
              <a:gd name="connsiteX170" fmla="*/ 1104512 w 5714632"/>
              <a:gd name="connsiteY170" fmla="*/ 2190700 h 6858000"/>
              <a:gd name="connsiteX171" fmla="*/ 1386838 w 5714632"/>
              <a:gd name="connsiteY171" fmla="*/ 1794016 h 6858000"/>
              <a:gd name="connsiteX172" fmla="*/ 1515492 w 5714632"/>
              <a:gd name="connsiteY172" fmla="*/ 1583165 h 6858000"/>
              <a:gd name="connsiteX173" fmla="*/ 2326730 w 5714632"/>
              <a:gd name="connsiteY173" fmla="*/ 536060 h 6858000"/>
              <a:gd name="connsiteX174" fmla="*/ 2441090 w 5714632"/>
              <a:gd name="connsiteY174" fmla="*/ 125081 h 6858000"/>
              <a:gd name="connsiteX175" fmla="*/ 2448237 w 5714632"/>
              <a:gd name="connsiteY175" fmla="*/ 0 h 6858000"/>
              <a:gd name="connsiteX176" fmla="*/ 2526859 w 5714632"/>
              <a:gd name="connsiteY176" fmla="*/ 0 h 6858000"/>
              <a:gd name="connsiteX177" fmla="*/ 1765654 w 5714632"/>
              <a:gd name="connsiteY177" fmla="*/ 0 h 6858000"/>
              <a:gd name="connsiteX178" fmla="*/ 1765654 w 5714632"/>
              <a:gd name="connsiteY178" fmla="*/ 35737 h 6858000"/>
              <a:gd name="connsiteX179" fmla="*/ 1447591 w 5714632"/>
              <a:gd name="connsiteY179" fmla="*/ 775501 h 6858000"/>
              <a:gd name="connsiteX180" fmla="*/ 1233167 w 5714632"/>
              <a:gd name="connsiteY180" fmla="*/ 1115006 h 6858000"/>
              <a:gd name="connsiteX181" fmla="*/ 793597 w 5714632"/>
              <a:gd name="connsiteY181" fmla="*/ 1819032 h 6858000"/>
              <a:gd name="connsiteX182" fmla="*/ 514846 w 5714632"/>
              <a:gd name="connsiteY182" fmla="*/ 2012014 h 6858000"/>
              <a:gd name="connsiteX183" fmla="*/ 329012 w 5714632"/>
              <a:gd name="connsiteY183" fmla="*/ 2090636 h 6858000"/>
              <a:gd name="connsiteX184" fmla="*/ 32392 w 5714632"/>
              <a:gd name="connsiteY184" fmla="*/ 2158537 h 6858000"/>
              <a:gd name="connsiteX185" fmla="*/ 228 w 5714632"/>
              <a:gd name="connsiteY185" fmla="*/ 2158537 h 6858000"/>
              <a:gd name="connsiteX186" fmla="*/ 228 w 5714632"/>
              <a:gd name="connsiteY186" fmla="*/ 2097783 h 6858000"/>
              <a:gd name="connsiteX187" fmla="*/ 396913 w 5714632"/>
              <a:gd name="connsiteY187" fmla="*/ 1994145 h 6858000"/>
              <a:gd name="connsiteX188" fmla="*/ 868646 w 5714632"/>
              <a:gd name="connsiteY188" fmla="*/ 1643919 h 6858000"/>
              <a:gd name="connsiteX189" fmla="*/ 1165266 w 5714632"/>
              <a:gd name="connsiteY189" fmla="*/ 1107858 h 6858000"/>
              <a:gd name="connsiteX190" fmla="*/ 1526213 w 5714632"/>
              <a:gd name="connsiteY190" fmla="*/ 571798 h 6858000"/>
              <a:gd name="connsiteX191" fmla="*/ 1712048 w 5714632"/>
              <a:gd name="connsiteY191" fmla="*/ 0 h 6858000"/>
              <a:gd name="connsiteX192" fmla="*/ 1765654 w 5714632"/>
              <a:gd name="connsiteY192" fmla="*/ 0 h 6858000"/>
              <a:gd name="connsiteX193" fmla="*/ 1404706 w 5714632"/>
              <a:gd name="connsiteY193" fmla="*/ 0 h 6858000"/>
              <a:gd name="connsiteX194" fmla="*/ 893662 w 5714632"/>
              <a:gd name="connsiteY194" fmla="*/ 450291 h 6858000"/>
              <a:gd name="connsiteX195" fmla="*/ 714975 w 5714632"/>
              <a:gd name="connsiteY195" fmla="*/ 782648 h 6858000"/>
              <a:gd name="connsiteX196" fmla="*/ 568452 w 5714632"/>
              <a:gd name="connsiteY196" fmla="*/ 1079268 h 6858000"/>
              <a:gd name="connsiteX197" fmla="*/ 489830 w 5714632"/>
              <a:gd name="connsiteY197" fmla="*/ 1193628 h 6858000"/>
              <a:gd name="connsiteX198" fmla="*/ 228 w 5714632"/>
              <a:gd name="connsiteY198" fmla="*/ 1654640 h 6858000"/>
              <a:gd name="connsiteX199" fmla="*/ 228 w 5714632"/>
              <a:gd name="connsiteY199" fmla="*/ 1629624 h 6858000"/>
              <a:gd name="connsiteX200" fmla="*/ 85998 w 5714632"/>
              <a:gd name="connsiteY200" fmla="*/ 1565297 h 6858000"/>
              <a:gd name="connsiteX201" fmla="*/ 597042 w 5714632"/>
              <a:gd name="connsiteY201" fmla="*/ 957761 h 6858000"/>
              <a:gd name="connsiteX202" fmla="*/ 679238 w 5714632"/>
              <a:gd name="connsiteY202" fmla="*/ 764780 h 6858000"/>
              <a:gd name="connsiteX203" fmla="*/ 750713 w 5714632"/>
              <a:gd name="connsiteY203" fmla="*/ 603961 h 6858000"/>
              <a:gd name="connsiteX204" fmla="*/ 943694 w 5714632"/>
              <a:gd name="connsiteY204" fmla="*/ 335931 h 6858000"/>
              <a:gd name="connsiteX205" fmla="*/ 1183135 w 5714632"/>
              <a:gd name="connsiteY205" fmla="*/ 153671 h 6858000"/>
              <a:gd name="connsiteX206" fmla="*/ 1336805 w 5714632"/>
              <a:gd name="connsiteY206" fmla="*/ 0 h 6858000"/>
              <a:gd name="connsiteX207" fmla="*/ 1404706 w 5714632"/>
              <a:gd name="connsiteY207" fmla="*/ 0 h 6858000"/>
              <a:gd name="connsiteX208" fmla="*/ 704254 w 5714632"/>
              <a:gd name="connsiteY208" fmla="*/ 0 h 6858000"/>
              <a:gd name="connsiteX209" fmla="*/ 704254 w 5714632"/>
              <a:gd name="connsiteY209" fmla="*/ 7147 h 6858000"/>
              <a:gd name="connsiteX210" fmla="*/ 468387 w 5714632"/>
              <a:gd name="connsiteY210" fmla="*/ 453865 h 6858000"/>
              <a:gd name="connsiteX211" fmla="*/ 300422 w 5714632"/>
              <a:gd name="connsiteY211" fmla="*/ 732616 h 6858000"/>
              <a:gd name="connsiteX212" fmla="*/ 228 w 5714632"/>
              <a:gd name="connsiteY212" fmla="*/ 1215070 h 6858000"/>
              <a:gd name="connsiteX213" fmla="*/ 228 w 5714632"/>
              <a:gd name="connsiteY213" fmla="*/ 1147169 h 6858000"/>
              <a:gd name="connsiteX214" fmla="*/ 218226 w 5714632"/>
              <a:gd name="connsiteY214" fmla="*/ 793369 h 6858000"/>
              <a:gd name="connsiteX215" fmla="*/ 375470 w 5714632"/>
              <a:gd name="connsiteY215" fmla="*/ 511044 h 6858000"/>
              <a:gd name="connsiteX216" fmla="*/ 629206 w 5714632"/>
              <a:gd name="connsiteY216" fmla="*/ 114360 h 6858000"/>
              <a:gd name="connsiteX217" fmla="*/ 668517 w 5714632"/>
              <a:gd name="connsiteY217" fmla="*/ 0 h 6858000"/>
              <a:gd name="connsiteX218" fmla="*/ 704254 w 5714632"/>
              <a:gd name="connsiteY218" fmla="*/ 0 h 6858000"/>
              <a:gd name="connsiteX219" fmla="*/ 429076 w 5714632"/>
              <a:gd name="connsiteY219" fmla="*/ 0 h 6858000"/>
              <a:gd name="connsiteX220" fmla="*/ 228 w 5714632"/>
              <a:gd name="connsiteY220" fmla="*/ 532487 h 6858000"/>
              <a:gd name="connsiteX221" fmla="*/ 57408 w 5714632"/>
              <a:gd name="connsiteY221" fmla="*/ 468159 h 6858000"/>
              <a:gd name="connsiteX222" fmla="*/ 336159 w 5714632"/>
              <a:gd name="connsiteY222" fmla="*/ 153671 h 6858000"/>
              <a:gd name="connsiteX223" fmla="*/ 411208 w 5714632"/>
              <a:gd name="connsiteY223" fmla="*/ 0 h 6858000"/>
              <a:gd name="connsiteX224" fmla="*/ 429076 w 5714632"/>
              <a:gd name="connsiteY22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5714632" h="6858000">
                <a:moveTo>
                  <a:pt x="5714632" y="5546439"/>
                </a:moveTo>
                <a:cubicBezTo>
                  <a:pt x="5568109" y="5567881"/>
                  <a:pt x="5346538" y="5785879"/>
                  <a:pt x="5310800" y="5939550"/>
                </a:cubicBezTo>
                <a:cubicBezTo>
                  <a:pt x="5307227" y="5957419"/>
                  <a:pt x="5296505" y="5978861"/>
                  <a:pt x="5289358" y="6000304"/>
                </a:cubicBezTo>
                <a:cubicBezTo>
                  <a:pt x="5271489" y="6046762"/>
                  <a:pt x="5242899" y="6103942"/>
                  <a:pt x="5214309" y="6153974"/>
                </a:cubicBezTo>
                <a:cubicBezTo>
                  <a:pt x="5092802" y="6382693"/>
                  <a:pt x="4771166" y="6622134"/>
                  <a:pt x="4663954" y="6858000"/>
                </a:cubicBezTo>
                <a:lnTo>
                  <a:pt x="4638938" y="6858000"/>
                </a:lnTo>
                <a:cubicBezTo>
                  <a:pt x="4674675" y="6797247"/>
                  <a:pt x="4713986" y="6729346"/>
                  <a:pt x="4760445" y="6672166"/>
                </a:cubicBezTo>
                <a:cubicBezTo>
                  <a:pt x="4860509" y="6547085"/>
                  <a:pt x="4982017" y="6425578"/>
                  <a:pt x="5085655" y="6304071"/>
                </a:cubicBezTo>
                <a:cubicBezTo>
                  <a:pt x="5200014" y="6168269"/>
                  <a:pt x="5264342" y="6032467"/>
                  <a:pt x="5307227" y="5896665"/>
                </a:cubicBezTo>
                <a:cubicBezTo>
                  <a:pt x="5353685" y="5750142"/>
                  <a:pt x="5575257" y="5546439"/>
                  <a:pt x="5714632" y="5521423"/>
                </a:cubicBezTo>
                <a:lnTo>
                  <a:pt x="5714632" y="5546439"/>
                </a:lnTo>
                <a:close/>
                <a:moveTo>
                  <a:pt x="5711059" y="4820971"/>
                </a:moveTo>
                <a:cubicBezTo>
                  <a:pt x="5646731" y="4853134"/>
                  <a:pt x="5571683" y="4885298"/>
                  <a:pt x="5507356" y="4928183"/>
                </a:cubicBezTo>
                <a:cubicBezTo>
                  <a:pt x="5078507" y="5185492"/>
                  <a:pt x="4785461" y="5671520"/>
                  <a:pt x="4581758" y="6046762"/>
                </a:cubicBezTo>
                <a:cubicBezTo>
                  <a:pt x="4499562" y="6200433"/>
                  <a:pt x="4356613" y="6389841"/>
                  <a:pt x="4249401" y="6472037"/>
                </a:cubicBezTo>
                <a:cubicBezTo>
                  <a:pt x="4045698" y="6625707"/>
                  <a:pt x="3831273" y="6707903"/>
                  <a:pt x="3634718" y="6858000"/>
                </a:cubicBezTo>
                <a:lnTo>
                  <a:pt x="3506063" y="6858000"/>
                </a:lnTo>
                <a:cubicBezTo>
                  <a:pt x="3649013" y="6725772"/>
                  <a:pt x="3799110" y="6675740"/>
                  <a:pt x="3952780" y="6593544"/>
                </a:cubicBezTo>
                <a:cubicBezTo>
                  <a:pt x="4074287" y="6529217"/>
                  <a:pt x="4242253" y="6407709"/>
                  <a:pt x="4349465" y="6261186"/>
                </a:cubicBezTo>
                <a:cubicBezTo>
                  <a:pt x="4531726" y="6011025"/>
                  <a:pt x="4671101" y="5742995"/>
                  <a:pt x="4853362" y="5492833"/>
                </a:cubicBezTo>
                <a:cubicBezTo>
                  <a:pt x="4899821" y="5424932"/>
                  <a:pt x="4971295" y="5360605"/>
                  <a:pt x="5028475" y="5292704"/>
                </a:cubicBezTo>
                <a:cubicBezTo>
                  <a:pt x="5228604" y="5049690"/>
                  <a:pt x="5489487" y="4842413"/>
                  <a:pt x="5714632" y="4756643"/>
                </a:cubicBezTo>
                <a:cubicBezTo>
                  <a:pt x="5714632" y="4778086"/>
                  <a:pt x="5714632" y="4799528"/>
                  <a:pt x="5711059" y="4820971"/>
                </a:cubicBezTo>
                <a:close/>
                <a:moveTo>
                  <a:pt x="5714632" y="3916815"/>
                </a:moveTo>
                <a:cubicBezTo>
                  <a:pt x="5643158" y="3927536"/>
                  <a:pt x="5553814" y="3945405"/>
                  <a:pt x="5485913" y="3970421"/>
                </a:cubicBezTo>
                <a:cubicBezTo>
                  <a:pt x="5439455" y="3988290"/>
                  <a:pt x="5385849" y="4002585"/>
                  <a:pt x="5342964" y="4020453"/>
                </a:cubicBezTo>
                <a:cubicBezTo>
                  <a:pt x="5275063" y="4049043"/>
                  <a:pt x="5192867" y="4084781"/>
                  <a:pt x="5124966" y="4124092"/>
                </a:cubicBezTo>
                <a:cubicBezTo>
                  <a:pt x="4914116" y="4242025"/>
                  <a:pt x="4696118" y="4409991"/>
                  <a:pt x="4495988" y="4631563"/>
                </a:cubicBezTo>
                <a:cubicBezTo>
                  <a:pt x="4295859" y="4849560"/>
                  <a:pt x="4142188" y="5078280"/>
                  <a:pt x="4017108" y="5303425"/>
                </a:cubicBezTo>
                <a:cubicBezTo>
                  <a:pt x="3917043" y="5478538"/>
                  <a:pt x="3806257" y="5664372"/>
                  <a:pt x="3674029" y="5846633"/>
                </a:cubicBezTo>
                <a:cubicBezTo>
                  <a:pt x="3613275" y="5932403"/>
                  <a:pt x="3509637" y="6046762"/>
                  <a:pt x="3416720" y="6118237"/>
                </a:cubicBezTo>
                <a:cubicBezTo>
                  <a:pt x="3288065" y="6214728"/>
                  <a:pt x="3166558" y="6279055"/>
                  <a:pt x="3041477" y="6350530"/>
                </a:cubicBezTo>
                <a:cubicBezTo>
                  <a:pt x="2830627" y="6472037"/>
                  <a:pt x="2541154" y="6586396"/>
                  <a:pt x="2391058" y="6858000"/>
                </a:cubicBezTo>
                <a:lnTo>
                  <a:pt x="2258829" y="6858000"/>
                </a:lnTo>
                <a:cubicBezTo>
                  <a:pt x="2283845" y="6757936"/>
                  <a:pt x="2416074" y="6622134"/>
                  <a:pt x="2526859" y="6543511"/>
                </a:cubicBezTo>
                <a:cubicBezTo>
                  <a:pt x="2612629" y="6475610"/>
                  <a:pt x="2705546" y="6432726"/>
                  <a:pt x="2794890" y="6389841"/>
                </a:cubicBezTo>
                <a:cubicBezTo>
                  <a:pt x="2887807" y="6346956"/>
                  <a:pt x="2980724" y="6300497"/>
                  <a:pt x="3073641" y="6250465"/>
                </a:cubicBezTo>
                <a:cubicBezTo>
                  <a:pt x="3102231" y="6236170"/>
                  <a:pt x="3134395" y="6214728"/>
                  <a:pt x="3162985" y="6200433"/>
                </a:cubicBezTo>
                <a:cubicBezTo>
                  <a:pt x="3534653" y="5982435"/>
                  <a:pt x="3731209" y="5578603"/>
                  <a:pt x="3942059" y="5278409"/>
                </a:cubicBezTo>
                <a:cubicBezTo>
                  <a:pt x="4034976" y="5139033"/>
                  <a:pt x="4124320" y="4981789"/>
                  <a:pt x="4238679" y="4842413"/>
                </a:cubicBezTo>
                <a:cubicBezTo>
                  <a:pt x="4295859" y="4767365"/>
                  <a:pt x="4374481" y="4695890"/>
                  <a:pt x="4442382" y="4624415"/>
                </a:cubicBezTo>
                <a:cubicBezTo>
                  <a:pt x="4553168" y="4499334"/>
                  <a:pt x="4692544" y="4345664"/>
                  <a:pt x="4828346" y="4242025"/>
                </a:cubicBezTo>
                <a:cubicBezTo>
                  <a:pt x="4996311" y="4109797"/>
                  <a:pt x="5171425" y="4009732"/>
                  <a:pt x="5342964" y="3941831"/>
                </a:cubicBezTo>
                <a:cubicBezTo>
                  <a:pt x="5457323" y="3895373"/>
                  <a:pt x="5589552" y="3856062"/>
                  <a:pt x="5714632" y="3834619"/>
                </a:cubicBezTo>
                <a:lnTo>
                  <a:pt x="5714632" y="3916815"/>
                </a:lnTo>
                <a:close/>
                <a:moveTo>
                  <a:pt x="5714632" y="2380109"/>
                </a:moveTo>
                <a:lnTo>
                  <a:pt x="5714632" y="2490894"/>
                </a:lnTo>
                <a:cubicBezTo>
                  <a:pt x="5568109" y="2519484"/>
                  <a:pt x="5414439" y="2569517"/>
                  <a:pt x="5267915" y="2630270"/>
                </a:cubicBezTo>
                <a:cubicBezTo>
                  <a:pt x="4949853" y="2758925"/>
                  <a:pt x="4610348" y="2976922"/>
                  <a:pt x="4299433" y="3305706"/>
                </a:cubicBezTo>
                <a:cubicBezTo>
                  <a:pt x="3984944" y="3630916"/>
                  <a:pt x="3752651" y="3963274"/>
                  <a:pt x="3577538" y="4292058"/>
                </a:cubicBezTo>
                <a:cubicBezTo>
                  <a:pt x="3538227" y="4367106"/>
                  <a:pt x="3491768" y="4452876"/>
                  <a:pt x="3448883" y="4531498"/>
                </a:cubicBezTo>
                <a:cubicBezTo>
                  <a:pt x="3252328" y="4874577"/>
                  <a:pt x="3087936" y="5253393"/>
                  <a:pt x="2694825" y="5560734"/>
                </a:cubicBezTo>
                <a:cubicBezTo>
                  <a:pt x="2551876" y="5671520"/>
                  <a:pt x="2398205" y="5757289"/>
                  <a:pt x="2255256" y="5843059"/>
                </a:cubicBezTo>
                <a:cubicBezTo>
                  <a:pt x="2105159" y="5928829"/>
                  <a:pt x="1955062" y="6011025"/>
                  <a:pt x="1804965" y="6114663"/>
                </a:cubicBezTo>
                <a:cubicBezTo>
                  <a:pt x="1586967" y="6257613"/>
                  <a:pt x="1383264" y="6514922"/>
                  <a:pt x="1358248" y="6707903"/>
                </a:cubicBezTo>
                <a:cubicBezTo>
                  <a:pt x="1354674" y="6732919"/>
                  <a:pt x="1347527" y="6772231"/>
                  <a:pt x="1347527" y="6782952"/>
                </a:cubicBezTo>
                <a:lnTo>
                  <a:pt x="1347527" y="6858000"/>
                </a:lnTo>
                <a:lnTo>
                  <a:pt x="1193856" y="6858000"/>
                </a:lnTo>
                <a:cubicBezTo>
                  <a:pt x="1204577" y="6843705"/>
                  <a:pt x="1197430" y="6843705"/>
                  <a:pt x="1197430" y="6832984"/>
                </a:cubicBezTo>
                <a:cubicBezTo>
                  <a:pt x="1193856" y="6811542"/>
                  <a:pt x="1193856" y="6768657"/>
                  <a:pt x="1193856" y="6761509"/>
                </a:cubicBezTo>
                <a:cubicBezTo>
                  <a:pt x="1193856" y="6529217"/>
                  <a:pt x="1322510" y="6289776"/>
                  <a:pt x="1611983" y="6089647"/>
                </a:cubicBezTo>
                <a:cubicBezTo>
                  <a:pt x="2001520" y="5814469"/>
                  <a:pt x="2412500" y="5732273"/>
                  <a:pt x="2802037" y="5296277"/>
                </a:cubicBezTo>
                <a:cubicBezTo>
                  <a:pt x="2837775" y="5253393"/>
                  <a:pt x="2877086" y="5206934"/>
                  <a:pt x="2912823" y="5160475"/>
                </a:cubicBezTo>
                <a:cubicBezTo>
                  <a:pt x="3077215" y="4942478"/>
                  <a:pt x="3205869" y="4710185"/>
                  <a:pt x="3345245" y="4488613"/>
                </a:cubicBezTo>
                <a:cubicBezTo>
                  <a:pt x="3384556" y="4424286"/>
                  <a:pt x="3420294" y="4356385"/>
                  <a:pt x="3459605" y="4295631"/>
                </a:cubicBezTo>
                <a:cubicBezTo>
                  <a:pt x="3556095" y="4134813"/>
                  <a:pt x="3652586" y="3977569"/>
                  <a:pt x="3759799" y="3823898"/>
                </a:cubicBezTo>
                <a:cubicBezTo>
                  <a:pt x="3849142" y="3695243"/>
                  <a:pt x="3981370" y="3559442"/>
                  <a:pt x="4095730" y="3434361"/>
                </a:cubicBezTo>
                <a:cubicBezTo>
                  <a:pt x="4210090" y="3302132"/>
                  <a:pt x="4335170" y="3144888"/>
                  <a:pt x="4485267" y="3016234"/>
                </a:cubicBezTo>
                <a:cubicBezTo>
                  <a:pt x="4646085" y="2876858"/>
                  <a:pt x="4806903" y="2755351"/>
                  <a:pt x="4967722" y="2666007"/>
                </a:cubicBezTo>
                <a:cubicBezTo>
                  <a:pt x="5028475" y="2630270"/>
                  <a:pt x="5096376" y="2594533"/>
                  <a:pt x="5167851" y="2562369"/>
                </a:cubicBezTo>
                <a:cubicBezTo>
                  <a:pt x="5342964" y="2476599"/>
                  <a:pt x="5525224" y="2419420"/>
                  <a:pt x="5703911" y="2380109"/>
                </a:cubicBezTo>
                <a:lnTo>
                  <a:pt x="5714632" y="2380109"/>
                </a:lnTo>
                <a:close/>
                <a:moveTo>
                  <a:pt x="5714632" y="1751131"/>
                </a:moveTo>
                <a:cubicBezTo>
                  <a:pt x="5575257" y="1783294"/>
                  <a:pt x="5418012" y="1833327"/>
                  <a:pt x="5282210" y="1890507"/>
                </a:cubicBezTo>
                <a:cubicBezTo>
                  <a:pt x="4846215" y="2072767"/>
                  <a:pt x="4406645" y="2355092"/>
                  <a:pt x="3974223" y="2791088"/>
                </a:cubicBezTo>
                <a:cubicBezTo>
                  <a:pt x="3584685" y="3180625"/>
                  <a:pt x="3298786" y="3577310"/>
                  <a:pt x="3070067" y="3970421"/>
                </a:cubicBezTo>
                <a:cubicBezTo>
                  <a:pt x="3016461" y="4063338"/>
                  <a:pt x="2959282" y="4159829"/>
                  <a:pt x="2905676" y="4256320"/>
                </a:cubicBezTo>
                <a:cubicBezTo>
                  <a:pt x="2819906" y="4399270"/>
                  <a:pt x="2734136" y="4545793"/>
                  <a:pt x="2641219" y="4692316"/>
                </a:cubicBezTo>
                <a:cubicBezTo>
                  <a:pt x="2551876" y="4831692"/>
                  <a:pt x="2451811" y="4985362"/>
                  <a:pt x="2344599" y="5124738"/>
                </a:cubicBezTo>
                <a:cubicBezTo>
                  <a:pt x="2226666" y="5274835"/>
                  <a:pt x="2044405" y="5478538"/>
                  <a:pt x="1880013" y="5592898"/>
                </a:cubicBezTo>
                <a:cubicBezTo>
                  <a:pt x="1465460" y="5885944"/>
                  <a:pt x="1043759" y="6061057"/>
                  <a:pt x="629206" y="6325514"/>
                </a:cubicBezTo>
                <a:cubicBezTo>
                  <a:pt x="446945" y="6439873"/>
                  <a:pt x="203931" y="6668592"/>
                  <a:pt x="118161" y="6858000"/>
                </a:cubicBezTo>
                <a:lnTo>
                  <a:pt x="228" y="6858000"/>
                </a:lnTo>
                <a:lnTo>
                  <a:pt x="228" y="6640002"/>
                </a:lnTo>
                <a:cubicBezTo>
                  <a:pt x="207505" y="6375546"/>
                  <a:pt x="479109" y="6196859"/>
                  <a:pt x="718549" y="6082499"/>
                </a:cubicBezTo>
                <a:cubicBezTo>
                  <a:pt x="965137" y="5960992"/>
                  <a:pt x="1222446" y="5843059"/>
                  <a:pt x="1476181" y="5696536"/>
                </a:cubicBezTo>
                <a:cubicBezTo>
                  <a:pt x="2133749" y="5314146"/>
                  <a:pt x="2462532" y="4638710"/>
                  <a:pt x="2830627" y="4102649"/>
                </a:cubicBezTo>
                <a:cubicBezTo>
                  <a:pt x="2991445" y="3863209"/>
                  <a:pt x="3152263" y="3595179"/>
                  <a:pt x="3330950" y="3359312"/>
                </a:cubicBezTo>
                <a:cubicBezTo>
                  <a:pt x="3441736" y="3209215"/>
                  <a:pt x="3591833" y="3066266"/>
                  <a:pt x="3734783" y="2919743"/>
                </a:cubicBezTo>
                <a:cubicBezTo>
                  <a:pt x="3877732" y="2766072"/>
                  <a:pt x="4031403" y="2580238"/>
                  <a:pt x="4192221" y="2440862"/>
                </a:cubicBezTo>
                <a:cubicBezTo>
                  <a:pt x="4438809" y="2215717"/>
                  <a:pt x="4692544" y="2040604"/>
                  <a:pt x="4942705" y="1904802"/>
                </a:cubicBezTo>
                <a:cubicBezTo>
                  <a:pt x="5003459" y="1872638"/>
                  <a:pt x="5067786" y="1836901"/>
                  <a:pt x="5135687" y="1808311"/>
                </a:cubicBezTo>
                <a:cubicBezTo>
                  <a:pt x="5325095" y="1718967"/>
                  <a:pt x="5521651" y="1647493"/>
                  <a:pt x="5714632" y="1601034"/>
                </a:cubicBezTo>
                <a:lnTo>
                  <a:pt x="5714632" y="1751131"/>
                </a:lnTo>
                <a:close/>
                <a:moveTo>
                  <a:pt x="5714632" y="0"/>
                </a:moveTo>
                <a:lnTo>
                  <a:pt x="5714632" y="121507"/>
                </a:lnTo>
                <a:cubicBezTo>
                  <a:pt x="5614568" y="332357"/>
                  <a:pt x="5335816" y="603961"/>
                  <a:pt x="5124966" y="732616"/>
                </a:cubicBezTo>
                <a:cubicBezTo>
                  <a:pt x="4964148" y="832681"/>
                  <a:pt x="4799756" y="929171"/>
                  <a:pt x="4642512" y="1025662"/>
                </a:cubicBezTo>
                <a:cubicBezTo>
                  <a:pt x="4574611" y="1064973"/>
                  <a:pt x="4503136" y="1115006"/>
                  <a:pt x="4431661" y="1161464"/>
                </a:cubicBezTo>
                <a:cubicBezTo>
                  <a:pt x="3802683" y="1576018"/>
                  <a:pt x="3566817" y="2187127"/>
                  <a:pt x="3277344" y="2705319"/>
                </a:cubicBezTo>
                <a:cubicBezTo>
                  <a:pt x="3234459" y="2780367"/>
                  <a:pt x="3191574" y="2862563"/>
                  <a:pt x="3148690" y="2948333"/>
                </a:cubicBezTo>
                <a:cubicBezTo>
                  <a:pt x="3109378" y="3016234"/>
                  <a:pt x="3070067" y="3094856"/>
                  <a:pt x="3034330" y="3166331"/>
                </a:cubicBezTo>
                <a:cubicBezTo>
                  <a:pt x="2919970" y="3366460"/>
                  <a:pt x="2823480" y="3566589"/>
                  <a:pt x="2666235" y="3766718"/>
                </a:cubicBezTo>
                <a:cubicBezTo>
                  <a:pt x="2566171" y="3895373"/>
                  <a:pt x="2455385" y="4020453"/>
                  <a:pt x="2362468" y="4152682"/>
                </a:cubicBezTo>
                <a:cubicBezTo>
                  <a:pt x="1937193" y="4756643"/>
                  <a:pt x="1290347" y="5235524"/>
                  <a:pt x="757860" y="5432079"/>
                </a:cubicBezTo>
                <a:cubicBezTo>
                  <a:pt x="697107" y="5453522"/>
                  <a:pt x="636353" y="5478538"/>
                  <a:pt x="579173" y="5496407"/>
                </a:cubicBezTo>
                <a:cubicBezTo>
                  <a:pt x="386191" y="5560734"/>
                  <a:pt x="193210" y="5600045"/>
                  <a:pt x="228" y="5635782"/>
                </a:cubicBezTo>
                <a:lnTo>
                  <a:pt x="228" y="5496407"/>
                </a:lnTo>
                <a:cubicBezTo>
                  <a:pt x="261111" y="5449948"/>
                  <a:pt x="521993" y="5382047"/>
                  <a:pt x="782876" y="5278409"/>
                </a:cubicBezTo>
                <a:cubicBezTo>
                  <a:pt x="1204577" y="5114017"/>
                  <a:pt x="1654868" y="4820971"/>
                  <a:pt x="2065847" y="4370680"/>
                </a:cubicBezTo>
                <a:cubicBezTo>
                  <a:pt x="2466106" y="3934684"/>
                  <a:pt x="2744857" y="3487967"/>
                  <a:pt x="2955708" y="3051971"/>
                </a:cubicBezTo>
                <a:cubicBezTo>
                  <a:pt x="3245180" y="2440862"/>
                  <a:pt x="3584685" y="1640345"/>
                  <a:pt x="4038550" y="1297266"/>
                </a:cubicBezTo>
                <a:cubicBezTo>
                  <a:pt x="4085009" y="1261529"/>
                  <a:pt x="4135041" y="1222218"/>
                  <a:pt x="4181500" y="1186481"/>
                </a:cubicBezTo>
                <a:cubicBezTo>
                  <a:pt x="4635364" y="829107"/>
                  <a:pt x="5310800" y="557503"/>
                  <a:pt x="5543093" y="0"/>
                </a:cubicBezTo>
                <a:lnTo>
                  <a:pt x="5714632" y="0"/>
                </a:lnTo>
                <a:close/>
                <a:moveTo>
                  <a:pt x="4102877" y="0"/>
                </a:moveTo>
                <a:lnTo>
                  <a:pt x="4102877" y="42885"/>
                </a:lnTo>
                <a:cubicBezTo>
                  <a:pt x="4088582" y="203703"/>
                  <a:pt x="4059992" y="357374"/>
                  <a:pt x="4013534" y="518192"/>
                </a:cubicBezTo>
                <a:cubicBezTo>
                  <a:pt x="3956354" y="704026"/>
                  <a:pt x="3867011" y="911303"/>
                  <a:pt x="3752651" y="1100711"/>
                </a:cubicBezTo>
                <a:cubicBezTo>
                  <a:pt x="3438162" y="1622476"/>
                  <a:pt x="2902102" y="2144242"/>
                  <a:pt x="2648367" y="2666007"/>
                </a:cubicBezTo>
                <a:cubicBezTo>
                  <a:pt x="2619777" y="2726761"/>
                  <a:pt x="2580466" y="2787514"/>
                  <a:pt x="2548302" y="2855415"/>
                </a:cubicBezTo>
                <a:cubicBezTo>
                  <a:pt x="2401779" y="3134167"/>
                  <a:pt x="2223092" y="3434361"/>
                  <a:pt x="1955062" y="3716686"/>
                </a:cubicBezTo>
                <a:cubicBezTo>
                  <a:pt x="1737064" y="3945405"/>
                  <a:pt x="1497623" y="4124092"/>
                  <a:pt x="1279626" y="4249173"/>
                </a:cubicBezTo>
                <a:cubicBezTo>
                  <a:pt x="1215298" y="4284910"/>
                  <a:pt x="1147397" y="4320647"/>
                  <a:pt x="1086644" y="4349237"/>
                </a:cubicBezTo>
                <a:cubicBezTo>
                  <a:pt x="1018743" y="4377827"/>
                  <a:pt x="943694" y="4409991"/>
                  <a:pt x="875793" y="4438581"/>
                </a:cubicBezTo>
                <a:cubicBezTo>
                  <a:pt x="589894" y="4542219"/>
                  <a:pt x="296848" y="4610120"/>
                  <a:pt x="10949" y="4631563"/>
                </a:cubicBezTo>
                <a:lnTo>
                  <a:pt x="228" y="4631563"/>
                </a:lnTo>
                <a:lnTo>
                  <a:pt x="228" y="4488613"/>
                </a:lnTo>
                <a:cubicBezTo>
                  <a:pt x="175341" y="4481466"/>
                  <a:pt x="350454" y="4435007"/>
                  <a:pt x="525567" y="4392122"/>
                </a:cubicBezTo>
                <a:cubicBezTo>
                  <a:pt x="654222" y="4359959"/>
                  <a:pt x="782876" y="4317074"/>
                  <a:pt x="911531" y="4267041"/>
                </a:cubicBezTo>
                <a:cubicBezTo>
                  <a:pt x="1204577" y="4152682"/>
                  <a:pt x="1515492" y="3991864"/>
                  <a:pt x="1804965" y="3673801"/>
                </a:cubicBezTo>
                <a:cubicBezTo>
                  <a:pt x="2065847" y="3384328"/>
                  <a:pt x="2248108" y="3073413"/>
                  <a:pt x="2423221" y="2780367"/>
                </a:cubicBezTo>
                <a:cubicBezTo>
                  <a:pt x="2501843" y="2640991"/>
                  <a:pt x="2569744" y="2498042"/>
                  <a:pt x="2655514" y="2362240"/>
                </a:cubicBezTo>
                <a:cubicBezTo>
                  <a:pt x="2955708" y="1869064"/>
                  <a:pt x="3513211" y="1372315"/>
                  <a:pt x="3749077" y="886287"/>
                </a:cubicBezTo>
                <a:cubicBezTo>
                  <a:pt x="3784815" y="807664"/>
                  <a:pt x="3820552" y="732616"/>
                  <a:pt x="3849142" y="661141"/>
                </a:cubicBezTo>
                <a:cubicBezTo>
                  <a:pt x="3924191" y="468159"/>
                  <a:pt x="3963502" y="275178"/>
                  <a:pt x="3981370" y="82196"/>
                </a:cubicBezTo>
                <a:cubicBezTo>
                  <a:pt x="3981370" y="14295"/>
                  <a:pt x="3984944" y="7147"/>
                  <a:pt x="3981370" y="0"/>
                </a:cubicBezTo>
                <a:lnTo>
                  <a:pt x="4102877" y="0"/>
                </a:lnTo>
                <a:close/>
                <a:moveTo>
                  <a:pt x="3263049" y="0"/>
                </a:moveTo>
                <a:lnTo>
                  <a:pt x="3263049" y="35737"/>
                </a:lnTo>
                <a:cubicBezTo>
                  <a:pt x="3245180" y="153671"/>
                  <a:pt x="3227312" y="289473"/>
                  <a:pt x="3191574" y="407406"/>
                </a:cubicBezTo>
                <a:cubicBezTo>
                  <a:pt x="3127247" y="639699"/>
                  <a:pt x="2998593" y="886287"/>
                  <a:pt x="2816332" y="1122153"/>
                </a:cubicBezTo>
                <a:cubicBezTo>
                  <a:pt x="2523286" y="1497396"/>
                  <a:pt x="2169486" y="1861917"/>
                  <a:pt x="1965783" y="2233585"/>
                </a:cubicBezTo>
                <a:cubicBezTo>
                  <a:pt x="1819260" y="2498042"/>
                  <a:pt x="1658442" y="2773220"/>
                  <a:pt x="1383264" y="3044823"/>
                </a:cubicBezTo>
                <a:cubicBezTo>
                  <a:pt x="1108086" y="3309280"/>
                  <a:pt x="815040" y="3473672"/>
                  <a:pt x="543436" y="3577310"/>
                </a:cubicBezTo>
                <a:cubicBezTo>
                  <a:pt x="364749" y="3641637"/>
                  <a:pt x="178915" y="3684522"/>
                  <a:pt x="228" y="3713112"/>
                </a:cubicBezTo>
                <a:lnTo>
                  <a:pt x="228" y="3588031"/>
                </a:lnTo>
                <a:cubicBezTo>
                  <a:pt x="150325" y="3563015"/>
                  <a:pt x="311143" y="3523704"/>
                  <a:pt x="468387" y="3473672"/>
                </a:cubicBezTo>
                <a:cubicBezTo>
                  <a:pt x="539862" y="3452229"/>
                  <a:pt x="614911" y="3420066"/>
                  <a:pt x="689959" y="3387902"/>
                </a:cubicBezTo>
                <a:cubicBezTo>
                  <a:pt x="747139" y="3362886"/>
                  <a:pt x="804319" y="3330722"/>
                  <a:pt x="861498" y="3302132"/>
                </a:cubicBezTo>
                <a:cubicBezTo>
                  <a:pt x="1315363" y="3062692"/>
                  <a:pt x="1636999" y="2533779"/>
                  <a:pt x="1887161" y="2133521"/>
                </a:cubicBezTo>
                <a:cubicBezTo>
                  <a:pt x="1940767" y="2040604"/>
                  <a:pt x="1994373" y="1944113"/>
                  <a:pt x="2065847" y="1854769"/>
                </a:cubicBezTo>
                <a:cubicBezTo>
                  <a:pt x="2169486" y="1722541"/>
                  <a:pt x="2294567" y="1572444"/>
                  <a:pt x="2412500" y="1443790"/>
                </a:cubicBezTo>
                <a:cubicBezTo>
                  <a:pt x="2584039" y="1250808"/>
                  <a:pt x="2769874" y="1054252"/>
                  <a:pt x="2884233" y="864844"/>
                </a:cubicBezTo>
                <a:cubicBezTo>
                  <a:pt x="2916397" y="807664"/>
                  <a:pt x="2952134" y="750485"/>
                  <a:pt x="2977150" y="700452"/>
                </a:cubicBezTo>
                <a:cubicBezTo>
                  <a:pt x="3091510" y="471733"/>
                  <a:pt x="3152263" y="225145"/>
                  <a:pt x="3162985" y="0"/>
                </a:cubicBezTo>
                <a:lnTo>
                  <a:pt x="3263049" y="0"/>
                </a:lnTo>
                <a:close/>
                <a:moveTo>
                  <a:pt x="2526859" y="0"/>
                </a:moveTo>
                <a:lnTo>
                  <a:pt x="2526859" y="39311"/>
                </a:lnTo>
                <a:cubicBezTo>
                  <a:pt x="2516138" y="200129"/>
                  <a:pt x="2480401" y="357374"/>
                  <a:pt x="2412500" y="514618"/>
                </a:cubicBezTo>
                <a:cubicBezTo>
                  <a:pt x="2358894" y="643273"/>
                  <a:pt x="2280272" y="782648"/>
                  <a:pt x="2169486" y="918450"/>
                </a:cubicBezTo>
                <a:cubicBezTo>
                  <a:pt x="2033684" y="1082842"/>
                  <a:pt x="1887161" y="1250808"/>
                  <a:pt x="1747785" y="1418773"/>
                </a:cubicBezTo>
                <a:cubicBezTo>
                  <a:pt x="1569098" y="1633198"/>
                  <a:pt x="1461886" y="1865490"/>
                  <a:pt x="1311789" y="2087062"/>
                </a:cubicBezTo>
                <a:cubicBezTo>
                  <a:pt x="1175987" y="2290765"/>
                  <a:pt x="922252" y="2519484"/>
                  <a:pt x="729270" y="2626696"/>
                </a:cubicBezTo>
                <a:cubicBezTo>
                  <a:pt x="643500" y="2676729"/>
                  <a:pt x="557731" y="2719613"/>
                  <a:pt x="471961" y="2751777"/>
                </a:cubicBezTo>
                <a:cubicBezTo>
                  <a:pt x="332585" y="2805383"/>
                  <a:pt x="186062" y="2841121"/>
                  <a:pt x="46687" y="2862563"/>
                </a:cubicBezTo>
                <a:cubicBezTo>
                  <a:pt x="39539" y="2862563"/>
                  <a:pt x="25244" y="2869710"/>
                  <a:pt x="14523" y="2869710"/>
                </a:cubicBezTo>
                <a:lnTo>
                  <a:pt x="228" y="2869710"/>
                </a:lnTo>
                <a:lnTo>
                  <a:pt x="228" y="2776793"/>
                </a:lnTo>
                <a:cubicBezTo>
                  <a:pt x="178915" y="2744630"/>
                  <a:pt x="368323" y="2701745"/>
                  <a:pt x="554157" y="2619549"/>
                </a:cubicBezTo>
                <a:cubicBezTo>
                  <a:pt x="736418" y="2537353"/>
                  <a:pt x="943694" y="2394403"/>
                  <a:pt x="1104512" y="2190700"/>
                </a:cubicBezTo>
                <a:cubicBezTo>
                  <a:pt x="1208151" y="2058472"/>
                  <a:pt x="1301068" y="1926244"/>
                  <a:pt x="1386838" y="1794016"/>
                </a:cubicBezTo>
                <a:cubicBezTo>
                  <a:pt x="1429722" y="1726115"/>
                  <a:pt x="1472607" y="1651066"/>
                  <a:pt x="1515492" y="1583165"/>
                </a:cubicBezTo>
                <a:cubicBezTo>
                  <a:pt x="1733490" y="1236513"/>
                  <a:pt x="2183781" y="882713"/>
                  <a:pt x="2326730" y="536060"/>
                </a:cubicBezTo>
                <a:cubicBezTo>
                  <a:pt x="2383910" y="400258"/>
                  <a:pt x="2426795" y="253735"/>
                  <a:pt x="2441090" y="125081"/>
                </a:cubicBezTo>
                <a:cubicBezTo>
                  <a:pt x="2444664" y="85770"/>
                  <a:pt x="2448237" y="42885"/>
                  <a:pt x="2448237" y="0"/>
                </a:cubicBezTo>
                <a:lnTo>
                  <a:pt x="2526859" y="0"/>
                </a:lnTo>
                <a:close/>
                <a:moveTo>
                  <a:pt x="1765654" y="0"/>
                </a:moveTo>
                <a:lnTo>
                  <a:pt x="1765654" y="35737"/>
                </a:lnTo>
                <a:cubicBezTo>
                  <a:pt x="1754932" y="278751"/>
                  <a:pt x="1626278" y="525339"/>
                  <a:pt x="1447591" y="775501"/>
                </a:cubicBezTo>
                <a:cubicBezTo>
                  <a:pt x="1368969" y="879139"/>
                  <a:pt x="1290347" y="997072"/>
                  <a:pt x="1233167" y="1115006"/>
                </a:cubicBezTo>
                <a:cubicBezTo>
                  <a:pt x="1118807" y="1340151"/>
                  <a:pt x="1043759" y="1583165"/>
                  <a:pt x="793597" y="1819032"/>
                </a:cubicBezTo>
                <a:cubicBezTo>
                  <a:pt x="700680" y="1901228"/>
                  <a:pt x="607763" y="1965555"/>
                  <a:pt x="514846" y="2012014"/>
                </a:cubicBezTo>
                <a:cubicBezTo>
                  <a:pt x="454092" y="2044177"/>
                  <a:pt x="389765" y="2072767"/>
                  <a:pt x="329012" y="2090636"/>
                </a:cubicBezTo>
                <a:cubicBezTo>
                  <a:pt x="278979" y="2108505"/>
                  <a:pt x="107440" y="2158537"/>
                  <a:pt x="32392" y="2158537"/>
                </a:cubicBezTo>
                <a:lnTo>
                  <a:pt x="228" y="2158537"/>
                </a:lnTo>
                <a:lnTo>
                  <a:pt x="228" y="2097783"/>
                </a:lnTo>
                <a:cubicBezTo>
                  <a:pt x="132456" y="2090636"/>
                  <a:pt x="264684" y="2044177"/>
                  <a:pt x="396913" y="1994145"/>
                </a:cubicBezTo>
                <a:cubicBezTo>
                  <a:pt x="547010" y="1936965"/>
                  <a:pt x="736418" y="1826179"/>
                  <a:pt x="868646" y="1643919"/>
                </a:cubicBezTo>
                <a:cubicBezTo>
                  <a:pt x="997300" y="1465232"/>
                  <a:pt x="1079496" y="1282971"/>
                  <a:pt x="1165266" y="1107858"/>
                </a:cubicBezTo>
                <a:cubicBezTo>
                  <a:pt x="1251036" y="925598"/>
                  <a:pt x="1404706" y="750485"/>
                  <a:pt x="1526213" y="571798"/>
                </a:cubicBezTo>
                <a:cubicBezTo>
                  <a:pt x="1647720" y="385964"/>
                  <a:pt x="1719195" y="182261"/>
                  <a:pt x="1712048" y="0"/>
                </a:cubicBezTo>
                <a:lnTo>
                  <a:pt x="1765654" y="0"/>
                </a:lnTo>
                <a:close/>
                <a:moveTo>
                  <a:pt x="1404706" y="0"/>
                </a:moveTo>
                <a:cubicBezTo>
                  <a:pt x="1265331" y="210850"/>
                  <a:pt x="1040185" y="243014"/>
                  <a:pt x="893662" y="450291"/>
                </a:cubicBezTo>
                <a:cubicBezTo>
                  <a:pt x="811466" y="561077"/>
                  <a:pt x="768581" y="671862"/>
                  <a:pt x="714975" y="782648"/>
                </a:cubicBezTo>
                <a:cubicBezTo>
                  <a:pt x="668517" y="875565"/>
                  <a:pt x="622058" y="979204"/>
                  <a:pt x="568452" y="1079268"/>
                </a:cubicBezTo>
                <a:cubicBezTo>
                  <a:pt x="550583" y="1115006"/>
                  <a:pt x="514846" y="1150743"/>
                  <a:pt x="489830" y="1193628"/>
                </a:cubicBezTo>
                <a:cubicBezTo>
                  <a:pt x="386191" y="1365167"/>
                  <a:pt x="171767" y="1579592"/>
                  <a:pt x="228" y="1654640"/>
                </a:cubicBezTo>
                <a:lnTo>
                  <a:pt x="228" y="1629624"/>
                </a:lnTo>
                <a:cubicBezTo>
                  <a:pt x="-3346" y="1597460"/>
                  <a:pt x="53834" y="1586739"/>
                  <a:pt x="85998" y="1565297"/>
                </a:cubicBezTo>
                <a:cubicBezTo>
                  <a:pt x="311143" y="1425921"/>
                  <a:pt x="507698" y="1161464"/>
                  <a:pt x="597042" y="957761"/>
                </a:cubicBezTo>
                <a:cubicBezTo>
                  <a:pt x="625632" y="893434"/>
                  <a:pt x="650648" y="825533"/>
                  <a:pt x="679238" y="764780"/>
                </a:cubicBezTo>
                <a:cubicBezTo>
                  <a:pt x="700680" y="711174"/>
                  <a:pt x="725696" y="657568"/>
                  <a:pt x="750713" y="603961"/>
                </a:cubicBezTo>
                <a:cubicBezTo>
                  <a:pt x="793597" y="514618"/>
                  <a:pt x="840056" y="421701"/>
                  <a:pt x="943694" y="335931"/>
                </a:cubicBezTo>
                <a:cubicBezTo>
                  <a:pt x="1018743" y="271604"/>
                  <a:pt x="1104512" y="214424"/>
                  <a:pt x="1183135" y="153671"/>
                </a:cubicBezTo>
                <a:cubicBezTo>
                  <a:pt x="1226019" y="117933"/>
                  <a:pt x="1304642" y="53606"/>
                  <a:pt x="1336805" y="0"/>
                </a:cubicBezTo>
                <a:lnTo>
                  <a:pt x="1404706" y="0"/>
                </a:lnTo>
                <a:close/>
                <a:moveTo>
                  <a:pt x="704254" y="0"/>
                </a:moveTo>
                <a:lnTo>
                  <a:pt x="704254" y="7147"/>
                </a:lnTo>
                <a:cubicBezTo>
                  <a:pt x="668517" y="150097"/>
                  <a:pt x="568452" y="307341"/>
                  <a:pt x="468387" y="453865"/>
                </a:cubicBezTo>
                <a:cubicBezTo>
                  <a:pt x="404060" y="543208"/>
                  <a:pt x="339733" y="639699"/>
                  <a:pt x="300422" y="732616"/>
                </a:cubicBezTo>
                <a:cubicBezTo>
                  <a:pt x="228947" y="893434"/>
                  <a:pt x="161046" y="1054252"/>
                  <a:pt x="228" y="1215070"/>
                </a:cubicBezTo>
                <a:lnTo>
                  <a:pt x="228" y="1147169"/>
                </a:lnTo>
                <a:cubicBezTo>
                  <a:pt x="103866" y="1029236"/>
                  <a:pt x="161046" y="911303"/>
                  <a:pt x="218226" y="793369"/>
                </a:cubicBezTo>
                <a:cubicBezTo>
                  <a:pt x="261111" y="704026"/>
                  <a:pt x="311143" y="600388"/>
                  <a:pt x="375470" y="511044"/>
                </a:cubicBezTo>
                <a:cubicBezTo>
                  <a:pt x="468387" y="378816"/>
                  <a:pt x="579173" y="243014"/>
                  <a:pt x="629206" y="114360"/>
                </a:cubicBezTo>
                <a:cubicBezTo>
                  <a:pt x="639927" y="78622"/>
                  <a:pt x="657795" y="39311"/>
                  <a:pt x="668517" y="0"/>
                </a:cubicBezTo>
                <a:lnTo>
                  <a:pt x="704254" y="0"/>
                </a:lnTo>
                <a:close/>
                <a:moveTo>
                  <a:pt x="429076" y="0"/>
                </a:moveTo>
                <a:cubicBezTo>
                  <a:pt x="364749" y="171539"/>
                  <a:pt x="207505" y="400258"/>
                  <a:pt x="228" y="532487"/>
                </a:cubicBezTo>
                <a:cubicBezTo>
                  <a:pt x="-3346" y="493176"/>
                  <a:pt x="35965" y="482454"/>
                  <a:pt x="57408" y="468159"/>
                </a:cubicBezTo>
                <a:cubicBezTo>
                  <a:pt x="161046" y="385964"/>
                  <a:pt x="278979" y="257309"/>
                  <a:pt x="336159" y="153671"/>
                </a:cubicBezTo>
                <a:cubicBezTo>
                  <a:pt x="364749" y="103638"/>
                  <a:pt x="389765" y="50032"/>
                  <a:pt x="411208" y="0"/>
                </a:cubicBezTo>
                <a:lnTo>
                  <a:pt x="429076" y="0"/>
                </a:lnTo>
                <a:close/>
              </a:path>
            </a:pathLst>
          </a:custGeom>
          <a:solidFill>
            <a:srgbClr val="A7BFAA">
              <a:alpha val="5000"/>
            </a:srgbClr>
          </a:solidFill>
          <a:ln w="3568" cap="flat">
            <a:noFill/>
            <a:prstDash val="solid"/>
            <a:miter/>
          </a:ln>
        </p:spPr>
        <p:txBody>
          <a:bodyPr rtlCol="0" anchor="ctr"/>
          <a:lstStyle/>
          <a:p>
            <a:endParaRPr lang="zh-CN" altLang="en-US"/>
          </a:p>
        </p:txBody>
      </p:sp>
      <p:grpSp>
        <p:nvGrpSpPr>
          <p:cNvPr id="3" name="组合 2"/>
          <p:cNvGrpSpPr/>
          <p:nvPr userDrawn="1">
            <p:custDataLst>
              <p:tags r:id="rId3"/>
            </p:custDataLst>
          </p:nvPr>
        </p:nvGrpSpPr>
        <p:grpSpPr>
          <a:xfrm>
            <a:off x="-25399" y="5225372"/>
            <a:ext cx="3836071" cy="1632628"/>
            <a:chOff x="-25399" y="3494259"/>
            <a:chExt cx="7903547" cy="3363741"/>
          </a:xfrm>
        </p:grpSpPr>
        <p:sp>
          <p:nvSpPr>
            <p:cNvPr id="4" name="任意多边形: 形状 3"/>
            <p:cNvSpPr/>
            <p:nvPr>
              <p:custDataLst>
                <p:tags r:id="rId4"/>
              </p:custDataLst>
            </p:nvPr>
          </p:nvSpPr>
          <p:spPr>
            <a:xfrm>
              <a:off x="-25399" y="3494259"/>
              <a:ext cx="7903547" cy="3363741"/>
            </a:xfrm>
            <a:custGeom>
              <a:avLst/>
              <a:gdLst>
                <a:gd name="connsiteX0" fmla="*/ 916533 w 7903547"/>
                <a:gd name="connsiteY0" fmla="*/ 126 h 3363741"/>
                <a:gd name="connsiteX1" fmla="*/ 1358900 w 7903547"/>
                <a:gd name="connsiteY1" fmla="*/ 61741 h 3363741"/>
                <a:gd name="connsiteX2" fmla="*/ 3136900 w 7903547"/>
                <a:gd name="connsiteY2" fmla="*/ 1280941 h 3363741"/>
                <a:gd name="connsiteX3" fmla="*/ 6235700 w 7903547"/>
                <a:gd name="connsiteY3" fmla="*/ 1725441 h 3363741"/>
                <a:gd name="connsiteX4" fmla="*/ 7708057 w 7903547"/>
                <a:gd name="connsiteY4" fmla="*/ 3086177 h 3363741"/>
                <a:gd name="connsiteX5" fmla="*/ 7903547 w 7903547"/>
                <a:gd name="connsiteY5" fmla="*/ 3363741 h 3363741"/>
                <a:gd name="connsiteX6" fmla="*/ 0 w 7903547"/>
                <a:gd name="connsiteY6" fmla="*/ 3363741 h 3363741"/>
                <a:gd name="connsiteX7" fmla="*/ 0 w 7903547"/>
                <a:gd name="connsiteY7" fmla="*/ 159044 h 3363741"/>
                <a:gd name="connsiteX8" fmla="*/ 34181 w 7903547"/>
                <a:gd name="connsiteY8" fmla="*/ 148359 h 3363741"/>
                <a:gd name="connsiteX9" fmla="*/ 916533 w 7903547"/>
                <a:gd name="connsiteY9" fmla="*/ 126 h 336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3547" h="3363740">
                  <a:moveTo>
                    <a:pt x="916533" y="126"/>
                  </a:moveTo>
                  <a:cubicBezTo>
                    <a:pt x="1063824" y="1813"/>
                    <a:pt x="1211263" y="20466"/>
                    <a:pt x="1358900" y="61741"/>
                  </a:cubicBezTo>
                  <a:cubicBezTo>
                    <a:pt x="1949450" y="226841"/>
                    <a:pt x="2324100" y="1003658"/>
                    <a:pt x="3136900" y="1280941"/>
                  </a:cubicBezTo>
                  <a:cubicBezTo>
                    <a:pt x="3949700" y="1558224"/>
                    <a:pt x="5408083" y="1329624"/>
                    <a:pt x="6235700" y="1725441"/>
                  </a:cubicBezTo>
                  <a:cubicBezTo>
                    <a:pt x="6856413" y="2022304"/>
                    <a:pt x="7303889" y="2528121"/>
                    <a:pt x="7708057" y="3086177"/>
                  </a:cubicBezTo>
                  <a:lnTo>
                    <a:pt x="7903547" y="3363741"/>
                  </a:lnTo>
                  <a:lnTo>
                    <a:pt x="0" y="3363741"/>
                  </a:lnTo>
                  <a:lnTo>
                    <a:pt x="0" y="159044"/>
                  </a:lnTo>
                  <a:lnTo>
                    <a:pt x="34181" y="148359"/>
                  </a:lnTo>
                  <a:cubicBezTo>
                    <a:pt x="327968" y="61245"/>
                    <a:pt x="621953" y="-3247"/>
                    <a:pt x="916533" y="126"/>
                  </a:cubicBezTo>
                  <a:close/>
                </a:path>
              </a:pathLst>
            </a:custGeom>
            <a:solidFill>
              <a:srgbClr val="F7F7EC"/>
            </a:solidFill>
            <a:ln>
              <a:solidFill>
                <a:srgbClr val="BBC98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p:cNvSpPr/>
            <p:nvPr>
              <p:custDataLst>
                <p:tags r:id="rId5"/>
              </p:custDataLst>
            </p:nvPr>
          </p:nvSpPr>
          <p:spPr>
            <a:xfrm>
              <a:off x="0" y="3893557"/>
              <a:ext cx="7423776" cy="2964443"/>
            </a:xfrm>
            <a:custGeom>
              <a:avLst/>
              <a:gdLst>
                <a:gd name="connsiteX0" fmla="*/ 1025774 w 7423776"/>
                <a:gd name="connsiteY0" fmla="*/ 2019 h 2964443"/>
                <a:gd name="connsiteX1" fmla="*/ 1270000 w 7423776"/>
                <a:gd name="connsiteY1" fmla="*/ 81543 h 2964443"/>
                <a:gd name="connsiteX2" fmla="*/ 1282700 w 7423776"/>
                <a:gd name="connsiteY2" fmla="*/ 1415043 h 2964443"/>
                <a:gd name="connsiteX3" fmla="*/ 3035300 w 7423776"/>
                <a:gd name="connsiteY3" fmla="*/ 1745243 h 2964443"/>
                <a:gd name="connsiteX4" fmla="*/ 3454400 w 7423776"/>
                <a:gd name="connsiteY4" fmla="*/ 2723143 h 2964443"/>
                <a:gd name="connsiteX5" fmla="*/ 5943600 w 7423776"/>
                <a:gd name="connsiteY5" fmla="*/ 2329443 h 2964443"/>
                <a:gd name="connsiteX6" fmla="*/ 7312664 w 7423776"/>
                <a:gd name="connsiteY6" fmla="*/ 2892355 h 2964443"/>
                <a:gd name="connsiteX7" fmla="*/ 7423776 w 7423776"/>
                <a:gd name="connsiteY7" fmla="*/ 2964443 h 2964443"/>
                <a:gd name="connsiteX8" fmla="*/ 0 w 7423776"/>
                <a:gd name="connsiteY8" fmla="*/ 2964443 h 2964443"/>
                <a:gd name="connsiteX9" fmla="*/ 0 w 7423776"/>
                <a:gd name="connsiteY9" fmla="*/ 205072 h 2964443"/>
                <a:gd name="connsiteX10" fmla="*/ 47321 w 7423776"/>
                <a:gd name="connsiteY10" fmla="*/ 190628 h 2964443"/>
                <a:gd name="connsiteX11" fmla="*/ 1025774 w 7423776"/>
                <a:gd name="connsiteY11" fmla="*/ 2019 h 296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3775" h="2964443">
                  <a:moveTo>
                    <a:pt x="1025774" y="2019"/>
                  </a:moveTo>
                  <a:cubicBezTo>
                    <a:pt x="1125869" y="8849"/>
                    <a:pt x="1209146" y="33389"/>
                    <a:pt x="1270000" y="81543"/>
                  </a:cubicBezTo>
                  <a:cubicBezTo>
                    <a:pt x="1513416" y="274160"/>
                    <a:pt x="988483" y="1137760"/>
                    <a:pt x="1282700" y="1415043"/>
                  </a:cubicBezTo>
                  <a:cubicBezTo>
                    <a:pt x="1576917" y="1692326"/>
                    <a:pt x="2673350" y="1527226"/>
                    <a:pt x="3035300" y="1745243"/>
                  </a:cubicBezTo>
                  <a:cubicBezTo>
                    <a:pt x="3397250" y="1963260"/>
                    <a:pt x="2969684" y="2625776"/>
                    <a:pt x="3454400" y="2723143"/>
                  </a:cubicBezTo>
                  <a:cubicBezTo>
                    <a:pt x="3939116" y="2820510"/>
                    <a:pt x="5171017" y="2213026"/>
                    <a:pt x="5943600" y="2329443"/>
                  </a:cubicBezTo>
                  <a:cubicBezTo>
                    <a:pt x="6426465" y="2402204"/>
                    <a:pt x="6875843" y="2620072"/>
                    <a:pt x="7312664" y="2892355"/>
                  </a:cubicBezTo>
                  <a:lnTo>
                    <a:pt x="7423776" y="2964443"/>
                  </a:lnTo>
                  <a:lnTo>
                    <a:pt x="0" y="2964443"/>
                  </a:lnTo>
                  <a:lnTo>
                    <a:pt x="0" y="205072"/>
                  </a:lnTo>
                  <a:lnTo>
                    <a:pt x="47321" y="190628"/>
                  </a:lnTo>
                  <a:cubicBezTo>
                    <a:pt x="420188" y="78562"/>
                    <a:pt x="775536" y="-15055"/>
                    <a:pt x="1025774" y="2019"/>
                  </a:cubicBezTo>
                  <a:close/>
                </a:path>
              </a:pathLst>
            </a:custGeom>
            <a:solidFill>
              <a:srgbClr val="BBC98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 name="组合 5"/>
          <p:cNvGrpSpPr/>
          <p:nvPr userDrawn="1">
            <p:custDataLst>
              <p:tags r:id="rId6"/>
            </p:custDataLst>
          </p:nvPr>
        </p:nvGrpSpPr>
        <p:grpSpPr>
          <a:xfrm>
            <a:off x="8127502" y="-38100"/>
            <a:ext cx="4089899" cy="1384300"/>
            <a:chOff x="4689458" y="-38100"/>
            <a:chExt cx="7527943" cy="2547968"/>
          </a:xfrm>
        </p:grpSpPr>
        <p:sp>
          <p:nvSpPr>
            <p:cNvPr id="7" name="任意多边形: 形状 6"/>
            <p:cNvSpPr/>
            <p:nvPr>
              <p:custDataLst>
                <p:tags r:id="rId7"/>
              </p:custDataLst>
            </p:nvPr>
          </p:nvSpPr>
          <p:spPr>
            <a:xfrm>
              <a:off x="4689458" y="-38100"/>
              <a:ext cx="7527943" cy="2547968"/>
            </a:xfrm>
            <a:custGeom>
              <a:avLst/>
              <a:gdLst>
                <a:gd name="connsiteX0" fmla="*/ 0 w 7527943"/>
                <a:gd name="connsiteY0" fmla="*/ 0 h 2547968"/>
                <a:gd name="connsiteX1" fmla="*/ 7527943 w 7527943"/>
                <a:gd name="connsiteY1" fmla="*/ 0 h 2547968"/>
                <a:gd name="connsiteX2" fmla="*/ 7527943 w 7527943"/>
                <a:gd name="connsiteY2" fmla="*/ 2339267 h 2547968"/>
                <a:gd name="connsiteX3" fmla="*/ 7510877 w 7527943"/>
                <a:gd name="connsiteY3" fmla="*/ 2327275 h 2547968"/>
                <a:gd name="connsiteX4" fmla="*/ 7019943 w 7527943"/>
                <a:gd name="connsiteY4" fmla="*/ 2146300 h 2547968"/>
                <a:gd name="connsiteX5" fmla="*/ 5800743 w 7527943"/>
                <a:gd name="connsiteY5" fmla="*/ 2527300 h 2547968"/>
                <a:gd name="connsiteX6" fmla="*/ 5343543 w 7527943"/>
                <a:gd name="connsiteY6" fmla="*/ 1358900 h 2547968"/>
                <a:gd name="connsiteX7" fmla="*/ 3476643 w 7527943"/>
                <a:gd name="connsiteY7" fmla="*/ 1536700 h 2547968"/>
                <a:gd name="connsiteX8" fmla="*/ 2333643 w 7527943"/>
                <a:gd name="connsiteY8" fmla="*/ 685800 h 2547968"/>
                <a:gd name="connsiteX9" fmla="*/ 365144 w 7527943"/>
                <a:gd name="connsiteY9" fmla="*/ 558800 h 2547968"/>
                <a:gd name="connsiteX10" fmla="*/ 25815 w 7527943"/>
                <a:gd name="connsiteY10" fmla="*/ 134144 h 254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7943" h="2547968">
                  <a:moveTo>
                    <a:pt x="0" y="0"/>
                  </a:moveTo>
                  <a:lnTo>
                    <a:pt x="7527943" y="0"/>
                  </a:lnTo>
                  <a:lnTo>
                    <a:pt x="7527943" y="2339267"/>
                  </a:lnTo>
                  <a:lnTo>
                    <a:pt x="7510877" y="2327275"/>
                  </a:lnTo>
                  <a:cubicBezTo>
                    <a:pt x="7359404" y="2228850"/>
                    <a:pt x="7198801" y="2159000"/>
                    <a:pt x="7019943" y="2146300"/>
                  </a:cubicBezTo>
                  <a:cubicBezTo>
                    <a:pt x="6662226" y="2120900"/>
                    <a:pt x="6080143" y="2658533"/>
                    <a:pt x="5800743" y="2527300"/>
                  </a:cubicBezTo>
                  <a:cubicBezTo>
                    <a:pt x="5521343" y="2396067"/>
                    <a:pt x="5730893" y="1524000"/>
                    <a:pt x="5343543" y="1358900"/>
                  </a:cubicBezTo>
                  <a:cubicBezTo>
                    <a:pt x="4956193" y="1193800"/>
                    <a:pt x="3978293" y="1648883"/>
                    <a:pt x="3476643" y="1536700"/>
                  </a:cubicBezTo>
                  <a:cubicBezTo>
                    <a:pt x="2974993" y="1424517"/>
                    <a:pt x="2852226" y="848783"/>
                    <a:pt x="2333643" y="685800"/>
                  </a:cubicBezTo>
                  <a:cubicBezTo>
                    <a:pt x="1815060" y="522817"/>
                    <a:pt x="756726" y="749300"/>
                    <a:pt x="365144" y="558800"/>
                  </a:cubicBezTo>
                  <a:cubicBezTo>
                    <a:pt x="169352" y="463550"/>
                    <a:pt x="72779" y="312738"/>
                    <a:pt x="25815" y="134144"/>
                  </a:cubicBezTo>
                  <a:close/>
                </a:path>
              </a:pathLst>
            </a:custGeom>
            <a:solidFill>
              <a:srgbClr val="F7F7EC"/>
            </a:solidFill>
            <a:ln>
              <a:solidFill>
                <a:srgbClr val="79976B"/>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p:nvPr>
              <p:custDataLst>
                <p:tags r:id="rId8"/>
              </p:custDataLst>
            </p:nvPr>
          </p:nvSpPr>
          <p:spPr>
            <a:xfrm>
              <a:off x="7423776" y="0"/>
              <a:ext cx="4768224" cy="1216381"/>
            </a:xfrm>
            <a:custGeom>
              <a:avLst/>
              <a:gdLst>
                <a:gd name="connsiteX0" fmla="*/ 0 w 6486133"/>
                <a:gd name="connsiteY0" fmla="*/ 0 h 1654622"/>
                <a:gd name="connsiteX1" fmla="*/ 6486133 w 6486133"/>
                <a:gd name="connsiteY1" fmla="*/ 0 h 1654622"/>
                <a:gd name="connsiteX2" fmla="*/ 6486133 w 6486133"/>
                <a:gd name="connsiteY2" fmla="*/ 1654622 h 1654622"/>
                <a:gd name="connsiteX3" fmla="*/ 6379324 w 6486133"/>
                <a:gd name="connsiteY3" fmla="*/ 1654026 h 1654622"/>
                <a:gd name="connsiteX4" fmla="*/ 5940033 w 6486133"/>
                <a:gd name="connsiteY4" fmla="*/ 1600200 h 1654622"/>
                <a:gd name="connsiteX5" fmla="*/ 3679433 w 6486133"/>
                <a:gd name="connsiteY5" fmla="*/ 762000 h 1654622"/>
                <a:gd name="connsiteX6" fmla="*/ 1241033 w 6486133"/>
                <a:gd name="connsiteY6" fmla="*/ 1041400 h 1654622"/>
                <a:gd name="connsiteX7" fmla="*/ 208365 w 6486133"/>
                <a:gd name="connsiteY7" fmla="*/ 238125 h 165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6133" h="1654622">
                  <a:moveTo>
                    <a:pt x="0" y="0"/>
                  </a:moveTo>
                  <a:lnTo>
                    <a:pt x="6486133" y="0"/>
                  </a:lnTo>
                  <a:lnTo>
                    <a:pt x="6486133" y="1654622"/>
                  </a:lnTo>
                  <a:lnTo>
                    <a:pt x="6379324" y="1654026"/>
                  </a:lnTo>
                  <a:cubicBezTo>
                    <a:pt x="6242650" y="1648156"/>
                    <a:pt x="6097195" y="1631421"/>
                    <a:pt x="5940033" y="1600200"/>
                  </a:cubicBezTo>
                  <a:cubicBezTo>
                    <a:pt x="5311383" y="1475317"/>
                    <a:pt x="4462600" y="855133"/>
                    <a:pt x="3679433" y="762000"/>
                  </a:cubicBezTo>
                  <a:cubicBezTo>
                    <a:pt x="2896266" y="668867"/>
                    <a:pt x="1941650" y="1270000"/>
                    <a:pt x="1241033" y="1041400"/>
                  </a:cubicBezTo>
                  <a:cubicBezTo>
                    <a:pt x="890725" y="927100"/>
                    <a:pt x="524542" y="586317"/>
                    <a:pt x="208365" y="238125"/>
                  </a:cubicBezTo>
                  <a:close/>
                </a:path>
              </a:pathLst>
            </a:custGeom>
            <a:solidFill>
              <a:srgbClr val="A7BFA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0" name="组合 9"/>
          <p:cNvGrpSpPr/>
          <p:nvPr userDrawn="1">
            <p:custDataLst>
              <p:tags r:id="rId9"/>
            </p:custDataLst>
          </p:nvPr>
        </p:nvGrpSpPr>
        <p:grpSpPr>
          <a:xfrm>
            <a:off x="10700956" y="6383020"/>
            <a:ext cx="1008445" cy="113628"/>
            <a:chOff x="10700956" y="6383020"/>
            <a:chExt cx="1008445" cy="113628"/>
          </a:xfrm>
        </p:grpSpPr>
        <p:sp>
          <p:nvSpPr>
            <p:cNvPr id="11" name="椭圆 10"/>
            <p:cNvSpPr/>
            <p:nvPr>
              <p:custDataLst>
                <p:tags r:id="rId10"/>
              </p:custDataLst>
            </p:nvPr>
          </p:nvSpPr>
          <p:spPr>
            <a:xfrm>
              <a:off x="10925489" y="6383020"/>
              <a:ext cx="113628" cy="113628"/>
            </a:xfrm>
            <a:prstGeom prst="ellipse">
              <a:avLst/>
            </a:prstGeom>
            <a:solidFill>
              <a:srgbClr val="A7BF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custDataLst>
                <p:tags r:id="rId11"/>
              </p:custDataLst>
            </p:nvPr>
          </p:nvSpPr>
          <p:spPr>
            <a:xfrm>
              <a:off x="11148917" y="6383020"/>
              <a:ext cx="113628" cy="113628"/>
            </a:xfrm>
            <a:prstGeom prst="ellipse">
              <a:avLst/>
            </a:prstGeom>
            <a:solidFill>
              <a:srgbClr val="BBC9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custDataLst>
                <p:tags r:id="rId12"/>
              </p:custDataLst>
            </p:nvPr>
          </p:nvSpPr>
          <p:spPr>
            <a:xfrm>
              <a:off x="11372345" y="6383020"/>
              <a:ext cx="113628" cy="113628"/>
            </a:xfrm>
            <a:prstGeom prst="ellipse">
              <a:avLst/>
            </a:prstGeom>
            <a:solidFill>
              <a:srgbClr val="7997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13"/>
              </p:custDataLst>
            </p:nvPr>
          </p:nvSpPr>
          <p:spPr>
            <a:xfrm>
              <a:off x="11595773" y="6383020"/>
              <a:ext cx="113628" cy="113628"/>
            </a:xfrm>
            <a:prstGeom prst="ellipse">
              <a:avLst/>
            </a:prstGeom>
            <a:solidFill>
              <a:srgbClr val="E2C3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custDataLst>
                <p:tags r:id="rId14"/>
              </p:custDataLst>
            </p:nvPr>
          </p:nvSpPr>
          <p:spPr>
            <a:xfrm>
              <a:off x="10700956" y="6383020"/>
              <a:ext cx="113628" cy="113628"/>
            </a:xfrm>
            <a:prstGeom prst="ellipse">
              <a:avLst/>
            </a:prstGeom>
            <a:solidFill>
              <a:srgbClr val="F7F7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9B7B9036-A69D-4216-A3B5-6089005495AF}"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3B61DB27-C9DA-4502-A7B3-2801A9D509F4}" type="slidenum">
              <a:rPr lang="zh-CN" altLang="en-US" smtClean="0"/>
            </a:fld>
            <a:endParaRPr lang="zh-CN" altLang="en-US"/>
          </a:p>
        </p:txBody>
      </p:sp>
      <p:grpSp>
        <p:nvGrpSpPr>
          <p:cNvPr id="6" name="组合 5"/>
          <p:cNvGrpSpPr/>
          <p:nvPr userDrawn="1">
            <p:custDataLst>
              <p:tags r:id="rId5"/>
            </p:custDataLst>
          </p:nvPr>
        </p:nvGrpSpPr>
        <p:grpSpPr>
          <a:xfrm>
            <a:off x="807247" y="3092887"/>
            <a:ext cx="3513983" cy="1204794"/>
            <a:chOff x="870547" y="7238685"/>
            <a:chExt cx="3333750" cy="1143000"/>
          </a:xfrm>
        </p:grpSpPr>
        <p:grpSp>
          <p:nvGrpSpPr>
            <p:cNvPr id="7" name="组合 6" descr="51PPT模板网，幻灯片演示模板及素材免费下载！ 51PPT模板网 唯一访问网址：www.51pptmoban.com"/>
            <p:cNvGrpSpPr/>
            <p:nvPr userDrawn="1">
              <p:custDataLst>
                <p:tags r:id="rId6"/>
              </p:custDataLst>
            </p:nvPr>
          </p:nvGrpSpPr>
          <p:grpSpPr>
            <a:xfrm>
              <a:off x="1089945" y="7419206"/>
              <a:ext cx="2824283" cy="781959"/>
              <a:chOff x="1086173" y="3300162"/>
              <a:chExt cx="2824283" cy="781959"/>
            </a:xfrm>
          </p:grpSpPr>
          <p:sp>
            <p:nvSpPr>
              <p:cNvPr id="9" name="任意多边形: 形状 8"/>
              <p:cNvSpPr/>
              <p:nvPr userDrawn="1">
                <p:custDataLst>
                  <p:tags r:id="rId7"/>
                </p:custDataLst>
              </p:nvPr>
            </p:nvSpPr>
            <p:spPr>
              <a:xfrm>
                <a:off x="2111882" y="3451828"/>
                <a:ext cx="250109" cy="332432"/>
              </a:xfrm>
              <a:custGeom>
                <a:avLst/>
                <a:gdLst>
                  <a:gd name="connsiteX0" fmla="*/ 79937 w 250109"/>
                  <a:gd name="connsiteY0" fmla="*/ 159025 h 332432"/>
                  <a:gd name="connsiteX1" fmla="*/ 79937 w 250109"/>
                  <a:gd name="connsiteY1" fmla="*/ 62949 h 332432"/>
                  <a:gd name="connsiteX2" fmla="*/ 112574 w 250109"/>
                  <a:gd name="connsiteY2" fmla="*/ 62949 h 332432"/>
                  <a:gd name="connsiteX3" fmla="*/ 156891 w 250109"/>
                  <a:gd name="connsiteY3" fmla="*/ 72996 h 332432"/>
                  <a:gd name="connsiteX4" fmla="*/ 172401 w 250109"/>
                  <a:gd name="connsiteY4" fmla="*/ 108130 h 332432"/>
                  <a:gd name="connsiteX5" fmla="*/ 158257 w 250109"/>
                  <a:gd name="connsiteY5" fmla="*/ 145870 h 332432"/>
                  <a:gd name="connsiteX6" fmla="*/ 114820 w 250109"/>
                  <a:gd name="connsiteY6" fmla="*/ 159025 h 332432"/>
                  <a:gd name="connsiteX7" fmla="*/ 79937 w 250109"/>
                  <a:gd name="connsiteY7" fmla="*/ 159025 h 332432"/>
                  <a:gd name="connsiteX8" fmla="*/ 0 w 250109"/>
                  <a:gd name="connsiteY8" fmla="*/ 332433 h 332432"/>
                  <a:gd name="connsiteX9" fmla="*/ 79937 w 250109"/>
                  <a:gd name="connsiteY9" fmla="*/ 332433 h 332432"/>
                  <a:gd name="connsiteX10" fmla="*/ 79937 w 250109"/>
                  <a:gd name="connsiteY10" fmla="*/ 222087 h 332432"/>
                  <a:gd name="connsiteX11" fmla="*/ 118792 w 250109"/>
                  <a:gd name="connsiteY11" fmla="*/ 222087 h 332432"/>
                  <a:gd name="connsiteX12" fmla="*/ 184082 w 250109"/>
                  <a:gd name="connsiteY12" fmla="*/ 210047 h 332432"/>
                  <a:gd name="connsiteX13" fmla="*/ 231743 w 250109"/>
                  <a:gd name="connsiteY13" fmla="*/ 172810 h 332432"/>
                  <a:gd name="connsiteX14" fmla="*/ 250110 w 250109"/>
                  <a:gd name="connsiteY14" fmla="*/ 108148 h 332432"/>
                  <a:gd name="connsiteX15" fmla="*/ 231869 w 250109"/>
                  <a:gd name="connsiteY15" fmla="*/ 43594 h 332432"/>
                  <a:gd name="connsiteX16" fmla="*/ 183831 w 250109"/>
                  <a:gd name="connsiteY16" fmla="*/ 9700 h 332432"/>
                  <a:gd name="connsiteX17" fmla="*/ 116563 w 250109"/>
                  <a:gd name="connsiteY17" fmla="*/ 13 h 332432"/>
                  <a:gd name="connsiteX18" fmla="*/ 0 w 250109"/>
                  <a:gd name="connsiteY18" fmla="*/ 13 h 332432"/>
                  <a:gd name="connsiteX19" fmla="*/ 0 w 250109"/>
                  <a:gd name="connsiteY19" fmla="*/ 332433 h 33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109" h="332432">
                    <a:moveTo>
                      <a:pt x="79937" y="159025"/>
                    </a:moveTo>
                    <a:lnTo>
                      <a:pt x="79937" y="62949"/>
                    </a:lnTo>
                    <a:lnTo>
                      <a:pt x="112574" y="62949"/>
                    </a:lnTo>
                    <a:cubicBezTo>
                      <a:pt x="131821" y="62698"/>
                      <a:pt x="146702" y="66059"/>
                      <a:pt x="156891" y="72996"/>
                    </a:cubicBezTo>
                    <a:cubicBezTo>
                      <a:pt x="167189" y="79825"/>
                      <a:pt x="172401" y="91488"/>
                      <a:pt x="172401" y="108130"/>
                    </a:cubicBezTo>
                    <a:cubicBezTo>
                      <a:pt x="172527" y="124520"/>
                      <a:pt x="167692" y="137046"/>
                      <a:pt x="158257" y="145870"/>
                    </a:cubicBezTo>
                    <a:cubicBezTo>
                      <a:pt x="148696" y="154550"/>
                      <a:pt x="134175" y="159025"/>
                      <a:pt x="114820" y="159025"/>
                    </a:cubicBezTo>
                    <a:lnTo>
                      <a:pt x="79937" y="159025"/>
                    </a:lnTo>
                    <a:close/>
                    <a:moveTo>
                      <a:pt x="0" y="332433"/>
                    </a:moveTo>
                    <a:lnTo>
                      <a:pt x="79937" y="332433"/>
                    </a:lnTo>
                    <a:lnTo>
                      <a:pt x="79937" y="222087"/>
                    </a:lnTo>
                    <a:lnTo>
                      <a:pt x="118792" y="222087"/>
                    </a:lnTo>
                    <a:cubicBezTo>
                      <a:pt x="142496" y="222087"/>
                      <a:pt x="164224" y="218116"/>
                      <a:pt x="184082" y="210047"/>
                    </a:cubicBezTo>
                    <a:cubicBezTo>
                      <a:pt x="203815" y="202103"/>
                      <a:pt x="219702" y="189559"/>
                      <a:pt x="231743" y="172810"/>
                    </a:cubicBezTo>
                    <a:cubicBezTo>
                      <a:pt x="243658" y="155934"/>
                      <a:pt x="249858" y="134458"/>
                      <a:pt x="250110" y="108148"/>
                    </a:cubicBezTo>
                    <a:cubicBezTo>
                      <a:pt x="249858" y="80957"/>
                      <a:pt x="243784" y="59373"/>
                      <a:pt x="231869" y="43594"/>
                    </a:cubicBezTo>
                    <a:cubicBezTo>
                      <a:pt x="219828" y="27707"/>
                      <a:pt x="203815" y="16403"/>
                      <a:pt x="183831" y="9700"/>
                    </a:cubicBezTo>
                    <a:cubicBezTo>
                      <a:pt x="163721" y="3122"/>
                      <a:pt x="141256" y="-238"/>
                      <a:pt x="116563" y="13"/>
                    </a:cubicBezTo>
                    <a:lnTo>
                      <a:pt x="0" y="13"/>
                    </a:lnTo>
                    <a:lnTo>
                      <a:pt x="0" y="332433"/>
                    </a:lnTo>
                    <a:close/>
                  </a:path>
                </a:pathLst>
              </a:custGeom>
              <a:solidFill>
                <a:srgbClr val="000000"/>
              </a:solidFill>
              <a:ln w="1794" cap="flat">
                <a:noFill/>
                <a:prstDash val="solid"/>
                <a:miter/>
              </a:ln>
            </p:spPr>
            <p:txBody>
              <a:bodyPr rtlCol="0" anchor="ctr"/>
              <a:lstStyle/>
              <a:p>
                <a:endParaRPr lang="zh-CN" altLang="en-US"/>
              </a:p>
            </p:txBody>
          </p:sp>
          <p:sp>
            <p:nvSpPr>
              <p:cNvPr id="10" name="任意多边形: 形状 9"/>
              <p:cNvSpPr/>
              <p:nvPr userDrawn="1">
                <p:custDataLst>
                  <p:tags r:id="rId8"/>
                </p:custDataLst>
              </p:nvPr>
            </p:nvSpPr>
            <p:spPr>
              <a:xfrm>
                <a:off x="2426959" y="3451828"/>
                <a:ext cx="250109" cy="332432"/>
              </a:xfrm>
              <a:custGeom>
                <a:avLst/>
                <a:gdLst>
                  <a:gd name="connsiteX0" fmla="*/ 79937 w 250109"/>
                  <a:gd name="connsiteY0" fmla="*/ 159025 h 332432"/>
                  <a:gd name="connsiteX1" fmla="*/ 79937 w 250109"/>
                  <a:gd name="connsiteY1" fmla="*/ 62949 h 332432"/>
                  <a:gd name="connsiteX2" fmla="*/ 112574 w 250109"/>
                  <a:gd name="connsiteY2" fmla="*/ 62949 h 332432"/>
                  <a:gd name="connsiteX3" fmla="*/ 156891 w 250109"/>
                  <a:gd name="connsiteY3" fmla="*/ 72996 h 332432"/>
                  <a:gd name="connsiteX4" fmla="*/ 172401 w 250109"/>
                  <a:gd name="connsiteY4" fmla="*/ 108130 h 332432"/>
                  <a:gd name="connsiteX5" fmla="*/ 158257 w 250109"/>
                  <a:gd name="connsiteY5" fmla="*/ 145870 h 332432"/>
                  <a:gd name="connsiteX6" fmla="*/ 114820 w 250109"/>
                  <a:gd name="connsiteY6" fmla="*/ 159025 h 332432"/>
                  <a:gd name="connsiteX7" fmla="*/ 79937 w 250109"/>
                  <a:gd name="connsiteY7" fmla="*/ 159025 h 332432"/>
                  <a:gd name="connsiteX8" fmla="*/ 0 w 250109"/>
                  <a:gd name="connsiteY8" fmla="*/ 332433 h 332432"/>
                  <a:gd name="connsiteX9" fmla="*/ 79937 w 250109"/>
                  <a:gd name="connsiteY9" fmla="*/ 332433 h 332432"/>
                  <a:gd name="connsiteX10" fmla="*/ 79937 w 250109"/>
                  <a:gd name="connsiteY10" fmla="*/ 222087 h 332432"/>
                  <a:gd name="connsiteX11" fmla="*/ 118792 w 250109"/>
                  <a:gd name="connsiteY11" fmla="*/ 222087 h 332432"/>
                  <a:gd name="connsiteX12" fmla="*/ 184082 w 250109"/>
                  <a:gd name="connsiteY12" fmla="*/ 210047 h 332432"/>
                  <a:gd name="connsiteX13" fmla="*/ 231743 w 250109"/>
                  <a:gd name="connsiteY13" fmla="*/ 172810 h 332432"/>
                  <a:gd name="connsiteX14" fmla="*/ 250110 w 250109"/>
                  <a:gd name="connsiteY14" fmla="*/ 108148 h 332432"/>
                  <a:gd name="connsiteX15" fmla="*/ 231869 w 250109"/>
                  <a:gd name="connsiteY15" fmla="*/ 43594 h 332432"/>
                  <a:gd name="connsiteX16" fmla="*/ 183831 w 250109"/>
                  <a:gd name="connsiteY16" fmla="*/ 9700 h 332432"/>
                  <a:gd name="connsiteX17" fmla="*/ 116563 w 250109"/>
                  <a:gd name="connsiteY17" fmla="*/ 13 h 332432"/>
                  <a:gd name="connsiteX18" fmla="*/ 0 w 250109"/>
                  <a:gd name="connsiteY18" fmla="*/ 13 h 332432"/>
                  <a:gd name="connsiteX19" fmla="*/ 0 w 250109"/>
                  <a:gd name="connsiteY19" fmla="*/ 332433 h 33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109" h="332432">
                    <a:moveTo>
                      <a:pt x="79937" y="159025"/>
                    </a:moveTo>
                    <a:lnTo>
                      <a:pt x="79937" y="62949"/>
                    </a:lnTo>
                    <a:lnTo>
                      <a:pt x="112574" y="62949"/>
                    </a:lnTo>
                    <a:cubicBezTo>
                      <a:pt x="131821" y="62698"/>
                      <a:pt x="146702" y="66059"/>
                      <a:pt x="156891" y="72996"/>
                    </a:cubicBezTo>
                    <a:cubicBezTo>
                      <a:pt x="167189" y="79825"/>
                      <a:pt x="172401" y="91488"/>
                      <a:pt x="172401" y="108130"/>
                    </a:cubicBezTo>
                    <a:cubicBezTo>
                      <a:pt x="172527" y="124520"/>
                      <a:pt x="167692" y="137046"/>
                      <a:pt x="158257" y="145870"/>
                    </a:cubicBezTo>
                    <a:cubicBezTo>
                      <a:pt x="148696" y="154550"/>
                      <a:pt x="134175" y="159025"/>
                      <a:pt x="114820" y="159025"/>
                    </a:cubicBezTo>
                    <a:lnTo>
                      <a:pt x="79937" y="159025"/>
                    </a:lnTo>
                    <a:close/>
                    <a:moveTo>
                      <a:pt x="0" y="332433"/>
                    </a:moveTo>
                    <a:lnTo>
                      <a:pt x="79937" y="332433"/>
                    </a:lnTo>
                    <a:lnTo>
                      <a:pt x="79937" y="222087"/>
                    </a:lnTo>
                    <a:lnTo>
                      <a:pt x="118792" y="222087"/>
                    </a:lnTo>
                    <a:cubicBezTo>
                      <a:pt x="142496" y="222087"/>
                      <a:pt x="164224" y="218116"/>
                      <a:pt x="184082" y="210047"/>
                    </a:cubicBezTo>
                    <a:cubicBezTo>
                      <a:pt x="203815" y="202103"/>
                      <a:pt x="219702" y="189559"/>
                      <a:pt x="231743" y="172810"/>
                    </a:cubicBezTo>
                    <a:cubicBezTo>
                      <a:pt x="243658" y="155934"/>
                      <a:pt x="249858" y="134458"/>
                      <a:pt x="250110" y="108148"/>
                    </a:cubicBezTo>
                    <a:cubicBezTo>
                      <a:pt x="249858" y="80957"/>
                      <a:pt x="243784" y="59373"/>
                      <a:pt x="231869" y="43594"/>
                    </a:cubicBezTo>
                    <a:cubicBezTo>
                      <a:pt x="219828" y="27707"/>
                      <a:pt x="203815" y="16403"/>
                      <a:pt x="183831" y="9700"/>
                    </a:cubicBezTo>
                    <a:cubicBezTo>
                      <a:pt x="163721" y="3122"/>
                      <a:pt x="141256" y="-238"/>
                      <a:pt x="116563" y="13"/>
                    </a:cubicBezTo>
                    <a:lnTo>
                      <a:pt x="0" y="13"/>
                    </a:lnTo>
                    <a:lnTo>
                      <a:pt x="0" y="332433"/>
                    </a:lnTo>
                    <a:close/>
                  </a:path>
                </a:pathLst>
              </a:custGeom>
              <a:solidFill>
                <a:srgbClr val="000000"/>
              </a:solidFill>
              <a:ln w="1794" cap="flat">
                <a:noFill/>
                <a:prstDash val="solid"/>
                <a:miter/>
              </a:ln>
            </p:spPr>
            <p:txBody>
              <a:bodyPr rtlCol="0" anchor="ctr"/>
              <a:lstStyle/>
              <a:p>
                <a:endParaRPr lang="zh-CN" altLang="en-US"/>
              </a:p>
            </p:txBody>
          </p:sp>
          <p:sp>
            <p:nvSpPr>
              <p:cNvPr id="11" name="任意多边形: 形状 10"/>
              <p:cNvSpPr/>
              <p:nvPr userDrawn="1">
                <p:custDataLst>
                  <p:tags r:id="rId9"/>
                </p:custDataLst>
              </p:nvPr>
            </p:nvSpPr>
            <p:spPr>
              <a:xfrm>
                <a:off x="2713715" y="3451841"/>
                <a:ext cx="259922" cy="332419"/>
              </a:xfrm>
              <a:custGeom>
                <a:avLst/>
                <a:gdLst>
                  <a:gd name="connsiteX0" fmla="*/ 89732 w 259922"/>
                  <a:gd name="connsiteY0" fmla="*/ 332420 h 332419"/>
                  <a:gd name="connsiteX1" fmla="*/ 169669 w 259922"/>
                  <a:gd name="connsiteY1" fmla="*/ 332420 h 332419"/>
                  <a:gd name="connsiteX2" fmla="*/ 169669 w 259922"/>
                  <a:gd name="connsiteY2" fmla="*/ 66045 h 332419"/>
                  <a:gd name="connsiteX3" fmla="*/ 259922 w 259922"/>
                  <a:gd name="connsiteY3" fmla="*/ 66045 h 332419"/>
                  <a:gd name="connsiteX4" fmla="*/ 259922 w 259922"/>
                  <a:gd name="connsiteY4" fmla="*/ 0 h 332419"/>
                  <a:gd name="connsiteX5" fmla="*/ 0 w 259922"/>
                  <a:gd name="connsiteY5" fmla="*/ 0 h 332419"/>
                  <a:gd name="connsiteX6" fmla="*/ 0 w 259922"/>
                  <a:gd name="connsiteY6" fmla="*/ 66045 h 332419"/>
                  <a:gd name="connsiteX7" fmla="*/ 89732 w 259922"/>
                  <a:gd name="connsiteY7" fmla="*/ 66045 h 33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922" h="332419">
                    <a:moveTo>
                      <a:pt x="89732" y="332420"/>
                    </a:moveTo>
                    <a:lnTo>
                      <a:pt x="169669" y="332420"/>
                    </a:lnTo>
                    <a:lnTo>
                      <a:pt x="169669" y="66045"/>
                    </a:lnTo>
                    <a:lnTo>
                      <a:pt x="259922" y="66045"/>
                    </a:lnTo>
                    <a:lnTo>
                      <a:pt x="259922" y="0"/>
                    </a:lnTo>
                    <a:lnTo>
                      <a:pt x="0" y="0"/>
                    </a:lnTo>
                    <a:lnTo>
                      <a:pt x="0" y="66045"/>
                    </a:lnTo>
                    <a:lnTo>
                      <a:pt x="89732" y="66045"/>
                    </a:lnTo>
                    <a:close/>
                  </a:path>
                </a:pathLst>
              </a:custGeom>
              <a:solidFill>
                <a:srgbClr val="000000"/>
              </a:solidFill>
              <a:ln w="1794" cap="flat">
                <a:noFill/>
                <a:prstDash val="solid"/>
                <a:miter/>
              </a:ln>
            </p:spPr>
            <p:txBody>
              <a:bodyPr rtlCol="0" anchor="ctr"/>
              <a:lstStyle/>
              <a:p>
                <a:endParaRPr lang="zh-CN" altLang="en-US"/>
              </a:p>
            </p:txBody>
          </p:sp>
          <p:sp>
            <p:nvSpPr>
              <p:cNvPr id="12" name="任意多边形: 形状 11"/>
              <p:cNvSpPr/>
              <p:nvPr userDrawn="1">
                <p:custDataLst>
                  <p:tags r:id="rId10"/>
                </p:custDataLst>
              </p:nvPr>
            </p:nvSpPr>
            <p:spPr>
              <a:xfrm>
                <a:off x="3026743" y="3420175"/>
                <a:ext cx="399147" cy="388526"/>
              </a:xfrm>
              <a:custGeom>
                <a:avLst/>
                <a:gdLst>
                  <a:gd name="connsiteX0" fmla="*/ 387323 w 399147"/>
                  <a:gd name="connsiteY0" fmla="*/ 305498 h 388526"/>
                  <a:gd name="connsiteX1" fmla="*/ 387323 w 399147"/>
                  <a:gd name="connsiteY1" fmla="*/ 257334 h 388526"/>
                  <a:gd name="connsiteX2" fmla="*/ 291211 w 399147"/>
                  <a:gd name="connsiteY2" fmla="*/ 257334 h 388526"/>
                  <a:gd name="connsiteX3" fmla="*/ 292235 w 399147"/>
                  <a:gd name="connsiteY3" fmla="*/ 248475 h 388526"/>
                  <a:gd name="connsiteX4" fmla="*/ 293260 w 399147"/>
                  <a:gd name="connsiteY4" fmla="*/ 239273 h 388526"/>
                  <a:gd name="connsiteX5" fmla="*/ 367212 w 399147"/>
                  <a:gd name="connsiteY5" fmla="*/ 239273 h 388526"/>
                  <a:gd name="connsiteX6" fmla="*/ 367212 w 399147"/>
                  <a:gd name="connsiteY6" fmla="*/ 98628 h 388526"/>
                  <a:gd name="connsiteX7" fmla="*/ 159084 w 399147"/>
                  <a:gd name="connsiteY7" fmla="*/ 98628 h 388526"/>
                  <a:gd name="connsiteX8" fmla="*/ 159084 w 399147"/>
                  <a:gd name="connsiteY8" fmla="*/ 239273 h 388526"/>
                  <a:gd name="connsiteX9" fmla="*/ 235193 w 399147"/>
                  <a:gd name="connsiteY9" fmla="*/ 239273 h 388526"/>
                  <a:gd name="connsiteX10" fmla="*/ 234061 w 399147"/>
                  <a:gd name="connsiteY10" fmla="*/ 248475 h 388526"/>
                  <a:gd name="connsiteX11" fmla="*/ 232696 w 399147"/>
                  <a:gd name="connsiteY11" fmla="*/ 257334 h 388526"/>
                  <a:gd name="connsiteX12" fmla="*/ 143970 w 399147"/>
                  <a:gd name="connsiteY12" fmla="*/ 257334 h 388526"/>
                  <a:gd name="connsiteX13" fmla="*/ 143970 w 399147"/>
                  <a:gd name="connsiteY13" fmla="*/ 305498 h 388526"/>
                  <a:gd name="connsiteX14" fmla="*/ 211453 w 399147"/>
                  <a:gd name="connsiteY14" fmla="*/ 305498 h 388526"/>
                  <a:gd name="connsiteX15" fmla="*/ 179751 w 399147"/>
                  <a:gd name="connsiteY15" fmla="*/ 326058 h 388526"/>
                  <a:gd name="connsiteX16" fmla="*/ 126358 w 399147"/>
                  <a:gd name="connsiteY16" fmla="*/ 341046 h 388526"/>
                  <a:gd name="connsiteX17" fmla="*/ 143629 w 399147"/>
                  <a:gd name="connsiteY17" fmla="*/ 363762 h 388526"/>
                  <a:gd name="connsiteX18" fmla="*/ 156245 w 399147"/>
                  <a:gd name="connsiteY18" fmla="*/ 388527 h 388526"/>
                  <a:gd name="connsiteX19" fmla="*/ 232480 w 399147"/>
                  <a:gd name="connsiteY19" fmla="*/ 359215 h 388526"/>
                  <a:gd name="connsiteX20" fmla="*/ 273149 w 399147"/>
                  <a:gd name="connsiteY20" fmla="*/ 317755 h 388526"/>
                  <a:gd name="connsiteX21" fmla="*/ 309398 w 399147"/>
                  <a:gd name="connsiteY21" fmla="*/ 360815 h 388526"/>
                  <a:gd name="connsiteX22" fmla="*/ 363133 w 399147"/>
                  <a:gd name="connsiteY22" fmla="*/ 387736 h 388526"/>
                  <a:gd name="connsiteX23" fmla="*/ 379379 w 399147"/>
                  <a:gd name="connsiteY23" fmla="*/ 361713 h 388526"/>
                  <a:gd name="connsiteX24" fmla="*/ 399148 w 399147"/>
                  <a:gd name="connsiteY24" fmla="*/ 338656 h 388526"/>
                  <a:gd name="connsiteX25" fmla="*/ 359161 w 399147"/>
                  <a:gd name="connsiteY25" fmla="*/ 325932 h 388526"/>
                  <a:gd name="connsiteX26" fmla="*/ 329275 w 399147"/>
                  <a:gd name="connsiteY26" fmla="*/ 305480 h 388526"/>
                  <a:gd name="connsiteX27" fmla="*/ 387323 w 399147"/>
                  <a:gd name="connsiteY27" fmla="*/ 305480 h 388526"/>
                  <a:gd name="connsiteX28" fmla="*/ 213843 w 399147"/>
                  <a:gd name="connsiteY28" fmla="*/ 139064 h 388526"/>
                  <a:gd name="connsiteX29" fmla="*/ 309955 w 399147"/>
                  <a:gd name="connsiteY29" fmla="*/ 139064 h 388526"/>
                  <a:gd name="connsiteX30" fmla="*/ 309955 w 399147"/>
                  <a:gd name="connsiteY30" fmla="*/ 150080 h 388526"/>
                  <a:gd name="connsiteX31" fmla="*/ 213843 w 399147"/>
                  <a:gd name="connsiteY31" fmla="*/ 150080 h 388526"/>
                  <a:gd name="connsiteX32" fmla="*/ 213843 w 399147"/>
                  <a:gd name="connsiteY32" fmla="*/ 139064 h 388526"/>
                  <a:gd name="connsiteX33" fmla="*/ 213843 w 399147"/>
                  <a:gd name="connsiteY33" fmla="*/ 187677 h 388526"/>
                  <a:gd name="connsiteX34" fmla="*/ 309955 w 399147"/>
                  <a:gd name="connsiteY34" fmla="*/ 187677 h 388526"/>
                  <a:gd name="connsiteX35" fmla="*/ 309955 w 399147"/>
                  <a:gd name="connsiteY35" fmla="*/ 198819 h 388526"/>
                  <a:gd name="connsiteX36" fmla="*/ 213843 w 399147"/>
                  <a:gd name="connsiteY36" fmla="*/ 198819 h 388526"/>
                  <a:gd name="connsiteX37" fmla="*/ 213843 w 399147"/>
                  <a:gd name="connsiteY37" fmla="*/ 187677 h 388526"/>
                  <a:gd name="connsiteX38" fmla="*/ 158293 w 399147"/>
                  <a:gd name="connsiteY38" fmla="*/ 214724 h 388526"/>
                  <a:gd name="connsiteX39" fmla="*/ 144653 w 399147"/>
                  <a:gd name="connsiteY39" fmla="*/ 194272 h 388526"/>
                  <a:gd name="connsiteX40" fmla="*/ 124651 w 399147"/>
                  <a:gd name="connsiteY40" fmla="*/ 165536 h 388526"/>
                  <a:gd name="connsiteX41" fmla="*/ 107488 w 399147"/>
                  <a:gd name="connsiteY41" fmla="*/ 142353 h 388526"/>
                  <a:gd name="connsiteX42" fmla="*/ 107488 w 399147"/>
                  <a:gd name="connsiteY42" fmla="*/ 129629 h 388526"/>
                  <a:gd name="connsiteX43" fmla="*/ 141903 w 399147"/>
                  <a:gd name="connsiteY43" fmla="*/ 129629 h 388526"/>
                  <a:gd name="connsiteX44" fmla="*/ 141903 w 399147"/>
                  <a:gd name="connsiteY44" fmla="*/ 74869 h 388526"/>
                  <a:gd name="connsiteX45" fmla="*/ 107488 w 399147"/>
                  <a:gd name="connsiteY45" fmla="*/ 74869 h 388526"/>
                  <a:gd name="connsiteX46" fmla="*/ 107488 w 399147"/>
                  <a:gd name="connsiteY46" fmla="*/ 0 h 388526"/>
                  <a:gd name="connsiteX47" fmla="*/ 51470 w 399147"/>
                  <a:gd name="connsiteY47" fmla="*/ 0 h 388526"/>
                  <a:gd name="connsiteX48" fmla="*/ 51470 w 399147"/>
                  <a:gd name="connsiteY48" fmla="*/ 74869 h 388526"/>
                  <a:gd name="connsiteX49" fmla="*/ 11035 w 399147"/>
                  <a:gd name="connsiteY49" fmla="*/ 74869 h 388526"/>
                  <a:gd name="connsiteX50" fmla="*/ 11035 w 399147"/>
                  <a:gd name="connsiteY50" fmla="*/ 129629 h 388526"/>
                  <a:gd name="connsiteX51" fmla="*/ 51470 w 399147"/>
                  <a:gd name="connsiteY51" fmla="*/ 129629 h 388526"/>
                  <a:gd name="connsiteX52" fmla="*/ 51470 w 399147"/>
                  <a:gd name="connsiteY52" fmla="*/ 144401 h 388526"/>
                  <a:gd name="connsiteX53" fmla="*/ 29545 w 399147"/>
                  <a:gd name="connsiteY53" fmla="*/ 207446 h 388526"/>
                  <a:gd name="connsiteX54" fmla="*/ 0 w 399147"/>
                  <a:gd name="connsiteY54" fmla="*/ 259365 h 388526"/>
                  <a:gd name="connsiteX55" fmla="*/ 15222 w 399147"/>
                  <a:gd name="connsiteY55" fmla="*/ 289468 h 388526"/>
                  <a:gd name="connsiteX56" fmla="*/ 27371 w 399147"/>
                  <a:gd name="connsiteY56" fmla="*/ 320253 h 388526"/>
                  <a:gd name="connsiteX57" fmla="*/ 39861 w 399147"/>
                  <a:gd name="connsiteY57" fmla="*/ 298094 h 388526"/>
                  <a:gd name="connsiteX58" fmla="*/ 51453 w 399147"/>
                  <a:gd name="connsiteY58" fmla="*/ 271963 h 388526"/>
                  <a:gd name="connsiteX59" fmla="*/ 51453 w 399147"/>
                  <a:gd name="connsiteY59" fmla="*/ 388527 h 388526"/>
                  <a:gd name="connsiteX60" fmla="*/ 107470 w 399147"/>
                  <a:gd name="connsiteY60" fmla="*/ 388527 h 388526"/>
                  <a:gd name="connsiteX61" fmla="*/ 107470 w 399147"/>
                  <a:gd name="connsiteY61" fmla="*/ 217995 h 388526"/>
                  <a:gd name="connsiteX62" fmla="*/ 116564 w 399147"/>
                  <a:gd name="connsiteY62" fmla="*/ 237997 h 388526"/>
                  <a:gd name="connsiteX63" fmla="*/ 123501 w 399147"/>
                  <a:gd name="connsiteY63" fmla="*/ 255609 h 388526"/>
                  <a:gd name="connsiteX64" fmla="*/ 158293 w 399147"/>
                  <a:gd name="connsiteY64" fmla="*/ 214724 h 388526"/>
                  <a:gd name="connsiteX65" fmla="*/ 192260 w 399147"/>
                  <a:gd name="connsiteY65" fmla="*/ 92032 h 388526"/>
                  <a:gd name="connsiteX66" fmla="*/ 248277 w 399147"/>
                  <a:gd name="connsiteY66" fmla="*/ 92032 h 388526"/>
                  <a:gd name="connsiteX67" fmla="*/ 248277 w 399147"/>
                  <a:gd name="connsiteY67" fmla="*/ 72821 h 388526"/>
                  <a:gd name="connsiteX68" fmla="*/ 287131 w 399147"/>
                  <a:gd name="connsiteY68" fmla="*/ 72821 h 388526"/>
                  <a:gd name="connsiteX69" fmla="*/ 287131 w 399147"/>
                  <a:gd name="connsiteY69" fmla="*/ 92014 h 388526"/>
                  <a:gd name="connsiteX70" fmla="*/ 344730 w 399147"/>
                  <a:gd name="connsiteY70" fmla="*/ 92014 h 388526"/>
                  <a:gd name="connsiteX71" fmla="*/ 344730 w 399147"/>
                  <a:gd name="connsiteY71" fmla="*/ 72821 h 388526"/>
                  <a:gd name="connsiteX72" fmla="*/ 384842 w 399147"/>
                  <a:gd name="connsiteY72" fmla="*/ 72821 h 388526"/>
                  <a:gd name="connsiteX73" fmla="*/ 384842 w 399147"/>
                  <a:gd name="connsiteY73" fmla="*/ 24549 h 388526"/>
                  <a:gd name="connsiteX74" fmla="*/ 344730 w 399147"/>
                  <a:gd name="connsiteY74" fmla="*/ 24549 h 388526"/>
                  <a:gd name="connsiteX75" fmla="*/ 344730 w 399147"/>
                  <a:gd name="connsiteY75" fmla="*/ 0 h 388526"/>
                  <a:gd name="connsiteX76" fmla="*/ 287131 w 399147"/>
                  <a:gd name="connsiteY76" fmla="*/ 0 h 388526"/>
                  <a:gd name="connsiteX77" fmla="*/ 287131 w 399147"/>
                  <a:gd name="connsiteY77" fmla="*/ 24531 h 388526"/>
                  <a:gd name="connsiteX78" fmla="*/ 248277 w 399147"/>
                  <a:gd name="connsiteY78" fmla="*/ 24531 h 388526"/>
                  <a:gd name="connsiteX79" fmla="*/ 248277 w 399147"/>
                  <a:gd name="connsiteY79" fmla="*/ 0 h 388526"/>
                  <a:gd name="connsiteX80" fmla="*/ 192260 w 399147"/>
                  <a:gd name="connsiteY80" fmla="*/ 0 h 388526"/>
                  <a:gd name="connsiteX81" fmla="*/ 192260 w 399147"/>
                  <a:gd name="connsiteY81" fmla="*/ 24531 h 388526"/>
                  <a:gd name="connsiteX82" fmla="*/ 150907 w 399147"/>
                  <a:gd name="connsiteY82" fmla="*/ 24531 h 388526"/>
                  <a:gd name="connsiteX83" fmla="*/ 150907 w 399147"/>
                  <a:gd name="connsiteY83" fmla="*/ 72821 h 388526"/>
                  <a:gd name="connsiteX84" fmla="*/ 192260 w 399147"/>
                  <a:gd name="connsiteY84" fmla="*/ 72821 h 388526"/>
                  <a:gd name="connsiteX85" fmla="*/ 192260 w 399147"/>
                  <a:gd name="connsiteY85" fmla="*/ 92032 h 38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9147" h="388526">
                    <a:moveTo>
                      <a:pt x="387323" y="305498"/>
                    </a:moveTo>
                    <a:lnTo>
                      <a:pt x="387323" y="257334"/>
                    </a:lnTo>
                    <a:lnTo>
                      <a:pt x="291211" y="257334"/>
                    </a:lnTo>
                    <a:cubicBezTo>
                      <a:pt x="291552" y="254387"/>
                      <a:pt x="291894" y="251422"/>
                      <a:pt x="292235" y="248475"/>
                    </a:cubicBezTo>
                    <a:lnTo>
                      <a:pt x="293260" y="239273"/>
                    </a:lnTo>
                    <a:lnTo>
                      <a:pt x="367212" y="239273"/>
                    </a:lnTo>
                    <a:lnTo>
                      <a:pt x="367212" y="98628"/>
                    </a:lnTo>
                    <a:lnTo>
                      <a:pt x="159084" y="98628"/>
                    </a:lnTo>
                    <a:lnTo>
                      <a:pt x="159084" y="239273"/>
                    </a:lnTo>
                    <a:lnTo>
                      <a:pt x="235193" y="239273"/>
                    </a:lnTo>
                    <a:lnTo>
                      <a:pt x="234061" y="248475"/>
                    </a:lnTo>
                    <a:cubicBezTo>
                      <a:pt x="233720" y="251422"/>
                      <a:pt x="233271" y="254387"/>
                      <a:pt x="232696" y="257334"/>
                    </a:cubicBezTo>
                    <a:lnTo>
                      <a:pt x="143970" y="257334"/>
                    </a:lnTo>
                    <a:lnTo>
                      <a:pt x="143970" y="305498"/>
                    </a:lnTo>
                    <a:lnTo>
                      <a:pt x="211453" y="305498"/>
                    </a:lnTo>
                    <a:cubicBezTo>
                      <a:pt x="204067" y="313226"/>
                      <a:pt x="193500" y="320145"/>
                      <a:pt x="179751" y="326058"/>
                    </a:cubicBezTo>
                    <a:cubicBezTo>
                      <a:pt x="166111" y="331970"/>
                      <a:pt x="148283" y="336966"/>
                      <a:pt x="126358" y="341046"/>
                    </a:cubicBezTo>
                    <a:cubicBezTo>
                      <a:pt x="132145" y="347174"/>
                      <a:pt x="137824" y="354686"/>
                      <a:pt x="143629" y="363762"/>
                    </a:cubicBezTo>
                    <a:cubicBezTo>
                      <a:pt x="149308" y="372730"/>
                      <a:pt x="153513" y="381033"/>
                      <a:pt x="156245" y="388527"/>
                    </a:cubicBezTo>
                    <a:cubicBezTo>
                      <a:pt x="188629" y="380799"/>
                      <a:pt x="214077" y="371022"/>
                      <a:pt x="232480" y="359215"/>
                    </a:cubicBezTo>
                    <a:cubicBezTo>
                      <a:pt x="250990" y="347516"/>
                      <a:pt x="264523" y="333660"/>
                      <a:pt x="273149" y="317755"/>
                    </a:cubicBezTo>
                    <a:cubicBezTo>
                      <a:pt x="282692" y="334792"/>
                      <a:pt x="294733" y="349115"/>
                      <a:pt x="309398" y="360815"/>
                    </a:cubicBezTo>
                    <a:cubicBezTo>
                      <a:pt x="324171" y="372622"/>
                      <a:pt x="341998" y="381500"/>
                      <a:pt x="363133" y="387736"/>
                    </a:cubicBezTo>
                    <a:cubicBezTo>
                      <a:pt x="367105" y="379775"/>
                      <a:pt x="372568" y="371148"/>
                      <a:pt x="379379" y="361713"/>
                    </a:cubicBezTo>
                    <a:cubicBezTo>
                      <a:pt x="386190" y="352404"/>
                      <a:pt x="392786" y="344676"/>
                      <a:pt x="399148" y="338656"/>
                    </a:cubicBezTo>
                    <a:cubicBezTo>
                      <a:pt x="384034" y="335708"/>
                      <a:pt x="370753" y="331503"/>
                      <a:pt x="359161" y="325932"/>
                    </a:cubicBezTo>
                    <a:cubicBezTo>
                      <a:pt x="347569" y="320253"/>
                      <a:pt x="337577" y="313442"/>
                      <a:pt x="329275" y="305480"/>
                    </a:cubicBezTo>
                    <a:lnTo>
                      <a:pt x="387323" y="305480"/>
                    </a:lnTo>
                    <a:close/>
                    <a:moveTo>
                      <a:pt x="213843" y="139064"/>
                    </a:moveTo>
                    <a:lnTo>
                      <a:pt x="309955" y="139064"/>
                    </a:lnTo>
                    <a:lnTo>
                      <a:pt x="309955" y="150080"/>
                    </a:lnTo>
                    <a:lnTo>
                      <a:pt x="213843" y="150080"/>
                    </a:lnTo>
                    <a:lnTo>
                      <a:pt x="213843" y="139064"/>
                    </a:lnTo>
                    <a:close/>
                    <a:moveTo>
                      <a:pt x="213843" y="187677"/>
                    </a:moveTo>
                    <a:lnTo>
                      <a:pt x="309955" y="187677"/>
                    </a:lnTo>
                    <a:lnTo>
                      <a:pt x="309955" y="198819"/>
                    </a:lnTo>
                    <a:lnTo>
                      <a:pt x="213843" y="198819"/>
                    </a:lnTo>
                    <a:lnTo>
                      <a:pt x="213843" y="187677"/>
                    </a:lnTo>
                    <a:close/>
                    <a:moveTo>
                      <a:pt x="158293" y="214724"/>
                    </a:moveTo>
                    <a:cubicBezTo>
                      <a:pt x="155562" y="210411"/>
                      <a:pt x="151015" y="203582"/>
                      <a:pt x="144653" y="194272"/>
                    </a:cubicBezTo>
                    <a:cubicBezTo>
                      <a:pt x="138291" y="184963"/>
                      <a:pt x="131695" y="175294"/>
                      <a:pt x="124651" y="165536"/>
                    </a:cubicBezTo>
                    <a:cubicBezTo>
                      <a:pt x="117714" y="155759"/>
                      <a:pt x="112035" y="148032"/>
                      <a:pt x="107488" y="142353"/>
                    </a:cubicBezTo>
                    <a:lnTo>
                      <a:pt x="107488" y="129629"/>
                    </a:lnTo>
                    <a:lnTo>
                      <a:pt x="141903" y="129629"/>
                    </a:lnTo>
                    <a:lnTo>
                      <a:pt x="141903" y="74869"/>
                    </a:lnTo>
                    <a:lnTo>
                      <a:pt x="107488" y="74869"/>
                    </a:lnTo>
                    <a:lnTo>
                      <a:pt x="107488" y="0"/>
                    </a:lnTo>
                    <a:lnTo>
                      <a:pt x="51470" y="0"/>
                    </a:lnTo>
                    <a:lnTo>
                      <a:pt x="51470" y="74869"/>
                    </a:lnTo>
                    <a:lnTo>
                      <a:pt x="11035" y="74869"/>
                    </a:lnTo>
                    <a:lnTo>
                      <a:pt x="11035" y="129629"/>
                    </a:lnTo>
                    <a:lnTo>
                      <a:pt x="51470" y="129629"/>
                    </a:lnTo>
                    <a:lnTo>
                      <a:pt x="51470" y="144401"/>
                    </a:lnTo>
                    <a:cubicBezTo>
                      <a:pt x="45684" y="165877"/>
                      <a:pt x="38405" y="186886"/>
                      <a:pt x="29545" y="207446"/>
                    </a:cubicBezTo>
                    <a:cubicBezTo>
                      <a:pt x="20793" y="228005"/>
                      <a:pt x="10909" y="245383"/>
                      <a:pt x="0" y="259365"/>
                    </a:cubicBezTo>
                    <a:cubicBezTo>
                      <a:pt x="4888" y="267884"/>
                      <a:pt x="9992" y="278002"/>
                      <a:pt x="15222" y="289468"/>
                    </a:cubicBezTo>
                    <a:cubicBezTo>
                      <a:pt x="20452" y="300933"/>
                      <a:pt x="24423" y="311159"/>
                      <a:pt x="27371" y="320253"/>
                    </a:cubicBezTo>
                    <a:cubicBezTo>
                      <a:pt x="31684" y="313657"/>
                      <a:pt x="35781" y="306271"/>
                      <a:pt x="39861" y="298094"/>
                    </a:cubicBezTo>
                    <a:cubicBezTo>
                      <a:pt x="43959" y="289917"/>
                      <a:pt x="47822" y="281165"/>
                      <a:pt x="51453" y="271963"/>
                    </a:cubicBezTo>
                    <a:lnTo>
                      <a:pt x="51453" y="388527"/>
                    </a:lnTo>
                    <a:lnTo>
                      <a:pt x="107470" y="388527"/>
                    </a:lnTo>
                    <a:lnTo>
                      <a:pt x="107470" y="217995"/>
                    </a:lnTo>
                    <a:cubicBezTo>
                      <a:pt x="110759" y="224932"/>
                      <a:pt x="113832" y="231635"/>
                      <a:pt x="116564" y="237997"/>
                    </a:cubicBezTo>
                    <a:cubicBezTo>
                      <a:pt x="119295" y="244359"/>
                      <a:pt x="121559" y="250272"/>
                      <a:pt x="123501" y="255609"/>
                    </a:cubicBezTo>
                    <a:lnTo>
                      <a:pt x="158293" y="214724"/>
                    </a:lnTo>
                    <a:close/>
                    <a:moveTo>
                      <a:pt x="192260" y="92032"/>
                    </a:moveTo>
                    <a:lnTo>
                      <a:pt x="248277" y="92032"/>
                    </a:lnTo>
                    <a:lnTo>
                      <a:pt x="248277" y="72821"/>
                    </a:lnTo>
                    <a:lnTo>
                      <a:pt x="287131" y="72821"/>
                    </a:lnTo>
                    <a:lnTo>
                      <a:pt x="287131" y="92014"/>
                    </a:lnTo>
                    <a:lnTo>
                      <a:pt x="344730" y="92014"/>
                    </a:lnTo>
                    <a:lnTo>
                      <a:pt x="344730" y="72821"/>
                    </a:lnTo>
                    <a:lnTo>
                      <a:pt x="384842" y="72821"/>
                    </a:lnTo>
                    <a:lnTo>
                      <a:pt x="384842" y="24549"/>
                    </a:lnTo>
                    <a:lnTo>
                      <a:pt x="344730" y="24549"/>
                    </a:lnTo>
                    <a:lnTo>
                      <a:pt x="344730" y="0"/>
                    </a:lnTo>
                    <a:lnTo>
                      <a:pt x="287131" y="0"/>
                    </a:lnTo>
                    <a:lnTo>
                      <a:pt x="287131" y="24531"/>
                    </a:lnTo>
                    <a:lnTo>
                      <a:pt x="248277" y="24531"/>
                    </a:lnTo>
                    <a:lnTo>
                      <a:pt x="248277" y="0"/>
                    </a:lnTo>
                    <a:lnTo>
                      <a:pt x="192260" y="0"/>
                    </a:lnTo>
                    <a:lnTo>
                      <a:pt x="192260" y="24531"/>
                    </a:lnTo>
                    <a:lnTo>
                      <a:pt x="150907" y="24531"/>
                    </a:lnTo>
                    <a:lnTo>
                      <a:pt x="150907" y="72821"/>
                    </a:lnTo>
                    <a:lnTo>
                      <a:pt x="192260" y="72821"/>
                    </a:lnTo>
                    <a:lnTo>
                      <a:pt x="192260" y="92032"/>
                    </a:lnTo>
                    <a:close/>
                  </a:path>
                </a:pathLst>
              </a:custGeom>
              <a:solidFill>
                <a:srgbClr val="000000"/>
              </a:solidFill>
              <a:ln w="1794" cap="flat">
                <a:noFill/>
                <a:prstDash val="solid"/>
                <a:miter/>
              </a:ln>
            </p:spPr>
            <p:txBody>
              <a:bodyPr rtlCol="0" anchor="ctr"/>
              <a:lstStyle/>
              <a:p>
                <a:endParaRPr lang="zh-CN" altLang="en-US"/>
              </a:p>
            </p:txBody>
          </p:sp>
          <p:sp>
            <p:nvSpPr>
              <p:cNvPr id="13" name="任意多边形: 形状 12"/>
              <p:cNvSpPr/>
              <p:nvPr userDrawn="1">
                <p:custDataLst>
                  <p:tags r:id="rId11"/>
                </p:custDataLst>
              </p:nvPr>
            </p:nvSpPr>
            <p:spPr>
              <a:xfrm>
                <a:off x="3480148" y="3420876"/>
                <a:ext cx="396829" cy="390287"/>
              </a:xfrm>
              <a:custGeom>
                <a:avLst/>
                <a:gdLst>
                  <a:gd name="connsiteX0" fmla="*/ 340992 w 396829"/>
                  <a:gd name="connsiteY0" fmla="*/ 106823 h 390287"/>
                  <a:gd name="connsiteX1" fmla="*/ 330802 w 396829"/>
                  <a:gd name="connsiteY1" fmla="*/ 108530 h 390287"/>
                  <a:gd name="connsiteX2" fmla="*/ 221930 w 396829"/>
                  <a:gd name="connsiteY2" fmla="*/ 108530 h 390287"/>
                  <a:gd name="connsiteX3" fmla="*/ 221930 w 396829"/>
                  <a:gd name="connsiteY3" fmla="*/ 76253 h 390287"/>
                  <a:gd name="connsiteX4" fmla="*/ 308931 w 396829"/>
                  <a:gd name="connsiteY4" fmla="*/ 66962 h 390287"/>
                  <a:gd name="connsiteX5" fmla="*/ 388347 w 396829"/>
                  <a:gd name="connsiteY5" fmla="*/ 47355 h 390287"/>
                  <a:gd name="connsiteX6" fmla="*/ 347911 w 396829"/>
                  <a:gd name="connsiteY6" fmla="*/ 0 h 390287"/>
                  <a:gd name="connsiteX7" fmla="*/ 264307 w 396829"/>
                  <a:gd name="connsiteY7" fmla="*/ 19265 h 390287"/>
                  <a:gd name="connsiteX8" fmla="*/ 164386 w 396829"/>
                  <a:gd name="connsiteY8" fmla="*/ 27766 h 390287"/>
                  <a:gd name="connsiteX9" fmla="*/ 164386 w 396829"/>
                  <a:gd name="connsiteY9" fmla="*/ 123608 h 390287"/>
                  <a:gd name="connsiteX10" fmla="*/ 161780 w 396829"/>
                  <a:gd name="connsiteY10" fmla="*/ 198945 h 390287"/>
                  <a:gd name="connsiteX11" fmla="*/ 147960 w 396829"/>
                  <a:gd name="connsiteY11" fmla="*/ 281416 h 390287"/>
                  <a:gd name="connsiteX12" fmla="*/ 114209 w 396829"/>
                  <a:gd name="connsiteY12" fmla="*/ 356412 h 390287"/>
                  <a:gd name="connsiteX13" fmla="*/ 139926 w 396829"/>
                  <a:gd name="connsiteY13" fmla="*/ 371705 h 390287"/>
                  <a:gd name="connsiteX14" fmla="*/ 163146 w 396829"/>
                  <a:gd name="connsiteY14" fmla="*/ 390288 h 390287"/>
                  <a:gd name="connsiteX15" fmla="*/ 176283 w 396829"/>
                  <a:gd name="connsiteY15" fmla="*/ 368758 h 390287"/>
                  <a:gd name="connsiteX16" fmla="*/ 187264 w 396829"/>
                  <a:gd name="connsiteY16" fmla="*/ 345090 h 390287"/>
                  <a:gd name="connsiteX17" fmla="*/ 203456 w 396829"/>
                  <a:gd name="connsiteY17" fmla="*/ 366494 h 390287"/>
                  <a:gd name="connsiteX18" fmla="*/ 216593 w 396829"/>
                  <a:gd name="connsiteY18" fmla="*/ 387898 h 390287"/>
                  <a:gd name="connsiteX19" fmla="*/ 255340 w 396829"/>
                  <a:gd name="connsiteY19" fmla="*/ 364553 h 390287"/>
                  <a:gd name="connsiteX20" fmla="*/ 288767 w 396829"/>
                  <a:gd name="connsiteY20" fmla="*/ 336014 h 390287"/>
                  <a:gd name="connsiteX21" fmla="*/ 357759 w 396829"/>
                  <a:gd name="connsiteY21" fmla="*/ 389479 h 390287"/>
                  <a:gd name="connsiteX22" fmla="*/ 375425 w 396829"/>
                  <a:gd name="connsiteY22" fmla="*/ 362288 h 390287"/>
                  <a:gd name="connsiteX23" fmla="*/ 396830 w 396829"/>
                  <a:gd name="connsiteY23" fmla="*/ 338494 h 390287"/>
                  <a:gd name="connsiteX24" fmla="*/ 357526 w 396829"/>
                  <a:gd name="connsiteY24" fmla="*/ 316856 h 390287"/>
                  <a:gd name="connsiteX25" fmla="*/ 325914 w 396829"/>
                  <a:gd name="connsiteY25" fmla="*/ 287509 h 390287"/>
                  <a:gd name="connsiteX26" fmla="*/ 358766 w 396829"/>
                  <a:gd name="connsiteY26" fmla="*/ 212172 h 390287"/>
                  <a:gd name="connsiteX27" fmla="*/ 378139 w 396829"/>
                  <a:gd name="connsiteY27" fmla="*/ 117013 h 390287"/>
                  <a:gd name="connsiteX28" fmla="*/ 340992 w 396829"/>
                  <a:gd name="connsiteY28" fmla="*/ 106823 h 390287"/>
                  <a:gd name="connsiteX29" fmla="*/ 313693 w 396829"/>
                  <a:gd name="connsiteY29" fmla="*/ 161079 h 390287"/>
                  <a:gd name="connsiteX30" fmla="*/ 290474 w 396829"/>
                  <a:gd name="connsiteY30" fmla="*/ 230862 h 390287"/>
                  <a:gd name="connsiteX31" fmla="*/ 277445 w 396829"/>
                  <a:gd name="connsiteY31" fmla="*/ 197220 h 390287"/>
                  <a:gd name="connsiteX32" fmla="*/ 267596 w 396829"/>
                  <a:gd name="connsiteY32" fmla="*/ 161079 h 390287"/>
                  <a:gd name="connsiteX33" fmla="*/ 313693 w 396829"/>
                  <a:gd name="connsiteY33" fmla="*/ 161079 h 390287"/>
                  <a:gd name="connsiteX34" fmla="*/ 191343 w 396829"/>
                  <a:gd name="connsiteY34" fmla="*/ 334414 h 390287"/>
                  <a:gd name="connsiteX35" fmla="*/ 210950 w 396829"/>
                  <a:gd name="connsiteY35" fmla="*/ 259994 h 390287"/>
                  <a:gd name="connsiteX36" fmla="*/ 219900 w 396829"/>
                  <a:gd name="connsiteY36" fmla="*/ 184765 h 390287"/>
                  <a:gd name="connsiteX37" fmla="*/ 235301 w 396829"/>
                  <a:gd name="connsiteY37" fmla="*/ 238123 h 390287"/>
                  <a:gd name="connsiteX38" fmla="*/ 255358 w 396829"/>
                  <a:gd name="connsiteY38" fmla="*/ 285478 h 390287"/>
                  <a:gd name="connsiteX39" fmla="*/ 225794 w 396829"/>
                  <a:gd name="connsiteY39" fmla="*/ 313352 h 390287"/>
                  <a:gd name="connsiteX40" fmla="*/ 191343 w 396829"/>
                  <a:gd name="connsiteY40" fmla="*/ 334414 h 390287"/>
                  <a:gd name="connsiteX41" fmla="*/ 159965 w 396829"/>
                  <a:gd name="connsiteY41" fmla="*/ 207535 h 390287"/>
                  <a:gd name="connsiteX42" fmla="*/ 146486 w 396829"/>
                  <a:gd name="connsiteY42" fmla="*/ 185898 h 390287"/>
                  <a:gd name="connsiteX43" fmla="*/ 127005 w 396829"/>
                  <a:gd name="connsiteY43" fmla="*/ 155885 h 390287"/>
                  <a:gd name="connsiteX44" fmla="*/ 111370 w 396829"/>
                  <a:gd name="connsiteY44" fmla="*/ 133349 h 390287"/>
                  <a:gd name="connsiteX45" fmla="*/ 111370 w 396829"/>
                  <a:gd name="connsiteY45" fmla="*/ 129269 h 390287"/>
                  <a:gd name="connsiteX46" fmla="*/ 152147 w 396829"/>
                  <a:gd name="connsiteY46" fmla="*/ 129269 h 390287"/>
                  <a:gd name="connsiteX47" fmla="*/ 152147 w 396829"/>
                  <a:gd name="connsiteY47" fmla="*/ 74672 h 390287"/>
                  <a:gd name="connsiteX48" fmla="*/ 111370 w 396829"/>
                  <a:gd name="connsiteY48" fmla="*/ 74672 h 390287"/>
                  <a:gd name="connsiteX49" fmla="*/ 111370 w 396829"/>
                  <a:gd name="connsiteY49" fmla="*/ 0 h 390287"/>
                  <a:gd name="connsiteX50" fmla="*/ 56305 w 396829"/>
                  <a:gd name="connsiteY50" fmla="*/ 0 h 390287"/>
                  <a:gd name="connsiteX51" fmla="*/ 56305 w 396829"/>
                  <a:gd name="connsiteY51" fmla="*/ 74654 h 390287"/>
                  <a:gd name="connsiteX52" fmla="*/ 10657 w 396829"/>
                  <a:gd name="connsiteY52" fmla="*/ 74654 h 390287"/>
                  <a:gd name="connsiteX53" fmla="*/ 10657 w 396829"/>
                  <a:gd name="connsiteY53" fmla="*/ 129251 h 390287"/>
                  <a:gd name="connsiteX54" fmla="*/ 54723 w 396829"/>
                  <a:gd name="connsiteY54" fmla="*/ 129251 h 390287"/>
                  <a:gd name="connsiteX55" fmla="*/ 41011 w 396829"/>
                  <a:gd name="connsiteY55" fmla="*/ 177163 h 390287"/>
                  <a:gd name="connsiteX56" fmla="*/ 22428 w 396829"/>
                  <a:gd name="connsiteY56" fmla="*/ 222811 h 390287"/>
                  <a:gd name="connsiteX57" fmla="*/ 0 w 396829"/>
                  <a:gd name="connsiteY57" fmla="*/ 258503 h 390287"/>
                  <a:gd name="connsiteX58" fmla="*/ 14054 w 396829"/>
                  <a:gd name="connsiteY58" fmla="*/ 288515 h 390287"/>
                  <a:gd name="connsiteX59" fmla="*/ 25376 w 396829"/>
                  <a:gd name="connsiteY59" fmla="*/ 318869 h 390287"/>
                  <a:gd name="connsiteX60" fmla="*/ 41694 w 396829"/>
                  <a:gd name="connsiteY60" fmla="*/ 286125 h 390287"/>
                  <a:gd name="connsiteX61" fmla="*/ 56305 w 396829"/>
                  <a:gd name="connsiteY61" fmla="*/ 245455 h 390287"/>
                  <a:gd name="connsiteX62" fmla="*/ 56305 w 396829"/>
                  <a:gd name="connsiteY62" fmla="*/ 387395 h 390287"/>
                  <a:gd name="connsiteX63" fmla="*/ 111370 w 396829"/>
                  <a:gd name="connsiteY63" fmla="*/ 387395 h 390287"/>
                  <a:gd name="connsiteX64" fmla="*/ 111370 w 396829"/>
                  <a:gd name="connsiteY64" fmla="*/ 208739 h 390287"/>
                  <a:gd name="connsiteX65" fmla="*/ 119744 w 396829"/>
                  <a:gd name="connsiteY65" fmla="*/ 231402 h 390287"/>
                  <a:gd name="connsiteX66" fmla="*/ 126088 w 396829"/>
                  <a:gd name="connsiteY66" fmla="*/ 251224 h 390287"/>
                  <a:gd name="connsiteX67" fmla="*/ 159965 w 396829"/>
                  <a:gd name="connsiteY67" fmla="*/ 207535 h 39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96829" h="390287">
                    <a:moveTo>
                      <a:pt x="340992" y="106823"/>
                    </a:moveTo>
                    <a:lnTo>
                      <a:pt x="330802" y="108530"/>
                    </a:lnTo>
                    <a:lnTo>
                      <a:pt x="221930" y="108530"/>
                    </a:lnTo>
                    <a:lnTo>
                      <a:pt x="221930" y="76253"/>
                    </a:lnTo>
                    <a:cubicBezTo>
                      <a:pt x="251152" y="74672"/>
                      <a:pt x="280158" y="71617"/>
                      <a:pt x="308931" y="66962"/>
                    </a:cubicBezTo>
                    <a:cubicBezTo>
                      <a:pt x="337703" y="62433"/>
                      <a:pt x="364103" y="55856"/>
                      <a:pt x="388347" y="47355"/>
                    </a:cubicBezTo>
                    <a:lnTo>
                      <a:pt x="347911" y="0"/>
                    </a:lnTo>
                    <a:cubicBezTo>
                      <a:pt x="324692" y="8267"/>
                      <a:pt x="296818" y="14719"/>
                      <a:pt x="264307" y="19265"/>
                    </a:cubicBezTo>
                    <a:cubicBezTo>
                      <a:pt x="231797" y="23686"/>
                      <a:pt x="198496" y="26508"/>
                      <a:pt x="164386" y="27766"/>
                    </a:cubicBezTo>
                    <a:lnTo>
                      <a:pt x="164386" y="123608"/>
                    </a:lnTo>
                    <a:cubicBezTo>
                      <a:pt x="164619" y="146270"/>
                      <a:pt x="163703" y="171413"/>
                      <a:pt x="161780" y="198945"/>
                    </a:cubicBezTo>
                    <a:cubicBezTo>
                      <a:pt x="159749" y="226477"/>
                      <a:pt x="155094" y="253884"/>
                      <a:pt x="147960" y="281416"/>
                    </a:cubicBezTo>
                    <a:cubicBezTo>
                      <a:pt x="140717" y="308823"/>
                      <a:pt x="129503" y="333875"/>
                      <a:pt x="114209" y="356412"/>
                    </a:cubicBezTo>
                    <a:cubicBezTo>
                      <a:pt x="121577" y="359700"/>
                      <a:pt x="130060" y="364786"/>
                      <a:pt x="139926" y="371705"/>
                    </a:cubicBezTo>
                    <a:cubicBezTo>
                      <a:pt x="149793" y="378624"/>
                      <a:pt x="157485" y="384843"/>
                      <a:pt x="163146" y="390288"/>
                    </a:cubicBezTo>
                    <a:cubicBezTo>
                      <a:pt x="167908" y="383603"/>
                      <a:pt x="172203" y="376360"/>
                      <a:pt x="176283" y="368758"/>
                    </a:cubicBezTo>
                    <a:cubicBezTo>
                      <a:pt x="180362" y="361156"/>
                      <a:pt x="183993" y="353231"/>
                      <a:pt x="187264" y="345090"/>
                    </a:cubicBezTo>
                    <a:cubicBezTo>
                      <a:pt x="192709" y="351433"/>
                      <a:pt x="198136" y="358568"/>
                      <a:pt x="203456" y="366494"/>
                    </a:cubicBezTo>
                    <a:cubicBezTo>
                      <a:pt x="208775" y="374311"/>
                      <a:pt x="213196" y="381446"/>
                      <a:pt x="216593" y="387898"/>
                    </a:cubicBezTo>
                    <a:cubicBezTo>
                      <a:pt x="230413" y="380871"/>
                      <a:pt x="243335" y="373179"/>
                      <a:pt x="255340" y="364553"/>
                    </a:cubicBezTo>
                    <a:cubicBezTo>
                      <a:pt x="267237" y="355944"/>
                      <a:pt x="278451" y="346419"/>
                      <a:pt x="288767" y="336014"/>
                    </a:cubicBezTo>
                    <a:cubicBezTo>
                      <a:pt x="307116" y="357759"/>
                      <a:pt x="329993" y="375551"/>
                      <a:pt x="357759" y="389479"/>
                    </a:cubicBezTo>
                    <a:cubicBezTo>
                      <a:pt x="362073" y="381105"/>
                      <a:pt x="367949" y="372029"/>
                      <a:pt x="375425" y="362288"/>
                    </a:cubicBezTo>
                    <a:cubicBezTo>
                      <a:pt x="382902" y="352548"/>
                      <a:pt x="390036" y="344622"/>
                      <a:pt x="396830" y="338494"/>
                    </a:cubicBezTo>
                    <a:cubicBezTo>
                      <a:pt x="382434" y="332599"/>
                      <a:pt x="369297" y="325357"/>
                      <a:pt x="357526" y="316856"/>
                    </a:cubicBezTo>
                    <a:cubicBezTo>
                      <a:pt x="345862" y="308356"/>
                      <a:pt x="335205" y="298507"/>
                      <a:pt x="325914" y="287509"/>
                    </a:cubicBezTo>
                    <a:cubicBezTo>
                      <a:pt x="339177" y="265530"/>
                      <a:pt x="350050" y="240495"/>
                      <a:pt x="358766" y="212172"/>
                    </a:cubicBezTo>
                    <a:cubicBezTo>
                      <a:pt x="367374" y="183957"/>
                      <a:pt x="373826" y="152237"/>
                      <a:pt x="378139" y="117013"/>
                    </a:cubicBezTo>
                    <a:lnTo>
                      <a:pt x="340992" y="106823"/>
                    </a:lnTo>
                    <a:close/>
                    <a:moveTo>
                      <a:pt x="313693" y="161079"/>
                    </a:moveTo>
                    <a:cubicBezTo>
                      <a:pt x="307924" y="186347"/>
                      <a:pt x="300215" y="209566"/>
                      <a:pt x="290474" y="230862"/>
                    </a:cubicBezTo>
                    <a:cubicBezTo>
                      <a:pt x="285604" y="219990"/>
                      <a:pt x="281183" y="208775"/>
                      <a:pt x="277445" y="197220"/>
                    </a:cubicBezTo>
                    <a:cubicBezTo>
                      <a:pt x="273707" y="185556"/>
                      <a:pt x="270418" y="173551"/>
                      <a:pt x="267596" y="161079"/>
                    </a:cubicBezTo>
                    <a:lnTo>
                      <a:pt x="313693" y="161079"/>
                    </a:lnTo>
                    <a:close/>
                    <a:moveTo>
                      <a:pt x="191343" y="334414"/>
                    </a:moveTo>
                    <a:cubicBezTo>
                      <a:pt x="199951" y="310620"/>
                      <a:pt x="206529" y="285927"/>
                      <a:pt x="210950" y="259994"/>
                    </a:cubicBezTo>
                    <a:cubicBezTo>
                      <a:pt x="215371" y="234169"/>
                      <a:pt x="218318" y="209135"/>
                      <a:pt x="219900" y="184765"/>
                    </a:cubicBezTo>
                    <a:cubicBezTo>
                      <a:pt x="224321" y="203564"/>
                      <a:pt x="229533" y="221355"/>
                      <a:pt x="235301" y="238123"/>
                    </a:cubicBezTo>
                    <a:cubicBezTo>
                      <a:pt x="241196" y="254998"/>
                      <a:pt x="247881" y="270741"/>
                      <a:pt x="255358" y="285478"/>
                    </a:cubicBezTo>
                    <a:cubicBezTo>
                      <a:pt x="246408" y="295901"/>
                      <a:pt x="236559" y="305193"/>
                      <a:pt x="225794" y="313352"/>
                    </a:cubicBezTo>
                    <a:cubicBezTo>
                      <a:pt x="215029" y="321493"/>
                      <a:pt x="203582" y="328520"/>
                      <a:pt x="191343" y="334414"/>
                    </a:cubicBezTo>
                    <a:close/>
                    <a:moveTo>
                      <a:pt x="159965" y="207535"/>
                    </a:moveTo>
                    <a:cubicBezTo>
                      <a:pt x="157359" y="203114"/>
                      <a:pt x="152830" y="195872"/>
                      <a:pt x="146486" y="185898"/>
                    </a:cubicBezTo>
                    <a:cubicBezTo>
                      <a:pt x="140142" y="175923"/>
                      <a:pt x="133690" y="165967"/>
                      <a:pt x="127005" y="155885"/>
                    </a:cubicBezTo>
                    <a:cubicBezTo>
                      <a:pt x="120320" y="145803"/>
                      <a:pt x="115108" y="138327"/>
                      <a:pt x="111370" y="133349"/>
                    </a:cubicBezTo>
                    <a:lnTo>
                      <a:pt x="111370" y="129269"/>
                    </a:lnTo>
                    <a:lnTo>
                      <a:pt x="152147" y="129269"/>
                    </a:lnTo>
                    <a:lnTo>
                      <a:pt x="152147" y="74672"/>
                    </a:lnTo>
                    <a:lnTo>
                      <a:pt x="111370" y="74672"/>
                    </a:lnTo>
                    <a:lnTo>
                      <a:pt x="111370" y="0"/>
                    </a:lnTo>
                    <a:lnTo>
                      <a:pt x="56305" y="0"/>
                    </a:lnTo>
                    <a:lnTo>
                      <a:pt x="56305" y="74654"/>
                    </a:lnTo>
                    <a:lnTo>
                      <a:pt x="10657" y="74654"/>
                    </a:lnTo>
                    <a:lnTo>
                      <a:pt x="10657" y="129251"/>
                    </a:lnTo>
                    <a:lnTo>
                      <a:pt x="54723" y="129251"/>
                    </a:lnTo>
                    <a:cubicBezTo>
                      <a:pt x="50985" y="144994"/>
                      <a:pt x="46456" y="160971"/>
                      <a:pt x="41011" y="177163"/>
                    </a:cubicBezTo>
                    <a:cubicBezTo>
                      <a:pt x="35566" y="193482"/>
                      <a:pt x="29348" y="208650"/>
                      <a:pt x="22428" y="222811"/>
                    </a:cubicBezTo>
                    <a:cubicBezTo>
                      <a:pt x="15509" y="237081"/>
                      <a:pt x="8033" y="248978"/>
                      <a:pt x="0" y="258503"/>
                    </a:cubicBezTo>
                    <a:cubicBezTo>
                      <a:pt x="4529" y="267003"/>
                      <a:pt x="9183" y="276959"/>
                      <a:pt x="14054" y="288515"/>
                    </a:cubicBezTo>
                    <a:cubicBezTo>
                      <a:pt x="18924" y="300179"/>
                      <a:pt x="22662" y="310261"/>
                      <a:pt x="25376" y="318869"/>
                    </a:cubicBezTo>
                    <a:cubicBezTo>
                      <a:pt x="31037" y="309578"/>
                      <a:pt x="36482" y="298705"/>
                      <a:pt x="41694" y="286125"/>
                    </a:cubicBezTo>
                    <a:cubicBezTo>
                      <a:pt x="47014" y="273671"/>
                      <a:pt x="51776" y="260066"/>
                      <a:pt x="56305" y="245455"/>
                    </a:cubicBezTo>
                    <a:lnTo>
                      <a:pt x="56305" y="387395"/>
                    </a:lnTo>
                    <a:lnTo>
                      <a:pt x="111370" y="387395"/>
                    </a:lnTo>
                    <a:lnTo>
                      <a:pt x="111370" y="208739"/>
                    </a:lnTo>
                    <a:cubicBezTo>
                      <a:pt x="114425" y="216557"/>
                      <a:pt x="117264" y="224141"/>
                      <a:pt x="119744" y="231402"/>
                    </a:cubicBezTo>
                    <a:cubicBezTo>
                      <a:pt x="122350" y="238644"/>
                      <a:pt x="124381" y="245222"/>
                      <a:pt x="126088" y="251224"/>
                    </a:cubicBezTo>
                    <a:lnTo>
                      <a:pt x="159965" y="207535"/>
                    </a:lnTo>
                    <a:close/>
                  </a:path>
                </a:pathLst>
              </a:custGeom>
              <a:solidFill>
                <a:srgbClr val="000000"/>
              </a:solidFill>
              <a:ln w="1794" cap="flat">
                <a:noFill/>
                <a:prstDash val="solid"/>
                <a:miter/>
              </a:ln>
            </p:spPr>
            <p:txBody>
              <a:bodyPr rtlCol="0" anchor="ctr"/>
              <a:lstStyle/>
              <a:p>
                <a:endParaRPr lang="zh-CN" altLang="en-US"/>
              </a:p>
            </p:txBody>
          </p:sp>
          <p:grpSp>
            <p:nvGrpSpPr>
              <p:cNvPr id="14" name="组合 13"/>
              <p:cNvGrpSpPr/>
              <p:nvPr userDrawn="1">
                <p:custDataLst>
                  <p:tags r:id="rId12"/>
                </p:custDataLst>
              </p:nvPr>
            </p:nvGrpSpPr>
            <p:grpSpPr>
              <a:xfrm>
                <a:off x="2038610" y="3870398"/>
                <a:ext cx="413489" cy="89750"/>
                <a:chOff x="8686551" y="964247"/>
                <a:chExt cx="413489" cy="89750"/>
              </a:xfrm>
            </p:grpSpPr>
            <p:sp>
              <p:nvSpPr>
                <p:cNvPr id="33" name="任意多边形: 形状 32"/>
                <p:cNvSpPr/>
                <p:nvPr>
                  <p:custDataLst>
                    <p:tags r:id="rId13"/>
                  </p:custDataLst>
                </p:nvPr>
              </p:nvSpPr>
              <p:spPr>
                <a:xfrm>
                  <a:off x="8686551"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6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6"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34" name="任意多边形: 形状 33"/>
                <p:cNvSpPr/>
                <p:nvPr>
                  <p:custDataLst>
                    <p:tags r:id="rId14"/>
                  </p:custDataLst>
                </p:nvPr>
              </p:nvSpPr>
              <p:spPr>
                <a:xfrm>
                  <a:off x="8810681"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6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6"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35" name="任意多边形: 形状 34"/>
                <p:cNvSpPr/>
                <p:nvPr>
                  <p:custDataLst>
                    <p:tags r:id="rId15"/>
                  </p:custDataLst>
                </p:nvPr>
              </p:nvSpPr>
              <p:spPr>
                <a:xfrm>
                  <a:off x="8947228" y="964247"/>
                  <a:ext cx="120678" cy="87629"/>
                </a:xfrm>
                <a:custGeom>
                  <a:avLst/>
                  <a:gdLst>
                    <a:gd name="connsiteX0" fmla="*/ 24351 w 120678"/>
                    <a:gd name="connsiteY0" fmla="*/ 87629 h 87629"/>
                    <a:gd name="connsiteX1" fmla="*/ 41730 w 120678"/>
                    <a:gd name="connsiteY1" fmla="*/ 87629 h 87629"/>
                    <a:gd name="connsiteX2" fmla="*/ 53897 w 120678"/>
                    <a:gd name="connsiteY2" fmla="*/ 40706 h 87629"/>
                    <a:gd name="connsiteX3" fmla="*/ 57006 w 120678"/>
                    <a:gd name="connsiteY3" fmla="*/ 28054 h 87629"/>
                    <a:gd name="connsiteX4" fmla="*/ 59863 w 120678"/>
                    <a:gd name="connsiteY4" fmla="*/ 15150 h 87629"/>
                    <a:gd name="connsiteX5" fmla="*/ 60726 w 120678"/>
                    <a:gd name="connsiteY5" fmla="*/ 15150 h 87629"/>
                    <a:gd name="connsiteX6" fmla="*/ 63583 w 120678"/>
                    <a:gd name="connsiteY6" fmla="*/ 28054 h 87629"/>
                    <a:gd name="connsiteX7" fmla="*/ 66692 w 120678"/>
                    <a:gd name="connsiteY7" fmla="*/ 40346 h 87629"/>
                    <a:gd name="connsiteX8" fmla="*/ 79470 w 120678"/>
                    <a:gd name="connsiteY8" fmla="*/ 87629 h 87629"/>
                    <a:gd name="connsiteX9" fmla="*/ 97226 w 120678"/>
                    <a:gd name="connsiteY9" fmla="*/ 87629 h 87629"/>
                    <a:gd name="connsiteX10" fmla="*/ 120679 w 120678"/>
                    <a:gd name="connsiteY10" fmla="*/ 0 h 87629"/>
                    <a:gd name="connsiteX11" fmla="*/ 106895 w 120678"/>
                    <a:gd name="connsiteY11" fmla="*/ 0 h 87629"/>
                    <a:gd name="connsiteX12" fmla="*/ 93991 w 120678"/>
                    <a:gd name="connsiteY12" fmla="*/ 50644 h 87629"/>
                    <a:gd name="connsiteX13" fmla="*/ 91259 w 120678"/>
                    <a:gd name="connsiteY13" fmla="*/ 63062 h 87629"/>
                    <a:gd name="connsiteX14" fmla="*/ 88402 w 120678"/>
                    <a:gd name="connsiteY14" fmla="*/ 75229 h 87629"/>
                    <a:gd name="connsiteX15" fmla="*/ 87773 w 120678"/>
                    <a:gd name="connsiteY15" fmla="*/ 75229 h 87629"/>
                    <a:gd name="connsiteX16" fmla="*/ 84790 w 120678"/>
                    <a:gd name="connsiteY16" fmla="*/ 63062 h 87629"/>
                    <a:gd name="connsiteX17" fmla="*/ 81681 w 120678"/>
                    <a:gd name="connsiteY17" fmla="*/ 50644 h 87629"/>
                    <a:gd name="connsiteX18" fmla="*/ 67897 w 120678"/>
                    <a:gd name="connsiteY18" fmla="*/ 0 h 87629"/>
                    <a:gd name="connsiteX19" fmla="*/ 53627 w 120678"/>
                    <a:gd name="connsiteY19" fmla="*/ 0 h 87629"/>
                    <a:gd name="connsiteX20" fmla="*/ 40094 w 120678"/>
                    <a:gd name="connsiteY20" fmla="*/ 50644 h 87629"/>
                    <a:gd name="connsiteX21" fmla="*/ 36985 w 120678"/>
                    <a:gd name="connsiteY21" fmla="*/ 62936 h 87629"/>
                    <a:gd name="connsiteX22" fmla="*/ 34002 w 120678"/>
                    <a:gd name="connsiteY22" fmla="*/ 75229 h 87629"/>
                    <a:gd name="connsiteX23" fmla="*/ 33265 w 120678"/>
                    <a:gd name="connsiteY23" fmla="*/ 75229 h 87629"/>
                    <a:gd name="connsiteX24" fmla="*/ 30785 w 120678"/>
                    <a:gd name="connsiteY24" fmla="*/ 63062 h 87629"/>
                    <a:gd name="connsiteX25" fmla="*/ 28054 w 120678"/>
                    <a:gd name="connsiteY25" fmla="*/ 50644 h 87629"/>
                    <a:gd name="connsiteX26" fmla="*/ 15024 w 120678"/>
                    <a:gd name="connsiteY26" fmla="*/ 0 h 87629"/>
                    <a:gd name="connsiteX27" fmla="*/ 0 w 120678"/>
                    <a:gd name="connsiteY27" fmla="*/ 0 h 87629"/>
                    <a:gd name="connsiteX28" fmla="*/ 24351 w 120678"/>
                    <a:gd name="connsiteY28" fmla="*/ 87629 h 8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678" h="87629">
                      <a:moveTo>
                        <a:pt x="24351" y="87629"/>
                      </a:moveTo>
                      <a:lnTo>
                        <a:pt x="41730" y="87629"/>
                      </a:lnTo>
                      <a:lnTo>
                        <a:pt x="53897" y="40706"/>
                      </a:lnTo>
                      <a:cubicBezTo>
                        <a:pt x="55011" y="36482"/>
                        <a:pt x="56125" y="32259"/>
                        <a:pt x="57006" y="28054"/>
                      </a:cubicBezTo>
                      <a:lnTo>
                        <a:pt x="59863" y="15150"/>
                      </a:lnTo>
                      <a:lnTo>
                        <a:pt x="60726" y="15150"/>
                      </a:lnTo>
                      <a:lnTo>
                        <a:pt x="63583" y="28054"/>
                      </a:lnTo>
                      <a:cubicBezTo>
                        <a:pt x="64572" y="32151"/>
                        <a:pt x="65578" y="36249"/>
                        <a:pt x="66692" y="40346"/>
                      </a:cubicBezTo>
                      <a:lnTo>
                        <a:pt x="79470" y="87629"/>
                      </a:lnTo>
                      <a:lnTo>
                        <a:pt x="97226" y="87629"/>
                      </a:lnTo>
                      <a:lnTo>
                        <a:pt x="120679" y="0"/>
                      </a:lnTo>
                      <a:lnTo>
                        <a:pt x="106895" y="0"/>
                      </a:lnTo>
                      <a:lnTo>
                        <a:pt x="93991" y="50644"/>
                      </a:lnTo>
                      <a:lnTo>
                        <a:pt x="91259" y="63062"/>
                      </a:lnTo>
                      <a:lnTo>
                        <a:pt x="88402" y="75229"/>
                      </a:lnTo>
                      <a:lnTo>
                        <a:pt x="87773" y="75229"/>
                      </a:lnTo>
                      <a:lnTo>
                        <a:pt x="84790" y="63062"/>
                      </a:lnTo>
                      <a:lnTo>
                        <a:pt x="81681" y="50644"/>
                      </a:lnTo>
                      <a:lnTo>
                        <a:pt x="67897" y="0"/>
                      </a:lnTo>
                      <a:lnTo>
                        <a:pt x="53627" y="0"/>
                      </a:lnTo>
                      <a:lnTo>
                        <a:pt x="40094" y="50644"/>
                      </a:lnTo>
                      <a:cubicBezTo>
                        <a:pt x="38980" y="54741"/>
                        <a:pt x="37866" y="58839"/>
                        <a:pt x="36985" y="62936"/>
                      </a:cubicBezTo>
                      <a:lnTo>
                        <a:pt x="34002" y="75229"/>
                      </a:lnTo>
                      <a:lnTo>
                        <a:pt x="33265" y="75229"/>
                      </a:lnTo>
                      <a:lnTo>
                        <a:pt x="30785" y="63062"/>
                      </a:lnTo>
                      <a:lnTo>
                        <a:pt x="28054" y="50644"/>
                      </a:lnTo>
                      <a:lnTo>
                        <a:pt x="15024" y="0"/>
                      </a:lnTo>
                      <a:lnTo>
                        <a:pt x="0" y="0"/>
                      </a:lnTo>
                      <a:lnTo>
                        <a:pt x="24351" y="87629"/>
                      </a:lnTo>
                      <a:close/>
                    </a:path>
                  </a:pathLst>
                </a:custGeom>
                <a:solidFill>
                  <a:srgbClr val="999999"/>
                </a:solidFill>
                <a:ln w="6350" cap="flat">
                  <a:solidFill>
                    <a:srgbClr val="999999"/>
                  </a:solidFill>
                  <a:prstDash val="solid"/>
                  <a:miter/>
                </a:ln>
              </p:spPr>
              <p:txBody>
                <a:bodyPr rtlCol="0" anchor="ctr"/>
                <a:lstStyle/>
                <a:p>
                  <a:endParaRPr lang="zh-CN" altLang="en-US"/>
                </a:p>
              </p:txBody>
            </p:sp>
            <p:sp>
              <p:nvSpPr>
                <p:cNvPr id="36" name="任意多边形: 形状 35"/>
                <p:cNvSpPr/>
                <p:nvPr>
                  <p:custDataLst>
                    <p:tags r:id="rId16"/>
                  </p:custDataLst>
                </p:nvPr>
              </p:nvSpPr>
              <p:spPr>
                <a:xfrm>
                  <a:off x="9078816" y="1031389"/>
                  <a:ext cx="21224" cy="22608"/>
                </a:xfrm>
                <a:custGeom>
                  <a:avLst/>
                  <a:gdLst>
                    <a:gd name="connsiteX0" fmla="*/ 10675 w 21224"/>
                    <a:gd name="connsiteY0" fmla="*/ 22608 h 22608"/>
                    <a:gd name="connsiteX1" fmla="*/ 18115 w 21224"/>
                    <a:gd name="connsiteY1" fmla="*/ 19499 h 22608"/>
                    <a:gd name="connsiteX2" fmla="*/ 21224 w 21224"/>
                    <a:gd name="connsiteY2" fmla="*/ 11430 h 22608"/>
                    <a:gd name="connsiteX3" fmla="*/ 18115 w 21224"/>
                    <a:gd name="connsiteY3" fmla="*/ 3235 h 22608"/>
                    <a:gd name="connsiteX4" fmla="*/ 10675 w 21224"/>
                    <a:gd name="connsiteY4" fmla="*/ 0 h 22608"/>
                    <a:gd name="connsiteX5" fmla="*/ 3109 w 21224"/>
                    <a:gd name="connsiteY5" fmla="*/ 3235 h 22608"/>
                    <a:gd name="connsiteX6" fmla="*/ 0 w 21224"/>
                    <a:gd name="connsiteY6" fmla="*/ 11430 h 22608"/>
                    <a:gd name="connsiteX7" fmla="*/ 3109 w 21224"/>
                    <a:gd name="connsiteY7" fmla="*/ 19499 h 22608"/>
                    <a:gd name="connsiteX8" fmla="*/ 10675 w 21224"/>
                    <a:gd name="connsiteY8" fmla="*/ 22608 h 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 h="22608">
                      <a:moveTo>
                        <a:pt x="10675" y="22608"/>
                      </a:moveTo>
                      <a:cubicBezTo>
                        <a:pt x="13658" y="22482"/>
                        <a:pt x="16138" y="21494"/>
                        <a:pt x="18115" y="19499"/>
                      </a:cubicBezTo>
                      <a:cubicBezTo>
                        <a:pt x="20110" y="17504"/>
                        <a:pt x="21224" y="14791"/>
                        <a:pt x="21224" y="11430"/>
                      </a:cubicBezTo>
                      <a:cubicBezTo>
                        <a:pt x="21224" y="8069"/>
                        <a:pt x="20110" y="5356"/>
                        <a:pt x="18115" y="3235"/>
                      </a:cubicBezTo>
                      <a:cubicBezTo>
                        <a:pt x="16120" y="1132"/>
                        <a:pt x="13640" y="0"/>
                        <a:pt x="10675" y="0"/>
                      </a:cubicBezTo>
                      <a:cubicBezTo>
                        <a:pt x="7692" y="0"/>
                        <a:pt x="5212" y="1114"/>
                        <a:pt x="3109" y="3235"/>
                      </a:cubicBezTo>
                      <a:cubicBezTo>
                        <a:pt x="1114" y="5338"/>
                        <a:pt x="126" y="8069"/>
                        <a:pt x="0" y="11430"/>
                      </a:cubicBezTo>
                      <a:cubicBezTo>
                        <a:pt x="126" y="14773"/>
                        <a:pt x="1114" y="17504"/>
                        <a:pt x="3109" y="19499"/>
                      </a:cubicBezTo>
                      <a:cubicBezTo>
                        <a:pt x="5212" y="21476"/>
                        <a:pt x="7692" y="22482"/>
                        <a:pt x="10675" y="22608"/>
                      </a:cubicBezTo>
                      <a:close/>
                    </a:path>
                  </a:pathLst>
                </a:custGeom>
                <a:solidFill>
                  <a:srgbClr val="999999"/>
                </a:solidFill>
                <a:ln w="6350" cap="flat">
                  <a:solidFill>
                    <a:srgbClr val="999999"/>
                  </a:solidFill>
                  <a:prstDash val="solid"/>
                  <a:miter/>
                </a:ln>
              </p:spPr>
              <p:txBody>
                <a:bodyPr rtlCol="0" anchor="ctr"/>
                <a:lstStyle/>
                <a:p>
                  <a:endParaRPr lang="zh-CN" altLang="en-US"/>
                </a:p>
              </p:txBody>
            </p:sp>
          </p:grpSp>
          <p:grpSp>
            <p:nvGrpSpPr>
              <p:cNvPr id="15" name="组合 14"/>
              <p:cNvGrpSpPr/>
              <p:nvPr userDrawn="1">
                <p:custDataLst>
                  <p:tags r:id="rId17"/>
                </p:custDataLst>
              </p:nvPr>
            </p:nvGrpSpPr>
            <p:grpSpPr>
              <a:xfrm>
                <a:off x="2487485" y="3830214"/>
                <a:ext cx="173892" cy="129934"/>
                <a:chOff x="9130663" y="924063"/>
                <a:chExt cx="173892" cy="129934"/>
              </a:xfrm>
            </p:grpSpPr>
            <p:sp>
              <p:nvSpPr>
                <p:cNvPr id="31" name="任意多边形: 形状 30"/>
                <p:cNvSpPr/>
                <p:nvPr>
                  <p:custDataLst>
                    <p:tags r:id="rId18"/>
                  </p:custDataLst>
                </p:nvPr>
              </p:nvSpPr>
              <p:spPr>
                <a:xfrm>
                  <a:off x="9130663" y="933588"/>
                  <a:ext cx="76343" cy="120409"/>
                </a:xfrm>
                <a:custGeom>
                  <a:avLst/>
                  <a:gdLst>
                    <a:gd name="connsiteX0" fmla="*/ 37614 w 76343"/>
                    <a:gd name="connsiteY0" fmla="*/ 120409 h 120409"/>
                    <a:gd name="connsiteX1" fmla="*/ 56610 w 76343"/>
                    <a:gd name="connsiteY1" fmla="*/ 115575 h 120409"/>
                    <a:gd name="connsiteX2" fmla="*/ 70754 w 76343"/>
                    <a:gd name="connsiteY2" fmla="*/ 101791 h 120409"/>
                    <a:gd name="connsiteX3" fmla="*/ 76343 w 76343"/>
                    <a:gd name="connsiteY3" fmla="*/ 79704 h 120409"/>
                    <a:gd name="connsiteX4" fmla="*/ 65920 w 76343"/>
                    <a:gd name="connsiteY4" fmla="*/ 51147 h 120409"/>
                    <a:gd name="connsiteX5" fmla="*/ 40723 w 76343"/>
                    <a:gd name="connsiteY5" fmla="*/ 42089 h 120409"/>
                    <a:gd name="connsiteX6" fmla="*/ 31163 w 76343"/>
                    <a:gd name="connsiteY6" fmla="*/ 43455 h 120409"/>
                    <a:gd name="connsiteX7" fmla="*/ 23093 w 76343"/>
                    <a:gd name="connsiteY7" fmla="*/ 46798 h 120409"/>
                    <a:gd name="connsiteX8" fmla="*/ 26077 w 76343"/>
                    <a:gd name="connsiteY8" fmla="*/ 12544 h 120409"/>
                    <a:gd name="connsiteX9" fmla="*/ 70754 w 76343"/>
                    <a:gd name="connsiteY9" fmla="*/ 12544 h 120409"/>
                    <a:gd name="connsiteX10" fmla="*/ 70754 w 76343"/>
                    <a:gd name="connsiteY10" fmla="*/ 0 h 120409"/>
                    <a:gd name="connsiteX11" fmla="*/ 13155 w 76343"/>
                    <a:gd name="connsiteY11" fmla="*/ 0 h 120409"/>
                    <a:gd name="connsiteX12" fmla="*/ 9435 w 76343"/>
                    <a:gd name="connsiteY12" fmla="*/ 55352 h 120409"/>
                    <a:gd name="connsiteX13" fmla="*/ 17378 w 76343"/>
                    <a:gd name="connsiteY13" fmla="*/ 60187 h 120409"/>
                    <a:gd name="connsiteX14" fmla="*/ 26688 w 76343"/>
                    <a:gd name="connsiteY14" fmla="*/ 54975 h 120409"/>
                    <a:gd name="connsiteX15" fmla="*/ 36985 w 76343"/>
                    <a:gd name="connsiteY15" fmla="*/ 53232 h 120409"/>
                    <a:gd name="connsiteX16" fmla="*/ 54867 w 76343"/>
                    <a:gd name="connsiteY16" fmla="*/ 60312 h 120409"/>
                    <a:gd name="connsiteX17" fmla="*/ 61570 w 76343"/>
                    <a:gd name="connsiteY17" fmla="*/ 80171 h 120409"/>
                    <a:gd name="connsiteX18" fmla="*/ 54130 w 76343"/>
                    <a:gd name="connsiteY18" fmla="*/ 100659 h 120409"/>
                    <a:gd name="connsiteX19" fmla="*/ 36374 w 76343"/>
                    <a:gd name="connsiteY19" fmla="*/ 108099 h 120409"/>
                    <a:gd name="connsiteX20" fmla="*/ 19247 w 76343"/>
                    <a:gd name="connsiteY20" fmla="*/ 104127 h 120409"/>
                    <a:gd name="connsiteX21" fmla="*/ 7332 w 76343"/>
                    <a:gd name="connsiteY21" fmla="*/ 95069 h 120409"/>
                    <a:gd name="connsiteX22" fmla="*/ 0 w 76343"/>
                    <a:gd name="connsiteY22" fmla="*/ 104756 h 120409"/>
                    <a:gd name="connsiteX23" fmla="*/ 14898 w 76343"/>
                    <a:gd name="connsiteY23" fmla="*/ 115557 h 120409"/>
                    <a:gd name="connsiteX24" fmla="*/ 37614 w 76343"/>
                    <a:gd name="connsiteY24" fmla="*/ 120409 h 1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343" h="120409">
                      <a:moveTo>
                        <a:pt x="37614" y="120409"/>
                      </a:moveTo>
                      <a:cubicBezTo>
                        <a:pt x="44444" y="120409"/>
                        <a:pt x="50770" y="118792"/>
                        <a:pt x="56610" y="115575"/>
                      </a:cubicBezTo>
                      <a:cubicBezTo>
                        <a:pt x="62451" y="112466"/>
                        <a:pt x="67160" y="107883"/>
                        <a:pt x="70754" y="101791"/>
                      </a:cubicBezTo>
                      <a:cubicBezTo>
                        <a:pt x="74348" y="95824"/>
                        <a:pt x="76217" y="88384"/>
                        <a:pt x="76343" y="79704"/>
                      </a:cubicBezTo>
                      <a:cubicBezTo>
                        <a:pt x="76091" y="66800"/>
                        <a:pt x="72623" y="57239"/>
                        <a:pt x="65920" y="51147"/>
                      </a:cubicBezTo>
                      <a:cubicBezTo>
                        <a:pt x="59216" y="45055"/>
                        <a:pt x="50770" y="42089"/>
                        <a:pt x="40723" y="42089"/>
                      </a:cubicBezTo>
                      <a:cubicBezTo>
                        <a:pt x="37255" y="42215"/>
                        <a:pt x="34020" y="42593"/>
                        <a:pt x="31163" y="43455"/>
                      </a:cubicBezTo>
                      <a:cubicBezTo>
                        <a:pt x="28431" y="44192"/>
                        <a:pt x="25699" y="45324"/>
                        <a:pt x="23093" y="46798"/>
                      </a:cubicBezTo>
                      <a:lnTo>
                        <a:pt x="26077" y="12544"/>
                      </a:lnTo>
                      <a:lnTo>
                        <a:pt x="70754" y="12544"/>
                      </a:lnTo>
                      <a:lnTo>
                        <a:pt x="70754" y="0"/>
                      </a:lnTo>
                      <a:lnTo>
                        <a:pt x="13155" y="0"/>
                      </a:lnTo>
                      <a:lnTo>
                        <a:pt x="9435" y="55352"/>
                      </a:lnTo>
                      <a:lnTo>
                        <a:pt x="17378" y="60187"/>
                      </a:lnTo>
                      <a:cubicBezTo>
                        <a:pt x="20613" y="57958"/>
                        <a:pt x="23704" y="56215"/>
                        <a:pt x="26688" y="54975"/>
                      </a:cubicBezTo>
                      <a:cubicBezTo>
                        <a:pt x="29797" y="53861"/>
                        <a:pt x="33140" y="53232"/>
                        <a:pt x="36985" y="53232"/>
                      </a:cubicBezTo>
                      <a:cubicBezTo>
                        <a:pt x="44551" y="53358"/>
                        <a:pt x="50518" y="55712"/>
                        <a:pt x="54867" y="60312"/>
                      </a:cubicBezTo>
                      <a:cubicBezTo>
                        <a:pt x="59216" y="65021"/>
                        <a:pt x="61445" y="71617"/>
                        <a:pt x="61570" y="80171"/>
                      </a:cubicBezTo>
                      <a:cubicBezTo>
                        <a:pt x="61319" y="88851"/>
                        <a:pt x="58839" y="95681"/>
                        <a:pt x="54130" y="100659"/>
                      </a:cubicBezTo>
                      <a:cubicBezTo>
                        <a:pt x="49422" y="105493"/>
                        <a:pt x="43455" y="108099"/>
                        <a:pt x="36374" y="108099"/>
                      </a:cubicBezTo>
                      <a:cubicBezTo>
                        <a:pt x="29545" y="107973"/>
                        <a:pt x="23830" y="106607"/>
                        <a:pt x="19247" y="104127"/>
                      </a:cubicBezTo>
                      <a:cubicBezTo>
                        <a:pt x="14647" y="101647"/>
                        <a:pt x="10675" y="98538"/>
                        <a:pt x="7332" y="95069"/>
                      </a:cubicBezTo>
                      <a:lnTo>
                        <a:pt x="0" y="104756"/>
                      </a:lnTo>
                      <a:cubicBezTo>
                        <a:pt x="3972" y="108854"/>
                        <a:pt x="8932" y="112448"/>
                        <a:pt x="14898" y="115557"/>
                      </a:cubicBezTo>
                      <a:cubicBezTo>
                        <a:pt x="20991" y="118666"/>
                        <a:pt x="28557" y="120284"/>
                        <a:pt x="37614" y="120409"/>
                      </a:cubicBezTo>
                      <a:close/>
                    </a:path>
                  </a:pathLst>
                </a:custGeom>
                <a:solidFill>
                  <a:srgbClr val="FF5200"/>
                </a:solidFill>
                <a:ln w="6350" cap="flat">
                  <a:solidFill>
                    <a:srgbClr val="FF5200"/>
                  </a:solidFill>
                  <a:prstDash val="solid"/>
                  <a:miter/>
                </a:ln>
              </p:spPr>
              <p:txBody>
                <a:bodyPr rtlCol="0" anchor="ctr"/>
                <a:lstStyle/>
                <a:p>
                  <a:endParaRPr lang="zh-CN" altLang="en-US"/>
                </a:p>
              </p:txBody>
            </p:sp>
            <p:sp>
              <p:nvSpPr>
                <p:cNvPr id="32" name="任意多边形: 形状 31"/>
                <p:cNvSpPr/>
                <p:nvPr>
                  <p:custDataLst>
                    <p:tags r:id="rId19"/>
                  </p:custDataLst>
                </p:nvPr>
              </p:nvSpPr>
              <p:spPr>
                <a:xfrm>
                  <a:off x="9239624" y="924063"/>
                  <a:ext cx="64931" cy="126897"/>
                </a:xfrm>
                <a:custGeom>
                  <a:avLst/>
                  <a:gdLst>
                    <a:gd name="connsiteX0" fmla="*/ 18 w 64931"/>
                    <a:gd name="connsiteY0" fmla="*/ 118289 h 118288"/>
                    <a:gd name="connsiteX1" fmla="*/ 64931 w 64931"/>
                    <a:gd name="connsiteY1" fmla="*/ 118289 h 118288"/>
                    <a:gd name="connsiteX2" fmla="*/ 64931 w 64931"/>
                    <a:gd name="connsiteY2" fmla="*/ 105996 h 118288"/>
                    <a:gd name="connsiteX3" fmla="*/ 41227 w 64931"/>
                    <a:gd name="connsiteY3" fmla="*/ 105996 h 118288"/>
                    <a:gd name="connsiteX4" fmla="*/ 41227 w 64931"/>
                    <a:gd name="connsiteY4" fmla="*/ 0 h 118288"/>
                    <a:gd name="connsiteX5" fmla="*/ 29923 w 64931"/>
                    <a:gd name="connsiteY5" fmla="*/ 0 h 118288"/>
                    <a:gd name="connsiteX6" fmla="*/ 19122 w 64931"/>
                    <a:gd name="connsiteY6" fmla="*/ 4834 h 118288"/>
                    <a:gd name="connsiteX7" fmla="*/ 5337 w 64931"/>
                    <a:gd name="connsiteY7" fmla="*/ 8429 h 118288"/>
                    <a:gd name="connsiteX8" fmla="*/ 5337 w 64931"/>
                    <a:gd name="connsiteY8" fmla="*/ 17738 h 118288"/>
                    <a:gd name="connsiteX9" fmla="*/ 26310 w 64931"/>
                    <a:gd name="connsiteY9" fmla="*/ 17738 h 118288"/>
                    <a:gd name="connsiteX10" fmla="*/ 26310 w 64931"/>
                    <a:gd name="connsiteY10" fmla="*/ 105996 h 118288"/>
                    <a:gd name="connsiteX11" fmla="*/ 0 w 64931"/>
                    <a:gd name="connsiteY11" fmla="*/ 105996 h 118288"/>
                    <a:gd name="connsiteX12" fmla="*/ 0 w 64931"/>
                    <a:gd name="connsiteY12" fmla="*/ 118289 h 1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31" h="118288">
                      <a:moveTo>
                        <a:pt x="18" y="118289"/>
                      </a:moveTo>
                      <a:lnTo>
                        <a:pt x="64931" y="118289"/>
                      </a:lnTo>
                      <a:lnTo>
                        <a:pt x="64931" y="105996"/>
                      </a:lnTo>
                      <a:lnTo>
                        <a:pt x="41227" y="105996"/>
                      </a:lnTo>
                      <a:lnTo>
                        <a:pt x="41227" y="0"/>
                      </a:lnTo>
                      <a:lnTo>
                        <a:pt x="29923" y="0"/>
                      </a:lnTo>
                      <a:cubicBezTo>
                        <a:pt x="26688" y="1869"/>
                        <a:pt x="23093" y="3469"/>
                        <a:pt x="19122" y="4834"/>
                      </a:cubicBezTo>
                      <a:cubicBezTo>
                        <a:pt x="15150" y="6200"/>
                        <a:pt x="10549" y="7440"/>
                        <a:pt x="5337" y="8429"/>
                      </a:cubicBezTo>
                      <a:lnTo>
                        <a:pt x="5337" y="17738"/>
                      </a:lnTo>
                      <a:lnTo>
                        <a:pt x="26310" y="17738"/>
                      </a:lnTo>
                      <a:lnTo>
                        <a:pt x="26310" y="105996"/>
                      </a:lnTo>
                      <a:lnTo>
                        <a:pt x="0" y="105996"/>
                      </a:lnTo>
                      <a:lnTo>
                        <a:pt x="0" y="118289"/>
                      </a:lnTo>
                      <a:close/>
                    </a:path>
                  </a:pathLst>
                </a:custGeom>
                <a:solidFill>
                  <a:srgbClr val="FF5200"/>
                </a:solidFill>
                <a:ln w="6350" cap="flat">
                  <a:solidFill>
                    <a:srgbClr val="FF5200"/>
                  </a:solidFill>
                  <a:prstDash val="solid"/>
                  <a:miter/>
                </a:ln>
              </p:spPr>
              <p:txBody>
                <a:bodyPr rtlCol="0" anchor="ctr"/>
                <a:lstStyle/>
                <a:p>
                  <a:endParaRPr lang="zh-CN" altLang="en-US"/>
                </a:p>
              </p:txBody>
            </p:sp>
          </p:grpSp>
          <p:grpSp>
            <p:nvGrpSpPr>
              <p:cNvPr id="16" name="组合 15"/>
              <p:cNvGrpSpPr/>
              <p:nvPr userDrawn="1">
                <p:custDataLst>
                  <p:tags r:id="rId20"/>
                </p:custDataLst>
              </p:nvPr>
            </p:nvGrpSpPr>
            <p:grpSpPr>
              <a:xfrm>
                <a:off x="2698897" y="3829531"/>
                <a:ext cx="804243" cy="165482"/>
                <a:chOff x="9323023" y="923380"/>
                <a:chExt cx="804243" cy="165482"/>
              </a:xfrm>
            </p:grpSpPr>
            <p:sp>
              <p:nvSpPr>
                <p:cNvPr id="23" name="任意多边形: 形状 22"/>
                <p:cNvSpPr/>
                <p:nvPr>
                  <p:custDataLst>
                    <p:tags r:id="rId21"/>
                  </p:custDataLst>
                </p:nvPr>
              </p:nvSpPr>
              <p:spPr>
                <a:xfrm>
                  <a:off x="9323023" y="961965"/>
                  <a:ext cx="76594" cy="126897"/>
                </a:xfrm>
                <a:custGeom>
                  <a:avLst/>
                  <a:gdLst>
                    <a:gd name="connsiteX0" fmla="*/ 36123 w 76594"/>
                    <a:gd name="connsiteY0" fmla="*/ 79740 h 126897"/>
                    <a:gd name="connsiteX1" fmla="*/ 26185 w 76594"/>
                    <a:gd name="connsiteY1" fmla="*/ 77745 h 126897"/>
                    <a:gd name="connsiteX2" fmla="*/ 14647 w 76594"/>
                    <a:gd name="connsiteY2" fmla="*/ 70538 h 126897"/>
                    <a:gd name="connsiteX3" fmla="*/ 14647 w 76594"/>
                    <a:gd name="connsiteY3" fmla="*/ 24495 h 126897"/>
                    <a:gd name="connsiteX4" fmla="*/ 26813 w 76594"/>
                    <a:gd name="connsiteY4" fmla="*/ 15563 h 126897"/>
                    <a:gd name="connsiteX5" fmla="*/ 38225 w 76594"/>
                    <a:gd name="connsiteY5" fmla="*/ 12454 h 126897"/>
                    <a:gd name="connsiteX6" fmla="*/ 55981 w 76594"/>
                    <a:gd name="connsiteY6" fmla="*/ 21386 h 126897"/>
                    <a:gd name="connsiteX7" fmla="*/ 61319 w 76594"/>
                    <a:gd name="connsiteY7" fmla="*/ 44839 h 126897"/>
                    <a:gd name="connsiteX8" fmla="*/ 54112 w 76594"/>
                    <a:gd name="connsiteY8" fmla="*/ 70538 h 126897"/>
                    <a:gd name="connsiteX9" fmla="*/ 36123 w 76594"/>
                    <a:gd name="connsiteY9" fmla="*/ 79740 h 126897"/>
                    <a:gd name="connsiteX10" fmla="*/ 0 w 76594"/>
                    <a:gd name="connsiteY10" fmla="*/ 126897 h 126897"/>
                    <a:gd name="connsiteX11" fmla="*/ 14647 w 76594"/>
                    <a:gd name="connsiteY11" fmla="*/ 126897 h 126897"/>
                    <a:gd name="connsiteX12" fmla="*/ 14647 w 76594"/>
                    <a:gd name="connsiteY12" fmla="*/ 97100 h 126897"/>
                    <a:gd name="connsiteX13" fmla="*/ 14269 w 76594"/>
                    <a:gd name="connsiteY13" fmla="*/ 81824 h 126897"/>
                    <a:gd name="connsiteX14" fmla="*/ 26436 w 76594"/>
                    <a:gd name="connsiteY14" fmla="*/ 89265 h 126897"/>
                    <a:gd name="connsiteX15" fmla="*/ 38477 w 76594"/>
                    <a:gd name="connsiteY15" fmla="*/ 91996 h 126897"/>
                    <a:gd name="connsiteX16" fmla="*/ 57347 w 76594"/>
                    <a:gd name="connsiteY16" fmla="*/ 86407 h 126897"/>
                    <a:gd name="connsiteX17" fmla="*/ 71257 w 76594"/>
                    <a:gd name="connsiteY17" fmla="*/ 70269 h 126897"/>
                    <a:gd name="connsiteX18" fmla="*/ 76595 w 76594"/>
                    <a:gd name="connsiteY18" fmla="*/ 44695 h 126897"/>
                    <a:gd name="connsiteX19" fmla="*/ 67663 w 76594"/>
                    <a:gd name="connsiteY19" fmla="*/ 12293 h 126897"/>
                    <a:gd name="connsiteX20" fmla="*/ 41712 w 76594"/>
                    <a:gd name="connsiteY20" fmla="*/ 0 h 126897"/>
                    <a:gd name="connsiteX21" fmla="*/ 26939 w 76594"/>
                    <a:gd name="connsiteY21" fmla="*/ 3720 h 126897"/>
                    <a:gd name="connsiteX22" fmla="*/ 13784 w 76594"/>
                    <a:gd name="connsiteY22" fmla="*/ 12293 h 126897"/>
                    <a:gd name="connsiteX23" fmla="*/ 13281 w 76594"/>
                    <a:gd name="connsiteY23" fmla="*/ 12293 h 126897"/>
                    <a:gd name="connsiteX24" fmla="*/ 12041 w 76594"/>
                    <a:gd name="connsiteY24" fmla="*/ 2246 h 126897"/>
                    <a:gd name="connsiteX25" fmla="*/ 0 w 76594"/>
                    <a:gd name="connsiteY25" fmla="*/ 2246 h 126897"/>
                    <a:gd name="connsiteX26" fmla="*/ 0 w 76594"/>
                    <a:gd name="connsiteY26" fmla="*/ 126897 h 1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94" h="126897">
                      <a:moveTo>
                        <a:pt x="36123" y="79740"/>
                      </a:moveTo>
                      <a:cubicBezTo>
                        <a:pt x="33140" y="79866"/>
                        <a:pt x="29797" y="79111"/>
                        <a:pt x="26185" y="77745"/>
                      </a:cubicBezTo>
                      <a:cubicBezTo>
                        <a:pt x="22464" y="76253"/>
                        <a:pt x="18618" y="73899"/>
                        <a:pt x="14647" y="70538"/>
                      </a:cubicBezTo>
                      <a:lnTo>
                        <a:pt x="14647" y="24495"/>
                      </a:lnTo>
                      <a:cubicBezTo>
                        <a:pt x="18870" y="20649"/>
                        <a:pt x="22968" y="17540"/>
                        <a:pt x="26813" y="15563"/>
                      </a:cubicBezTo>
                      <a:cubicBezTo>
                        <a:pt x="30659" y="13461"/>
                        <a:pt x="34505" y="12454"/>
                        <a:pt x="38225" y="12454"/>
                      </a:cubicBezTo>
                      <a:cubicBezTo>
                        <a:pt x="46421" y="12580"/>
                        <a:pt x="52369" y="15563"/>
                        <a:pt x="55981" y="21386"/>
                      </a:cubicBezTo>
                      <a:cubicBezTo>
                        <a:pt x="59576" y="27227"/>
                        <a:pt x="61319" y="35045"/>
                        <a:pt x="61319" y="44839"/>
                      </a:cubicBezTo>
                      <a:cubicBezTo>
                        <a:pt x="61193" y="55892"/>
                        <a:pt x="58713" y="64446"/>
                        <a:pt x="54112" y="70538"/>
                      </a:cubicBezTo>
                      <a:cubicBezTo>
                        <a:pt x="49512" y="76631"/>
                        <a:pt x="43455" y="79614"/>
                        <a:pt x="36123" y="79740"/>
                      </a:cubicBezTo>
                      <a:close/>
                      <a:moveTo>
                        <a:pt x="0" y="126897"/>
                      </a:moveTo>
                      <a:lnTo>
                        <a:pt x="14647" y="126897"/>
                      </a:lnTo>
                      <a:lnTo>
                        <a:pt x="14647" y="97100"/>
                      </a:lnTo>
                      <a:lnTo>
                        <a:pt x="14269" y="81824"/>
                      </a:lnTo>
                      <a:cubicBezTo>
                        <a:pt x="18241" y="85059"/>
                        <a:pt x="22339" y="87539"/>
                        <a:pt x="26436" y="89265"/>
                      </a:cubicBezTo>
                      <a:cubicBezTo>
                        <a:pt x="30534" y="91134"/>
                        <a:pt x="34505" y="91996"/>
                        <a:pt x="38477" y="91996"/>
                      </a:cubicBezTo>
                      <a:cubicBezTo>
                        <a:pt x="45306" y="91996"/>
                        <a:pt x="51632" y="90127"/>
                        <a:pt x="57347" y="86407"/>
                      </a:cubicBezTo>
                      <a:cubicBezTo>
                        <a:pt x="63062" y="82687"/>
                        <a:pt x="67645" y="77350"/>
                        <a:pt x="71257" y="70269"/>
                      </a:cubicBezTo>
                      <a:cubicBezTo>
                        <a:pt x="74726" y="63314"/>
                        <a:pt x="76469" y="54759"/>
                        <a:pt x="76595" y="44695"/>
                      </a:cubicBezTo>
                      <a:cubicBezTo>
                        <a:pt x="76595" y="31037"/>
                        <a:pt x="73611" y="20236"/>
                        <a:pt x="67663" y="12293"/>
                      </a:cubicBezTo>
                      <a:cubicBezTo>
                        <a:pt x="61696" y="4223"/>
                        <a:pt x="53142" y="126"/>
                        <a:pt x="41712" y="0"/>
                      </a:cubicBezTo>
                      <a:cubicBezTo>
                        <a:pt x="36626" y="126"/>
                        <a:pt x="31666" y="1366"/>
                        <a:pt x="26939" y="3720"/>
                      </a:cubicBezTo>
                      <a:cubicBezTo>
                        <a:pt x="22231" y="6074"/>
                        <a:pt x="17756" y="8932"/>
                        <a:pt x="13784" y="12293"/>
                      </a:cubicBezTo>
                      <a:lnTo>
                        <a:pt x="13281" y="12293"/>
                      </a:lnTo>
                      <a:lnTo>
                        <a:pt x="12041" y="2246"/>
                      </a:lnTo>
                      <a:lnTo>
                        <a:pt x="0" y="2246"/>
                      </a:lnTo>
                      <a:lnTo>
                        <a:pt x="0" y="126897"/>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4" name="任意多边形: 形状 23"/>
                <p:cNvSpPr/>
                <p:nvPr>
                  <p:custDataLst>
                    <p:tags r:id="rId22"/>
                  </p:custDataLst>
                </p:nvPr>
              </p:nvSpPr>
              <p:spPr>
                <a:xfrm>
                  <a:off x="9429477" y="961965"/>
                  <a:ext cx="76594" cy="126897"/>
                </a:xfrm>
                <a:custGeom>
                  <a:avLst/>
                  <a:gdLst>
                    <a:gd name="connsiteX0" fmla="*/ 36123 w 76594"/>
                    <a:gd name="connsiteY0" fmla="*/ 79740 h 126897"/>
                    <a:gd name="connsiteX1" fmla="*/ 26185 w 76594"/>
                    <a:gd name="connsiteY1" fmla="*/ 77745 h 126897"/>
                    <a:gd name="connsiteX2" fmla="*/ 14647 w 76594"/>
                    <a:gd name="connsiteY2" fmla="*/ 70538 h 126897"/>
                    <a:gd name="connsiteX3" fmla="*/ 14647 w 76594"/>
                    <a:gd name="connsiteY3" fmla="*/ 24495 h 126897"/>
                    <a:gd name="connsiteX4" fmla="*/ 26813 w 76594"/>
                    <a:gd name="connsiteY4" fmla="*/ 15563 h 126897"/>
                    <a:gd name="connsiteX5" fmla="*/ 38225 w 76594"/>
                    <a:gd name="connsiteY5" fmla="*/ 12454 h 126897"/>
                    <a:gd name="connsiteX6" fmla="*/ 55981 w 76594"/>
                    <a:gd name="connsiteY6" fmla="*/ 21386 h 126897"/>
                    <a:gd name="connsiteX7" fmla="*/ 61319 w 76594"/>
                    <a:gd name="connsiteY7" fmla="*/ 44839 h 126897"/>
                    <a:gd name="connsiteX8" fmla="*/ 54112 w 76594"/>
                    <a:gd name="connsiteY8" fmla="*/ 70538 h 126897"/>
                    <a:gd name="connsiteX9" fmla="*/ 36123 w 76594"/>
                    <a:gd name="connsiteY9" fmla="*/ 79740 h 126897"/>
                    <a:gd name="connsiteX10" fmla="*/ 0 w 76594"/>
                    <a:gd name="connsiteY10" fmla="*/ 126897 h 126897"/>
                    <a:gd name="connsiteX11" fmla="*/ 14647 w 76594"/>
                    <a:gd name="connsiteY11" fmla="*/ 126897 h 126897"/>
                    <a:gd name="connsiteX12" fmla="*/ 14647 w 76594"/>
                    <a:gd name="connsiteY12" fmla="*/ 97100 h 126897"/>
                    <a:gd name="connsiteX13" fmla="*/ 14269 w 76594"/>
                    <a:gd name="connsiteY13" fmla="*/ 81824 h 126897"/>
                    <a:gd name="connsiteX14" fmla="*/ 26436 w 76594"/>
                    <a:gd name="connsiteY14" fmla="*/ 89265 h 126897"/>
                    <a:gd name="connsiteX15" fmla="*/ 38477 w 76594"/>
                    <a:gd name="connsiteY15" fmla="*/ 91996 h 126897"/>
                    <a:gd name="connsiteX16" fmla="*/ 57347 w 76594"/>
                    <a:gd name="connsiteY16" fmla="*/ 86407 h 126897"/>
                    <a:gd name="connsiteX17" fmla="*/ 71257 w 76594"/>
                    <a:gd name="connsiteY17" fmla="*/ 70269 h 126897"/>
                    <a:gd name="connsiteX18" fmla="*/ 76595 w 76594"/>
                    <a:gd name="connsiteY18" fmla="*/ 44695 h 126897"/>
                    <a:gd name="connsiteX19" fmla="*/ 67663 w 76594"/>
                    <a:gd name="connsiteY19" fmla="*/ 12293 h 126897"/>
                    <a:gd name="connsiteX20" fmla="*/ 41712 w 76594"/>
                    <a:gd name="connsiteY20" fmla="*/ 0 h 126897"/>
                    <a:gd name="connsiteX21" fmla="*/ 26939 w 76594"/>
                    <a:gd name="connsiteY21" fmla="*/ 3720 h 126897"/>
                    <a:gd name="connsiteX22" fmla="*/ 13784 w 76594"/>
                    <a:gd name="connsiteY22" fmla="*/ 12293 h 126897"/>
                    <a:gd name="connsiteX23" fmla="*/ 13281 w 76594"/>
                    <a:gd name="connsiteY23" fmla="*/ 12293 h 126897"/>
                    <a:gd name="connsiteX24" fmla="*/ 12041 w 76594"/>
                    <a:gd name="connsiteY24" fmla="*/ 2246 h 126897"/>
                    <a:gd name="connsiteX25" fmla="*/ 0 w 76594"/>
                    <a:gd name="connsiteY25" fmla="*/ 2246 h 126897"/>
                    <a:gd name="connsiteX26" fmla="*/ 0 w 76594"/>
                    <a:gd name="connsiteY26" fmla="*/ 126897 h 12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94" h="126897">
                      <a:moveTo>
                        <a:pt x="36123" y="79740"/>
                      </a:moveTo>
                      <a:cubicBezTo>
                        <a:pt x="33140" y="79866"/>
                        <a:pt x="29797" y="79111"/>
                        <a:pt x="26185" y="77745"/>
                      </a:cubicBezTo>
                      <a:cubicBezTo>
                        <a:pt x="22464" y="76253"/>
                        <a:pt x="18618" y="73899"/>
                        <a:pt x="14647" y="70538"/>
                      </a:cubicBezTo>
                      <a:lnTo>
                        <a:pt x="14647" y="24495"/>
                      </a:lnTo>
                      <a:cubicBezTo>
                        <a:pt x="18870" y="20649"/>
                        <a:pt x="22968" y="17540"/>
                        <a:pt x="26813" y="15563"/>
                      </a:cubicBezTo>
                      <a:cubicBezTo>
                        <a:pt x="30659" y="13461"/>
                        <a:pt x="34505" y="12454"/>
                        <a:pt x="38225" y="12454"/>
                      </a:cubicBezTo>
                      <a:cubicBezTo>
                        <a:pt x="46420" y="12580"/>
                        <a:pt x="52369" y="15563"/>
                        <a:pt x="55981" y="21386"/>
                      </a:cubicBezTo>
                      <a:cubicBezTo>
                        <a:pt x="59576" y="27227"/>
                        <a:pt x="61319" y="35045"/>
                        <a:pt x="61319" y="44839"/>
                      </a:cubicBezTo>
                      <a:cubicBezTo>
                        <a:pt x="61193" y="55892"/>
                        <a:pt x="58713" y="64446"/>
                        <a:pt x="54112" y="70538"/>
                      </a:cubicBezTo>
                      <a:cubicBezTo>
                        <a:pt x="49530" y="76631"/>
                        <a:pt x="43437" y="79614"/>
                        <a:pt x="36123" y="79740"/>
                      </a:cubicBezTo>
                      <a:close/>
                      <a:moveTo>
                        <a:pt x="0" y="126897"/>
                      </a:moveTo>
                      <a:lnTo>
                        <a:pt x="14647" y="126897"/>
                      </a:lnTo>
                      <a:lnTo>
                        <a:pt x="14647" y="97100"/>
                      </a:lnTo>
                      <a:lnTo>
                        <a:pt x="14269" y="81824"/>
                      </a:lnTo>
                      <a:cubicBezTo>
                        <a:pt x="18241" y="85059"/>
                        <a:pt x="22339" y="87539"/>
                        <a:pt x="26436" y="89265"/>
                      </a:cubicBezTo>
                      <a:cubicBezTo>
                        <a:pt x="30534" y="91134"/>
                        <a:pt x="34505" y="91996"/>
                        <a:pt x="38477" y="91996"/>
                      </a:cubicBezTo>
                      <a:cubicBezTo>
                        <a:pt x="45306" y="91996"/>
                        <a:pt x="51632" y="90127"/>
                        <a:pt x="57347" y="86407"/>
                      </a:cubicBezTo>
                      <a:cubicBezTo>
                        <a:pt x="63062" y="82687"/>
                        <a:pt x="67645" y="77350"/>
                        <a:pt x="71257" y="70269"/>
                      </a:cubicBezTo>
                      <a:cubicBezTo>
                        <a:pt x="74726" y="63314"/>
                        <a:pt x="76469" y="54759"/>
                        <a:pt x="76595" y="44695"/>
                      </a:cubicBezTo>
                      <a:cubicBezTo>
                        <a:pt x="76595" y="31037"/>
                        <a:pt x="73611" y="20236"/>
                        <a:pt x="67663" y="12293"/>
                      </a:cubicBezTo>
                      <a:cubicBezTo>
                        <a:pt x="61696" y="4223"/>
                        <a:pt x="53142" y="126"/>
                        <a:pt x="41712" y="0"/>
                      </a:cubicBezTo>
                      <a:cubicBezTo>
                        <a:pt x="36626" y="126"/>
                        <a:pt x="31666" y="1366"/>
                        <a:pt x="26939" y="3720"/>
                      </a:cubicBezTo>
                      <a:cubicBezTo>
                        <a:pt x="22231" y="6074"/>
                        <a:pt x="17756" y="8932"/>
                        <a:pt x="13784" y="12293"/>
                      </a:cubicBezTo>
                      <a:lnTo>
                        <a:pt x="13281" y="12293"/>
                      </a:lnTo>
                      <a:lnTo>
                        <a:pt x="12041" y="2246"/>
                      </a:lnTo>
                      <a:lnTo>
                        <a:pt x="0" y="2246"/>
                      </a:lnTo>
                      <a:lnTo>
                        <a:pt x="0" y="126897"/>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5" name="任意多边形: 形状 24"/>
                <p:cNvSpPr/>
                <p:nvPr>
                  <p:custDataLst>
                    <p:tags r:id="rId23"/>
                  </p:custDataLst>
                </p:nvPr>
              </p:nvSpPr>
              <p:spPr>
                <a:xfrm>
                  <a:off x="9527744" y="939788"/>
                  <a:ext cx="54256" cy="114209"/>
                </a:xfrm>
                <a:custGeom>
                  <a:avLst/>
                  <a:gdLst>
                    <a:gd name="connsiteX0" fmla="*/ 38118 w 54256"/>
                    <a:gd name="connsiteY0" fmla="*/ 114209 h 114209"/>
                    <a:gd name="connsiteX1" fmla="*/ 46313 w 54256"/>
                    <a:gd name="connsiteY1" fmla="*/ 113221 h 114209"/>
                    <a:gd name="connsiteX2" fmla="*/ 54256 w 54256"/>
                    <a:gd name="connsiteY2" fmla="*/ 110992 h 114209"/>
                    <a:gd name="connsiteX3" fmla="*/ 51273 w 54256"/>
                    <a:gd name="connsiteY3" fmla="*/ 100066 h 114209"/>
                    <a:gd name="connsiteX4" fmla="*/ 46438 w 54256"/>
                    <a:gd name="connsiteY4" fmla="*/ 101557 h 114209"/>
                    <a:gd name="connsiteX5" fmla="*/ 41352 w 54256"/>
                    <a:gd name="connsiteY5" fmla="*/ 102294 h 114209"/>
                    <a:gd name="connsiteX6" fmla="*/ 30803 w 54256"/>
                    <a:gd name="connsiteY6" fmla="*/ 97819 h 114209"/>
                    <a:gd name="connsiteX7" fmla="*/ 27820 w 54256"/>
                    <a:gd name="connsiteY7" fmla="*/ 85275 h 114209"/>
                    <a:gd name="connsiteX8" fmla="*/ 27820 w 54256"/>
                    <a:gd name="connsiteY8" fmla="*/ 36374 h 114209"/>
                    <a:gd name="connsiteX9" fmla="*/ 51524 w 54256"/>
                    <a:gd name="connsiteY9" fmla="*/ 36374 h 114209"/>
                    <a:gd name="connsiteX10" fmla="*/ 51524 w 54256"/>
                    <a:gd name="connsiteY10" fmla="*/ 24459 h 114209"/>
                    <a:gd name="connsiteX11" fmla="*/ 27820 w 54256"/>
                    <a:gd name="connsiteY11" fmla="*/ 24459 h 114209"/>
                    <a:gd name="connsiteX12" fmla="*/ 27820 w 54256"/>
                    <a:gd name="connsiteY12" fmla="*/ 0 h 114209"/>
                    <a:gd name="connsiteX13" fmla="*/ 15527 w 54256"/>
                    <a:gd name="connsiteY13" fmla="*/ 0 h 114209"/>
                    <a:gd name="connsiteX14" fmla="*/ 13784 w 54256"/>
                    <a:gd name="connsiteY14" fmla="*/ 24459 h 114209"/>
                    <a:gd name="connsiteX15" fmla="*/ 0 w 54256"/>
                    <a:gd name="connsiteY15" fmla="*/ 25322 h 114209"/>
                    <a:gd name="connsiteX16" fmla="*/ 0 w 54256"/>
                    <a:gd name="connsiteY16" fmla="*/ 36374 h 114209"/>
                    <a:gd name="connsiteX17" fmla="*/ 13029 w 54256"/>
                    <a:gd name="connsiteY17" fmla="*/ 36374 h 114209"/>
                    <a:gd name="connsiteX18" fmla="*/ 13029 w 54256"/>
                    <a:gd name="connsiteY18" fmla="*/ 85023 h 114209"/>
                    <a:gd name="connsiteX19" fmla="*/ 18618 w 54256"/>
                    <a:gd name="connsiteY19" fmla="*/ 106122 h 114209"/>
                    <a:gd name="connsiteX20" fmla="*/ 38118 w 54256"/>
                    <a:gd name="connsiteY20" fmla="*/ 114209 h 11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56" h="114207">
                      <a:moveTo>
                        <a:pt x="38118" y="114209"/>
                      </a:moveTo>
                      <a:cubicBezTo>
                        <a:pt x="40723" y="114209"/>
                        <a:pt x="43455" y="113832"/>
                        <a:pt x="46313" y="113221"/>
                      </a:cubicBezTo>
                      <a:cubicBezTo>
                        <a:pt x="49044" y="112592"/>
                        <a:pt x="51650" y="111855"/>
                        <a:pt x="54256" y="110992"/>
                      </a:cubicBezTo>
                      <a:lnTo>
                        <a:pt x="51273" y="100066"/>
                      </a:lnTo>
                      <a:cubicBezTo>
                        <a:pt x="49781" y="100569"/>
                        <a:pt x="48164" y="101054"/>
                        <a:pt x="46438" y="101557"/>
                      </a:cubicBezTo>
                      <a:cubicBezTo>
                        <a:pt x="44569" y="102060"/>
                        <a:pt x="42970" y="102294"/>
                        <a:pt x="41352" y="102294"/>
                      </a:cubicBezTo>
                      <a:cubicBezTo>
                        <a:pt x="36267" y="102294"/>
                        <a:pt x="32780" y="100802"/>
                        <a:pt x="30803" y="97819"/>
                      </a:cubicBezTo>
                      <a:cubicBezTo>
                        <a:pt x="28700" y="94962"/>
                        <a:pt x="27694" y="90738"/>
                        <a:pt x="27820" y="85275"/>
                      </a:cubicBezTo>
                      <a:lnTo>
                        <a:pt x="27820" y="36374"/>
                      </a:lnTo>
                      <a:lnTo>
                        <a:pt x="51524" y="36374"/>
                      </a:lnTo>
                      <a:lnTo>
                        <a:pt x="51524" y="24459"/>
                      </a:lnTo>
                      <a:lnTo>
                        <a:pt x="27820" y="24459"/>
                      </a:lnTo>
                      <a:lnTo>
                        <a:pt x="27820" y="0"/>
                      </a:lnTo>
                      <a:lnTo>
                        <a:pt x="15527" y="0"/>
                      </a:lnTo>
                      <a:lnTo>
                        <a:pt x="13784" y="24459"/>
                      </a:lnTo>
                      <a:lnTo>
                        <a:pt x="0" y="25322"/>
                      </a:lnTo>
                      <a:lnTo>
                        <a:pt x="0" y="36374"/>
                      </a:lnTo>
                      <a:lnTo>
                        <a:pt x="13029" y="36374"/>
                      </a:lnTo>
                      <a:lnTo>
                        <a:pt x="13029" y="85023"/>
                      </a:lnTo>
                      <a:cubicBezTo>
                        <a:pt x="12904" y="93829"/>
                        <a:pt x="14773" y="100910"/>
                        <a:pt x="18618" y="106122"/>
                      </a:cubicBezTo>
                      <a:cubicBezTo>
                        <a:pt x="22339" y="111352"/>
                        <a:pt x="28808" y="114083"/>
                        <a:pt x="38118" y="114209"/>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6" name="任意多边形: 形状 25"/>
                <p:cNvSpPr/>
                <p:nvPr>
                  <p:custDataLst>
                    <p:tags r:id="rId24"/>
                  </p:custDataLst>
                </p:nvPr>
              </p:nvSpPr>
              <p:spPr>
                <a:xfrm>
                  <a:off x="9607474" y="962019"/>
                  <a:ext cx="120804" cy="89875"/>
                </a:xfrm>
                <a:custGeom>
                  <a:avLst/>
                  <a:gdLst>
                    <a:gd name="connsiteX0" fmla="*/ 36 w 120804"/>
                    <a:gd name="connsiteY0" fmla="*/ 89858 h 89875"/>
                    <a:gd name="connsiteX1" fmla="*/ 14683 w 120804"/>
                    <a:gd name="connsiteY1" fmla="*/ 89858 h 89875"/>
                    <a:gd name="connsiteX2" fmla="*/ 14683 w 120804"/>
                    <a:gd name="connsiteY2" fmla="*/ 26310 h 89875"/>
                    <a:gd name="connsiteX3" fmla="*/ 26220 w 120804"/>
                    <a:gd name="connsiteY3" fmla="*/ 16138 h 89875"/>
                    <a:gd name="connsiteX4" fmla="*/ 36770 w 120804"/>
                    <a:gd name="connsiteY4" fmla="*/ 12904 h 89875"/>
                    <a:gd name="connsiteX5" fmla="*/ 49062 w 120804"/>
                    <a:gd name="connsiteY5" fmla="*/ 18367 h 89875"/>
                    <a:gd name="connsiteX6" fmla="*/ 53034 w 120804"/>
                    <a:gd name="connsiteY6" fmla="*/ 36249 h 89875"/>
                    <a:gd name="connsiteX7" fmla="*/ 53034 w 120804"/>
                    <a:gd name="connsiteY7" fmla="*/ 89876 h 89875"/>
                    <a:gd name="connsiteX8" fmla="*/ 67807 w 120804"/>
                    <a:gd name="connsiteY8" fmla="*/ 89876 h 89875"/>
                    <a:gd name="connsiteX9" fmla="*/ 67807 w 120804"/>
                    <a:gd name="connsiteY9" fmla="*/ 26310 h 89875"/>
                    <a:gd name="connsiteX10" fmla="*/ 79344 w 120804"/>
                    <a:gd name="connsiteY10" fmla="*/ 16138 h 89875"/>
                    <a:gd name="connsiteX11" fmla="*/ 89894 w 120804"/>
                    <a:gd name="connsiteY11" fmla="*/ 12904 h 89875"/>
                    <a:gd name="connsiteX12" fmla="*/ 102186 w 120804"/>
                    <a:gd name="connsiteY12" fmla="*/ 18367 h 89875"/>
                    <a:gd name="connsiteX13" fmla="*/ 106158 w 120804"/>
                    <a:gd name="connsiteY13" fmla="*/ 36249 h 89875"/>
                    <a:gd name="connsiteX14" fmla="*/ 106158 w 120804"/>
                    <a:gd name="connsiteY14" fmla="*/ 89876 h 89875"/>
                    <a:gd name="connsiteX15" fmla="*/ 120805 w 120804"/>
                    <a:gd name="connsiteY15" fmla="*/ 89876 h 89875"/>
                    <a:gd name="connsiteX16" fmla="*/ 120805 w 120804"/>
                    <a:gd name="connsiteY16" fmla="*/ 34398 h 89875"/>
                    <a:gd name="connsiteX17" fmla="*/ 114353 w 120804"/>
                    <a:gd name="connsiteY17" fmla="*/ 8824 h 89875"/>
                    <a:gd name="connsiteX18" fmla="*/ 94243 w 120804"/>
                    <a:gd name="connsiteY18" fmla="*/ 18 h 89875"/>
                    <a:gd name="connsiteX19" fmla="*/ 79219 w 120804"/>
                    <a:gd name="connsiteY19" fmla="*/ 4727 h 89875"/>
                    <a:gd name="connsiteX20" fmla="*/ 65308 w 120804"/>
                    <a:gd name="connsiteY20" fmla="*/ 16767 h 89875"/>
                    <a:gd name="connsiteX21" fmla="*/ 56862 w 120804"/>
                    <a:gd name="connsiteY21" fmla="*/ 4475 h 89875"/>
                    <a:gd name="connsiteX22" fmla="*/ 41101 w 120804"/>
                    <a:gd name="connsiteY22" fmla="*/ 0 h 89875"/>
                    <a:gd name="connsiteX23" fmla="*/ 26328 w 120804"/>
                    <a:gd name="connsiteY23" fmla="*/ 4349 h 89875"/>
                    <a:gd name="connsiteX24" fmla="*/ 13784 w 120804"/>
                    <a:gd name="connsiteY24" fmla="*/ 15024 h 89875"/>
                    <a:gd name="connsiteX25" fmla="*/ 13281 w 120804"/>
                    <a:gd name="connsiteY25" fmla="*/ 15024 h 89875"/>
                    <a:gd name="connsiteX26" fmla="*/ 12041 w 120804"/>
                    <a:gd name="connsiteY26" fmla="*/ 2246 h 89875"/>
                    <a:gd name="connsiteX27" fmla="*/ 0 w 120804"/>
                    <a:gd name="connsiteY27" fmla="*/ 2246 h 89875"/>
                    <a:gd name="connsiteX28" fmla="*/ 0 w 120804"/>
                    <a:gd name="connsiteY28" fmla="*/ 89858 h 8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804" h="89875">
                      <a:moveTo>
                        <a:pt x="36" y="89858"/>
                      </a:moveTo>
                      <a:lnTo>
                        <a:pt x="14683" y="89858"/>
                      </a:lnTo>
                      <a:lnTo>
                        <a:pt x="14683" y="26310"/>
                      </a:lnTo>
                      <a:cubicBezTo>
                        <a:pt x="18654" y="21710"/>
                        <a:pt x="22626" y="18367"/>
                        <a:pt x="26220" y="16138"/>
                      </a:cubicBezTo>
                      <a:cubicBezTo>
                        <a:pt x="29941" y="14036"/>
                        <a:pt x="33427" y="12904"/>
                        <a:pt x="36770" y="12904"/>
                      </a:cubicBezTo>
                      <a:cubicBezTo>
                        <a:pt x="42359" y="12778"/>
                        <a:pt x="46456" y="14647"/>
                        <a:pt x="49062" y="18367"/>
                      </a:cubicBezTo>
                      <a:cubicBezTo>
                        <a:pt x="51794" y="22087"/>
                        <a:pt x="53160" y="28054"/>
                        <a:pt x="53034" y="36249"/>
                      </a:cubicBezTo>
                      <a:lnTo>
                        <a:pt x="53034" y="89876"/>
                      </a:lnTo>
                      <a:lnTo>
                        <a:pt x="67807" y="89876"/>
                      </a:lnTo>
                      <a:lnTo>
                        <a:pt x="67807" y="26310"/>
                      </a:lnTo>
                      <a:cubicBezTo>
                        <a:pt x="71904" y="21710"/>
                        <a:pt x="75750" y="18367"/>
                        <a:pt x="79344" y="16138"/>
                      </a:cubicBezTo>
                      <a:cubicBezTo>
                        <a:pt x="82939" y="14036"/>
                        <a:pt x="86551" y="12904"/>
                        <a:pt x="89894" y="12904"/>
                      </a:cubicBezTo>
                      <a:cubicBezTo>
                        <a:pt x="95357" y="12778"/>
                        <a:pt x="99580" y="14647"/>
                        <a:pt x="102186" y="18367"/>
                      </a:cubicBezTo>
                      <a:cubicBezTo>
                        <a:pt x="104918" y="22087"/>
                        <a:pt x="106158" y="28054"/>
                        <a:pt x="106158" y="36249"/>
                      </a:cubicBezTo>
                      <a:lnTo>
                        <a:pt x="106158" y="89876"/>
                      </a:lnTo>
                      <a:lnTo>
                        <a:pt x="120805" y="89876"/>
                      </a:lnTo>
                      <a:lnTo>
                        <a:pt x="120805" y="34398"/>
                      </a:lnTo>
                      <a:cubicBezTo>
                        <a:pt x="120805" y="23093"/>
                        <a:pt x="118702" y="14539"/>
                        <a:pt x="114353" y="8824"/>
                      </a:cubicBezTo>
                      <a:cubicBezTo>
                        <a:pt x="109878" y="2983"/>
                        <a:pt x="103175" y="18"/>
                        <a:pt x="94243" y="18"/>
                      </a:cubicBezTo>
                      <a:cubicBezTo>
                        <a:pt x="88905" y="144"/>
                        <a:pt x="83945" y="1635"/>
                        <a:pt x="79219" y="4727"/>
                      </a:cubicBezTo>
                      <a:cubicBezTo>
                        <a:pt x="74384" y="7710"/>
                        <a:pt x="69784" y="11807"/>
                        <a:pt x="65308" y="16767"/>
                      </a:cubicBezTo>
                      <a:cubicBezTo>
                        <a:pt x="63565" y="11556"/>
                        <a:pt x="60834" y="7458"/>
                        <a:pt x="56862" y="4475"/>
                      </a:cubicBezTo>
                      <a:cubicBezTo>
                        <a:pt x="53016" y="1617"/>
                        <a:pt x="47804" y="0"/>
                        <a:pt x="41101" y="0"/>
                      </a:cubicBezTo>
                      <a:cubicBezTo>
                        <a:pt x="35889" y="126"/>
                        <a:pt x="30929" y="1492"/>
                        <a:pt x="26328" y="4349"/>
                      </a:cubicBezTo>
                      <a:cubicBezTo>
                        <a:pt x="21853" y="7207"/>
                        <a:pt x="17648" y="10675"/>
                        <a:pt x="13784" y="15024"/>
                      </a:cubicBezTo>
                      <a:lnTo>
                        <a:pt x="13281" y="15024"/>
                      </a:lnTo>
                      <a:lnTo>
                        <a:pt x="12041" y="2246"/>
                      </a:lnTo>
                      <a:lnTo>
                        <a:pt x="0" y="2246"/>
                      </a:lnTo>
                      <a:lnTo>
                        <a:pt x="0" y="89858"/>
                      </a:ln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7" name="任意多边形: 形状 26"/>
                <p:cNvSpPr/>
                <p:nvPr>
                  <p:custDataLst>
                    <p:tags r:id="rId25"/>
                  </p:custDataLst>
                </p:nvPr>
              </p:nvSpPr>
              <p:spPr>
                <a:xfrm>
                  <a:off x="9755012" y="962037"/>
                  <a:ext cx="81321" cy="91960"/>
                </a:xfrm>
                <a:custGeom>
                  <a:avLst/>
                  <a:gdLst>
                    <a:gd name="connsiteX0" fmla="*/ 40723 w 81321"/>
                    <a:gd name="connsiteY0" fmla="*/ 79668 h 91960"/>
                    <a:gd name="connsiteX1" fmla="*/ 22356 w 81321"/>
                    <a:gd name="connsiteY1" fmla="*/ 70484 h 91960"/>
                    <a:gd name="connsiteX2" fmla="*/ 15402 w 81321"/>
                    <a:gd name="connsiteY2" fmla="*/ 46151 h 91960"/>
                    <a:gd name="connsiteX3" fmla="*/ 22356 w 81321"/>
                    <a:gd name="connsiteY3" fmla="*/ 21566 h 91960"/>
                    <a:gd name="connsiteX4" fmla="*/ 40723 w 81321"/>
                    <a:gd name="connsiteY4" fmla="*/ 12257 h 91960"/>
                    <a:gd name="connsiteX5" fmla="*/ 59090 w 81321"/>
                    <a:gd name="connsiteY5" fmla="*/ 21566 h 91960"/>
                    <a:gd name="connsiteX6" fmla="*/ 66171 w 81321"/>
                    <a:gd name="connsiteY6" fmla="*/ 46151 h 91960"/>
                    <a:gd name="connsiteX7" fmla="*/ 59090 w 81321"/>
                    <a:gd name="connsiteY7" fmla="*/ 70484 h 91960"/>
                    <a:gd name="connsiteX8" fmla="*/ 40723 w 81321"/>
                    <a:gd name="connsiteY8" fmla="*/ 79668 h 91960"/>
                    <a:gd name="connsiteX9" fmla="*/ 40723 w 81321"/>
                    <a:gd name="connsiteY9" fmla="*/ 91960 h 91960"/>
                    <a:gd name="connsiteX10" fmla="*/ 60834 w 81321"/>
                    <a:gd name="connsiteY10" fmla="*/ 86497 h 91960"/>
                    <a:gd name="connsiteX11" fmla="*/ 75606 w 81321"/>
                    <a:gd name="connsiteY11" fmla="*/ 70862 h 91960"/>
                    <a:gd name="connsiteX12" fmla="*/ 81321 w 81321"/>
                    <a:gd name="connsiteY12" fmla="*/ 46169 h 91960"/>
                    <a:gd name="connsiteX13" fmla="*/ 75606 w 81321"/>
                    <a:gd name="connsiteY13" fmla="*/ 21224 h 91960"/>
                    <a:gd name="connsiteX14" fmla="*/ 60834 w 81321"/>
                    <a:gd name="connsiteY14" fmla="*/ 5463 h 91960"/>
                    <a:gd name="connsiteX15" fmla="*/ 40723 w 81321"/>
                    <a:gd name="connsiteY15" fmla="*/ 0 h 91960"/>
                    <a:gd name="connsiteX16" fmla="*/ 20613 w 81321"/>
                    <a:gd name="connsiteY16" fmla="*/ 5463 h 91960"/>
                    <a:gd name="connsiteX17" fmla="*/ 5841 w 81321"/>
                    <a:gd name="connsiteY17" fmla="*/ 21224 h 91960"/>
                    <a:gd name="connsiteX18" fmla="*/ 0 w 81321"/>
                    <a:gd name="connsiteY18" fmla="*/ 46169 h 91960"/>
                    <a:gd name="connsiteX19" fmla="*/ 5841 w 81321"/>
                    <a:gd name="connsiteY19" fmla="*/ 70862 h 91960"/>
                    <a:gd name="connsiteX20" fmla="*/ 20613 w 81321"/>
                    <a:gd name="connsiteY20" fmla="*/ 86497 h 91960"/>
                    <a:gd name="connsiteX21" fmla="*/ 40723 w 81321"/>
                    <a:gd name="connsiteY21" fmla="*/ 91960 h 9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321" h="91960">
                      <a:moveTo>
                        <a:pt x="40723" y="79668"/>
                      </a:moveTo>
                      <a:cubicBezTo>
                        <a:pt x="33032" y="79542"/>
                        <a:pt x="26939" y="76433"/>
                        <a:pt x="22356" y="70484"/>
                      </a:cubicBezTo>
                      <a:cubicBezTo>
                        <a:pt x="17756" y="64410"/>
                        <a:pt x="15527" y="56341"/>
                        <a:pt x="15402" y="46151"/>
                      </a:cubicBezTo>
                      <a:cubicBezTo>
                        <a:pt x="15527" y="35853"/>
                        <a:pt x="17756" y="27658"/>
                        <a:pt x="22356" y="21566"/>
                      </a:cubicBezTo>
                      <a:cubicBezTo>
                        <a:pt x="26957" y="15473"/>
                        <a:pt x="33032" y="12382"/>
                        <a:pt x="40723" y="12257"/>
                      </a:cubicBezTo>
                      <a:cubicBezTo>
                        <a:pt x="48415" y="12382"/>
                        <a:pt x="54508" y="15491"/>
                        <a:pt x="59090" y="21566"/>
                      </a:cubicBezTo>
                      <a:cubicBezTo>
                        <a:pt x="63691" y="27640"/>
                        <a:pt x="66045" y="35835"/>
                        <a:pt x="66171" y="46151"/>
                      </a:cubicBezTo>
                      <a:cubicBezTo>
                        <a:pt x="66045" y="56323"/>
                        <a:pt x="63691" y="64392"/>
                        <a:pt x="59090" y="70484"/>
                      </a:cubicBezTo>
                      <a:cubicBezTo>
                        <a:pt x="54508" y="76433"/>
                        <a:pt x="48415" y="79542"/>
                        <a:pt x="40723" y="79668"/>
                      </a:cubicBezTo>
                      <a:close/>
                      <a:moveTo>
                        <a:pt x="40723" y="91960"/>
                      </a:moveTo>
                      <a:cubicBezTo>
                        <a:pt x="47930" y="91960"/>
                        <a:pt x="54633" y="90091"/>
                        <a:pt x="60834" y="86497"/>
                      </a:cubicBezTo>
                      <a:cubicBezTo>
                        <a:pt x="66908" y="82903"/>
                        <a:pt x="71886" y="77691"/>
                        <a:pt x="75606" y="70862"/>
                      </a:cubicBezTo>
                      <a:cubicBezTo>
                        <a:pt x="79326" y="64158"/>
                        <a:pt x="81321" y="55838"/>
                        <a:pt x="81321" y="46169"/>
                      </a:cubicBezTo>
                      <a:cubicBezTo>
                        <a:pt x="81321" y="36356"/>
                        <a:pt x="79326" y="28054"/>
                        <a:pt x="75606" y="21224"/>
                      </a:cubicBezTo>
                      <a:cubicBezTo>
                        <a:pt x="71886" y="14269"/>
                        <a:pt x="66926" y="9058"/>
                        <a:pt x="60834" y="5463"/>
                      </a:cubicBezTo>
                      <a:cubicBezTo>
                        <a:pt x="54633" y="1869"/>
                        <a:pt x="47930" y="0"/>
                        <a:pt x="40723" y="0"/>
                      </a:cubicBezTo>
                      <a:cubicBezTo>
                        <a:pt x="33409" y="0"/>
                        <a:pt x="26706" y="1869"/>
                        <a:pt x="20613" y="5463"/>
                      </a:cubicBezTo>
                      <a:cubicBezTo>
                        <a:pt x="14539" y="9058"/>
                        <a:pt x="9561" y="14269"/>
                        <a:pt x="5841" y="21224"/>
                      </a:cubicBezTo>
                      <a:cubicBezTo>
                        <a:pt x="2121" y="28054"/>
                        <a:pt x="126" y="36374"/>
                        <a:pt x="0" y="46169"/>
                      </a:cubicBezTo>
                      <a:cubicBezTo>
                        <a:pt x="126" y="55856"/>
                        <a:pt x="2103" y="64158"/>
                        <a:pt x="5841" y="70862"/>
                      </a:cubicBezTo>
                      <a:cubicBezTo>
                        <a:pt x="9561" y="77691"/>
                        <a:pt x="14521" y="82903"/>
                        <a:pt x="20613" y="86497"/>
                      </a:cubicBezTo>
                      <a:cubicBezTo>
                        <a:pt x="26706" y="90091"/>
                        <a:pt x="33409" y="91960"/>
                        <a:pt x="40723" y="91960"/>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8" name="任意多边形: 形状 27"/>
                <p:cNvSpPr/>
                <p:nvPr>
                  <p:custDataLst>
                    <p:tags r:id="rId26"/>
                  </p:custDataLst>
                </p:nvPr>
              </p:nvSpPr>
              <p:spPr>
                <a:xfrm>
                  <a:off x="9863443" y="923380"/>
                  <a:ext cx="76558" cy="130617"/>
                </a:xfrm>
                <a:custGeom>
                  <a:avLst/>
                  <a:gdLst>
                    <a:gd name="connsiteX0" fmla="*/ 36087 w 76558"/>
                    <a:gd name="connsiteY0" fmla="*/ 118325 h 130617"/>
                    <a:gd name="connsiteX1" fmla="*/ 26041 w 76558"/>
                    <a:gd name="connsiteY1" fmla="*/ 116330 h 130617"/>
                    <a:gd name="connsiteX2" fmla="*/ 14629 w 76558"/>
                    <a:gd name="connsiteY2" fmla="*/ 109123 h 130617"/>
                    <a:gd name="connsiteX3" fmla="*/ 14629 w 76558"/>
                    <a:gd name="connsiteY3" fmla="*/ 63080 h 130617"/>
                    <a:gd name="connsiteX4" fmla="*/ 26795 w 76558"/>
                    <a:gd name="connsiteY4" fmla="*/ 54148 h 130617"/>
                    <a:gd name="connsiteX5" fmla="*/ 38207 w 76558"/>
                    <a:gd name="connsiteY5" fmla="*/ 51039 h 130617"/>
                    <a:gd name="connsiteX6" fmla="*/ 55963 w 76558"/>
                    <a:gd name="connsiteY6" fmla="*/ 59971 h 130617"/>
                    <a:gd name="connsiteX7" fmla="*/ 61301 w 76558"/>
                    <a:gd name="connsiteY7" fmla="*/ 83424 h 130617"/>
                    <a:gd name="connsiteX8" fmla="*/ 54094 w 76558"/>
                    <a:gd name="connsiteY8" fmla="*/ 109123 h 130617"/>
                    <a:gd name="connsiteX9" fmla="*/ 36087 w 76558"/>
                    <a:gd name="connsiteY9" fmla="*/ 118325 h 130617"/>
                    <a:gd name="connsiteX10" fmla="*/ 38441 w 76558"/>
                    <a:gd name="connsiteY10" fmla="*/ 130617 h 130617"/>
                    <a:gd name="connsiteX11" fmla="*/ 57311 w 76558"/>
                    <a:gd name="connsiteY11" fmla="*/ 125028 h 130617"/>
                    <a:gd name="connsiteX12" fmla="*/ 71221 w 76558"/>
                    <a:gd name="connsiteY12" fmla="*/ 108890 h 130617"/>
                    <a:gd name="connsiteX13" fmla="*/ 76559 w 76558"/>
                    <a:gd name="connsiteY13" fmla="*/ 83190 h 130617"/>
                    <a:gd name="connsiteX14" fmla="*/ 67627 w 76558"/>
                    <a:gd name="connsiteY14" fmla="*/ 50788 h 130617"/>
                    <a:gd name="connsiteX15" fmla="*/ 41568 w 76558"/>
                    <a:gd name="connsiteY15" fmla="*/ 38621 h 130617"/>
                    <a:gd name="connsiteX16" fmla="*/ 27173 w 76558"/>
                    <a:gd name="connsiteY16" fmla="*/ 42215 h 130617"/>
                    <a:gd name="connsiteX17" fmla="*/ 14144 w 76558"/>
                    <a:gd name="connsiteY17" fmla="*/ 51021 h 130617"/>
                    <a:gd name="connsiteX18" fmla="*/ 14647 w 76558"/>
                    <a:gd name="connsiteY18" fmla="*/ 35260 h 130617"/>
                    <a:gd name="connsiteX19" fmla="*/ 14647 w 76558"/>
                    <a:gd name="connsiteY19" fmla="*/ 0 h 130617"/>
                    <a:gd name="connsiteX20" fmla="*/ 0 w 76558"/>
                    <a:gd name="connsiteY20" fmla="*/ 0 h 130617"/>
                    <a:gd name="connsiteX21" fmla="*/ 0 w 76558"/>
                    <a:gd name="connsiteY21" fmla="*/ 128479 h 130617"/>
                    <a:gd name="connsiteX22" fmla="*/ 11664 w 76558"/>
                    <a:gd name="connsiteY22" fmla="*/ 128479 h 130617"/>
                    <a:gd name="connsiteX23" fmla="*/ 13029 w 76558"/>
                    <a:gd name="connsiteY23" fmla="*/ 119421 h 130617"/>
                    <a:gd name="connsiteX24" fmla="*/ 13532 w 76558"/>
                    <a:gd name="connsiteY24" fmla="*/ 119421 h 130617"/>
                    <a:gd name="connsiteX25" fmla="*/ 25951 w 76558"/>
                    <a:gd name="connsiteY25" fmla="*/ 127616 h 130617"/>
                    <a:gd name="connsiteX26" fmla="*/ 38441 w 76558"/>
                    <a:gd name="connsiteY26" fmla="*/ 130617 h 13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558" h="130617">
                      <a:moveTo>
                        <a:pt x="36087" y="118325"/>
                      </a:moveTo>
                      <a:cubicBezTo>
                        <a:pt x="33103" y="118450"/>
                        <a:pt x="29761" y="117696"/>
                        <a:pt x="26041" y="116330"/>
                      </a:cubicBezTo>
                      <a:cubicBezTo>
                        <a:pt x="22321" y="114838"/>
                        <a:pt x="18475" y="112484"/>
                        <a:pt x="14629" y="109123"/>
                      </a:cubicBezTo>
                      <a:lnTo>
                        <a:pt x="14629" y="63080"/>
                      </a:lnTo>
                      <a:cubicBezTo>
                        <a:pt x="18852" y="59234"/>
                        <a:pt x="22824" y="56125"/>
                        <a:pt x="26795" y="54148"/>
                      </a:cubicBezTo>
                      <a:cubicBezTo>
                        <a:pt x="30641" y="52046"/>
                        <a:pt x="34487" y="51039"/>
                        <a:pt x="38207" y="51039"/>
                      </a:cubicBezTo>
                      <a:cubicBezTo>
                        <a:pt x="46402" y="51165"/>
                        <a:pt x="52351" y="54148"/>
                        <a:pt x="55963" y="59971"/>
                      </a:cubicBezTo>
                      <a:cubicBezTo>
                        <a:pt x="59557" y="65812"/>
                        <a:pt x="61301" y="73629"/>
                        <a:pt x="61301" y="83424"/>
                      </a:cubicBezTo>
                      <a:cubicBezTo>
                        <a:pt x="61175" y="94476"/>
                        <a:pt x="58695" y="103031"/>
                        <a:pt x="54094" y="109123"/>
                      </a:cubicBezTo>
                      <a:cubicBezTo>
                        <a:pt x="49493" y="115216"/>
                        <a:pt x="43401" y="118199"/>
                        <a:pt x="36087" y="118325"/>
                      </a:cubicBezTo>
                      <a:close/>
                      <a:moveTo>
                        <a:pt x="38441" y="130617"/>
                      </a:moveTo>
                      <a:cubicBezTo>
                        <a:pt x="45270" y="130617"/>
                        <a:pt x="51596" y="128748"/>
                        <a:pt x="57311" y="125028"/>
                      </a:cubicBezTo>
                      <a:cubicBezTo>
                        <a:pt x="63026" y="121308"/>
                        <a:pt x="67609" y="115970"/>
                        <a:pt x="71221" y="108890"/>
                      </a:cubicBezTo>
                      <a:cubicBezTo>
                        <a:pt x="74690" y="101809"/>
                        <a:pt x="76433" y="93254"/>
                        <a:pt x="76559" y="83190"/>
                      </a:cubicBezTo>
                      <a:cubicBezTo>
                        <a:pt x="76559" y="69532"/>
                        <a:pt x="73575" y="58857"/>
                        <a:pt x="67627" y="50788"/>
                      </a:cubicBezTo>
                      <a:cubicBezTo>
                        <a:pt x="61660" y="42844"/>
                        <a:pt x="52980" y="38747"/>
                        <a:pt x="41568" y="38621"/>
                      </a:cubicBezTo>
                      <a:cubicBezTo>
                        <a:pt x="36734" y="38747"/>
                        <a:pt x="31881" y="39861"/>
                        <a:pt x="27173" y="42215"/>
                      </a:cubicBezTo>
                      <a:cubicBezTo>
                        <a:pt x="22464" y="44569"/>
                        <a:pt x="18115" y="47427"/>
                        <a:pt x="14144" y="51021"/>
                      </a:cubicBezTo>
                      <a:lnTo>
                        <a:pt x="14647" y="35260"/>
                      </a:lnTo>
                      <a:lnTo>
                        <a:pt x="14647" y="0"/>
                      </a:lnTo>
                      <a:lnTo>
                        <a:pt x="0" y="0"/>
                      </a:lnTo>
                      <a:lnTo>
                        <a:pt x="0" y="128479"/>
                      </a:lnTo>
                      <a:lnTo>
                        <a:pt x="11664" y="128479"/>
                      </a:lnTo>
                      <a:lnTo>
                        <a:pt x="13029" y="119421"/>
                      </a:lnTo>
                      <a:lnTo>
                        <a:pt x="13532" y="119421"/>
                      </a:lnTo>
                      <a:cubicBezTo>
                        <a:pt x="17378" y="123015"/>
                        <a:pt x="21602" y="125747"/>
                        <a:pt x="25951" y="127616"/>
                      </a:cubicBezTo>
                      <a:cubicBezTo>
                        <a:pt x="30120" y="129611"/>
                        <a:pt x="34344" y="130617"/>
                        <a:pt x="38441" y="130617"/>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29" name="任意多边形: 形状 28"/>
                <p:cNvSpPr/>
                <p:nvPr>
                  <p:custDataLst>
                    <p:tags r:id="rId27"/>
                  </p:custDataLst>
                </p:nvPr>
              </p:nvSpPr>
              <p:spPr>
                <a:xfrm>
                  <a:off x="9959492" y="962019"/>
                  <a:ext cx="68651" cy="91978"/>
                </a:xfrm>
                <a:custGeom>
                  <a:avLst/>
                  <a:gdLst>
                    <a:gd name="connsiteX0" fmla="*/ 29922 w 68651"/>
                    <a:gd name="connsiteY0" fmla="*/ 80171 h 91978"/>
                    <a:gd name="connsiteX1" fmla="*/ 18870 w 68651"/>
                    <a:gd name="connsiteY1" fmla="*/ 76936 h 91978"/>
                    <a:gd name="connsiteX2" fmla="*/ 14395 w 68651"/>
                    <a:gd name="connsiteY2" fmla="*/ 66135 h 91978"/>
                    <a:gd name="connsiteX3" fmla="*/ 23075 w 68651"/>
                    <a:gd name="connsiteY3" fmla="*/ 52117 h 91978"/>
                    <a:gd name="connsiteX4" fmla="*/ 53986 w 68651"/>
                    <a:gd name="connsiteY4" fmla="*/ 44048 h 91978"/>
                    <a:gd name="connsiteX5" fmla="*/ 53986 w 68651"/>
                    <a:gd name="connsiteY5" fmla="*/ 68508 h 91978"/>
                    <a:gd name="connsiteX6" fmla="*/ 41945 w 68651"/>
                    <a:gd name="connsiteY6" fmla="*/ 77188 h 91978"/>
                    <a:gd name="connsiteX7" fmla="*/ 29922 w 68651"/>
                    <a:gd name="connsiteY7" fmla="*/ 80171 h 91978"/>
                    <a:gd name="connsiteX8" fmla="*/ 25699 w 68651"/>
                    <a:gd name="connsiteY8" fmla="*/ 91978 h 91978"/>
                    <a:gd name="connsiteX9" fmla="*/ 41083 w 68651"/>
                    <a:gd name="connsiteY9" fmla="*/ 88258 h 91978"/>
                    <a:gd name="connsiteX10" fmla="*/ 54741 w 68651"/>
                    <a:gd name="connsiteY10" fmla="*/ 79452 h 91978"/>
                    <a:gd name="connsiteX11" fmla="*/ 55244 w 68651"/>
                    <a:gd name="connsiteY11" fmla="*/ 79452 h 91978"/>
                    <a:gd name="connsiteX12" fmla="*/ 56484 w 68651"/>
                    <a:gd name="connsiteY12" fmla="*/ 89876 h 91978"/>
                    <a:gd name="connsiteX13" fmla="*/ 68651 w 68651"/>
                    <a:gd name="connsiteY13" fmla="*/ 89876 h 91978"/>
                    <a:gd name="connsiteX14" fmla="*/ 68651 w 68651"/>
                    <a:gd name="connsiteY14" fmla="*/ 35997 h 91978"/>
                    <a:gd name="connsiteX15" fmla="*/ 61445 w 68651"/>
                    <a:gd name="connsiteY15" fmla="*/ 9938 h 91978"/>
                    <a:gd name="connsiteX16" fmla="*/ 38351 w 68651"/>
                    <a:gd name="connsiteY16" fmla="*/ 0 h 91978"/>
                    <a:gd name="connsiteX17" fmla="*/ 18744 w 68651"/>
                    <a:gd name="connsiteY17" fmla="*/ 3720 h 91978"/>
                    <a:gd name="connsiteX18" fmla="*/ 3720 w 68651"/>
                    <a:gd name="connsiteY18" fmla="*/ 11412 h 91978"/>
                    <a:gd name="connsiteX19" fmla="*/ 9561 w 68651"/>
                    <a:gd name="connsiteY19" fmla="*/ 21584 h 91978"/>
                    <a:gd name="connsiteX20" fmla="*/ 21476 w 68651"/>
                    <a:gd name="connsiteY20" fmla="*/ 15132 h 91978"/>
                    <a:gd name="connsiteX21" fmla="*/ 35871 w 68651"/>
                    <a:gd name="connsiteY21" fmla="*/ 12275 h 91978"/>
                    <a:gd name="connsiteX22" fmla="*/ 50266 w 68651"/>
                    <a:gd name="connsiteY22" fmla="*/ 19104 h 91978"/>
                    <a:gd name="connsiteX23" fmla="*/ 53986 w 68651"/>
                    <a:gd name="connsiteY23" fmla="*/ 34380 h 91978"/>
                    <a:gd name="connsiteX24" fmla="*/ 13029 w 68651"/>
                    <a:gd name="connsiteY24" fmla="*/ 45180 h 91978"/>
                    <a:gd name="connsiteX25" fmla="*/ 0 w 68651"/>
                    <a:gd name="connsiteY25" fmla="*/ 67160 h 91978"/>
                    <a:gd name="connsiteX26" fmla="*/ 7332 w 68651"/>
                    <a:gd name="connsiteY26" fmla="*/ 85527 h 91978"/>
                    <a:gd name="connsiteX27" fmla="*/ 25699 w 68651"/>
                    <a:gd name="connsiteY27" fmla="*/ 91978 h 9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651" h="91978">
                      <a:moveTo>
                        <a:pt x="29922" y="80171"/>
                      </a:moveTo>
                      <a:cubicBezTo>
                        <a:pt x="25448" y="80171"/>
                        <a:pt x="21728" y="79183"/>
                        <a:pt x="18870" y="76936"/>
                      </a:cubicBezTo>
                      <a:cubicBezTo>
                        <a:pt x="16012" y="74708"/>
                        <a:pt x="14521" y="71095"/>
                        <a:pt x="14395" y="66135"/>
                      </a:cubicBezTo>
                      <a:cubicBezTo>
                        <a:pt x="14144" y="60420"/>
                        <a:pt x="17127" y="55838"/>
                        <a:pt x="23075" y="52117"/>
                      </a:cubicBezTo>
                      <a:cubicBezTo>
                        <a:pt x="29042" y="48523"/>
                        <a:pt x="39339" y="45792"/>
                        <a:pt x="53986" y="44048"/>
                      </a:cubicBezTo>
                      <a:lnTo>
                        <a:pt x="53986" y="68508"/>
                      </a:lnTo>
                      <a:cubicBezTo>
                        <a:pt x="49763" y="72353"/>
                        <a:pt x="45666" y="75211"/>
                        <a:pt x="41945" y="77188"/>
                      </a:cubicBezTo>
                      <a:cubicBezTo>
                        <a:pt x="38118" y="79183"/>
                        <a:pt x="34146" y="80171"/>
                        <a:pt x="29922" y="80171"/>
                      </a:cubicBezTo>
                      <a:close/>
                      <a:moveTo>
                        <a:pt x="25699" y="91978"/>
                      </a:moveTo>
                      <a:cubicBezTo>
                        <a:pt x="31163" y="91853"/>
                        <a:pt x="36248" y="90613"/>
                        <a:pt x="41083" y="88258"/>
                      </a:cubicBezTo>
                      <a:cubicBezTo>
                        <a:pt x="46043" y="85904"/>
                        <a:pt x="50518" y="82921"/>
                        <a:pt x="54741" y="79452"/>
                      </a:cubicBezTo>
                      <a:lnTo>
                        <a:pt x="55244" y="79452"/>
                      </a:lnTo>
                      <a:lnTo>
                        <a:pt x="56484" y="89876"/>
                      </a:lnTo>
                      <a:lnTo>
                        <a:pt x="68651" y="89876"/>
                      </a:lnTo>
                      <a:lnTo>
                        <a:pt x="68651" y="35997"/>
                      </a:lnTo>
                      <a:cubicBezTo>
                        <a:pt x="68651" y="24945"/>
                        <a:pt x="66297" y="16264"/>
                        <a:pt x="61445" y="9938"/>
                      </a:cubicBezTo>
                      <a:cubicBezTo>
                        <a:pt x="56610" y="3486"/>
                        <a:pt x="48900" y="126"/>
                        <a:pt x="38351" y="0"/>
                      </a:cubicBezTo>
                      <a:cubicBezTo>
                        <a:pt x="31145" y="126"/>
                        <a:pt x="24693" y="1366"/>
                        <a:pt x="18744" y="3720"/>
                      </a:cubicBezTo>
                      <a:cubicBezTo>
                        <a:pt x="12903" y="6200"/>
                        <a:pt x="7818" y="8680"/>
                        <a:pt x="3720" y="11412"/>
                      </a:cubicBezTo>
                      <a:lnTo>
                        <a:pt x="9561" y="21584"/>
                      </a:lnTo>
                      <a:cubicBezTo>
                        <a:pt x="13029" y="19104"/>
                        <a:pt x="17001" y="16983"/>
                        <a:pt x="21476" y="15132"/>
                      </a:cubicBezTo>
                      <a:cubicBezTo>
                        <a:pt x="25951" y="13263"/>
                        <a:pt x="30785" y="12275"/>
                        <a:pt x="35871" y="12275"/>
                      </a:cubicBezTo>
                      <a:cubicBezTo>
                        <a:pt x="42952" y="12400"/>
                        <a:pt x="47660" y="14755"/>
                        <a:pt x="50266" y="19104"/>
                      </a:cubicBezTo>
                      <a:cubicBezTo>
                        <a:pt x="52872" y="23327"/>
                        <a:pt x="54112" y="28413"/>
                        <a:pt x="53986" y="34380"/>
                      </a:cubicBezTo>
                      <a:cubicBezTo>
                        <a:pt x="35368" y="36374"/>
                        <a:pt x="21710" y="39969"/>
                        <a:pt x="13029" y="45180"/>
                      </a:cubicBezTo>
                      <a:cubicBezTo>
                        <a:pt x="4349" y="50392"/>
                        <a:pt x="0" y="57725"/>
                        <a:pt x="0" y="67160"/>
                      </a:cubicBezTo>
                      <a:cubicBezTo>
                        <a:pt x="251" y="75103"/>
                        <a:pt x="2606" y="81177"/>
                        <a:pt x="7332" y="85527"/>
                      </a:cubicBezTo>
                      <a:cubicBezTo>
                        <a:pt x="12059" y="89732"/>
                        <a:pt x="18259" y="91853"/>
                        <a:pt x="25699" y="91978"/>
                      </a:cubicBezTo>
                      <a:close/>
                    </a:path>
                  </a:pathLst>
                </a:custGeom>
                <a:solidFill>
                  <a:srgbClr val="003399"/>
                </a:solidFill>
                <a:ln w="6350" cap="flat">
                  <a:solidFill>
                    <a:srgbClr val="003399"/>
                  </a:solidFill>
                  <a:prstDash val="solid"/>
                  <a:miter/>
                </a:ln>
              </p:spPr>
              <p:txBody>
                <a:bodyPr rtlCol="0" anchor="ctr"/>
                <a:lstStyle/>
                <a:p>
                  <a:endParaRPr lang="zh-CN" altLang="en-US"/>
                </a:p>
              </p:txBody>
            </p:sp>
            <p:sp>
              <p:nvSpPr>
                <p:cNvPr id="30" name="任意多边形: 形状 29"/>
                <p:cNvSpPr/>
                <p:nvPr>
                  <p:custDataLst>
                    <p:tags r:id="rId28"/>
                  </p:custDataLst>
                </p:nvPr>
              </p:nvSpPr>
              <p:spPr>
                <a:xfrm>
                  <a:off x="10057249" y="962055"/>
                  <a:ext cx="70017" cy="89857"/>
                </a:xfrm>
                <a:custGeom>
                  <a:avLst/>
                  <a:gdLst>
                    <a:gd name="connsiteX0" fmla="*/ 0 w 70017"/>
                    <a:gd name="connsiteY0" fmla="*/ 89822 h 89857"/>
                    <a:gd name="connsiteX1" fmla="*/ 14647 w 70017"/>
                    <a:gd name="connsiteY1" fmla="*/ 89822 h 89857"/>
                    <a:gd name="connsiteX2" fmla="*/ 14647 w 70017"/>
                    <a:gd name="connsiteY2" fmla="*/ 26274 h 89857"/>
                    <a:gd name="connsiteX3" fmla="*/ 26562 w 70017"/>
                    <a:gd name="connsiteY3" fmla="*/ 16228 h 89857"/>
                    <a:gd name="connsiteX4" fmla="*/ 38729 w 70017"/>
                    <a:gd name="connsiteY4" fmla="*/ 12886 h 89857"/>
                    <a:gd name="connsiteX5" fmla="*/ 51399 w 70017"/>
                    <a:gd name="connsiteY5" fmla="*/ 18349 h 89857"/>
                    <a:gd name="connsiteX6" fmla="*/ 55370 w 70017"/>
                    <a:gd name="connsiteY6" fmla="*/ 36231 h 89857"/>
                    <a:gd name="connsiteX7" fmla="*/ 55370 w 70017"/>
                    <a:gd name="connsiteY7" fmla="*/ 89858 h 89857"/>
                    <a:gd name="connsiteX8" fmla="*/ 70017 w 70017"/>
                    <a:gd name="connsiteY8" fmla="*/ 89858 h 89857"/>
                    <a:gd name="connsiteX9" fmla="*/ 70017 w 70017"/>
                    <a:gd name="connsiteY9" fmla="*/ 34380 h 89857"/>
                    <a:gd name="connsiteX10" fmla="*/ 63439 w 70017"/>
                    <a:gd name="connsiteY10" fmla="*/ 8806 h 89857"/>
                    <a:gd name="connsiteX11" fmla="*/ 43203 w 70017"/>
                    <a:gd name="connsiteY11" fmla="*/ 0 h 89857"/>
                    <a:gd name="connsiteX12" fmla="*/ 27191 w 70017"/>
                    <a:gd name="connsiteY12" fmla="*/ 4349 h 89857"/>
                    <a:gd name="connsiteX13" fmla="*/ 13784 w 70017"/>
                    <a:gd name="connsiteY13" fmla="*/ 14773 h 89857"/>
                    <a:gd name="connsiteX14" fmla="*/ 13281 w 70017"/>
                    <a:gd name="connsiteY14" fmla="*/ 14773 h 89857"/>
                    <a:gd name="connsiteX15" fmla="*/ 12041 w 70017"/>
                    <a:gd name="connsiteY15" fmla="*/ 2229 h 89857"/>
                    <a:gd name="connsiteX16" fmla="*/ 0 w 70017"/>
                    <a:gd name="connsiteY16" fmla="*/ 2229 h 89857"/>
                    <a:gd name="connsiteX17" fmla="*/ 0 w 70017"/>
                    <a:gd name="connsiteY17" fmla="*/ 89822 h 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017" h="89857">
                      <a:moveTo>
                        <a:pt x="0" y="89822"/>
                      </a:moveTo>
                      <a:lnTo>
                        <a:pt x="14647" y="89822"/>
                      </a:lnTo>
                      <a:lnTo>
                        <a:pt x="14647" y="26274"/>
                      </a:lnTo>
                      <a:cubicBezTo>
                        <a:pt x="18996" y="21799"/>
                        <a:pt x="22967" y="18457"/>
                        <a:pt x="26562" y="16228"/>
                      </a:cubicBezTo>
                      <a:cubicBezTo>
                        <a:pt x="30282" y="14000"/>
                        <a:pt x="34254" y="12886"/>
                        <a:pt x="38729" y="12886"/>
                      </a:cubicBezTo>
                      <a:cubicBezTo>
                        <a:pt x="44444" y="12760"/>
                        <a:pt x="48667" y="14629"/>
                        <a:pt x="51399" y="18349"/>
                      </a:cubicBezTo>
                      <a:cubicBezTo>
                        <a:pt x="54004" y="22069"/>
                        <a:pt x="55370" y="28036"/>
                        <a:pt x="55370" y="36231"/>
                      </a:cubicBezTo>
                      <a:lnTo>
                        <a:pt x="55370" y="89858"/>
                      </a:lnTo>
                      <a:lnTo>
                        <a:pt x="70017" y="89858"/>
                      </a:lnTo>
                      <a:lnTo>
                        <a:pt x="70017" y="34380"/>
                      </a:lnTo>
                      <a:cubicBezTo>
                        <a:pt x="70017" y="23076"/>
                        <a:pt x="67914" y="14521"/>
                        <a:pt x="63439" y="8806"/>
                      </a:cubicBezTo>
                      <a:cubicBezTo>
                        <a:pt x="59090" y="2965"/>
                        <a:pt x="52387" y="0"/>
                        <a:pt x="43203" y="0"/>
                      </a:cubicBezTo>
                      <a:cubicBezTo>
                        <a:pt x="37237" y="126"/>
                        <a:pt x="31899" y="1492"/>
                        <a:pt x="27191" y="4349"/>
                      </a:cubicBezTo>
                      <a:cubicBezTo>
                        <a:pt x="22482" y="7081"/>
                        <a:pt x="18007" y="10549"/>
                        <a:pt x="13784" y="14773"/>
                      </a:cubicBezTo>
                      <a:lnTo>
                        <a:pt x="13281" y="14773"/>
                      </a:lnTo>
                      <a:lnTo>
                        <a:pt x="12041" y="2229"/>
                      </a:lnTo>
                      <a:lnTo>
                        <a:pt x="0" y="2229"/>
                      </a:lnTo>
                      <a:lnTo>
                        <a:pt x="0" y="89822"/>
                      </a:lnTo>
                      <a:close/>
                    </a:path>
                  </a:pathLst>
                </a:custGeom>
                <a:solidFill>
                  <a:srgbClr val="003399"/>
                </a:solidFill>
                <a:ln w="6350" cap="flat">
                  <a:solidFill>
                    <a:srgbClr val="003399"/>
                  </a:solidFill>
                  <a:prstDash val="solid"/>
                  <a:miter/>
                </a:ln>
              </p:spPr>
              <p:txBody>
                <a:bodyPr rtlCol="0" anchor="ctr"/>
                <a:lstStyle/>
                <a:p>
                  <a:endParaRPr lang="zh-CN" altLang="en-US"/>
                </a:p>
              </p:txBody>
            </p:sp>
          </p:grpSp>
          <p:grpSp>
            <p:nvGrpSpPr>
              <p:cNvPr id="17" name="组合 16"/>
              <p:cNvGrpSpPr/>
              <p:nvPr userDrawn="1">
                <p:custDataLst>
                  <p:tags r:id="rId29"/>
                </p:custDataLst>
              </p:nvPr>
            </p:nvGrpSpPr>
            <p:grpSpPr>
              <a:xfrm>
                <a:off x="3550756" y="3868116"/>
                <a:ext cx="359700" cy="92032"/>
                <a:chOff x="10146307" y="961965"/>
                <a:chExt cx="359700" cy="92032"/>
              </a:xfrm>
            </p:grpSpPr>
            <p:sp>
              <p:nvSpPr>
                <p:cNvPr id="19" name="任意多边形: 形状 18"/>
                <p:cNvSpPr/>
                <p:nvPr>
                  <p:custDataLst>
                    <p:tags r:id="rId30"/>
                  </p:custDataLst>
                </p:nvPr>
              </p:nvSpPr>
              <p:spPr>
                <a:xfrm>
                  <a:off x="10146307" y="1031389"/>
                  <a:ext cx="21224" cy="22608"/>
                </a:xfrm>
                <a:custGeom>
                  <a:avLst/>
                  <a:gdLst>
                    <a:gd name="connsiteX0" fmla="*/ 10675 w 21224"/>
                    <a:gd name="connsiteY0" fmla="*/ 22608 h 22608"/>
                    <a:gd name="connsiteX1" fmla="*/ 18115 w 21224"/>
                    <a:gd name="connsiteY1" fmla="*/ 19499 h 22608"/>
                    <a:gd name="connsiteX2" fmla="*/ 21224 w 21224"/>
                    <a:gd name="connsiteY2" fmla="*/ 11430 h 22608"/>
                    <a:gd name="connsiteX3" fmla="*/ 18115 w 21224"/>
                    <a:gd name="connsiteY3" fmla="*/ 3235 h 22608"/>
                    <a:gd name="connsiteX4" fmla="*/ 10675 w 21224"/>
                    <a:gd name="connsiteY4" fmla="*/ 0 h 22608"/>
                    <a:gd name="connsiteX5" fmla="*/ 3109 w 21224"/>
                    <a:gd name="connsiteY5" fmla="*/ 3235 h 22608"/>
                    <a:gd name="connsiteX6" fmla="*/ 0 w 21224"/>
                    <a:gd name="connsiteY6" fmla="*/ 11430 h 22608"/>
                    <a:gd name="connsiteX7" fmla="*/ 3109 w 21224"/>
                    <a:gd name="connsiteY7" fmla="*/ 19499 h 22608"/>
                    <a:gd name="connsiteX8" fmla="*/ 10675 w 21224"/>
                    <a:gd name="connsiteY8" fmla="*/ 22608 h 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 h="22608">
                      <a:moveTo>
                        <a:pt x="10675" y="22608"/>
                      </a:moveTo>
                      <a:cubicBezTo>
                        <a:pt x="13659" y="22482"/>
                        <a:pt x="16139" y="21494"/>
                        <a:pt x="18115" y="19499"/>
                      </a:cubicBezTo>
                      <a:cubicBezTo>
                        <a:pt x="20110" y="17504"/>
                        <a:pt x="21224" y="14791"/>
                        <a:pt x="21224" y="11430"/>
                      </a:cubicBezTo>
                      <a:cubicBezTo>
                        <a:pt x="21224" y="8069"/>
                        <a:pt x="20110" y="5356"/>
                        <a:pt x="18115" y="3235"/>
                      </a:cubicBezTo>
                      <a:cubicBezTo>
                        <a:pt x="16139" y="1132"/>
                        <a:pt x="13641" y="0"/>
                        <a:pt x="10675" y="0"/>
                      </a:cubicBezTo>
                      <a:cubicBezTo>
                        <a:pt x="7710" y="0"/>
                        <a:pt x="5212" y="1114"/>
                        <a:pt x="3109" y="3235"/>
                      </a:cubicBezTo>
                      <a:cubicBezTo>
                        <a:pt x="1114" y="5338"/>
                        <a:pt x="126" y="8069"/>
                        <a:pt x="0" y="11430"/>
                      </a:cubicBezTo>
                      <a:cubicBezTo>
                        <a:pt x="126" y="14773"/>
                        <a:pt x="1114" y="17504"/>
                        <a:pt x="3109" y="19499"/>
                      </a:cubicBezTo>
                      <a:cubicBezTo>
                        <a:pt x="5212" y="21476"/>
                        <a:pt x="7692" y="22482"/>
                        <a:pt x="10675" y="22608"/>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20" name="任意多边形: 形状 19"/>
                <p:cNvSpPr/>
                <p:nvPr>
                  <p:custDataLst>
                    <p:tags r:id="rId31"/>
                  </p:custDataLst>
                </p:nvPr>
              </p:nvSpPr>
              <p:spPr>
                <a:xfrm>
                  <a:off x="10192350" y="961965"/>
                  <a:ext cx="69388" cy="92032"/>
                </a:xfrm>
                <a:custGeom>
                  <a:avLst/>
                  <a:gdLst>
                    <a:gd name="connsiteX0" fmla="*/ 41209 w 69388"/>
                    <a:gd name="connsiteY0" fmla="*/ 92032 h 92032"/>
                    <a:gd name="connsiteX1" fmla="*/ 56359 w 69388"/>
                    <a:gd name="connsiteY1" fmla="*/ 89049 h 92032"/>
                    <a:gd name="connsiteX2" fmla="*/ 69388 w 69388"/>
                    <a:gd name="connsiteY2" fmla="*/ 80854 h 92032"/>
                    <a:gd name="connsiteX3" fmla="*/ 63188 w 69388"/>
                    <a:gd name="connsiteY3" fmla="*/ 71042 h 92032"/>
                    <a:gd name="connsiteX4" fmla="*/ 53753 w 69388"/>
                    <a:gd name="connsiteY4" fmla="*/ 77242 h 92032"/>
                    <a:gd name="connsiteX5" fmla="*/ 42449 w 69388"/>
                    <a:gd name="connsiteY5" fmla="*/ 79722 h 92032"/>
                    <a:gd name="connsiteX6" fmla="*/ 22842 w 69388"/>
                    <a:gd name="connsiteY6" fmla="*/ 70538 h 92032"/>
                    <a:gd name="connsiteX7" fmla="*/ 15402 w 69388"/>
                    <a:gd name="connsiteY7" fmla="*/ 46205 h 92032"/>
                    <a:gd name="connsiteX8" fmla="*/ 23094 w 69388"/>
                    <a:gd name="connsiteY8" fmla="*/ 21620 h 92032"/>
                    <a:gd name="connsiteX9" fmla="*/ 42826 w 69388"/>
                    <a:gd name="connsiteY9" fmla="*/ 12311 h 92032"/>
                    <a:gd name="connsiteX10" fmla="*/ 52261 w 69388"/>
                    <a:gd name="connsiteY10" fmla="*/ 14413 h 92032"/>
                    <a:gd name="connsiteX11" fmla="*/ 60331 w 69388"/>
                    <a:gd name="connsiteY11" fmla="*/ 20128 h 92032"/>
                    <a:gd name="connsiteX12" fmla="*/ 68022 w 69388"/>
                    <a:gd name="connsiteY12" fmla="*/ 10316 h 92032"/>
                    <a:gd name="connsiteX13" fmla="*/ 57096 w 69388"/>
                    <a:gd name="connsiteY13" fmla="*/ 3109 h 92032"/>
                    <a:gd name="connsiteX14" fmla="*/ 42323 w 69388"/>
                    <a:gd name="connsiteY14" fmla="*/ 0 h 92032"/>
                    <a:gd name="connsiteX15" fmla="*/ 21350 w 69388"/>
                    <a:gd name="connsiteY15" fmla="*/ 5463 h 92032"/>
                    <a:gd name="connsiteX16" fmla="*/ 5967 w 69388"/>
                    <a:gd name="connsiteY16" fmla="*/ 21224 h 92032"/>
                    <a:gd name="connsiteX17" fmla="*/ 0 w 69388"/>
                    <a:gd name="connsiteY17" fmla="*/ 46169 h 92032"/>
                    <a:gd name="connsiteX18" fmla="*/ 11915 w 69388"/>
                    <a:gd name="connsiteY18" fmla="*/ 79937 h 92032"/>
                    <a:gd name="connsiteX19" fmla="*/ 41209 w 69388"/>
                    <a:gd name="connsiteY19" fmla="*/ 92032 h 9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388" h="92032">
                      <a:moveTo>
                        <a:pt x="41209" y="92032"/>
                      </a:moveTo>
                      <a:cubicBezTo>
                        <a:pt x="46421" y="92032"/>
                        <a:pt x="51506" y="91044"/>
                        <a:pt x="56359" y="89049"/>
                      </a:cubicBezTo>
                      <a:cubicBezTo>
                        <a:pt x="61193" y="87180"/>
                        <a:pt x="65542" y="84448"/>
                        <a:pt x="69388" y="80854"/>
                      </a:cubicBezTo>
                      <a:lnTo>
                        <a:pt x="63188" y="71042"/>
                      </a:lnTo>
                      <a:cubicBezTo>
                        <a:pt x="60331" y="73647"/>
                        <a:pt x="57222" y="75642"/>
                        <a:pt x="53753" y="77242"/>
                      </a:cubicBezTo>
                      <a:cubicBezTo>
                        <a:pt x="50285" y="78859"/>
                        <a:pt x="46546" y="79722"/>
                        <a:pt x="42449" y="79722"/>
                      </a:cubicBezTo>
                      <a:cubicBezTo>
                        <a:pt x="34254" y="79596"/>
                        <a:pt x="27676" y="76487"/>
                        <a:pt x="22842" y="70538"/>
                      </a:cubicBezTo>
                      <a:cubicBezTo>
                        <a:pt x="18008" y="64464"/>
                        <a:pt x="15527" y="56395"/>
                        <a:pt x="15402" y="46205"/>
                      </a:cubicBezTo>
                      <a:cubicBezTo>
                        <a:pt x="15527" y="35907"/>
                        <a:pt x="18133" y="27712"/>
                        <a:pt x="23094" y="21620"/>
                      </a:cubicBezTo>
                      <a:cubicBezTo>
                        <a:pt x="28179" y="15545"/>
                        <a:pt x="34757" y="12436"/>
                        <a:pt x="42826" y="12311"/>
                      </a:cubicBezTo>
                      <a:cubicBezTo>
                        <a:pt x="46295" y="12311"/>
                        <a:pt x="49530" y="13047"/>
                        <a:pt x="52261" y="14413"/>
                      </a:cubicBezTo>
                      <a:cubicBezTo>
                        <a:pt x="55119" y="15905"/>
                        <a:pt x="57850" y="17756"/>
                        <a:pt x="60331" y="20128"/>
                      </a:cubicBezTo>
                      <a:lnTo>
                        <a:pt x="68022" y="10316"/>
                      </a:lnTo>
                      <a:cubicBezTo>
                        <a:pt x="64787" y="7458"/>
                        <a:pt x="61193" y="5104"/>
                        <a:pt x="57096" y="3109"/>
                      </a:cubicBezTo>
                      <a:cubicBezTo>
                        <a:pt x="52872" y="1114"/>
                        <a:pt x="48038" y="126"/>
                        <a:pt x="42323" y="0"/>
                      </a:cubicBezTo>
                      <a:cubicBezTo>
                        <a:pt x="34757" y="0"/>
                        <a:pt x="27802" y="1869"/>
                        <a:pt x="21350" y="5463"/>
                      </a:cubicBezTo>
                      <a:cubicBezTo>
                        <a:pt x="15024" y="9058"/>
                        <a:pt x="9938" y="14269"/>
                        <a:pt x="5967" y="21224"/>
                      </a:cubicBezTo>
                      <a:cubicBezTo>
                        <a:pt x="2121" y="28054"/>
                        <a:pt x="126" y="36374"/>
                        <a:pt x="0" y="46169"/>
                      </a:cubicBezTo>
                      <a:cubicBezTo>
                        <a:pt x="252" y="60690"/>
                        <a:pt x="4223" y="71994"/>
                        <a:pt x="11915" y="79937"/>
                      </a:cubicBezTo>
                      <a:cubicBezTo>
                        <a:pt x="19499" y="87935"/>
                        <a:pt x="29294" y="91906"/>
                        <a:pt x="41209" y="92032"/>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21" name="任意多边形: 形状 20"/>
                <p:cNvSpPr/>
                <p:nvPr>
                  <p:custDataLst>
                    <p:tags r:id="rId32"/>
                  </p:custDataLst>
                </p:nvPr>
              </p:nvSpPr>
              <p:spPr>
                <a:xfrm>
                  <a:off x="10279225" y="962037"/>
                  <a:ext cx="81321" cy="91960"/>
                </a:xfrm>
                <a:custGeom>
                  <a:avLst/>
                  <a:gdLst>
                    <a:gd name="connsiteX0" fmla="*/ 40723 w 81321"/>
                    <a:gd name="connsiteY0" fmla="*/ 79668 h 91960"/>
                    <a:gd name="connsiteX1" fmla="*/ 22356 w 81321"/>
                    <a:gd name="connsiteY1" fmla="*/ 70484 h 91960"/>
                    <a:gd name="connsiteX2" fmla="*/ 15402 w 81321"/>
                    <a:gd name="connsiteY2" fmla="*/ 46151 h 91960"/>
                    <a:gd name="connsiteX3" fmla="*/ 22356 w 81321"/>
                    <a:gd name="connsiteY3" fmla="*/ 21566 h 91960"/>
                    <a:gd name="connsiteX4" fmla="*/ 40723 w 81321"/>
                    <a:gd name="connsiteY4" fmla="*/ 12257 h 91960"/>
                    <a:gd name="connsiteX5" fmla="*/ 59090 w 81321"/>
                    <a:gd name="connsiteY5" fmla="*/ 21566 h 91960"/>
                    <a:gd name="connsiteX6" fmla="*/ 66171 w 81321"/>
                    <a:gd name="connsiteY6" fmla="*/ 46151 h 91960"/>
                    <a:gd name="connsiteX7" fmla="*/ 59090 w 81321"/>
                    <a:gd name="connsiteY7" fmla="*/ 70484 h 91960"/>
                    <a:gd name="connsiteX8" fmla="*/ 40723 w 81321"/>
                    <a:gd name="connsiteY8" fmla="*/ 79668 h 91960"/>
                    <a:gd name="connsiteX9" fmla="*/ 40723 w 81321"/>
                    <a:gd name="connsiteY9" fmla="*/ 91960 h 91960"/>
                    <a:gd name="connsiteX10" fmla="*/ 60834 w 81321"/>
                    <a:gd name="connsiteY10" fmla="*/ 86497 h 91960"/>
                    <a:gd name="connsiteX11" fmla="*/ 75606 w 81321"/>
                    <a:gd name="connsiteY11" fmla="*/ 70862 h 91960"/>
                    <a:gd name="connsiteX12" fmla="*/ 81321 w 81321"/>
                    <a:gd name="connsiteY12" fmla="*/ 46169 h 91960"/>
                    <a:gd name="connsiteX13" fmla="*/ 75606 w 81321"/>
                    <a:gd name="connsiteY13" fmla="*/ 21224 h 91960"/>
                    <a:gd name="connsiteX14" fmla="*/ 60834 w 81321"/>
                    <a:gd name="connsiteY14" fmla="*/ 5463 h 91960"/>
                    <a:gd name="connsiteX15" fmla="*/ 40723 w 81321"/>
                    <a:gd name="connsiteY15" fmla="*/ 0 h 91960"/>
                    <a:gd name="connsiteX16" fmla="*/ 20613 w 81321"/>
                    <a:gd name="connsiteY16" fmla="*/ 5463 h 91960"/>
                    <a:gd name="connsiteX17" fmla="*/ 5841 w 81321"/>
                    <a:gd name="connsiteY17" fmla="*/ 21224 h 91960"/>
                    <a:gd name="connsiteX18" fmla="*/ 0 w 81321"/>
                    <a:gd name="connsiteY18" fmla="*/ 46169 h 91960"/>
                    <a:gd name="connsiteX19" fmla="*/ 5841 w 81321"/>
                    <a:gd name="connsiteY19" fmla="*/ 70862 h 91960"/>
                    <a:gd name="connsiteX20" fmla="*/ 20613 w 81321"/>
                    <a:gd name="connsiteY20" fmla="*/ 86497 h 91960"/>
                    <a:gd name="connsiteX21" fmla="*/ 40723 w 81321"/>
                    <a:gd name="connsiteY21" fmla="*/ 91960 h 9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321" h="91960">
                      <a:moveTo>
                        <a:pt x="40723" y="79668"/>
                      </a:moveTo>
                      <a:cubicBezTo>
                        <a:pt x="33032" y="79542"/>
                        <a:pt x="26939" y="76433"/>
                        <a:pt x="22356" y="70484"/>
                      </a:cubicBezTo>
                      <a:cubicBezTo>
                        <a:pt x="17756" y="64410"/>
                        <a:pt x="15527" y="56341"/>
                        <a:pt x="15402" y="46151"/>
                      </a:cubicBezTo>
                      <a:cubicBezTo>
                        <a:pt x="15527" y="35853"/>
                        <a:pt x="17756" y="27658"/>
                        <a:pt x="22356" y="21566"/>
                      </a:cubicBezTo>
                      <a:cubicBezTo>
                        <a:pt x="26957" y="15491"/>
                        <a:pt x="33032" y="12382"/>
                        <a:pt x="40723" y="12257"/>
                      </a:cubicBezTo>
                      <a:cubicBezTo>
                        <a:pt x="48415" y="12382"/>
                        <a:pt x="54508" y="15491"/>
                        <a:pt x="59090" y="21566"/>
                      </a:cubicBezTo>
                      <a:cubicBezTo>
                        <a:pt x="63673" y="27640"/>
                        <a:pt x="66045" y="35835"/>
                        <a:pt x="66171" y="46151"/>
                      </a:cubicBezTo>
                      <a:cubicBezTo>
                        <a:pt x="66045" y="56323"/>
                        <a:pt x="63691" y="64392"/>
                        <a:pt x="59090" y="70484"/>
                      </a:cubicBezTo>
                      <a:cubicBezTo>
                        <a:pt x="54508" y="76433"/>
                        <a:pt x="48433" y="79542"/>
                        <a:pt x="40723" y="79668"/>
                      </a:cubicBezTo>
                      <a:close/>
                      <a:moveTo>
                        <a:pt x="40723" y="91960"/>
                      </a:moveTo>
                      <a:cubicBezTo>
                        <a:pt x="47930" y="91960"/>
                        <a:pt x="54633" y="90091"/>
                        <a:pt x="60834" y="86497"/>
                      </a:cubicBezTo>
                      <a:cubicBezTo>
                        <a:pt x="66908" y="82903"/>
                        <a:pt x="71886" y="77691"/>
                        <a:pt x="75606" y="70862"/>
                      </a:cubicBezTo>
                      <a:cubicBezTo>
                        <a:pt x="79326" y="64158"/>
                        <a:pt x="81321" y="55838"/>
                        <a:pt x="81321" y="46169"/>
                      </a:cubicBezTo>
                      <a:cubicBezTo>
                        <a:pt x="81321" y="36356"/>
                        <a:pt x="79326" y="28054"/>
                        <a:pt x="75606" y="21224"/>
                      </a:cubicBezTo>
                      <a:cubicBezTo>
                        <a:pt x="71886" y="14269"/>
                        <a:pt x="66926" y="9058"/>
                        <a:pt x="60834" y="5463"/>
                      </a:cubicBezTo>
                      <a:cubicBezTo>
                        <a:pt x="54633" y="1869"/>
                        <a:pt x="47930" y="0"/>
                        <a:pt x="40723" y="0"/>
                      </a:cubicBezTo>
                      <a:cubicBezTo>
                        <a:pt x="33391" y="0"/>
                        <a:pt x="26706" y="1869"/>
                        <a:pt x="20613" y="5463"/>
                      </a:cubicBezTo>
                      <a:cubicBezTo>
                        <a:pt x="14539" y="9058"/>
                        <a:pt x="9561" y="14269"/>
                        <a:pt x="5841" y="21224"/>
                      </a:cubicBezTo>
                      <a:cubicBezTo>
                        <a:pt x="2121" y="28054"/>
                        <a:pt x="126" y="36374"/>
                        <a:pt x="0" y="46169"/>
                      </a:cubicBezTo>
                      <a:cubicBezTo>
                        <a:pt x="126" y="55856"/>
                        <a:pt x="2103" y="64158"/>
                        <a:pt x="5841" y="70862"/>
                      </a:cubicBezTo>
                      <a:cubicBezTo>
                        <a:pt x="9561" y="77691"/>
                        <a:pt x="14521" y="82903"/>
                        <a:pt x="20613" y="86497"/>
                      </a:cubicBezTo>
                      <a:cubicBezTo>
                        <a:pt x="26706" y="90091"/>
                        <a:pt x="33409" y="91960"/>
                        <a:pt x="40723" y="91960"/>
                      </a:cubicBezTo>
                      <a:close/>
                    </a:path>
                  </a:pathLst>
                </a:custGeom>
                <a:solidFill>
                  <a:srgbClr val="999999"/>
                </a:solidFill>
                <a:ln w="6350" cap="flat">
                  <a:solidFill>
                    <a:srgbClr val="999999"/>
                  </a:solidFill>
                  <a:prstDash val="solid"/>
                  <a:miter/>
                </a:ln>
              </p:spPr>
              <p:txBody>
                <a:bodyPr rtlCol="0" anchor="ctr"/>
                <a:lstStyle/>
                <a:p>
                  <a:endParaRPr lang="zh-CN" altLang="en-US" b="1"/>
                </a:p>
              </p:txBody>
            </p:sp>
            <p:sp>
              <p:nvSpPr>
                <p:cNvPr id="22" name="任意多边形: 形状 21"/>
                <p:cNvSpPr/>
                <p:nvPr>
                  <p:custDataLst>
                    <p:tags r:id="rId33"/>
                  </p:custDataLst>
                </p:nvPr>
              </p:nvSpPr>
              <p:spPr>
                <a:xfrm>
                  <a:off x="10385203" y="962019"/>
                  <a:ext cx="120804" cy="89875"/>
                </a:xfrm>
                <a:custGeom>
                  <a:avLst/>
                  <a:gdLst>
                    <a:gd name="connsiteX0" fmla="*/ 36 w 120804"/>
                    <a:gd name="connsiteY0" fmla="*/ 89858 h 89875"/>
                    <a:gd name="connsiteX1" fmla="*/ 14683 w 120804"/>
                    <a:gd name="connsiteY1" fmla="*/ 89858 h 89875"/>
                    <a:gd name="connsiteX2" fmla="*/ 14683 w 120804"/>
                    <a:gd name="connsiteY2" fmla="*/ 26310 h 89875"/>
                    <a:gd name="connsiteX3" fmla="*/ 26220 w 120804"/>
                    <a:gd name="connsiteY3" fmla="*/ 16138 h 89875"/>
                    <a:gd name="connsiteX4" fmla="*/ 36770 w 120804"/>
                    <a:gd name="connsiteY4" fmla="*/ 12904 h 89875"/>
                    <a:gd name="connsiteX5" fmla="*/ 49062 w 120804"/>
                    <a:gd name="connsiteY5" fmla="*/ 18367 h 89875"/>
                    <a:gd name="connsiteX6" fmla="*/ 53034 w 120804"/>
                    <a:gd name="connsiteY6" fmla="*/ 36249 h 89875"/>
                    <a:gd name="connsiteX7" fmla="*/ 53034 w 120804"/>
                    <a:gd name="connsiteY7" fmla="*/ 89876 h 89875"/>
                    <a:gd name="connsiteX8" fmla="*/ 67807 w 120804"/>
                    <a:gd name="connsiteY8" fmla="*/ 89876 h 89875"/>
                    <a:gd name="connsiteX9" fmla="*/ 67807 w 120804"/>
                    <a:gd name="connsiteY9" fmla="*/ 26310 h 89875"/>
                    <a:gd name="connsiteX10" fmla="*/ 79344 w 120804"/>
                    <a:gd name="connsiteY10" fmla="*/ 16138 h 89875"/>
                    <a:gd name="connsiteX11" fmla="*/ 89894 w 120804"/>
                    <a:gd name="connsiteY11" fmla="*/ 12904 h 89875"/>
                    <a:gd name="connsiteX12" fmla="*/ 102186 w 120804"/>
                    <a:gd name="connsiteY12" fmla="*/ 18367 h 89875"/>
                    <a:gd name="connsiteX13" fmla="*/ 106158 w 120804"/>
                    <a:gd name="connsiteY13" fmla="*/ 36249 h 89875"/>
                    <a:gd name="connsiteX14" fmla="*/ 106158 w 120804"/>
                    <a:gd name="connsiteY14" fmla="*/ 89876 h 89875"/>
                    <a:gd name="connsiteX15" fmla="*/ 120805 w 120804"/>
                    <a:gd name="connsiteY15" fmla="*/ 89876 h 89875"/>
                    <a:gd name="connsiteX16" fmla="*/ 120805 w 120804"/>
                    <a:gd name="connsiteY16" fmla="*/ 34398 h 89875"/>
                    <a:gd name="connsiteX17" fmla="*/ 114353 w 120804"/>
                    <a:gd name="connsiteY17" fmla="*/ 8824 h 89875"/>
                    <a:gd name="connsiteX18" fmla="*/ 94243 w 120804"/>
                    <a:gd name="connsiteY18" fmla="*/ 18 h 89875"/>
                    <a:gd name="connsiteX19" fmla="*/ 79218 w 120804"/>
                    <a:gd name="connsiteY19" fmla="*/ 4727 h 89875"/>
                    <a:gd name="connsiteX20" fmla="*/ 65308 w 120804"/>
                    <a:gd name="connsiteY20" fmla="*/ 16767 h 89875"/>
                    <a:gd name="connsiteX21" fmla="*/ 56862 w 120804"/>
                    <a:gd name="connsiteY21" fmla="*/ 4475 h 89875"/>
                    <a:gd name="connsiteX22" fmla="*/ 41101 w 120804"/>
                    <a:gd name="connsiteY22" fmla="*/ 0 h 89875"/>
                    <a:gd name="connsiteX23" fmla="*/ 26328 w 120804"/>
                    <a:gd name="connsiteY23" fmla="*/ 4349 h 89875"/>
                    <a:gd name="connsiteX24" fmla="*/ 13784 w 120804"/>
                    <a:gd name="connsiteY24" fmla="*/ 15024 h 89875"/>
                    <a:gd name="connsiteX25" fmla="*/ 13281 w 120804"/>
                    <a:gd name="connsiteY25" fmla="*/ 15024 h 89875"/>
                    <a:gd name="connsiteX26" fmla="*/ 12041 w 120804"/>
                    <a:gd name="connsiteY26" fmla="*/ 2246 h 89875"/>
                    <a:gd name="connsiteX27" fmla="*/ 0 w 120804"/>
                    <a:gd name="connsiteY27" fmla="*/ 2246 h 89875"/>
                    <a:gd name="connsiteX28" fmla="*/ 0 w 120804"/>
                    <a:gd name="connsiteY28" fmla="*/ 89858 h 8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804" h="89875">
                      <a:moveTo>
                        <a:pt x="36" y="89858"/>
                      </a:moveTo>
                      <a:lnTo>
                        <a:pt x="14683" y="89858"/>
                      </a:lnTo>
                      <a:lnTo>
                        <a:pt x="14683" y="26310"/>
                      </a:lnTo>
                      <a:cubicBezTo>
                        <a:pt x="18654" y="21710"/>
                        <a:pt x="22626" y="18367"/>
                        <a:pt x="26220" y="16138"/>
                      </a:cubicBezTo>
                      <a:cubicBezTo>
                        <a:pt x="29941" y="14036"/>
                        <a:pt x="33427" y="12904"/>
                        <a:pt x="36770" y="12904"/>
                      </a:cubicBezTo>
                      <a:cubicBezTo>
                        <a:pt x="42359" y="12778"/>
                        <a:pt x="46456" y="14647"/>
                        <a:pt x="49062" y="18367"/>
                      </a:cubicBezTo>
                      <a:cubicBezTo>
                        <a:pt x="51794" y="22087"/>
                        <a:pt x="53160" y="28054"/>
                        <a:pt x="53034" y="36249"/>
                      </a:cubicBezTo>
                      <a:lnTo>
                        <a:pt x="53034" y="89876"/>
                      </a:lnTo>
                      <a:lnTo>
                        <a:pt x="67807" y="89876"/>
                      </a:lnTo>
                      <a:lnTo>
                        <a:pt x="67807" y="26310"/>
                      </a:lnTo>
                      <a:cubicBezTo>
                        <a:pt x="71904" y="21710"/>
                        <a:pt x="75750" y="18367"/>
                        <a:pt x="79344" y="16138"/>
                      </a:cubicBezTo>
                      <a:cubicBezTo>
                        <a:pt x="82939" y="14036"/>
                        <a:pt x="86551" y="12904"/>
                        <a:pt x="89894" y="12904"/>
                      </a:cubicBezTo>
                      <a:cubicBezTo>
                        <a:pt x="95357" y="12778"/>
                        <a:pt x="99580" y="14647"/>
                        <a:pt x="102186" y="18367"/>
                      </a:cubicBezTo>
                      <a:cubicBezTo>
                        <a:pt x="104918" y="22087"/>
                        <a:pt x="106158" y="28054"/>
                        <a:pt x="106158" y="36249"/>
                      </a:cubicBezTo>
                      <a:lnTo>
                        <a:pt x="106158" y="89876"/>
                      </a:lnTo>
                      <a:lnTo>
                        <a:pt x="120805" y="89876"/>
                      </a:lnTo>
                      <a:lnTo>
                        <a:pt x="120805" y="34398"/>
                      </a:lnTo>
                      <a:cubicBezTo>
                        <a:pt x="120805" y="23093"/>
                        <a:pt x="118702" y="14539"/>
                        <a:pt x="114353" y="8824"/>
                      </a:cubicBezTo>
                      <a:cubicBezTo>
                        <a:pt x="109878" y="2983"/>
                        <a:pt x="103175" y="18"/>
                        <a:pt x="94243" y="18"/>
                      </a:cubicBezTo>
                      <a:cubicBezTo>
                        <a:pt x="88905" y="144"/>
                        <a:pt x="83945" y="1635"/>
                        <a:pt x="79218" y="4727"/>
                      </a:cubicBezTo>
                      <a:cubicBezTo>
                        <a:pt x="74384" y="7710"/>
                        <a:pt x="69783" y="11807"/>
                        <a:pt x="65308" y="16767"/>
                      </a:cubicBezTo>
                      <a:cubicBezTo>
                        <a:pt x="63565" y="11556"/>
                        <a:pt x="60834" y="7458"/>
                        <a:pt x="56862" y="4475"/>
                      </a:cubicBezTo>
                      <a:cubicBezTo>
                        <a:pt x="53016" y="1617"/>
                        <a:pt x="47804" y="0"/>
                        <a:pt x="41101" y="0"/>
                      </a:cubicBezTo>
                      <a:cubicBezTo>
                        <a:pt x="35889" y="126"/>
                        <a:pt x="30929" y="1492"/>
                        <a:pt x="26328" y="4349"/>
                      </a:cubicBezTo>
                      <a:cubicBezTo>
                        <a:pt x="21853" y="7207"/>
                        <a:pt x="17648" y="10675"/>
                        <a:pt x="13784" y="15024"/>
                      </a:cubicBezTo>
                      <a:lnTo>
                        <a:pt x="13281" y="15024"/>
                      </a:lnTo>
                      <a:lnTo>
                        <a:pt x="12041" y="2246"/>
                      </a:lnTo>
                      <a:lnTo>
                        <a:pt x="0" y="2246"/>
                      </a:lnTo>
                      <a:lnTo>
                        <a:pt x="0" y="89858"/>
                      </a:lnTo>
                      <a:close/>
                    </a:path>
                  </a:pathLst>
                </a:custGeom>
                <a:solidFill>
                  <a:srgbClr val="999999"/>
                </a:solidFill>
                <a:ln w="6350" cap="flat">
                  <a:solidFill>
                    <a:srgbClr val="999999"/>
                  </a:solidFill>
                  <a:prstDash val="solid"/>
                  <a:miter/>
                </a:ln>
              </p:spPr>
              <p:txBody>
                <a:bodyPr rtlCol="0" anchor="ctr"/>
                <a:lstStyle/>
                <a:p>
                  <a:endParaRPr lang="zh-CN" altLang="en-US" b="1"/>
                </a:p>
              </p:txBody>
            </p:sp>
          </p:grpSp>
          <p:sp>
            <p:nvSpPr>
              <p:cNvPr id="18" name="任意多边形: 形状 17"/>
              <p:cNvSpPr/>
              <p:nvPr userDrawn="1">
                <p:custDataLst>
                  <p:tags r:id="rId34"/>
                </p:custDataLst>
              </p:nvPr>
            </p:nvSpPr>
            <p:spPr>
              <a:xfrm>
                <a:off x="1086173" y="3300162"/>
                <a:ext cx="781977" cy="781959"/>
              </a:xfrm>
              <a:custGeom>
                <a:avLst/>
                <a:gdLst>
                  <a:gd name="connsiteX0" fmla="*/ 0 w 781977"/>
                  <a:gd name="connsiteY0" fmla="*/ 390989 h 781959"/>
                  <a:gd name="connsiteX1" fmla="*/ 34757 w 781977"/>
                  <a:gd name="connsiteY1" fmla="*/ 552355 h 781959"/>
                  <a:gd name="connsiteX2" fmla="*/ 114820 w 781977"/>
                  <a:gd name="connsiteY2" fmla="*/ 552355 h 781959"/>
                  <a:gd name="connsiteX3" fmla="*/ 266877 w 781977"/>
                  <a:gd name="connsiteY3" fmla="*/ 552355 h 781959"/>
                  <a:gd name="connsiteX4" fmla="*/ 341351 w 781977"/>
                  <a:gd name="connsiteY4" fmla="*/ 465463 h 781959"/>
                  <a:gd name="connsiteX5" fmla="*/ 179985 w 781977"/>
                  <a:gd name="connsiteY5" fmla="*/ 378570 h 781959"/>
                  <a:gd name="connsiteX6" fmla="*/ 179985 w 781977"/>
                  <a:gd name="connsiteY6" fmla="*/ 204786 h 781959"/>
                  <a:gd name="connsiteX7" fmla="*/ 440644 w 781977"/>
                  <a:gd name="connsiteY7" fmla="*/ 204786 h 781959"/>
                  <a:gd name="connsiteX8" fmla="*/ 440644 w 781977"/>
                  <a:gd name="connsiteY8" fmla="*/ 242023 h 781959"/>
                  <a:gd name="connsiteX9" fmla="*/ 217222 w 781977"/>
                  <a:gd name="connsiteY9" fmla="*/ 242023 h 781959"/>
                  <a:gd name="connsiteX10" fmla="*/ 217222 w 781977"/>
                  <a:gd name="connsiteY10" fmla="*/ 341316 h 781959"/>
                  <a:gd name="connsiteX11" fmla="*/ 378588 w 781977"/>
                  <a:gd name="connsiteY11" fmla="*/ 465445 h 781959"/>
                  <a:gd name="connsiteX12" fmla="*/ 126484 w 781977"/>
                  <a:gd name="connsiteY12" fmla="*/ 597140 h 781959"/>
                  <a:gd name="connsiteX13" fmla="*/ 58461 w 781977"/>
                  <a:gd name="connsiteY13" fmla="*/ 596763 h 781959"/>
                  <a:gd name="connsiteX14" fmla="*/ 390989 w 781977"/>
                  <a:gd name="connsiteY14" fmla="*/ 781960 h 781959"/>
                  <a:gd name="connsiteX15" fmla="*/ 722150 w 781977"/>
                  <a:gd name="connsiteY15" fmla="*/ 598758 h 781959"/>
                  <a:gd name="connsiteX16" fmla="*/ 692731 w 781977"/>
                  <a:gd name="connsiteY16" fmla="*/ 599387 h 781959"/>
                  <a:gd name="connsiteX17" fmla="*/ 539937 w 781977"/>
                  <a:gd name="connsiteY17" fmla="*/ 539937 h 781959"/>
                  <a:gd name="connsiteX18" fmla="*/ 539937 w 781977"/>
                  <a:gd name="connsiteY18" fmla="*/ 229640 h 781959"/>
                  <a:gd name="connsiteX19" fmla="*/ 465463 w 781977"/>
                  <a:gd name="connsiteY19" fmla="*/ 242059 h 781959"/>
                  <a:gd name="connsiteX20" fmla="*/ 465463 w 781977"/>
                  <a:gd name="connsiteY20" fmla="*/ 204822 h 781959"/>
                  <a:gd name="connsiteX21" fmla="*/ 589592 w 781977"/>
                  <a:gd name="connsiteY21" fmla="*/ 167585 h 781959"/>
                  <a:gd name="connsiteX22" fmla="*/ 589592 w 781977"/>
                  <a:gd name="connsiteY22" fmla="*/ 530771 h 781959"/>
                  <a:gd name="connsiteX23" fmla="*/ 618634 w 781977"/>
                  <a:gd name="connsiteY23" fmla="*/ 552373 h 781959"/>
                  <a:gd name="connsiteX24" fmla="*/ 705149 w 781977"/>
                  <a:gd name="connsiteY24" fmla="*/ 552373 h 781959"/>
                  <a:gd name="connsiteX25" fmla="*/ 747220 w 781977"/>
                  <a:gd name="connsiteY25" fmla="*/ 552373 h 781959"/>
                  <a:gd name="connsiteX26" fmla="*/ 781977 w 781977"/>
                  <a:gd name="connsiteY26" fmla="*/ 391007 h 781959"/>
                  <a:gd name="connsiteX27" fmla="*/ 390989 w 781977"/>
                  <a:gd name="connsiteY27" fmla="*/ 0 h 781959"/>
                  <a:gd name="connsiteX28" fmla="*/ 0 w 781977"/>
                  <a:gd name="connsiteY28" fmla="*/ 390989 h 78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1977" h="781959">
                    <a:moveTo>
                      <a:pt x="0" y="390989"/>
                    </a:moveTo>
                    <a:cubicBezTo>
                      <a:pt x="0" y="448588"/>
                      <a:pt x="12418" y="503203"/>
                      <a:pt x="34757" y="552355"/>
                    </a:cubicBezTo>
                    <a:lnTo>
                      <a:pt x="114820" y="552355"/>
                    </a:lnTo>
                    <a:lnTo>
                      <a:pt x="266877" y="552355"/>
                    </a:lnTo>
                    <a:cubicBezTo>
                      <a:pt x="336769" y="530628"/>
                      <a:pt x="341351" y="490300"/>
                      <a:pt x="341351" y="465463"/>
                    </a:cubicBezTo>
                    <a:cubicBezTo>
                      <a:pt x="341351" y="378570"/>
                      <a:pt x="254459" y="366170"/>
                      <a:pt x="179985" y="378570"/>
                    </a:cubicBezTo>
                    <a:lnTo>
                      <a:pt x="179985" y="204786"/>
                    </a:lnTo>
                    <a:lnTo>
                      <a:pt x="440644" y="204786"/>
                    </a:lnTo>
                    <a:lnTo>
                      <a:pt x="440644" y="242023"/>
                    </a:lnTo>
                    <a:lnTo>
                      <a:pt x="217222" y="242023"/>
                    </a:lnTo>
                    <a:lnTo>
                      <a:pt x="217222" y="341316"/>
                    </a:lnTo>
                    <a:cubicBezTo>
                      <a:pt x="339860" y="342807"/>
                      <a:pt x="377097" y="383153"/>
                      <a:pt x="378588" y="465445"/>
                    </a:cubicBezTo>
                    <a:cubicBezTo>
                      <a:pt x="381320" y="608444"/>
                      <a:pt x="235589" y="599369"/>
                      <a:pt x="126484" y="597140"/>
                    </a:cubicBezTo>
                    <a:cubicBezTo>
                      <a:pt x="120032" y="597015"/>
                      <a:pt x="82795" y="596889"/>
                      <a:pt x="58461" y="596763"/>
                    </a:cubicBezTo>
                    <a:cubicBezTo>
                      <a:pt x="127472" y="707989"/>
                      <a:pt x="250613" y="781960"/>
                      <a:pt x="390989" y="781960"/>
                    </a:cubicBezTo>
                    <a:cubicBezTo>
                      <a:pt x="530502" y="781960"/>
                      <a:pt x="653014" y="708851"/>
                      <a:pt x="722150" y="598758"/>
                    </a:cubicBezTo>
                    <a:cubicBezTo>
                      <a:pt x="712463" y="599135"/>
                      <a:pt x="702669" y="599261"/>
                      <a:pt x="692731" y="599387"/>
                    </a:cubicBezTo>
                    <a:cubicBezTo>
                      <a:pt x="616765" y="599513"/>
                      <a:pt x="539937" y="588838"/>
                      <a:pt x="539937" y="539937"/>
                    </a:cubicBezTo>
                    <a:lnTo>
                      <a:pt x="539937" y="229640"/>
                    </a:lnTo>
                    <a:cubicBezTo>
                      <a:pt x="511632" y="234241"/>
                      <a:pt x="499968" y="237332"/>
                      <a:pt x="465463" y="242059"/>
                    </a:cubicBezTo>
                    <a:lnTo>
                      <a:pt x="465463" y="204822"/>
                    </a:lnTo>
                    <a:cubicBezTo>
                      <a:pt x="500345" y="192781"/>
                      <a:pt x="527518" y="183094"/>
                      <a:pt x="589592" y="167585"/>
                    </a:cubicBezTo>
                    <a:lnTo>
                      <a:pt x="589592" y="530771"/>
                    </a:lnTo>
                    <a:cubicBezTo>
                      <a:pt x="594552" y="542812"/>
                      <a:pt x="596547" y="550756"/>
                      <a:pt x="618634" y="552373"/>
                    </a:cubicBezTo>
                    <a:lnTo>
                      <a:pt x="705149" y="552373"/>
                    </a:lnTo>
                    <a:lnTo>
                      <a:pt x="747220" y="552373"/>
                    </a:lnTo>
                    <a:cubicBezTo>
                      <a:pt x="769559" y="503221"/>
                      <a:pt x="781977" y="448480"/>
                      <a:pt x="781977" y="391007"/>
                    </a:cubicBezTo>
                    <a:cubicBezTo>
                      <a:pt x="781995" y="175025"/>
                      <a:pt x="606971" y="0"/>
                      <a:pt x="390989" y="0"/>
                    </a:cubicBezTo>
                    <a:cubicBezTo>
                      <a:pt x="175007" y="0"/>
                      <a:pt x="0" y="175025"/>
                      <a:pt x="0" y="390989"/>
                    </a:cubicBezTo>
                    <a:close/>
                  </a:path>
                </a:pathLst>
              </a:custGeom>
              <a:solidFill>
                <a:srgbClr val="FF5200"/>
              </a:solidFill>
              <a:ln w="1794" cap="flat">
                <a:noFill/>
                <a:prstDash val="solid"/>
                <a:miter/>
              </a:ln>
            </p:spPr>
            <p:txBody>
              <a:bodyPr rtlCol="0" anchor="ctr"/>
              <a:lstStyle/>
              <a:p>
                <a:endParaRPr lang="zh-CN" altLang="en-US"/>
              </a:p>
            </p:txBody>
          </p:sp>
        </p:grpSp>
        <p:sp>
          <p:nvSpPr>
            <p:cNvPr id="8" name="矩形 7">
              <a:hlinkClick r:id="rId35"/>
            </p:cNvPr>
            <p:cNvSpPr/>
            <p:nvPr userDrawn="1">
              <p:custDataLst>
                <p:tags r:id="rId36"/>
              </p:custDataLst>
            </p:nvPr>
          </p:nvSpPr>
          <p:spPr>
            <a:xfrm>
              <a:off x="870547" y="7238685"/>
              <a:ext cx="3333750" cy="1143000"/>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任意多边形: 形状 36"/>
          <p:cNvSpPr/>
          <p:nvPr userDrawn="1">
            <p:custDataLst>
              <p:tags r:id="rId37"/>
            </p:custDataLst>
          </p:nvPr>
        </p:nvSpPr>
        <p:spPr>
          <a:xfrm>
            <a:off x="2" y="3832097"/>
            <a:ext cx="12195175" cy="3022731"/>
          </a:xfrm>
          <a:custGeom>
            <a:avLst/>
            <a:gdLst>
              <a:gd name="connsiteX0" fmla="*/ 7975600 w 12192000"/>
              <a:gd name="connsiteY0" fmla="*/ 1366 h 3023966"/>
              <a:gd name="connsiteX1" fmla="*/ 11319470 w 12192000"/>
              <a:gd name="connsiteY1" fmla="*/ 330723 h 3023966"/>
              <a:gd name="connsiteX2" fmla="*/ 12192000 w 12192000"/>
              <a:gd name="connsiteY2" fmla="*/ 498201 h 3023966"/>
              <a:gd name="connsiteX3" fmla="*/ 12192000 w 12192000"/>
              <a:gd name="connsiteY3" fmla="*/ 3023966 h 3023966"/>
              <a:gd name="connsiteX4" fmla="*/ 0 w 12192000"/>
              <a:gd name="connsiteY4" fmla="*/ 3023966 h 3023966"/>
              <a:gd name="connsiteX5" fmla="*/ 0 w 12192000"/>
              <a:gd name="connsiteY5" fmla="*/ 376472 h 3023966"/>
              <a:gd name="connsiteX6" fmla="*/ 345926 w 12192000"/>
              <a:gd name="connsiteY6" fmla="*/ 450479 h 3023966"/>
              <a:gd name="connsiteX7" fmla="*/ 2908300 w 12192000"/>
              <a:gd name="connsiteY7" fmla="*/ 674466 h 3023966"/>
              <a:gd name="connsiteX8" fmla="*/ 7975600 w 12192000"/>
              <a:gd name="connsiteY8" fmla="*/ 1366 h 30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23966">
                <a:moveTo>
                  <a:pt x="7975600" y="1366"/>
                </a:moveTo>
                <a:cubicBezTo>
                  <a:pt x="9159875" y="-16096"/>
                  <a:pt x="10251281" y="136105"/>
                  <a:pt x="11319470" y="330723"/>
                </a:cubicBezTo>
                <a:lnTo>
                  <a:pt x="12192000" y="498201"/>
                </a:lnTo>
                <a:lnTo>
                  <a:pt x="12192000" y="3023966"/>
                </a:lnTo>
                <a:lnTo>
                  <a:pt x="0" y="3023966"/>
                </a:lnTo>
                <a:lnTo>
                  <a:pt x="0" y="376472"/>
                </a:lnTo>
                <a:lnTo>
                  <a:pt x="345926" y="450479"/>
                </a:lnTo>
                <a:cubicBezTo>
                  <a:pt x="1074142" y="599258"/>
                  <a:pt x="1865313" y="710978"/>
                  <a:pt x="2908300" y="674466"/>
                </a:cubicBezTo>
                <a:cubicBezTo>
                  <a:pt x="4298950" y="625783"/>
                  <a:pt x="6396567" y="24649"/>
                  <a:pt x="7975600" y="1366"/>
                </a:cubicBezTo>
                <a:close/>
              </a:path>
            </a:pathLst>
          </a:custGeom>
          <a:solidFill>
            <a:srgbClr val="00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05">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首页">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custDataLst>
              <p:tags r:id="rId2"/>
            </p:custDataLst>
          </p:nvPr>
        </p:nvSpPr>
        <p:spPr>
          <a:xfrm rot="-584">
            <a:off x="3742800" y="4600058"/>
            <a:ext cx="4706400" cy="473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ct val="0"/>
              </a:spcBef>
              <a:spcAft>
                <a:spcPct val="0"/>
              </a:spcAft>
              <a:buSzPts val="1400"/>
              <a:buNone/>
              <a:defRPr/>
            </a:lvl1pPr>
            <a:lvl2pPr lvl="1">
              <a:lnSpc>
                <a:spcPct val="100000"/>
              </a:lnSpc>
              <a:spcBef>
                <a:spcPct val="0"/>
              </a:spcBef>
              <a:spcAft>
                <a:spcPct val="0"/>
              </a:spcAft>
              <a:buSzPts val="1800"/>
              <a:buNone/>
              <a:defRPr sz="1800"/>
            </a:lvl2pPr>
            <a:lvl3pPr lvl="2">
              <a:lnSpc>
                <a:spcPct val="100000"/>
              </a:lnSpc>
              <a:spcBef>
                <a:spcPct val="0"/>
              </a:spcBef>
              <a:spcAft>
                <a:spcPct val="0"/>
              </a:spcAft>
              <a:buSzPts val="1800"/>
              <a:buNone/>
              <a:defRPr sz="1800"/>
            </a:lvl3pPr>
            <a:lvl4pPr lvl="3">
              <a:lnSpc>
                <a:spcPct val="100000"/>
              </a:lnSpc>
              <a:spcBef>
                <a:spcPct val="0"/>
              </a:spcBef>
              <a:spcAft>
                <a:spcPct val="0"/>
              </a:spcAft>
              <a:buSzPts val="1800"/>
              <a:buNone/>
              <a:defRPr sz="1800"/>
            </a:lvl4pPr>
            <a:lvl5pPr lvl="4">
              <a:lnSpc>
                <a:spcPct val="100000"/>
              </a:lnSpc>
              <a:spcBef>
                <a:spcPct val="0"/>
              </a:spcBef>
              <a:spcAft>
                <a:spcPct val="0"/>
              </a:spcAft>
              <a:buSzPts val="1800"/>
              <a:buNone/>
              <a:defRPr sz="1800"/>
            </a:lvl5pPr>
            <a:lvl6pPr lvl="5">
              <a:lnSpc>
                <a:spcPct val="100000"/>
              </a:lnSpc>
              <a:spcBef>
                <a:spcPct val="0"/>
              </a:spcBef>
              <a:spcAft>
                <a:spcPct val="0"/>
              </a:spcAft>
              <a:buSzPts val="1800"/>
              <a:buNone/>
              <a:defRPr sz="1800"/>
            </a:lvl6pPr>
            <a:lvl7pPr lvl="6">
              <a:lnSpc>
                <a:spcPct val="100000"/>
              </a:lnSpc>
              <a:spcBef>
                <a:spcPct val="0"/>
              </a:spcBef>
              <a:spcAft>
                <a:spcPct val="0"/>
              </a:spcAft>
              <a:buSzPts val="1800"/>
              <a:buNone/>
              <a:defRPr sz="1800"/>
            </a:lvl7pPr>
            <a:lvl8pPr lvl="7">
              <a:lnSpc>
                <a:spcPct val="100000"/>
              </a:lnSpc>
              <a:spcBef>
                <a:spcPct val="0"/>
              </a:spcBef>
              <a:spcAft>
                <a:spcPct val="0"/>
              </a:spcAft>
              <a:buSzPts val="1800"/>
              <a:buNone/>
              <a:defRPr sz="1800"/>
            </a:lvl8pPr>
            <a:lvl9pPr lvl="8">
              <a:lnSpc>
                <a:spcPct val="100000"/>
              </a:lnSpc>
              <a:spcBef>
                <a:spcPct val="0"/>
              </a:spcBef>
              <a:spcAft>
                <a:spcPct val="0"/>
              </a:spcAft>
              <a:buSzPts val="1800"/>
              <a:buNone/>
              <a:defRPr sz="1800"/>
            </a:lvl9pPr>
          </a:lstStyle>
          <a:p/>
        </p:txBody>
      </p:sp>
      <p:sp>
        <p:nvSpPr>
          <p:cNvPr id="10" name="Google Shape;10;p2"/>
          <p:cNvSpPr txBox="1">
            <a:spLocks noGrp="1"/>
          </p:cNvSpPr>
          <p:nvPr>
            <p:ph type="ctrTitle"/>
            <p:custDataLst>
              <p:tags r:id="rId3"/>
            </p:custDataLst>
          </p:nvPr>
        </p:nvSpPr>
        <p:spPr>
          <a:xfrm>
            <a:off x="2552400" y="1498534"/>
            <a:ext cx="7087200" cy="2124800"/>
          </a:xfrm>
          <a:prstGeom prst="rect">
            <a:avLst/>
          </a:prstGeom>
        </p:spPr>
        <p:txBody>
          <a:bodyPr spcFirstLastPara="1" wrap="square" lIns="91425" tIns="91425" rIns="91425" bIns="91425" anchor="ctr" anchorCtr="0">
            <a:noAutofit/>
          </a:bodyPr>
          <a:lstStyle>
            <a:lvl1pPr lvl="0" rtl="0">
              <a:spcBef>
                <a:spcPct val="0"/>
              </a:spcBef>
              <a:spcAft>
                <a:spcPct val="0"/>
              </a:spcAft>
              <a:buClr>
                <a:srgbClr val="191919"/>
              </a:buClr>
              <a:buSzPts val="5200"/>
              <a:buNone/>
              <a:defRPr sz="5000" b="0">
                <a:latin typeface="Merienda One" panose="02000000000000000000"/>
                <a:ea typeface="Merienda One" panose="02000000000000000000"/>
                <a:cs typeface="Merienda One" panose="02000000000000000000"/>
                <a:sym typeface="Merienda One" panose="02000000000000000000"/>
              </a:defRPr>
            </a:lvl1pPr>
            <a:lvl2pPr lvl="1" rtl="0">
              <a:spcBef>
                <a:spcPct val="0"/>
              </a:spcBef>
              <a:spcAft>
                <a:spcPct val="0"/>
              </a:spcAft>
              <a:buClr>
                <a:srgbClr val="191919"/>
              </a:buClr>
              <a:buSzPts val="5200"/>
              <a:buNone/>
              <a:defRPr sz="5200">
                <a:solidFill>
                  <a:srgbClr val="191919"/>
                </a:solidFill>
              </a:defRPr>
            </a:lvl2pPr>
            <a:lvl3pPr lvl="2" rtl="0">
              <a:spcBef>
                <a:spcPct val="0"/>
              </a:spcBef>
              <a:spcAft>
                <a:spcPct val="0"/>
              </a:spcAft>
              <a:buClr>
                <a:srgbClr val="191919"/>
              </a:buClr>
              <a:buSzPts val="5200"/>
              <a:buNone/>
              <a:defRPr sz="5200">
                <a:solidFill>
                  <a:srgbClr val="191919"/>
                </a:solidFill>
              </a:defRPr>
            </a:lvl3pPr>
            <a:lvl4pPr lvl="3" rtl="0">
              <a:spcBef>
                <a:spcPct val="0"/>
              </a:spcBef>
              <a:spcAft>
                <a:spcPct val="0"/>
              </a:spcAft>
              <a:buClr>
                <a:srgbClr val="191919"/>
              </a:buClr>
              <a:buSzPts val="5200"/>
              <a:buNone/>
              <a:defRPr sz="5200">
                <a:solidFill>
                  <a:srgbClr val="191919"/>
                </a:solidFill>
              </a:defRPr>
            </a:lvl4pPr>
            <a:lvl5pPr lvl="4" rtl="0">
              <a:spcBef>
                <a:spcPct val="0"/>
              </a:spcBef>
              <a:spcAft>
                <a:spcPct val="0"/>
              </a:spcAft>
              <a:buClr>
                <a:srgbClr val="191919"/>
              </a:buClr>
              <a:buSzPts val="5200"/>
              <a:buNone/>
              <a:defRPr sz="5200">
                <a:solidFill>
                  <a:srgbClr val="191919"/>
                </a:solidFill>
              </a:defRPr>
            </a:lvl5pPr>
            <a:lvl6pPr lvl="5" rtl="0">
              <a:spcBef>
                <a:spcPct val="0"/>
              </a:spcBef>
              <a:spcAft>
                <a:spcPct val="0"/>
              </a:spcAft>
              <a:buClr>
                <a:srgbClr val="191919"/>
              </a:buClr>
              <a:buSzPts val="5200"/>
              <a:buNone/>
              <a:defRPr sz="5200">
                <a:solidFill>
                  <a:srgbClr val="191919"/>
                </a:solidFill>
              </a:defRPr>
            </a:lvl6pPr>
            <a:lvl7pPr lvl="6" rtl="0">
              <a:spcBef>
                <a:spcPct val="0"/>
              </a:spcBef>
              <a:spcAft>
                <a:spcPct val="0"/>
              </a:spcAft>
              <a:buClr>
                <a:srgbClr val="191919"/>
              </a:buClr>
              <a:buSzPts val="5200"/>
              <a:buNone/>
              <a:defRPr sz="5200">
                <a:solidFill>
                  <a:srgbClr val="191919"/>
                </a:solidFill>
              </a:defRPr>
            </a:lvl7pPr>
            <a:lvl8pPr lvl="7" rtl="0">
              <a:spcBef>
                <a:spcPct val="0"/>
              </a:spcBef>
              <a:spcAft>
                <a:spcPct val="0"/>
              </a:spcAft>
              <a:buClr>
                <a:srgbClr val="191919"/>
              </a:buClr>
              <a:buSzPts val="5200"/>
              <a:buNone/>
              <a:defRPr sz="5200">
                <a:solidFill>
                  <a:srgbClr val="191919"/>
                </a:solidFill>
              </a:defRPr>
            </a:lvl8pPr>
            <a:lvl9pPr lvl="8" rtl="0">
              <a:spcBef>
                <a:spcPct val="0"/>
              </a:spcBef>
              <a:spcAft>
                <a:spcPct val="0"/>
              </a:spcAft>
              <a:buClr>
                <a:srgbClr val="191919"/>
              </a:buClr>
              <a:buSzPts val="5200"/>
              <a:buNone/>
              <a:defRPr sz="5200">
                <a:solidFill>
                  <a:srgbClr val="191919"/>
                </a:solidFill>
              </a:defRPr>
            </a:lvl9pPr>
          </a:lstStyle>
          <a:p/>
        </p:txBody>
      </p:sp>
      <p:sp>
        <p:nvSpPr>
          <p:cNvPr id="11" name="Google Shape;11;p2"/>
          <p:cNvSpPr txBox="1">
            <a:spLocks noGrp="1"/>
          </p:cNvSpPr>
          <p:nvPr>
            <p:ph type="subTitle" idx="2"/>
            <p:custDataLst>
              <p:tags r:id="rId4"/>
            </p:custDataLst>
          </p:nvPr>
        </p:nvSpPr>
        <p:spPr>
          <a:xfrm>
            <a:off x="4044600" y="3623318"/>
            <a:ext cx="4102800" cy="664000"/>
          </a:xfrm>
          <a:prstGeom prst="rect">
            <a:avLst/>
          </a:prstGeom>
        </p:spPr>
        <p:txBody>
          <a:bodyPr spcFirstLastPara="1" wrap="square" lIns="91425" tIns="91425" rIns="91425" bIns="91425" anchor="ctr" anchorCtr="0">
            <a:noAutofit/>
          </a:bodyPr>
          <a:lstStyle>
            <a:lvl1pPr lvl="0" algn="ctr">
              <a:spcBef>
                <a:spcPct val="0"/>
              </a:spcBef>
              <a:spcAft>
                <a:spcPct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1pPr>
            <a:lvl2pPr lvl="1">
              <a:spcBef>
                <a:spcPct val="0"/>
              </a:spcBef>
              <a:spcAft>
                <a:spcPct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2pPr>
            <a:lvl3pPr lvl="2">
              <a:spcBef>
                <a:spcPts val="1600"/>
              </a:spcBef>
              <a:spcAft>
                <a:spcPct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3pPr>
            <a:lvl4pPr lvl="3">
              <a:spcBef>
                <a:spcPts val="1600"/>
              </a:spcBef>
              <a:spcAft>
                <a:spcPct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4pPr>
            <a:lvl5pPr lvl="4">
              <a:spcBef>
                <a:spcPts val="1600"/>
              </a:spcBef>
              <a:spcAft>
                <a:spcPct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5pPr>
            <a:lvl6pPr lvl="5">
              <a:spcBef>
                <a:spcPts val="1600"/>
              </a:spcBef>
              <a:spcAft>
                <a:spcPct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6pPr>
            <a:lvl7pPr lvl="6">
              <a:spcBef>
                <a:spcPts val="1600"/>
              </a:spcBef>
              <a:spcAft>
                <a:spcPct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7pPr>
            <a:lvl8pPr lvl="7">
              <a:spcBef>
                <a:spcPts val="1600"/>
              </a:spcBef>
              <a:spcAft>
                <a:spcPct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8pPr>
            <a:lvl9pPr lvl="8">
              <a:spcBef>
                <a:spcPts val="1600"/>
              </a:spcBef>
              <a:spcAft>
                <a:spcPts val="160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9pPr>
          </a:lstStyle>
          <a:p/>
        </p:txBody>
      </p:sp>
      <p:pic>
        <p:nvPicPr>
          <p:cNvPr id="12" name="Google Shape;12;p2"/>
          <p:cNvPicPr preferRelativeResize="0"/>
          <p:nvPr>
            <p:custDataLst>
              <p:tags r:id="rId5"/>
            </p:custDataLst>
          </p:nvPr>
        </p:nvPicPr>
        <p:blipFill>
          <a:blip r:embed="rId6"/>
          <a:stretch>
            <a:fillRect/>
          </a:stretch>
        </p:blipFill>
        <p:spPr>
          <a:xfrm rot="1224549">
            <a:off x="-1000783" y="-432172"/>
            <a:ext cx="2539767" cy="4415244"/>
          </a:xfrm>
          <a:prstGeom prst="rect">
            <a:avLst/>
          </a:prstGeom>
          <a:noFill/>
          <a:ln>
            <a:noFill/>
          </a:ln>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内容">
    <p:bg>
      <p:bgPr>
        <a:blipFill dpi="0" rotWithShape="1">
          <a:blip r:embed="rId2">
            <a:lum/>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grpSp>
        <p:nvGrpSpPr>
          <p:cNvPr id="3" name="组合 2"/>
          <p:cNvGrpSpPr/>
          <p:nvPr userDrawn="1">
            <p:custDataLst>
              <p:tags r:id="rId4"/>
            </p:custDataLst>
          </p:nvPr>
        </p:nvGrpSpPr>
        <p:grpSpPr>
          <a:xfrm>
            <a:off x="334961" y="311900"/>
            <a:ext cx="5986041" cy="559007"/>
            <a:chOff x="334961" y="311900"/>
            <a:chExt cx="5986041" cy="559007"/>
          </a:xfrm>
        </p:grpSpPr>
        <p:sp>
          <p:nvSpPr>
            <p:cNvPr id="4" name="文本框 3"/>
            <p:cNvSpPr txBox="1"/>
            <p:nvPr>
              <p:custDataLst>
                <p:tags r:id="rId5"/>
              </p:custDataLst>
            </p:nvPr>
          </p:nvSpPr>
          <p:spPr>
            <a:xfrm>
              <a:off x="1181854" y="311900"/>
              <a:ext cx="3029676" cy="473271"/>
            </a:xfrm>
            <a:prstGeom prst="rect">
              <a:avLst/>
            </a:prstGeom>
            <a:noFill/>
          </p:spPr>
          <p:txBody>
            <a:bodyPr wrap="square" lIns="0" tIns="0" rIns="0" bIns="0" rtlCol="0">
              <a:spAutoFit/>
            </a:bodyPr>
            <a:lstStyle/>
            <a:p>
              <a:pPr algn="just">
                <a:lnSpc>
                  <a:spcPct val="120000"/>
                </a:lnSpc>
              </a:pPr>
              <a:r>
                <a:rPr lang="zh-CN" altLang="en-US" sz="2800" b="1">
                  <a:solidFill>
                    <a:srgbClr val="AC39FF"/>
                  </a:solidFill>
                  <a:latin typeface="微软雅黑" panose="020B0503020204020204" charset="-122"/>
                  <a:ea typeface="微软雅黑" panose="020B0503020204020204" charset="-122"/>
                </a:rPr>
                <a:t>考点突破</a:t>
              </a:r>
              <a:r>
                <a:rPr lang="en-US" altLang="zh-CN" sz="2800" b="1">
                  <a:solidFill>
                    <a:srgbClr val="AC39FF"/>
                  </a:solidFill>
                  <a:latin typeface="微软雅黑" panose="020B0503020204020204" charset="-122"/>
                  <a:ea typeface="微软雅黑" panose="020B0503020204020204" charset="-122"/>
                </a:rPr>
                <a:t>·</a:t>
              </a:r>
              <a:r>
                <a:rPr lang="zh-CN" altLang="en-US" sz="2800" b="1">
                  <a:solidFill>
                    <a:srgbClr val="AC39FF"/>
                  </a:solidFill>
                  <a:latin typeface="微软雅黑" panose="020B0503020204020204" charset="-122"/>
                  <a:ea typeface="微软雅黑" panose="020B0503020204020204" charset="-122"/>
                </a:rPr>
                <a:t>考法探究</a:t>
              </a:r>
              <a:endParaRPr lang="zh-CN" altLang="en-US" sz="2800" b="1">
                <a:solidFill>
                  <a:srgbClr val="AC39FF"/>
                </a:solidFill>
                <a:latin typeface="微软雅黑" panose="020B0503020204020204" charset="-122"/>
                <a:ea typeface="微软雅黑" panose="020B0503020204020204" charset="-122"/>
              </a:endParaRPr>
            </a:p>
          </p:txBody>
        </p:sp>
        <p:grpSp>
          <p:nvGrpSpPr>
            <p:cNvPr id="5" name="组合 4"/>
            <p:cNvGrpSpPr/>
            <p:nvPr>
              <p:custDataLst>
                <p:tags r:id="rId6"/>
              </p:custDataLst>
            </p:nvPr>
          </p:nvGrpSpPr>
          <p:grpSpPr>
            <a:xfrm>
              <a:off x="334961" y="802318"/>
              <a:ext cx="5490804" cy="68589"/>
              <a:chOff x="528957" y="1415060"/>
              <a:chExt cx="5490804" cy="68589"/>
            </a:xfrm>
          </p:grpSpPr>
          <p:cxnSp>
            <p:nvCxnSpPr>
              <p:cNvPr id="18" name="直接连接符 17"/>
              <p:cNvCxnSpPr/>
              <p:nvPr>
                <p:custDataLst>
                  <p:tags r:id="rId7"/>
                </p:custDataLst>
              </p:nvPr>
            </p:nvCxnSpPr>
            <p:spPr>
              <a:xfrm>
                <a:off x="1547567" y="1449354"/>
                <a:ext cx="4472194"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圆角 18"/>
              <p:cNvSpPr/>
              <p:nvPr>
                <p:custDataLst>
                  <p:tags r:id="rId8"/>
                </p:custDataLst>
              </p:nvPr>
            </p:nvSpPr>
            <p:spPr>
              <a:xfrm>
                <a:off x="528957" y="1415060"/>
                <a:ext cx="3898901" cy="6858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grpSp>
        <p:grpSp>
          <p:nvGrpSpPr>
            <p:cNvPr id="6" name="组合 5"/>
            <p:cNvGrpSpPr/>
            <p:nvPr>
              <p:custDataLst>
                <p:tags r:id="rId9"/>
              </p:custDataLst>
            </p:nvPr>
          </p:nvGrpSpPr>
          <p:grpSpPr>
            <a:xfrm>
              <a:off x="5870998" y="813600"/>
              <a:ext cx="450004" cy="46023"/>
              <a:chOff x="4581427" y="2078594"/>
              <a:chExt cx="1659117" cy="169682"/>
            </a:xfrm>
          </p:grpSpPr>
          <p:grpSp>
            <p:nvGrpSpPr>
              <p:cNvPr id="10" name="组合 9"/>
              <p:cNvGrpSpPr/>
              <p:nvPr>
                <p:custDataLst>
                  <p:tags r:id="rId10"/>
                </p:custDataLst>
              </p:nvPr>
            </p:nvGrpSpPr>
            <p:grpSpPr>
              <a:xfrm>
                <a:off x="4581427" y="2078594"/>
                <a:ext cx="598859" cy="169682"/>
                <a:chOff x="4581427" y="2078594"/>
                <a:chExt cx="598859" cy="169682"/>
              </a:xfrm>
            </p:grpSpPr>
            <p:sp>
              <p:nvSpPr>
                <p:cNvPr id="15" name="椭圆 14"/>
                <p:cNvSpPr/>
                <p:nvPr>
                  <p:custDataLst>
                    <p:tags r:id="rId11"/>
                  </p:custDataLst>
                </p:nvPr>
              </p:nvSpPr>
              <p:spPr>
                <a:xfrm>
                  <a:off x="4581427"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12"/>
                  </p:custDataLst>
                </p:nvPr>
              </p:nvSpPr>
              <p:spPr>
                <a:xfrm>
                  <a:off x="4796016"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custDataLst>
                    <p:tags r:id="rId13"/>
                  </p:custDataLst>
                </p:nvPr>
              </p:nvSpPr>
              <p:spPr>
                <a:xfrm>
                  <a:off x="5010604"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custDataLst>
                  <p:tags r:id="rId14"/>
                </p:custDataLst>
              </p:nvPr>
            </p:nvGrpSpPr>
            <p:grpSpPr>
              <a:xfrm>
                <a:off x="5600700" y="2078594"/>
                <a:ext cx="639844" cy="169682"/>
                <a:chOff x="5600700" y="2078594"/>
                <a:chExt cx="639844" cy="169682"/>
              </a:xfrm>
            </p:grpSpPr>
            <p:sp>
              <p:nvSpPr>
                <p:cNvPr id="12" name="椭圆 11"/>
                <p:cNvSpPr/>
                <p:nvPr>
                  <p:custDataLst>
                    <p:tags r:id="rId15"/>
                  </p:custDataLst>
                </p:nvPr>
              </p:nvSpPr>
              <p:spPr>
                <a:xfrm>
                  <a:off x="5600700"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custDataLst>
                    <p:tags r:id="rId16"/>
                  </p:custDataLst>
                </p:nvPr>
              </p:nvSpPr>
              <p:spPr>
                <a:xfrm>
                  <a:off x="5835781"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17"/>
                  </p:custDataLst>
                </p:nvPr>
              </p:nvSpPr>
              <p:spPr>
                <a:xfrm>
                  <a:off x="6070862"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 name="组合 6"/>
            <p:cNvGrpSpPr/>
            <p:nvPr>
              <p:custDataLst>
                <p:tags r:id="rId18"/>
              </p:custDataLst>
            </p:nvPr>
          </p:nvGrpSpPr>
          <p:grpSpPr>
            <a:xfrm>
              <a:off x="334963" y="377216"/>
              <a:ext cx="792957" cy="342637"/>
              <a:chOff x="881446" y="1470776"/>
              <a:chExt cx="792957" cy="342637"/>
            </a:xfrm>
          </p:grpSpPr>
          <p:sp>
            <p:nvSpPr>
              <p:cNvPr id="8" name="chevron_225598"/>
              <p:cNvSpPr/>
              <p:nvPr>
                <p:custDataLst>
                  <p:tags r:id="rId19"/>
                </p:custDataLst>
              </p:nvPr>
            </p:nvSpPr>
            <p:spPr>
              <a:xfrm rot="10800000">
                <a:off x="881446" y="1470776"/>
                <a:ext cx="560944" cy="342636"/>
              </a:xfrm>
              <a:custGeom>
                <a:avLst/>
                <a:gdLst>
                  <a:gd name="connsiteX0" fmla="*/ 148077 w 558218"/>
                  <a:gd name="connsiteY0" fmla="*/ 479905 h 606722"/>
                  <a:gd name="connsiteX1" fmla="*/ 164347 w 558218"/>
                  <a:gd name="connsiteY1" fmla="*/ 485240 h 606722"/>
                  <a:gd name="connsiteX2" fmla="*/ 168170 w 558218"/>
                  <a:gd name="connsiteY2" fmla="*/ 492886 h 606722"/>
                  <a:gd name="connsiteX3" fmla="*/ 162746 w 558218"/>
                  <a:gd name="connsiteY3" fmla="*/ 509156 h 606722"/>
                  <a:gd name="connsiteX4" fmla="*/ 157323 w 558218"/>
                  <a:gd name="connsiteY4" fmla="*/ 510401 h 606722"/>
                  <a:gd name="connsiteX5" fmla="*/ 146566 w 558218"/>
                  <a:gd name="connsiteY5" fmla="*/ 503733 h 606722"/>
                  <a:gd name="connsiteX6" fmla="*/ 142743 w 558218"/>
                  <a:gd name="connsiteY6" fmla="*/ 496087 h 606722"/>
                  <a:gd name="connsiteX7" fmla="*/ 148077 w 558218"/>
                  <a:gd name="connsiteY7" fmla="*/ 479905 h 606722"/>
                  <a:gd name="connsiteX8" fmla="*/ 53885 w 558218"/>
                  <a:gd name="connsiteY8" fmla="*/ 292552 h 606722"/>
                  <a:gd name="connsiteX9" fmla="*/ 70089 w 558218"/>
                  <a:gd name="connsiteY9" fmla="*/ 297886 h 606722"/>
                  <a:gd name="connsiteX10" fmla="*/ 144878 w 558218"/>
                  <a:gd name="connsiteY10" fmla="*/ 446598 h 606722"/>
                  <a:gd name="connsiteX11" fmla="*/ 139536 w 558218"/>
                  <a:gd name="connsiteY11" fmla="*/ 462865 h 606722"/>
                  <a:gd name="connsiteX12" fmla="*/ 134105 w 558218"/>
                  <a:gd name="connsiteY12" fmla="*/ 464109 h 606722"/>
                  <a:gd name="connsiteX13" fmla="*/ 123243 w 558218"/>
                  <a:gd name="connsiteY13" fmla="*/ 457442 h 606722"/>
                  <a:gd name="connsiteX14" fmla="*/ 48453 w 558218"/>
                  <a:gd name="connsiteY14" fmla="*/ 308730 h 606722"/>
                  <a:gd name="connsiteX15" fmla="*/ 53885 w 558218"/>
                  <a:gd name="connsiteY15" fmla="*/ 292552 h 606722"/>
                  <a:gd name="connsiteX16" fmla="*/ 395055 w 558218"/>
                  <a:gd name="connsiteY16" fmla="*/ 24173 h 606722"/>
                  <a:gd name="connsiteX17" fmla="*/ 254619 w 558218"/>
                  <a:gd name="connsiteY17" fmla="*/ 303317 h 606722"/>
                  <a:gd name="connsiteX18" fmla="*/ 395055 w 558218"/>
                  <a:gd name="connsiteY18" fmla="*/ 582549 h 606722"/>
                  <a:gd name="connsiteX19" fmla="*/ 526503 w 558218"/>
                  <a:gd name="connsiteY19" fmla="*/ 582549 h 606722"/>
                  <a:gd name="connsiteX20" fmla="*/ 388825 w 558218"/>
                  <a:gd name="connsiteY20" fmla="*/ 308738 h 606722"/>
                  <a:gd name="connsiteX21" fmla="*/ 388825 w 558218"/>
                  <a:gd name="connsiteY21" fmla="*/ 297895 h 606722"/>
                  <a:gd name="connsiteX22" fmla="*/ 526503 w 558218"/>
                  <a:gd name="connsiteY22" fmla="*/ 24173 h 606722"/>
                  <a:gd name="connsiteX23" fmla="*/ 166035 w 558218"/>
                  <a:gd name="connsiteY23" fmla="*/ 24173 h 606722"/>
                  <a:gd name="connsiteX24" fmla="*/ 25658 w 558218"/>
                  <a:gd name="connsiteY24" fmla="*/ 303317 h 606722"/>
                  <a:gd name="connsiteX25" fmla="*/ 166035 w 558218"/>
                  <a:gd name="connsiteY25" fmla="*/ 582549 h 606722"/>
                  <a:gd name="connsiteX26" fmla="*/ 297511 w 558218"/>
                  <a:gd name="connsiteY26" fmla="*/ 582549 h 606722"/>
                  <a:gd name="connsiteX27" fmla="*/ 159804 w 558218"/>
                  <a:gd name="connsiteY27" fmla="*/ 308738 h 606722"/>
                  <a:gd name="connsiteX28" fmla="*/ 159804 w 558218"/>
                  <a:gd name="connsiteY28" fmla="*/ 297895 h 606722"/>
                  <a:gd name="connsiteX29" fmla="*/ 297511 w 558218"/>
                  <a:gd name="connsiteY29" fmla="*/ 24173 h 606722"/>
                  <a:gd name="connsiteX30" fmla="*/ 387580 w 558218"/>
                  <a:gd name="connsiteY30" fmla="*/ 0 h 606722"/>
                  <a:gd name="connsiteX31" fmla="*/ 546082 w 558218"/>
                  <a:gd name="connsiteY31" fmla="*/ 0 h 606722"/>
                  <a:gd name="connsiteX32" fmla="*/ 556405 w 558218"/>
                  <a:gd name="connsiteY32" fmla="*/ 5777 h 606722"/>
                  <a:gd name="connsiteX33" fmla="*/ 556939 w 558218"/>
                  <a:gd name="connsiteY33" fmla="*/ 17508 h 606722"/>
                  <a:gd name="connsiteX34" fmla="*/ 413210 w 558218"/>
                  <a:gd name="connsiteY34" fmla="*/ 303317 h 606722"/>
                  <a:gd name="connsiteX35" fmla="*/ 556939 w 558218"/>
                  <a:gd name="connsiteY35" fmla="*/ 589214 h 606722"/>
                  <a:gd name="connsiteX36" fmla="*/ 556405 w 558218"/>
                  <a:gd name="connsiteY36" fmla="*/ 600945 h 606722"/>
                  <a:gd name="connsiteX37" fmla="*/ 546082 w 558218"/>
                  <a:gd name="connsiteY37" fmla="*/ 606722 h 606722"/>
                  <a:gd name="connsiteX38" fmla="*/ 387580 w 558218"/>
                  <a:gd name="connsiteY38" fmla="*/ 606722 h 606722"/>
                  <a:gd name="connsiteX39" fmla="*/ 376722 w 558218"/>
                  <a:gd name="connsiteY39" fmla="*/ 600057 h 606722"/>
                  <a:gd name="connsiteX40" fmla="*/ 230323 w 558218"/>
                  <a:gd name="connsiteY40" fmla="*/ 308738 h 606722"/>
                  <a:gd name="connsiteX41" fmla="*/ 230323 w 558218"/>
                  <a:gd name="connsiteY41" fmla="*/ 297895 h 606722"/>
                  <a:gd name="connsiteX42" fmla="*/ 376722 w 558218"/>
                  <a:gd name="connsiteY42" fmla="*/ 6665 h 606722"/>
                  <a:gd name="connsiteX43" fmla="*/ 387580 w 558218"/>
                  <a:gd name="connsiteY43" fmla="*/ 0 h 606722"/>
                  <a:gd name="connsiteX44" fmla="*/ 158558 w 558218"/>
                  <a:gd name="connsiteY44" fmla="*/ 0 h 606722"/>
                  <a:gd name="connsiteX45" fmla="*/ 317094 w 558218"/>
                  <a:gd name="connsiteY45" fmla="*/ 0 h 606722"/>
                  <a:gd name="connsiteX46" fmla="*/ 327420 w 558218"/>
                  <a:gd name="connsiteY46" fmla="*/ 5777 h 606722"/>
                  <a:gd name="connsiteX47" fmla="*/ 327954 w 558218"/>
                  <a:gd name="connsiteY47" fmla="*/ 17508 h 606722"/>
                  <a:gd name="connsiteX48" fmla="*/ 184195 w 558218"/>
                  <a:gd name="connsiteY48" fmla="*/ 303317 h 606722"/>
                  <a:gd name="connsiteX49" fmla="*/ 327954 w 558218"/>
                  <a:gd name="connsiteY49" fmla="*/ 589214 h 606722"/>
                  <a:gd name="connsiteX50" fmla="*/ 327420 w 558218"/>
                  <a:gd name="connsiteY50" fmla="*/ 600945 h 606722"/>
                  <a:gd name="connsiteX51" fmla="*/ 317094 w 558218"/>
                  <a:gd name="connsiteY51" fmla="*/ 606722 h 606722"/>
                  <a:gd name="connsiteX52" fmla="*/ 158558 w 558218"/>
                  <a:gd name="connsiteY52" fmla="*/ 606722 h 606722"/>
                  <a:gd name="connsiteX53" fmla="*/ 147698 w 558218"/>
                  <a:gd name="connsiteY53" fmla="*/ 600057 h 606722"/>
                  <a:gd name="connsiteX54" fmla="*/ 1268 w 558218"/>
                  <a:gd name="connsiteY54" fmla="*/ 308738 h 606722"/>
                  <a:gd name="connsiteX55" fmla="*/ 1268 w 558218"/>
                  <a:gd name="connsiteY55" fmla="*/ 297895 h 606722"/>
                  <a:gd name="connsiteX56" fmla="*/ 147698 w 558218"/>
                  <a:gd name="connsiteY56" fmla="*/ 6665 h 606722"/>
                  <a:gd name="connsiteX57" fmla="*/ 158558 w 55821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58218" h="606722">
                    <a:moveTo>
                      <a:pt x="148077" y="479905"/>
                    </a:moveTo>
                    <a:cubicBezTo>
                      <a:pt x="154034" y="476882"/>
                      <a:pt x="161324" y="479283"/>
                      <a:pt x="164347" y="485240"/>
                    </a:cubicBezTo>
                    <a:lnTo>
                      <a:pt x="168170" y="492886"/>
                    </a:lnTo>
                    <a:cubicBezTo>
                      <a:pt x="171192" y="498843"/>
                      <a:pt x="168703" y="506133"/>
                      <a:pt x="162746" y="509156"/>
                    </a:cubicBezTo>
                    <a:cubicBezTo>
                      <a:pt x="161057" y="510045"/>
                      <a:pt x="159190" y="510401"/>
                      <a:pt x="157323" y="510401"/>
                    </a:cubicBezTo>
                    <a:cubicBezTo>
                      <a:pt x="152967" y="510401"/>
                      <a:pt x="148700" y="508000"/>
                      <a:pt x="146566" y="503733"/>
                    </a:cubicBezTo>
                    <a:lnTo>
                      <a:pt x="142743" y="496087"/>
                    </a:lnTo>
                    <a:cubicBezTo>
                      <a:pt x="139720" y="490130"/>
                      <a:pt x="142121" y="482839"/>
                      <a:pt x="148077" y="479905"/>
                    </a:cubicBezTo>
                    <a:close/>
                    <a:moveTo>
                      <a:pt x="53885" y="292552"/>
                    </a:moveTo>
                    <a:cubicBezTo>
                      <a:pt x="59850" y="289530"/>
                      <a:pt x="67151" y="291930"/>
                      <a:pt x="70089" y="297886"/>
                    </a:cubicBezTo>
                    <a:lnTo>
                      <a:pt x="144878" y="446598"/>
                    </a:lnTo>
                    <a:cubicBezTo>
                      <a:pt x="147905" y="452553"/>
                      <a:pt x="145501" y="459842"/>
                      <a:pt x="139536" y="462865"/>
                    </a:cubicBezTo>
                    <a:cubicBezTo>
                      <a:pt x="137755" y="463665"/>
                      <a:pt x="135886" y="464109"/>
                      <a:pt x="134105" y="464109"/>
                    </a:cubicBezTo>
                    <a:cubicBezTo>
                      <a:pt x="129653" y="464109"/>
                      <a:pt x="125379" y="461709"/>
                      <a:pt x="123243" y="457442"/>
                    </a:cubicBezTo>
                    <a:lnTo>
                      <a:pt x="48453" y="308730"/>
                    </a:lnTo>
                    <a:cubicBezTo>
                      <a:pt x="45515" y="302775"/>
                      <a:pt x="47919" y="295486"/>
                      <a:pt x="53885" y="292552"/>
                    </a:cubicBezTo>
                    <a:close/>
                    <a:moveTo>
                      <a:pt x="395055" y="24173"/>
                    </a:moveTo>
                    <a:lnTo>
                      <a:pt x="254619" y="303317"/>
                    </a:lnTo>
                    <a:lnTo>
                      <a:pt x="395055" y="582549"/>
                    </a:lnTo>
                    <a:lnTo>
                      <a:pt x="526503" y="582549"/>
                    </a:lnTo>
                    <a:lnTo>
                      <a:pt x="388825" y="308738"/>
                    </a:lnTo>
                    <a:cubicBezTo>
                      <a:pt x="387135" y="305361"/>
                      <a:pt x="387135" y="301361"/>
                      <a:pt x="388825" y="297895"/>
                    </a:cubicBezTo>
                    <a:lnTo>
                      <a:pt x="526503" y="24173"/>
                    </a:lnTo>
                    <a:close/>
                    <a:moveTo>
                      <a:pt x="166035" y="24173"/>
                    </a:moveTo>
                    <a:lnTo>
                      <a:pt x="25658" y="303317"/>
                    </a:lnTo>
                    <a:lnTo>
                      <a:pt x="166035" y="582549"/>
                    </a:lnTo>
                    <a:lnTo>
                      <a:pt x="297511" y="582549"/>
                    </a:lnTo>
                    <a:lnTo>
                      <a:pt x="159804" y="308738"/>
                    </a:lnTo>
                    <a:cubicBezTo>
                      <a:pt x="158113" y="305361"/>
                      <a:pt x="158113" y="301361"/>
                      <a:pt x="159804" y="297895"/>
                    </a:cubicBezTo>
                    <a:lnTo>
                      <a:pt x="297511" y="24173"/>
                    </a:lnTo>
                    <a:close/>
                    <a:moveTo>
                      <a:pt x="387580" y="0"/>
                    </a:moveTo>
                    <a:lnTo>
                      <a:pt x="546082" y="0"/>
                    </a:lnTo>
                    <a:cubicBezTo>
                      <a:pt x="550265" y="0"/>
                      <a:pt x="554180" y="2133"/>
                      <a:pt x="556405" y="5777"/>
                    </a:cubicBezTo>
                    <a:cubicBezTo>
                      <a:pt x="558630" y="9331"/>
                      <a:pt x="558808" y="13775"/>
                      <a:pt x="556939" y="17508"/>
                    </a:cubicBezTo>
                    <a:lnTo>
                      <a:pt x="413210" y="303317"/>
                    </a:lnTo>
                    <a:lnTo>
                      <a:pt x="556939" y="589214"/>
                    </a:lnTo>
                    <a:cubicBezTo>
                      <a:pt x="558808" y="592947"/>
                      <a:pt x="558630" y="597391"/>
                      <a:pt x="556405" y="600945"/>
                    </a:cubicBezTo>
                    <a:cubicBezTo>
                      <a:pt x="554180" y="604500"/>
                      <a:pt x="550265" y="606722"/>
                      <a:pt x="546082" y="606722"/>
                    </a:cubicBezTo>
                    <a:lnTo>
                      <a:pt x="387580" y="606722"/>
                    </a:lnTo>
                    <a:cubicBezTo>
                      <a:pt x="382952" y="606722"/>
                      <a:pt x="378769" y="604145"/>
                      <a:pt x="376722" y="600057"/>
                    </a:cubicBezTo>
                    <a:lnTo>
                      <a:pt x="230323" y="308738"/>
                    </a:lnTo>
                    <a:cubicBezTo>
                      <a:pt x="228632" y="305361"/>
                      <a:pt x="228632" y="301361"/>
                      <a:pt x="230323" y="297895"/>
                    </a:cubicBezTo>
                    <a:lnTo>
                      <a:pt x="376722" y="6665"/>
                    </a:lnTo>
                    <a:cubicBezTo>
                      <a:pt x="378769" y="2577"/>
                      <a:pt x="382952" y="0"/>
                      <a:pt x="387580" y="0"/>
                    </a:cubicBezTo>
                    <a:close/>
                    <a:moveTo>
                      <a:pt x="158558" y="0"/>
                    </a:moveTo>
                    <a:lnTo>
                      <a:pt x="317094" y="0"/>
                    </a:lnTo>
                    <a:cubicBezTo>
                      <a:pt x="321367" y="0"/>
                      <a:pt x="325194" y="2133"/>
                      <a:pt x="327420" y="5777"/>
                    </a:cubicBezTo>
                    <a:cubicBezTo>
                      <a:pt x="329645" y="9331"/>
                      <a:pt x="329823" y="13775"/>
                      <a:pt x="327954" y="17508"/>
                    </a:cubicBezTo>
                    <a:lnTo>
                      <a:pt x="184195" y="303317"/>
                    </a:lnTo>
                    <a:lnTo>
                      <a:pt x="327954" y="589214"/>
                    </a:lnTo>
                    <a:cubicBezTo>
                      <a:pt x="329823" y="592947"/>
                      <a:pt x="329645" y="597391"/>
                      <a:pt x="327420" y="600945"/>
                    </a:cubicBezTo>
                    <a:cubicBezTo>
                      <a:pt x="325194" y="604500"/>
                      <a:pt x="321367" y="606722"/>
                      <a:pt x="317094" y="606722"/>
                    </a:cubicBezTo>
                    <a:lnTo>
                      <a:pt x="158558" y="606722"/>
                    </a:lnTo>
                    <a:cubicBezTo>
                      <a:pt x="153929" y="606722"/>
                      <a:pt x="149746" y="604145"/>
                      <a:pt x="147698" y="600057"/>
                    </a:cubicBezTo>
                    <a:lnTo>
                      <a:pt x="1268" y="308738"/>
                    </a:lnTo>
                    <a:cubicBezTo>
                      <a:pt x="-423" y="305361"/>
                      <a:pt x="-423" y="301361"/>
                      <a:pt x="1268" y="297895"/>
                    </a:cubicBezTo>
                    <a:lnTo>
                      <a:pt x="147698" y="6665"/>
                    </a:lnTo>
                    <a:cubicBezTo>
                      <a:pt x="149746" y="2577"/>
                      <a:pt x="153929" y="0"/>
                      <a:pt x="158558" y="0"/>
                    </a:cubicBezTo>
                    <a:close/>
                  </a:path>
                </a:pathLst>
              </a:custGeom>
              <a:solidFill>
                <a:srgbClr val="AC3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arrow_156300"/>
              <p:cNvSpPr/>
              <p:nvPr>
                <p:custDataLst>
                  <p:tags r:id="rId20"/>
                </p:custDataLst>
              </p:nvPr>
            </p:nvSpPr>
            <p:spPr>
              <a:xfrm>
                <a:off x="1331766" y="1470776"/>
                <a:ext cx="342637" cy="342637"/>
              </a:xfrm>
              <a:custGeom>
                <a:avLst/>
                <a:gdLst>
                  <a:gd name="connsiteX0" fmla="*/ 207956 w 605592"/>
                  <a:gd name="connsiteY0" fmla="*/ 89900 h 605592"/>
                  <a:gd name="connsiteX1" fmla="*/ 275355 w 605592"/>
                  <a:gd name="connsiteY1" fmla="*/ 89900 h 605592"/>
                  <a:gd name="connsiteX2" fmla="*/ 480056 w 605592"/>
                  <a:gd name="connsiteY2" fmla="*/ 302831 h 605592"/>
                  <a:gd name="connsiteX3" fmla="*/ 275355 w 605592"/>
                  <a:gd name="connsiteY3" fmla="*/ 515762 h 605592"/>
                  <a:gd name="connsiteX4" fmla="*/ 207956 w 605592"/>
                  <a:gd name="connsiteY4" fmla="*/ 515762 h 605592"/>
                  <a:gd name="connsiteX5" fmla="*/ 364941 w 605592"/>
                  <a:gd name="connsiteY5" fmla="*/ 352703 h 605592"/>
                  <a:gd name="connsiteX6" fmla="*/ 413029 w 605592"/>
                  <a:gd name="connsiteY6" fmla="*/ 302831 h 605592"/>
                  <a:gd name="connsiteX7" fmla="*/ 364941 w 605592"/>
                  <a:gd name="connsiteY7" fmla="*/ 252959 h 605592"/>
                  <a:gd name="connsiteX8" fmla="*/ 89033 w 605592"/>
                  <a:gd name="connsiteY8" fmla="*/ 37820 h 605592"/>
                  <a:gd name="connsiteX9" fmla="*/ 344249 w 605592"/>
                  <a:gd name="connsiteY9" fmla="*/ 302842 h 605592"/>
                  <a:gd name="connsiteX10" fmla="*/ 89033 w 605592"/>
                  <a:gd name="connsiteY10" fmla="*/ 567772 h 605592"/>
                  <a:gd name="connsiteX11" fmla="*/ 298386 w 605592"/>
                  <a:gd name="connsiteY11" fmla="*/ 567772 h 605592"/>
                  <a:gd name="connsiteX12" fmla="*/ 553045 w 605592"/>
                  <a:gd name="connsiteY12" fmla="*/ 302842 h 605592"/>
                  <a:gd name="connsiteX13" fmla="*/ 298386 w 605592"/>
                  <a:gd name="connsiteY13" fmla="*/ 37820 h 605592"/>
                  <a:gd name="connsiteX14" fmla="*/ 0 w 605592"/>
                  <a:gd name="connsiteY14" fmla="*/ 0 h 605592"/>
                  <a:gd name="connsiteX15" fmla="*/ 314448 w 605592"/>
                  <a:gd name="connsiteY15" fmla="*/ 0 h 605592"/>
                  <a:gd name="connsiteX16" fmla="*/ 605592 w 605592"/>
                  <a:gd name="connsiteY16" fmla="*/ 302842 h 605592"/>
                  <a:gd name="connsiteX17" fmla="*/ 314448 w 605592"/>
                  <a:gd name="connsiteY17" fmla="*/ 605592 h 605592"/>
                  <a:gd name="connsiteX18" fmla="*/ 0 w 605592"/>
                  <a:gd name="connsiteY18" fmla="*/ 605592 h 605592"/>
                  <a:gd name="connsiteX19" fmla="*/ 291609 w 605592"/>
                  <a:gd name="connsiteY19" fmla="*/ 302842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592" h="605592">
                    <a:moveTo>
                      <a:pt x="207956" y="89900"/>
                    </a:moveTo>
                    <a:lnTo>
                      <a:pt x="275355" y="89900"/>
                    </a:lnTo>
                    <a:lnTo>
                      <a:pt x="480056" y="302831"/>
                    </a:lnTo>
                    <a:lnTo>
                      <a:pt x="275355" y="515762"/>
                    </a:lnTo>
                    <a:lnTo>
                      <a:pt x="207956" y="515762"/>
                    </a:lnTo>
                    <a:lnTo>
                      <a:pt x="364941" y="352703"/>
                    </a:lnTo>
                    <a:lnTo>
                      <a:pt x="413029" y="302831"/>
                    </a:lnTo>
                    <a:lnTo>
                      <a:pt x="364941" y="252959"/>
                    </a:lnTo>
                    <a:close/>
                    <a:moveTo>
                      <a:pt x="89033" y="37820"/>
                    </a:moveTo>
                    <a:lnTo>
                      <a:pt x="344249" y="302842"/>
                    </a:lnTo>
                    <a:lnTo>
                      <a:pt x="89033" y="567772"/>
                    </a:lnTo>
                    <a:lnTo>
                      <a:pt x="298386" y="567772"/>
                    </a:lnTo>
                    <a:lnTo>
                      <a:pt x="553045" y="302842"/>
                    </a:lnTo>
                    <a:lnTo>
                      <a:pt x="298386" y="37820"/>
                    </a:lnTo>
                    <a:close/>
                    <a:moveTo>
                      <a:pt x="0" y="0"/>
                    </a:moveTo>
                    <a:lnTo>
                      <a:pt x="314448" y="0"/>
                    </a:lnTo>
                    <a:lnTo>
                      <a:pt x="605592" y="302842"/>
                    </a:lnTo>
                    <a:lnTo>
                      <a:pt x="314448" y="605592"/>
                    </a:lnTo>
                    <a:lnTo>
                      <a:pt x="0" y="605592"/>
                    </a:lnTo>
                    <a:lnTo>
                      <a:pt x="291609" y="302842"/>
                    </a:lnTo>
                    <a:close/>
                  </a:path>
                </a:pathLst>
              </a:custGeom>
              <a:solidFill>
                <a:srgbClr val="AC3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0400" y="0"/>
            <a:ext cx="10858500" cy="1028700"/>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60400" y="1130300"/>
            <a:ext cx="10858500" cy="5003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a:xfrm>
            <a:off x="5504656" y="6438900"/>
            <a:ext cx="1802924" cy="215900"/>
          </a:xfrm>
        </p:spPr>
        <p:txBody>
          <a:bodyPr/>
          <a:lstStyle/>
          <a:p>
            <a:fld id="{1E482815-46B6-4F5A-8018-FC29B26CA16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660401" y="6438900"/>
            <a:ext cx="3992171" cy="2159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57452" y="6438900"/>
            <a:ext cx="2661448" cy="215900"/>
          </a:xfrm>
        </p:spPr>
        <p:txBody>
          <a:bodyPr/>
          <a:lstStyle/>
          <a:p>
            <a:fld id="{384FE6E1-C604-40A9-B455-F510AC865159}"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spTree>
  </p:cSld>
  <p:clrMapOvr>
    <a:masterClrMapping/>
  </p:clrMapOvr>
  <p:transition/>
  <p:hf sldNum="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99.xml"/><Relationship Id="rId18" Type="http://schemas.openxmlformats.org/officeDocument/2006/relationships/tags" Target="../tags/tag98.xml"/><Relationship Id="rId17" Type="http://schemas.openxmlformats.org/officeDocument/2006/relationships/image" Target="file:///D:\qq&#25991;&#20214;\712321467\Image\C2C\Image2\%7b75232B38-A165-1FB7-499C-2E1C792CACB5%7d.png" TargetMode="External"/><Relationship Id="rId16" Type="http://schemas.openxmlformats.org/officeDocument/2006/relationships/image" Target="../media/image4.png"/><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3" Type="http://schemas.openxmlformats.org/officeDocument/2006/relationships/theme" Target="../theme/theme2.xml"/><Relationship Id="rId12" Type="http://schemas.openxmlformats.org/officeDocument/2006/relationships/tags" Target="../tags/tag200.xml"/><Relationship Id="rId11" Type="http://schemas.openxmlformats.org/officeDocument/2006/relationships/image" Target="file:///D:\qq&#25991;&#20214;\712321467\Image\C2C\Image2\%7b75232B38-A165-1FB7-499C-2E1C792CACB5%7d.png" TargetMode="External"/><Relationship Id="rId10" Type="http://schemas.openxmlformats.org/officeDocument/2006/relationships/image" Target="../media/image4.png"/><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2"/>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8B326-135D-4FD4-96F4-01A1329DF885}"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4"/>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F8AE4-24A2-45C9-B1D0-0D962377999F}" type="slidenum">
              <a:rPr lang="zh-CN" altLang="en-US" smtClean="0"/>
            </a:fld>
            <a:endParaRPr lang="zh-CN" altLang="en-US"/>
          </a:p>
        </p:txBody>
      </p:sp>
      <p:pic>
        <p:nvPicPr>
          <p:cNvPr id="7" name="图片 1073743875" descr="学科网 zxxk.com"/>
          <p:cNvPicPr>
            <a:picLocks noChangeAspect="1"/>
          </p:cNvPicPr>
          <p:nvPr>
            <p:custDataLst>
              <p:tags r:id="rId15"/>
            </p:custDataLst>
          </p:nvPr>
        </p:nvPicPr>
        <p:blipFill>
          <a:blip r:embed="rId16" r:link="rId17"/>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custDataLst>
              <p:tags r:id="rId18"/>
            </p:custDataLst>
          </p:nvPr>
        </p:nvPicPr>
        <p:blipFill>
          <a:blip r:embed="rId16" r:link="rId17"/>
          <a:stretch>
            <a:fillRect/>
          </a:stretch>
        </p:blipFill>
        <p:spPr>
          <a:xfrm>
            <a:off x="838200" y="365125"/>
            <a:ext cx="9525" cy="9525"/>
          </a:xfrm>
          <a:prstGeom prst="rect">
            <a:avLst/>
          </a:prstGeom>
          <a:noFill/>
          <a:ln>
            <a:noFill/>
            <a:miter lim="800000"/>
            <a:headEnd/>
            <a:tailEnd/>
          </a:ln>
        </p:spPr>
      </p:pic>
      <p:pic>
        <p:nvPicPr>
          <p:cNvPr id="9" name="图片 1073743875" descr="学科网 zxxk.com"/>
          <p:cNvPicPr>
            <a:picLocks noChangeAspect="1"/>
          </p:cNvPicPr>
          <p:nvPr>
            <p:custDataLst>
              <p:tags r:id="rId19"/>
            </p:custDataLst>
          </p:nvPr>
        </p:nvPicPr>
        <p:blipFill>
          <a:blip r:embed="rId16" r:link="rId1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100000">
              <a:schemeClr val="bg1"/>
            </a:gs>
            <a:gs pos="0">
              <a:srgbClr val="B7DEDB"/>
            </a:gs>
          </a:gsLst>
          <a:lin ang="2700000" scaled="0"/>
        </a:grad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9"/>
            </p:custDataLst>
          </p:nvPr>
        </p:nvPicPr>
        <p:blipFill>
          <a:blip r:embed="rId10" r:link="rId11"/>
          <a:stretch>
            <a:fillRect/>
          </a:stretch>
        </p:blipFill>
        <p:spPr>
          <a:xfrm>
            <a:off x="838200" y="365125"/>
            <a:ext cx="9525" cy="9525"/>
          </a:xfrm>
          <a:prstGeom prst="rect">
            <a:avLst/>
          </a:prstGeom>
          <a:noFill/>
          <a:ln>
            <a:noFill/>
            <a:miter lim="800000"/>
            <a:headEnd/>
            <a:tailEnd/>
          </a:ln>
        </p:spPr>
      </p:pic>
    </p:spTree>
    <p:custDataLst>
      <p:tags r:id="rId12"/>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ransition/>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311.xml"/><Relationship Id="rId1" Type="http://schemas.openxmlformats.org/officeDocument/2006/relationships/tags" Target="../tags/tag310.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s>
</file>

<file path=ppt/slides/_rels/slide12.xml.rels><?xml version="1.0" encoding="UTF-8" standalone="yes"?>
<Relationships xmlns="http://schemas.openxmlformats.org/package/2006/relationships"><Relationship Id="rId9" Type="http://schemas.openxmlformats.org/officeDocument/2006/relationships/tags" Target="../tags/tag329.xml"/><Relationship Id="rId8" Type="http://schemas.openxmlformats.org/officeDocument/2006/relationships/tags" Target="../tags/tag328.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7" Type="http://schemas.openxmlformats.org/officeDocument/2006/relationships/notesSlide" Target="../notesSlides/notesSlide9.xml"/><Relationship Id="rId26" Type="http://schemas.openxmlformats.org/officeDocument/2006/relationships/slideLayout" Target="../slideLayouts/slideLayout13.xml"/><Relationship Id="rId25" Type="http://schemas.openxmlformats.org/officeDocument/2006/relationships/tags" Target="../tags/tag344.xml"/><Relationship Id="rId24" Type="http://schemas.openxmlformats.org/officeDocument/2006/relationships/image" Target="../media/image10.png"/><Relationship Id="rId23" Type="http://schemas.openxmlformats.org/officeDocument/2006/relationships/tags" Target="../tags/tag343.xml"/><Relationship Id="rId22" Type="http://schemas.openxmlformats.org/officeDocument/2006/relationships/tags" Target="../tags/tag342.xml"/><Relationship Id="rId21" Type="http://schemas.openxmlformats.org/officeDocument/2006/relationships/tags" Target="../tags/tag341.xml"/><Relationship Id="rId20" Type="http://schemas.openxmlformats.org/officeDocument/2006/relationships/tags" Target="../tags/tag340.xml"/><Relationship Id="rId2" Type="http://schemas.openxmlformats.org/officeDocument/2006/relationships/tags" Target="../tags/tag322.xml"/><Relationship Id="rId19" Type="http://schemas.openxmlformats.org/officeDocument/2006/relationships/tags" Target="../tags/tag339.xml"/><Relationship Id="rId18" Type="http://schemas.openxmlformats.org/officeDocument/2006/relationships/tags" Target="../tags/tag338.xml"/><Relationship Id="rId17" Type="http://schemas.openxmlformats.org/officeDocument/2006/relationships/tags" Target="../tags/tag337.xml"/><Relationship Id="rId16" Type="http://schemas.openxmlformats.org/officeDocument/2006/relationships/tags" Target="../tags/tag336.xml"/><Relationship Id="rId15" Type="http://schemas.openxmlformats.org/officeDocument/2006/relationships/tags" Target="../tags/tag335.xml"/><Relationship Id="rId14" Type="http://schemas.openxmlformats.org/officeDocument/2006/relationships/tags" Target="../tags/tag334.xml"/><Relationship Id="rId13" Type="http://schemas.openxmlformats.org/officeDocument/2006/relationships/tags" Target="../tags/tag333.xml"/><Relationship Id="rId12" Type="http://schemas.openxmlformats.org/officeDocument/2006/relationships/tags" Target="../tags/tag332.xml"/><Relationship Id="rId11" Type="http://schemas.openxmlformats.org/officeDocument/2006/relationships/tags" Target="../tags/tag331.xml"/><Relationship Id="rId10" Type="http://schemas.openxmlformats.org/officeDocument/2006/relationships/tags" Target="../tags/tag330.xml"/><Relationship Id="rId1" Type="http://schemas.openxmlformats.org/officeDocument/2006/relationships/tags" Target="../tags/tag321.xml"/></Relationships>
</file>

<file path=ppt/slides/_rels/slide13.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1" Type="http://schemas.openxmlformats.org/officeDocument/2006/relationships/slideLayout" Target="../slideLayouts/slideLayout13.xml"/><Relationship Id="rId20" Type="http://schemas.openxmlformats.org/officeDocument/2006/relationships/tags" Target="../tags/tag365.xml"/><Relationship Id="rId2" Type="http://schemas.openxmlformats.org/officeDocument/2006/relationships/tags" Target="../tags/tag348.xml"/><Relationship Id="rId19" Type="http://schemas.openxmlformats.org/officeDocument/2006/relationships/image" Target="../media/image10.png"/><Relationship Id="rId18" Type="http://schemas.openxmlformats.org/officeDocument/2006/relationships/tags" Target="../tags/tag364.xml"/><Relationship Id="rId17" Type="http://schemas.openxmlformats.org/officeDocument/2006/relationships/tags" Target="../tags/tag363.xml"/><Relationship Id="rId16" Type="http://schemas.openxmlformats.org/officeDocument/2006/relationships/tags" Target="../tags/tag362.xml"/><Relationship Id="rId15" Type="http://schemas.openxmlformats.org/officeDocument/2006/relationships/tags" Target="../tags/tag361.xml"/><Relationship Id="rId14" Type="http://schemas.openxmlformats.org/officeDocument/2006/relationships/tags" Target="../tags/tag360.xml"/><Relationship Id="rId13" Type="http://schemas.openxmlformats.org/officeDocument/2006/relationships/tags" Target="../tags/tag359.xml"/><Relationship Id="rId12" Type="http://schemas.openxmlformats.org/officeDocument/2006/relationships/tags" Target="../tags/tag358.xml"/><Relationship Id="rId11" Type="http://schemas.openxmlformats.org/officeDocument/2006/relationships/tags" Target="../tags/tag357.xml"/><Relationship Id="rId10" Type="http://schemas.openxmlformats.org/officeDocument/2006/relationships/tags" Target="../tags/tag356.xml"/><Relationship Id="rId1" Type="http://schemas.openxmlformats.org/officeDocument/2006/relationships/tags" Target="../tags/tag347.xml"/></Relationships>
</file>

<file path=ppt/slides/_rels/slide14.xml.rels><?xml version="1.0" encoding="UTF-8" standalone="yes"?>
<Relationships xmlns="http://schemas.openxmlformats.org/package/2006/relationships"><Relationship Id="rId9" Type="http://schemas.openxmlformats.org/officeDocument/2006/relationships/tags" Target="../tags/tag374.xml"/><Relationship Id="rId8" Type="http://schemas.openxmlformats.org/officeDocument/2006/relationships/tags" Target="../tags/tag373.xml"/><Relationship Id="rId7" Type="http://schemas.openxmlformats.org/officeDocument/2006/relationships/tags" Target="../tags/tag372.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0" Type="http://schemas.openxmlformats.org/officeDocument/2006/relationships/slideLayout" Target="../slideLayouts/slideLayout13.xml"/><Relationship Id="rId2" Type="http://schemas.openxmlformats.org/officeDocument/2006/relationships/tags" Target="../tags/tag367.xml"/><Relationship Id="rId19" Type="http://schemas.openxmlformats.org/officeDocument/2006/relationships/tags" Target="../tags/tag383.xml"/><Relationship Id="rId18" Type="http://schemas.openxmlformats.org/officeDocument/2006/relationships/tags" Target="../tags/tag382.xml"/><Relationship Id="rId17" Type="http://schemas.openxmlformats.org/officeDocument/2006/relationships/tags" Target="../tags/tag381.xml"/><Relationship Id="rId16" Type="http://schemas.openxmlformats.org/officeDocument/2006/relationships/tags" Target="../tags/tag380.xml"/><Relationship Id="rId15" Type="http://schemas.openxmlformats.org/officeDocument/2006/relationships/tags" Target="../tags/tag379.xml"/><Relationship Id="rId14" Type="http://schemas.openxmlformats.org/officeDocument/2006/relationships/tags" Target="../tags/tag378.xml"/><Relationship Id="rId13" Type="http://schemas.openxmlformats.org/officeDocument/2006/relationships/tags" Target="../tags/tag377.xml"/><Relationship Id="rId12" Type="http://schemas.openxmlformats.org/officeDocument/2006/relationships/tags" Target="../tags/tag376.xml"/><Relationship Id="rId11" Type="http://schemas.openxmlformats.org/officeDocument/2006/relationships/image" Target="../media/image11.png"/><Relationship Id="rId10" Type="http://schemas.openxmlformats.org/officeDocument/2006/relationships/tags" Target="../tags/tag375.xml"/><Relationship Id="rId1" Type="http://schemas.openxmlformats.org/officeDocument/2006/relationships/tags" Target="../tags/tag366.xml"/></Relationships>
</file>

<file path=ppt/slides/_rels/slide15.xml.rels><?xml version="1.0" encoding="UTF-8" standalone="yes"?>
<Relationships xmlns="http://schemas.openxmlformats.org/package/2006/relationships"><Relationship Id="rId9" Type="http://schemas.openxmlformats.org/officeDocument/2006/relationships/tags" Target="../tags/tag392.xml"/><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3" Type="http://schemas.openxmlformats.org/officeDocument/2006/relationships/tags" Target="../tags/tag386.xml"/><Relationship Id="rId2" Type="http://schemas.openxmlformats.org/officeDocument/2006/relationships/tags" Target="../tags/tag385.xml"/><Relationship Id="rId16" Type="http://schemas.openxmlformats.org/officeDocument/2006/relationships/slideLayout" Target="../slideLayouts/slideLayout13.xml"/><Relationship Id="rId15" Type="http://schemas.openxmlformats.org/officeDocument/2006/relationships/tags" Target="../tags/tag397.xml"/><Relationship Id="rId14" Type="http://schemas.openxmlformats.org/officeDocument/2006/relationships/tags" Target="../tags/tag396.xml"/><Relationship Id="rId13" Type="http://schemas.openxmlformats.org/officeDocument/2006/relationships/image" Target="../media/image10.png"/><Relationship Id="rId12" Type="http://schemas.openxmlformats.org/officeDocument/2006/relationships/tags" Target="../tags/tag395.xml"/><Relationship Id="rId11" Type="http://schemas.openxmlformats.org/officeDocument/2006/relationships/tags" Target="../tags/tag394.xml"/><Relationship Id="rId10" Type="http://schemas.openxmlformats.org/officeDocument/2006/relationships/tags" Target="../tags/tag393.xml"/><Relationship Id="rId1" Type="http://schemas.openxmlformats.org/officeDocument/2006/relationships/tags" Target="../tags/tag384.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04.xml"/><Relationship Id="rId7" Type="http://schemas.openxmlformats.org/officeDocument/2006/relationships/image" Target="../media/image9.GIF"/><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0" Type="http://schemas.openxmlformats.org/officeDocument/2006/relationships/notesSlide" Target="../notesSlides/notesSlide10.xml"/><Relationship Id="rId1" Type="http://schemas.openxmlformats.org/officeDocument/2006/relationships/tags" Target="../tags/tag398.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409.xml"/><Relationship Id="rId1" Type="http://schemas.openxmlformats.org/officeDocument/2006/relationships/tags" Target="../tags/tag408.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414.xml"/><Relationship Id="rId1" Type="http://schemas.openxmlformats.org/officeDocument/2006/relationships/tags" Target="../tags/tag413.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419.xml"/><Relationship Id="rId1" Type="http://schemas.openxmlformats.org/officeDocument/2006/relationships/tags" Target="../tags/tag418.xml"/></Relationships>
</file>

<file path=ppt/slides/_rels/slide2.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5" Type="http://schemas.openxmlformats.org/officeDocument/2006/relationships/slideLayout" Target="../slideLayouts/slideLayout6.xml"/><Relationship Id="rId34" Type="http://schemas.openxmlformats.org/officeDocument/2006/relationships/tags" Target="../tags/tag239.xml"/><Relationship Id="rId33" Type="http://schemas.openxmlformats.org/officeDocument/2006/relationships/tags" Target="../tags/tag238.xml"/><Relationship Id="rId32" Type="http://schemas.openxmlformats.org/officeDocument/2006/relationships/tags" Target="../tags/tag237.xml"/><Relationship Id="rId31" Type="http://schemas.openxmlformats.org/officeDocument/2006/relationships/tags" Target="../tags/tag236.xml"/><Relationship Id="rId30" Type="http://schemas.openxmlformats.org/officeDocument/2006/relationships/tags" Target="../tags/tag235.xml"/><Relationship Id="rId3" Type="http://schemas.openxmlformats.org/officeDocument/2006/relationships/tags" Target="../tags/tag209.xml"/><Relationship Id="rId29" Type="http://schemas.openxmlformats.org/officeDocument/2006/relationships/tags" Target="../tags/tag234.xml"/><Relationship Id="rId28" Type="http://schemas.openxmlformats.org/officeDocument/2006/relationships/tags" Target="../tags/tag233.xml"/><Relationship Id="rId27" Type="http://schemas.openxmlformats.org/officeDocument/2006/relationships/tags" Target="../tags/tag232.xml"/><Relationship Id="rId26" Type="http://schemas.openxmlformats.org/officeDocument/2006/relationships/image" Target="../media/image8.png"/><Relationship Id="rId25" Type="http://schemas.openxmlformats.org/officeDocument/2006/relationships/tags" Target="../tags/tag231.xml"/><Relationship Id="rId24" Type="http://schemas.openxmlformats.org/officeDocument/2006/relationships/tags" Target="../tags/tag230.xml"/><Relationship Id="rId23" Type="http://schemas.openxmlformats.org/officeDocument/2006/relationships/tags" Target="../tags/tag229.xml"/><Relationship Id="rId22" Type="http://schemas.openxmlformats.org/officeDocument/2006/relationships/tags" Target="../tags/tag228.xml"/><Relationship Id="rId21" Type="http://schemas.openxmlformats.org/officeDocument/2006/relationships/tags" Target="../tags/tag227.xml"/><Relationship Id="rId20" Type="http://schemas.openxmlformats.org/officeDocument/2006/relationships/tags" Target="../tags/tag226.xml"/><Relationship Id="rId2" Type="http://schemas.openxmlformats.org/officeDocument/2006/relationships/tags" Target="../tags/tag208.xml"/><Relationship Id="rId19" Type="http://schemas.openxmlformats.org/officeDocument/2006/relationships/tags" Target="../tags/tag225.xml"/><Relationship Id="rId18" Type="http://schemas.openxmlformats.org/officeDocument/2006/relationships/tags" Target="../tags/tag224.xml"/><Relationship Id="rId17" Type="http://schemas.openxmlformats.org/officeDocument/2006/relationships/tags" Target="../tags/tag223.xml"/><Relationship Id="rId16" Type="http://schemas.openxmlformats.org/officeDocument/2006/relationships/tags" Target="../tags/tag222.xml"/><Relationship Id="rId15" Type="http://schemas.openxmlformats.org/officeDocument/2006/relationships/tags" Target="../tags/tag221.xml"/><Relationship Id="rId14" Type="http://schemas.openxmlformats.org/officeDocument/2006/relationships/tags" Target="../tags/tag220.xml"/><Relationship Id="rId13" Type="http://schemas.openxmlformats.org/officeDocument/2006/relationships/tags" Target="../tags/tag219.xml"/><Relationship Id="rId12" Type="http://schemas.openxmlformats.org/officeDocument/2006/relationships/tags" Target="../tags/tag218.xml"/><Relationship Id="rId11" Type="http://schemas.openxmlformats.org/officeDocument/2006/relationships/tags" Target="../tags/tag217.xml"/><Relationship Id="rId10" Type="http://schemas.openxmlformats.org/officeDocument/2006/relationships/tags" Target="../tags/tag216.xml"/><Relationship Id="rId1" Type="http://schemas.openxmlformats.org/officeDocument/2006/relationships/tags" Target="../tags/tag207.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424.xml"/><Relationship Id="rId1" Type="http://schemas.openxmlformats.org/officeDocument/2006/relationships/tags" Target="../tags/tag423.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429.xml"/><Relationship Id="rId1" Type="http://schemas.openxmlformats.org/officeDocument/2006/relationships/tags" Target="../tags/tag428.xml"/></Relationships>
</file>

<file path=ppt/slides/_rels/slide22.xml.rels><?xml version="1.0" encoding="UTF-8" standalone="yes"?>
<Relationships xmlns="http://schemas.openxmlformats.org/package/2006/relationships"><Relationship Id="rId9" Type="http://schemas.openxmlformats.org/officeDocument/2006/relationships/tags" Target="../tags/tag441.xml"/><Relationship Id="rId8" Type="http://schemas.openxmlformats.org/officeDocument/2006/relationships/tags" Target="../tags/tag440.xml"/><Relationship Id="rId7" Type="http://schemas.openxmlformats.org/officeDocument/2006/relationships/tags" Target="../tags/tag439.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tags" Target="../tags/tag436.xml"/><Relationship Id="rId3" Type="http://schemas.openxmlformats.org/officeDocument/2006/relationships/tags" Target="../tags/tag435.xml"/><Relationship Id="rId2" Type="http://schemas.openxmlformats.org/officeDocument/2006/relationships/tags" Target="../tags/tag434.xml"/><Relationship Id="rId16" Type="http://schemas.openxmlformats.org/officeDocument/2006/relationships/slideLayout" Target="../slideLayouts/slideLayout13.xml"/><Relationship Id="rId15" Type="http://schemas.openxmlformats.org/officeDocument/2006/relationships/tags" Target="../tags/tag446.xml"/><Relationship Id="rId14" Type="http://schemas.openxmlformats.org/officeDocument/2006/relationships/tags" Target="../tags/tag445.xml"/><Relationship Id="rId13" Type="http://schemas.openxmlformats.org/officeDocument/2006/relationships/tags" Target="../tags/tag444.xml"/><Relationship Id="rId12" Type="http://schemas.openxmlformats.org/officeDocument/2006/relationships/image" Target="../media/image12.png"/><Relationship Id="rId11" Type="http://schemas.openxmlformats.org/officeDocument/2006/relationships/tags" Target="../tags/tag443.xml"/><Relationship Id="rId10" Type="http://schemas.openxmlformats.org/officeDocument/2006/relationships/tags" Target="../tags/tag442.xml"/><Relationship Id="rId1" Type="http://schemas.openxmlformats.org/officeDocument/2006/relationships/tags" Target="../tags/tag433.xml"/></Relationships>
</file>

<file path=ppt/slides/_rels/slide23.xml.rels><?xml version="1.0" encoding="UTF-8" standalone="yes"?>
<Relationships xmlns="http://schemas.openxmlformats.org/package/2006/relationships"><Relationship Id="rId9" Type="http://schemas.openxmlformats.org/officeDocument/2006/relationships/tags" Target="../tags/tag453.xml"/><Relationship Id="rId8" Type="http://schemas.openxmlformats.org/officeDocument/2006/relationships/image" Target="../media/image14.png"/><Relationship Id="rId7" Type="http://schemas.openxmlformats.org/officeDocument/2006/relationships/tags" Target="../tags/tag452.xml"/><Relationship Id="rId6" Type="http://schemas.openxmlformats.org/officeDocument/2006/relationships/image" Target="../media/image13.png"/><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2" Type="http://schemas.openxmlformats.org/officeDocument/2006/relationships/slideLayout" Target="../slideLayouts/slideLayout13.xml"/><Relationship Id="rId11" Type="http://schemas.openxmlformats.org/officeDocument/2006/relationships/tags" Target="../tags/tag455.xml"/><Relationship Id="rId10" Type="http://schemas.openxmlformats.org/officeDocument/2006/relationships/tags" Target="../tags/tag454.xml"/><Relationship Id="rId1" Type="http://schemas.openxmlformats.org/officeDocument/2006/relationships/tags" Target="../tags/tag447.xml"/></Relationships>
</file>

<file path=ppt/slides/_rels/slide24.xml.rels><?xml version="1.0" encoding="UTF-8" standalone="yes"?>
<Relationships xmlns="http://schemas.openxmlformats.org/package/2006/relationships"><Relationship Id="rId9" Type="http://schemas.openxmlformats.org/officeDocument/2006/relationships/tags" Target="../tags/tag463.xml"/><Relationship Id="rId8" Type="http://schemas.openxmlformats.org/officeDocument/2006/relationships/tags" Target="../tags/tag462.xml"/><Relationship Id="rId7" Type="http://schemas.openxmlformats.org/officeDocument/2006/relationships/tags" Target="../tags/tag461.xml"/><Relationship Id="rId6" Type="http://schemas.openxmlformats.org/officeDocument/2006/relationships/image" Target="../media/image14.png"/><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0" Type="http://schemas.openxmlformats.org/officeDocument/2006/relationships/slideLayout" Target="../slideLayouts/slideLayout13.xml"/><Relationship Id="rId1" Type="http://schemas.openxmlformats.org/officeDocument/2006/relationships/tags" Target="../tags/tag456.xml"/></Relationships>
</file>

<file path=ppt/slides/_rels/slide25.xml.rels><?xml version="1.0" encoding="UTF-8" standalone="yes"?>
<Relationships xmlns="http://schemas.openxmlformats.org/package/2006/relationships"><Relationship Id="rId9" Type="http://schemas.openxmlformats.org/officeDocument/2006/relationships/tags" Target="../tags/tag471.xml"/><Relationship Id="rId8" Type="http://schemas.openxmlformats.org/officeDocument/2006/relationships/tags" Target="../tags/tag470.xml"/><Relationship Id="rId7" Type="http://schemas.openxmlformats.org/officeDocument/2006/relationships/tags" Target="../tags/tag469.xml"/><Relationship Id="rId6" Type="http://schemas.openxmlformats.org/officeDocument/2006/relationships/tags" Target="../tags/tag468.xml"/><Relationship Id="rId5" Type="http://schemas.openxmlformats.org/officeDocument/2006/relationships/tags" Target="../tags/tag467.xml"/><Relationship Id="rId4" Type="http://schemas.openxmlformats.org/officeDocument/2006/relationships/image" Target="../media/image10.png"/><Relationship Id="rId3" Type="http://schemas.openxmlformats.org/officeDocument/2006/relationships/tags" Target="../tags/tag466.xml"/><Relationship Id="rId2" Type="http://schemas.openxmlformats.org/officeDocument/2006/relationships/tags" Target="../tags/tag465.xml"/><Relationship Id="rId10" Type="http://schemas.openxmlformats.org/officeDocument/2006/relationships/slideLayout" Target="../slideLayouts/slideLayout13.xml"/><Relationship Id="rId1" Type="http://schemas.openxmlformats.org/officeDocument/2006/relationships/tags" Target="../tags/tag464.xml"/></Relationships>
</file>

<file path=ppt/slides/_rels/slide26.xml.rels><?xml version="1.0" encoding="UTF-8" standalone="yes"?>
<Relationships xmlns="http://schemas.openxmlformats.org/package/2006/relationships"><Relationship Id="rId9" Type="http://schemas.openxmlformats.org/officeDocument/2006/relationships/tags" Target="../tags/tag480.xml"/><Relationship Id="rId8" Type="http://schemas.openxmlformats.org/officeDocument/2006/relationships/tags" Target="../tags/tag479.xml"/><Relationship Id="rId7" Type="http://schemas.openxmlformats.org/officeDocument/2006/relationships/tags" Target="../tags/tag478.xml"/><Relationship Id="rId6" Type="http://schemas.openxmlformats.org/officeDocument/2006/relationships/tags" Target="../tags/tag477.xml"/><Relationship Id="rId5" Type="http://schemas.openxmlformats.org/officeDocument/2006/relationships/tags" Target="../tags/tag476.xml"/><Relationship Id="rId4" Type="http://schemas.openxmlformats.org/officeDocument/2006/relationships/tags" Target="../tags/tag475.xml"/><Relationship Id="rId3" Type="http://schemas.openxmlformats.org/officeDocument/2006/relationships/tags" Target="../tags/tag474.xml"/><Relationship Id="rId2" Type="http://schemas.openxmlformats.org/officeDocument/2006/relationships/tags" Target="../tags/tag473.xml"/><Relationship Id="rId15" Type="http://schemas.openxmlformats.org/officeDocument/2006/relationships/slideLayout" Target="../slideLayouts/slideLayout13.xml"/><Relationship Id="rId14" Type="http://schemas.openxmlformats.org/officeDocument/2006/relationships/tags" Target="../tags/tag484.xml"/><Relationship Id="rId13" Type="http://schemas.openxmlformats.org/officeDocument/2006/relationships/tags" Target="../tags/tag483.xml"/><Relationship Id="rId12" Type="http://schemas.openxmlformats.org/officeDocument/2006/relationships/image" Target="../media/image14.png"/><Relationship Id="rId11" Type="http://schemas.openxmlformats.org/officeDocument/2006/relationships/tags" Target="../tags/tag482.xml"/><Relationship Id="rId10" Type="http://schemas.openxmlformats.org/officeDocument/2006/relationships/tags" Target="../tags/tag481.xml"/><Relationship Id="rId1" Type="http://schemas.openxmlformats.org/officeDocument/2006/relationships/tags" Target="../tags/tag472.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91.xml"/><Relationship Id="rId7" Type="http://schemas.openxmlformats.org/officeDocument/2006/relationships/image" Target="../media/image9.GIF"/><Relationship Id="rId6" Type="http://schemas.openxmlformats.org/officeDocument/2006/relationships/tags" Target="../tags/tag490.xml"/><Relationship Id="rId5" Type="http://schemas.openxmlformats.org/officeDocument/2006/relationships/tags" Target="../tags/tag489.xml"/><Relationship Id="rId4" Type="http://schemas.openxmlformats.org/officeDocument/2006/relationships/tags" Target="../tags/tag488.xml"/><Relationship Id="rId3" Type="http://schemas.openxmlformats.org/officeDocument/2006/relationships/tags" Target="../tags/tag487.xml"/><Relationship Id="rId2" Type="http://schemas.openxmlformats.org/officeDocument/2006/relationships/tags" Target="../tags/tag486.xml"/><Relationship Id="rId10" Type="http://schemas.openxmlformats.org/officeDocument/2006/relationships/notesSlide" Target="../notesSlides/notesSlide16.xml"/><Relationship Id="rId1" Type="http://schemas.openxmlformats.org/officeDocument/2006/relationships/tags" Target="../tags/tag485.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496.xml"/><Relationship Id="rId1" Type="http://schemas.openxmlformats.org/officeDocument/2006/relationships/tags" Target="../tags/tag495.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ags" Target="../tags/tag501.xml"/><Relationship Id="rId1" Type="http://schemas.openxmlformats.org/officeDocument/2006/relationships/tags" Target="../tags/tag500.xml"/></Relationships>
</file>

<file path=ppt/slides/_rels/slide3.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3" Type="http://schemas.openxmlformats.org/officeDocument/2006/relationships/slideLayout" Target="../slideLayouts/slideLayout4.xml"/><Relationship Id="rId32" Type="http://schemas.openxmlformats.org/officeDocument/2006/relationships/tags" Target="../tags/tag271.xml"/><Relationship Id="rId31" Type="http://schemas.openxmlformats.org/officeDocument/2006/relationships/tags" Target="../tags/tag270.xml"/><Relationship Id="rId30" Type="http://schemas.openxmlformats.org/officeDocument/2006/relationships/tags" Target="../tags/tag269.xml"/><Relationship Id="rId3" Type="http://schemas.openxmlformats.org/officeDocument/2006/relationships/tags" Target="../tags/tag242.xml"/><Relationship Id="rId29" Type="http://schemas.openxmlformats.org/officeDocument/2006/relationships/tags" Target="../tags/tag268.xml"/><Relationship Id="rId28" Type="http://schemas.openxmlformats.org/officeDocument/2006/relationships/tags" Target="../tags/tag267.xml"/><Relationship Id="rId27" Type="http://schemas.openxmlformats.org/officeDocument/2006/relationships/tags" Target="../tags/tag266.xml"/><Relationship Id="rId26" Type="http://schemas.openxmlformats.org/officeDocument/2006/relationships/tags" Target="../tags/tag265.xml"/><Relationship Id="rId25" Type="http://schemas.openxmlformats.org/officeDocument/2006/relationships/tags" Target="../tags/tag264.xml"/><Relationship Id="rId24" Type="http://schemas.openxmlformats.org/officeDocument/2006/relationships/tags" Target="../tags/tag263.xml"/><Relationship Id="rId23" Type="http://schemas.openxmlformats.org/officeDocument/2006/relationships/tags" Target="../tags/tag262.xml"/><Relationship Id="rId22" Type="http://schemas.openxmlformats.org/officeDocument/2006/relationships/tags" Target="../tags/tag261.xml"/><Relationship Id="rId21" Type="http://schemas.openxmlformats.org/officeDocument/2006/relationships/tags" Target="../tags/tag260.xml"/><Relationship Id="rId20" Type="http://schemas.openxmlformats.org/officeDocument/2006/relationships/tags" Target="../tags/tag259.xml"/><Relationship Id="rId2" Type="http://schemas.openxmlformats.org/officeDocument/2006/relationships/tags" Target="../tags/tag241.xml"/><Relationship Id="rId19" Type="http://schemas.openxmlformats.org/officeDocument/2006/relationships/tags" Target="../tags/tag258.xml"/><Relationship Id="rId18" Type="http://schemas.openxmlformats.org/officeDocument/2006/relationships/tags" Target="../tags/tag257.xml"/><Relationship Id="rId17" Type="http://schemas.openxmlformats.org/officeDocument/2006/relationships/tags" Target="../tags/tag256.xml"/><Relationship Id="rId16" Type="http://schemas.openxmlformats.org/officeDocument/2006/relationships/tags" Target="../tags/tag255.xml"/><Relationship Id="rId15" Type="http://schemas.openxmlformats.org/officeDocument/2006/relationships/tags" Target="../tags/tag254.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0.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11.xml"/><Relationship Id="rId7" Type="http://schemas.openxmlformats.org/officeDocument/2006/relationships/image" Target="../media/image9.GIF"/><Relationship Id="rId6" Type="http://schemas.openxmlformats.org/officeDocument/2006/relationships/tags" Target="../tags/tag510.xml"/><Relationship Id="rId5" Type="http://schemas.openxmlformats.org/officeDocument/2006/relationships/tags" Target="../tags/tag509.xml"/><Relationship Id="rId4" Type="http://schemas.openxmlformats.org/officeDocument/2006/relationships/tags" Target="../tags/tag508.xml"/><Relationship Id="rId3" Type="http://schemas.openxmlformats.org/officeDocument/2006/relationships/tags" Target="../tags/tag507.xml"/><Relationship Id="rId2" Type="http://schemas.openxmlformats.org/officeDocument/2006/relationships/tags" Target="../tags/tag506.xml"/><Relationship Id="rId10" Type="http://schemas.openxmlformats.org/officeDocument/2006/relationships/notesSlide" Target="../notesSlides/notesSlide19.xml"/><Relationship Id="rId1" Type="http://schemas.openxmlformats.org/officeDocument/2006/relationships/tags" Target="../tags/tag505.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tags" Target="../tags/tag516.xml"/><Relationship Id="rId1" Type="http://schemas.openxmlformats.org/officeDocument/2006/relationships/tags" Target="../tags/tag515.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tags" Target="../tags/tag521.xml"/><Relationship Id="rId1" Type="http://schemas.openxmlformats.org/officeDocument/2006/relationships/tags" Target="../tags/tag520.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ags" Target="../tags/tag526.xml"/><Relationship Id="rId1" Type="http://schemas.openxmlformats.org/officeDocument/2006/relationships/tags" Target="../tags/tag525.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tags" Target="../tags/tag531.xml"/><Relationship Id="rId1" Type="http://schemas.openxmlformats.org/officeDocument/2006/relationships/tags" Target="../tags/tag530.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tags" Target="../tags/tag536.xml"/><Relationship Id="rId1" Type="http://schemas.openxmlformats.org/officeDocument/2006/relationships/tags" Target="../tags/tag535.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tags" Target="../tags/tag541.xml"/><Relationship Id="rId1" Type="http://schemas.openxmlformats.org/officeDocument/2006/relationships/tags" Target="../tags/tag540.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51.xml"/><Relationship Id="rId7" Type="http://schemas.openxmlformats.org/officeDocument/2006/relationships/image" Target="../media/image9.GIF"/><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 Id="rId3" Type="http://schemas.openxmlformats.org/officeDocument/2006/relationships/tags" Target="../tags/tag547.xml"/><Relationship Id="rId2" Type="http://schemas.openxmlformats.org/officeDocument/2006/relationships/tags" Target="../tags/tag546.xml"/><Relationship Id="rId10" Type="http://schemas.openxmlformats.org/officeDocument/2006/relationships/notesSlide" Target="../notesSlides/notesSlide26.xml"/><Relationship Id="rId1" Type="http://schemas.openxmlformats.org/officeDocument/2006/relationships/tags" Target="../tags/tag545.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tags" Target="../tags/tag556.xml"/><Relationship Id="rId1" Type="http://schemas.openxmlformats.org/officeDocument/2006/relationships/tags" Target="../tags/tag555.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tags" Target="../tags/tag561.xml"/><Relationship Id="rId1" Type="http://schemas.openxmlformats.org/officeDocument/2006/relationships/tags" Target="../tags/tag560.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273.xml"/><Relationship Id="rId1" Type="http://schemas.openxmlformats.org/officeDocument/2006/relationships/tags" Target="../tags/tag272.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tags" Target="../tags/tag566.xml"/><Relationship Id="rId1" Type="http://schemas.openxmlformats.org/officeDocument/2006/relationships/tags" Target="../tags/tag565.xml"/></Relationships>
</file>

<file path=ppt/slides/_rels/slide41.xml.rels><?xml version="1.0" encoding="UTF-8" standalone="yes"?>
<Relationships xmlns="http://schemas.openxmlformats.org/package/2006/relationships"><Relationship Id="rId9" Type="http://schemas.openxmlformats.org/officeDocument/2006/relationships/tags" Target="../tags/tag578.xml"/><Relationship Id="rId8" Type="http://schemas.openxmlformats.org/officeDocument/2006/relationships/tags" Target="../tags/tag577.xml"/><Relationship Id="rId7" Type="http://schemas.openxmlformats.org/officeDocument/2006/relationships/tags" Target="../tags/tag576.xml"/><Relationship Id="rId6" Type="http://schemas.openxmlformats.org/officeDocument/2006/relationships/tags" Target="../tags/tag575.xml"/><Relationship Id="rId5" Type="http://schemas.openxmlformats.org/officeDocument/2006/relationships/tags" Target="../tags/tag574.xml"/><Relationship Id="rId4" Type="http://schemas.openxmlformats.org/officeDocument/2006/relationships/tags" Target="../tags/tag573.xml"/><Relationship Id="rId3" Type="http://schemas.openxmlformats.org/officeDocument/2006/relationships/tags" Target="../tags/tag572.xml"/><Relationship Id="rId2" Type="http://schemas.openxmlformats.org/officeDocument/2006/relationships/tags" Target="../tags/tag571.xml"/><Relationship Id="rId16" Type="http://schemas.openxmlformats.org/officeDocument/2006/relationships/slideLayout" Target="../slideLayouts/slideLayout13.xml"/><Relationship Id="rId15" Type="http://schemas.openxmlformats.org/officeDocument/2006/relationships/tags" Target="../tags/tag583.xml"/><Relationship Id="rId14" Type="http://schemas.openxmlformats.org/officeDocument/2006/relationships/tags" Target="../tags/tag582.xml"/><Relationship Id="rId13" Type="http://schemas.openxmlformats.org/officeDocument/2006/relationships/tags" Target="../tags/tag581.xml"/><Relationship Id="rId12" Type="http://schemas.openxmlformats.org/officeDocument/2006/relationships/image" Target="../media/image12.png"/><Relationship Id="rId11" Type="http://schemas.openxmlformats.org/officeDocument/2006/relationships/tags" Target="../tags/tag580.xml"/><Relationship Id="rId10" Type="http://schemas.openxmlformats.org/officeDocument/2006/relationships/tags" Target="../tags/tag579.xml"/><Relationship Id="rId1" Type="http://schemas.openxmlformats.org/officeDocument/2006/relationships/tags" Target="../tags/tag570.xml"/></Relationships>
</file>

<file path=ppt/slides/_rels/slide42.xml.rels><?xml version="1.0" encoding="UTF-8" standalone="yes"?>
<Relationships xmlns="http://schemas.openxmlformats.org/package/2006/relationships"><Relationship Id="rId9" Type="http://schemas.openxmlformats.org/officeDocument/2006/relationships/tags" Target="../tags/tag591.xml"/><Relationship Id="rId8" Type="http://schemas.openxmlformats.org/officeDocument/2006/relationships/tags" Target="../tags/tag590.xml"/><Relationship Id="rId7" Type="http://schemas.openxmlformats.org/officeDocument/2006/relationships/image" Target="../media/image15.png"/><Relationship Id="rId6" Type="http://schemas.openxmlformats.org/officeDocument/2006/relationships/tags" Target="../tags/tag589.xml"/><Relationship Id="rId5" Type="http://schemas.openxmlformats.org/officeDocument/2006/relationships/tags" Target="../tags/tag588.xml"/><Relationship Id="rId4" Type="http://schemas.openxmlformats.org/officeDocument/2006/relationships/tags" Target="../tags/tag587.xml"/><Relationship Id="rId3" Type="http://schemas.openxmlformats.org/officeDocument/2006/relationships/tags" Target="../tags/tag586.xml"/><Relationship Id="rId2" Type="http://schemas.openxmlformats.org/officeDocument/2006/relationships/tags" Target="../tags/tag585.xml"/><Relationship Id="rId10" Type="http://schemas.openxmlformats.org/officeDocument/2006/relationships/slideLayout" Target="../slideLayouts/slideLayout13.xml"/><Relationship Id="rId1" Type="http://schemas.openxmlformats.org/officeDocument/2006/relationships/tags" Target="../tags/tag584.xml"/></Relationships>
</file>

<file path=ppt/slides/_rels/slide43.xml.rels><?xml version="1.0" encoding="UTF-8" standalone="yes"?>
<Relationships xmlns="http://schemas.openxmlformats.org/package/2006/relationships"><Relationship Id="rId9" Type="http://schemas.openxmlformats.org/officeDocument/2006/relationships/tags" Target="../tags/tag599.xml"/><Relationship Id="rId8" Type="http://schemas.openxmlformats.org/officeDocument/2006/relationships/tags" Target="../tags/tag598.xml"/><Relationship Id="rId7" Type="http://schemas.openxmlformats.org/officeDocument/2006/relationships/tags" Target="../tags/tag597.xml"/><Relationship Id="rId6" Type="http://schemas.openxmlformats.org/officeDocument/2006/relationships/tags" Target="../tags/tag596.xml"/><Relationship Id="rId5" Type="http://schemas.openxmlformats.org/officeDocument/2006/relationships/tags" Target="../tags/tag595.xml"/><Relationship Id="rId4" Type="http://schemas.openxmlformats.org/officeDocument/2006/relationships/image" Target="../media/image10.png"/><Relationship Id="rId3" Type="http://schemas.openxmlformats.org/officeDocument/2006/relationships/tags" Target="../tags/tag594.xml"/><Relationship Id="rId2" Type="http://schemas.openxmlformats.org/officeDocument/2006/relationships/tags" Target="../tags/tag593.xml"/><Relationship Id="rId13" Type="http://schemas.openxmlformats.org/officeDocument/2006/relationships/slideLayout" Target="../slideLayouts/slideLayout13.xml"/><Relationship Id="rId12" Type="http://schemas.openxmlformats.org/officeDocument/2006/relationships/tags" Target="../tags/tag602.xml"/><Relationship Id="rId11" Type="http://schemas.openxmlformats.org/officeDocument/2006/relationships/tags" Target="../tags/tag601.xml"/><Relationship Id="rId10" Type="http://schemas.openxmlformats.org/officeDocument/2006/relationships/tags" Target="../tags/tag600.xml"/><Relationship Id="rId1" Type="http://schemas.openxmlformats.org/officeDocument/2006/relationships/tags" Target="../tags/tag592.xml"/></Relationships>
</file>

<file path=ppt/slides/_rels/slide44.xml.rels><?xml version="1.0" encoding="UTF-8" standalone="yes"?>
<Relationships xmlns="http://schemas.openxmlformats.org/package/2006/relationships"><Relationship Id="rId9" Type="http://schemas.openxmlformats.org/officeDocument/2006/relationships/tags" Target="../tags/tag611.xml"/><Relationship Id="rId8" Type="http://schemas.openxmlformats.org/officeDocument/2006/relationships/tags" Target="../tags/tag610.xml"/><Relationship Id="rId7" Type="http://schemas.openxmlformats.org/officeDocument/2006/relationships/tags" Target="../tags/tag609.xml"/><Relationship Id="rId6" Type="http://schemas.openxmlformats.org/officeDocument/2006/relationships/tags" Target="../tags/tag608.xml"/><Relationship Id="rId5" Type="http://schemas.openxmlformats.org/officeDocument/2006/relationships/tags" Target="../tags/tag607.xml"/><Relationship Id="rId4" Type="http://schemas.openxmlformats.org/officeDocument/2006/relationships/tags" Target="../tags/tag606.xml"/><Relationship Id="rId3" Type="http://schemas.openxmlformats.org/officeDocument/2006/relationships/tags" Target="../tags/tag605.xml"/><Relationship Id="rId2" Type="http://schemas.openxmlformats.org/officeDocument/2006/relationships/tags" Target="../tags/tag604.xml"/><Relationship Id="rId11" Type="http://schemas.openxmlformats.org/officeDocument/2006/relationships/slideLayout" Target="../slideLayouts/slideLayout13.xml"/><Relationship Id="rId10" Type="http://schemas.openxmlformats.org/officeDocument/2006/relationships/tags" Target="../tags/tag612.xml"/><Relationship Id="rId1" Type="http://schemas.openxmlformats.org/officeDocument/2006/relationships/tags" Target="../tags/tag603.xml"/></Relationships>
</file>

<file path=ppt/slides/_rels/slide45.xml.rels><?xml version="1.0" encoding="UTF-8" standalone="yes"?>
<Relationships xmlns="http://schemas.openxmlformats.org/package/2006/relationships"><Relationship Id="rId9" Type="http://schemas.openxmlformats.org/officeDocument/2006/relationships/tags" Target="../tags/tag621.xml"/><Relationship Id="rId8" Type="http://schemas.openxmlformats.org/officeDocument/2006/relationships/tags" Target="../tags/tag620.xml"/><Relationship Id="rId7" Type="http://schemas.openxmlformats.org/officeDocument/2006/relationships/tags" Target="../tags/tag619.xml"/><Relationship Id="rId6" Type="http://schemas.openxmlformats.org/officeDocument/2006/relationships/tags" Target="../tags/tag618.xml"/><Relationship Id="rId5" Type="http://schemas.openxmlformats.org/officeDocument/2006/relationships/tags" Target="../tags/tag617.xml"/><Relationship Id="rId4" Type="http://schemas.openxmlformats.org/officeDocument/2006/relationships/tags" Target="../tags/tag616.xml"/><Relationship Id="rId3" Type="http://schemas.openxmlformats.org/officeDocument/2006/relationships/tags" Target="../tags/tag615.xml"/><Relationship Id="rId2" Type="http://schemas.openxmlformats.org/officeDocument/2006/relationships/tags" Target="../tags/tag614.xml"/><Relationship Id="rId13" Type="http://schemas.openxmlformats.org/officeDocument/2006/relationships/slideLayout" Target="../slideLayouts/slideLayout13.xml"/><Relationship Id="rId12" Type="http://schemas.openxmlformats.org/officeDocument/2006/relationships/tags" Target="../tags/tag623.xml"/><Relationship Id="rId11" Type="http://schemas.openxmlformats.org/officeDocument/2006/relationships/tags" Target="../tags/tag622.xml"/><Relationship Id="rId10" Type="http://schemas.openxmlformats.org/officeDocument/2006/relationships/image" Target="../media/image8.png"/><Relationship Id="rId1" Type="http://schemas.openxmlformats.org/officeDocument/2006/relationships/tags" Target="../tags/tag613.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30.xml"/><Relationship Id="rId7" Type="http://schemas.openxmlformats.org/officeDocument/2006/relationships/image" Target="../media/image9.GIF"/><Relationship Id="rId6" Type="http://schemas.openxmlformats.org/officeDocument/2006/relationships/tags" Target="../tags/tag629.xml"/><Relationship Id="rId5" Type="http://schemas.openxmlformats.org/officeDocument/2006/relationships/tags" Target="../tags/tag628.xml"/><Relationship Id="rId4" Type="http://schemas.openxmlformats.org/officeDocument/2006/relationships/tags" Target="../tags/tag627.xml"/><Relationship Id="rId3" Type="http://schemas.openxmlformats.org/officeDocument/2006/relationships/tags" Target="../tags/tag626.xml"/><Relationship Id="rId2" Type="http://schemas.openxmlformats.org/officeDocument/2006/relationships/tags" Target="../tags/tag625.xml"/><Relationship Id="rId10" Type="http://schemas.openxmlformats.org/officeDocument/2006/relationships/notesSlide" Target="../notesSlides/notesSlide30.xml"/><Relationship Id="rId1" Type="http://schemas.openxmlformats.org/officeDocument/2006/relationships/tags" Target="../tags/tag624.xml"/></Relationships>
</file>

<file path=ppt/slides/_rels/slide47.xml.rels><?xml version="1.0" encoding="UTF-8" standalone="yes"?>
<Relationships xmlns="http://schemas.openxmlformats.org/package/2006/relationships"><Relationship Id="rId9" Type="http://schemas.openxmlformats.org/officeDocument/2006/relationships/tags" Target="../tags/tag642.xml"/><Relationship Id="rId8" Type="http://schemas.openxmlformats.org/officeDocument/2006/relationships/tags" Target="../tags/tag641.xml"/><Relationship Id="rId7" Type="http://schemas.openxmlformats.org/officeDocument/2006/relationships/tags" Target="../tags/tag640.xml"/><Relationship Id="rId6" Type="http://schemas.openxmlformats.org/officeDocument/2006/relationships/tags" Target="../tags/tag639.xml"/><Relationship Id="rId5" Type="http://schemas.openxmlformats.org/officeDocument/2006/relationships/tags" Target="../tags/tag638.xml"/><Relationship Id="rId4" Type="http://schemas.openxmlformats.org/officeDocument/2006/relationships/tags" Target="../tags/tag637.xml"/><Relationship Id="rId3" Type="http://schemas.openxmlformats.org/officeDocument/2006/relationships/tags" Target="../tags/tag636.xml"/><Relationship Id="rId2" Type="http://schemas.openxmlformats.org/officeDocument/2006/relationships/tags" Target="../tags/tag635.xml"/><Relationship Id="rId16" Type="http://schemas.openxmlformats.org/officeDocument/2006/relationships/slideLayout" Target="../slideLayouts/slideLayout13.xml"/><Relationship Id="rId15" Type="http://schemas.openxmlformats.org/officeDocument/2006/relationships/tags" Target="../tags/tag647.xml"/><Relationship Id="rId14" Type="http://schemas.openxmlformats.org/officeDocument/2006/relationships/tags" Target="../tags/tag646.xml"/><Relationship Id="rId13" Type="http://schemas.openxmlformats.org/officeDocument/2006/relationships/tags" Target="../tags/tag645.xml"/><Relationship Id="rId12" Type="http://schemas.openxmlformats.org/officeDocument/2006/relationships/image" Target="../media/image12.png"/><Relationship Id="rId11" Type="http://schemas.openxmlformats.org/officeDocument/2006/relationships/tags" Target="../tags/tag644.xml"/><Relationship Id="rId10" Type="http://schemas.openxmlformats.org/officeDocument/2006/relationships/tags" Target="../tags/tag643.xml"/><Relationship Id="rId1" Type="http://schemas.openxmlformats.org/officeDocument/2006/relationships/tags" Target="../tags/tag634.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2.xml"/><Relationship Id="rId6" Type="http://schemas.openxmlformats.org/officeDocument/2006/relationships/tags" Target="../tags/tag653.xml"/><Relationship Id="rId5" Type="http://schemas.openxmlformats.org/officeDocument/2006/relationships/tags" Target="../tags/tag652.xml"/><Relationship Id="rId4" Type="http://schemas.openxmlformats.org/officeDocument/2006/relationships/tags" Target="../tags/tag651.xml"/><Relationship Id="rId3" Type="http://schemas.openxmlformats.org/officeDocument/2006/relationships/tags" Target="../tags/tag650.xml"/><Relationship Id="rId2" Type="http://schemas.openxmlformats.org/officeDocument/2006/relationships/tags" Target="../tags/tag649.xml"/><Relationship Id="rId1" Type="http://schemas.openxmlformats.org/officeDocument/2006/relationships/tags" Target="../tags/tag648.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tags" Target="../tags/tag658.xml"/><Relationship Id="rId1" Type="http://schemas.openxmlformats.org/officeDocument/2006/relationships/tags" Target="../tags/tag657.xml"/></Relationships>
</file>

<file path=ppt/slides/_rels/slide5.xml.rels><?xml version="1.0" encoding="UTF-8" standalone="yes"?>
<Relationships xmlns="http://schemas.openxmlformats.org/package/2006/relationships"><Relationship Id="rId9" Type="http://schemas.openxmlformats.org/officeDocument/2006/relationships/tags" Target="../tags/tag282.xml"/><Relationship Id="rId8" Type="http://schemas.openxmlformats.org/officeDocument/2006/relationships/tags" Target="../tags/tag281.xml"/><Relationship Id="rId7" Type="http://schemas.openxmlformats.org/officeDocument/2006/relationships/tags" Target="../tags/tag280.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2" Type="http://schemas.openxmlformats.org/officeDocument/2006/relationships/slideLayout" Target="../slideLayouts/slideLayout2.xml"/><Relationship Id="rId11" Type="http://schemas.openxmlformats.org/officeDocument/2006/relationships/tags" Target="../tags/tag284.xml"/><Relationship Id="rId10" Type="http://schemas.openxmlformats.org/officeDocument/2006/relationships/tags" Target="../tags/tag283.xml"/><Relationship Id="rId1" Type="http://schemas.openxmlformats.org/officeDocument/2006/relationships/tags" Target="../tags/tag274.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tags" Target="../tags/tag663.xml"/><Relationship Id="rId1" Type="http://schemas.openxmlformats.org/officeDocument/2006/relationships/tags" Target="../tags/tag662.xml"/></Relationships>
</file>

<file path=ppt/slides/_rels/slide51.xml.rels><?xml version="1.0" encoding="UTF-8" standalone="yes"?>
<Relationships xmlns="http://schemas.openxmlformats.org/package/2006/relationships"><Relationship Id="rId9" Type="http://schemas.openxmlformats.org/officeDocument/2006/relationships/tags" Target="../tags/tag675.xml"/><Relationship Id="rId8" Type="http://schemas.openxmlformats.org/officeDocument/2006/relationships/tags" Target="../tags/tag674.xml"/><Relationship Id="rId7" Type="http://schemas.openxmlformats.org/officeDocument/2006/relationships/tags" Target="../tags/tag673.xml"/><Relationship Id="rId6" Type="http://schemas.openxmlformats.org/officeDocument/2006/relationships/tags" Target="../tags/tag672.xml"/><Relationship Id="rId5" Type="http://schemas.openxmlformats.org/officeDocument/2006/relationships/tags" Target="../tags/tag671.xml"/><Relationship Id="rId4" Type="http://schemas.openxmlformats.org/officeDocument/2006/relationships/tags" Target="../tags/tag670.xml"/><Relationship Id="rId3" Type="http://schemas.openxmlformats.org/officeDocument/2006/relationships/tags" Target="../tags/tag669.xml"/><Relationship Id="rId2" Type="http://schemas.openxmlformats.org/officeDocument/2006/relationships/tags" Target="../tags/tag668.xml"/><Relationship Id="rId16" Type="http://schemas.openxmlformats.org/officeDocument/2006/relationships/notesSlide" Target="../notesSlides/notesSlide34.xml"/><Relationship Id="rId15" Type="http://schemas.openxmlformats.org/officeDocument/2006/relationships/slideLayout" Target="../slideLayouts/slideLayout2.xml"/><Relationship Id="rId14" Type="http://schemas.openxmlformats.org/officeDocument/2006/relationships/tags" Target="../tags/tag680.xml"/><Relationship Id="rId13" Type="http://schemas.openxmlformats.org/officeDocument/2006/relationships/tags" Target="../tags/tag679.xml"/><Relationship Id="rId12" Type="http://schemas.openxmlformats.org/officeDocument/2006/relationships/tags" Target="../tags/tag678.xml"/><Relationship Id="rId11" Type="http://schemas.openxmlformats.org/officeDocument/2006/relationships/tags" Target="../tags/tag677.xml"/><Relationship Id="rId10" Type="http://schemas.openxmlformats.org/officeDocument/2006/relationships/tags" Target="../tags/tag676.xml"/><Relationship Id="rId1" Type="http://schemas.openxmlformats.org/officeDocument/2006/relationships/tags" Target="../tags/tag667.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tags" Target="../tags/tag685.xml"/><Relationship Id="rId1" Type="http://schemas.openxmlformats.org/officeDocument/2006/relationships/tags" Target="../tags/tag684.xml"/></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tags" Target="../tags/tag690.xml"/><Relationship Id="rId1" Type="http://schemas.openxmlformats.org/officeDocument/2006/relationships/tags" Target="../tags/tag689.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tags" Target="../tags/tag695.xml"/><Relationship Id="rId1" Type="http://schemas.openxmlformats.org/officeDocument/2006/relationships/tags" Target="../tags/tag694.xml"/></Relationships>
</file>

<file path=ppt/slides/_rels/slide5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05.xml"/><Relationship Id="rId7" Type="http://schemas.openxmlformats.org/officeDocument/2006/relationships/image" Target="../media/image9.GIF"/><Relationship Id="rId6" Type="http://schemas.openxmlformats.org/officeDocument/2006/relationships/tags" Target="../tags/tag704.xml"/><Relationship Id="rId5" Type="http://schemas.openxmlformats.org/officeDocument/2006/relationships/tags" Target="../tags/tag703.xml"/><Relationship Id="rId4" Type="http://schemas.openxmlformats.org/officeDocument/2006/relationships/tags" Target="../tags/tag702.xml"/><Relationship Id="rId3" Type="http://schemas.openxmlformats.org/officeDocument/2006/relationships/tags" Target="../tags/tag701.xml"/><Relationship Id="rId2" Type="http://schemas.openxmlformats.org/officeDocument/2006/relationships/tags" Target="../tags/tag700.xml"/><Relationship Id="rId10" Type="http://schemas.openxmlformats.org/officeDocument/2006/relationships/notesSlide" Target="../notesSlides/notesSlide38.xml"/><Relationship Id="rId1" Type="http://schemas.openxmlformats.org/officeDocument/2006/relationships/tags" Target="../tags/tag699.xml"/></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tags" Target="../tags/tag710.xml"/><Relationship Id="rId1" Type="http://schemas.openxmlformats.org/officeDocument/2006/relationships/tags" Target="../tags/tag709.xml"/></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tags" Target="../tags/tag715.xml"/><Relationship Id="rId1" Type="http://schemas.openxmlformats.org/officeDocument/2006/relationships/tags" Target="../tags/tag714.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tags" Target="../tags/tag720.xml"/><Relationship Id="rId1" Type="http://schemas.openxmlformats.org/officeDocument/2006/relationships/tags" Target="../tags/tag719.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tags" Target="../tags/tag725.xml"/><Relationship Id="rId1" Type="http://schemas.openxmlformats.org/officeDocument/2006/relationships/tags" Target="../tags/tag724.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91.xml"/><Relationship Id="rId7" Type="http://schemas.openxmlformats.org/officeDocument/2006/relationships/image" Target="../media/image9.GIF"/><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0" Type="http://schemas.openxmlformats.org/officeDocument/2006/relationships/notesSlide" Target="../notesSlides/notesSlide3.xml"/><Relationship Id="rId1" Type="http://schemas.openxmlformats.org/officeDocument/2006/relationships/tags" Target="../tags/tag285.xm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xml"/><Relationship Id="rId2" Type="http://schemas.openxmlformats.org/officeDocument/2006/relationships/tags" Target="../tags/tag730.xml"/><Relationship Id="rId1" Type="http://schemas.openxmlformats.org/officeDocument/2006/relationships/tags" Target="../tags/tag729.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296.xml"/><Relationship Id="rId1" Type="http://schemas.openxmlformats.org/officeDocument/2006/relationships/tags" Target="../tags/tag29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301.xml"/><Relationship Id="rId1" Type="http://schemas.openxmlformats.org/officeDocument/2006/relationships/tags" Target="../tags/tag300.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306.xml"/><Relationship Id="rId1" Type="http://schemas.openxmlformats.org/officeDocument/2006/relationships/tags" Target="../tags/tag3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2124015" y="2402714"/>
            <a:ext cx="7214235" cy="1106805"/>
          </a:xfrm>
          <a:prstGeom prst="rect">
            <a:avLst/>
          </a:prstGeom>
          <a:noFill/>
        </p:spPr>
        <p:txBody>
          <a:bodyPr wrap="square" rtlCol="0">
            <a:spAutoFit/>
          </a:bodyPr>
          <a:lstStyle/>
          <a:p>
            <a:pPr algn="ctr"/>
            <a:r>
              <a:rPr lang="zh-CN" altLang="en-US" sz="66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动词的</a:t>
            </a:r>
            <a:r>
              <a:rPr lang="zh-CN" altLang="en-US" sz="6600" b="1">
                <a:solidFill>
                  <a:srgbClr val="FF0000"/>
                </a:solidFill>
                <a:latin typeface="汉仪书魂体简" panose="02010600000101010101" charset="-122"/>
                <a:ea typeface="汉仪书魂体简" panose="02010600000101010101" charset="-122"/>
                <a:cs typeface="Times New Roman" panose="02020603050405020304" pitchFamily="18" charset="0"/>
                <a:sym typeface="+mn-lt"/>
              </a:rPr>
              <a:t>时态</a:t>
            </a:r>
            <a:r>
              <a:rPr lang="zh-CN" altLang="en-US" sz="66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和</a:t>
            </a:r>
            <a:r>
              <a:rPr lang="zh-CN" altLang="en-US" sz="6600" b="1">
                <a:solidFill>
                  <a:srgbClr val="FF0000"/>
                </a:solidFill>
                <a:latin typeface="汉仪书魂体简" panose="02010600000101010101" charset="-122"/>
                <a:ea typeface="汉仪书魂体简" panose="02010600000101010101" charset="-122"/>
                <a:cs typeface="Times New Roman" panose="02020603050405020304" pitchFamily="18" charset="0"/>
                <a:sym typeface="+mn-lt"/>
              </a:rPr>
              <a:t>语态</a:t>
            </a:r>
            <a:endParaRPr kumimoji="0" lang="zh-CN" altLang="en-US" sz="6600" b="1" i="0" u="none" strike="noStrike" kern="1200" cap="none" spc="0" normalizeH="0" baseline="0" noProof="0">
              <a:ln>
                <a:noFill/>
              </a:ln>
              <a:solidFill>
                <a:srgbClr val="FF0000"/>
              </a:solidFill>
              <a:effectLst/>
              <a:uLnTx/>
              <a:uFillTx/>
              <a:latin typeface="汉仪书魂体简" panose="02010600000101010101" charset="-122"/>
              <a:ea typeface="汉仪书魂体简" panose="02010600000101010101" charset="-122"/>
              <a:cs typeface="Times New Roman" panose="02020603050405020304" pitchFamily="18" charset="0"/>
              <a:sym typeface="+mn-lt"/>
            </a:endParaRPr>
          </a:p>
        </p:txBody>
      </p:sp>
      <p:sp>
        <p:nvSpPr>
          <p:cNvPr id="54" name="文本框 53"/>
          <p:cNvSpPr txBox="1"/>
          <p:nvPr>
            <p:custDataLst>
              <p:tags r:id="rId2"/>
            </p:custDataLst>
          </p:nvPr>
        </p:nvSpPr>
        <p:spPr>
          <a:xfrm>
            <a:off x="1537910" y="2919702"/>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F9C5B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1500" b="0" i="0" u="none" strike="noStrike" kern="1200" cap="none" spc="0" normalizeH="0" baseline="0" noProof="0">
              <a:ln>
                <a:noFill/>
              </a:ln>
              <a:solidFill>
                <a:prstClr val="black"/>
              </a:solidFill>
              <a:effectLst/>
              <a:uLnTx/>
              <a:uFillTx/>
              <a:cs typeface="+mn-ea"/>
              <a:sym typeface="+mn-lt"/>
            </a:endParaRPr>
          </a:p>
        </p:txBody>
      </p:sp>
      <p:sp>
        <p:nvSpPr>
          <p:cNvPr id="15" name="文本框 14"/>
          <p:cNvSpPr txBox="1"/>
          <p:nvPr>
            <p:custDataLst>
              <p:tags r:id="rId3"/>
            </p:custDataLst>
          </p:nvPr>
        </p:nvSpPr>
        <p:spPr>
          <a:xfrm>
            <a:off x="9338250" y="2919702"/>
            <a:ext cx="720000" cy="250478"/>
          </a:xfrm>
          <a:custGeom>
            <a:avLst/>
            <a:gdLst/>
            <a:ahLst/>
            <a:cxnLst/>
            <a:rect l="l" t="t" r="r" b="b"/>
            <a:pathLst>
              <a:path w="1361142" h="215684">
                <a:moveTo>
                  <a:pt x="0" y="0"/>
                </a:moveTo>
                <a:lnTo>
                  <a:pt x="1361142" y="0"/>
                </a:lnTo>
                <a:lnTo>
                  <a:pt x="1361142" y="215684"/>
                </a:lnTo>
                <a:lnTo>
                  <a:pt x="0" y="215684"/>
                </a:lnTo>
                <a:close/>
              </a:path>
            </a:pathLst>
          </a:custGeom>
          <a:solidFill>
            <a:srgbClr val="C3E2D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1500" b="0" i="0" u="none" strike="noStrike" kern="1200" cap="none" spc="0" normalizeH="0" baseline="0" noProof="0">
              <a:ln>
                <a:noFill/>
              </a:ln>
              <a:solidFill>
                <a:prstClr val="black"/>
              </a:solidFill>
              <a:effectLst/>
              <a:uLnTx/>
              <a:uFillTx/>
              <a:cs typeface="+mn-ea"/>
              <a:sym typeface="+mn-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10638155" cy="1260475"/>
          </a:xfrm>
          <a:prstGeom prst="rect">
            <a:avLst/>
          </a:prstGeom>
          <a:noFill/>
        </p:spPr>
        <p:txBody>
          <a:bodyPr wrap="square" rtlCol="0">
            <a:sp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1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一般现在时</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r>
              <a:rPr lang="zh-CN" altLang="en-US"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动词用原形或第三人称单数</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487045" y="1114425"/>
            <a:ext cx="11314430" cy="4913630"/>
          </a:xfrm>
          <a:prstGeom prst="rect">
            <a:avLst/>
          </a:prstGeom>
        </p:spPr>
        <p:txBody>
          <a:bodyPr wrap="square">
            <a:noAutofit/>
          </a:bodyPr>
          <a:lstStyle/>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．谓语动词的构成：</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do/does</a:t>
            </a:r>
            <a:endPar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．基本用法</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just" defTabSz="266700">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(4)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在时间、条件或让步状语从句中常用一般现在时表示将来。</a:t>
            </a:r>
            <a:endParaRPr lang="zh-CN" altLang="en-US"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a:lnSpc>
                <a:spcPct val="150000"/>
              </a:lnSpc>
              <a:spcBef>
                <a:spcPct val="0"/>
              </a:spcBef>
              <a:spcAft>
                <a:spcPct val="0"/>
              </a:spcAft>
            </a:pP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e.g.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If you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come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this afternoon</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we'll have a meeting.</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457200" algn="just" defTabSz="266700">
              <a:lnSpc>
                <a:spcPct val="150000"/>
              </a:lnSpc>
              <a:spcBef>
                <a:spcPct val="0"/>
              </a:spcBef>
              <a:spcAft>
                <a:spcPct val="0"/>
              </a:spcAft>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如果你今天下午来，我们就开会。</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a:lnSpc>
                <a:spcPct val="150000"/>
              </a:lnSpc>
              <a:spcBef>
                <a:spcPct val="0"/>
              </a:spcBef>
              <a:spcAft>
                <a:spcPct val="0"/>
              </a:spcAft>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If you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see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him later, give him this letter.</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457200" algn="just" defTabSz="266700">
              <a:lnSpc>
                <a:spcPct val="150000"/>
              </a:lnSpc>
              <a:spcBef>
                <a:spcPct val="0"/>
              </a:spcBef>
              <a:spcAft>
                <a:spcPct val="0"/>
              </a:spcAft>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如果你见到他，就把这封信给他。</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a:lnSpc>
                <a:spcPct val="150000"/>
              </a:lnSpc>
              <a:spcBef>
                <a:spcPct val="0"/>
              </a:spcBef>
              <a:spcAft>
                <a:spcPct val="0"/>
              </a:spcAft>
            </a:pP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5123180" cy="768350"/>
          </a:xfrm>
          <a:prstGeom prst="rect">
            <a:avLst/>
          </a:prstGeom>
          <a:noFill/>
        </p:spPr>
        <p:txBody>
          <a:bodyPr wrap="square" rtlCol="0">
            <a:spAutoFit/>
          </a:bodyPr>
          <a:lstStyle/>
          <a:p>
            <a:pPr algn="l"/>
            <a:r>
              <a:rPr lang="zh-CN" altLang="en-US"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1 </a:t>
            </a:r>
            <a:r>
              <a:rPr lang="zh-CN" altLang="en-US" sz="4400" b="1">
                <a:solidFill>
                  <a:schemeClr val="tx1"/>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一般现在时</a:t>
            </a:r>
            <a:endParaRPr kumimoji="0" lang="zh-CN" altLang="en-US" sz="4400" b="1" i="0" u="none" strike="noStrike" kern="1200" cap="none" spc="0" normalizeH="0" baseline="0" noProof="0">
              <a:ln>
                <a:noFill/>
              </a:ln>
              <a:solidFill>
                <a:schemeClr val="tx1"/>
              </a:solidFill>
              <a:effectLst/>
              <a:highlight>
                <a:srgbClr val="FFFF00"/>
              </a:highlight>
              <a:uLnTx/>
              <a:uFillTx/>
              <a:latin typeface="汉仪书魂体简" panose="02010600000101010101" charset="-122"/>
              <a:ea typeface="汉仪书魂体简" panose="02010600000101010101" charset="-122"/>
              <a:cs typeface="Times New Roman" panose="02020603050405020304" pitchFamily="18" charset="0"/>
              <a:sym typeface="+mn-lt"/>
            </a:endParaRPr>
          </a:p>
        </p:txBody>
      </p:sp>
      <p:sp>
        <p:nvSpPr>
          <p:cNvPr id="4" name="矩形 3"/>
          <p:cNvSpPr/>
          <p:nvPr>
            <p:custDataLst>
              <p:tags r:id="rId2"/>
            </p:custDataLst>
          </p:nvPr>
        </p:nvSpPr>
        <p:spPr>
          <a:xfrm>
            <a:off x="335280" y="1104265"/>
            <a:ext cx="11522075" cy="554355"/>
          </a:xfrm>
          <a:prstGeom prst="rect">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rPr>
              <a:t>动词单数第三人称词尾</a:t>
            </a:r>
            <a:r>
              <a:rPr lang="en-US" altLang="zh-CN" sz="3600">
                <a:solidFill>
                  <a:schemeClr val="tx1"/>
                </a:solidFill>
                <a:latin typeface="华文新魏" panose="02010800040101010101" charset="-122"/>
                <a:ea typeface="华文新魏" panose="02010800040101010101" charset="-122"/>
                <a:cs typeface="华文新魏" panose="02010800040101010101" charset="-122"/>
                <a:sym typeface="+mn-ea"/>
              </a:rPr>
              <a:t>­s</a:t>
            </a:r>
            <a:r>
              <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rPr>
              <a:t>的加法</a:t>
            </a:r>
            <a:endPar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graphicFrame>
        <p:nvGraphicFramePr>
          <p:cNvPr id="6648894" name="表格 6648893"/>
          <p:cNvGraphicFramePr>
            <a:graphicFrameLocks noGrp="1"/>
          </p:cNvGraphicFramePr>
          <p:nvPr>
            <p:custDataLst>
              <p:tags r:id="rId3"/>
            </p:custDataLst>
          </p:nvPr>
        </p:nvGraphicFramePr>
        <p:xfrm>
          <a:off x="362268" y="1830705"/>
          <a:ext cx="11494770" cy="3606165"/>
        </p:xfrm>
        <a:graphic>
          <a:graphicData uri="http://schemas.openxmlformats.org/drawingml/2006/table">
            <a:tbl>
              <a:tblPr firstCol="1" bandCol="1">
                <a:tableStyleId>{1FE3AB59-CA0F-4BD7-828D-1ED97B41D40D}</a:tableStyleId>
              </a:tblPr>
              <a:tblGrid>
                <a:gridCol w="4510405"/>
                <a:gridCol w="2473960"/>
                <a:gridCol w="4510405"/>
              </a:tblGrid>
              <a:tr h="1202055">
                <a:tc>
                  <a:txBody>
                    <a:bodyPr wrap="square"/>
                    <a:lstStyle/>
                    <a:p>
                      <a:pPr algn="l" defTabSz="914400">
                        <a:lnSpc>
                          <a:spcPct val="130000"/>
                        </a:lnSpc>
                        <a:buNone/>
                        <a:tabLst>
                          <a:tab pos="2971800" algn="l"/>
                        </a:tabLst>
                      </a:pP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一般情况</a:t>
                      </a:r>
                      <a:r>
                        <a:rPr lang="en-US" altLang="zh-CN" sz="280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包括“</a:t>
                      </a:r>
                      <a:r>
                        <a:rPr lang="zh-CN" altLang="en-US" sz="2800" u="sng">
                          <a:solidFill>
                            <a:srgbClr val="7030A0"/>
                          </a:solidFill>
                          <a:latin typeface="Times New Roman" panose="02020603050405020304" pitchFamily="18" charset="0"/>
                          <a:ea typeface="华文楷体" panose="02010600040101010101" charset="-122"/>
                          <a:cs typeface="Times New Roman" panose="02020603050405020304" pitchFamily="18" charset="0"/>
                        </a:rPr>
                        <a:t>元音字母＋</a:t>
                      </a:r>
                      <a:r>
                        <a:rPr lang="en-US" altLang="zh-CN" sz="2800" u="sng">
                          <a:solidFill>
                            <a:srgbClr val="7030A0"/>
                          </a:solidFill>
                          <a:latin typeface="Times New Roman" panose="02020603050405020304" pitchFamily="18" charset="0"/>
                          <a:ea typeface="华文楷体" panose="02010600040101010101" charset="-122"/>
                          <a:cs typeface="Times New Roman" panose="02020603050405020304" pitchFamily="18" charset="0"/>
                        </a:rPr>
                        <a:t>y</a:t>
                      </a:r>
                      <a:r>
                        <a:rPr lang="en-US" altLang="zh-CN" sz="280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结尾的词</a:t>
                      </a:r>
                      <a:r>
                        <a:rPr lang="en-US" altLang="zh-CN" sz="2800">
                          <a:solidFill>
                            <a:schemeClr val="tx1"/>
                          </a:solidFill>
                          <a:latin typeface="Times New Roman" panose="02020603050405020304" pitchFamily="18" charset="0"/>
                          <a:ea typeface="华文楷体" panose="02010600040101010101" charset="-122"/>
                          <a:cs typeface="Times New Roman" panose="02020603050405020304" pitchFamily="18" charset="0"/>
                        </a:rPr>
                        <a:t>)</a:t>
                      </a:r>
                      <a:endParaRPr lang="en-US" altLang="zh-CN" sz="2800">
                        <a:solidFill>
                          <a:schemeClr val="tx1"/>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solidFill>
                      <a:schemeClr val="accent5">
                        <a:lumMod val="20000"/>
                        <a:lumOff val="80000"/>
                      </a:schemeClr>
                    </a:solidFill>
                  </a:tcPr>
                </a:tc>
                <a:tc>
                  <a:txBody>
                    <a:bodyPr wrap="square"/>
                    <a:lstStyle/>
                    <a:p>
                      <a:pPr algn="ctr" defTabSz="914400">
                        <a:lnSpc>
                          <a:spcPct val="130000"/>
                        </a:lnSpc>
                        <a:buNone/>
                        <a:tabLst>
                          <a:tab pos="2971800" algn="l"/>
                        </a:tabLst>
                      </a:pPr>
                      <a:r>
                        <a:rPr lang="zh-CN" altLang="en-US"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在词尾加</a:t>
                      </a:r>
                      <a:r>
                        <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­s</a:t>
                      </a:r>
                      <a:endPar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tc>
                <a:tc>
                  <a:txBody>
                    <a:bodyPr wrap="square"/>
                    <a:lstStyle/>
                    <a:p>
                      <a:pPr algn="l" defTabSz="914400">
                        <a:lnSpc>
                          <a:spcPct val="130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run—run</a:t>
                      </a:r>
                      <a:r>
                        <a:rPr lang="en-US" altLang="zh-CN" sz="2800" b="1" u="sng" err="1">
                          <a:solidFill>
                            <a:srgbClr val="C00000"/>
                          </a:solidFill>
                          <a:latin typeface="Times New Roman" panose="02020603050405020304" pitchFamily="18" charset="0"/>
                          <a:ea typeface="华文楷体" panose="02010600040101010101" charset="-122"/>
                          <a:cs typeface="Times New Roman" panose="02020603050405020304" pitchFamily="18" charset="0"/>
                        </a:rPr>
                        <a:t>s</a:t>
                      </a:r>
                      <a:endParaRPr lang="en-US" altLang="zh-CN" sz="2800" err="1">
                        <a:latin typeface="Times New Roman" panose="02020603050405020304" pitchFamily="18" charset="0"/>
                        <a:ea typeface="华文楷体" panose="02010600040101010101" charset="-122"/>
                        <a:cs typeface="Times New Roman" panose="02020603050405020304" pitchFamily="18" charset="0"/>
                      </a:endParaRPr>
                    </a:p>
                    <a:p>
                      <a:pPr algn="l" defTabSz="914400">
                        <a:lnSpc>
                          <a:spcPct val="130000"/>
                        </a:lnSpc>
                        <a:buNone/>
                        <a:tabLst>
                          <a:tab pos="2971800" algn="l"/>
                        </a:tabLst>
                      </a:pPr>
                      <a:r>
                        <a:rPr lang="en-US" altLang="zh-CN" sz="2800" err="1">
                          <a:latin typeface="Times New Roman" panose="02020603050405020304" pitchFamily="18" charset="0"/>
                          <a:ea typeface="华文楷体" panose="02010600040101010101" charset="-122"/>
                          <a:cs typeface="Times New Roman" panose="02020603050405020304" pitchFamily="18" charset="0"/>
                        </a:rPr>
                        <a:t>live—live</a:t>
                      </a:r>
                      <a:r>
                        <a:rPr lang="en-US" altLang="zh-CN" sz="2800" b="1" u="sng" err="1">
                          <a:solidFill>
                            <a:srgbClr val="C00000"/>
                          </a:solidFill>
                          <a:latin typeface="Times New Roman" panose="02020603050405020304" pitchFamily="18" charset="0"/>
                          <a:ea typeface="华文楷体" panose="02010600040101010101" charset="-122"/>
                          <a:cs typeface="Times New Roman" panose="02020603050405020304" pitchFamily="18" charset="0"/>
                          <a:sym typeface="+mn-ea"/>
                        </a:rPr>
                        <a:t>s</a:t>
                      </a:r>
                      <a:r>
                        <a:rPr lang="en-US" altLang="zh-CN" sz="2800">
                          <a:latin typeface="Times New Roman" panose="02020603050405020304" pitchFamily="18" charset="0"/>
                          <a:ea typeface="华文楷体" panose="02010600040101010101" charset="-122"/>
                          <a:cs typeface="Times New Roman" panose="02020603050405020304" pitchFamily="18" charset="0"/>
                        </a:rPr>
                        <a:t>       play—play</a:t>
                      </a:r>
                      <a:r>
                        <a:rPr lang="en-US" altLang="zh-CN" sz="2800" b="1" u="sng" err="1">
                          <a:solidFill>
                            <a:srgbClr val="C00000"/>
                          </a:solidFill>
                          <a:latin typeface="Times New Roman" panose="02020603050405020304" pitchFamily="18" charset="0"/>
                          <a:ea typeface="华文楷体" panose="02010600040101010101" charset="-122"/>
                          <a:cs typeface="Times New Roman" panose="02020603050405020304" pitchFamily="18" charset="0"/>
                          <a:sym typeface="+mn-ea"/>
                        </a:rPr>
                        <a:t>s</a:t>
                      </a:r>
                      <a:endParaRPr lang="en-US" altLang="zh-CN" sz="2800">
                        <a:latin typeface="Times New Roman" panose="02020603050405020304" pitchFamily="18" charset="0"/>
                        <a:ea typeface="华文楷体" panose="02010600040101010101" charset="-122"/>
                        <a:cs typeface="Times New Roman" panose="02020603050405020304" pitchFamily="18" charset="0"/>
                      </a:endParaRPr>
                    </a:p>
                  </a:txBody>
                  <a:tcPr vert="horz" anchor="ctr"/>
                </a:tc>
              </a:tr>
              <a:tr h="1202055">
                <a:tc>
                  <a:txBody>
                    <a:bodyPr wrap="square"/>
                    <a:lstStyle/>
                    <a:p>
                      <a:pPr algn="l" defTabSz="914400">
                        <a:lnSpc>
                          <a:spcPct val="130000"/>
                        </a:lnSpc>
                        <a:buNone/>
                        <a:tabLst>
                          <a:tab pos="2971800" algn="l"/>
                        </a:tabLst>
                      </a:pP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以</a:t>
                      </a:r>
                      <a:r>
                        <a:rPr lang="en-US" altLang="zh-CN" sz="2800" err="1">
                          <a:solidFill>
                            <a:schemeClr val="tx1"/>
                          </a:solidFill>
                          <a:latin typeface="Times New Roman" panose="02020603050405020304" pitchFamily="18" charset="0"/>
                          <a:ea typeface="华文楷体" panose="02010600040101010101" charset="-122"/>
                          <a:cs typeface="Times New Roman" panose="02020603050405020304" pitchFamily="18" charset="0"/>
                        </a:rPr>
                        <a:t>ch, sh, s, z, x</a:t>
                      </a: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或</a:t>
                      </a:r>
                      <a:r>
                        <a:rPr lang="en-US" altLang="zh-CN" sz="2800">
                          <a:solidFill>
                            <a:schemeClr val="tx1"/>
                          </a:solidFill>
                          <a:latin typeface="Times New Roman" panose="02020603050405020304" pitchFamily="18" charset="0"/>
                          <a:ea typeface="华文楷体" panose="02010600040101010101" charset="-122"/>
                          <a:cs typeface="Times New Roman" panose="02020603050405020304" pitchFamily="18" charset="0"/>
                        </a:rPr>
                        <a:t>o</a:t>
                      </a: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结尾的词</a:t>
                      </a:r>
                      <a:endPar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solidFill>
                      <a:schemeClr val="accent5">
                        <a:lumMod val="20000"/>
                        <a:lumOff val="80000"/>
                      </a:schemeClr>
                    </a:solidFill>
                  </a:tcPr>
                </a:tc>
                <a:tc>
                  <a:txBody>
                    <a:bodyPr wrap="square"/>
                    <a:lstStyle/>
                    <a:p>
                      <a:pPr algn="ctr" defTabSz="914400">
                        <a:lnSpc>
                          <a:spcPct val="130000"/>
                        </a:lnSpc>
                        <a:buNone/>
                        <a:tabLst>
                          <a:tab pos="2971800" algn="l"/>
                        </a:tabLst>
                      </a:pPr>
                      <a:r>
                        <a:rPr lang="zh-CN" altLang="en-US"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在词尾加</a:t>
                      </a:r>
                      <a:r>
                        <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­es</a:t>
                      </a:r>
                      <a:endPar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tc>
                <a:tc>
                  <a:txBody>
                    <a:bodyPr wrap="square"/>
                    <a:lstStyle/>
                    <a:p>
                      <a:pPr algn="l" defTabSz="914400">
                        <a:lnSpc>
                          <a:spcPct val="130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teach—teach</a:t>
                      </a:r>
                      <a:r>
                        <a:rPr lang="en-US" altLang="zh-CN" sz="2800" b="1" u="sng">
                          <a:solidFill>
                            <a:srgbClr val="C00000"/>
                          </a:solidFill>
                          <a:latin typeface="Times New Roman" panose="02020603050405020304" pitchFamily="18" charset="0"/>
                          <a:ea typeface="华文楷体" panose="02010600040101010101" charset="-122"/>
                          <a:cs typeface="Times New Roman" panose="02020603050405020304" pitchFamily="18" charset="0"/>
                        </a:rPr>
                        <a:t>es</a:t>
                      </a:r>
                      <a:endParaRPr lang="en-US" altLang="zh-CN" sz="2800">
                        <a:latin typeface="Times New Roman" panose="02020603050405020304" pitchFamily="18" charset="0"/>
                        <a:ea typeface="华文楷体" panose="02010600040101010101" charset="-122"/>
                        <a:cs typeface="Times New Roman" panose="02020603050405020304" pitchFamily="18" charset="0"/>
                      </a:endParaRPr>
                    </a:p>
                    <a:p>
                      <a:pPr algn="l" defTabSz="914400">
                        <a:lnSpc>
                          <a:spcPct val="130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fix—fix</a:t>
                      </a:r>
                      <a:r>
                        <a:rPr lang="en-US" altLang="zh-CN" sz="2800" b="1" u="sng">
                          <a:solidFill>
                            <a:srgbClr val="C00000"/>
                          </a:solidFill>
                          <a:latin typeface="Times New Roman" panose="02020603050405020304" pitchFamily="18" charset="0"/>
                          <a:ea typeface="华文楷体" panose="02010600040101010101" charset="-122"/>
                          <a:cs typeface="Times New Roman" panose="02020603050405020304" pitchFamily="18" charset="0"/>
                          <a:sym typeface="+mn-ea"/>
                        </a:rPr>
                        <a:t>es</a:t>
                      </a:r>
                      <a:r>
                        <a:rPr lang="en-US" altLang="zh-CN" sz="2800">
                          <a:latin typeface="Times New Roman" panose="02020603050405020304" pitchFamily="18" charset="0"/>
                          <a:ea typeface="华文楷体" panose="02010600040101010101" charset="-122"/>
                          <a:cs typeface="Times New Roman" panose="02020603050405020304" pitchFamily="18" charset="0"/>
                        </a:rPr>
                        <a:t>    </a:t>
                      </a:r>
                      <a:endParaRPr lang="en-US" altLang="zh-CN" sz="2800">
                        <a:latin typeface="Times New Roman" panose="02020603050405020304" pitchFamily="18" charset="0"/>
                        <a:ea typeface="华文楷体" panose="02010600040101010101" charset="-122"/>
                        <a:cs typeface="Times New Roman" panose="02020603050405020304" pitchFamily="18" charset="0"/>
                      </a:endParaRPr>
                    </a:p>
                    <a:p>
                      <a:pPr algn="l" defTabSz="914400">
                        <a:lnSpc>
                          <a:spcPct val="130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finish—finish</a:t>
                      </a:r>
                      <a:r>
                        <a:rPr lang="en-US" altLang="zh-CN" sz="2800" b="1" u="sng">
                          <a:solidFill>
                            <a:srgbClr val="C00000"/>
                          </a:solidFill>
                          <a:latin typeface="Times New Roman" panose="02020603050405020304" pitchFamily="18" charset="0"/>
                          <a:ea typeface="华文楷体" panose="02010600040101010101" charset="-122"/>
                          <a:cs typeface="Times New Roman" panose="02020603050405020304" pitchFamily="18" charset="0"/>
                          <a:sym typeface="+mn-ea"/>
                        </a:rPr>
                        <a:t>es</a:t>
                      </a:r>
                      <a:endParaRPr lang="en-US" altLang="zh-CN" sz="2800">
                        <a:latin typeface="Times New Roman" panose="02020603050405020304" pitchFamily="18" charset="0"/>
                        <a:ea typeface="华文楷体" panose="02010600040101010101" charset="-122"/>
                        <a:cs typeface="Times New Roman" panose="02020603050405020304" pitchFamily="18" charset="0"/>
                      </a:endParaRPr>
                    </a:p>
                  </a:txBody>
                  <a:tcPr vert="horz" anchor="ctr"/>
                </a:tc>
              </a:tr>
              <a:tr h="1202055">
                <a:tc>
                  <a:txBody>
                    <a:bodyPr wrap="square"/>
                    <a:lstStyle/>
                    <a:p>
                      <a:pPr algn="l" defTabSz="914400">
                        <a:lnSpc>
                          <a:spcPct val="130000"/>
                        </a:lnSpc>
                        <a:buNone/>
                        <a:tabLst>
                          <a:tab pos="2971800" algn="l"/>
                        </a:tabLst>
                      </a:pP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以</a:t>
                      </a:r>
                      <a:r>
                        <a:rPr lang="zh-CN" altLang="en-US" sz="2800" u="sng">
                          <a:solidFill>
                            <a:srgbClr val="7030A0"/>
                          </a:solidFill>
                          <a:latin typeface="Times New Roman" panose="02020603050405020304" pitchFamily="18" charset="0"/>
                          <a:ea typeface="华文楷体" panose="02010600040101010101" charset="-122"/>
                          <a:cs typeface="Times New Roman" panose="02020603050405020304" pitchFamily="18" charset="0"/>
                        </a:rPr>
                        <a:t>辅音字母＋</a:t>
                      </a:r>
                      <a:r>
                        <a:rPr lang="en-US" altLang="zh-CN" sz="2800" u="sng">
                          <a:solidFill>
                            <a:srgbClr val="7030A0"/>
                          </a:solidFill>
                          <a:latin typeface="Times New Roman" panose="02020603050405020304" pitchFamily="18" charset="0"/>
                          <a:ea typeface="华文楷体" panose="02010600040101010101" charset="-122"/>
                          <a:cs typeface="Times New Roman" panose="02020603050405020304" pitchFamily="18" charset="0"/>
                        </a:rPr>
                        <a:t>y</a:t>
                      </a: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结尾的词</a:t>
                      </a:r>
                      <a:endPar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solidFill>
                      <a:schemeClr val="accent5">
                        <a:lumMod val="20000"/>
                        <a:lumOff val="80000"/>
                      </a:schemeClr>
                    </a:solidFill>
                  </a:tcPr>
                </a:tc>
                <a:tc>
                  <a:txBody>
                    <a:bodyPr wrap="square"/>
                    <a:lstStyle/>
                    <a:p>
                      <a:pPr algn="ctr" defTabSz="914400">
                        <a:lnSpc>
                          <a:spcPct val="130000"/>
                        </a:lnSpc>
                        <a:buNone/>
                        <a:tabLst>
                          <a:tab pos="2971800" algn="l"/>
                        </a:tabLst>
                      </a:pPr>
                      <a:r>
                        <a:rPr lang="zh-CN" altLang="en-US"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变</a:t>
                      </a:r>
                      <a:r>
                        <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y</a:t>
                      </a:r>
                      <a:r>
                        <a:rPr lang="zh-CN" altLang="en-US"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为</a:t>
                      </a:r>
                      <a:r>
                        <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i</a:t>
                      </a:r>
                      <a:r>
                        <a:rPr lang="zh-CN" altLang="en-US"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加</a:t>
                      </a:r>
                      <a:r>
                        <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­es</a:t>
                      </a:r>
                      <a:endPar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tc>
                <a:tc>
                  <a:txBody>
                    <a:bodyPr wrap="square"/>
                    <a:lstStyle/>
                    <a:p>
                      <a:pPr algn="l" defTabSz="914400">
                        <a:lnSpc>
                          <a:spcPct val="130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try—tr</a:t>
                      </a:r>
                      <a:r>
                        <a:rPr lang="en-US" altLang="zh-CN" sz="2800" b="1" u="sng">
                          <a:solidFill>
                            <a:srgbClr val="C00000"/>
                          </a:solidFill>
                          <a:latin typeface="Times New Roman" panose="02020603050405020304" pitchFamily="18" charset="0"/>
                          <a:ea typeface="华文楷体" panose="02010600040101010101" charset="-122"/>
                          <a:cs typeface="Times New Roman" panose="02020603050405020304" pitchFamily="18" charset="0"/>
                        </a:rPr>
                        <a:t>ies</a:t>
                      </a:r>
                      <a:r>
                        <a:rPr lang="en-US" altLang="zh-CN" sz="2800">
                          <a:latin typeface="Times New Roman" panose="02020603050405020304" pitchFamily="18" charset="0"/>
                          <a:ea typeface="华文楷体" panose="02010600040101010101" charset="-122"/>
                          <a:cs typeface="Times New Roman" panose="02020603050405020304" pitchFamily="18" charset="0"/>
                        </a:rPr>
                        <a:t>     fly—fl</a:t>
                      </a:r>
                      <a:r>
                        <a:rPr lang="en-US" altLang="zh-CN" sz="2800" b="1" u="sng">
                          <a:solidFill>
                            <a:srgbClr val="C00000"/>
                          </a:solidFill>
                          <a:latin typeface="Times New Roman" panose="02020603050405020304" pitchFamily="18" charset="0"/>
                          <a:ea typeface="华文楷体" panose="02010600040101010101" charset="-122"/>
                          <a:cs typeface="Times New Roman" panose="02020603050405020304" pitchFamily="18" charset="0"/>
                          <a:sym typeface="+mn-ea"/>
                        </a:rPr>
                        <a:t>ies</a:t>
                      </a:r>
                      <a:r>
                        <a:rPr lang="en-US" altLang="zh-CN" sz="2800">
                          <a:latin typeface="Times New Roman" panose="02020603050405020304" pitchFamily="18" charset="0"/>
                          <a:ea typeface="华文楷体" panose="02010600040101010101" charset="-122"/>
                          <a:cs typeface="Times New Roman" panose="02020603050405020304" pitchFamily="18" charset="0"/>
                        </a:rPr>
                        <a:t> </a:t>
                      </a:r>
                      <a:endParaRPr lang="en-US" altLang="zh-CN" sz="2800">
                        <a:latin typeface="Times New Roman" panose="02020603050405020304" pitchFamily="18" charset="0"/>
                        <a:ea typeface="华文楷体" panose="02010600040101010101" charset="-122"/>
                        <a:cs typeface="Times New Roman" panose="02020603050405020304" pitchFamily="18" charset="0"/>
                      </a:endParaRPr>
                    </a:p>
                    <a:p>
                      <a:pPr algn="l" defTabSz="914400">
                        <a:lnSpc>
                          <a:spcPct val="130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worry—worr</a:t>
                      </a:r>
                      <a:r>
                        <a:rPr lang="en-US" altLang="zh-CN" sz="2800" b="1" u="sng">
                          <a:solidFill>
                            <a:srgbClr val="C00000"/>
                          </a:solidFill>
                          <a:latin typeface="Times New Roman" panose="02020603050405020304" pitchFamily="18" charset="0"/>
                          <a:ea typeface="华文楷体" panose="02010600040101010101" charset="-122"/>
                          <a:cs typeface="Times New Roman" panose="02020603050405020304" pitchFamily="18" charset="0"/>
                          <a:sym typeface="+mn-ea"/>
                        </a:rPr>
                        <a:t>ies</a:t>
                      </a:r>
                      <a:endParaRPr lang="en-US" altLang="zh-CN" sz="2800">
                        <a:latin typeface="Times New Roman" panose="02020603050405020304" pitchFamily="18" charset="0"/>
                        <a:ea typeface="华文楷体" panose="02010600040101010101" charset="-122"/>
                        <a:cs typeface="Times New Roman" panose="02020603050405020304" pitchFamily="18" charset="0"/>
                      </a:endParaRPr>
                    </a:p>
                  </a:txBody>
                  <a:tcPr vert="horz" anchor="ctr"/>
                </a:tc>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1"/>
            <p:custDataLst>
              <p:tags r:id="rId1"/>
            </p:custDataLst>
          </p:nvPr>
        </p:nvSpPr>
        <p:spPr/>
        <p:txBody>
          <a:bodyPr/>
          <a:lstStyle/>
          <a:p>
            <a:r>
              <a:rPr lang="zh-CN" altLang="en-US"/>
              <a:t>真题动向</a:t>
            </a:r>
            <a:endParaRPr lang="zh-CN" altLang="en-US"/>
          </a:p>
        </p:txBody>
      </p:sp>
      <p:sp>
        <p:nvSpPr>
          <p:cNvPr id="83" name="文本框 82"/>
          <p:cNvSpPr txBox="1"/>
          <p:nvPr>
            <p:custDataLst>
              <p:tags r:id="rId2"/>
            </p:custDataLst>
          </p:nvPr>
        </p:nvSpPr>
        <p:spPr>
          <a:xfrm>
            <a:off x="360680" y="935355"/>
            <a:ext cx="11450955" cy="2030095"/>
          </a:xfrm>
          <a:prstGeom prst="rect">
            <a:avLst/>
          </a:prstGeom>
          <a:noFill/>
        </p:spPr>
        <p:txBody>
          <a:bodyPr wrap="square" rtlCol="0">
            <a:spAutoFit/>
          </a:bodyPr>
          <a:lstStyle/>
          <a:p>
            <a:pPr algn="just">
              <a:lnSpc>
                <a:spcPct val="150000"/>
              </a:lnSpc>
            </a:pPr>
            <a:r>
              <a:rPr lang="en-US" altLang="zh-CN" sz="2800">
                <a:latin typeface="Times New Roman" panose="02020603050405020304" pitchFamily="18" charset="0"/>
                <a:ea typeface="黑体" panose="02010609060101010101" charset="-122"/>
                <a:cs typeface="Times New Roman" panose="02020603050405020304" pitchFamily="18" charset="0"/>
              </a:rPr>
              <a:t>1.         </a:t>
            </a:r>
            <a:r>
              <a:rPr lang="zh-CN" altLang="en-US" sz="2800">
                <a:latin typeface="Times New Roman" panose="02020603050405020304" pitchFamily="18" charset="0"/>
                <a:ea typeface="黑体" panose="02010609060101010101" charset="-122"/>
                <a:cs typeface="Times New Roman" panose="02020603050405020304" pitchFamily="18" charset="0"/>
              </a:rPr>
              <a:t>（</a:t>
            </a:r>
            <a:r>
              <a:rPr lang="en-US" altLang="zh-CN" sz="2800">
                <a:latin typeface="Times New Roman" panose="02020603050405020304" pitchFamily="18" charset="0"/>
                <a:ea typeface="黑体" panose="02010609060101010101" charset="-122"/>
                <a:cs typeface="Times New Roman" panose="02020603050405020304" pitchFamily="18" charset="0"/>
              </a:rPr>
              <a:t>2025</a:t>
            </a:r>
            <a:r>
              <a:rPr lang="zh-CN" altLang="en-US" sz="2800">
                <a:latin typeface="Times New Roman" panose="02020603050405020304" pitchFamily="18" charset="0"/>
                <a:ea typeface="黑体" panose="02010609060101010101" charset="-122"/>
                <a:cs typeface="Times New Roman" panose="02020603050405020304" pitchFamily="18" charset="0"/>
              </a:rPr>
              <a:t>年全国二卷</a:t>
            </a:r>
            <a:r>
              <a:rPr lang="en-US" altLang="zh-CN" sz="2800">
                <a:latin typeface="Times New Roman" panose="02020603050405020304" pitchFamily="18" charset="0"/>
                <a:ea typeface="黑体" panose="02010609060101010101" charset="-122"/>
                <a:cs typeface="Times New Roman" panose="02020603050405020304" pitchFamily="18" charset="0"/>
              </a:rPr>
              <a:t>·</a:t>
            </a:r>
            <a:r>
              <a:rPr lang="zh-CN" altLang="en-US" sz="2800">
                <a:latin typeface="Times New Roman" panose="02020603050405020304" pitchFamily="18" charset="0"/>
                <a:ea typeface="黑体" panose="02010609060101010101" charset="-122"/>
                <a:cs typeface="Times New Roman" panose="02020603050405020304" pitchFamily="18" charset="0"/>
              </a:rPr>
              <a:t>语法填空</a:t>
            </a:r>
            <a:r>
              <a:rPr lang="en-US" altLang="zh-CN" sz="2800">
                <a:latin typeface="Times New Roman" panose="02020603050405020304" pitchFamily="18" charset="0"/>
                <a:ea typeface="黑体" panose="02010609060101010101" charset="-122"/>
                <a:cs typeface="Times New Roman" panose="02020603050405020304" pitchFamily="18" charset="0"/>
              </a:rPr>
              <a:t>61</a:t>
            </a:r>
            <a:r>
              <a:rPr lang="zh-CN" altLang="en-US" sz="2800">
                <a:latin typeface="Times New Roman" panose="02020603050405020304" pitchFamily="18" charset="0"/>
                <a:ea typeface="黑体" panose="02010609060101010101" charset="-122"/>
                <a:cs typeface="Times New Roman" panose="02020603050405020304" pitchFamily="18" charset="0"/>
              </a:rPr>
              <a:t>；</a:t>
            </a:r>
            <a:r>
              <a:rPr lang="en-US" altLang="zh-CN" sz="2800">
                <a:latin typeface="Times New Roman" panose="02020603050405020304" pitchFamily="18" charset="0"/>
                <a:ea typeface="黑体" panose="02010609060101010101" charset="-122"/>
                <a:cs typeface="Times New Roman" panose="02020603050405020304" pitchFamily="18" charset="0"/>
              </a:rPr>
              <a:t>1.5</a:t>
            </a:r>
            <a:r>
              <a:rPr lang="zh-CN" altLang="en-US" sz="2800">
                <a:latin typeface="Times New Roman" panose="02020603050405020304" pitchFamily="18" charset="0"/>
                <a:ea typeface="黑体" panose="02010609060101010101" charset="-122"/>
                <a:cs typeface="Times New Roman" panose="02020603050405020304" pitchFamily="18" charset="0"/>
              </a:rPr>
              <a:t>分）</a:t>
            </a:r>
            <a:r>
              <a:rPr lang="en-US" altLang="zh-CN" sz="2800">
                <a:latin typeface="Times New Roman" panose="02020603050405020304" pitchFamily="18" charset="0"/>
                <a:cs typeface="Times New Roman" panose="02020603050405020304" pitchFamily="18" charset="0"/>
              </a:rPr>
              <a:t>And in the process, I’ve experienced things that really surprise me at times. The “sunshine scent (</a:t>
            </a:r>
            <a:r>
              <a:rPr lang="zh-CN" altLang="en-US" sz="2800">
                <a:latin typeface="Times New Roman" panose="02020603050405020304" pitchFamily="18" charset="0"/>
                <a:cs typeface="Times New Roman" panose="02020603050405020304" pitchFamily="18" charset="0"/>
              </a:rPr>
              <a:t>香味</a:t>
            </a:r>
            <a:r>
              <a:rPr lang="en-US" altLang="zh-CN" sz="2800">
                <a:latin typeface="Times New Roman" panose="02020603050405020304" pitchFamily="18" charset="0"/>
                <a:cs typeface="Times New Roman" panose="02020603050405020304" pitchFamily="18" charset="0"/>
              </a:rPr>
              <a:t>)” of freshly sunned clothes 61. _______ (be) one of them.  </a:t>
            </a:r>
            <a:endParaRPr lang="en-US" altLang="zh-CN" sz="2800">
              <a:latin typeface="Times New Roman" panose="02020603050405020304" pitchFamily="18" charset="0"/>
              <a:cs typeface="Times New Roman" panose="02020603050405020304" pitchFamily="18" charset="0"/>
            </a:endParaRPr>
          </a:p>
        </p:txBody>
      </p:sp>
      <p:grpSp>
        <p:nvGrpSpPr>
          <p:cNvPr id="102" name="组合 101"/>
          <p:cNvGrpSpPr/>
          <p:nvPr>
            <p:custDataLst>
              <p:tags r:id="rId3"/>
            </p:custDataLst>
          </p:nvPr>
        </p:nvGrpSpPr>
        <p:grpSpPr>
          <a:xfrm>
            <a:off x="505460" y="3719195"/>
            <a:ext cx="11306175" cy="2710815"/>
            <a:chOff x="796" y="5782"/>
            <a:chExt cx="17805" cy="4269"/>
          </a:xfrm>
        </p:grpSpPr>
        <p:sp>
          <p:nvSpPr>
            <p:cNvPr id="84" name="文本框 83"/>
            <p:cNvSpPr txBox="1"/>
            <p:nvPr>
              <p:custDataLst>
                <p:tags r:id="rId4"/>
              </p:custDataLst>
            </p:nvPr>
          </p:nvSpPr>
          <p:spPr>
            <a:xfrm>
              <a:off x="2951" y="5782"/>
              <a:ext cx="15650" cy="1582"/>
            </a:xfrm>
            <a:prstGeom prst="rect">
              <a:avLst/>
            </a:prstGeom>
            <a:solidFill>
              <a:srgbClr val="E5F0F8"/>
            </a:solidFill>
          </p:spPr>
          <p:txBody>
            <a:bodyPr wrap="square" rtlCol="0">
              <a:spAutoFit/>
            </a:bodyPr>
            <a:lstStyle/>
            <a:p>
              <a:pPr>
                <a:lnSpc>
                  <a:spcPct val="110000"/>
                </a:lnSpc>
              </a:pPr>
              <a:r>
                <a:rPr lang="zh-CN" altLang="en-US">
                  <a:latin typeface="楷体" panose="02010609060101010101" charset="-122"/>
                  <a:ea typeface="楷体" panose="02010609060101010101" charset="-122"/>
                </a:rPr>
                <a:t>通过一名定居中国的美籍女士对其在浙江乡间晾衣后感受到</a:t>
              </a:r>
              <a:r>
                <a:rPr lang="en-US" altLang="zh-CN">
                  <a:latin typeface="楷体" panose="02010609060101010101" charset="-122"/>
                  <a:ea typeface="楷体" panose="02010609060101010101" charset="-122"/>
                </a:rPr>
                <a:t>“</a:t>
              </a:r>
              <a:r>
                <a:rPr lang="zh-CN" altLang="en-US">
                  <a:latin typeface="楷体" panose="02010609060101010101" charset="-122"/>
                  <a:ea typeface="楷体" panose="02010609060101010101" charset="-122"/>
                </a:rPr>
                <a:t>阳光的味道</a:t>
              </a:r>
              <a:r>
                <a:rPr lang="en-US" altLang="zh-CN">
                  <a:latin typeface="楷体" panose="02010609060101010101" charset="-122"/>
                  <a:ea typeface="楷体" panose="02010609060101010101" charset="-122"/>
                </a:rPr>
                <a:t>”</a:t>
              </a:r>
              <a:r>
                <a:rPr lang="zh-CN" altLang="en-US">
                  <a:latin typeface="楷体" panose="02010609060101010101" charset="-122"/>
                  <a:ea typeface="楷体" panose="02010609060101010101" charset="-122"/>
                </a:rPr>
                <a:t>的经历和充满感情的描述，展现中国人善用自然之力创造诗意栖居的生活智慧。改变了往年单纯以说明的形式介绍这个传统文化。</a:t>
              </a:r>
              <a:endParaRPr lang="zh-CN" altLang="en-US">
                <a:latin typeface="楷体" panose="02010609060101010101" charset="-122"/>
                <a:ea typeface="楷体" panose="02010609060101010101" charset="-122"/>
              </a:endParaRPr>
            </a:p>
          </p:txBody>
        </p:sp>
        <p:sp>
          <p:nvSpPr>
            <p:cNvPr id="85" name="文本框 84"/>
            <p:cNvSpPr txBox="1"/>
            <p:nvPr>
              <p:custDataLst>
                <p:tags r:id="rId5"/>
              </p:custDataLst>
            </p:nvPr>
          </p:nvSpPr>
          <p:spPr>
            <a:xfrm>
              <a:off x="2951" y="9447"/>
              <a:ext cx="15643" cy="580"/>
            </a:xfrm>
            <a:prstGeom prst="rect">
              <a:avLst/>
            </a:prstGeom>
            <a:solidFill>
              <a:srgbClr val="E5F0F8"/>
            </a:solidFill>
          </p:spPr>
          <p:txBody>
            <a:bodyPr wrap="square" rtlCol="0" anchor="t">
              <a:spAutoFit/>
            </a:bodyPr>
            <a:lstStyle/>
            <a:p>
              <a:r>
                <a:rPr lang="zh-CN" altLang="en-US">
                  <a:solidFill>
                    <a:srgbClr val="0F1115"/>
                  </a:solidFill>
                  <a:latin typeface="楷体" panose="02010609060101010101" charset="-122"/>
                  <a:ea typeface="楷体" panose="02010609060101010101" charset="-122"/>
                  <a:sym typeface="+mn-ea"/>
                </a:rPr>
                <a:t>通过语境判断动词时态而没有给出具体的时间标准。</a:t>
              </a:r>
              <a:endParaRPr lang="zh-CN" altLang="en-US">
                <a:solidFill>
                  <a:srgbClr val="0F1115"/>
                </a:solidFill>
                <a:latin typeface="楷体" panose="02010609060101010101" charset="-122"/>
                <a:ea typeface="楷体" panose="02010609060101010101" charset="-122"/>
                <a:sym typeface="+mn-ea"/>
              </a:endParaRPr>
            </a:p>
          </p:txBody>
        </p:sp>
        <p:sp>
          <p:nvSpPr>
            <p:cNvPr id="86" name="文本框 85"/>
            <p:cNvSpPr txBox="1"/>
            <p:nvPr>
              <p:custDataLst>
                <p:tags r:id="rId6"/>
              </p:custDataLst>
            </p:nvPr>
          </p:nvSpPr>
          <p:spPr>
            <a:xfrm>
              <a:off x="2951" y="7615"/>
              <a:ext cx="15650" cy="1582"/>
            </a:xfrm>
            <a:prstGeom prst="rect">
              <a:avLst/>
            </a:prstGeom>
            <a:solidFill>
              <a:srgbClr val="E5F0F8"/>
            </a:solidFill>
          </p:spPr>
          <p:txBody>
            <a:bodyPr wrap="square" rtlCol="0">
              <a:spAutoFit/>
            </a:bodyPr>
            <a:lstStyle/>
            <a:p>
              <a:pPr algn="l">
                <a:lnSpc>
                  <a:spcPct val="110000"/>
                </a:lnSpc>
              </a:pPr>
              <a:r>
                <a:rPr lang="zh-CN" altLang="en-US">
                  <a:solidFill>
                    <a:srgbClr val="0F1115"/>
                  </a:solidFill>
                  <a:latin typeface="楷体" panose="02010609060101010101" charset="-122"/>
                  <a:ea typeface="楷体" panose="02010609060101010101" charset="-122"/>
                </a:rPr>
                <a:t>目前语法填空在考查时态时，往往有明显的时间状语供考生判断时态，一般现在时常常出现</a:t>
              </a:r>
              <a:r>
                <a:rPr lang="en-US" altLang="zh-CN">
                  <a:solidFill>
                    <a:srgbClr val="0F1115"/>
                  </a:solidFill>
                  <a:latin typeface="Times New Roman" panose="02020603050405020304" pitchFamily="18" charset="0"/>
                  <a:ea typeface="楷体" panose="02010609060101010101" charset="-122"/>
                  <a:cs typeface="Times New Roman" panose="02020603050405020304" pitchFamily="18" charset="0"/>
                </a:rPr>
                <a:t>often</a:t>
              </a:r>
              <a:r>
                <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rPr>
                <a:t>，</a:t>
              </a:r>
              <a:r>
                <a:rPr lang="en-US" altLang="zh-CN">
                  <a:solidFill>
                    <a:srgbClr val="0F1115"/>
                  </a:solidFill>
                  <a:latin typeface="Times New Roman" panose="02020603050405020304" pitchFamily="18" charset="0"/>
                  <a:ea typeface="楷体" panose="02010609060101010101" charset="-122"/>
                  <a:cs typeface="Times New Roman" panose="02020603050405020304" pitchFamily="18" charset="0"/>
                </a:rPr>
                <a:t>always</a:t>
              </a:r>
              <a:r>
                <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rPr>
                <a:t>，</a:t>
              </a:r>
              <a:r>
                <a:rPr lang="en-US" altLang="zh-CN">
                  <a:solidFill>
                    <a:srgbClr val="0F1115"/>
                  </a:solidFill>
                  <a:latin typeface="Times New Roman" panose="02020603050405020304" pitchFamily="18" charset="0"/>
                  <a:ea typeface="楷体" panose="02010609060101010101" charset="-122"/>
                  <a:cs typeface="Times New Roman" panose="02020603050405020304" pitchFamily="18" charset="0"/>
                </a:rPr>
                <a:t>frequently</a:t>
              </a:r>
              <a:r>
                <a:rPr lang="zh-CN" altLang="en-US">
                  <a:solidFill>
                    <a:srgbClr val="0F1115"/>
                  </a:solidFill>
                  <a:latin typeface="楷体" panose="02010609060101010101" charset="-122"/>
                  <a:ea typeface="楷体" panose="02010609060101010101" charset="-122"/>
                </a:rPr>
                <a:t>等词，本题没有出现明显的时间状语，而是通过语境判断：讲述的是事实，由此判断一般现在时，命题角度新颖。</a:t>
              </a:r>
              <a:endParaRPr lang="zh-CN" altLang="en-US">
                <a:solidFill>
                  <a:srgbClr val="0F1115"/>
                </a:solidFill>
                <a:latin typeface="楷体" panose="02010609060101010101" charset="-122"/>
                <a:ea typeface="楷体" panose="02010609060101010101" charset="-122"/>
              </a:endParaRPr>
            </a:p>
          </p:txBody>
        </p:sp>
        <p:sp>
          <p:nvSpPr>
            <p:cNvPr id="87" name="文本框 86"/>
            <p:cNvSpPr txBox="1"/>
            <p:nvPr>
              <p:custDataLst>
                <p:tags r:id="rId7"/>
              </p:custDataLst>
            </p:nvPr>
          </p:nvSpPr>
          <p:spPr>
            <a:xfrm>
              <a:off x="796" y="6259"/>
              <a:ext cx="1869"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新情境</a:t>
              </a:r>
              <a:endParaRPr lang="zh-CN" altLang="en-US" sz="2000">
                <a:solidFill>
                  <a:schemeClr val="tx1"/>
                </a:solidFill>
                <a:latin typeface="黑体" panose="02010609060101010101" charset="-122"/>
                <a:ea typeface="黑体" panose="02010609060101010101" charset="-122"/>
                <a:sym typeface="+mn-ea"/>
              </a:endParaRPr>
            </a:p>
          </p:txBody>
        </p:sp>
        <p:sp>
          <p:nvSpPr>
            <p:cNvPr id="88" name="文本框 87"/>
            <p:cNvSpPr txBox="1"/>
            <p:nvPr>
              <p:custDataLst>
                <p:tags r:id="rId8"/>
              </p:custDataLst>
            </p:nvPr>
          </p:nvSpPr>
          <p:spPr>
            <a:xfrm>
              <a:off x="796" y="8092"/>
              <a:ext cx="1856"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新考法</a:t>
              </a:r>
              <a:endParaRPr lang="zh-CN" altLang="en-US" sz="2000">
                <a:solidFill>
                  <a:schemeClr val="tx1"/>
                </a:solidFill>
                <a:latin typeface="黑体" panose="02010609060101010101" charset="-122"/>
                <a:ea typeface="黑体" panose="02010609060101010101" charset="-122"/>
                <a:sym typeface="+mn-ea"/>
              </a:endParaRPr>
            </a:p>
          </p:txBody>
        </p:sp>
        <p:sp>
          <p:nvSpPr>
            <p:cNvPr id="89" name="文本框 88"/>
            <p:cNvSpPr txBox="1"/>
            <p:nvPr>
              <p:custDataLst>
                <p:tags r:id="rId9"/>
              </p:custDataLst>
            </p:nvPr>
          </p:nvSpPr>
          <p:spPr>
            <a:xfrm>
              <a:off x="797" y="9423"/>
              <a:ext cx="1867"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新角度</a:t>
              </a:r>
              <a:endParaRPr lang="zh-CN" altLang="en-US" sz="2000">
                <a:solidFill>
                  <a:schemeClr val="tx1"/>
                </a:solidFill>
                <a:latin typeface="黑体" panose="02010609060101010101" charset="-122"/>
                <a:ea typeface="黑体" panose="02010609060101010101" charset="-122"/>
                <a:sym typeface="+mn-ea"/>
              </a:endParaRPr>
            </a:p>
          </p:txBody>
        </p:sp>
      </p:grpSp>
      <p:grpSp>
        <p:nvGrpSpPr>
          <p:cNvPr id="96" name="组合 95"/>
          <p:cNvGrpSpPr/>
          <p:nvPr>
            <p:custDataLst>
              <p:tags r:id="rId10"/>
            </p:custDataLst>
          </p:nvPr>
        </p:nvGrpSpPr>
        <p:grpSpPr>
          <a:xfrm>
            <a:off x="7827010" y="2261870"/>
            <a:ext cx="3884930" cy="76200"/>
            <a:chOff x="3914" y="3472"/>
            <a:chExt cx="5150" cy="121"/>
          </a:xfrm>
        </p:grpSpPr>
        <p:sp>
          <p:nvSpPr>
            <p:cNvPr id="93" name="任意多边形: 形状 16"/>
            <p:cNvSpPr/>
            <p:nvPr>
              <p:custDataLst>
                <p:tags r:id="rId11"/>
              </p:custDataLst>
            </p:nvPr>
          </p:nvSpPr>
          <p:spPr>
            <a:xfrm>
              <a:off x="3914" y="3473"/>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形状 16"/>
            <p:cNvSpPr/>
            <p:nvPr>
              <p:custDataLst>
                <p:tags r:id="rId12"/>
              </p:custDataLst>
            </p:nvPr>
          </p:nvSpPr>
          <p:spPr>
            <a:xfrm>
              <a:off x="5631" y="3472"/>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形状 16"/>
            <p:cNvSpPr/>
            <p:nvPr>
              <p:custDataLst>
                <p:tags r:id="rId13"/>
              </p:custDataLst>
            </p:nvPr>
          </p:nvSpPr>
          <p:spPr>
            <a:xfrm>
              <a:off x="7348" y="3472"/>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文本框 97"/>
          <p:cNvSpPr txBox="1"/>
          <p:nvPr>
            <p:custDataLst>
              <p:tags r:id="rId14"/>
            </p:custDataLst>
          </p:nvPr>
        </p:nvSpPr>
        <p:spPr>
          <a:xfrm>
            <a:off x="2793683" y="3056255"/>
            <a:ext cx="6604635" cy="491490"/>
          </a:xfrm>
          <a:prstGeom prst="rect">
            <a:avLst/>
          </a:prstGeom>
          <a:solidFill>
            <a:schemeClr val="accent3">
              <a:lumMod val="20000"/>
              <a:lumOff val="80000"/>
            </a:schemeClr>
          </a:solidFill>
          <a:ln>
            <a:solidFill>
              <a:schemeClr val="tx1"/>
            </a:solidFill>
            <a:prstDash val="sysDash"/>
          </a:ln>
        </p:spPr>
        <p:txBody>
          <a:bodyPr wrap="square" rtlCol="0">
            <a:spAutoFit/>
          </a:bodyPr>
          <a:lstStyle/>
          <a:p>
            <a:pPr algn="ctr"/>
            <a:r>
              <a:rPr lang="zh-CN" altLang="en-US" sz="2600">
                <a:solidFill>
                  <a:srgbClr val="FF0000"/>
                </a:solidFill>
                <a:latin typeface="Times New Roman" panose="02020603050405020304" pitchFamily="18" charset="0"/>
                <a:ea typeface="楷体" panose="02010609060101010101" charset="-122"/>
                <a:cs typeface="Times New Roman" panose="02020603050405020304" pitchFamily="18" charset="0"/>
              </a:rPr>
              <a:t>本句描述的是一般事实，时态用一般现在时</a:t>
            </a:r>
            <a:endParaRPr lang="zh-CN" altLang="en-US" sz="26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90" name="文本框 89"/>
          <p:cNvSpPr txBox="1"/>
          <p:nvPr>
            <p:custDataLst>
              <p:tags r:id="rId15"/>
            </p:custDataLst>
          </p:nvPr>
        </p:nvSpPr>
        <p:spPr>
          <a:xfrm>
            <a:off x="4734560" y="2375535"/>
            <a:ext cx="1102360" cy="52197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ctr"/>
            <a:r>
              <a:rPr lang="en-US" altLang="zh-CN" sz="2800">
                <a:solidFill>
                  <a:srgbClr val="FF0000"/>
                </a:solidFill>
                <a:latin typeface="Times New Roman" panose="02020603050405020304" pitchFamily="18" charset="0"/>
                <a:cs typeface="Times New Roman" panose="02020603050405020304" pitchFamily="18" charset="0"/>
              </a:rPr>
              <a:t>is</a:t>
            </a:r>
            <a:endParaRPr lang="en-US" altLang="zh-CN" sz="2800">
              <a:solidFill>
                <a:srgbClr val="FF0000"/>
              </a:solidFill>
              <a:latin typeface="Times New Roman" panose="02020603050405020304" pitchFamily="18" charset="0"/>
              <a:cs typeface="Times New Roman" panose="02020603050405020304" pitchFamily="18" charset="0"/>
            </a:endParaRPr>
          </a:p>
        </p:txBody>
      </p:sp>
      <p:grpSp>
        <p:nvGrpSpPr>
          <p:cNvPr id="10" name="组合 9"/>
          <p:cNvGrpSpPr/>
          <p:nvPr>
            <p:custDataLst>
              <p:tags r:id="rId16"/>
            </p:custDataLst>
          </p:nvPr>
        </p:nvGrpSpPr>
        <p:grpSpPr>
          <a:xfrm>
            <a:off x="477520" y="2825115"/>
            <a:ext cx="3498215" cy="76200"/>
            <a:chOff x="3914" y="3472"/>
            <a:chExt cx="5150" cy="121"/>
          </a:xfrm>
        </p:grpSpPr>
        <p:sp>
          <p:nvSpPr>
            <p:cNvPr id="11" name="任意多边形: 形状 16"/>
            <p:cNvSpPr/>
            <p:nvPr>
              <p:custDataLst>
                <p:tags r:id="rId17"/>
              </p:custDataLst>
            </p:nvPr>
          </p:nvSpPr>
          <p:spPr>
            <a:xfrm>
              <a:off x="3914" y="3473"/>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6"/>
            <p:cNvSpPr/>
            <p:nvPr>
              <p:custDataLst>
                <p:tags r:id="rId18"/>
              </p:custDataLst>
            </p:nvPr>
          </p:nvSpPr>
          <p:spPr>
            <a:xfrm>
              <a:off x="5631" y="3472"/>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6"/>
            <p:cNvSpPr/>
            <p:nvPr>
              <p:custDataLst>
                <p:tags r:id="rId19"/>
              </p:custDataLst>
            </p:nvPr>
          </p:nvSpPr>
          <p:spPr>
            <a:xfrm>
              <a:off x="7348" y="3472"/>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custDataLst>
              <p:tags r:id="rId20"/>
            </p:custDataLst>
          </p:nvPr>
        </p:nvGrpSpPr>
        <p:grpSpPr>
          <a:xfrm>
            <a:off x="7209790" y="748665"/>
            <a:ext cx="2240915" cy="1154430"/>
            <a:chOff x="11354" y="1179"/>
            <a:chExt cx="3529" cy="1818"/>
          </a:xfrm>
        </p:grpSpPr>
        <p:cxnSp>
          <p:nvCxnSpPr>
            <p:cNvPr id="14" name="直接箭头连接符 13"/>
            <p:cNvCxnSpPr>
              <a:endCxn id="40" idx="2"/>
            </p:cNvCxnSpPr>
            <p:nvPr>
              <p:custDataLst>
                <p:tags r:id="rId21"/>
              </p:custDataLst>
            </p:nvPr>
          </p:nvCxnSpPr>
          <p:spPr>
            <a:xfrm flipH="1" flipV="1">
              <a:off x="12585" y="1807"/>
              <a:ext cx="2298" cy="119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40" name="文本框 39"/>
            <p:cNvSpPr txBox="1"/>
            <p:nvPr>
              <p:custDataLst>
                <p:tags r:id="rId22"/>
              </p:custDataLst>
            </p:nvPr>
          </p:nvSpPr>
          <p:spPr>
            <a:xfrm>
              <a:off x="11354" y="1179"/>
              <a:ext cx="2461" cy="628"/>
            </a:xfrm>
            <a:prstGeom prst="rect">
              <a:avLst/>
            </a:prstGeom>
            <a:solidFill>
              <a:srgbClr val="E7F4F3"/>
            </a:solidFill>
            <a:ln>
              <a:solidFill>
                <a:srgbClr val="489D98"/>
              </a:solidFill>
              <a:prstDash val="sysDash"/>
            </a:ln>
          </p:spPr>
          <p:txBody>
            <a:bodyPr wrap="square" rtlCol="0">
              <a:spAutoFit/>
            </a:bodyPr>
            <a:lstStyle/>
            <a:p>
              <a:pPr algn="ctr"/>
              <a:r>
                <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rPr>
                <a:t>主语为单数</a:t>
              </a:r>
              <a:endPar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grpSp>
      <p:pic>
        <p:nvPicPr>
          <p:cNvPr id="5" name="图片 87"/>
          <p:cNvPicPr>
            <a:picLocks noChangeAspect="1"/>
          </p:cNvPicPr>
          <p:nvPr>
            <p:custDataLst>
              <p:tags r:id="rId23"/>
            </p:custDataLst>
          </p:nvPr>
        </p:nvPicPr>
        <p:blipFill>
          <a:blip r:embed="rId24"/>
          <a:stretch>
            <a:fillRect/>
          </a:stretch>
        </p:blipFill>
        <p:spPr>
          <a:xfrm>
            <a:off x="626110" y="935355"/>
            <a:ext cx="1143000" cy="685800"/>
          </a:xfrm>
          <a:prstGeom prst="rect">
            <a:avLst/>
          </a:prstGeom>
        </p:spPr>
      </p:pic>
    </p:spTree>
    <p:custDataLst>
      <p:tags r:id="rId2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300" fill="hold">
                                          <p:stCondLst>
                                            <p:cond delay="0"/>
                                          </p:stCondLst>
                                        </p:cTn>
                                        <p:tgtEl>
                                          <p:spTgt spid="96"/>
                                        </p:tgtEl>
                                        <p:attrNameLst>
                                          <p:attrName>style.visibility</p:attrName>
                                        </p:attrNameLst>
                                      </p:cBhvr>
                                      <p:to>
                                        <p:strVal val="visible"/>
                                      </p:to>
                                    </p:set>
                                    <p:animEffect transition="in" filter="wipe(down)">
                                      <p:cBhvr>
                                        <p:cTn id="7" dur="300"/>
                                        <p:tgtEl>
                                          <p:spTgt spid="96"/>
                                        </p:tgtEl>
                                      </p:cBhvr>
                                    </p:animEffect>
                                  </p:childTnLst>
                                </p:cTn>
                              </p:par>
                              <p:par>
                                <p:cTn id="8" presetID="22" presetClass="entr" presetSubtype="4" fill="hold" nodeType="withEffect">
                                  <p:stCondLst>
                                    <p:cond delay="0"/>
                                  </p:stCondLst>
                                  <p:childTnLst>
                                    <p:set>
                                      <p:cBhvr>
                                        <p:cTn id="9" dur="300" fill="hold">
                                          <p:stCondLst>
                                            <p:cond delay="0"/>
                                          </p:stCondLst>
                                        </p:cTn>
                                        <p:tgtEl>
                                          <p:spTgt spid="10"/>
                                        </p:tgtEl>
                                        <p:attrNameLst>
                                          <p:attrName>style.visibility</p:attrName>
                                        </p:attrNameLst>
                                      </p:cBhvr>
                                      <p:to>
                                        <p:strVal val="visible"/>
                                      </p:to>
                                    </p:set>
                                    <p:animEffect transition="in" filter="wipe(down)">
                                      <p:cBhvr>
                                        <p:cTn id="10" dur="3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300"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300" fill="hold">
                                          <p:stCondLst>
                                            <p:cond delay="0"/>
                                          </p:stCondLst>
                                        </p:cTn>
                                        <p:tgtEl>
                                          <p:spTgt spid="98"/>
                                        </p:tgtEl>
                                        <p:attrNameLst>
                                          <p:attrName>style.visibility</p:attrName>
                                        </p:attrNameLst>
                                      </p:cBhvr>
                                      <p:to>
                                        <p:strVal val="visible"/>
                                      </p:to>
                                    </p:set>
                                    <p:animEffect transition="in" filter="wipe(down)">
                                      <p:cBhvr>
                                        <p:cTn id="20" dur="300"/>
                                        <p:tgtEl>
                                          <p:spTgt spid="9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300" fill="hold">
                                          <p:stCondLst>
                                            <p:cond delay="0"/>
                                          </p:stCondLst>
                                        </p:cTn>
                                        <p:tgtEl>
                                          <p:spTgt spid="102"/>
                                        </p:tgtEl>
                                        <p:attrNameLst>
                                          <p:attrName>style.visibility</p:attrName>
                                        </p:attrNameLst>
                                      </p:cBhvr>
                                      <p:to>
                                        <p:strVal val="visible"/>
                                      </p:to>
                                    </p:set>
                                    <p:animEffect transition="in" filter="wipe(down)">
                                      <p:cBhvr>
                                        <p:cTn id="25" dur="300"/>
                                        <p:tgtEl>
                                          <p:spTgt spid="10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300" fill="hold">
                                          <p:stCondLst>
                                            <p:cond delay="0"/>
                                          </p:stCondLst>
                                        </p:cTn>
                                        <p:tgtEl>
                                          <p:spTgt spid="90"/>
                                        </p:tgtEl>
                                        <p:attrNameLst>
                                          <p:attrName>style.visibility</p:attrName>
                                        </p:attrNameLst>
                                      </p:cBhvr>
                                      <p:to>
                                        <p:strVal val="visible"/>
                                      </p:to>
                                    </p:set>
                                    <p:animEffect transition="in" filter="wipe(down)">
                                      <p:cBhvr>
                                        <p:cTn id="30" dur="3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nimBg="1"/>
      <p:bldP spid="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文本框 82"/>
          <p:cNvSpPr txBox="1"/>
          <p:nvPr>
            <p:custDataLst>
              <p:tags r:id="rId1"/>
            </p:custDataLst>
          </p:nvPr>
        </p:nvSpPr>
        <p:spPr>
          <a:xfrm>
            <a:off x="360680" y="1191895"/>
            <a:ext cx="11450955" cy="2030095"/>
          </a:xfrm>
          <a:prstGeom prst="rect">
            <a:avLst/>
          </a:prstGeom>
          <a:noFill/>
        </p:spPr>
        <p:txBody>
          <a:bodyPr wrap="square" rtlCol="0">
            <a:spAutoFit/>
          </a:bodyPr>
          <a:lstStyle/>
          <a:p>
            <a:pPr algn="just">
              <a:lnSpc>
                <a:spcPct val="150000"/>
              </a:lnSpc>
            </a:pPr>
            <a:r>
              <a:rPr lang="en-US" altLang="zh-CN" sz="2800">
                <a:latin typeface="Times New Roman" panose="02020603050405020304" pitchFamily="18" charset="0"/>
                <a:ea typeface="黑体" panose="02010609060101010101" charset="-122"/>
                <a:cs typeface="Times New Roman" panose="02020603050405020304" pitchFamily="18" charset="0"/>
              </a:rPr>
              <a:t>2.            </a:t>
            </a:r>
            <a:r>
              <a:rPr lang="zh-CN" altLang="en-US" sz="2800">
                <a:latin typeface="Times New Roman" panose="02020603050405020304" pitchFamily="18" charset="0"/>
                <a:ea typeface="黑体" panose="02010609060101010101" charset="-122"/>
                <a:cs typeface="Times New Roman" panose="02020603050405020304" pitchFamily="18" charset="0"/>
              </a:rPr>
              <a:t>（</a:t>
            </a:r>
            <a:r>
              <a:rPr lang="en-US" altLang="zh-CN" sz="2800">
                <a:latin typeface="Times New Roman" panose="02020603050405020304" pitchFamily="18" charset="0"/>
                <a:ea typeface="黑体" panose="02010609060101010101" charset="-122"/>
                <a:cs typeface="Times New Roman" panose="02020603050405020304" pitchFamily="18" charset="0"/>
              </a:rPr>
              <a:t>2025</a:t>
            </a:r>
            <a:r>
              <a:rPr lang="zh-CN" altLang="en-US" sz="2800">
                <a:latin typeface="Times New Roman" panose="02020603050405020304" pitchFamily="18" charset="0"/>
                <a:ea typeface="黑体" panose="02010609060101010101" charset="-122"/>
                <a:cs typeface="Times New Roman" panose="02020603050405020304" pitchFamily="18" charset="0"/>
              </a:rPr>
              <a:t>年全国一卷</a:t>
            </a:r>
            <a:r>
              <a:rPr lang="en-US" altLang="zh-CN" sz="2800">
                <a:latin typeface="Times New Roman" panose="02020603050405020304" pitchFamily="18" charset="0"/>
                <a:ea typeface="黑体" panose="02010609060101010101" charset="-122"/>
                <a:cs typeface="Times New Roman" panose="02020603050405020304" pitchFamily="18" charset="0"/>
              </a:rPr>
              <a:t>·</a:t>
            </a:r>
            <a:r>
              <a:rPr lang="zh-CN" altLang="en-US" sz="2800">
                <a:latin typeface="Times New Roman" panose="02020603050405020304" pitchFamily="18" charset="0"/>
                <a:ea typeface="黑体" panose="02010609060101010101" charset="-122"/>
                <a:cs typeface="Times New Roman" panose="02020603050405020304" pitchFamily="18" charset="0"/>
              </a:rPr>
              <a:t>语法填空</a:t>
            </a:r>
            <a:r>
              <a:rPr lang="en-US" altLang="zh-CN" sz="2800">
                <a:latin typeface="Times New Roman" panose="02020603050405020304" pitchFamily="18" charset="0"/>
                <a:ea typeface="黑体" panose="02010609060101010101" charset="-122"/>
                <a:cs typeface="Times New Roman" panose="02020603050405020304" pitchFamily="18" charset="0"/>
              </a:rPr>
              <a:t>61</a:t>
            </a:r>
            <a:r>
              <a:rPr lang="zh-CN" altLang="en-US" sz="2800">
                <a:latin typeface="Times New Roman" panose="02020603050405020304" pitchFamily="18" charset="0"/>
                <a:ea typeface="黑体" panose="02010609060101010101" charset="-122"/>
                <a:cs typeface="Times New Roman" panose="02020603050405020304" pitchFamily="18" charset="0"/>
              </a:rPr>
              <a:t>；</a:t>
            </a:r>
            <a:r>
              <a:rPr lang="en-US" altLang="zh-CN" sz="2800">
                <a:latin typeface="Times New Roman" panose="02020603050405020304" pitchFamily="18" charset="0"/>
                <a:ea typeface="黑体" panose="02010609060101010101" charset="-122"/>
                <a:cs typeface="Times New Roman" panose="02020603050405020304" pitchFamily="18" charset="0"/>
              </a:rPr>
              <a:t>1.5</a:t>
            </a:r>
            <a:r>
              <a:rPr lang="zh-CN" altLang="en-US" sz="2800">
                <a:latin typeface="Times New Roman" panose="02020603050405020304" pitchFamily="18" charset="0"/>
                <a:ea typeface="黑体" panose="02010609060101010101" charset="-122"/>
                <a:cs typeface="Times New Roman" panose="02020603050405020304" pitchFamily="18" charset="0"/>
              </a:rPr>
              <a:t>分）</a:t>
            </a:r>
            <a:r>
              <a:rPr lang="en-US" altLang="zh-CN" sz="2800">
                <a:latin typeface="Times New Roman" panose="02020603050405020304" pitchFamily="18" charset="0"/>
                <a:ea typeface="黑体" panose="02010609060101010101" charset="-122"/>
                <a:cs typeface="Times New Roman" panose="02020603050405020304" pitchFamily="18" charset="0"/>
              </a:rPr>
              <a:t>A decent winner </a:t>
            </a:r>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always</a:t>
            </a:r>
            <a:r>
              <a:rPr lang="en-US" altLang="zh-CN" sz="2800">
                <a:latin typeface="Times New Roman" panose="02020603050405020304" pitchFamily="18" charset="0"/>
                <a:ea typeface="黑体" panose="02010609060101010101" charset="-122"/>
                <a:cs typeface="Times New Roman" panose="02020603050405020304" pitchFamily="18" charset="0"/>
              </a:rPr>
              <a:t> 61_________ (try) to beat the opponent by no more than one or two points as a gesture (</a:t>
            </a:r>
            <a:r>
              <a:rPr lang="zh-CN" altLang="en-US" sz="2800">
                <a:latin typeface="Times New Roman" panose="02020603050405020304" pitchFamily="18" charset="0"/>
                <a:ea typeface="黑体" panose="02010609060101010101" charset="-122"/>
                <a:cs typeface="Times New Roman" panose="02020603050405020304" pitchFamily="18" charset="0"/>
              </a:rPr>
              <a:t>姿态</a:t>
            </a:r>
            <a:r>
              <a:rPr lang="en-US" altLang="zh-CN" sz="2800">
                <a:latin typeface="Times New Roman" panose="02020603050405020304" pitchFamily="18" charset="0"/>
                <a:ea typeface="黑体" panose="02010609060101010101" charset="-122"/>
                <a:cs typeface="Times New Roman" panose="02020603050405020304" pitchFamily="18" charset="0"/>
              </a:rPr>
              <a:t>) of respect for the other side. ”          </a:t>
            </a:r>
            <a:endParaRPr lang="en-US" altLang="zh-CN" sz="2800">
              <a:latin typeface="Times New Roman" panose="02020603050405020304" pitchFamily="18" charset="0"/>
              <a:cs typeface="Times New Roman" panose="02020603050405020304" pitchFamily="18" charset="0"/>
            </a:endParaRPr>
          </a:p>
        </p:txBody>
      </p:sp>
      <p:sp>
        <p:nvSpPr>
          <p:cNvPr id="90" name="文本框 89"/>
          <p:cNvSpPr txBox="1"/>
          <p:nvPr>
            <p:custDataLst>
              <p:tags r:id="rId2"/>
            </p:custDataLst>
          </p:nvPr>
        </p:nvSpPr>
        <p:spPr>
          <a:xfrm>
            <a:off x="1112202" y="1931035"/>
            <a:ext cx="1102360" cy="52197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ctr"/>
            <a:r>
              <a:rPr lang="en-US" altLang="zh-CN" sz="2800">
                <a:solidFill>
                  <a:srgbClr val="FF0000"/>
                </a:solidFill>
                <a:latin typeface="Times New Roman" panose="02020603050405020304" pitchFamily="18" charset="0"/>
                <a:cs typeface="Times New Roman" panose="02020603050405020304" pitchFamily="18" charset="0"/>
              </a:rPr>
              <a:t>tries</a:t>
            </a:r>
            <a:endParaRPr lang="en-US" altLang="zh-CN" sz="2800">
              <a:solidFill>
                <a:srgbClr val="FF0000"/>
              </a:solidFill>
              <a:latin typeface="Times New Roman" panose="02020603050405020304" pitchFamily="18" charset="0"/>
              <a:cs typeface="Times New Roman" panose="02020603050405020304" pitchFamily="18" charset="0"/>
            </a:endParaRPr>
          </a:p>
        </p:txBody>
      </p:sp>
      <p:grpSp>
        <p:nvGrpSpPr>
          <p:cNvPr id="102" name="组合 101"/>
          <p:cNvGrpSpPr/>
          <p:nvPr>
            <p:custDataLst>
              <p:tags r:id="rId3"/>
            </p:custDataLst>
          </p:nvPr>
        </p:nvGrpSpPr>
        <p:grpSpPr>
          <a:xfrm>
            <a:off x="518795" y="3961130"/>
            <a:ext cx="11314430" cy="2178685"/>
            <a:chOff x="783" y="6620"/>
            <a:chExt cx="17818" cy="3431"/>
          </a:xfrm>
        </p:grpSpPr>
        <p:sp>
          <p:nvSpPr>
            <p:cNvPr id="84" name="文本框 83"/>
            <p:cNvSpPr txBox="1"/>
            <p:nvPr>
              <p:custDataLst>
                <p:tags r:id="rId4"/>
              </p:custDataLst>
            </p:nvPr>
          </p:nvSpPr>
          <p:spPr>
            <a:xfrm>
              <a:off x="2793" y="6620"/>
              <a:ext cx="15650" cy="1103"/>
            </a:xfrm>
            <a:prstGeom prst="rect">
              <a:avLst/>
            </a:prstGeom>
            <a:solidFill>
              <a:srgbClr val="E5F0F8"/>
            </a:solidFill>
          </p:spPr>
          <p:txBody>
            <a:bodyPr wrap="square" rtlCol="0">
              <a:spAutoFit/>
            </a:bodyPr>
            <a:lstStyle/>
            <a:p>
              <a:pPr>
                <a:lnSpc>
                  <a:spcPct val="110000"/>
                </a:lnSpc>
              </a:pPr>
              <a:r>
                <a:rPr lang="zh-CN" altLang="en-US">
                  <a:latin typeface="楷体" panose="02010609060101010101" charset="-122"/>
                  <a:ea typeface="楷体" panose="02010609060101010101" charset="-122"/>
                </a:rPr>
                <a:t>以上海久事美术馆举办的一场以围棋为灵感的艺术展览为命题情境，巧妙融合了传统文化、人工智能与当代艺术，是中国传统文化中的哲思与智慧与现代科技结合的全新呈现。</a:t>
              </a:r>
              <a:endParaRPr lang="zh-CN" altLang="en-US">
                <a:latin typeface="楷体" panose="02010609060101010101" charset="-122"/>
                <a:ea typeface="楷体" panose="02010609060101010101" charset="-122"/>
              </a:endParaRPr>
            </a:p>
          </p:txBody>
        </p:sp>
        <p:sp>
          <p:nvSpPr>
            <p:cNvPr id="85" name="文本框 84"/>
            <p:cNvSpPr txBox="1"/>
            <p:nvPr>
              <p:custDataLst>
                <p:tags r:id="rId5"/>
              </p:custDataLst>
            </p:nvPr>
          </p:nvSpPr>
          <p:spPr>
            <a:xfrm>
              <a:off x="2951" y="9447"/>
              <a:ext cx="15643" cy="580"/>
            </a:xfrm>
            <a:prstGeom prst="rect">
              <a:avLst/>
            </a:prstGeom>
            <a:solidFill>
              <a:srgbClr val="E5F0F8"/>
            </a:solidFill>
          </p:spPr>
          <p:txBody>
            <a:bodyPr wrap="square" rtlCol="0" anchor="t">
              <a:spAutoFit/>
            </a:bodyPr>
            <a:lstStyle/>
            <a:p>
              <a:r>
                <a:rPr lang="zh-CN" altLang="en-US">
                  <a:solidFill>
                    <a:srgbClr val="0F1115"/>
                  </a:solidFill>
                  <a:latin typeface="楷体" panose="02010609060101010101" charset="-122"/>
                  <a:ea typeface="楷体" panose="02010609060101010101" charset="-122"/>
                  <a:sym typeface="+mn-ea"/>
                </a:rPr>
                <a:t>本题命题人给出了较清晰的时间线索</a:t>
              </a:r>
              <a:r>
                <a:rPr lang="en-US" altLang="zh-CN">
                  <a:solidFill>
                    <a:srgbClr val="0F1115"/>
                  </a:solidFill>
                  <a:latin typeface="Times New Roman" panose="02020603050405020304" pitchFamily="18" charset="0"/>
                  <a:ea typeface="楷体" panose="02010609060101010101" charset="-122"/>
                  <a:cs typeface="Times New Roman" panose="02020603050405020304" pitchFamily="18" charset="0"/>
                  <a:sym typeface="+mn-ea"/>
                </a:rPr>
                <a:t>always</a:t>
              </a:r>
              <a:r>
                <a:rPr lang="zh-CN" altLang="en-US">
                  <a:solidFill>
                    <a:srgbClr val="0F1115"/>
                  </a:solidFill>
                  <a:latin typeface="楷体" panose="02010609060101010101" charset="-122"/>
                  <a:ea typeface="楷体" panose="02010609060101010101" charset="-122"/>
                  <a:sym typeface="+mn-ea"/>
                </a:rPr>
                <a:t>，给时态判断提供了思路。</a:t>
              </a:r>
              <a:endParaRPr lang="zh-CN" altLang="en-US">
                <a:solidFill>
                  <a:srgbClr val="0F1115"/>
                </a:solidFill>
                <a:latin typeface="楷体" panose="02010609060101010101" charset="-122"/>
                <a:ea typeface="楷体" panose="02010609060101010101" charset="-122"/>
                <a:sym typeface="+mn-ea"/>
              </a:endParaRPr>
            </a:p>
          </p:txBody>
        </p:sp>
        <p:sp>
          <p:nvSpPr>
            <p:cNvPr id="86" name="文本框 85"/>
            <p:cNvSpPr txBox="1"/>
            <p:nvPr>
              <p:custDataLst>
                <p:tags r:id="rId6"/>
              </p:custDataLst>
            </p:nvPr>
          </p:nvSpPr>
          <p:spPr>
            <a:xfrm>
              <a:off x="2951" y="8160"/>
              <a:ext cx="15650" cy="623"/>
            </a:xfrm>
            <a:prstGeom prst="rect">
              <a:avLst/>
            </a:prstGeom>
            <a:solidFill>
              <a:srgbClr val="E5F0F8"/>
            </a:solidFill>
          </p:spPr>
          <p:txBody>
            <a:bodyPr wrap="square" rtlCol="0">
              <a:spAutoFit/>
            </a:bodyPr>
            <a:lstStyle/>
            <a:p>
              <a:pPr algn="l">
                <a:lnSpc>
                  <a:spcPct val="110000"/>
                </a:lnSpc>
              </a:pPr>
              <a:r>
                <a:rPr lang="zh-CN" altLang="en-US">
                  <a:solidFill>
                    <a:srgbClr val="0F1115"/>
                  </a:solidFill>
                  <a:latin typeface="楷体" panose="02010609060101010101" charset="-122"/>
                  <a:ea typeface="楷体" panose="02010609060101010101" charset="-122"/>
                </a:rPr>
                <a:t>本题考查了考生在新情境中对一般现在时的理解和运用。</a:t>
              </a:r>
              <a:endParaRPr lang="zh-CN" altLang="en-US">
                <a:solidFill>
                  <a:srgbClr val="0F1115"/>
                </a:solidFill>
                <a:latin typeface="楷体" panose="02010609060101010101" charset="-122"/>
                <a:ea typeface="楷体" panose="02010609060101010101" charset="-122"/>
              </a:endParaRPr>
            </a:p>
          </p:txBody>
        </p:sp>
        <p:sp>
          <p:nvSpPr>
            <p:cNvPr id="87" name="文本框 86"/>
            <p:cNvSpPr txBox="1"/>
            <p:nvPr>
              <p:custDataLst>
                <p:tags r:id="rId7"/>
              </p:custDataLst>
            </p:nvPr>
          </p:nvSpPr>
          <p:spPr>
            <a:xfrm>
              <a:off x="783" y="6886"/>
              <a:ext cx="1869"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新情境</a:t>
              </a:r>
              <a:endParaRPr lang="zh-CN" altLang="en-US" sz="2000">
                <a:solidFill>
                  <a:schemeClr val="tx1"/>
                </a:solidFill>
                <a:latin typeface="黑体" panose="02010609060101010101" charset="-122"/>
                <a:ea typeface="黑体" panose="02010609060101010101" charset="-122"/>
                <a:sym typeface="+mn-ea"/>
              </a:endParaRPr>
            </a:p>
          </p:txBody>
        </p:sp>
        <p:sp>
          <p:nvSpPr>
            <p:cNvPr id="88" name="文本框 87"/>
            <p:cNvSpPr txBox="1"/>
            <p:nvPr>
              <p:custDataLst>
                <p:tags r:id="rId8"/>
              </p:custDataLst>
            </p:nvPr>
          </p:nvSpPr>
          <p:spPr>
            <a:xfrm>
              <a:off x="808" y="8155"/>
              <a:ext cx="1856"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新考法</a:t>
              </a:r>
              <a:endParaRPr lang="zh-CN" altLang="en-US" sz="2000">
                <a:solidFill>
                  <a:schemeClr val="tx1"/>
                </a:solidFill>
                <a:latin typeface="黑体" panose="02010609060101010101" charset="-122"/>
                <a:ea typeface="黑体" panose="02010609060101010101" charset="-122"/>
                <a:sym typeface="+mn-ea"/>
              </a:endParaRPr>
            </a:p>
          </p:txBody>
        </p:sp>
        <p:sp>
          <p:nvSpPr>
            <p:cNvPr id="89" name="文本框 88"/>
            <p:cNvSpPr txBox="1"/>
            <p:nvPr>
              <p:custDataLst>
                <p:tags r:id="rId9"/>
              </p:custDataLst>
            </p:nvPr>
          </p:nvSpPr>
          <p:spPr>
            <a:xfrm>
              <a:off x="797" y="9423"/>
              <a:ext cx="1867"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新角度</a:t>
              </a:r>
              <a:endParaRPr lang="zh-CN" altLang="en-US" sz="2000">
                <a:solidFill>
                  <a:schemeClr val="tx1"/>
                </a:solidFill>
                <a:latin typeface="黑体" panose="02010609060101010101" charset="-122"/>
                <a:ea typeface="黑体" panose="02010609060101010101" charset="-122"/>
                <a:sym typeface="+mn-ea"/>
              </a:endParaRPr>
            </a:p>
          </p:txBody>
        </p:sp>
      </p:grpSp>
      <p:grpSp>
        <p:nvGrpSpPr>
          <p:cNvPr id="16" name="组合 15"/>
          <p:cNvGrpSpPr/>
          <p:nvPr>
            <p:custDataLst>
              <p:tags r:id="rId10"/>
            </p:custDataLst>
          </p:nvPr>
        </p:nvGrpSpPr>
        <p:grpSpPr>
          <a:xfrm>
            <a:off x="6725672" y="797539"/>
            <a:ext cx="2810642" cy="751337"/>
            <a:chOff x="9730" y="1638"/>
            <a:chExt cx="4297" cy="2640"/>
          </a:xfrm>
        </p:grpSpPr>
        <p:cxnSp>
          <p:nvCxnSpPr>
            <p:cNvPr id="14" name="直接箭头连接符 13"/>
            <p:cNvCxnSpPr/>
            <p:nvPr>
              <p:custDataLst>
                <p:tags r:id="rId11"/>
              </p:custDataLst>
            </p:nvPr>
          </p:nvCxnSpPr>
          <p:spPr>
            <a:xfrm flipH="1" flipV="1">
              <a:off x="11879" y="3002"/>
              <a:ext cx="1138" cy="1276"/>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40" name="文本框 39"/>
            <p:cNvSpPr txBox="1"/>
            <p:nvPr>
              <p:custDataLst>
                <p:tags r:id="rId12"/>
              </p:custDataLst>
            </p:nvPr>
          </p:nvSpPr>
          <p:spPr>
            <a:xfrm>
              <a:off x="9730" y="1638"/>
              <a:ext cx="4297" cy="1363"/>
            </a:xfrm>
            <a:prstGeom prst="rect">
              <a:avLst/>
            </a:prstGeom>
            <a:solidFill>
              <a:srgbClr val="E7F4F3"/>
            </a:solidFill>
            <a:ln>
              <a:solidFill>
                <a:srgbClr val="489D98"/>
              </a:solidFill>
              <a:prstDash val="sysDash"/>
            </a:ln>
          </p:spPr>
          <p:txBody>
            <a:bodyPr wrap="square" rtlCol="0">
              <a:noAutofit/>
            </a:bodyPr>
            <a:lstStyle/>
            <a:p>
              <a:pPr algn="ctr"/>
              <a:r>
                <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rPr>
                <a:t>主语为第三人单称</a:t>
              </a:r>
              <a:endPar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grpSp>
      <p:grpSp>
        <p:nvGrpSpPr>
          <p:cNvPr id="10" name="组合 9"/>
          <p:cNvGrpSpPr/>
          <p:nvPr>
            <p:custDataLst>
              <p:tags r:id="rId13"/>
            </p:custDataLst>
          </p:nvPr>
        </p:nvGrpSpPr>
        <p:grpSpPr>
          <a:xfrm>
            <a:off x="8173085" y="1790700"/>
            <a:ext cx="2332596" cy="76200"/>
            <a:chOff x="3914" y="3472"/>
            <a:chExt cx="3434" cy="121"/>
          </a:xfrm>
        </p:grpSpPr>
        <p:sp>
          <p:nvSpPr>
            <p:cNvPr id="11" name="任意多边形: 形状 16"/>
            <p:cNvSpPr/>
            <p:nvPr>
              <p:custDataLst>
                <p:tags r:id="rId14"/>
              </p:custDataLst>
            </p:nvPr>
          </p:nvSpPr>
          <p:spPr>
            <a:xfrm>
              <a:off x="3914" y="3473"/>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6"/>
            <p:cNvSpPr/>
            <p:nvPr>
              <p:custDataLst>
                <p:tags r:id="rId15"/>
              </p:custDataLst>
            </p:nvPr>
          </p:nvSpPr>
          <p:spPr>
            <a:xfrm>
              <a:off x="5631" y="3472"/>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文本框 97"/>
          <p:cNvSpPr txBox="1"/>
          <p:nvPr>
            <p:custDataLst>
              <p:tags r:id="rId16"/>
            </p:custDataLst>
          </p:nvPr>
        </p:nvSpPr>
        <p:spPr>
          <a:xfrm>
            <a:off x="2793683" y="3228340"/>
            <a:ext cx="6604635" cy="491490"/>
          </a:xfrm>
          <a:prstGeom prst="rect">
            <a:avLst/>
          </a:prstGeom>
          <a:solidFill>
            <a:schemeClr val="accent3">
              <a:lumMod val="20000"/>
              <a:lumOff val="80000"/>
            </a:schemeClr>
          </a:solidFill>
          <a:ln>
            <a:solidFill>
              <a:schemeClr val="tx1"/>
            </a:solidFill>
            <a:prstDash val="sysDash"/>
          </a:ln>
        </p:spPr>
        <p:txBody>
          <a:bodyPr wrap="square" rtlCol="0">
            <a:spAutoFit/>
          </a:bodyPr>
          <a:lstStyle/>
          <a:p>
            <a:pPr algn="ctr"/>
            <a:r>
              <a:rPr lang="zh-CN" altLang="en-US" sz="2600">
                <a:solidFill>
                  <a:srgbClr val="FF0000"/>
                </a:solidFill>
                <a:latin typeface="Times New Roman" panose="02020603050405020304" pitchFamily="18" charset="0"/>
                <a:ea typeface="楷体" panose="02010609060101010101" charset="-122"/>
                <a:cs typeface="Times New Roman" panose="02020603050405020304" pitchFamily="18" charset="0"/>
              </a:rPr>
              <a:t>本句描述的是一般事实，时态用一般现在时</a:t>
            </a:r>
            <a:endParaRPr lang="zh-CN" altLang="en-US" sz="26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5" name="文本占位符 2"/>
          <p:cNvSpPr>
            <a:spLocks noGrp="1"/>
          </p:cNvSpPr>
          <p:nvPr>
            <p:custDataLst>
              <p:tags r:id="rId17"/>
            </p:custDataLst>
          </p:nvPr>
        </p:nvSpPr>
        <p:spPr>
          <a:xfrm>
            <a:off x="10156190" y="127635"/>
            <a:ext cx="1775460" cy="503555"/>
          </a:xfrm>
          <a:prstGeom prst="rect">
            <a:avLst/>
          </a:prstGeom>
        </p:spPr>
        <p:txBody>
          <a:bodyPr anchor="b" anchorCtr="0"/>
          <a:lstStyle>
            <a:lvl1pPr marL="0" indent="0" algn="ctr" defTabSz="914400" rtl="0" eaLnBrk="1" fontAlgn="auto" latinLnBrk="0" hangingPunct="1">
              <a:lnSpc>
                <a:spcPct val="130000"/>
              </a:lnSpc>
              <a:spcBef>
                <a:spcPct val="0"/>
              </a:spcBef>
              <a:spcAft>
                <a:spcPts val="1000"/>
              </a:spcAft>
              <a:buFont typeface="Arial" panose="020B0604020202020204" pitchFamily="34" charset="0"/>
              <a:buNone/>
              <a:defRPr sz="2400" b="1" u="none" strike="noStrike" kern="1200" cap="none" spc="150" normalizeH="0" baseline="0">
                <a:solidFill>
                  <a:schemeClr val="bg1"/>
                </a:solidFill>
                <a:uFillTx/>
                <a:latin typeface="黑体" panose="02010609060101010101" charset="-122"/>
                <a:ea typeface="黑体" panose="02010609060101010101"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真题动向</a:t>
            </a:r>
            <a:endParaRPr lang="zh-CN" altLang="en-US"/>
          </a:p>
        </p:txBody>
      </p:sp>
      <p:pic>
        <p:nvPicPr>
          <p:cNvPr id="2" name="图片 1"/>
          <p:cNvPicPr>
            <a:picLocks noChangeAspect="1"/>
          </p:cNvPicPr>
          <p:nvPr>
            <p:custDataLst>
              <p:tags r:id="rId18"/>
            </p:custDataLst>
          </p:nvPr>
        </p:nvPicPr>
        <p:blipFill>
          <a:blip r:embed="rId19"/>
          <a:stretch>
            <a:fillRect/>
          </a:stretch>
        </p:blipFill>
        <p:spPr>
          <a:xfrm>
            <a:off x="752475" y="1099820"/>
            <a:ext cx="1143000" cy="685800"/>
          </a:xfrm>
          <a:prstGeom prst="rect">
            <a:avLst/>
          </a:prstGeom>
        </p:spPr>
      </p:pic>
    </p:spTree>
    <p:custDataLst>
      <p:tags r:id="rId2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300" fill="hold">
                                          <p:stCondLst>
                                            <p:cond delay="0"/>
                                          </p:stCondLst>
                                        </p:cTn>
                                        <p:tgtEl>
                                          <p:spTgt spid="90"/>
                                        </p:tgtEl>
                                        <p:attrNameLst>
                                          <p:attrName>style.visibility</p:attrName>
                                        </p:attrNameLst>
                                      </p:cBhvr>
                                      <p:to>
                                        <p:strVal val="visible"/>
                                      </p:to>
                                    </p:set>
                                    <p:animEffect transition="in" filter="wipe(down)">
                                      <p:cBhvr>
                                        <p:cTn id="7" dur="3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300" fill="hold">
                                          <p:stCondLst>
                                            <p:cond delay="0"/>
                                          </p:stCondLst>
                                        </p:cTn>
                                        <p:tgtEl>
                                          <p:spTgt spid="102"/>
                                        </p:tgtEl>
                                        <p:attrNameLst>
                                          <p:attrName>style.visibility</p:attrName>
                                        </p:attrNameLst>
                                      </p:cBhvr>
                                      <p:to>
                                        <p:strVal val="visible"/>
                                      </p:to>
                                    </p:set>
                                    <p:animEffect transition="in" filter="wipe(down)">
                                      <p:cBhvr>
                                        <p:cTn id="12" dur="3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300" fill="hold">
                                          <p:stCondLst>
                                            <p:cond delay="0"/>
                                          </p:stCondLst>
                                        </p:cTn>
                                        <p:tgtEl>
                                          <p:spTgt spid="16"/>
                                        </p:tgtEl>
                                        <p:attrNameLst>
                                          <p:attrName>style.visibility</p:attrName>
                                        </p:attrNameLst>
                                      </p:cBhvr>
                                      <p:to>
                                        <p:strVal val="visible"/>
                                      </p:to>
                                    </p:set>
                                    <p:animEffect transition="in" filter="wipe(down)">
                                      <p:cBhvr>
                                        <p:cTn id="17" dur="300"/>
                                        <p:tgtEl>
                                          <p:spTgt spid="16"/>
                                        </p:tgtEl>
                                      </p:cBhvr>
                                    </p:animEffect>
                                  </p:childTnLst>
                                </p:cTn>
                              </p:par>
                              <p:par>
                                <p:cTn id="18" presetID="22" presetClass="entr" presetSubtype="4" fill="hold" nodeType="withEffect">
                                  <p:stCondLst>
                                    <p:cond delay="0"/>
                                  </p:stCondLst>
                                  <p:childTnLst>
                                    <p:set>
                                      <p:cBhvr>
                                        <p:cTn id="19" dur="300" fill="hold">
                                          <p:stCondLst>
                                            <p:cond delay="0"/>
                                          </p:stCondLst>
                                        </p:cTn>
                                        <p:tgtEl>
                                          <p:spTgt spid="10"/>
                                        </p:tgtEl>
                                        <p:attrNameLst>
                                          <p:attrName>style.visibility</p:attrName>
                                        </p:attrNameLst>
                                      </p:cBhvr>
                                      <p:to>
                                        <p:strVal val="visible"/>
                                      </p:to>
                                    </p:set>
                                    <p:animEffect transition="in" filter="wipe(down)">
                                      <p:cBhvr>
                                        <p:cTn id="20" dur="3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300" fill="hold">
                                          <p:stCondLst>
                                            <p:cond delay="0"/>
                                          </p:stCondLst>
                                        </p:cTn>
                                        <p:tgtEl>
                                          <p:spTgt spid="98"/>
                                        </p:tgtEl>
                                        <p:attrNameLst>
                                          <p:attrName>style.visibility</p:attrName>
                                        </p:attrNameLst>
                                      </p:cBhvr>
                                      <p:to>
                                        <p:strVal val="visible"/>
                                      </p:to>
                                    </p:set>
                                    <p:animEffect transition="in" filter="wipe(down)">
                                      <p:cBhvr>
                                        <p:cTn id="25" dur="3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1"/>
            <p:custDataLst>
              <p:tags r:id="rId1"/>
            </p:custDataLst>
          </p:nvPr>
        </p:nvSpPr>
        <p:spPr/>
        <p:txBody>
          <a:bodyPr/>
          <a:lstStyle/>
          <a:p>
            <a:r>
              <a:rPr lang="zh-CN" altLang="en-US"/>
              <a:t>命题预测</a:t>
            </a:r>
            <a:endParaRPr lang="zh-CN" altLang="en-US"/>
          </a:p>
        </p:txBody>
      </p:sp>
      <p:sp>
        <p:nvSpPr>
          <p:cNvPr id="4" name="文本框 3"/>
          <p:cNvSpPr txBox="1"/>
          <p:nvPr>
            <p:custDataLst>
              <p:tags r:id="rId2"/>
            </p:custDataLst>
          </p:nvPr>
        </p:nvSpPr>
        <p:spPr>
          <a:xfrm>
            <a:off x="285750" y="1302385"/>
            <a:ext cx="11645900" cy="1200785"/>
          </a:xfrm>
          <a:prstGeom prst="rect">
            <a:avLst/>
          </a:prstGeom>
          <a:noFill/>
        </p:spPr>
        <p:txBody>
          <a:bodyPr wrap="square" rtlCol="0">
            <a:noAutofit/>
          </a:bodyPr>
          <a:lstStyle/>
          <a:p>
            <a:pPr algn="just"/>
            <a:r>
              <a:rPr lang="en-US" altLang="zh-CN" sz="2200">
                <a:solidFill>
                  <a:schemeClr val="tx1"/>
                </a:solidFill>
                <a:uFillTx/>
                <a:latin typeface="Times New Roman" panose="02020603050405020304" pitchFamily="18" charset="0"/>
                <a:ea typeface="宋体" panose="02010600030101010101" pitchFamily="2" charset="-122"/>
                <a:cs typeface="宋体" panose="02010600030101010101" pitchFamily="2" charset="-122"/>
              </a:rPr>
              <a:t>1.           </a:t>
            </a:r>
            <a:r>
              <a:rPr lang="zh-CN" altLang="en-US" sz="2200">
                <a:solidFill>
                  <a:schemeClr val="tx1"/>
                </a:solidFill>
                <a:uFillTx/>
                <a:latin typeface="Times New Roman" panose="02020603050405020304" pitchFamily="18" charset="0"/>
                <a:ea typeface="宋体" panose="02010600030101010101" pitchFamily="2" charset="-122"/>
                <a:cs typeface="宋体" panose="02010600030101010101" pitchFamily="2" charset="-122"/>
              </a:rPr>
              <a:t>（</a:t>
            </a:r>
            <a:r>
              <a:rPr lang="en-US" altLang="zh-CN" sz="2200">
                <a:solidFill>
                  <a:schemeClr val="tx1"/>
                </a:solidFill>
                <a:uFillTx/>
                <a:latin typeface="Times New Roman" panose="02020603050405020304" pitchFamily="18" charset="0"/>
                <a:ea typeface="宋体" panose="02010600030101010101" pitchFamily="2" charset="-122"/>
                <a:cs typeface="宋体" panose="02010600030101010101" pitchFamily="2" charset="-122"/>
              </a:rPr>
              <a:t>2026·</a:t>
            </a:r>
            <a:r>
              <a:rPr lang="zh-CN" altLang="en-US" sz="2200">
                <a:solidFill>
                  <a:schemeClr val="tx1"/>
                </a:solidFill>
                <a:uFillTx/>
                <a:latin typeface="Times New Roman" panose="02020603050405020304" pitchFamily="18" charset="0"/>
                <a:ea typeface="宋体" panose="02010600030101010101" pitchFamily="2" charset="-122"/>
                <a:cs typeface="宋体" panose="02010600030101010101" pitchFamily="2" charset="-122"/>
              </a:rPr>
              <a:t>江苏省镇江南京联盟校联考）</a:t>
            </a:r>
            <a:r>
              <a:rPr lang="en-US" altLang="zh-CN" sz="2200">
                <a:solidFill>
                  <a:schemeClr val="tx1"/>
                </a:solidFill>
                <a:uFillTx/>
                <a:latin typeface="Times New Roman" panose="02020603050405020304" pitchFamily="18" charset="0"/>
                <a:ea typeface="宋体" panose="02010600030101010101" pitchFamily="2" charset="-122"/>
                <a:cs typeface="宋体" panose="02010600030101010101" pitchFamily="2" charset="-122"/>
              </a:rPr>
              <a:t>Altay, located in the northwest frontier of China,   36 __________  (border) Mongolia to the east, Kazakhstan to the west, and Russia to the north.</a:t>
            </a:r>
            <a:endParaRPr lang="en-US" altLang="zh-CN" sz="2200">
              <a:solidFill>
                <a:schemeClr val="tx1"/>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5" name="文本框 4"/>
          <p:cNvSpPr txBox="1"/>
          <p:nvPr>
            <p:custDataLst>
              <p:tags r:id="rId3"/>
            </p:custDataLst>
          </p:nvPr>
        </p:nvSpPr>
        <p:spPr>
          <a:xfrm>
            <a:off x="392430" y="688287"/>
            <a:ext cx="3890645" cy="460375"/>
          </a:xfrm>
          <a:prstGeom prst="rect">
            <a:avLst/>
          </a:prstGeom>
          <a:noFill/>
        </p:spPr>
        <p:txBody>
          <a:bodyPr wrap="square" rtlCol="0">
            <a:spAutoFit/>
          </a:bodyPr>
          <a:lstStyle/>
          <a:p>
            <a:pPr algn="l">
              <a:buClrTx/>
              <a:buSzTx/>
              <a:buNone/>
            </a:pPr>
            <a:r>
              <a:rPr lang="zh-CN" altLang="en-US" sz="2400" b="1">
                <a:solidFill>
                  <a:srgbClr val="489E98"/>
                </a:solidFill>
                <a:latin typeface="Times New Roman" panose="02020603050405020304" pitchFamily="18" charset="0"/>
                <a:ea typeface="黑体" panose="02010609060101010101" charset="-122"/>
              </a:rPr>
              <a:t>考向</a:t>
            </a:r>
            <a:r>
              <a:rPr lang="en-US" altLang="zh-CN" sz="2400" b="1">
                <a:solidFill>
                  <a:srgbClr val="489E98"/>
                </a:solidFill>
                <a:latin typeface="Times New Roman" panose="02020603050405020304" pitchFamily="18" charset="0"/>
                <a:ea typeface="黑体" panose="02010609060101010101" charset="-122"/>
              </a:rPr>
              <a:t> </a:t>
            </a:r>
            <a:r>
              <a:rPr lang="zh-CN" altLang="en-US" sz="2400" b="1">
                <a:solidFill>
                  <a:srgbClr val="489E98"/>
                </a:solidFill>
                <a:latin typeface="Times New Roman" panose="02020603050405020304" pitchFamily="18" charset="0"/>
                <a:ea typeface="黑体" panose="02010609060101010101" charset="-122"/>
              </a:rPr>
              <a:t>1 </a:t>
            </a:r>
            <a:r>
              <a:rPr lang="en-US" altLang="zh-CN" sz="2400" b="1">
                <a:solidFill>
                  <a:srgbClr val="489E98"/>
                </a:solidFill>
                <a:latin typeface="Times New Roman" panose="02020603050405020304" pitchFamily="18" charset="0"/>
                <a:ea typeface="黑体" panose="02010609060101010101" charset="-122"/>
              </a:rPr>
              <a:t> </a:t>
            </a:r>
            <a:r>
              <a:rPr lang="zh-CN" altLang="en-US" sz="2400" b="1">
                <a:solidFill>
                  <a:srgbClr val="489E98"/>
                </a:solidFill>
                <a:latin typeface="Times New Roman" panose="02020603050405020304" pitchFamily="18" charset="0"/>
                <a:ea typeface="黑体" panose="02010609060101010101" charset="-122"/>
              </a:rPr>
              <a:t>客观事实</a:t>
            </a:r>
            <a:endParaRPr lang="zh-CN" altLang="en-US" sz="2400" b="1">
              <a:solidFill>
                <a:srgbClr val="489E98"/>
              </a:solidFill>
              <a:latin typeface="Times New Roman" panose="02020603050405020304" pitchFamily="18" charset="0"/>
              <a:ea typeface="黑体" panose="02010609060101010101" charset="-122"/>
            </a:endParaRPr>
          </a:p>
        </p:txBody>
      </p:sp>
      <p:sp>
        <p:nvSpPr>
          <p:cNvPr id="6" name="文本框 5"/>
          <p:cNvSpPr txBox="1"/>
          <p:nvPr>
            <p:custDataLst>
              <p:tags r:id="rId4"/>
            </p:custDataLst>
          </p:nvPr>
        </p:nvSpPr>
        <p:spPr>
          <a:xfrm>
            <a:off x="976020" y="1661054"/>
            <a:ext cx="1252855" cy="460375"/>
          </a:xfrm>
          <a:prstGeom prst="rect">
            <a:avLst/>
          </a:prstGeom>
          <a:noFill/>
        </p:spPr>
        <p:txBody>
          <a:bodyPr wrap="square" rtlCol="0">
            <a:spAutoFit/>
          </a:bodyPr>
          <a:lstStyle/>
          <a:p>
            <a:r>
              <a:rPr lang="en-US" altLang="zh-CN" sz="24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borders</a:t>
            </a:r>
            <a:endParaRPr lang="en-US" altLang="zh-CN" sz="24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98" name="文本框 97"/>
          <p:cNvSpPr txBox="1"/>
          <p:nvPr>
            <p:custDataLst>
              <p:tags r:id="rId5"/>
            </p:custDataLst>
          </p:nvPr>
        </p:nvSpPr>
        <p:spPr>
          <a:xfrm>
            <a:off x="285898" y="2247116"/>
            <a:ext cx="11454130" cy="1085875"/>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考查时态和主谓一致。句意：阿勒泰位于中国西北边疆，东邻蒙古，西邻哈萨克斯坦，北邻俄罗斯。空处作谓语，句子描述的是客观事实，所以使用一般现在时，主语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Altay</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是第三人称单数，谓语动词用单数形式</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borders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，表示</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与</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接壤</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。故填</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borders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18" name="任意多边形: 形状 16"/>
          <p:cNvSpPr/>
          <p:nvPr>
            <p:custDataLst>
              <p:tags r:id="rId6"/>
            </p:custDataLst>
          </p:nvPr>
        </p:nvSpPr>
        <p:spPr>
          <a:xfrm>
            <a:off x="6012963" y="1661924"/>
            <a:ext cx="733425" cy="10160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custDataLst>
              <p:tags r:id="rId7"/>
            </p:custDataLst>
          </p:nvPr>
        </p:nvGrpSpPr>
        <p:grpSpPr>
          <a:xfrm>
            <a:off x="6462945" y="918360"/>
            <a:ext cx="3178206" cy="456551"/>
            <a:chOff x="19057" y="1442"/>
            <a:chExt cx="5029" cy="1247"/>
          </a:xfrm>
        </p:grpSpPr>
        <p:cxnSp>
          <p:nvCxnSpPr>
            <p:cNvPr id="39" name="直接箭头连接符 38"/>
            <p:cNvCxnSpPr>
              <a:endCxn id="40" idx="1"/>
            </p:cNvCxnSpPr>
            <p:nvPr>
              <p:custDataLst>
                <p:tags r:id="rId8"/>
              </p:custDataLst>
            </p:nvPr>
          </p:nvCxnSpPr>
          <p:spPr>
            <a:xfrm flipV="1">
              <a:off x="19057" y="1967"/>
              <a:ext cx="836" cy="722"/>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40" name="文本框 39"/>
            <p:cNvSpPr txBox="1"/>
            <p:nvPr>
              <p:custDataLst>
                <p:tags r:id="rId9"/>
              </p:custDataLst>
            </p:nvPr>
          </p:nvSpPr>
          <p:spPr>
            <a:xfrm>
              <a:off x="19893" y="1442"/>
              <a:ext cx="4193" cy="1049"/>
            </a:xfrm>
            <a:prstGeom prst="rect">
              <a:avLst/>
            </a:prstGeom>
            <a:solidFill>
              <a:srgbClr val="E2F2F1"/>
            </a:solidFill>
            <a:ln>
              <a:solidFill>
                <a:srgbClr val="489E98"/>
              </a:solidFill>
              <a:prstDash val="sysDash"/>
            </a:ln>
          </p:spPr>
          <p:txBody>
            <a:bodyPr wrap="square" rtlCol="0">
              <a:noAutofit/>
            </a:bodyPr>
            <a:lstStyle/>
            <a:p>
              <a:pPr algn="ctr"/>
              <a:r>
                <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rPr>
                <a:t>主</a:t>
              </a:r>
              <a:r>
                <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语</a:t>
              </a:r>
              <a:r>
                <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rPr>
                <a:t>是第三人称单数</a:t>
              </a:r>
              <a:endPar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grpSp>
      <p:pic>
        <p:nvPicPr>
          <p:cNvPr id="7" name="图片 6"/>
          <p:cNvPicPr>
            <a:picLocks noChangeAspect="1"/>
          </p:cNvPicPr>
          <p:nvPr>
            <p:custDataLst>
              <p:tags r:id="rId10"/>
            </p:custDataLst>
          </p:nvPr>
        </p:nvPicPr>
        <p:blipFill>
          <a:blip r:embed="rId11"/>
          <a:stretch>
            <a:fillRect/>
          </a:stretch>
        </p:blipFill>
        <p:spPr>
          <a:xfrm>
            <a:off x="524362" y="1087626"/>
            <a:ext cx="1039986" cy="625098"/>
          </a:xfrm>
          <a:prstGeom prst="rect">
            <a:avLst/>
          </a:prstGeom>
        </p:spPr>
      </p:pic>
      <p:sp>
        <p:nvSpPr>
          <p:cNvPr id="17" name="文本框 16"/>
          <p:cNvSpPr txBox="1"/>
          <p:nvPr>
            <p:custDataLst>
              <p:tags r:id="rId12"/>
            </p:custDataLst>
          </p:nvPr>
        </p:nvSpPr>
        <p:spPr>
          <a:xfrm>
            <a:off x="285263" y="3555689"/>
            <a:ext cx="11343640" cy="2177415"/>
          </a:xfrm>
          <a:prstGeom prst="rect">
            <a:avLst/>
          </a:prstGeom>
          <a:noFill/>
        </p:spPr>
        <p:txBody>
          <a:bodyPr wrap="square" rtlCol="0">
            <a:noAutofit/>
          </a:bodyPr>
          <a:lstStyle/>
          <a:p>
            <a:pPr algn="just"/>
            <a:r>
              <a:rPr lang="zh-CN" altLang="en-US" sz="2200">
                <a:solidFill>
                  <a:schemeClr val="tx1"/>
                </a:solidFill>
                <a:uFillTx/>
                <a:latin typeface="Times New Roman" panose="02020603050405020304" pitchFamily="18" charset="0"/>
                <a:ea typeface="楷体" panose="02010609060101010101" charset="-122"/>
                <a:cs typeface="楷体" panose="02010609060101010101" charset="-122"/>
              </a:rPr>
              <a:t>2.</a:t>
            </a:r>
            <a:r>
              <a:rPr lang="zh-CN" altLang="en-US" sz="2200">
                <a:solidFill>
                  <a:schemeClr val="tx1"/>
                </a:solidFill>
                <a:uFillTx/>
                <a:latin typeface="Times New Roman" panose="02020603050405020304" pitchFamily="18" charset="0"/>
                <a:ea typeface="宋体" panose="02010600030101010101" pitchFamily="2" charset="-122"/>
                <a:cs typeface="宋体" panose="02010600030101010101" pitchFamily="2" charset="-122"/>
              </a:rPr>
              <a:t>（</a:t>
            </a:r>
            <a:r>
              <a:rPr lang="en-US" altLang="zh-CN" sz="2200">
                <a:solidFill>
                  <a:schemeClr val="tx1"/>
                </a:solidFill>
                <a:uFillTx/>
                <a:latin typeface="Times New Roman" panose="02020603050405020304" pitchFamily="18" charset="0"/>
                <a:ea typeface="宋体" panose="02010600030101010101" pitchFamily="2" charset="-122"/>
                <a:cs typeface="宋体" panose="02010600030101010101" pitchFamily="2" charset="-122"/>
              </a:rPr>
              <a:t>2026·</a:t>
            </a:r>
            <a:r>
              <a:rPr lang="zh-CN" altLang="en-US" sz="2200">
                <a:solidFill>
                  <a:schemeClr val="tx1"/>
                </a:solidFill>
                <a:uFillTx/>
                <a:latin typeface="Times New Roman" panose="02020603050405020304" pitchFamily="18" charset="0"/>
                <a:ea typeface="宋体" panose="02010600030101010101" pitchFamily="2" charset="-122"/>
                <a:cs typeface="宋体" panose="02010600030101010101" pitchFamily="2" charset="-122"/>
              </a:rPr>
              <a:t>宁夏银川一中月考）</a:t>
            </a:r>
            <a:r>
              <a:rPr lang="en-US" altLang="zh-CN" sz="2200">
                <a:solidFill>
                  <a:schemeClr val="tx1"/>
                </a:solidFill>
                <a:uFillTx/>
                <a:latin typeface="Times New Roman" panose="02020603050405020304" pitchFamily="18" charset="0"/>
                <a:ea typeface="宋体" panose="02010600030101010101" pitchFamily="2" charset="-122"/>
                <a:cs typeface="宋体" panose="02010600030101010101" pitchFamily="2" charset="-122"/>
              </a:rPr>
              <a:t>In China, young people are exploring new side businesses. These include teaching Chinese, giving Chinese names to foreigners, and working as foreign language tour guides. This trend  36 ______________________ (drive) by the increasing popularity of inbound (</a:t>
            </a:r>
            <a:r>
              <a:rPr lang="zh-CN" altLang="en-US" sz="2200">
                <a:solidFill>
                  <a:schemeClr val="tx1"/>
                </a:solidFill>
                <a:uFillTx/>
                <a:latin typeface="Times New Roman" panose="02020603050405020304" pitchFamily="18" charset="0"/>
                <a:ea typeface="宋体" panose="02010600030101010101" pitchFamily="2" charset="-122"/>
                <a:cs typeface="宋体" panose="02010600030101010101" pitchFamily="2" charset="-122"/>
              </a:rPr>
              <a:t>入境的</a:t>
            </a:r>
            <a:r>
              <a:rPr lang="en-US" altLang="zh-CN" sz="2200">
                <a:solidFill>
                  <a:schemeClr val="tx1"/>
                </a:solidFill>
                <a:uFillTx/>
                <a:latin typeface="Times New Roman" panose="02020603050405020304" pitchFamily="18" charset="0"/>
                <a:ea typeface="宋体" panose="02010600030101010101" pitchFamily="2" charset="-122"/>
                <a:cs typeface="宋体" panose="02010600030101010101" pitchFamily="2" charset="-122"/>
              </a:rPr>
              <a:t>) tourism.</a:t>
            </a:r>
            <a:endParaRPr lang="en-US" altLang="zh-CN" sz="2200">
              <a:solidFill>
                <a:schemeClr val="tx1"/>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1" name="文本框 20"/>
          <p:cNvSpPr txBox="1"/>
          <p:nvPr>
            <p:custDataLst>
              <p:tags r:id="rId13"/>
            </p:custDataLst>
          </p:nvPr>
        </p:nvSpPr>
        <p:spPr>
          <a:xfrm>
            <a:off x="285263" y="5211124"/>
            <a:ext cx="11344275" cy="1118499"/>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考查动词语态。句意：这一趋势是由入境旅游日益流行所推动的。主语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This trend</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与动词</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drive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之间是被动关系，且描述当前情况，应用一般现在时的被动语态；也可以表示正在进行的动作，使用现在进行时的被动语态。故填</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is driven</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或</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is being driven</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31" name="文本框 30"/>
          <p:cNvSpPr txBox="1"/>
          <p:nvPr>
            <p:custDataLst>
              <p:tags r:id="rId14"/>
            </p:custDataLst>
          </p:nvPr>
        </p:nvSpPr>
        <p:spPr>
          <a:xfrm>
            <a:off x="3552589" y="4212542"/>
            <a:ext cx="3522345" cy="430887"/>
          </a:xfrm>
          <a:prstGeom prst="rect">
            <a:avLst/>
          </a:prstGeom>
          <a:noFill/>
        </p:spPr>
        <p:txBody>
          <a:bodyPr wrap="square" rtlCol="0">
            <a:spAutoFit/>
          </a:bodyPr>
          <a:lstStyle/>
          <a:p>
            <a:pPr algn="ctr"/>
            <a:r>
              <a:rPr lang="en-US" altLang="zh-CN" sz="22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is driven</a:t>
            </a:r>
            <a:r>
              <a:rPr lang="zh-CN" altLang="en-US" sz="22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或</a:t>
            </a:r>
            <a:r>
              <a:rPr lang="en-US" altLang="zh-CN" sz="22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is being driven</a:t>
            </a:r>
            <a:endParaRPr lang="en-US" altLang="zh-CN" sz="22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9" name="任意多边形: 形状 16"/>
          <p:cNvSpPr/>
          <p:nvPr>
            <p:custDataLst>
              <p:tags r:id="rId15"/>
            </p:custDataLst>
          </p:nvPr>
        </p:nvSpPr>
        <p:spPr>
          <a:xfrm>
            <a:off x="1946624" y="4578922"/>
            <a:ext cx="1190625" cy="10160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custDataLst>
              <p:tags r:id="rId16"/>
            </p:custDataLst>
          </p:nvPr>
        </p:nvGrpSpPr>
        <p:grpSpPr>
          <a:xfrm>
            <a:off x="3137251" y="4578695"/>
            <a:ext cx="2681639" cy="502843"/>
            <a:chOff x="15769" y="4585"/>
            <a:chExt cx="3991" cy="981"/>
          </a:xfrm>
        </p:grpSpPr>
        <p:cxnSp>
          <p:nvCxnSpPr>
            <p:cNvPr id="22" name="直接箭头连接符 21"/>
            <p:cNvCxnSpPr>
              <a:endCxn id="23" idx="1"/>
            </p:cNvCxnSpPr>
            <p:nvPr>
              <p:custDataLst>
                <p:tags r:id="rId17"/>
              </p:custDataLst>
            </p:nvPr>
          </p:nvCxnSpPr>
          <p:spPr>
            <a:xfrm>
              <a:off x="15769" y="4585"/>
              <a:ext cx="1273" cy="590"/>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23" name="文本框 22"/>
            <p:cNvSpPr txBox="1"/>
            <p:nvPr>
              <p:custDataLst>
                <p:tags r:id="rId18"/>
              </p:custDataLst>
            </p:nvPr>
          </p:nvSpPr>
          <p:spPr>
            <a:xfrm>
              <a:off x="17042" y="4784"/>
              <a:ext cx="2718" cy="782"/>
            </a:xfrm>
            <a:prstGeom prst="rect">
              <a:avLst/>
            </a:prstGeom>
            <a:solidFill>
              <a:srgbClr val="E2F2F1"/>
            </a:solidFill>
            <a:ln>
              <a:solidFill>
                <a:srgbClr val="489E98"/>
              </a:solidFill>
              <a:prstDash val="sysDash"/>
            </a:ln>
          </p:spPr>
          <p:txBody>
            <a:bodyPr wrap="square" rtlCol="0">
              <a:noAutofit/>
            </a:bodyPr>
            <a:lstStyle/>
            <a:p>
              <a:pPr algn="ctr"/>
              <a:r>
                <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rPr>
                <a:t>主</a:t>
              </a:r>
              <a:r>
                <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语</a:t>
              </a:r>
              <a:r>
                <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rPr>
                <a:t>是单数</a:t>
              </a:r>
              <a:endPar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grpSp>
    </p:spTree>
    <p:custDataLst>
      <p:tags r:id="rId1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300" fill="hold">
                                          <p:stCondLst>
                                            <p:cond delay="0"/>
                                          </p:stCondLst>
                                        </p:cTn>
                                        <p:tgtEl>
                                          <p:spTgt spid="41"/>
                                        </p:tgtEl>
                                        <p:attrNameLst>
                                          <p:attrName>style.visibility</p:attrName>
                                        </p:attrNameLst>
                                      </p:cBhvr>
                                      <p:to>
                                        <p:strVal val="visible"/>
                                      </p:to>
                                    </p:set>
                                    <p:animEffect transition="in" filter="wipe(down)">
                                      <p:cBhvr>
                                        <p:cTn id="11" dur="3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300" fill="hold">
                                          <p:stCondLst>
                                            <p:cond delay="0"/>
                                          </p:stCondLst>
                                        </p:cTn>
                                        <p:tgtEl>
                                          <p:spTgt spid="98"/>
                                        </p:tgtEl>
                                        <p:attrNameLst>
                                          <p:attrName>style.visibility</p:attrName>
                                        </p:attrNameLst>
                                      </p:cBhvr>
                                      <p:to>
                                        <p:strVal val="visible"/>
                                      </p:to>
                                    </p:set>
                                    <p:animEffect transition="in" filter="wipe(down)">
                                      <p:cBhvr>
                                        <p:cTn id="16" dur="300"/>
                                        <p:tgtEl>
                                          <p:spTgt spid="9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300" fill="hold">
                                          <p:stCondLst>
                                            <p:cond delay="0"/>
                                          </p:stCondLst>
                                        </p:cTn>
                                        <p:tgtEl>
                                          <p:spTgt spid="6"/>
                                        </p:tgtEl>
                                        <p:attrNameLst>
                                          <p:attrName>style.visibility</p:attrName>
                                        </p:attrNameLst>
                                      </p:cBhvr>
                                      <p:to>
                                        <p:strVal val="visible"/>
                                      </p:to>
                                    </p:set>
                                    <p:animEffect transition="in" filter="wipe(down)">
                                      <p:cBhvr>
                                        <p:cTn id="21" dur="3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300" fill="hold">
                                          <p:stCondLst>
                                            <p:cond delay="0"/>
                                          </p:stCondLst>
                                        </p:cTn>
                                        <p:tgtEl>
                                          <p:spTgt spid="20"/>
                                        </p:tgtEl>
                                        <p:attrNameLst>
                                          <p:attrName>style.visibility</p:attrName>
                                        </p:attrNameLst>
                                      </p:cBhvr>
                                      <p:to>
                                        <p:strVal val="visible"/>
                                      </p:to>
                                    </p:set>
                                    <p:animEffect transition="in" filter="wipe(down)">
                                      <p:cBhvr>
                                        <p:cTn id="30" dur="3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300" fill="hold">
                                          <p:stCondLst>
                                            <p:cond delay="0"/>
                                          </p:stCondLst>
                                        </p:cTn>
                                        <p:tgtEl>
                                          <p:spTgt spid="31"/>
                                        </p:tgtEl>
                                        <p:attrNameLst>
                                          <p:attrName>style.visibility</p:attrName>
                                        </p:attrNameLst>
                                      </p:cBhvr>
                                      <p:to>
                                        <p:strVal val="visible"/>
                                      </p:to>
                                    </p:set>
                                    <p:animEffect transition="in" filter="wipe(down)">
                                      <p:cBhvr>
                                        <p:cTn id="35" dur="3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300" fill="hold">
                                          <p:stCondLst>
                                            <p:cond delay="0"/>
                                          </p:stCondLst>
                                        </p:cTn>
                                        <p:tgtEl>
                                          <p:spTgt spid="21"/>
                                        </p:tgtEl>
                                        <p:attrNameLst>
                                          <p:attrName>style.visibility</p:attrName>
                                        </p:attrNameLst>
                                      </p:cBhvr>
                                      <p:to>
                                        <p:strVal val="visible"/>
                                      </p:to>
                                    </p:set>
                                    <p:animEffect transition="in" filter="wipe(down)">
                                      <p:cBhvr>
                                        <p:cTn id="40"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8" grpId="0" bldLvl="0" animBg="1"/>
      <p:bldP spid="18" grpId="0" bldLvl="0" animBg="1"/>
      <p:bldP spid="21" grpId="0" bldLvl="0" animBg="1"/>
      <p:bldP spid="31" grpId="0"/>
      <p:bldP spid="1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1"/>
            <p:custDataLst>
              <p:tags r:id="rId1"/>
            </p:custDataLst>
          </p:nvPr>
        </p:nvSpPr>
        <p:spPr/>
        <p:txBody>
          <a:bodyPr/>
          <a:lstStyle/>
          <a:p>
            <a:r>
              <a:rPr lang="zh-CN" altLang="en-US">
                <a:sym typeface="+mn-ea"/>
              </a:rPr>
              <a:t>命题预测</a:t>
            </a:r>
            <a:endParaRPr lang="zh-CN" altLang="en-US"/>
          </a:p>
        </p:txBody>
      </p:sp>
      <p:sp>
        <p:nvSpPr>
          <p:cNvPr id="4" name="文本框 3"/>
          <p:cNvSpPr txBox="1"/>
          <p:nvPr>
            <p:custDataLst>
              <p:tags r:id="rId2"/>
            </p:custDataLst>
          </p:nvPr>
        </p:nvSpPr>
        <p:spPr>
          <a:xfrm>
            <a:off x="477520" y="1805459"/>
            <a:ext cx="11343640" cy="1784350"/>
          </a:xfrm>
          <a:prstGeom prst="rect">
            <a:avLst/>
          </a:prstGeom>
          <a:noFill/>
        </p:spPr>
        <p:txBody>
          <a:bodyPr wrap="square" rtlCol="0">
            <a:noAutofit/>
          </a:bodyPr>
          <a:lstStyle/>
          <a:p>
            <a:pPr algn="just">
              <a:lnSpc>
                <a:spcPct val="120000"/>
              </a:lnSpc>
            </a:pPr>
            <a:r>
              <a:rPr lang="en-US" altLang="zh-CN" sz="2400">
                <a:latin typeface="Times New Roman" panose="02020603050405020304" pitchFamily="18" charset="0"/>
                <a:ea typeface="宋体" panose="02010600030101010101" pitchFamily="2" charset="-122"/>
                <a:cs typeface="宋体" panose="02010600030101010101" pitchFamily="2" charset="-122"/>
              </a:rPr>
              <a:t>4.            </a:t>
            </a:r>
            <a:r>
              <a:rPr lang="zh-CN" altLang="en-US" sz="2400">
                <a:latin typeface="Times New Roman" panose="02020603050405020304" pitchFamily="18" charset="0"/>
                <a:ea typeface="宋体" panose="02010600030101010101" pitchFamily="2" charset="-122"/>
                <a:cs typeface="宋体" panose="02010600030101010101" pitchFamily="2" charset="-122"/>
              </a:rPr>
              <a:t>（</a:t>
            </a:r>
            <a:r>
              <a:rPr lang="en-US" altLang="zh-CN" sz="2400">
                <a:latin typeface="Times New Roman" panose="02020603050405020304" pitchFamily="18" charset="0"/>
                <a:ea typeface="宋体" panose="02010600030101010101" pitchFamily="2" charset="-122"/>
                <a:cs typeface="宋体" panose="02010600030101010101" pitchFamily="2" charset="-122"/>
              </a:rPr>
              <a:t>2026·</a:t>
            </a:r>
            <a:r>
              <a:rPr lang="zh-CN" altLang="en-US" sz="2400">
                <a:latin typeface="Times New Roman" panose="02020603050405020304" pitchFamily="18" charset="0"/>
                <a:ea typeface="宋体" panose="02010600030101010101" pitchFamily="2" charset="-122"/>
                <a:cs typeface="宋体" panose="02010600030101010101" pitchFamily="2" charset="-122"/>
              </a:rPr>
              <a:t>河北省保定市部分高中高三上学期开学）</a:t>
            </a:r>
            <a:r>
              <a:rPr lang="en-US" altLang="zh-CN" sz="2400">
                <a:latin typeface="Times New Roman" panose="02020603050405020304" pitchFamily="18" charset="0"/>
                <a:ea typeface="宋体" panose="02010600030101010101" pitchFamily="2" charset="-122"/>
                <a:cs typeface="宋体" panose="02010600030101010101" pitchFamily="2" charset="-122"/>
              </a:rPr>
              <a:t>The vibrant Naadam festival, a cornerstone of Mongolian culture in north China’s Inner Mongolia Autonomous Region,     36__________ (continue) to attract large numbers of locals and tourists </a:t>
            </a:r>
            <a:r>
              <a:rPr lang="en-US" altLang="zh-CN" sz="2400">
                <a:solidFill>
                  <a:srgbClr val="FF0000"/>
                </a:solidFill>
                <a:latin typeface="Times New Roman" panose="02020603050405020304" pitchFamily="18" charset="0"/>
                <a:ea typeface="宋体" panose="02010600030101010101" pitchFamily="2" charset="-122"/>
                <a:cs typeface="宋体" panose="02010600030101010101" pitchFamily="2" charset="-122"/>
              </a:rPr>
              <a:t>each summer. </a:t>
            </a:r>
            <a:endParaRPr lang="en-US" altLang="zh-CN" sz="24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5" name="文本框 4"/>
          <p:cNvSpPr txBox="1"/>
          <p:nvPr>
            <p:custDataLst>
              <p:tags r:id="rId3"/>
            </p:custDataLst>
          </p:nvPr>
        </p:nvSpPr>
        <p:spPr>
          <a:xfrm>
            <a:off x="477520" y="1189509"/>
            <a:ext cx="5701338" cy="461665"/>
          </a:xfrm>
          <a:prstGeom prst="rect">
            <a:avLst/>
          </a:prstGeom>
          <a:noFill/>
        </p:spPr>
        <p:txBody>
          <a:bodyPr wrap="square" rtlCol="0">
            <a:spAutoFit/>
          </a:bodyPr>
          <a:lstStyle/>
          <a:p>
            <a:pPr algn="l">
              <a:buClrTx/>
              <a:buSzTx/>
              <a:buNone/>
            </a:pPr>
            <a:r>
              <a:rPr lang="zh-CN" altLang="en-US" sz="2400" b="1">
                <a:solidFill>
                  <a:srgbClr val="489E98"/>
                </a:solidFill>
                <a:latin typeface="Times New Roman" panose="02020603050405020304" pitchFamily="18" charset="0"/>
                <a:ea typeface="黑体" panose="02010609060101010101" charset="-122"/>
              </a:rPr>
              <a:t>考向 </a:t>
            </a:r>
            <a:r>
              <a:rPr lang="en-US" altLang="zh-CN" sz="2400" b="1">
                <a:solidFill>
                  <a:srgbClr val="489E98"/>
                </a:solidFill>
                <a:latin typeface="Times New Roman" panose="02020603050405020304" pitchFamily="18" charset="0"/>
                <a:ea typeface="黑体" panose="02010609060101010101" charset="-122"/>
              </a:rPr>
              <a:t>3  </a:t>
            </a:r>
            <a:r>
              <a:rPr lang="zh-CN" altLang="en-US" sz="2400" b="1">
                <a:solidFill>
                  <a:srgbClr val="489E98"/>
                </a:solidFill>
                <a:latin typeface="Times New Roman" panose="02020603050405020304" pitchFamily="18" charset="0"/>
                <a:ea typeface="黑体" panose="02010609060101010101" charset="-122"/>
              </a:rPr>
              <a:t>根据时间标志词判断一般现在时</a:t>
            </a:r>
            <a:endParaRPr lang="zh-CN" altLang="en-US" sz="2400" b="1">
              <a:solidFill>
                <a:srgbClr val="489E98"/>
              </a:solidFill>
              <a:latin typeface="Times New Roman" panose="02020603050405020304" pitchFamily="18" charset="0"/>
              <a:ea typeface="黑体" panose="02010609060101010101" charset="-122"/>
            </a:endParaRPr>
          </a:p>
        </p:txBody>
      </p:sp>
      <p:sp>
        <p:nvSpPr>
          <p:cNvPr id="7" name="文本框 6"/>
          <p:cNvSpPr txBox="1"/>
          <p:nvPr>
            <p:custDataLst>
              <p:tags r:id="rId4"/>
            </p:custDataLst>
          </p:nvPr>
        </p:nvSpPr>
        <p:spPr>
          <a:xfrm>
            <a:off x="935972" y="2721526"/>
            <a:ext cx="1354465" cy="46166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ea typeface="宋体" panose="02010600030101010101" pitchFamily="2" charset="-122"/>
                <a:cs typeface="宋体" panose="02010600030101010101" pitchFamily="2" charset="-122"/>
              </a:rPr>
              <a:t>continues</a:t>
            </a:r>
            <a:endParaRPr lang="en-US" altLang="zh-CN" sz="24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32" name="文本框 31"/>
          <p:cNvSpPr txBox="1"/>
          <p:nvPr>
            <p:custDataLst>
              <p:tags r:id="rId5"/>
            </p:custDataLst>
          </p:nvPr>
        </p:nvSpPr>
        <p:spPr>
          <a:xfrm>
            <a:off x="584200" y="3515315"/>
            <a:ext cx="11236960" cy="2370337"/>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lnSpc>
                <a:spcPct val="120000"/>
              </a:lnSpc>
            </a:pP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考查动词的时态和主谓一致。句意：那达慕节是中国北部内蒙古自治区蒙古族文化的基石，每年夏天都吸引着大量的当地人和游客。分析句子成分可知，主语是</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The vibrant Naadam festival</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，是单数第三人称。句中的时间状语</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each summer</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表明这是一个经常性、习惯性的动作，应用一般现在时。因此，谓语动词</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continue</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需用第三人称单数形式。故填</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continues</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grpSp>
        <p:nvGrpSpPr>
          <p:cNvPr id="13" name="组合 12"/>
          <p:cNvGrpSpPr/>
          <p:nvPr>
            <p:custDataLst>
              <p:tags r:id="rId6"/>
            </p:custDataLst>
          </p:nvPr>
        </p:nvGrpSpPr>
        <p:grpSpPr>
          <a:xfrm>
            <a:off x="8254359" y="2235529"/>
            <a:ext cx="3460121" cy="108176"/>
            <a:chOff x="3914" y="3472"/>
            <a:chExt cx="5150" cy="121"/>
          </a:xfrm>
        </p:grpSpPr>
        <p:sp>
          <p:nvSpPr>
            <p:cNvPr id="14" name="任意多边形: 形状 16"/>
            <p:cNvSpPr/>
            <p:nvPr>
              <p:custDataLst>
                <p:tags r:id="rId7"/>
              </p:custDataLst>
            </p:nvPr>
          </p:nvSpPr>
          <p:spPr>
            <a:xfrm>
              <a:off x="3914" y="3473"/>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6"/>
            <p:cNvSpPr/>
            <p:nvPr>
              <p:custDataLst>
                <p:tags r:id="rId8"/>
              </p:custDataLst>
            </p:nvPr>
          </p:nvSpPr>
          <p:spPr>
            <a:xfrm>
              <a:off x="5631" y="3472"/>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6"/>
            <p:cNvSpPr/>
            <p:nvPr>
              <p:custDataLst>
                <p:tags r:id="rId9"/>
              </p:custDataLst>
            </p:nvPr>
          </p:nvSpPr>
          <p:spPr>
            <a:xfrm>
              <a:off x="7348" y="3472"/>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custDataLst>
              <p:tags r:id="rId10"/>
            </p:custDataLst>
          </p:nvPr>
        </p:nvSpPr>
        <p:spPr>
          <a:xfrm>
            <a:off x="8061960" y="1126961"/>
            <a:ext cx="1826282" cy="400838"/>
          </a:xfrm>
          <a:prstGeom prst="rect">
            <a:avLst/>
          </a:prstGeom>
          <a:solidFill>
            <a:srgbClr val="E2F2F1"/>
          </a:solidFill>
          <a:ln>
            <a:solidFill>
              <a:srgbClr val="489E98"/>
            </a:solidFill>
            <a:prstDash val="sysDash"/>
          </a:ln>
        </p:spPr>
        <p:txBody>
          <a:bodyPr wrap="square" rtlCol="0">
            <a:noAutofit/>
          </a:bodyPr>
          <a:lstStyle/>
          <a:p>
            <a:pPr algn="ctr"/>
            <a:r>
              <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rPr>
              <a:t>主</a:t>
            </a:r>
            <a:r>
              <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语</a:t>
            </a:r>
            <a:r>
              <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rPr>
              <a:t>是单数</a:t>
            </a:r>
            <a:endParaRPr lang="zh-CN" altLang="en-US" sz="20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cxnSp>
        <p:nvCxnSpPr>
          <p:cNvPr id="18" name="直接箭头连接符 17"/>
          <p:cNvCxnSpPr/>
          <p:nvPr>
            <p:custDataLst>
              <p:tags r:id="rId11"/>
            </p:custDataLst>
          </p:nvPr>
        </p:nvCxnSpPr>
        <p:spPr>
          <a:xfrm flipH="1" flipV="1">
            <a:off x="9407957" y="1589739"/>
            <a:ext cx="1478920" cy="391088"/>
          </a:xfrm>
          <a:prstGeom prst="straightConnector1">
            <a:avLst/>
          </a:prstGeom>
          <a:ln w="25400">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21" name="图片 20"/>
          <p:cNvPicPr>
            <a:picLocks noChangeAspect="1"/>
          </p:cNvPicPr>
          <p:nvPr>
            <p:custDataLst>
              <p:tags r:id="rId12"/>
            </p:custDataLst>
          </p:nvPr>
        </p:nvPicPr>
        <p:blipFill>
          <a:blip r:embed="rId13"/>
          <a:stretch>
            <a:fillRect/>
          </a:stretch>
        </p:blipFill>
        <p:spPr>
          <a:xfrm>
            <a:off x="653724" y="1589739"/>
            <a:ext cx="1143000" cy="685800"/>
          </a:xfrm>
          <a:prstGeom prst="rect">
            <a:avLst/>
          </a:prstGeom>
        </p:spPr>
      </p:pic>
      <p:sp>
        <p:nvSpPr>
          <p:cNvPr id="6" name="文本占位符 5"/>
          <p:cNvSpPr/>
          <p:nvPr>
            <p:ph type="body" idx="10"/>
            <p:custDataLst>
              <p:tags r:id="rId14"/>
            </p:custDataLst>
          </p:nvPr>
        </p:nvSpPr>
        <p:spPr/>
        <p:txBody>
          <a:bodyPr/>
          <a:p>
            <a:endParaRPr lang="zh-CN" altLang="en-US"/>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300" fill="hold">
                                          <p:stCondLst>
                                            <p:cond delay="0"/>
                                          </p:stCondLst>
                                        </p:cTn>
                                        <p:tgtEl>
                                          <p:spTgt spid="13"/>
                                        </p:tgtEl>
                                        <p:attrNameLst>
                                          <p:attrName>style.visibility</p:attrName>
                                        </p:attrNameLst>
                                      </p:cBhvr>
                                      <p:to>
                                        <p:strVal val="visible"/>
                                      </p:to>
                                    </p:set>
                                    <p:animEffect transition="in" filter="wipe(down)">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300" fill="hold">
                                          <p:stCondLst>
                                            <p:cond delay="0"/>
                                          </p:stCondLst>
                                        </p:cTn>
                                        <p:tgtEl>
                                          <p:spTgt spid="7"/>
                                        </p:tgtEl>
                                        <p:attrNameLst>
                                          <p:attrName>style.visibility</p:attrName>
                                        </p:attrNameLst>
                                      </p:cBhvr>
                                      <p:to>
                                        <p:strVal val="visible"/>
                                      </p:to>
                                    </p:set>
                                    <p:animEffect transition="in" filter="wipe(down)">
                                      <p:cBhvr>
                                        <p:cTn id="18" dur="3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300" fill="hold">
                                          <p:stCondLst>
                                            <p:cond delay="0"/>
                                          </p:stCondLst>
                                        </p:cTn>
                                        <p:tgtEl>
                                          <p:spTgt spid="32"/>
                                        </p:tgtEl>
                                        <p:attrNameLst>
                                          <p:attrName>style.visibility</p:attrName>
                                        </p:attrNameLst>
                                      </p:cBhvr>
                                      <p:to>
                                        <p:strVal val="visible"/>
                                      </p:to>
                                    </p:set>
                                    <p:animEffect transition="in" filter="wipe(down)">
                                      <p:cBhvr>
                                        <p:cTn id="23"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bldLvl="0" animBg="1"/>
      <p:bldP spid="1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5123180" cy="768350"/>
          </a:xfrm>
          <a:prstGeom prst="rect">
            <a:avLst/>
          </a:prstGeom>
          <a:noFill/>
        </p:spPr>
        <p:txBody>
          <a:bodyPr wrap="square" rtlCol="0">
            <a:spAutoFit/>
          </a:bodyPr>
          <a:lstStyle/>
          <a:p>
            <a:pPr algn="l"/>
            <a:r>
              <a:rPr lang="zh-CN" altLang="en-US"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2 </a:t>
            </a:r>
            <a:r>
              <a:rPr lang="zh-CN" altLang="en-US" sz="4400" b="1">
                <a:solidFill>
                  <a:schemeClr val="tx1"/>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一般过去时</a:t>
            </a:r>
            <a:endParaRPr kumimoji="0" lang="zh-CN" altLang="en-US" sz="4400" b="1" i="0" u="none" strike="noStrike" kern="1200" cap="none" spc="0" normalizeH="0" baseline="0" noProof="0">
              <a:ln>
                <a:noFill/>
              </a:ln>
              <a:solidFill>
                <a:schemeClr val="tx1"/>
              </a:solidFill>
              <a:effectLst/>
              <a:highlight>
                <a:srgbClr val="FFFF00"/>
              </a:highlight>
              <a:uLnTx/>
              <a:uFillTx/>
              <a:latin typeface="汉仪书魂体简" panose="02010600000101010101" charset="-122"/>
              <a:ea typeface="汉仪书魂体简" panose="02010600000101010101" charset="-122"/>
              <a:cs typeface="Times New Roman" panose="02020603050405020304" pitchFamily="18" charset="0"/>
              <a:sym typeface="+mn-lt"/>
            </a:endParaRPr>
          </a:p>
        </p:txBody>
      </p:sp>
      <p:sp>
        <p:nvSpPr>
          <p:cNvPr id="7" name="文本框 6"/>
          <p:cNvSpPr txBox="1"/>
          <p:nvPr>
            <p:custDataLst>
              <p:tags r:id="rId2"/>
            </p:custDataLst>
          </p:nvPr>
        </p:nvSpPr>
        <p:spPr>
          <a:xfrm>
            <a:off x="466725" y="972185"/>
            <a:ext cx="11167110" cy="2330450"/>
          </a:xfrm>
          <a:prstGeom prst="rect">
            <a:avLst/>
          </a:prstGeom>
        </p:spPr>
        <p:txBody>
          <a:bodyPr>
            <a:noAutofit/>
          </a:bodyPr>
          <a:lstStyle/>
          <a:p>
            <a:pPr indent="0" algn="l" defTabSz="266700" fontAlgn="ctr">
              <a:lnSpc>
                <a:spcPct val="130000"/>
              </a:lnSpc>
              <a:spcBef>
                <a:spcPct val="0"/>
              </a:spcBef>
              <a:spcAft>
                <a:spcPct val="0"/>
              </a:spcAft>
            </a:pPr>
            <a:r>
              <a:rPr lang="zh-CN" altLang="en-US" sz="2800" b="1">
                <a:solidFill>
                  <a:srgbClr val="C00000"/>
                </a:solidFill>
                <a:latin typeface="华文楷体" panose="02010600040101010101" charset="-122"/>
                <a:ea typeface="华文楷体" panose="02010600040101010101" charset="-122"/>
                <a:cs typeface="Times New Roman" panose="02020603050405020304" pitchFamily="18" charset="0"/>
                <a:sym typeface="+mn-ea"/>
              </a:rPr>
              <a:t>【典例】</a:t>
            </a:r>
            <a:r>
              <a:rPr lang="en-US" altLang="zh-CN" sz="2800" b="1">
                <a:solidFill>
                  <a:srgbClr val="7030A0"/>
                </a:solidFill>
                <a:latin typeface="仿宋" panose="02010609060101010101" charset="-122"/>
                <a:ea typeface="仿宋" panose="02010609060101010101" charset="-122"/>
                <a:cs typeface="仿宋" panose="02010609060101010101" charset="-122"/>
              </a:rPr>
              <a:t>(2024•</a:t>
            </a:r>
            <a:r>
              <a:rPr lang="zh-CN" altLang="en-US" sz="2800" b="1">
                <a:solidFill>
                  <a:srgbClr val="7030A0"/>
                </a:solidFill>
                <a:latin typeface="仿宋" panose="02010609060101010101" charset="-122"/>
                <a:ea typeface="仿宋" panose="02010609060101010101" charset="-122"/>
                <a:cs typeface="仿宋" panose="02010609060101010101" charset="-122"/>
              </a:rPr>
              <a:t>新高考</a:t>
            </a:r>
            <a:r>
              <a:rPr lang="en-US" altLang="en-US" sz="2800" b="1">
                <a:solidFill>
                  <a:srgbClr val="7030A0"/>
                </a:solidFill>
                <a:latin typeface="仿宋" panose="02010609060101010101" charset="-122"/>
                <a:ea typeface="仿宋" panose="02010609060101010101" charset="-122"/>
                <a:cs typeface="仿宋" panose="02010609060101010101" charset="-122"/>
              </a:rPr>
              <a:t>Ⅱ</a:t>
            </a:r>
            <a:r>
              <a:rPr lang="zh-CN" altLang="en-US" sz="2800" b="1">
                <a:solidFill>
                  <a:srgbClr val="7030A0"/>
                </a:solidFill>
                <a:latin typeface="仿宋" panose="02010609060101010101" charset="-122"/>
                <a:ea typeface="仿宋" panose="02010609060101010101" charset="-122"/>
                <a:cs typeface="仿宋" panose="02010609060101010101" charset="-122"/>
              </a:rPr>
              <a:t>卷</a:t>
            </a:r>
            <a:r>
              <a:rPr lang="en-US" altLang="zh-CN" sz="2800" b="1">
                <a:solidFill>
                  <a:srgbClr val="7030A0"/>
                </a:solidFill>
                <a:latin typeface="仿宋" panose="02010609060101010101" charset="-122"/>
                <a:ea typeface="仿宋" panose="02010609060101010101" charset="-122"/>
                <a:cs typeface="仿宋" panose="02010609060101010101" charset="-122"/>
              </a:rPr>
              <a:t>) </a:t>
            </a:r>
            <a:r>
              <a:rPr lang="en-US" altLang="zh-CN" sz="2800">
                <a:latin typeface="Times New Roman" panose="02020603050405020304"/>
                <a:ea typeface="宋体" panose="02010600030101010101" pitchFamily="2" charset="-122"/>
              </a:rPr>
              <a:t> “Some of the things that Tang was writing about ___38___ (be)also Shakespeare’s concerns. I happen to know that Tang’s play The Peony Pavilion (</a:t>
            </a:r>
            <a:r>
              <a:rPr lang="zh-CN" altLang="en-US" sz="2800" b="1">
                <a:latin typeface="华文楷体" panose="02010600040101010101" charset="-122"/>
                <a:ea typeface="华文楷体" panose="02010600040101010101" charset="-122"/>
              </a:rPr>
              <a:t>《牡丹亭》</a:t>
            </a:r>
            <a:r>
              <a:rPr lang="en-US" altLang="zh-CN" sz="2800">
                <a:latin typeface="Times New Roman" panose="02020603050405020304"/>
                <a:ea typeface="宋体" panose="02010600030101010101" pitchFamily="2" charset="-122"/>
              </a:rPr>
              <a:t>) is similar in some ways to Romeo and Juliet.”</a:t>
            </a:r>
            <a:endParaRPr lang="en-US" altLang="zh-CN" sz="2800">
              <a:latin typeface="Times New Roman" panose="02020603050405020304"/>
              <a:ea typeface="宋体" panose="02010600030101010101" pitchFamily="2" charset="-122"/>
            </a:endParaRPr>
          </a:p>
          <a:p>
            <a:pPr indent="0" algn="l" defTabSz="266700" fontAlgn="ctr">
              <a:lnSpc>
                <a:spcPct val="130000"/>
              </a:lnSpc>
              <a:spcBef>
                <a:spcPct val="0"/>
              </a:spcBef>
              <a:spcAft>
                <a:spcPct val="0"/>
              </a:spcAft>
            </a:pPr>
            <a:endParaRPr lang="en-US" altLang="zh-CN" sz="2800">
              <a:latin typeface="Times New Roman" panose="02020603050405020304"/>
              <a:ea typeface="宋体" panose="02010600030101010101" pitchFamily="2" charset="-122"/>
            </a:endParaRPr>
          </a:p>
        </p:txBody>
      </p:sp>
      <p:sp>
        <p:nvSpPr>
          <p:cNvPr id="11" name="Text Box 2"/>
          <p:cNvSpPr txBox="1">
            <a:spLocks noChangeArrowheads="1"/>
          </p:cNvSpPr>
          <p:nvPr>
            <p:custDataLst>
              <p:tags r:id="rId3"/>
            </p:custDataLst>
          </p:nvPr>
        </p:nvSpPr>
        <p:spPr bwMode="auto">
          <a:xfrm>
            <a:off x="309245" y="3302635"/>
            <a:ext cx="4152900"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indent="0" eaLnBrk="0" hangingPunct="0">
              <a:lnSpc>
                <a:spcPct val="120000"/>
              </a:lnSpc>
              <a:spcBef>
                <a:spcPct val="0"/>
              </a:spcBef>
              <a:buFont typeface="Wingdings" panose="05000000000000000000" pitchFamily="2" charset="2"/>
              <a:buNone/>
              <a:defRPr kumimoji="1" sz="2200" b="1">
                <a:solidFill>
                  <a:srgbClr val="00A5A9"/>
                </a:solidFill>
                <a:cs typeface="+mn-ea"/>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342900" indent="-342900" algn="l">
              <a:buFont typeface="Wingdings" panose="05000000000000000000" pitchFamily="2" charset="2"/>
              <a:buChar char="n"/>
            </a:pPr>
            <a:r>
              <a:rPr lang="zh-CN" altLang="en-US" sz="2800">
                <a:latin typeface="华文新魏" panose="02010800040101010101" charset="-122"/>
                <a:ea typeface="华文新魏" panose="02010800040101010101" charset="-122"/>
                <a:sym typeface="+mn-lt"/>
              </a:rPr>
              <a:t>考查时态和主谓一致</a:t>
            </a:r>
            <a:endParaRPr lang="zh-CN" altLang="en-US" sz="2800">
              <a:latin typeface="华文新魏" panose="02010800040101010101" charset="-122"/>
              <a:ea typeface="华文新魏" panose="02010800040101010101" charset="-122"/>
              <a:sym typeface="+mn-lt"/>
            </a:endParaRPr>
          </a:p>
        </p:txBody>
      </p:sp>
      <p:grpSp>
        <p:nvGrpSpPr>
          <p:cNvPr id="17" name="组合 16"/>
          <p:cNvGrpSpPr/>
          <p:nvPr>
            <p:custDataLst>
              <p:tags r:id="rId4"/>
            </p:custDataLst>
          </p:nvPr>
        </p:nvGrpSpPr>
        <p:grpSpPr>
          <a:xfrm>
            <a:off x="813288" y="4171537"/>
            <a:ext cx="10358120" cy="1805940"/>
            <a:chOff x="3043408" y="4702397"/>
            <a:chExt cx="10358120" cy="1805940"/>
          </a:xfrm>
        </p:grpSpPr>
        <p:sp>
          <p:nvSpPr>
            <p:cNvPr id="14" name="文本框 13"/>
            <p:cNvSpPr txBox="1"/>
            <p:nvPr>
              <p:custDataLst>
                <p:tags r:id="rId5"/>
              </p:custDataLst>
            </p:nvPr>
          </p:nvSpPr>
          <p:spPr>
            <a:xfrm>
              <a:off x="4920468" y="4702397"/>
              <a:ext cx="8481060" cy="1805940"/>
            </a:xfrm>
            <a:prstGeom prst="rect">
              <a:avLst/>
            </a:prstGeom>
            <a:solidFill>
              <a:schemeClr val="accent3">
                <a:lumMod val="20000"/>
                <a:lumOff val="80000"/>
              </a:schemeClr>
            </a:solidFill>
            <a:ln>
              <a:solidFill>
                <a:schemeClr val="tx1"/>
              </a:solidFill>
              <a:prstDash val="dash"/>
            </a:ln>
          </p:spPr>
          <p:txBody>
            <a:bodyPr wrap="square">
              <a:noAutofit/>
            </a:bodyPr>
            <a:lstStyle/>
            <a:p>
              <a:pPr algn="just">
                <a:lnSpc>
                  <a:spcPct val="150000"/>
                </a:lnSpc>
                <a:spcBef>
                  <a:spcPct val="0"/>
                </a:spcBef>
                <a:spcAft>
                  <a:spcPct val="0"/>
                </a:spcAft>
              </a:pPr>
              <a:r>
                <a:rPr lang="zh-CN" altLang="en-US" sz="2400" b="1">
                  <a:solidFill>
                    <a:srgbClr val="C00000"/>
                  </a:solidFill>
                  <a:latin typeface="+mn-cs"/>
                  <a:ea typeface="幼圆" panose="02010509060101010101" pitchFamily="49" charset="-122"/>
                  <a:sym typeface="+mn-lt"/>
                </a:rPr>
                <a:t>这里为本句谓语动词，根据句意以及定语从句时态可知，本句时态为一般过去时；主语为</a:t>
              </a:r>
              <a:r>
                <a:rPr lang="en-US" altLang="zh-CN" sz="2400" b="1">
                  <a:solidFill>
                    <a:srgbClr val="C00000"/>
                  </a:solidFill>
                  <a:latin typeface="+mn-cs"/>
                  <a:ea typeface="幼圆" panose="02010509060101010101" pitchFamily="49" charset="-122"/>
                  <a:sym typeface="+mn-lt"/>
                </a:rPr>
                <a:t>“some of the things”</a:t>
              </a:r>
              <a:r>
                <a:rPr lang="zh-CN" altLang="en-US" sz="2400" b="1">
                  <a:solidFill>
                    <a:srgbClr val="C00000"/>
                  </a:solidFill>
                  <a:latin typeface="+mn-cs"/>
                  <a:ea typeface="幼圆" panose="02010509060101010101" pitchFamily="49" charset="-122"/>
                  <a:sym typeface="+mn-lt"/>
                </a:rPr>
                <a:t>，复数。故填</a:t>
              </a:r>
              <a:r>
                <a:rPr lang="en-US" altLang="zh-CN" sz="2400" b="1">
                  <a:solidFill>
                    <a:srgbClr val="C00000"/>
                  </a:solidFill>
                  <a:latin typeface="+mn-cs"/>
                  <a:ea typeface="幼圆" panose="02010509060101010101" pitchFamily="49" charset="-122"/>
                  <a:sym typeface="+mn-lt"/>
                </a:rPr>
                <a:t>were</a:t>
              </a:r>
              <a:r>
                <a:rPr lang="zh-CN" altLang="en-US" sz="2400" b="1">
                  <a:solidFill>
                    <a:srgbClr val="C00000"/>
                  </a:solidFill>
                  <a:latin typeface="+mn-cs"/>
                  <a:ea typeface="幼圆" panose="02010509060101010101" pitchFamily="49" charset="-122"/>
                  <a:sym typeface="+mn-lt"/>
                </a:rPr>
                <a:t>。</a:t>
              </a:r>
              <a:endParaRPr lang="zh-CN" altLang="en-US" sz="2400" b="1">
                <a:solidFill>
                  <a:srgbClr val="C00000"/>
                </a:solidFill>
                <a:latin typeface="+mn-cs"/>
                <a:ea typeface="幼圆" panose="02010509060101010101" pitchFamily="49" charset="-122"/>
                <a:sym typeface="+mn-lt"/>
              </a:endParaRPr>
            </a:p>
            <a:p>
              <a:pPr algn="just">
                <a:lnSpc>
                  <a:spcPct val="120000"/>
                </a:lnSpc>
              </a:pPr>
              <a:endParaRPr lang="zh-CN" altLang="en-US" sz="2400" b="1">
                <a:solidFill>
                  <a:srgbClr val="C00000"/>
                </a:solidFill>
                <a:latin typeface="+mn-cs"/>
                <a:ea typeface="幼圆" panose="02010509060101010101" pitchFamily="49" charset="-122"/>
                <a:sym typeface="+mn-lt"/>
              </a:endParaRPr>
            </a:p>
          </p:txBody>
        </p:sp>
        <p:pic>
          <p:nvPicPr>
            <p:cNvPr id="16" name="图片 15"/>
            <p:cNvPicPr>
              <a:picLocks noChangeAspect="1"/>
            </p:cNvPicPr>
            <p:nvPr>
              <p:custDataLst>
                <p:tags r:id="rId6"/>
              </p:custDataLst>
            </p:nvPr>
          </p:nvPicPr>
          <p:blipFill>
            <a:blip r:embed="rId7"/>
            <a:stretch>
              <a:fillRect/>
            </a:stretch>
          </p:blipFill>
          <p:spPr>
            <a:xfrm>
              <a:off x="3043408" y="4879562"/>
              <a:ext cx="1628553" cy="1628553"/>
            </a:xfrm>
            <a:prstGeom prst="rect">
              <a:avLst/>
            </a:prstGeom>
          </p:spPr>
        </p:pic>
      </p:grpSp>
      <p:sp>
        <p:nvSpPr>
          <p:cNvPr id="18" name="Text Box 2"/>
          <p:cNvSpPr txBox="1">
            <a:spLocks noChangeArrowheads="1"/>
          </p:cNvSpPr>
          <p:nvPr>
            <p:custDataLst>
              <p:tags r:id="rId8"/>
            </p:custDataLst>
          </p:nvPr>
        </p:nvSpPr>
        <p:spPr bwMode="auto">
          <a:xfrm>
            <a:off x="1502410" y="1550670"/>
            <a:ext cx="1304290" cy="524510"/>
          </a:xfrm>
          <a:prstGeom prst="rect">
            <a:avLst/>
          </a:prstGeom>
          <a:solidFill>
            <a:srgbClr val="FFC000"/>
          </a:solidFill>
          <a:ln w="9525">
            <a:solidFill>
              <a:srgbClr val="000000"/>
            </a:solidFill>
            <a:prstDash val="dash"/>
            <a:miter lim="800000"/>
          </a:ln>
        </p:spPr>
        <p:txBody>
          <a:bodyPr wrap="squar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ct val="50000"/>
              </a:spcBef>
              <a:buFont typeface="Arial" panose="020B0604020202020204" pitchFamily="34" charset="0"/>
              <a:buNone/>
            </a:pPr>
            <a:r>
              <a:rPr kumimoji="1" lang="en-US" altLang="zh-CN" sz="2800" b="1">
                <a:latin typeface="Times New Roman" panose="02020603050405020304"/>
                <a:ea typeface="+mn-ea"/>
                <a:cs typeface="Times New Roman" panose="02020603050405020304" pitchFamily="18" charset="0"/>
                <a:sym typeface="+mn-lt"/>
              </a:rPr>
              <a:t>were</a:t>
            </a:r>
            <a:endParaRPr kumimoji="1" lang="en-US" altLang="zh-CN" sz="2800" b="1">
              <a:latin typeface="Times New Roman" panose="02020603050405020304"/>
              <a:ea typeface="+mn-ea"/>
              <a:cs typeface="Times New Roman" panose="02020603050405020304" pitchFamily="18" charset="0"/>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8016875"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2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一般过去时</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r>
              <a:rPr lang="zh-CN" altLang="en-US"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动词用过去式</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486410" y="1024255"/>
            <a:ext cx="11314430" cy="5257165"/>
          </a:xfrm>
          <a:prstGeom prst="rect">
            <a:avLst/>
          </a:prstGeom>
        </p:spPr>
        <p:txBody>
          <a:bodyPr wrap="square">
            <a:noAutofit/>
          </a:bodyPr>
          <a:lstStyle/>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．谓语动词的构成：</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did</a:t>
            </a:r>
            <a:endPar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．基本用法</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(1)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表示过去某一时间所发生的动作或存在的状态，常与表示具体的过去时间状语连用</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，如</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yesterday, last month, just now, the other day, three days ago, in 1989</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等。</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fontAlgn="auto">
              <a:lnSpc>
                <a:spcPct val="150000"/>
              </a:lnSpc>
              <a:spcBef>
                <a:spcPct val="0"/>
              </a:spcBef>
              <a:spcAft>
                <a:spcPct val="0"/>
              </a:spcAft>
            </a:pP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I don't know how the universe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came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into being. </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fontAlgn="auto">
              <a:lnSpc>
                <a:spcPct val="150000"/>
              </a:lnSpc>
              <a:spcBef>
                <a:spcPct val="0"/>
              </a:spcBef>
              <a:spcAft>
                <a:spcPct val="0"/>
              </a:spcAft>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我不知道宇宙是如何形成的。</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fontAlgn="auto">
              <a:lnSpc>
                <a:spcPct val="150000"/>
              </a:lnSpc>
              <a:spcBef>
                <a:spcPct val="0"/>
              </a:spcBef>
              <a:spcAft>
                <a:spcPct val="0"/>
              </a:spcAft>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He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went</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abroad last week.</a:t>
            </a:r>
            <a:endParaRPr lang="zh-CN" altLang="en-US" sz="2800" b="1" i="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8016875"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2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一般过去时</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r>
              <a:rPr lang="zh-CN" altLang="en-US"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动词用过去式</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486410" y="1024255"/>
            <a:ext cx="11314430" cy="5257165"/>
          </a:xfrm>
          <a:prstGeom prst="rect">
            <a:avLst/>
          </a:prstGeom>
        </p:spPr>
        <p:txBody>
          <a:bodyPr wrap="square">
            <a:noAutofit/>
          </a:bodyPr>
          <a:lstStyle/>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．谓语动词的构成：</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did</a:t>
            </a:r>
            <a:endPar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．基本用法</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(2)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表示过去经常或反复发生的动作。</a:t>
            </a:r>
            <a:r>
              <a:rPr lang="zh-CN" altLang="en-US" sz="2800" b="1">
                <a:uFillTx/>
                <a:latin typeface="Times New Roman" panose="02020603050405020304" pitchFamily="18" charset="0"/>
                <a:ea typeface="华文楷体" panose="02010600040101010101" charset="-122"/>
                <a:cs typeface="Times New Roman" panose="02020603050405020304" pitchFamily="18" charset="0"/>
                <a:sym typeface="+mn-ea"/>
              </a:rPr>
              <a:t>常与</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sym typeface="+mn-ea"/>
              </a:rPr>
              <a:t>never, seldom, sometimes, often, usually, always, every day/night</a:t>
            </a:r>
            <a:r>
              <a:rPr lang="zh-CN" altLang="en-US" sz="2800" b="1">
                <a:uFillTx/>
                <a:latin typeface="Times New Roman" panose="02020603050405020304" pitchFamily="18" charset="0"/>
                <a:ea typeface="华文楷体" panose="02010600040101010101" charset="-122"/>
                <a:cs typeface="Times New Roman" panose="02020603050405020304" pitchFamily="18" charset="0"/>
                <a:sym typeface="+mn-ea"/>
              </a:rPr>
              <a:t>等表示频度的副词连用</a:t>
            </a:r>
            <a:r>
              <a:rPr lang="zh-CN" altLang="en-US" sz="2800">
                <a:uFillTx/>
                <a:latin typeface="Times New Roman" panose="02020603050405020304" pitchFamily="18" charset="0"/>
                <a:ea typeface="华文楷体" panose="02010600040101010101" charset="-122"/>
                <a:cs typeface="Times New Roman" panose="02020603050405020304" pitchFamily="18" charset="0"/>
                <a:sym typeface="+mn-ea"/>
              </a:rPr>
              <a:t>。</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fontAlgn="auto">
              <a:lnSpc>
                <a:spcPct val="150000"/>
              </a:lnSpc>
              <a:spcBef>
                <a:spcPct val="0"/>
              </a:spcBef>
              <a:spcAft>
                <a:spcPct val="0"/>
              </a:spcAft>
            </a:pP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He </a:t>
            </a:r>
            <a:r>
              <a:rPr lang="en-US" altLang="zh-CN" sz="2800" b="1" u="sng">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never</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went</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to the gym during his childhood. </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fontAlgn="auto">
              <a:lnSpc>
                <a:spcPct val="150000"/>
              </a:lnSpc>
              <a:spcBef>
                <a:spcPct val="0"/>
              </a:spcBef>
              <a:spcAft>
                <a:spcPct val="0"/>
              </a:spcAft>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When I was in the countryside, I </a:t>
            </a:r>
            <a:r>
              <a:rPr lang="en-US" altLang="zh-CN" sz="2800" b="1" u="sng">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often</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visited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my old friends there.</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457200" algn="just" defTabSz="266700" fontAlgn="auto">
              <a:lnSpc>
                <a:spcPct val="150000"/>
              </a:lnSpc>
              <a:spcBef>
                <a:spcPct val="0"/>
              </a:spcBef>
              <a:spcAft>
                <a:spcPct val="0"/>
              </a:spcAft>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我在乡村里，经常去拜访那里的朋友。</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8016875"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2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一般过去时</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r>
              <a:rPr lang="zh-CN" altLang="en-US"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动词用过去式</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486410" y="1024255"/>
            <a:ext cx="11314430" cy="5257165"/>
          </a:xfrm>
          <a:prstGeom prst="rect">
            <a:avLst/>
          </a:prstGeom>
        </p:spPr>
        <p:txBody>
          <a:bodyPr wrap="square">
            <a:noAutofit/>
          </a:bodyPr>
          <a:lstStyle/>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．谓语动词的构成：</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did</a:t>
            </a:r>
            <a:endPar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．基本用法</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(3)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表达</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原以为</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本来认为</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原希望</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等意义时，</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know</a:t>
            </a:r>
            <a:r>
              <a:rPr lang="zh-CN" altLang="en-US"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think</a:t>
            </a:r>
            <a:r>
              <a:rPr lang="zh-CN" altLang="en-US"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expect</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等动词常用一般过去时。</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fontAlgn="auto">
              <a:lnSpc>
                <a:spcPct val="150000"/>
              </a:lnSpc>
              <a:spcBef>
                <a:spcPct val="0"/>
              </a:spcBef>
              <a:spcAft>
                <a:spcPct val="0"/>
              </a:spcAft>
            </a:pP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Much to my disappointment, the film is not as moving as I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expected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457200" algn="l" defTabSz="266700" fontAlgn="auto">
              <a:lnSpc>
                <a:spcPct val="150000"/>
              </a:lnSpc>
              <a:spcBef>
                <a:spcPct val="0"/>
              </a:spcBef>
              <a:spcAft>
                <a:spcPct val="0"/>
              </a:spcAft>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使我非常失望的是，这部电影不像我原来预料的一样感人。</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fontAlgn="auto">
              <a:lnSpc>
                <a:spcPct val="150000"/>
              </a:lnSpc>
              <a:spcBef>
                <a:spcPct val="0"/>
              </a:spcBef>
              <a:spcAft>
                <a:spcPct val="0"/>
              </a:spcAft>
            </a:pP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90824" y="950321"/>
            <a:ext cx="11317294" cy="5780044"/>
          </a:xfrm>
          <a:prstGeom prst="rect">
            <a:avLst/>
          </a:prstGeom>
          <a:noFill/>
        </p:spPr>
        <p:txBody>
          <a:bodyPr wrap="square" rtlCol="0">
            <a:spAutoFit/>
          </a:bodyPr>
          <a:lstStyle/>
          <a:p>
            <a:pPr algn="just">
              <a:lnSpc>
                <a:spcPct val="80000"/>
              </a:lnSpc>
            </a:pPr>
            <a:r>
              <a:rPr lang="zh-CN" altLang="en-US" sz="2200" b="1">
                <a:latin typeface="宋体" panose="02010600030101010101" pitchFamily="2" charset="-122"/>
                <a:ea typeface="宋体" panose="02010600030101010101" pitchFamily="2" charset="-122"/>
                <a:cs typeface="Times New Roman" panose="02020603050405020304" pitchFamily="18" charset="0"/>
              </a:rPr>
              <a:t>（</a:t>
            </a:r>
            <a:r>
              <a:rPr lang="en-US" altLang="zh-CN" sz="2200" b="1">
                <a:latin typeface="宋体" panose="02010600030101010101" pitchFamily="2" charset="-122"/>
                <a:ea typeface="宋体" panose="02010600030101010101" pitchFamily="2" charset="-122"/>
                <a:cs typeface="Times New Roman" panose="02020603050405020304" pitchFamily="18" charset="0"/>
              </a:rPr>
              <a:t>2026·</a:t>
            </a:r>
            <a:r>
              <a:rPr lang="zh-CN" altLang="en-US" sz="2200" b="1">
                <a:latin typeface="宋体" panose="02010600030101010101" pitchFamily="2" charset="-122"/>
                <a:ea typeface="宋体" panose="02010600030101010101" pitchFamily="2" charset="-122"/>
                <a:cs typeface="Times New Roman" panose="02020603050405020304" pitchFamily="18" charset="0"/>
              </a:rPr>
              <a:t>广东省部分学校高三上学期十月联考模拟预测）阅读下面短文，在空白处填入</a:t>
            </a:r>
            <a:r>
              <a:rPr lang="en-US" altLang="zh-CN" sz="2200" b="1">
                <a:latin typeface="宋体" panose="02010600030101010101" pitchFamily="2" charset="-122"/>
                <a:ea typeface="宋体" panose="02010600030101010101" pitchFamily="2" charset="-122"/>
                <a:cs typeface="Times New Roman" panose="02020603050405020304" pitchFamily="18" charset="0"/>
              </a:rPr>
              <a:t>1</a:t>
            </a:r>
            <a:r>
              <a:rPr lang="zh-CN" altLang="en-US" sz="2200" b="1">
                <a:latin typeface="宋体" panose="02010600030101010101" pitchFamily="2" charset="-122"/>
                <a:ea typeface="宋体" panose="02010600030101010101" pitchFamily="2" charset="-122"/>
                <a:cs typeface="Times New Roman" panose="02020603050405020304" pitchFamily="18" charset="0"/>
              </a:rPr>
              <a:t>个适当的单词或括号内单词的正确形式。（标黄题号为本专题考点）</a:t>
            </a:r>
            <a:endParaRPr lang="zh-CN" altLang="en-US" sz="2200" b="1">
              <a:latin typeface="宋体" panose="02010600030101010101" pitchFamily="2" charset="-122"/>
              <a:ea typeface="宋体" panose="02010600030101010101" pitchFamily="2" charset="-122"/>
              <a:cs typeface="Times New Roman" panose="02020603050405020304" pitchFamily="18" charset="0"/>
            </a:endParaRPr>
          </a:p>
          <a:p>
            <a:pPr algn="just">
              <a:lnSpc>
                <a:spcPct val="80000"/>
              </a:lnSpc>
            </a:pPr>
            <a:r>
              <a:rPr lang="en-US" altLang="zh-CN" sz="2200">
                <a:latin typeface="Times New Roman" panose="02020603050405020304" pitchFamily="18" charset="0"/>
                <a:ea typeface="黑体" panose="02010609060101010101" charset="-122"/>
                <a:cs typeface="Times New Roman" panose="02020603050405020304" pitchFamily="18" charset="0"/>
              </a:rPr>
              <a:t>               The number of Chinese artificial intelligence (AI) companies </a:t>
            </a:r>
            <a:r>
              <a:rPr lang="en-US" altLang="zh-CN" sz="2200" u="sng">
                <a:latin typeface="Times New Roman" panose="02020603050405020304" pitchFamily="18" charset="0"/>
                <a:ea typeface="黑体" panose="02010609060101010101" charset="-122"/>
                <a:cs typeface="Times New Roman" panose="02020603050405020304" pitchFamily="18" charset="0"/>
              </a:rPr>
              <a:t>    1     </a:t>
            </a:r>
            <a:r>
              <a:rPr lang="en-US" altLang="zh-CN" sz="2200">
                <a:latin typeface="Times New Roman" panose="02020603050405020304" pitchFamily="18" charset="0"/>
                <a:ea typeface="黑体" panose="02010609060101010101" charset="-122"/>
                <a:cs typeface="Times New Roman" panose="02020603050405020304" pitchFamily="18" charset="0"/>
              </a:rPr>
              <a:t> (rise) sharply to more than 5,000 in the past five years, according to data released by the Ministry of Industry and Information Technology at the World Smart Industry Expo. In 2020, there </a:t>
            </a:r>
            <a:r>
              <a:rPr lang="en-US" altLang="zh-CN" sz="2200" u="sng">
                <a:latin typeface="Times New Roman" panose="02020603050405020304" pitchFamily="18" charset="0"/>
                <a:ea typeface="黑体" panose="02010609060101010101" charset="-122"/>
                <a:cs typeface="Times New Roman" panose="02020603050405020304" pitchFamily="18" charset="0"/>
              </a:rPr>
              <a:t>    2    </a:t>
            </a:r>
            <a:r>
              <a:rPr lang="en-US" altLang="zh-CN" sz="2200">
                <a:latin typeface="Times New Roman" panose="02020603050405020304" pitchFamily="18" charset="0"/>
                <a:ea typeface="黑体" panose="02010609060101010101" charset="-122"/>
                <a:cs typeface="Times New Roman" panose="02020603050405020304" pitchFamily="18" charset="0"/>
              </a:rPr>
              <a:t> (be) only 1,454 AI companies in the country.</a:t>
            </a:r>
            <a:endParaRPr lang="en-US" altLang="zh-CN" sz="2200">
              <a:latin typeface="Times New Roman" panose="02020603050405020304" pitchFamily="18" charset="0"/>
              <a:ea typeface="黑体" panose="02010609060101010101" charset="-122"/>
              <a:cs typeface="Times New Roman" panose="02020603050405020304" pitchFamily="18" charset="0"/>
            </a:endParaRPr>
          </a:p>
          <a:p>
            <a:pPr algn="just">
              <a:lnSpc>
                <a:spcPct val="80000"/>
              </a:lnSpc>
            </a:pPr>
            <a:r>
              <a:rPr lang="en-US" altLang="zh-CN" sz="2200">
                <a:latin typeface="Times New Roman" panose="02020603050405020304" pitchFamily="18" charset="0"/>
                <a:ea typeface="黑体" panose="02010609060101010101" charset="-122"/>
                <a:cs typeface="Times New Roman" panose="02020603050405020304" pitchFamily="18" charset="0"/>
              </a:rPr>
              <a:t>     China has </a:t>
            </a:r>
            <a:r>
              <a:rPr lang="en-US" altLang="zh-CN" sz="2200" u="sng">
                <a:latin typeface="Times New Roman" panose="02020603050405020304" pitchFamily="18" charset="0"/>
                <a:ea typeface="黑体" panose="02010609060101010101" charset="-122"/>
                <a:cs typeface="Times New Roman" panose="02020603050405020304" pitchFamily="18" charset="0"/>
              </a:rPr>
              <a:t>         3         </a:t>
            </a:r>
            <a:r>
              <a:rPr lang="en-US" altLang="zh-CN" sz="2200">
                <a:latin typeface="Times New Roman" panose="02020603050405020304" pitchFamily="18" charset="0"/>
                <a:ea typeface="黑体" panose="02010609060101010101" charset="-122"/>
                <a:cs typeface="Times New Roman" panose="02020603050405020304" pitchFamily="18" charset="0"/>
              </a:rPr>
              <a:t> (successful) set up over 40,000 smart factories, 11 national pilot zones for AI innovation and application, as well as 17 national demonstration zones for intelligent connected vehicle testing.</a:t>
            </a:r>
            <a:endParaRPr lang="en-US" altLang="zh-CN" sz="2200">
              <a:latin typeface="Times New Roman" panose="02020603050405020304" pitchFamily="18" charset="0"/>
              <a:ea typeface="黑体" panose="02010609060101010101" charset="-122"/>
              <a:cs typeface="Times New Roman" panose="02020603050405020304" pitchFamily="18" charset="0"/>
            </a:endParaRPr>
          </a:p>
          <a:p>
            <a:pPr algn="just">
              <a:lnSpc>
                <a:spcPct val="80000"/>
              </a:lnSpc>
            </a:pPr>
            <a:r>
              <a:rPr lang="en-US" altLang="zh-CN" sz="2200">
                <a:latin typeface="Times New Roman" panose="02020603050405020304" pitchFamily="18" charset="0"/>
                <a:ea typeface="黑体" panose="02010609060101010101" charset="-122"/>
                <a:cs typeface="Times New Roman" panose="02020603050405020304" pitchFamily="18" charset="0"/>
              </a:rPr>
              <a:t>     A 60 billion-yuan (about 8.4 billion US dollars) national AI industry investment fund has been launched, </a:t>
            </a:r>
            <a:r>
              <a:rPr lang="en-US" altLang="zh-CN" sz="2200" u="sng">
                <a:latin typeface="Times New Roman" panose="02020603050405020304" pitchFamily="18" charset="0"/>
                <a:ea typeface="黑体" panose="02010609060101010101" charset="-122"/>
                <a:cs typeface="Times New Roman" panose="02020603050405020304" pitchFamily="18" charset="0"/>
              </a:rPr>
              <a:t>       4       </a:t>
            </a:r>
            <a:r>
              <a:rPr lang="en-US" altLang="zh-CN" sz="2200">
                <a:latin typeface="Times New Roman" panose="02020603050405020304" pitchFamily="18" charset="0"/>
                <a:ea typeface="黑体" panose="02010609060101010101" charset="-122"/>
                <a:cs typeface="Times New Roman" panose="02020603050405020304" pitchFamily="18" charset="0"/>
              </a:rPr>
              <a:t> (accompany) by rules on AI ethics (</a:t>
            </a:r>
            <a:r>
              <a:rPr lang="zh-CN" altLang="en-US" sz="2200">
                <a:latin typeface="Times New Roman" panose="02020603050405020304" pitchFamily="18" charset="0"/>
                <a:ea typeface="黑体" panose="02010609060101010101" charset="-122"/>
                <a:cs typeface="Times New Roman" panose="02020603050405020304" pitchFamily="18" charset="0"/>
              </a:rPr>
              <a:t>伦理</a:t>
            </a:r>
            <a:r>
              <a:rPr lang="en-US" altLang="zh-CN" sz="2200">
                <a:latin typeface="Times New Roman" panose="02020603050405020304" pitchFamily="18" charset="0"/>
                <a:ea typeface="黑体" panose="02010609060101010101" charset="-122"/>
                <a:cs typeface="Times New Roman" panose="02020603050405020304" pitchFamily="18" charset="0"/>
              </a:rPr>
              <a:t>), China-BRICS center for AI development and cooperation, and over 240 standards for core AI technologies.</a:t>
            </a:r>
            <a:endParaRPr lang="en-US" altLang="zh-CN" sz="2200">
              <a:latin typeface="Times New Roman" panose="02020603050405020304" pitchFamily="18" charset="0"/>
              <a:ea typeface="黑体" panose="02010609060101010101" charset="-122"/>
              <a:cs typeface="Times New Roman" panose="02020603050405020304" pitchFamily="18" charset="0"/>
            </a:endParaRPr>
          </a:p>
          <a:p>
            <a:pPr algn="just">
              <a:lnSpc>
                <a:spcPct val="80000"/>
              </a:lnSpc>
            </a:pPr>
            <a:r>
              <a:rPr lang="en-US" altLang="zh-CN" sz="2200">
                <a:latin typeface="Times New Roman" panose="02020603050405020304" pitchFamily="18" charset="0"/>
                <a:ea typeface="黑体" panose="02010609060101010101" charset="-122"/>
                <a:cs typeface="Times New Roman" panose="02020603050405020304" pitchFamily="18" charset="0"/>
              </a:rPr>
              <a:t>     China has placed strong emphasis on promoting </a:t>
            </a:r>
            <a:r>
              <a:rPr lang="en-US" altLang="zh-CN" sz="2200" u="sng">
                <a:latin typeface="Times New Roman" panose="02020603050405020304" pitchFamily="18" charset="0"/>
                <a:ea typeface="黑体" panose="02010609060101010101" charset="-122"/>
                <a:cs typeface="Times New Roman" panose="02020603050405020304" pitchFamily="18" charset="0"/>
              </a:rPr>
              <a:t>   5   </a:t>
            </a:r>
            <a:r>
              <a:rPr lang="en-US" altLang="zh-CN" sz="2200">
                <a:latin typeface="Times New Roman" panose="02020603050405020304" pitchFamily="18" charset="0"/>
                <a:ea typeface="黑体" panose="02010609060101010101" charset="-122"/>
                <a:cs typeface="Times New Roman" panose="02020603050405020304" pitchFamily="18" charset="0"/>
              </a:rPr>
              <a:t> (it) AI industry. In 2017, the State Council released </a:t>
            </a:r>
            <a:r>
              <a:rPr lang="en-US" altLang="zh-CN" sz="2200" u="sng">
                <a:latin typeface="Times New Roman" panose="02020603050405020304" pitchFamily="18" charset="0"/>
                <a:ea typeface="黑体" panose="02010609060101010101" charset="-122"/>
                <a:cs typeface="Times New Roman" panose="02020603050405020304" pitchFamily="18" charset="0"/>
              </a:rPr>
              <a:t>    6    </a:t>
            </a:r>
            <a:r>
              <a:rPr lang="en-US" altLang="zh-CN" sz="2200">
                <a:latin typeface="Times New Roman" panose="02020603050405020304" pitchFamily="18" charset="0"/>
                <a:ea typeface="黑体" panose="02010609060101010101" charset="-122"/>
                <a:cs typeface="Times New Roman" panose="02020603050405020304" pitchFamily="18" charset="0"/>
              </a:rPr>
              <a:t> development plan for the next generation of AI. In 2025, it followed up with guidelines on advancing the “AI Plus” initiative, designed </a:t>
            </a:r>
            <a:r>
              <a:rPr lang="en-US" altLang="zh-CN" sz="2200" u="sng">
                <a:latin typeface="Times New Roman" panose="02020603050405020304" pitchFamily="18" charset="0"/>
                <a:ea typeface="黑体" panose="02010609060101010101" charset="-122"/>
                <a:cs typeface="Times New Roman" panose="02020603050405020304" pitchFamily="18" charset="0"/>
              </a:rPr>
              <a:t>        7        </a:t>
            </a:r>
            <a:r>
              <a:rPr lang="en-US" altLang="zh-CN" sz="2200">
                <a:latin typeface="Times New Roman" panose="02020603050405020304" pitchFamily="18" charset="0"/>
                <a:ea typeface="黑体" panose="02010609060101010101" charset="-122"/>
                <a:cs typeface="Times New Roman" panose="02020603050405020304" pitchFamily="18" charset="0"/>
              </a:rPr>
              <a:t> (speed) up the building of an intelligent economy and a smart society, </a:t>
            </a:r>
            <a:r>
              <a:rPr lang="en-US" altLang="zh-CN" sz="2200" u="sng">
                <a:latin typeface="Times New Roman" panose="02020603050405020304" pitchFamily="18" charset="0"/>
                <a:ea typeface="黑体" panose="02010609060101010101" charset="-122"/>
                <a:cs typeface="Times New Roman" panose="02020603050405020304" pitchFamily="18" charset="0"/>
              </a:rPr>
              <a:t>    8    </a:t>
            </a:r>
            <a:r>
              <a:rPr lang="en-US" altLang="zh-CN" sz="2200">
                <a:latin typeface="Times New Roman" panose="02020603050405020304" pitchFamily="18" charset="0"/>
                <a:ea typeface="黑体" panose="02010609060101010101" charset="-122"/>
                <a:cs typeface="Times New Roman" panose="02020603050405020304" pitchFamily="18" charset="0"/>
              </a:rPr>
              <a:t> are characterized by human-machine cooperation, cross-sector integration and shared innovation.</a:t>
            </a:r>
            <a:endParaRPr lang="en-US" altLang="zh-CN" sz="2200">
              <a:latin typeface="Times New Roman" panose="02020603050405020304" pitchFamily="18" charset="0"/>
              <a:ea typeface="黑体" panose="02010609060101010101" charset="-122"/>
              <a:cs typeface="Times New Roman" panose="02020603050405020304" pitchFamily="18" charset="0"/>
            </a:endParaRPr>
          </a:p>
          <a:p>
            <a:pPr algn="just">
              <a:lnSpc>
                <a:spcPct val="80000"/>
              </a:lnSpc>
            </a:pPr>
            <a:r>
              <a:rPr lang="en-US" altLang="zh-CN" sz="2200">
                <a:latin typeface="Times New Roman" panose="02020603050405020304" pitchFamily="18" charset="0"/>
                <a:ea typeface="黑体" panose="02010609060101010101" charset="-122"/>
                <a:cs typeface="Times New Roman" panose="02020603050405020304" pitchFamily="18" charset="0"/>
              </a:rPr>
              <a:t>     “The </a:t>
            </a:r>
            <a:r>
              <a:rPr lang="en-US" altLang="zh-CN" sz="2200" u="sng">
                <a:latin typeface="Times New Roman" panose="02020603050405020304" pitchFamily="18" charset="0"/>
                <a:ea typeface="黑体" panose="02010609060101010101" charset="-122"/>
                <a:cs typeface="Times New Roman" panose="02020603050405020304" pitchFamily="18" charset="0"/>
              </a:rPr>
              <a:t>       9       </a:t>
            </a:r>
            <a:r>
              <a:rPr lang="en-US" altLang="zh-CN" sz="2200">
                <a:latin typeface="Times New Roman" panose="02020603050405020304" pitchFamily="18" charset="0"/>
                <a:ea typeface="黑体" panose="02010609060101010101" charset="-122"/>
                <a:cs typeface="Times New Roman" panose="02020603050405020304" pitchFamily="18" charset="0"/>
              </a:rPr>
              <a:t> (sustain) development of China’s AI industry comes from drawing on the valuable experience of early movers,  </a:t>
            </a:r>
            <a:r>
              <a:rPr lang="en-US" altLang="zh-CN" sz="2200" u="sng">
                <a:latin typeface="Times New Roman" panose="02020603050405020304" pitchFamily="18" charset="0"/>
                <a:ea typeface="黑体" panose="02010609060101010101" charset="-122"/>
                <a:cs typeface="Times New Roman" panose="02020603050405020304" pitchFamily="18" charset="0"/>
              </a:rPr>
              <a:t>     10     </a:t>
            </a:r>
            <a:r>
              <a:rPr lang="en-US" altLang="zh-CN" sz="2200">
                <a:latin typeface="Times New Roman" panose="02020603050405020304" pitchFamily="18" charset="0"/>
                <a:ea typeface="黑体" panose="02010609060101010101" charset="-122"/>
                <a:cs typeface="Times New Roman" panose="02020603050405020304" pitchFamily="18" charset="0"/>
              </a:rPr>
              <a:t>   making full use of self-advantages like abundant data resources, a complete industrial system, broad application situations and vast market potential,” said Wan Gang, president of the China Association for Science and Technology.</a:t>
            </a:r>
            <a:endParaRPr lang="en-US" altLang="zh-CN" sz="2200">
              <a:latin typeface="Times New Roman" panose="02020603050405020304" pitchFamily="18" charset="0"/>
              <a:ea typeface="黑体" panose="02010609060101010101" charset="-122"/>
              <a:cs typeface="Times New Roman" panose="02020603050405020304" pitchFamily="18" charset="0"/>
            </a:endParaRPr>
          </a:p>
        </p:txBody>
      </p:sp>
      <p:sp>
        <p:nvSpPr>
          <p:cNvPr id="14" name="文本框 13"/>
          <p:cNvSpPr txBox="1"/>
          <p:nvPr>
            <p:custDataLst>
              <p:tags r:id="rId2"/>
            </p:custDataLst>
          </p:nvPr>
        </p:nvSpPr>
        <p:spPr>
          <a:xfrm>
            <a:off x="8599004" y="1402067"/>
            <a:ext cx="1149907" cy="369332"/>
          </a:xfrm>
          <a:prstGeom prst="rect">
            <a:avLst/>
          </a:prstGeom>
          <a:solidFill>
            <a:srgbClr val="FFFF00"/>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has risen</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5" name="文本框 14"/>
          <p:cNvSpPr txBox="1"/>
          <p:nvPr>
            <p:custDataLst>
              <p:tags r:id="rId3"/>
            </p:custDataLst>
          </p:nvPr>
        </p:nvSpPr>
        <p:spPr>
          <a:xfrm>
            <a:off x="8975935" y="2032721"/>
            <a:ext cx="811662" cy="369332"/>
          </a:xfrm>
          <a:prstGeom prst="rect">
            <a:avLst/>
          </a:prstGeom>
          <a:solidFill>
            <a:srgbClr val="FFFF00"/>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were</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6" name="文本框 15"/>
          <p:cNvSpPr txBox="1"/>
          <p:nvPr>
            <p:custDataLst>
              <p:tags r:id="rId4"/>
            </p:custDataLst>
          </p:nvPr>
        </p:nvSpPr>
        <p:spPr>
          <a:xfrm>
            <a:off x="2050234" y="2545616"/>
            <a:ext cx="1518271"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successfully</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8" name="文本框 17"/>
          <p:cNvSpPr txBox="1"/>
          <p:nvPr>
            <p:custDataLst>
              <p:tags r:id="rId5"/>
            </p:custDataLst>
          </p:nvPr>
        </p:nvSpPr>
        <p:spPr>
          <a:xfrm>
            <a:off x="1680443" y="3613489"/>
            <a:ext cx="1518271"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accompanied</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9" name="文本框 18"/>
          <p:cNvSpPr txBox="1"/>
          <p:nvPr>
            <p:custDataLst>
              <p:tags r:id="rId6"/>
            </p:custDataLst>
          </p:nvPr>
        </p:nvSpPr>
        <p:spPr>
          <a:xfrm>
            <a:off x="6801050" y="4159926"/>
            <a:ext cx="531512"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its</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0" name="文本框 19"/>
          <p:cNvSpPr txBox="1"/>
          <p:nvPr>
            <p:custDataLst>
              <p:tags r:id="rId7"/>
            </p:custDataLst>
          </p:nvPr>
        </p:nvSpPr>
        <p:spPr>
          <a:xfrm>
            <a:off x="2733090" y="4398453"/>
            <a:ext cx="397836"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a</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1" name="文本框 20"/>
          <p:cNvSpPr txBox="1"/>
          <p:nvPr>
            <p:custDataLst>
              <p:tags r:id="rId8"/>
            </p:custDataLst>
          </p:nvPr>
        </p:nvSpPr>
        <p:spPr>
          <a:xfrm>
            <a:off x="7750872" y="4674484"/>
            <a:ext cx="1081785"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to speed</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2" name="文本框 21"/>
          <p:cNvSpPr txBox="1"/>
          <p:nvPr>
            <p:custDataLst>
              <p:tags r:id="rId9"/>
            </p:custDataLst>
          </p:nvPr>
        </p:nvSpPr>
        <p:spPr>
          <a:xfrm>
            <a:off x="6331827" y="4986498"/>
            <a:ext cx="839889"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which</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3" name="文本框 22"/>
          <p:cNvSpPr txBox="1"/>
          <p:nvPr>
            <p:custDataLst>
              <p:tags r:id="rId10"/>
            </p:custDataLst>
          </p:nvPr>
        </p:nvSpPr>
        <p:spPr>
          <a:xfrm>
            <a:off x="1566846" y="5501824"/>
            <a:ext cx="1449861" cy="369332"/>
          </a:xfrm>
          <a:prstGeom prst="rect">
            <a:avLst/>
          </a:prstGeom>
          <a:solidFill>
            <a:schemeClr val="accent5">
              <a:lumMod val="20000"/>
              <a:lumOff val="80000"/>
            </a:schemeClr>
          </a:solidFill>
        </p:spPr>
        <p:txBody>
          <a:bodyPr wrap="square" rtlCol="0">
            <a:spAutoFit/>
          </a:bodyPr>
          <a:lstStyle/>
          <a:p>
            <a:pPr algn="ctr"/>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sustainable</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4" name="文本框 23"/>
          <p:cNvSpPr txBox="1"/>
          <p:nvPr>
            <p:custDataLst>
              <p:tags r:id="rId11"/>
            </p:custDataLst>
          </p:nvPr>
        </p:nvSpPr>
        <p:spPr>
          <a:xfrm>
            <a:off x="5055628" y="5749236"/>
            <a:ext cx="697407"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and</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3" name="Text Box 2"/>
          <p:cNvSpPr txBox="1">
            <a:spLocks noChangeArrowheads="1"/>
          </p:cNvSpPr>
          <p:nvPr>
            <p:custDataLst>
              <p:tags r:id="rId12"/>
            </p:custDataLst>
          </p:nvPr>
        </p:nvSpPr>
        <p:spPr bwMode="auto">
          <a:xfrm>
            <a:off x="3568505" y="2323127"/>
            <a:ext cx="633046" cy="265425"/>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副词</a:t>
            </a:r>
            <a:endParaRPr kumimoji="1" lang="zh-CN" altLang="en-US" sz="1400" b="1">
              <a:latin typeface="宋体" panose="02010600030101010101" pitchFamily="2" charset="-122"/>
              <a:cs typeface="Times New Roman" panose="02020603050405020304" pitchFamily="18" charset="0"/>
              <a:sym typeface="+mn-lt"/>
            </a:endParaRPr>
          </a:p>
        </p:txBody>
      </p:sp>
      <p:grpSp>
        <p:nvGrpSpPr>
          <p:cNvPr id="9" name="组合 8"/>
          <p:cNvGrpSpPr/>
          <p:nvPr>
            <p:custDataLst>
              <p:tags r:id="rId13"/>
            </p:custDataLst>
          </p:nvPr>
        </p:nvGrpSpPr>
        <p:grpSpPr>
          <a:xfrm>
            <a:off x="2439578" y="2016249"/>
            <a:ext cx="2348958" cy="45719"/>
            <a:chOff x="3914" y="3472"/>
            <a:chExt cx="3434" cy="121"/>
          </a:xfrm>
        </p:grpSpPr>
        <p:sp>
          <p:nvSpPr>
            <p:cNvPr id="10" name="任意多边形: 形状 16"/>
            <p:cNvSpPr/>
            <p:nvPr>
              <p:custDataLst>
                <p:tags r:id="rId14"/>
              </p:custDataLst>
            </p:nvPr>
          </p:nvSpPr>
          <p:spPr>
            <a:xfrm>
              <a:off x="3914" y="3473"/>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6"/>
            <p:cNvSpPr/>
            <p:nvPr>
              <p:custDataLst>
                <p:tags r:id="rId15"/>
              </p:custDataLst>
            </p:nvPr>
          </p:nvSpPr>
          <p:spPr>
            <a:xfrm>
              <a:off x="5631" y="3472"/>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 Box 2"/>
          <p:cNvSpPr txBox="1">
            <a:spLocks noChangeArrowheads="1"/>
          </p:cNvSpPr>
          <p:nvPr>
            <p:custDataLst>
              <p:tags r:id="rId16"/>
            </p:custDataLst>
          </p:nvPr>
        </p:nvSpPr>
        <p:spPr bwMode="auto">
          <a:xfrm>
            <a:off x="9788540" y="1486491"/>
            <a:ext cx="939974" cy="295910"/>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谓语时态</a:t>
            </a:r>
            <a:endParaRPr kumimoji="1" lang="zh-CN" altLang="en-US" sz="1400" b="1">
              <a:latin typeface="宋体" panose="02010600030101010101" pitchFamily="2" charset="-122"/>
              <a:cs typeface="Times New Roman" panose="02020603050405020304" pitchFamily="18" charset="0"/>
              <a:sym typeface="+mn-lt"/>
            </a:endParaRPr>
          </a:p>
        </p:txBody>
      </p:sp>
      <p:sp>
        <p:nvSpPr>
          <p:cNvPr id="25" name="Text Box 2"/>
          <p:cNvSpPr txBox="1">
            <a:spLocks noChangeArrowheads="1"/>
          </p:cNvSpPr>
          <p:nvPr>
            <p:custDataLst>
              <p:tags r:id="rId17"/>
            </p:custDataLst>
          </p:nvPr>
        </p:nvSpPr>
        <p:spPr bwMode="auto">
          <a:xfrm>
            <a:off x="9807883" y="2298499"/>
            <a:ext cx="939974" cy="295910"/>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谓语时态</a:t>
            </a:r>
            <a:endParaRPr kumimoji="1" lang="zh-CN" altLang="en-US" sz="1400" b="1">
              <a:latin typeface="宋体" panose="02010600030101010101" pitchFamily="2" charset="-122"/>
              <a:cs typeface="Times New Roman" panose="02020603050405020304" pitchFamily="18" charset="0"/>
              <a:sym typeface="+mn-lt"/>
            </a:endParaRPr>
          </a:p>
        </p:txBody>
      </p:sp>
      <p:sp>
        <p:nvSpPr>
          <p:cNvPr id="26" name="Text Box 2"/>
          <p:cNvSpPr txBox="1">
            <a:spLocks noChangeArrowheads="1"/>
          </p:cNvSpPr>
          <p:nvPr>
            <p:custDataLst>
              <p:tags r:id="rId18"/>
            </p:custDataLst>
          </p:nvPr>
        </p:nvSpPr>
        <p:spPr bwMode="auto">
          <a:xfrm>
            <a:off x="3198714" y="3374553"/>
            <a:ext cx="1177290" cy="295910"/>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非谓语动词</a:t>
            </a:r>
            <a:endParaRPr kumimoji="1" lang="zh-CN" altLang="en-US" sz="1400" b="1">
              <a:latin typeface="宋体" panose="02010600030101010101" pitchFamily="2" charset="-122"/>
              <a:cs typeface="Times New Roman" panose="02020603050405020304" pitchFamily="18" charset="0"/>
              <a:sym typeface="+mn-lt"/>
            </a:endParaRPr>
          </a:p>
        </p:txBody>
      </p:sp>
      <p:sp>
        <p:nvSpPr>
          <p:cNvPr id="27" name="Text Box 2"/>
          <p:cNvSpPr txBox="1">
            <a:spLocks noChangeArrowheads="1"/>
          </p:cNvSpPr>
          <p:nvPr>
            <p:custDataLst>
              <p:tags r:id="rId19"/>
            </p:custDataLst>
          </p:nvPr>
        </p:nvSpPr>
        <p:spPr bwMode="auto">
          <a:xfrm>
            <a:off x="7291755" y="3870325"/>
            <a:ext cx="576774" cy="253759"/>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代词</a:t>
            </a:r>
            <a:endParaRPr kumimoji="1" lang="zh-CN" altLang="en-US" sz="1400" b="1">
              <a:latin typeface="宋体" panose="02010600030101010101" pitchFamily="2" charset="-122"/>
              <a:cs typeface="Times New Roman" panose="02020603050405020304" pitchFamily="18" charset="0"/>
              <a:sym typeface="+mn-lt"/>
            </a:endParaRPr>
          </a:p>
        </p:txBody>
      </p:sp>
      <p:sp>
        <p:nvSpPr>
          <p:cNvPr id="28" name="Text Box 2"/>
          <p:cNvSpPr txBox="1">
            <a:spLocks noChangeArrowheads="1"/>
          </p:cNvSpPr>
          <p:nvPr>
            <p:custDataLst>
              <p:tags r:id="rId20"/>
            </p:custDataLst>
          </p:nvPr>
        </p:nvSpPr>
        <p:spPr bwMode="auto">
          <a:xfrm>
            <a:off x="8812857" y="4426785"/>
            <a:ext cx="1177290" cy="295910"/>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非谓语动词</a:t>
            </a:r>
            <a:endParaRPr kumimoji="1" lang="zh-CN" altLang="en-US" sz="1400" b="1">
              <a:latin typeface="宋体" panose="02010600030101010101" pitchFamily="2" charset="-122"/>
              <a:cs typeface="Times New Roman" panose="02020603050405020304" pitchFamily="18" charset="0"/>
              <a:sym typeface="+mn-lt"/>
            </a:endParaRPr>
          </a:p>
        </p:txBody>
      </p:sp>
      <p:sp>
        <p:nvSpPr>
          <p:cNvPr id="29" name="Text Box 2"/>
          <p:cNvSpPr txBox="1">
            <a:spLocks noChangeArrowheads="1"/>
          </p:cNvSpPr>
          <p:nvPr>
            <p:custDataLst>
              <p:tags r:id="rId21"/>
            </p:custDataLst>
          </p:nvPr>
        </p:nvSpPr>
        <p:spPr bwMode="auto">
          <a:xfrm>
            <a:off x="3130926" y="4778212"/>
            <a:ext cx="588645" cy="279451"/>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冠词</a:t>
            </a:r>
            <a:endParaRPr kumimoji="1" lang="zh-CN" altLang="en-US" sz="1400" b="1">
              <a:latin typeface="宋体" panose="02010600030101010101" pitchFamily="2" charset="-122"/>
              <a:cs typeface="Times New Roman" panose="02020603050405020304" pitchFamily="18" charset="0"/>
              <a:sym typeface="+mn-lt"/>
            </a:endParaRPr>
          </a:p>
        </p:txBody>
      </p:sp>
      <p:sp>
        <p:nvSpPr>
          <p:cNvPr id="30" name="Text Box 2"/>
          <p:cNvSpPr txBox="1">
            <a:spLocks noChangeArrowheads="1"/>
          </p:cNvSpPr>
          <p:nvPr>
            <p:custDataLst>
              <p:tags r:id="rId22"/>
            </p:custDataLst>
          </p:nvPr>
        </p:nvSpPr>
        <p:spPr bwMode="auto">
          <a:xfrm>
            <a:off x="5424970" y="4699335"/>
            <a:ext cx="937711" cy="287163"/>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定语从句</a:t>
            </a:r>
            <a:endParaRPr kumimoji="1" lang="zh-CN" altLang="en-US" sz="1400" b="1">
              <a:latin typeface="宋体" panose="02010600030101010101" pitchFamily="2" charset="-122"/>
              <a:cs typeface="Times New Roman" panose="02020603050405020304" pitchFamily="18" charset="0"/>
              <a:sym typeface="+mn-lt"/>
            </a:endParaRPr>
          </a:p>
        </p:txBody>
      </p:sp>
      <p:sp>
        <p:nvSpPr>
          <p:cNvPr id="31" name="Text Box 2"/>
          <p:cNvSpPr txBox="1">
            <a:spLocks noChangeArrowheads="1"/>
          </p:cNvSpPr>
          <p:nvPr>
            <p:custDataLst>
              <p:tags r:id="rId23"/>
            </p:custDataLst>
          </p:nvPr>
        </p:nvSpPr>
        <p:spPr bwMode="auto">
          <a:xfrm>
            <a:off x="811275" y="5222372"/>
            <a:ext cx="771748" cy="279451"/>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lang="zh-CN" altLang="zh-CN" sz="1400" b="1">
                <a:latin typeface="Times New Roman" panose="02020603050405020304" pitchFamily="18" charset="0"/>
                <a:cs typeface="Times New Roman" panose="02020603050405020304" pitchFamily="18" charset="0"/>
              </a:rPr>
              <a:t>形容词</a:t>
            </a:r>
            <a:endParaRPr kumimoji="1" lang="zh-CN" altLang="en-US" sz="1400" b="1">
              <a:latin typeface="宋体" panose="02010600030101010101" pitchFamily="2" charset="-122"/>
              <a:cs typeface="Times New Roman" panose="02020603050405020304" pitchFamily="18" charset="0"/>
              <a:sym typeface="+mn-lt"/>
            </a:endParaRPr>
          </a:p>
        </p:txBody>
      </p:sp>
      <p:sp>
        <p:nvSpPr>
          <p:cNvPr id="32" name="Text Box 2"/>
          <p:cNvSpPr txBox="1">
            <a:spLocks noChangeArrowheads="1"/>
          </p:cNvSpPr>
          <p:nvPr>
            <p:custDataLst>
              <p:tags r:id="rId24"/>
            </p:custDataLst>
          </p:nvPr>
        </p:nvSpPr>
        <p:spPr bwMode="auto">
          <a:xfrm>
            <a:off x="4358221" y="6118568"/>
            <a:ext cx="697407" cy="279451"/>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lang="zh-CN" altLang="zh-CN" sz="1400" b="1">
                <a:latin typeface="Times New Roman" panose="02020603050405020304" pitchFamily="18" charset="0"/>
                <a:cs typeface="Times New Roman" panose="02020603050405020304" pitchFamily="18" charset="0"/>
              </a:rPr>
              <a:t>连词</a:t>
            </a:r>
            <a:endParaRPr kumimoji="1" lang="zh-CN" altLang="en-US" sz="1400" b="1">
              <a:latin typeface="宋体" panose="02010600030101010101" pitchFamily="2" charset="-122"/>
              <a:cs typeface="Times New Roman" panose="02020603050405020304" pitchFamily="18" charset="0"/>
              <a:sym typeface="+mn-lt"/>
            </a:endParaRPr>
          </a:p>
        </p:txBody>
      </p:sp>
      <p:pic>
        <p:nvPicPr>
          <p:cNvPr id="34" name="图片 33"/>
          <p:cNvPicPr>
            <a:picLocks noChangeAspect="1"/>
          </p:cNvPicPr>
          <p:nvPr>
            <p:custDataLst>
              <p:tags r:id="rId25"/>
            </p:custDataLst>
          </p:nvPr>
        </p:nvPicPr>
        <p:blipFill>
          <a:blip r:embed="rId26">
            <a:extLst>
              <a:ext uri="{28A0092B-C50C-407E-A947-70E740481C1C}">
                <a14:useLocalDpi xmlns:a14="http://schemas.microsoft.com/office/drawing/2010/main" val="0"/>
              </a:ext>
            </a:extLst>
          </a:blip>
          <a:stretch>
            <a:fillRect/>
          </a:stretch>
        </p:blipFill>
        <p:spPr>
          <a:xfrm>
            <a:off x="745963" y="1449780"/>
            <a:ext cx="717523" cy="369332"/>
          </a:xfrm>
          <a:prstGeom prst="rect">
            <a:avLst/>
          </a:prstGeom>
        </p:spPr>
      </p:pic>
      <p:sp>
        <p:nvSpPr>
          <p:cNvPr id="35" name="文本框 34"/>
          <p:cNvSpPr txBox="1"/>
          <p:nvPr>
            <p:custDataLst>
              <p:tags r:id="rId27"/>
            </p:custDataLst>
          </p:nvPr>
        </p:nvSpPr>
        <p:spPr>
          <a:xfrm>
            <a:off x="10576539" y="3347605"/>
            <a:ext cx="1071509" cy="322858"/>
          </a:xfrm>
          <a:prstGeom prst="rect">
            <a:avLst/>
          </a:prstGeom>
          <a:noFill/>
          <a:ln w="25400">
            <a:solidFill>
              <a:srgbClr val="EE0000"/>
            </a:solidFill>
          </a:ln>
        </p:spPr>
        <p:txBody>
          <a:bodyPr wrap="square" rtlCol="0">
            <a:spAutoFit/>
          </a:bodyPr>
          <a:lstStyle/>
          <a:p>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36" name="文本框 35"/>
          <p:cNvSpPr txBox="1"/>
          <p:nvPr>
            <p:custDataLst>
              <p:tags r:id="rId28"/>
            </p:custDataLst>
          </p:nvPr>
        </p:nvSpPr>
        <p:spPr>
          <a:xfrm>
            <a:off x="458374" y="3651220"/>
            <a:ext cx="1108472" cy="346095"/>
          </a:xfrm>
          <a:prstGeom prst="rect">
            <a:avLst/>
          </a:prstGeom>
          <a:noFill/>
          <a:ln w="25400">
            <a:solidFill>
              <a:srgbClr val="EE0000"/>
            </a:solidFill>
          </a:ln>
        </p:spPr>
        <p:txBody>
          <a:bodyPr wrap="square" rtlCol="0">
            <a:spAutoFit/>
          </a:bodyPr>
          <a:lstStyle/>
          <a:p>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37" name="文本框 36"/>
          <p:cNvSpPr txBox="1"/>
          <p:nvPr>
            <p:custDataLst>
              <p:tags r:id="rId29"/>
            </p:custDataLst>
          </p:nvPr>
        </p:nvSpPr>
        <p:spPr>
          <a:xfrm>
            <a:off x="10212102" y="4437590"/>
            <a:ext cx="1071509" cy="322858"/>
          </a:xfrm>
          <a:prstGeom prst="rect">
            <a:avLst/>
          </a:prstGeom>
          <a:noFill/>
          <a:ln w="25400">
            <a:solidFill>
              <a:srgbClr val="EE0000"/>
            </a:solidFill>
          </a:ln>
        </p:spPr>
        <p:txBody>
          <a:bodyPr wrap="square" rtlCol="0">
            <a:spAutoFit/>
          </a:bodyPr>
          <a:lstStyle/>
          <a:p>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38" name="文本框 37"/>
          <p:cNvSpPr txBox="1"/>
          <p:nvPr>
            <p:custDataLst>
              <p:tags r:id="rId30"/>
            </p:custDataLst>
          </p:nvPr>
        </p:nvSpPr>
        <p:spPr>
          <a:xfrm>
            <a:off x="7247273" y="5008230"/>
            <a:ext cx="2088985" cy="253760"/>
          </a:xfrm>
          <a:prstGeom prst="rect">
            <a:avLst/>
          </a:prstGeom>
          <a:noFill/>
          <a:ln w="12700">
            <a:solidFill>
              <a:schemeClr val="accent6">
                <a:lumMod val="75000"/>
              </a:schemeClr>
            </a:solidFill>
          </a:ln>
        </p:spPr>
        <p:txBody>
          <a:bodyPr wrap="square" rtlCol="0">
            <a:spAutoFit/>
          </a:bodyPr>
          <a:lstStyle/>
          <a:p>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41" name="任意多边形: 形状 16"/>
          <p:cNvSpPr/>
          <p:nvPr>
            <p:custDataLst>
              <p:tags r:id="rId31"/>
            </p:custDataLst>
          </p:nvPr>
        </p:nvSpPr>
        <p:spPr>
          <a:xfrm>
            <a:off x="9787597" y="5749236"/>
            <a:ext cx="1174479" cy="45341"/>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16"/>
          <p:cNvSpPr/>
          <p:nvPr>
            <p:custDataLst>
              <p:tags r:id="rId32"/>
            </p:custDataLst>
          </p:nvPr>
        </p:nvSpPr>
        <p:spPr>
          <a:xfrm>
            <a:off x="6049471" y="6056873"/>
            <a:ext cx="972003" cy="45719"/>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custDataLst>
              <p:tags r:id="rId33"/>
            </p:custDataLst>
          </p:nvPr>
        </p:nvSpPr>
        <p:spPr>
          <a:xfrm>
            <a:off x="5080916" y="2588551"/>
            <a:ext cx="662940" cy="275933"/>
          </a:xfrm>
          <a:prstGeom prst="rect">
            <a:avLst/>
          </a:prstGeom>
          <a:noFill/>
          <a:ln w="25400">
            <a:solidFill>
              <a:srgbClr val="EE0000"/>
            </a:solidFill>
          </a:ln>
        </p:spPr>
        <p:txBody>
          <a:bodyPr wrap="square" rtlCol="0">
            <a:noAutofit/>
          </a:bodyPr>
          <a:lstStyle/>
          <a:p>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Tree>
    <p:custDataLst>
      <p:tags r:id="rId3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300" fill="hold">
                                          <p:stCondLst>
                                            <p:cond delay="0"/>
                                          </p:stCondLst>
                                        </p:cTn>
                                        <p:tgtEl>
                                          <p:spTgt spid="9"/>
                                        </p:tgtEl>
                                        <p:attrNameLst>
                                          <p:attrName>style.visibility</p:attrName>
                                        </p:attrNameLst>
                                      </p:cBhvr>
                                      <p:to>
                                        <p:strVal val="visible"/>
                                      </p:to>
                                    </p:set>
                                    <p:animEffect transition="in" filter="wipe(down)">
                                      <p:cBhvr>
                                        <p:cTn id="7" dur="3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300" fill="hold">
                                          <p:stCondLst>
                                            <p:cond delay="0"/>
                                          </p:stCondLst>
                                        </p:cTn>
                                        <p:tgtEl>
                                          <p:spTgt spid="14"/>
                                        </p:tgtEl>
                                        <p:attrNameLst>
                                          <p:attrName>style.visibility</p:attrName>
                                        </p:attrNameLst>
                                      </p:cBhvr>
                                      <p:to>
                                        <p:strVal val="visible"/>
                                      </p:to>
                                    </p:set>
                                    <p:animEffect transition="in" filter="wipe(down)">
                                      <p:cBhvr>
                                        <p:cTn id="12" dur="3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300" fill="hold">
                                          <p:stCondLst>
                                            <p:cond delay="0"/>
                                          </p:stCondLst>
                                        </p:cTn>
                                        <p:tgtEl>
                                          <p:spTgt spid="15"/>
                                        </p:tgtEl>
                                        <p:attrNameLst>
                                          <p:attrName>style.visibility</p:attrName>
                                        </p:attrNameLst>
                                      </p:cBhvr>
                                      <p:to>
                                        <p:strVal val="visible"/>
                                      </p:to>
                                    </p:set>
                                    <p:animEffect transition="in" filter="wipe(down)">
                                      <p:cBhvr>
                                        <p:cTn id="22" dur="3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300" fill="hold">
                                          <p:stCondLst>
                                            <p:cond delay="0"/>
                                          </p:stCondLst>
                                        </p:cTn>
                                        <p:tgtEl>
                                          <p:spTgt spid="43"/>
                                        </p:tgtEl>
                                        <p:attrNameLst>
                                          <p:attrName>style.visibility</p:attrName>
                                        </p:attrNameLst>
                                      </p:cBhvr>
                                      <p:to>
                                        <p:strVal val="visible"/>
                                      </p:to>
                                    </p:set>
                                    <p:animEffect transition="in" filter="wipe(down)">
                                      <p:cBhvr>
                                        <p:cTn id="32" dur="3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300" fill="hold">
                                          <p:stCondLst>
                                            <p:cond delay="0"/>
                                          </p:stCondLst>
                                        </p:cTn>
                                        <p:tgtEl>
                                          <p:spTgt spid="16"/>
                                        </p:tgtEl>
                                        <p:attrNameLst>
                                          <p:attrName>style.visibility</p:attrName>
                                        </p:attrNameLst>
                                      </p:cBhvr>
                                      <p:to>
                                        <p:strVal val="visible"/>
                                      </p:to>
                                    </p:set>
                                    <p:animEffect transition="in" filter="wipe(down)">
                                      <p:cBhvr>
                                        <p:cTn id="37" dur="3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300" fill="hold">
                                          <p:stCondLst>
                                            <p:cond delay="0"/>
                                          </p:stCondLst>
                                        </p:cTn>
                                        <p:tgtEl>
                                          <p:spTgt spid="35"/>
                                        </p:tgtEl>
                                        <p:attrNameLst>
                                          <p:attrName>style.visibility</p:attrName>
                                        </p:attrNameLst>
                                      </p:cBhvr>
                                      <p:to>
                                        <p:strVal val="visible"/>
                                      </p:to>
                                    </p:set>
                                    <p:animEffect transition="in" filter="wipe(down)">
                                      <p:cBhvr>
                                        <p:cTn id="47" dur="300"/>
                                        <p:tgtEl>
                                          <p:spTgt spid="35"/>
                                        </p:tgtEl>
                                      </p:cBhvr>
                                    </p:animEffect>
                                  </p:childTnLst>
                                </p:cTn>
                              </p:par>
                              <p:par>
                                <p:cTn id="48" presetID="22" presetClass="entr" presetSubtype="4" fill="hold" grpId="0" nodeType="withEffect">
                                  <p:stCondLst>
                                    <p:cond delay="0"/>
                                  </p:stCondLst>
                                  <p:childTnLst>
                                    <p:set>
                                      <p:cBhvr>
                                        <p:cTn id="49" dur="300" fill="hold">
                                          <p:stCondLst>
                                            <p:cond delay="0"/>
                                          </p:stCondLst>
                                        </p:cTn>
                                        <p:tgtEl>
                                          <p:spTgt spid="36"/>
                                        </p:tgtEl>
                                        <p:attrNameLst>
                                          <p:attrName>style.visibility</p:attrName>
                                        </p:attrNameLst>
                                      </p:cBhvr>
                                      <p:to>
                                        <p:strVal val="visible"/>
                                      </p:to>
                                    </p:set>
                                    <p:animEffect transition="in" filter="wipe(down)">
                                      <p:cBhvr>
                                        <p:cTn id="50" dur="3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300" fill="hold">
                                          <p:stCondLst>
                                            <p:cond delay="0"/>
                                          </p:stCondLst>
                                        </p:cTn>
                                        <p:tgtEl>
                                          <p:spTgt spid="18"/>
                                        </p:tgtEl>
                                        <p:attrNameLst>
                                          <p:attrName>style.visibility</p:attrName>
                                        </p:attrNameLst>
                                      </p:cBhvr>
                                      <p:to>
                                        <p:strVal val="visible"/>
                                      </p:to>
                                    </p:set>
                                    <p:animEffect transition="in" filter="wipe(down)">
                                      <p:cBhvr>
                                        <p:cTn id="55" dur="3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300" fill="hold">
                                          <p:stCondLst>
                                            <p:cond delay="0"/>
                                          </p:stCondLst>
                                        </p:cTn>
                                        <p:tgtEl>
                                          <p:spTgt spid="19"/>
                                        </p:tgtEl>
                                        <p:attrNameLst>
                                          <p:attrName>style.visibility</p:attrName>
                                        </p:attrNameLst>
                                      </p:cBhvr>
                                      <p:to>
                                        <p:strVal val="visible"/>
                                      </p:to>
                                    </p:set>
                                    <p:animEffect transition="in" filter="wipe(down)">
                                      <p:cBhvr>
                                        <p:cTn id="65" dur="3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300" fill="hold">
                                          <p:stCondLst>
                                            <p:cond delay="0"/>
                                          </p:stCondLst>
                                        </p:cTn>
                                        <p:tgtEl>
                                          <p:spTgt spid="20"/>
                                        </p:tgtEl>
                                        <p:attrNameLst>
                                          <p:attrName>style.visibility</p:attrName>
                                        </p:attrNameLst>
                                      </p:cBhvr>
                                      <p:to>
                                        <p:strVal val="visible"/>
                                      </p:to>
                                    </p:set>
                                    <p:animEffect transition="in" filter="wipe(down)">
                                      <p:cBhvr>
                                        <p:cTn id="75" dur="3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300" fill="hold">
                                          <p:stCondLst>
                                            <p:cond delay="0"/>
                                          </p:stCondLst>
                                        </p:cTn>
                                        <p:tgtEl>
                                          <p:spTgt spid="37"/>
                                        </p:tgtEl>
                                        <p:attrNameLst>
                                          <p:attrName>style.visibility</p:attrName>
                                        </p:attrNameLst>
                                      </p:cBhvr>
                                      <p:to>
                                        <p:strVal val="visible"/>
                                      </p:to>
                                    </p:set>
                                    <p:animEffect transition="in" filter="wipe(down)">
                                      <p:cBhvr>
                                        <p:cTn id="85" dur="3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300" fill="hold">
                                          <p:stCondLst>
                                            <p:cond delay="0"/>
                                          </p:stCondLst>
                                        </p:cTn>
                                        <p:tgtEl>
                                          <p:spTgt spid="21"/>
                                        </p:tgtEl>
                                        <p:attrNameLst>
                                          <p:attrName>style.visibility</p:attrName>
                                        </p:attrNameLst>
                                      </p:cBhvr>
                                      <p:to>
                                        <p:strVal val="visible"/>
                                      </p:to>
                                    </p:set>
                                    <p:animEffect transition="in" filter="wipe(down)">
                                      <p:cBhvr>
                                        <p:cTn id="90" dur="3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300" fill="hold">
                                          <p:stCondLst>
                                            <p:cond delay="0"/>
                                          </p:stCondLst>
                                        </p:cTn>
                                        <p:tgtEl>
                                          <p:spTgt spid="38"/>
                                        </p:tgtEl>
                                        <p:attrNameLst>
                                          <p:attrName>style.visibility</p:attrName>
                                        </p:attrNameLst>
                                      </p:cBhvr>
                                      <p:to>
                                        <p:strVal val="visible"/>
                                      </p:to>
                                    </p:set>
                                    <p:animEffect transition="in" filter="wipe(down)">
                                      <p:cBhvr>
                                        <p:cTn id="100" dur="3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300" fill="hold">
                                          <p:stCondLst>
                                            <p:cond delay="0"/>
                                          </p:stCondLst>
                                        </p:cTn>
                                        <p:tgtEl>
                                          <p:spTgt spid="22"/>
                                        </p:tgtEl>
                                        <p:attrNameLst>
                                          <p:attrName>style.visibility</p:attrName>
                                        </p:attrNameLst>
                                      </p:cBhvr>
                                      <p:to>
                                        <p:strVal val="visible"/>
                                      </p:to>
                                    </p:set>
                                    <p:animEffect transition="in" filter="wipe(down)">
                                      <p:cBhvr>
                                        <p:cTn id="105" dur="300"/>
                                        <p:tgtEl>
                                          <p:spTgt spid="2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300" fill="hold">
                                          <p:stCondLst>
                                            <p:cond delay="0"/>
                                          </p:stCondLst>
                                        </p:cTn>
                                        <p:tgtEl>
                                          <p:spTgt spid="23"/>
                                        </p:tgtEl>
                                        <p:attrNameLst>
                                          <p:attrName>style.visibility</p:attrName>
                                        </p:attrNameLst>
                                      </p:cBhvr>
                                      <p:to>
                                        <p:strVal val="visible"/>
                                      </p:to>
                                    </p:set>
                                    <p:animEffect transition="in" filter="wipe(down)">
                                      <p:cBhvr>
                                        <p:cTn id="115" dur="300"/>
                                        <p:tgtEl>
                                          <p:spTgt spid="2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fade">
                                      <p:cBhvr>
                                        <p:cTn id="120" dur="500"/>
                                        <p:tgtEl>
                                          <p:spTgt spid="31"/>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300" fill="hold">
                                          <p:stCondLst>
                                            <p:cond delay="0"/>
                                          </p:stCondLst>
                                        </p:cTn>
                                        <p:tgtEl>
                                          <p:spTgt spid="24"/>
                                        </p:tgtEl>
                                        <p:attrNameLst>
                                          <p:attrName>style.visibility</p:attrName>
                                        </p:attrNameLst>
                                      </p:cBhvr>
                                      <p:to>
                                        <p:strVal val="visible"/>
                                      </p:to>
                                    </p:set>
                                    <p:animEffect transition="in" filter="wipe(down)">
                                      <p:cBhvr>
                                        <p:cTn id="133" dur="300"/>
                                        <p:tgtEl>
                                          <p:spTgt spid="2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fade">
                                      <p:cBhvr>
                                        <p:cTn id="1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3" grpId="0" bldLvl="0" animBg="1"/>
      <p:bldP spid="17"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5" grpId="0" bldLvl="0" animBg="1"/>
      <p:bldP spid="36" grpId="0" bldLvl="0" animBg="1"/>
      <p:bldP spid="37" grpId="0" bldLvl="0" animBg="1"/>
      <p:bldP spid="38" grpId="0" bldLvl="0" animBg="1"/>
      <p:bldP spid="41" grpId="0" bldLvl="0" animBg="1"/>
      <p:bldP spid="42" grpId="0" bldLvl="0" animBg="1"/>
      <p:bldP spid="4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8016875"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2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一般过去时</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r>
              <a:rPr lang="zh-CN" altLang="en-US"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动词用过去式</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486410" y="1024255"/>
            <a:ext cx="11535410" cy="5257165"/>
          </a:xfrm>
          <a:prstGeom prst="rect">
            <a:avLst/>
          </a:prstGeom>
        </p:spPr>
        <p:txBody>
          <a:bodyPr wrap="square">
            <a:noAutofit/>
          </a:bodyPr>
          <a:lstStyle/>
          <a:p>
            <a:pPr marL="0" algn="l" defTabSz="266700">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(4)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常见句型：</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en-US"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① </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It is time that sb. should do/</a:t>
            </a:r>
            <a:r>
              <a:rPr lang="en-US" altLang="zh-CN" sz="2800" b="1">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did</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sth.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该到</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的时候了</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en-US"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② </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It is/has been</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＋一段时间＋</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since...</a:t>
            </a:r>
            <a:r>
              <a:rPr lang="en-US" altLang="zh-CN" sz="2800" b="1">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did</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sth.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自从做某事已经一段时间了</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en-US"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③ </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would/had rather sb. </a:t>
            </a:r>
            <a:r>
              <a:rPr lang="en-US" altLang="zh-CN" sz="2800" b="1">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did</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sth.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宁愿某人做某事</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fontAlgn="auto">
              <a:lnSpc>
                <a:spcPct val="150000"/>
              </a:lnSpc>
              <a:spcBef>
                <a:spcPct val="0"/>
              </a:spcBef>
              <a:spcAft>
                <a:spcPct val="0"/>
              </a:spcAft>
            </a:pP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e.g.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It is time that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we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took action</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to protect our environment.</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457200" algn="l" defTabSz="266700" fontAlgn="auto">
              <a:lnSpc>
                <a:spcPct val="150000"/>
              </a:lnSpc>
              <a:spcBef>
                <a:spcPct val="0"/>
              </a:spcBef>
              <a:spcAft>
                <a:spcPct val="0"/>
              </a:spcAft>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该到我们采取措施保护环境的时候了。</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fontAlgn="auto">
              <a:lnSpc>
                <a:spcPct val="150000"/>
              </a:lnSpc>
              <a:spcBef>
                <a:spcPct val="0"/>
              </a:spcBef>
              <a:spcAft>
                <a:spcPct val="0"/>
              </a:spcAft>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sym typeface="+mn-ea"/>
              </a:rPr>
              <a:t>It is/has been</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three years since he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went</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abroad.		</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0" indent="457200" algn="l" defTabSz="266700" fontAlgn="auto">
              <a:lnSpc>
                <a:spcPct val="150000"/>
              </a:lnSpc>
              <a:spcBef>
                <a:spcPct val="0"/>
              </a:spcBef>
              <a:spcAft>
                <a:spcPct val="0"/>
              </a:spcAft>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I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would rather</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you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failed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the exam.</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457200" algn="l" defTabSz="266700" fontAlgn="auto">
              <a:lnSpc>
                <a:spcPct val="150000"/>
              </a:lnSpc>
              <a:spcBef>
                <a:spcPct val="0"/>
              </a:spcBef>
              <a:spcAft>
                <a:spcPct val="0"/>
              </a:spcAft>
            </a:pP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457200" algn="l" defTabSz="266700" fontAlgn="auto">
              <a:lnSpc>
                <a:spcPct val="150000"/>
              </a:lnSpc>
              <a:spcBef>
                <a:spcPct val="0"/>
              </a:spcBef>
              <a:spcAft>
                <a:spcPct val="0"/>
              </a:spcAft>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fontAlgn="auto">
              <a:lnSpc>
                <a:spcPct val="150000"/>
              </a:lnSpc>
              <a:spcBef>
                <a:spcPct val="0"/>
              </a:spcBef>
              <a:spcAft>
                <a:spcPct val="0"/>
              </a:spcAft>
            </a:pP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35280" y="237490"/>
            <a:ext cx="11522075" cy="554355"/>
          </a:xfrm>
          <a:prstGeom prst="rect">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rPr>
              <a:t>动词的</a:t>
            </a:r>
            <a:r>
              <a:rPr lang="zh-CN" altLang="en-US" sz="3600">
                <a:solidFill>
                  <a:srgbClr val="FF0000"/>
                </a:solidFill>
                <a:latin typeface="华文新魏" panose="02010800040101010101" charset="-122"/>
                <a:ea typeface="华文新魏" panose="02010800040101010101" charset="-122"/>
                <a:cs typeface="华文新魏" panose="02010800040101010101" charset="-122"/>
                <a:sym typeface="+mn-ea"/>
              </a:rPr>
              <a:t>过去式</a:t>
            </a:r>
            <a:r>
              <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rPr>
              <a:t>和</a:t>
            </a:r>
            <a:r>
              <a:rPr lang="zh-CN" altLang="en-US" sz="3600">
                <a:solidFill>
                  <a:srgbClr val="FF0000"/>
                </a:solidFill>
                <a:latin typeface="华文新魏" panose="02010800040101010101" charset="-122"/>
                <a:ea typeface="华文新魏" panose="02010800040101010101" charset="-122"/>
                <a:cs typeface="华文新魏" panose="02010800040101010101" charset="-122"/>
                <a:sym typeface="+mn-ea"/>
              </a:rPr>
              <a:t>过去分词</a:t>
            </a:r>
            <a:r>
              <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rPr>
              <a:t>的构成</a:t>
            </a:r>
            <a:endPar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graphicFrame>
        <p:nvGraphicFramePr>
          <p:cNvPr id="6650962" name="表格 6650961"/>
          <p:cNvGraphicFramePr>
            <a:graphicFrameLocks noGrp="1"/>
          </p:cNvGraphicFramePr>
          <p:nvPr>
            <p:custDataLst>
              <p:tags r:id="rId2"/>
            </p:custDataLst>
          </p:nvPr>
        </p:nvGraphicFramePr>
        <p:xfrm>
          <a:off x="334963" y="1056005"/>
          <a:ext cx="11494770" cy="5166360"/>
        </p:xfrm>
        <a:graphic>
          <a:graphicData uri="http://schemas.openxmlformats.org/drawingml/2006/table">
            <a:tbl>
              <a:tblPr firstCol="1" bandCol="1">
                <a:tableStyleId>{1FD5AD50-118B-483C-A9ED-9C8EE5E41897}</a:tableStyleId>
              </a:tblPr>
              <a:tblGrid>
                <a:gridCol w="3832225"/>
                <a:gridCol w="3295015"/>
                <a:gridCol w="4367530"/>
              </a:tblGrid>
              <a:tr h="1158240">
                <a:tc>
                  <a:txBody>
                    <a:bodyPr wrap="square"/>
                    <a:lstStyle/>
                    <a:p>
                      <a:pPr defTabSz="914400">
                        <a:lnSpc>
                          <a:spcPct val="125000"/>
                        </a:lnSpc>
                        <a:buNone/>
                        <a:tabLst>
                          <a:tab pos="2971800" algn="l"/>
                        </a:tabLst>
                      </a:pP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一般情况</a:t>
                      </a:r>
                      <a:r>
                        <a:rPr lang="en-US" altLang="zh-CN" sz="280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包括“元音字母＋</a:t>
                      </a:r>
                      <a:r>
                        <a:rPr lang="en-US" altLang="zh-CN" sz="2800">
                          <a:solidFill>
                            <a:schemeClr val="tx1"/>
                          </a:solidFill>
                          <a:latin typeface="Times New Roman" panose="02020603050405020304" pitchFamily="18" charset="0"/>
                          <a:ea typeface="华文楷体" panose="02010600040101010101" charset="-122"/>
                          <a:cs typeface="Times New Roman" panose="02020603050405020304" pitchFamily="18" charset="0"/>
                        </a:rPr>
                        <a:t>y”</a:t>
                      </a: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结尾的动词</a:t>
                      </a:r>
                      <a:r>
                        <a:rPr lang="en-US" altLang="zh-CN" sz="2800">
                          <a:solidFill>
                            <a:schemeClr val="tx1"/>
                          </a:solidFill>
                          <a:latin typeface="Times New Roman" panose="02020603050405020304" pitchFamily="18" charset="0"/>
                          <a:ea typeface="华文楷体" panose="02010600040101010101" charset="-122"/>
                          <a:cs typeface="Times New Roman" panose="02020603050405020304" pitchFamily="18" charset="0"/>
                        </a:rPr>
                        <a:t>)</a:t>
                      </a:r>
                      <a:endParaRPr lang="en-US" altLang="zh-CN" sz="2800">
                        <a:solidFill>
                          <a:schemeClr val="tx1"/>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solidFill>
                      <a:schemeClr val="accent5">
                        <a:lumMod val="20000"/>
                        <a:lumOff val="80000"/>
                      </a:schemeClr>
                    </a:solidFill>
                  </a:tcPr>
                </a:tc>
                <a:tc>
                  <a:txBody>
                    <a:bodyPr wrap="square"/>
                    <a:lstStyle/>
                    <a:p>
                      <a:pPr algn="ctr" defTabSz="914400">
                        <a:lnSpc>
                          <a:spcPct val="125000"/>
                        </a:lnSpc>
                        <a:buNone/>
                        <a:tabLst>
                          <a:tab pos="2971800" algn="l"/>
                        </a:tabLst>
                      </a:pPr>
                      <a:r>
                        <a:rPr lang="zh-CN" altLang="en-US"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加</a:t>
                      </a:r>
                      <a:r>
                        <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­ed</a:t>
                      </a:r>
                      <a:endPar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tc>
                <a:tc>
                  <a:txBody>
                    <a:bodyPr wrap="square"/>
                    <a:lstStyle/>
                    <a:p>
                      <a:pPr algn="ctr" defTabSz="914400">
                        <a:lnSpc>
                          <a:spcPct val="125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delay—delay</a:t>
                      </a:r>
                      <a:r>
                        <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rPr>
                        <a:t>ed</a:t>
                      </a:r>
                      <a:r>
                        <a:rPr lang="en-US" altLang="zh-CN" sz="2800">
                          <a:latin typeface="Times New Roman" panose="02020603050405020304" pitchFamily="18" charset="0"/>
                          <a:ea typeface="华文楷体" panose="02010600040101010101" charset="-122"/>
                          <a:cs typeface="Times New Roman" panose="02020603050405020304" pitchFamily="18" charset="0"/>
                        </a:rPr>
                        <a:t> </a:t>
                      </a:r>
                      <a:endParaRPr lang="en-US" altLang="zh-CN" sz="2800">
                        <a:latin typeface="Times New Roman" panose="02020603050405020304" pitchFamily="18" charset="0"/>
                        <a:ea typeface="华文楷体" panose="02010600040101010101" charset="-122"/>
                        <a:cs typeface="Times New Roman" panose="02020603050405020304" pitchFamily="18" charset="0"/>
                      </a:endParaRPr>
                    </a:p>
                    <a:p>
                      <a:pPr algn="ctr" defTabSz="914400">
                        <a:lnSpc>
                          <a:spcPct val="125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call—call</a:t>
                      </a:r>
                      <a:r>
                        <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rPr>
                        <a:t>ed</a:t>
                      </a:r>
                      <a:endPar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tc>
              </a:tr>
              <a:tr h="624840">
                <a:tc>
                  <a:txBody>
                    <a:bodyPr wrap="square"/>
                    <a:lstStyle/>
                    <a:p>
                      <a:pPr algn="ctr" defTabSz="914400">
                        <a:lnSpc>
                          <a:spcPct val="125000"/>
                        </a:lnSpc>
                        <a:buNone/>
                        <a:tabLst>
                          <a:tab pos="2971800" algn="l"/>
                        </a:tabLst>
                      </a:pP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以</a:t>
                      </a:r>
                      <a:r>
                        <a:rPr lang="en-US" altLang="zh-CN" sz="2800">
                          <a:solidFill>
                            <a:schemeClr val="tx1"/>
                          </a:solidFill>
                          <a:latin typeface="Times New Roman" panose="02020603050405020304" pitchFamily="18" charset="0"/>
                          <a:ea typeface="华文楷体" panose="02010600040101010101" charset="-122"/>
                          <a:cs typeface="Times New Roman" panose="02020603050405020304" pitchFamily="18" charset="0"/>
                        </a:rPr>
                        <a:t>e</a:t>
                      </a: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结尾</a:t>
                      </a:r>
                      <a:endPar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solidFill>
                      <a:schemeClr val="accent5">
                        <a:lumMod val="20000"/>
                        <a:lumOff val="80000"/>
                      </a:schemeClr>
                    </a:solidFill>
                  </a:tcPr>
                </a:tc>
                <a:tc>
                  <a:txBody>
                    <a:bodyPr wrap="square"/>
                    <a:lstStyle/>
                    <a:p>
                      <a:pPr algn="ctr" defTabSz="914400">
                        <a:lnSpc>
                          <a:spcPct val="125000"/>
                        </a:lnSpc>
                        <a:buNone/>
                        <a:tabLst>
                          <a:tab pos="2971800" algn="l"/>
                        </a:tabLst>
                      </a:pPr>
                      <a:r>
                        <a:rPr lang="zh-CN" altLang="en-US"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加</a:t>
                      </a:r>
                      <a:r>
                        <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­d</a:t>
                      </a:r>
                      <a:endPar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tc>
                <a:tc>
                  <a:txBody>
                    <a:bodyPr wrap="square"/>
                    <a:lstStyle/>
                    <a:p>
                      <a:pPr algn="ctr" defTabSz="914400">
                        <a:lnSpc>
                          <a:spcPct val="125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agree—agree</a:t>
                      </a:r>
                      <a:r>
                        <a:rPr lang="en-US" altLang="zh-CN" sz="2800" b="1" u="sng" err="1">
                          <a:solidFill>
                            <a:srgbClr val="FF0000"/>
                          </a:solidFill>
                          <a:latin typeface="Times New Roman" panose="02020603050405020304" pitchFamily="18" charset="0"/>
                          <a:ea typeface="华文楷体" panose="02010600040101010101" charset="-122"/>
                          <a:cs typeface="Times New Roman" panose="02020603050405020304" pitchFamily="18" charset="0"/>
                        </a:rPr>
                        <a:t>d</a:t>
                      </a:r>
                      <a:r>
                        <a:rPr lang="en-US" altLang="zh-CN" sz="2800" err="1">
                          <a:latin typeface="Times New Roman" panose="02020603050405020304" pitchFamily="18" charset="0"/>
                          <a:ea typeface="华文楷体" panose="02010600040101010101" charset="-122"/>
                          <a:cs typeface="Times New Roman" panose="02020603050405020304" pitchFamily="18" charset="0"/>
                        </a:rPr>
                        <a:t>   hate—hate</a:t>
                      </a:r>
                      <a:r>
                        <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rPr>
                        <a:t>d</a:t>
                      </a:r>
                      <a:endPar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tc>
              </a:tr>
              <a:tr h="1691640">
                <a:tc>
                  <a:txBody>
                    <a:bodyPr wrap="square"/>
                    <a:lstStyle/>
                    <a:p>
                      <a:pPr defTabSz="914400">
                        <a:lnSpc>
                          <a:spcPct val="125000"/>
                        </a:lnSpc>
                        <a:buNone/>
                        <a:tabLst>
                          <a:tab pos="2971800" algn="l"/>
                        </a:tabLst>
                      </a:pP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以“辅音字母＋</a:t>
                      </a:r>
                      <a:r>
                        <a:rPr lang="en-US" altLang="zh-CN" sz="2800">
                          <a:solidFill>
                            <a:schemeClr val="tx1"/>
                          </a:solidFill>
                          <a:latin typeface="Times New Roman" panose="02020603050405020304" pitchFamily="18" charset="0"/>
                          <a:ea typeface="华文楷体" panose="02010600040101010101" charset="-122"/>
                          <a:cs typeface="Times New Roman" panose="02020603050405020304" pitchFamily="18" charset="0"/>
                        </a:rPr>
                        <a:t>y”</a:t>
                      </a: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结尾</a:t>
                      </a:r>
                      <a:endPar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solidFill>
                      <a:schemeClr val="accent5">
                        <a:lumMod val="20000"/>
                        <a:lumOff val="80000"/>
                      </a:schemeClr>
                    </a:solidFill>
                  </a:tcPr>
                </a:tc>
                <a:tc>
                  <a:txBody>
                    <a:bodyPr wrap="square"/>
                    <a:lstStyle/>
                    <a:p>
                      <a:pPr algn="ctr" defTabSz="914400">
                        <a:lnSpc>
                          <a:spcPct val="125000"/>
                        </a:lnSpc>
                        <a:buNone/>
                        <a:tabLst>
                          <a:tab pos="2971800" algn="l"/>
                        </a:tabLst>
                      </a:pPr>
                      <a:r>
                        <a:rPr lang="zh-CN" altLang="en-US" sz="2800" b="1">
                          <a:solidFill>
                            <a:srgbClr val="FF0000"/>
                          </a:solidFill>
                          <a:latin typeface="Times New Roman" panose="02020603050405020304" pitchFamily="18" charset="0"/>
                          <a:ea typeface="华文楷体" panose="02010600040101010101" charset="-122"/>
                          <a:cs typeface="Times New Roman" panose="02020603050405020304" pitchFamily="18" charset="0"/>
                          <a:sym typeface="+mn-ea"/>
                        </a:rPr>
                        <a:t>变</a:t>
                      </a:r>
                      <a:r>
                        <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sym typeface="+mn-ea"/>
                        </a:rPr>
                        <a:t>y</a:t>
                      </a:r>
                      <a:r>
                        <a:rPr lang="zh-CN" altLang="en-US" sz="2800" b="1">
                          <a:solidFill>
                            <a:srgbClr val="FF0000"/>
                          </a:solidFill>
                          <a:latin typeface="Times New Roman" panose="02020603050405020304" pitchFamily="18" charset="0"/>
                          <a:ea typeface="华文楷体" panose="02010600040101010101" charset="-122"/>
                          <a:cs typeface="Times New Roman" panose="02020603050405020304" pitchFamily="18" charset="0"/>
                          <a:sym typeface="+mn-ea"/>
                        </a:rPr>
                        <a:t>为</a:t>
                      </a:r>
                      <a:r>
                        <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sym typeface="+mn-ea"/>
                        </a:rPr>
                        <a:t>i</a:t>
                      </a:r>
                      <a:r>
                        <a:rPr lang="zh-CN" altLang="en-US" sz="2800" b="1">
                          <a:solidFill>
                            <a:srgbClr val="FF0000"/>
                          </a:solidFill>
                          <a:latin typeface="Times New Roman" panose="02020603050405020304" pitchFamily="18" charset="0"/>
                          <a:ea typeface="华文楷体" panose="02010600040101010101" charset="-122"/>
                          <a:cs typeface="Times New Roman" panose="02020603050405020304" pitchFamily="18" charset="0"/>
                          <a:sym typeface="+mn-ea"/>
                        </a:rPr>
                        <a:t>加</a:t>
                      </a:r>
                      <a:r>
                        <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­ed</a:t>
                      </a:r>
                      <a:endPar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tc>
                <a:tc>
                  <a:txBody>
                    <a:bodyPr wrap="square"/>
                    <a:lstStyle/>
                    <a:p>
                      <a:pPr algn="ctr" defTabSz="914400">
                        <a:lnSpc>
                          <a:spcPct val="125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cr</a:t>
                      </a:r>
                      <a:r>
                        <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rPr>
                        <a:t>y</a:t>
                      </a:r>
                      <a:r>
                        <a:rPr lang="en-US" altLang="zh-CN" sz="2800">
                          <a:latin typeface="Times New Roman" panose="02020603050405020304" pitchFamily="18" charset="0"/>
                          <a:ea typeface="华文楷体" panose="02010600040101010101" charset="-122"/>
                          <a:cs typeface="Times New Roman" panose="02020603050405020304" pitchFamily="18" charset="0"/>
                        </a:rPr>
                        <a:t>—cr</a:t>
                      </a:r>
                      <a:r>
                        <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rPr>
                        <a:t>ied</a:t>
                      </a:r>
                      <a:r>
                        <a:rPr lang="en-US" altLang="zh-CN" sz="2800">
                          <a:latin typeface="Times New Roman" panose="02020603050405020304" pitchFamily="18" charset="0"/>
                          <a:ea typeface="华文楷体" panose="02010600040101010101" charset="-122"/>
                          <a:cs typeface="Times New Roman" panose="02020603050405020304" pitchFamily="18" charset="0"/>
                        </a:rPr>
                        <a:t>        </a:t>
                      </a:r>
                      <a:endParaRPr lang="en-US" altLang="zh-CN" sz="1000">
                        <a:latin typeface="Times New Roman" panose="02020603050405020304" pitchFamily="18" charset="0"/>
                        <a:ea typeface="华文楷体" panose="02010600040101010101" charset="-122"/>
                        <a:cs typeface="Times New Roman" panose="02020603050405020304" pitchFamily="18" charset="0"/>
                      </a:endParaRPr>
                    </a:p>
                    <a:p>
                      <a:pPr algn="ctr" defTabSz="914400" eaLnBrk="0" hangingPunct="0">
                        <a:lnSpc>
                          <a:spcPct val="125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carr</a:t>
                      </a:r>
                      <a:r>
                        <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sym typeface="+mn-ea"/>
                        </a:rPr>
                        <a:t>y</a:t>
                      </a:r>
                      <a:r>
                        <a:rPr lang="en-US" altLang="zh-CN" sz="2800">
                          <a:latin typeface="Times New Roman" panose="02020603050405020304" pitchFamily="18" charset="0"/>
                          <a:ea typeface="华文楷体" panose="02010600040101010101" charset="-122"/>
                          <a:cs typeface="Times New Roman" panose="02020603050405020304" pitchFamily="18" charset="0"/>
                        </a:rPr>
                        <a:t>—carr</a:t>
                      </a:r>
                      <a:r>
                        <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sym typeface="+mn-ea"/>
                        </a:rPr>
                        <a:t>ied</a:t>
                      </a:r>
                      <a:r>
                        <a:rPr lang="en-US" altLang="zh-CN" sz="2800">
                          <a:latin typeface="Times New Roman" panose="02020603050405020304" pitchFamily="18" charset="0"/>
                          <a:ea typeface="华文楷体" panose="02010600040101010101" charset="-122"/>
                          <a:cs typeface="Times New Roman" panose="02020603050405020304" pitchFamily="18" charset="0"/>
                        </a:rPr>
                        <a:t> </a:t>
                      </a:r>
                      <a:endParaRPr lang="en-US" altLang="zh-CN" sz="2800">
                        <a:latin typeface="Times New Roman" panose="02020603050405020304" pitchFamily="18" charset="0"/>
                        <a:ea typeface="华文楷体" panose="02010600040101010101" charset="-122"/>
                        <a:cs typeface="Times New Roman" panose="02020603050405020304" pitchFamily="18" charset="0"/>
                      </a:endParaRPr>
                    </a:p>
                    <a:p>
                      <a:pPr algn="ctr" defTabSz="914400" eaLnBrk="0" hangingPunct="0">
                        <a:lnSpc>
                          <a:spcPct val="125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worr</a:t>
                      </a:r>
                      <a:r>
                        <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sym typeface="+mn-ea"/>
                        </a:rPr>
                        <a:t>y</a:t>
                      </a:r>
                      <a:r>
                        <a:rPr lang="en-US" altLang="zh-CN" sz="2800">
                          <a:latin typeface="Times New Roman" panose="02020603050405020304" pitchFamily="18" charset="0"/>
                          <a:ea typeface="华文楷体" panose="02010600040101010101" charset="-122"/>
                          <a:cs typeface="Times New Roman" panose="02020603050405020304" pitchFamily="18" charset="0"/>
                        </a:rPr>
                        <a:t>—worr</a:t>
                      </a:r>
                      <a:r>
                        <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sym typeface="+mn-ea"/>
                        </a:rPr>
                        <a:t>ied</a:t>
                      </a:r>
                      <a:endParaRPr lang="en-US" altLang="zh-CN" sz="2800">
                        <a:latin typeface="Times New Roman" panose="02020603050405020304" pitchFamily="18" charset="0"/>
                        <a:ea typeface="华文楷体" panose="02010600040101010101" charset="-122"/>
                        <a:cs typeface="Times New Roman" panose="02020603050405020304" pitchFamily="18" charset="0"/>
                      </a:endParaRPr>
                    </a:p>
                  </a:txBody>
                  <a:tcPr vert="horz" anchor="ctr"/>
                </a:tc>
              </a:tr>
              <a:tr h="1691640">
                <a:tc>
                  <a:txBody>
                    <a:bodyPr wrap="square"/>
                    <a:lstStyle/>
                    <a:p>
                      <a:pPr defTabSz="914400">
                        <a:lnSpc>
                          <a:spcPct val="125000"/>
                        </a:lnSpc>
                        <a:buNone/>
                        <a:tabLst>
                          <a:tab pos="2971800" algn="l"/>
                        </a:tabLst>
                      </a:pP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“一个元音字母＋一个辅音字母”结尾，又是重读闭音节时</a:t>
                      </a:r>
                      <a:endPar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solidFill>
                      <a:schemeClr val="accent5">
                        <a:lumMod val="20000"/>
                        <a:lumOff val="80000"/>
                      </a:schemeClr>
                    </a:solidFill>
                  </a:tcPr>
                </a:tc>
                <a:tc>
                  <a:txBody>
                    <a:bodyPr wrap="square"/>
                    <a:lstStyle/>
                    <a:p>
                      <a:pPr algn="ctr" defTabSz="914400">
                        <a:lnSpc>
                          <a:spcPct val="125000"/>
                        </a:lnSpc>
                        <a:buNone/>
                        <a:tabLst>
                          <a:tab pos="2971800" algn="l"/>
                        </a:tabLst>
                      </a:pPr>
                      <a:r>
                        <a:rPr lang="zh-CN" altLang="en-US"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最后一个辅音字母双写，再加上</a:t>
                      </a:r>
                      <a:r>
                        <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rPr>
                        <a:t>­ed</a:t>
                      </a:r>
                      <a:endParaRPr lang="en-US" altLang="zh-CN" sz="2800" b="1">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tc>
                <a:tc>
                  <a:txBody>
                    <a:bodyPr wrap="square"/>
                    <a:lstStyle/>
                    <a:p>
                      <a:pPr algn="ctr" defTabSz="914400">
                        <a:lnSpc>
                          <a:spcPct val="125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beg—beg</a:t>
                      </a:r>
                      <a:r>
                        <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rPr>
                        <a:t>ged</a:t>
                      </a:r>
                      <a:r>
                        <a:rPr lang="en-US" altLang="zh-CN" sz="2800">
                          <a:latin typeface="Times New Roman" panose="02020603050405020304" pitchFamily="18" charset="0"/>
                          <a:ea typeface="华文楷体" panose="02010600040101010101" charset="-122"/>
                          <a:cs typeface="Times New Roman" panose="02020603050405020304" pitchFamily="18" charset="0"/>
                        </a:rPr>
                        <a:t> </a:t>
                      </a:r>
                      <a:endParaRPr lang="en-US" altLang="zh-CN" sz="2800">
                        <a:latin typeface="Times New Roman" panose="02020603050405020304" pitchFamily="18" charset="0"/>
                        <a:ea typeface="华文楷体" panose="02010600040101010101" charset="-122"/>
                        <a:cs typeface="Times New Roman" panose="02020603050405020304" pitchFamily="18" charset="0"/>
                      </a:endParaRPr>
                    </a:p>
                    <a:p>
                      <a:pPr algn="ctr" defTabSz="914400">
                        <a:lnSpc>
                          <a:spcPct val="125000"/>
                        </a:lnSpc>
                        <a:buNone/>
                        <a:tabLst>
                          <a:tab pos="2971800" algn="l"/>
                        </a:tabLst>
                      </a:pPr>
                      <a:r>
                        <a:rPr lang="en-US" altLang="zh-CN" sz="2800">
                          <a:latin typeface="Times New Roman" panose="02020603050405020304" pitchFamily="18" charset="0"/>
                          <a:ea typeface="华文楷体" panose="02010600040101010101" charset="-122"/>
                          <a:cs typeface="Times New Roman" panose="02020603050405020304" pitchFamily="18" charset="0"/>
                        </a:rPr>
                        <a:t>stop—stop</a:t>
                      </a:r>
                      <a:r>
                        <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rPr>
                        <a:t>ped</a:t>
                      </a:r>
                      <a:endPar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p>
                      <a:pPr algn="ctr" defTabSz="914400">
                        <a:lnSpc>
                          <a:spcPct val="125000"/>
                        </a:lnSpc>
                        <a:buNone/>
                        <a:tabLst>
                          <a:tab pos="2971800" algn="l"/>
                        </a:tabLst>
                      </a:pPr>
                      <a:r>
                        <a:rPr lang="en-US" altLang="zh-CN" sz="2800" b="0">
                          <a:solidFill>
                            <a:schemeClr val="tx1"/>
                          </a:solidFill>
                          <a:latin typeface="Times New Roman" panose="02020603050405020304" pitchFamily="18" charset="0"/>
                          <a:ea typeface="华文楷体" panose="02010600040101010101" charset="-122"/>
                          <a:cs typeface="Times New Roman" panose="02020603050405020304" pitchFamily="18" charset="0"/>
                        </a:rPr>
                        <a:t>commit-commit</a:t>
                      </a:r>
                      <a:r>
                        <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rPr>
                        <a:t>ted</a:t>
                      </a:r>
                      <a:endPar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txBody>
                  <a:tcPr vert="horz" anchor="ctr"/>
                </a:tc>
              </a:tr>
            </a:tbl>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1"/>
            <p:custDataLst>
              <p:tags r:id="rId1"/>
            </p:custDataLst>
          </p:nvPr>
        </p:nvSpPr>
        <p:spPr/>
        <p:txBody>
          <a:bodyPr/>
          <a:lstStyle/>
          <a:p>
            <a:r>
              <a:rPr lang="zh-CN" altLang="en-US"/>
              <a:t>真题动向</a:t>
            </a:r>
            <a:endParaRPr lang="zh-CN" altLang="en-US"/>
          </a:p>
        </p:txBody>
      </p:sp>
      <p:sp>
        <p:nvSpPr>
          <p:cNvPr id="4" name="文本框 3"/>
          <p:cNvSpPr txBox="1"/>
          <p:nvPr>
            <p:custDataLst>
              <p:tags r:id="rId2"/>
            </p:custDataLst>
          </p:nvPr>
        </p:nvSpPr>
        <p:spPr>
          <a:xfrm>
            <a:off x="370522" y="1027726"/>
            <a:ext cx="11450955" cy="1687963"/>
          </a:xfrm>
          <a:prstGeom prst="rect">
            <a:avLst/>
          </a:prstGeom>
          <a:noFill/>
        </p:spPr>
        <p:txBody>
          <a:bodyPr wrap="square" rtlCol="0">
            <a:spAutoFit/>
          </a:bodyPr>
          <a:lstStyle/>
          <a:p>
            <a:pPr algn="just">
              <a:lnSpc>
                <a:spcPct val="150000"/>
              </a:lnSpc>
            </a:pPr>
            <a:r>
              <a:rPr lang="en-US" altLang="zh-CN" sz="2400">
                <a:latin typeface="Times New Roman" panose="02020603050405020304" pitchFamily="18" charset="0"/>
                <a:ea typeface="黑体" panose="02010609060101010101" charset="-122"/>
                <a:cs typeface="Times New Roman" panose="02020603050405020304" pitchFamily="18" charset="0"/>
              </a:rPr>
              <a:t>1.            </a:t>
            </a:r>
            <a:r>
              <a:rPr lang="zh-CN" altLang="en-US" sz="2400">
                <a:latin typeface="Times New Roman" panose="02020603050405020304" pitchFamily="18" charset="0"/>
                <a:ea typeface="黑体" panose="02010609060101010101" charset="-122"/>
                <a:cs typeface="Times New Roman" panose="02020603050405020304" pitchFamily="18" charset="0"/>
              </a:rPr>
              <a:t>（</a:t>
            </a:r>
            <a:r>
              <a:rPr lang="en-US" altLang="zh-CN" sz="2400">
                <a:latin typeface="Times New Roman" panose="02020603050405020304" pitchFamily="18" charset="0"/>
                <a:ea typeface="黑体" panose="02010609060101010101" charset="-122"/>
                <a:cs typeface="Times New Roman" panose="02020603050405020304" pitchFamily="18" charset="0"/>
              </a:rPr>
              <a:t>2025</a:t>
            </a:r>
            <a:r>
              <a:rPr lang="zh-CN" altLang="en-US" sz="2400">
                <a:latin typeface="Times New Roman" panose="02020603050405020304" pitchFamily="18" charset="0"/>
                <a:ea typeface="黑体" panose="02010609060101010101" charset="-122"/>
                <a:cs typeface="Times New Roman" panose="02020603050405020304" pitchFamily="18" charset="0"/>
              </a:rPr>
              <a:t>年北京卷</a:t>
            </a:r>
            <a:r>
              <a:rPr lang="en-US" altLang="zh-CN" sz="2400">
                <a:latin typeface="Times New Roman" panose="02020603050405020304" pitchFamily="18" charset="0"/>
                <a:ea typeface="黑体" panose="02010609060101010101" charset="-122"/>
                <a:cs typeface="Times New Roman" panose="02020603050405020304" pitchFamily="18" charset="0"/>
              </a:rPr>
              <a:t>·</a:t>
            </a:r>
            <a:r>
              <a:rPr lang="zh-CN" altLang="en-US" sz="2400">
                <a:latin typeface="Times New Roman" panose="02020603050405020304" pitchFamily="18" charset="0"/>
                <a:ea typeface="黑体" panose="02010609060101010101" charset="-122"/>
                <a:cs typeface="Times New Roman" panose="02020603050405020304" pitchFamily="18" charset="0"/>
              </a:rPr>
              <a:t>语法填空</a:t>
            </a:r>
            <a:r>
              <a:rPr lang="en-US" altLang="zh-CN" sz="2400">
                <a:latin typeface="Times New Roman" panose="02020603050405020304" pitchFamily="18" charset="0"/>
                <a:ea typeface="黑体" panose="02010609060101010101" charset="-122"/>
                <a:cs typeface="Times New Roman" panose="02020603050405020304" pitchFamily="18" charset="0"/>
              </a:rPr>
              <a:t>18</a:t>
            </a:r>
            <a:r>
              <a:rPr lang="zh-CN" altLang="en-US" sz="2400">
                <a:latin typeface="Times New Roman" panose="02020603050405020304" pitchFamily="18" charset="0"/>
                <a:ea typeface="黑体" panose="02010609060101010101" charset="-122"/>
                <a:cs typeface="Times New Roman" panose="02020603050405020304" pitchFamily="18" charset="0"/>
              </a:rPr>
              <a:t>，</a:t>
            </a:r>
            <a:r>
              <a:rPr lang="en-US" altLang="zh-CN" sz="2400">
                <a:latin typeface="Times New Roman" panose="02020603050405020304" pitchFamily="18" charset="0"/>
                <a:ea typeface="黑体" panose="02010609060101010101" charset="-122"/>
                <a:cs typeface="Times New Roman" panose="02020603050405020304" pitchFamily="18" charset="0"/>
              </a:rPr>
              <a:t>1.5</a:t>
            </a:r>
            <a:r>
              <a:rPr lang="zh-CN" altLang="en-US" sz="2400">
                <a:latin typeface="Times New Roman" panose="02020603050405020304" pitchFamily="18" charset="0"/>
                <a:ea typeface="黑体" panose="02010609060101010101" charset="-122"/>
                <a:cs typeface="Times New Roman" panose="02020603050405020304" pitchFamily="18" charset="0"/>
              </a:rPr>
              <a:t>分）</a:t>
            </a:r>
            <a:r>
              <a:rPr lang="en-US" altLang="zh-CN" sz="2400">
                <a:latin typeface="Times New Roman" panose="02020603050405020304" pitchFamily="18" charset="0"/>
                <a:ea typeface="黑体" panose="02010609060101010101" charset="-122"/>
                <a:cs typeface="Times New Roman" panose="02020603050405020304" pitchFamily="18" charset="0"/>
              </a:rPr>
              <a:t>However, according to a report by the World Wildlife Fund, tourists 18______ (leave) over 1.3 billion tons of food waste last year, which accounted for about 8% of the total global gas release in 2024. </a:t>
            </a:r>
            <a:endParaRPr lang="en-US" altLang="zh-CN" sz="2400">
              <a:latin typeface="Times New Roman" panose="02020603050405020304" pitchFamily="18" charset="0"/>
              <a:cs typeface="Times New Roman" panose="02020603050405020304" pitchFamily="18" charset="0"/>
            </a:endParaRPr>
          </a:p>
        </p:txBody>
      </p:sp>
      <p:grpSp>
        <p:nvGrpSpPr>
          <p:cNvPr id="5" name="组合 4"/>
          <p:cNvGrpSpPr/>
          <p:nvPr>
            <p:custDataLst>
              <p:tags r:id="rId3"/>
            </p:custDataLst>
          </p:nvPr>
        </p:nvGrpSpPr>
        <p:grpSpPr>
          <a:xfrm>
            <a:off x="497205" y="4523784"/>
            <a:ext cx="11245215" cy="1754802"/>
            <a:chOff x="783" y="7004"/>
            <a:chExt cx="17709" cy="2722"/>
          </a:xfrm>
        </p:grpSpPr>
        <p:sp>
          <p:nvSpPr>
            <p:cNvPr id="6" name="文本框 5"/>
            <p:cNvSpPr txBox="1"/>
            <p:nvPr>
              <p:custDataLst>
                <p:tags r:id="rId4"/>
              </p:custDataLst>
            </p:nvPr>
          </p:nvSpPr>
          <p:spPr>
            <a:xfrm>
              <a:off x="2842" y="7034"/>
              <a:ext cx="15650" cy="577"/>
            </a:xfrm>
            <a:prstGeom prst="rect">
              <a:avLst/>
            </a:prstGeom>
            <a:solidFill>
              <a:srgbClr val="E5F0F8"/>
            </a:solidFill>
          </p:spPr>
          <p:txBody>
            <a:bodyPr wrap="square" rtlCol="0">
              <a:spAutoFit/>
            </a:bodyPr>
            <a:lstStyle/>
            <a:p>
              <a:pPr>
                <a:lnSpc>
                  <a:spcPct val="110000"/>
                </a:lnSpc>
              </a:pPr>
              <a:r>
                <a:rPr lang="zh-CN" altLang="en-US">
                  <a:latin typeface="Times New Roman" panose="02020603050405020304" pitchFamily="18" charset="0"/>
                  <a:ea typeface="楷体" panose="02010609060101010101" charset="-122"/>
                  <a:cs typeface="Times New Roman" panose="02020603050405020304" pitchFamily="18" charset="0"/>
                </a:rPr>
                <a:t>以“食物垃圾”为背景，考查一般过去时的用法。</a:t>
              </a:r>
              <a:endParaRPr lang="zh-CN" altLang="en-US">
                <a:latin typeface="Times New Roman" panose="02020603050405020304" pitchFamily="18" charset="0"/>
                <a:ea typeface="楷体" panose="02010609060101010101" charset="-122"/>
                <a:cs typeface="Times New Roman" panose="02020603050405020304" pitchFamily="18" charset="0"/>
              </a:endParaRPr>
            </a:p>
          </p:txBody>
        </p:sp>
        <p:sp>
          <p:nvSpPr>
            <p:cNvPr id="7" name="文本框 6"/>
            <p:cNvSpPr txBox="1"/>
            <p:nvPr>
              <p:custDataLst>
                <p:tags r:id="rId5"/>
              </p:custDataLst>
            </p:nvPr>
          </p:nvSpPr>
          <p:spPr>
            <a:xfrm>
              <a:off x="2849" y="9138"/>
              <a:ext cx="15643" cy="580"/>
            </a:xfrm>
            <a:prstGeom prst="rect">
              <a:avLst/>
            </a:prstGeom>
            <a:solidFill>
              <a:srgbClr val="E5F0F8"/>
            </a:solidFill>
          </p:spPr>
          <p:txBody>
            <a:bodyPr wrap="square" rtlCol="0" anchor="t">
              <a:spAutoFit/>
            </a:bodyPr>
            <a:lstStyle/>
            <a:p>
              <a:r>
                <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sym typeface="+mn-ea"/>
                </a:rPr>
                <a:t>考查学生在实际文章情境中的运用而不是直接孤立考查时态问题。</a:t>
              </a:r>
              <a:endPar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sym typeface="+mn-ea"/>
              </a:endParaRPr>
            </a:p>
          </p:txBody>
        </p:sp>
        <p:sp>
          <p:nvSpPr>
            <p:cNvPr id="8" name="文本框 7"/>
            <p:cNvSpPr txBox="1"/>
            <p:nvPr>
              <p:custDataLst>
                <p:tags r:id="rId6"/>
              </p:custDataLst>
            </p:nvPr>
          </p:nvSpPr>
          <p:spPr>
            <a:xfrm>
              <a:off x="2842" y="8051"/>
              <a:ext cx="15650" cy="577"/>
            </a:xfrm>
            <a:prstGeom prst="rect">
              <a:avLst/>
            </a:prstGeom>
            <a:solidFill>
              <a:srgbClr val="E5F0F8"/>
            </a:solidFill>
          </p:spPr>
          <p:txBody>
            <a:bodyPr wrap="square" rtlCol="0">
              <a:spAutoFit/>
            </a:bodyPr>
            <a:lstStyle/>
            <a:p>
              <a:pPr algn="l">
                <a:lnSpc>
                  <a:spcPct val="110000"/>
                </a:lnSpc>
              </a:pPr>
              <a:r>
                <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rPr>
                <a:t>命题情境中，给出了清晰的过去时间状语</a:t>
              </a:r>
              <a:r>
                <a:rPr lang="en-US" altLang="zh-CN">
                  <a:solidFill>
                    <a:srgbClr val="0F1115"/>
                  </a:solidFill>
                  <a:latin typeface="Times New Roman" panose="02020603050405020304" pitchFamily="18" charset="0"/>
                  <a:ea typeface="楷体" panose="02010609060101010101" charset="-122"/>
                  <a:cs typeface="Times New Roman" panose="02020603050405020304" pitchFamily="18" charset="0"/>
                </a:rPr>
                <a:t>last year</a:t>
              </a:r>
              <a:r>
                <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rPr>
                <a:t>。</a:t>
              </a:r>
              <a:endPar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endParaRPr>
            </a:p>
          </p:txBody>
        </p:sp>
        <p:sp>
          <p:nvSpPr>
            <p:cNvPr id="9" name="文本框 8"/>
            <p:cNvSpPr txBox="1"/>
            <p:nvPr>
              <p:custDataLst>
                <p:tags r:id="rId7"/>
              </p:custDataLst>
            </p:nvPr>
          </p:nvSpPr>
          <p:spPr>
            <a:xfrm>
              <a:off x="783" y="7004"/>
              <a:ext cx="1869"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新情境</a:t>
              </a:r>
              <a:endParaRPr lang="zh-CN" altLang="en-US" sz="2000">
                <a:solidFill>
                  <a:schemeClr val="tx1"/>
                </a:solidFill>
                <a:latin typeface="黑体" panose="02010609060101010101" charset="-122"/>
                <a:ea typeface="黑体" panose="02010609060101010101" charset="-122"/>
                <a:sym typeface="+mn-ea"/>
              </a:endParaRPr>
            </a:p>
          </p:txBody>
        </p:sp>
        <p:sp>
          <p:nvSpPr>
            <p:cNvPr id="10" name="文本框 9"/>
            <p:cNvSpPr txBox="1"/>
            <p:nvPr>
              <p:custDataLst>
                <p:tags r:id="rId8"/>
              </p:custDataLst>
            </p:nvPr>
          </p:nvSpPr>
          <p:spPr>
            <a:xfrm>
              <a:off x="808" y="8051"/>
              <a:ext cx="1856"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新考法</a:t>
              </a:r>
              <a:endParaRPr lang="zh-CN" altLang="en-US" sz="2000">
                <a:solidFill>
                  <a:schemeClr val="tx1"/>
                </a:solidFill>
                <a:latin typeface="黑体" panose="02010609060101010101" charset="-122"/>
                <a:ea typeface="黑体" panose="02010609060101010101" charset="-122"/>
                <a:sym typeface="+mn-ea"/>
              </a:endParaRPr>
            </a:p>
          </p:txBody>
        </p:sp>
        <p:sp>
          <p:nvSpPr>
            <p:cNvPr id="11" name="文本框 10"/>
            <p:cNvSpPr txBox="1"/>
            <p:nvPr>
              <p:custDataLst>
                <p:tags r:id="rId9"/>
              </p:custDataLst>
            </p:nvPr>
          </p:nvSpPr>
          <p:spPr>
            <a:xfrm>
              <a:off x="797" y="9098"/>
              <a:ext cx="1867"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新角度</a:t>
              </a:r>
              <a:endParaRPr lang="zh-CN" altLang="en-US" sz="2000">
                <a:solidFill>
                  <a:schemeClr val="tx1"/>
                </a:solidFill>
                <a:latin typeface="黑体" panose="02010609060101010101" charset="-122"/>
                <a:ea typeface="黑体" panose="02010609060101010101" charset="-122"/>
                <a:sym typeface="+mn-ea"/>
              </a:endParaRPr>
            </a:p>
          </p:txBody>
        </p:sp>
      </p:grpSp>
      <p:sp>
        <p:nvSpPr>
          <p:cNvPr id="12" name="文本框 11"/>
          <p:cNvSpPr txBox="1"/>
          <p:nvPr>
            <p:custDataLst>
              <p:tags r:id="rId10"/>
            </p:custDataLst>
          </p:nvPr>
        </p:nvSpPr>
        <p:spPr>
          <a:xfrm>
            <a:off x="477520" y="2917195"/>
            <a:ext cx="11198225" cy="1200329"/>
          </a:xfrm>
          <a:prstGeom prst="rect">
            <a:avLst/>
          </a:prstGeom>
          <a:solidFill>
            <a:schemeClr val="accent3">
              <a:lumMod val="20000"/>
              <a:lumOff val="80000"/>
            </a:schemeClr>
          </a:solidFill>
          <a:ln>
            <a:solidFill>
              <a:schemeClr val="tx1"/>
            </a:solidFill>
            <a:prstDash val="sysDash"/>
          </a:ln>
        </p:spPr>
        <p:txBody>
          <a:bodyPr wrap="square" rtlCol="0">
            <a:spAutoFit/>
          </a:bodyPr>
          <a:lstStyle/>
          <a:p>
            <a:pPr algn="just"/>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考查时态。句意：然而，根据世界野生动物基金会的一份报告，去年游客产生了超过</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13</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亿吨的食物垃圾，这约占</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2024</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年全球气体排放总量的</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8%</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。根据“</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last year”</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可知，描述过去发生的事情，用一般过去时，“</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leave”</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的过去式是“</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left”</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。故填</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left</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pic>
        <p:nvPicPr>
          <p:cNvPr id="15" name="图片 14"/>
          <p:cNvPicPr>
            <a:picLocks noChangeAspect="1"/>
          </p:cNvPicPr>
          <p:nvPr>
            <p:custDataLst>
              <p:tags r:id="rId11"/>
            </p:custDataLst>
          </p:nvPr>
        </p:nvPicPr>
        <p:blipFill>
          <a:blip r:embed="rId12"/>
          <a:stretch>
            <a:fillRect/>
          </a:stretch>
        </p:blipFill>
        <p:spPr>
          <a:xfrm>
            <a:off x="701684" y="895300"/>
            <a:ext cx="1102986" cy="718176"/>
          </a:xfrm>
          <a:prstGeom prst="rect">
            <a:avLst/>
          </a:prstGeom>
        </p:spPr>
      </p:pic>
      <p:sp>
        <p:nvSpPr>
          <p:cNvPr id="16" name="文本框 15"/>
          <p:cNvSpPr txBox="1"/>
          <p:nvPr>
            <p:custDataLst>
              <p:tags r:id="rId13"/>
            </p:custDataLst>
          </p:nvPr>
        </p:nvSpPr>
        <p:spPr>
          <a:xfrm>
            <a:off x="4594536" y="1640874"/>
            <a:ext cx="635376" cy="46166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ea typeface="宋体" panose="02010600030101010101" pitchFamily="2" charset="-122"/>
                <a:cs typeface="宋体" panose="02010600030101010101" pitchFamily="2" charset="-122"/>
              </a:rPr>
              <a:t>left</a:t>
            </a:r>
            <a:endParaRPr lang="en-US" altLang="zh-CN" sz="24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3" name="文本占位符 12"/>
          <p:cNvSpPr/>
          <p:nvPr>
            <p:ph type="body" idx="10"/>
            <p:custDataLst>
              <p:tags r:id="rId14"/>
            </p:custDataLst>
          </p:nvPr>
        </p:nvSpPr>
        <p:spPr/>
        <p:txBody>
          <a:bodyPr/>
          <a:p>
            <a:endParaRPr lang="zh-CN" altLang="en-US"/>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300" fill="hold">
                                          <p:stCondLst>
                                            <p:cond delay="0"/>
                                          </p:stCondLst>
                                        </p:cTn>
                                        <p:tgtEl>
                                          <p:spTgt spid="16"/>
                                        </p:tgtEl>
                                        <p:attrNameLst>
                                          <p:attrName>style.visibility</p:attrName>
                                        </p:attrNameLst>
                                      </p:cBhvr>
                                      <p:to>
                                        <p:strVal val="visible"/>
                                      </p:to>
                                    </p:set>
                                    <p:animEffect transition="in" filter="wipe(down)">
                                      <p:cBhvr>
                                        <p:cTn id="7" dur="3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300" fill="hold">
                                          <p:stCondLst>
                                            <p:cond delay="0"/>
                                          </p:stCondLst>
                                        </p:cTn>
                                        <p:tgtEl>
                                          <p:spTgt spid="12"/>
                                        </p:tgtEl>
                                        <p:attrNameLst>
                                          <p:attrName>style.visibility</p:attrName>
                                        </p:attrNameLst>
                                      </p:cBhvr>
                                      <p:to>
                                        <p:strVal val="visible"/>
                                      </p:to>
                                    </p:set>
                                    <p:animEffect transition="in" filter="wipe(down)">
                                      <p:cBhvr>
                                        <p:cTn id="12" dur="3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300" fill="hold">
                                          <p:stCondLst>
                                            <p:cond delay="0"/>
                                          </p:stCondLst>
                                        </p:cTn>
                                        <p:tgtEl>
                                          <p:spTgt spid="5"/>
                                        </p:tgtEl>
                                        <p:attrNameLst>
                                          <p:attrName>style.visibility</p:attrName>
                                        </p:attrNameLst>
                                      </p:cBhvr>
                                      <p:to>
                                        <p:strVal val="visible"/>
                                      </p:to>
                                    </p:set>
                                    <p:animEffect transition="in" filter="wipe(down)">
                                      <p:cBhvr>
                                        <p:cTn id="1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1"/>
            <p:custDataLst>
              <p:tags r:id="rId1"/>
            </p:custDataLst>
          </p:nvPr>
        </p:nvSpPr>
        <p:spPr/>
        <p:txBody>
          <a:bodyPr/>
          <a:lstStyle/>
          <a:p>
            <a:r>
              <a:rPr lang="zh-CN" altLang="en-US"/>
              <a:t>真题动向</a:t>
            </a:r>
            <a:endParaRPr lang="zh-CN" altLang="en-US"/>
          </a:p>
        </p:txBody>
      </p:sp>
      <p:sp>
        <p:nvSpPr>
          <p:cNvPr id="4" name="文本框 3"/>
          <p:cNvSpPr txBox="1"/>
          <p:nvPr>
            <p:custDataLst>
              <p:tags r:id="rId2"/>
            </p:custDataLst>
          </p:nvPr>
        </p:nvSpPr>
        <p:spPr>
          <a:xfrm>
            <a:off x="370521" y="931853"/>
            <a:ext cx="11450955" cy="1275734"/>
          </a:xfrm>
          <a:prstGeom prst="rect">
            <a:avLst/>
          </a:prstGeom>
          <a:noFill/>
        </p:spPr>
        <p:txBody>
          <a:bodyPr wrap="square" rtlCol="0">
            <a:spAutoFit/>
          </a:bodyPr>
          <a:lstStyle/>
          <a:p>
            <a:pPr algn="just">
              <a:lnSpc>
                <a:spcPct val="120000"/>
              </a:lnSpc>
            </a:pPr>
            <a:r>
              <a:rPr lang="en-US" altLang="zh-CN" sz="2200">
                <a:latin typeface="Times New Roman" panose="02020603050405020304" pitchFamily="18" charset="0"/>
                <a:ea typeface="黑体" panose="02010609060101010101" charset="-122"/>
                <a:cs typeface="Times New Roman" panose="02020603050405020304" pitchFamily="18" charset="0"/>
              </a:rPr>
              <a:t>4.             (2022•</a:t>
            </a:r>
            <a:r>
              <a:rPr lang="zh-CN" altLang="en-US" sz="2200">
                <a:latin typeface="Times New Roman" panose="02020603050405020304" pitchFamily="18" charset="0"/>
                <a:ea typeface="黑体" panose="02010609060101010101" charset="-122"/>
                <a:cs typeface="Times New Roman" panose="02020603050405020304" pitchFamily="18" charset="0"/>
              </a:rPr>
              <a:t>新高考</a:t>
            </a:r>
            <a:r>
              <a:rPr lang="en-US" altLang="zh-CN" sz="2200">
                <a:latin typeface="Times New Roman" panose="02020603050405020304" pitchFamily="18" charset="0"/>
                <a:ea typeface="黑体" panose="02010609060101010101" charset="-122"/>
                <a:cs typeface="Times New Roman" panose="02020603050405020304" pitchFamily="18" charset="0"/>
              </a:rPr>
              <a:t>I</a:t>
            </a:r>
            <a:r>
              <a:rPr lang="zh-CN" altLang="en-US" sz="2200">
                <a:latin typeface="Times New Roman" panose="02020603050405020304" pitchFamily="18" charset="0"/>
                <a:ea typeface="黑体" panose="02010609060101010101" charset="-122"/>
                <a:cs typeface="Times New Roman" panose="02020603050405020304" pitchFamily="18" charset="0"/>
              </a:rPr>
              <a:t>卷，</a:t>
            </a:r>
            <a:r>
              <a:rPr lang="en-US" altLang="zh-CN" sz="2200">
                <a:latin typeface="Times New Roman" panose="02020603050405020304" pitchFamily="18" charset="0"/>
                <a:ea typeface="黑体" panose="02010609060101010101" charset="-122"/>
                <a:cs typeface="Times New Roman" panose="02020603050405020304" pitchFamily="18" charset="0"/>
              </a:rPr>
              <a:t>1.5</a:t>
            </a:r>
            <a:r>
              <a:rPr lang="zh-CN" altLang="en-US" sz="2200">
                <a:latin typeface="Times New Roman" panose="02020603050405020304" pitchFamily="18" charset="0"/>
                <a:ea typeface="黑体" panose="02010609060101010101" charset="-122"/>
                <a:cs typeface="Times New Roman" panose="02020603050405020304" pitchFamily="18" charset="0"/>
              </a:rPr>
              <a:t>分</a:t>
            </a:r>
            <a:r>
              <a:rPr lang="en-US" altLang="zh-CN" sz="2200">
                <a:latin typeface="Times New Roman" panose="02020603050405020304" pitchFamily="18" charset="0"/>
                <a:ea typeface="黑体" panose="02010609060101010101" charset="-122"/>
                <a:cs typeface="Times New Roman" panose="02020603050405020304" pitchFamily="18" charset="0"/>
              </a:rPr>
              <a:t>) The plan will extend protection to </a:t>
            </a:r>
            <a:r>
              <a:rPr lang="en-US" altLang="zh-CN" sz="2200">
                <a:solidFill>
                  <a:schemeClr val="accent6">
                    <a:lumMod val="75000"/>
                  </a:schemeClr>
                </a:solidFill>
                <a:latin typeface="Times New Roman" panose="02020603050405020304" pitchFamily="18" charset="0"/>
                <a:ea typeface="黑体" panose="02010609060101010101" charset="-122"/>
                <a:cs typeface="Times New Roman" panose="02020603050405020304" pitchFamily="18" charset="0"/>
              </a:rPr>
              <a:t>a significant number of areas </a:t>
            </a:r>
            <a:r>
              <a:rPr lang="en-US" altLang="zh-CN" sz="2200">
                <a:latin typeface="Times New Roman" panose="02020603050405020304" pitchFamily="18" charset="0"/>
                <a:ea typeface="黑体" panose="02010609060101010101" charset="-122"/>
                <a:cs typeface="Times New Roman" panose="02020603050405020304" pitchFamily="18" charset="0"/>
              </a:rPr>
              <a:t>that ______ (be) previously unprotected, bringing many of the existing protected areas for giant pandas under one authority to increase effectiveness and reduce inconsistencies in management. </a:t>
            </a:r>
            <a:endParaRPr lang="en-US" altLang="zh-CN" sz="2200">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477518" y="2305311"/>
            <a:ext cx="11236960" cy="1680764"/>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考查时态和主谓一致。句意：该计划将把保护范围扩大到大量以前未受保护的地区，将许多现有的大熊猫保护区纳入一个管理机构，以提高效率，减少管理上的不一致性。设空处在</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that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引导的限制性定语从句中作谓语，先行词为</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 significant number of areas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，先行词在从句中作主语，根据“</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previously (</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之前地</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可知从句的时态应为一般过去时，根据主谓一致，从句主语复数，从句谓语复数形式。故填</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were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6" name="文本框 5"/>
          <p:cNvSpPr txBox="1"/>
          <p:nvPr>
            <p:custDataLst>
              <p:tags r:id="rId4"/>
            </p:custDataLst>
          </p:nvPr>
        </p:nvSpPr>
        <p:spPr>
          <a:xfrm>
            <a:off x="1026851" y="1338887"/>
            <a:ext cx="848660" cy="46166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ea typeface="宋体" panose="02010600030101010101" pitchFamily="2" charset="-122"/>
                <a:cs typeface="宋体" panose="02010600030101010101" pitchFamily="2" charset="-122"/>
              </a:rPr>
              <a:t>were</a:t>
            </a:r>
            <a:endParaRPr lang="en-US" altLang="zh-CN" sz="24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pic>
        <p:nvPicPr>
          <p:cNvPr id="7" name="图片 6"/>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624713" y="830377"/>
            <a:ext cx="934121" cy="560473"/>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477518" y="4083799"/>
            <a:ext cx="1568255" cy="413934"/>
          </a:xfrm>
          <a:prstGeom prst="rect">
            <a:avLst/>
          </a:prstGeom>
        </p:spPr>
      </p:pic>
      <p:sp>
        <p:nvSpPr>
          <p:cNvPr id="11" name="文本框 10"/>
          <p:cNvSpPr txBox="1"/>
          <p:nvPr>
            <p:custDataLst>
              <p:tags r:id="rId9"/>
            </p:custDataLst>
          </p:nvPr>
        </p:nvSpPr>
        <p:spPr>
          <a:xfrm>
            <a:off x="477518" y="4595457"/>
            <a:ext cx="11269980" cy="1982896"/>
          </a:xfrm>
          <a:prstGeom prst="rect">
            <a:avLst/>
          </a:prstGeom>
          <a:solidFill>
            <a:srgbClr val="E5F3F2"/>
          </a:solidFill>
          <a:ln w="12700">
            <a:solidFill>
              <a:srgbClr val="489E98"/>
            </a:solidFill>
            <a:prstDash val="dash"/>
          </a:ln>
        </p:spPr>
        <p:txBody>
          <a:bodyPr wrap="square" rtlCol="0">
            <a:noAutofit/>
          </a:bodyPr>
          <a:lstStyle/>
          <a:p>
            <a:pPr indent="0" algn="just" defTabSz="266700" fontAlgn="auto">
              <a:lnSpc>
                <a:spcPts val="2480"/>
              </a:lnSpc>
              <a:spcBef>
                <a:spcPct val="0"/>
              </a:spcBef>
              <a:spcAft>
                <a:spcPct val="0"/>
              </a:spcAft>
            </a:pPr>
            <a:r>
              <a:rPr lang="en-US" altLang="zh-CN" sz="1900">
                <a:uFillTx/>
                <a:latin typeface="Times New Roman" panose="02020603050405020304" pitchFamily="18" charset="0"/>
                <a:ea typeface="宋体" panose="02010600030101010101" pitchFamily="2" charset="-122"/>
                <a:cs typeface="Times New Roman" panose="02020603050405020304" pitchFamily="18" charset="0"/>
              </a:rPr>
              <a:t>1.</a:t>
            </a:r>
            <a:r>
              <a:rPr lang="zh-CN" altLang="en-US" sz="1900">
                <a:uFillTx/>
                <a:latin typeface="Times New Roman" panose="02020603050405020304" pitchFamily="18" charset="0"/>
                <a:ea typeface="宋体" panose="02010600030101010101" pitchFamily="2" charset="-122"/>
                <a:cs typeface="Times New Roman" panose="02020603050405020304" pitchFamily="18" charset="0"/>
              </a:rPr>
              <a:t>本题中的解题关键是：</a:t>
            </a:r>
            <a:r>
              <a:rPr lang="en-US" altLang="zh-CN" sz="1900">
                <a:uFillTx/>
                <a:latin typeface="Times New Roman" panose="02020603050405020304" pitchFamily="18" charset="0"/>
                <a:ea typeface="宋体" panose="02010600030101010101" pitchFamily="2" charset="-122"/>
                <a:cs typeface="Times New Roman" panose="02020603050405020304" pitchFamily="18" charset="0"/>
              </a:rPr>
              <a:t>previously (</a:t>
            </a:r>
            <a:r>
              <a:rPr lang="zh-CN" altLang="en-US" sz="1900">
                <a:uFillTx/>
                <a:latin typeface="Times New Roman" panose="02020603050405020304" pitchFamily="18" charset="0"/>
                <a:ea typeface="宋体" panose="02010600030101010101" pitchFamily="2" charset="-122"/>
                <a:cs typeface="Times New Roman" panose="02020603050405020304" pitchFamily="18" charset="0"/>
              </a:rPr>
              <a:t>之前地</a:t>
            </a:r>
            <a:r>
              <a:rPr lang="en-US" altLang="zh-CN" sz="1900">
                <a:uFillTx/>
                <a:latin typeface="Times New Roman" panose="02020603050405020304" pitchFamily="18" charset="0"/>
                <a:ea typeface="宋体" panose="02010600030101010101" pitchFamily="2" charset="-122"/>
                <a:cs typeface="Times New Roman" panose="02020603050405020304" pitchFamily="18" charset="0"/>
              </a:rPr>
              <a:t>)</a:t>
            </a:r>
            <a:r>
              <a:rPr lang="zh-CN" altLang="en-US" sz="1900">
                <a:uFillTx/>
                <a:latin typeface="Times New Roman" panose="02020603050405020304" pitchFamily="18" charset="0"/>
                <a:ea typeface="宋体" panose="02010600030101010101" pitchFamily="2" charset="-122"/>
                <a:cs typeface="Times New Roman" panose="02020603050405020304" pitchFamily="18" charset="0"/>
              </a:rPr>
              <a:t>，可是很多考生不知道这个词的意思，造成解题失误。如果考生不能准确理解文章的意思，试题中</a:t>
            </a:r>
            <a:r>
              <a:rPr lang="en-US" altLang="zh-CN" sz="1900">
                <a:uFillTx/>
                <a:latin typeface="Times New Roman" panose="02020603050405020304" pitchFamily="18" charset="0"/>
                <a:ea typeface="宋体" panose="02010600030101010101" pitchFamily="2" charset="-122"/>
                <a:cs typeface="Times New Roman" panose="02020603050405020304" pitchFamily="18" charset="0"/>
              </a:rPr>
              <a:t>will</a:t>
            </a:r>
            <a:r>
              <a:rPr lang="zh-CN" altLang="en-US" sz="1900">
                <a:uFillTx/>
                <a:latin typeface="Times New Roman" panose="02020603050405020304" pitchFamily="18" charset="0"/>
                <a:ea typeface="宋体" panose="02010600030101010101" pitchFamily="2" charset="-122"/>
                <a:cs typeface="Times New Roman" panose="02020603050405020304" pitchFamily="18" charset="0"/>
              </a:rPr>
              <a:t>也对考生造成误导，由将来时转到一般过去时的跨度较大。再者，本句还是一个长难句。</a:t>
            </a:r>
            <a:endParaRPr lang="zh-CN" altLang="en-US" sz="1900">
              <a:uFillTx/>
              <a:latin typeface="Times New Roman" panose="02020603050405020304" pitchFamily="18" charset="0"/>
              <a:ea typeface="宋体" panose="02010600030101010101" pitchFamily="2" charset="-122"/>
              <a:cs typeface="Times New Roman" panose="02020603050405020304" pitchFamily="18" charset="0"/>
            </a:endParaRPr>
          </a:p>
          <a:p>
            <a:pPr indent="0" algn="just" defTabSz="266700" fontAlgn="auto">
              <a:lnSpc>
                <a:spcPts val="2480"/>
              </a:lnSpc>
              <a:spcBef>
                <a:spcPct val="0"/>
              </a:spcBef>
              <a:spcAft>
                <a:spcPct val="0"/>
              </a:spcAft>
            </a:pPr>
            <a:r>
              <a:rPr lang="en-US" altLang="zh-CN" sz="1900">
                <a:uFillTx/>
                <a:latin typeface="Times New Roman" panose="02020603050405020304" pitchFamily="18" charset="0"/>
                <a:ea typeface="宋体" panose="02010600030101010101" pitchFamily="2" charset="-122"/>
                <a:cs typeface="Times New Roman" panose="02020603050405020304" pitchFamily="18" charset="0"/>
              </a:rPr>
              <a:t>2.</a:t>
            </a:r>
            <a:r>
              <a:rPr lang="zh-CN" altLang="en-US" sz="1900">
                <a:uFillTx/>
                <a:latin typeface="Times New Roman" panose="02020603050405020304" pitchFamily="18" charset="0"/>
                <a:ea typeface="宋体" panose="02010600030101010101" pitchFamily="2" charset="-122"/>
                <a:cs typeface="Times New Roman" panose="02020603050405020304" pitchFamily="18" charset="0"/>
              </a:rPr>
              <a:t>找准试题中的时间关键线索是解题的关键所在。</a:t>
            </a:r>
            <a:endParaRPr lang="zh-CN" altLang="en-US" sz="1900">
              <a:uFillTx/>
              <a:latin typeface="Times New Roman" panose="02020603050405020304" pitchFamily="18" charset="0"/>
              <a:ea typeface="宋体" panose="02010600030101010101" pitchFamily="2" charset="-122"/>
              <a:cs typeface="Times New Roman" panose="02020603050405020304" pitchFamily="18" charset="0"/>
            </a:endParaRPr>
          </a:p>
          <a:p>
            <a:pPr indent="0" algn="just" defTabSz="266700" fontAlgn="auto">
              <a:lnSpc>
                <a:spcPts val="2480"/>
              </a:lnSpc>
              <a:spcBef>
                <a:spcPct val="0"/>
              </a:spcBef>
              <a:spcAft>
                <a:spcPct val="0"/>
              </a:spcAft>
            </a:pPr>
            <a:r>
              <a:rPr lang="en-US" altLang="zh-CN" sz="1900">
                <a:uFillTx/>
                <a:latin typeface="Times New Roman" panose="02020603050405020304" pitchFamily="18" charset="0"/>
                <a:ea typeface="宋体" panose="02010600030101010101" pitchFamily="2" charset="-122"/>
                <a:cs typeface="Times New Roman" panose="02020603050405020304" pitchFamily="18" charset="0"/>
              </a:rPr>
              <a:t>3.</a:t>
            </a:r>
            <a:r>
              <a:rPr lang="zh-CN" altLang="en-US" sz="1900">
                <a:uFillTx/>
                <a:latin typeface="Times New Roman" panose="02020603050405020304" pitchFamily="18" charset="0"/>
                <a:ea typeface="宋体" panose="02010600030101010101" pitchFamily="2" charset="-122"/>
                <a:cs typeface="Times New Roman" panose="02020603050405020304" pitchFamily="18" charset="0"/>
              </a:rPr>
              <a:t>高考试题中的主谓一致一般难度都较小，只要我们能判断出真正的主语是谁或者说主语的核心词是谁就可以了。本题中</a:t>
            </a:r>
            <a:r>
              <a:rPr lang="en-US" altLang="zh-CN" sz="1900">
                <a:uFillTx/>
                <a:latin typeface="Times New Roman" panose="02020603050405020304" pitchFamily="18" charset="0"/>
                <a:ea typeface="宋体" panose="02010600030101010101" pitchFamily="2" charset="-122"/>
                <a:cs typeface="Times New Roman" panose="02020603050405020304" pitchFamily="18" charset="0"/>
              </a:rPr>
              <a:t>areas</a:t>
            </a:r>
            <a:r>
              <a:rPr lang="zh-CN" altLang="en-US" sz="1900">
                <a:uFillTx/>
                <a:latin typeface="Times New Roman" panose="02020603050405020304" pitchFamily="18" charset="0"/>
                <a:ea typeface="宋体" panose="02010600030101010101" pitchFamily="2" charset="-122"/>
                <a:cs typeface="Times New Roman" panose="02020603050405020304" pitchFamily="18" charset="0"/>
              </a:rPr>
              <a:t>是主语，故用</a:t>
            </a:r>
            <a:r>
              <a:rPr lang="en-US" altLang="zh-CN" sz="1900">
                <a:uFillTx/>
                <a:latin typeface="Times New Roman" panose="02020603050405020304" pitchFamily="18" charset="0"/>
                <a:ea typeface="宋体" panose="02010600030101010101" pitchFamily="2" charset="-122"/>
                <a:cs typeface="Times New Roman" panose="02020603050405020304" pitchFamily="18" charset="0"/>
              </a:rPr>
              <a:t>were</a:t>
            </a:r>
            <a:r>
              <a:rPr lang="zh-CN" altLang="en-US" sz="1900">
                <a:uFillTx/>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占位符 8"/>
          <p:cNvSpPr/>
          <p:nvPr>
            <p:ph type="body" idx="10"/>
            <p:custDataLst>
              <p:tags r:id="rId10"/>
            </p:custDataLst>
          </p:nvPr>
        </p:nvSpPr>
        <p:spPr/>
        <p:txBody>
          <a:bodyPr/>
          <a:p>
            <a:endParaRPr lang="zh-CN" altLang="en-US"/>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300" fill="hold">
                                          <p:stCondLst>
                                            <p:cond delay="0"/>
                                          </p:stCondLst>
                                        </p:cTn>
                                        <p:tgtEl>
                                          <p:spTgt spid="6"/>
                                        </p:tgtEl>
                                        <p:attrNameLst>
                                          <p:attrName>style.visibility</p:attrName>
                                        </p:attrNameLst>
                                      </p:cBhvr>
                                      <p:to>
                                        <p:strVal val="visible"/>
                                      </p:to>
                                    </p:set>
                                    <p:animEffect transition="in" filter="wipe(down)">
                                      <p:cBhvr>
                                        <p:cTn id="7" dur="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300" fill="hold">
                                          <p:stCondLst>
                                            <p:cond delay="0"/>
                                          </p:stCondLst>
                                        </p:cTn>
                                        <p:tgtEl>
                                          <p:spTgt spid="5"/>
                                        </p:tgtEl>
                                        <p:attrNameLst>
                                          <p:attrName>style.visibility</p:attrName>
                                        </p:attrNameLst>
                                      </p:cBhvr>
                                      <p:to>
                                        <p:strVal val="visible"/>
                                      </p:to>
                                    </p:set>
                                    <p:animEffect transition="in" filter="wipe(down)">
                                      <p:cBhvr>
                                        <p:cTn id="12" dur="3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1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1"/>
            <p:custDataLst>
              <p:tags r:id="rId1"/>
            </p:custDataLst>
          </p:nvPr>
        </p:nvSpPr>
        <p:spPr/>
        <p:txBody>
          <a:bodyPr/>
          <a:lstStyle/>
          <a:p>
            <a:r>
              <a:rPr lang="zh-CN" altLang="en-US"/>
              <a:t>真题动向</a:t>
            </a:r>
            <a:endParaRPr lang="zh-CN" altLang="en-US"/>
          </a:p>
        </p:txBody>
      </p:sp>
      <p:sp>
        <p:nvSpPr>
          <p:cNvPr id="4" name="文本框 3"/>
          <p:cNvSpPr txBox="1"/>
          <p:nvPr>
            <p:custDataLst>
              <p:tags r:id="rId2"/>
            </p:custDataLst>
          </p:nvPr>
        </p:nvSpPr>
        <p:spPr>
          <a:xfrm>
            <a:off x="370521" y="931853"/>
            <a:ext cx="11450955" cy="940066"/>
          </a:xfrm>
          <a:prstGeom prst="rect">
            <a:avLst/>
          </a:prstGeom>
          <a:noFill/>
        </p:spPr>
        <p:txBody>
          <a:bodyPr wrap="square" rtlCol="0">
            <a:spAutoFit/>
          </a:bodyPr>
          <a:lstStyle/>
          <a:p>
            <a:pPr algn="just">
              <a:lnSpc>
                <a:spcPct val="120000"/>
              </a:lnSpc>
            </a:pPr>
            <a:r>
              <a:rPr lang="en-US" altLang="zh-CN" sz="2400">
                <a:latin typeface="Times New Roman" panose="02020603050405020304" pitchFamily="18" charset="0"/>
                <a:ea typeface="黑体" panose="02010609060101010101" charset="-122"/>
                <a:cs typeface="Times New Roman" panose="02020603050405020304" pitchFamily="18" charset="0"/>
              </a:rPr>
              <a:t>5. </a:t>
            </a:r>
            <a:r>
              <a:rPr lang="zh-CN" altLang="en-US" sz="2400">
                <a:latin typeface="Times New Roman" panose="02020603050405020304" pitchFamily="18" charset="0"/>
                <a:ea typeface="黑体" panose="02010609060101010101" charset="-122"/>
                <a:cs typeface="Times New Roman" panose="02020603050405020304" pitchFamily="18" charset="0"/>
              </a:rPr>
              <a:t>（</a:t>
            </a:r>
            <a:r>
              <a:rPr lang="en-US" altLang="zh-CN" sz="2400">
                <a:latin typeface="Times New Roman" panose="02020603050405020304" pitchFamily="18" charset="0"/>
                <a:ea typeface="黑体" panose="02010609060101010101" charset="-122"/>
                <a:cs typeface="Times New Roman" panose="02020603050405020304" pitchFamily="18" charset="0"/>
              </a:rPr>
              <a:t>2022•</a:t>
            </a:r>
            <a:r>
              <a:rPr lang="zh-CN" altLang="en-US" sz="2400">
                <a:latin typeface="Times New Roman" panose="02020603050405020304" pitchFamily="18" charset="0"/>
                <a:ea typeface="黑体" panose="02010609060101010101" charset="-122"/>
                <a:cs typeface="Times New Roman" panose="02020603050405020304" pitchFamily="18" charset="0"/>
              </a:rPr>
              <a:t>新高考</a:t>
            </a:r>
            <a:r>
              <a:rPr lang="en-US" altLang="zh-CN" sz="2400">
                <a:latin typeface="Times New Roman" panose="02020603050405020304" pitchFamily="18" charset="0"/>
                <a:ea typeface="黑体" panose="02010609060101010101" charset="-122"/>
                <a:cs typeface="Times New Roman" panose="02020603050405020304" pitchFamily="18" charset="0"/>
              </a:rPr>
              <a:t>Ⅱ</a:t>
            </a:r>
            <a:r>
              <a:rPr lang="zh-CN" altLang="en-US" sz="2400">
                <a:latin typeface="Times New Roman" panose="02020603050405020304" pitchFamily="18" charset="0"/>
                <a:ea typeface="黑体" panose="02010609060101010101" charset="-122"/>
                <a:cs typeface="Times New Roman" panose="02020603050405020304" pitchFamily="18" charset="0"/>
              </a:rPr>
              <a:t>卷）</a:t>
            </a:r>
            <a:r>
              <a:rPr lang="en-US" altLang="zh-CN" sz="2400">
                <a:latin typeface="Times New Roman" panose="02020603050405020304" pitchFamily="18" charset="0"/>
                <a:ea typeface="黑体" panose="02010609060101010101" charset="-122"/>
                <a:cs typeface="Times New Roman" panose="02020603050405020304" pitchFamily="18" charset="0"/>
              </a:rPr>
              <a:t>He looked up and saw Eric hanging from the balcony. He quickly ______ (throw) his tools aside, and </a:t>
            </a:r>
            <a:r>
              <a:rPr lang="en-US" altLang="zh-CN" sz="2400">
                <a:solidFill>
                  <a:srgbClr val="FF0000"/>
                </a:solidFill>
                <a:latin typeface="Times New Roman" panose="02020603050405020304" pitchFamily="18" charset="0"/>
                <a:ea typeface="黑体" panose="02010609060101010101" charset="-122"/>
                <a:cs typeface="Times New Roman" panose="02020603050405020304" pitchFamily="18" charset="0"/>
              </a:rPr>
              <a:t>started</a:t>
            </a:r>
            <a:r>
              <a:rPr lang="en-US" altLang="zh-CN" sz="2400">
                <a:latin typeface="Times New Roman" panose="02020603050405020304" pitchFamily="18" charset="0"/>
                <a:ea typeface="黑体" panose="02010609060101010101" charset="-122"/>
                <a:cs typeface="Times New Roman" panose="02020603050405020304" pitchFamily="18" charset="0"/>
              </a:rPr>
              <a:t> running, arms out. </a:t>
            </a:r>
            <a:endParaRPr lang="en-US" altLang="zh-CN" sz="2400">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370520" y="2100192"/>
            <a:ext cx="11450955" cy="1255567"/>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考查过去式。句意：他迅速把工具扔到一边，伸出胳膊跑了起来。根据句子结构，设空处与空后的</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and started</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构成并且结构。故应该使用一般过去时。</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throw</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为动词，意为“扔”，过去时为</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threw</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。故填</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threw</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7" name="文本框 6"/>
          <p:cNvSpPr txBox="1"/>
          <p:nvPr>
            <p:custDataLst>
              <p:tags r:id="rId4"/>
            </p:custDataLst>
          </p:nvPr>
        </p:nvSpPr>
        <p:spPr>
          <a:xfrm>
            <a:off x="477520" y="1401886"/>
            <a:ext cx="928559" cy="46166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ea typeface="宋体" panose="02010600030101010101" pitchFamily="2" charset="-122"/>
                <a:cs typeface="宋体" panose="02010600030101010101" pitchFamily="2" charset="-122"/>
              </a:rPr>
              <a:t>threw</a:t>
            </a:r>
            <a:endParaRPr lang="en-US" altLang="zh-CN" sz="24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pic>
        <p:nvPicPr>
          <p:cNvPr id="8" name="图片 7"/>
          <p:cNvPicPr>
            <a:picLocks noChangeAspect="1"/>
          </p:cNvPicPr>
          <p:nvPr>
            <p:custDataLst>
              <p:tags r:id="rId5"/>
            </p:custDataLst>
          </p:nvPr>
        </p:nvPicPr>
        <p:blipFill>
          <a:blip r:embed="rId6"/>
          <a:stretch>
            <a:fillRect/>
          </a:stretch>
        </p:blipFill>
        <p:spPr>
          <a:xfrm>
            <a:off x="370520" y="3568496"/>
            <a:ext cx="1511546" cy="429428"/>
          </a:xfrm>
          <a:prstGeom prst="rect">
            <a:avLst/>
          </a:prstGeom>
        </p:spPr>
      </p:pic>
      <p:sp>
        <p:nvSpPr>
          <p:cNvPr id="9" name="文本框 8"/>
          <p:cNvSpPr txBox="1"/>
          <p:nvPr>
            <p:custDataLst>
              <p:tags r:id="rId7"/>
            </p:custDataLst>
          </p:nvPr>
        </p:nvSpPr>
        <p:spPr>
          <a:xfrm>
            <a:off x="370520" y="4210661"/>
            <a:ext cx="11450954" cy="1982896"/>
          </a:xfrm>
          <a:prstGeom prst="rect">
            <a:avLst/>
          </a:prstGeom>
          <a:solidFill>
            <a:srgbClr val="E5F3F2"/>
          </a:solidFill>
          <a:ln w="12700">
            <a:solidFill>
              <a:srgbClr val="489E98"/>
            </a:solidFill>
            <a:prstDash val="dash"/>
          </a:ln>
        </p:spPr>
        <p:txBody>
          <a:bodyPr wrap="square" rtlCol="0">
            <a:noAutofit/>
          </a:bodyPr>
          <a:lstStyle/>
          <a:p>
            <a:pPr marL="0" indent="0" algn="just" defTabSz="266700">
              <a:lnSpc>
                <a:spcPct val="120000"/>
              </a:lnSpc>
              <a:spcBef>
                <a:spcPct val="0"/>
              </a:spcBef>
              <a:spcAft>
                <a:spcPct val="0"/>
              </a:spcAft>
            </a:pPr>
            <a:r>
              <a:rPr lang="zh-CN" altLang="en-US" sz="2000" b="1">
                <a:solidFill>
                  <a:srgbClr val="489D98"/>
                </a:solidFill>
                <a:uFillTx/>
                <a:latin typeface="+mn-ea"/>
                <a:cs typeface="宋体" panose="02010600030101010101" pitchFamily="2" charset="-122"/>
              </a:rPr>
              <a:t>根据 “并列谓语动词”解决时态问题</a:t>
            </a:r>
            <a:endParaRPr lang="zh-CN" altLang="en-US" sz="2000" b="1">
              <a:solidFill>
                <a:srgbClr val="489D98"/>
              </a:solidFill>
              <a:uFillTx/>
              <a:latin typeface="+mn-ea"/>
              <a:cs typeface="宋体" panose="02010600030101010101" pitchFamily="2" charset="-122"/>
            </a:endParaRPr>
          </a:p>
          <a:p>
            <a:pPr marL="0" indent="0" algn="just" defTabSz="266700">
              <a:lnSpc>
                <a:spcPct val="120000"/>
              </a:lnSpc>
              <a:spcBef>
                <a:spcPct val="0"/>
              </a:spcBef>
              <a:spcAft>
                <a:spcPct val="0"/>
              </a:spcAft>
            </a:pPr>
            <a:r>
              <a:rPr lang="en-US" altLang="zh-CN" sz="2000">
                <a:uFillTx/>
                <a:latin typeface="Times New Roman" panose="02020603050405020304" pitchFamily="18" charset="0"/>
                <a:ea typeface="宋体" panose="02010600030101010101" pitchFamily="2" charset="-122"/>
                <a:cs typeface="宋体" panose="02010600030101010101" pitchFamily="2" charset="-122"/>
              </a:rPr>
              <a:t>1. </a:t>
            </a:r>
            <a:r>
              <a:rPr lang="zh-CN" altLang="en-US" sz="2000">
                <a:uFillTx/>
                <a:latin typeface="Times New Roman" panose="02020603050405020304" pitchFamily="18" charset="0"/>
                <a:ea typeface="宋体" panose="02010600030101010101" pitchFamily="2" charset="-122"/>
                <a:cs typeface="宋体" panose="02010600030101010101" pitchFamily="2" charset="-122"/>
              </a:rPr>
              <a:t>当句中有两个或两个以上的动词时，它们之间可能是同时发生，也可能有一定的先后关系，我们可以根据这种谓语动词的关系来判定时态。同一个主语的两个或两个以上的并列谓语，谓语动词的时态要一致。</a:t>
            </a:r>
            <a:endParaRPr lang="zh-CN" altLang="en-US" sz="2000">
              <a:uFillTx/>
              <a:latin typeface="Times New Roman" panose="02020603050405020304" pitchFamily="18" charset="0"/>
              <a:ea typeface="宋体" panose="02010600030101010101" pitchFamily="2" charset="-122"/>
              <a:cs typeface="宋体" panose="02010600030101010101" pitchFamily="2" charset="-122"/>
            </a:endParaRPr>
          </a:p>
          <a:p>
            <a:pPr marL="0" indent="0" algn="just" defTabSz="266700">
              <a:lnSpc>
                <a:spcPct val="120000"/>
              </a:lnSpc>
              <a:spcBef>
                <a:spcPct val="0"/>
              </a:spcBef>
              <a:spcAft>
                <a:spcPct val="0"/>
              </a:spcAft>
            </a:pPr>
            <a:r>
              <a:rPr lang="en-US" altLang="zh-CN" sz="2000">
                <a:uFillTx/>
                <a:latin typeface="Times New Roman" panose="02020603050405020304" pitchFamily="18" charset="0"/>
                <a:ea typeface="宋体" panose="02010600030101010101" pitchFamily="2" charset="-122"/>
                <a:cs typeface="宋体" panose="02010600030101010101" pitchFamily="2" charset="-122"/>
              </a:rPr>
              <a:t>2. </a:t>
            </a:r>
            <a:r>
              <a:rPr lang="zh-CN" altLang="en-US" sz="2000">
                <a:uFillTx/>
                <a:latin typeface="Times New Roman" panose="02020603050405020304" pitchFamily="18" charset="0"/>
                <a:ea typeface="宋体" panose="02010600030101010101" pitchFamily="2" charset="-122"/>
                <a:cs typeface="宋体" panose="02010600030101010101" pitchFamily="2" charset="-122"/>
              </a:rPr>
              <a:t>本题中的</a:t>
            </a:r>
            <a:r>
              <a:rPr lang="en-US" altLang="zh-CN" sz="2000">
                <a:uFillTx/>
                <a:latin typeface="Times New Roman" panose="02020603050405020304" pitchFamily="18" charset="0"/>
                <a:ea typeface="宋体" panose="02010600030101010101" pitchFamily="2" charset="-122"/>
                <a:cs typeface="宋体" panose="02010600030101010101" pitchFamily="2" charset="-122"/>
              </a:rPr>
              <a:t>looked up and saw </a:t>
            </a:r>
            <a:r>
              <a:rPr lang="zh-CN" altLang="en-US" sz="2000">
                <a:uFillTx/>
                <a:latin typeface="Times New Roman" panose="02020603050405020304" pitchFamily="18" charset="0"/>
                <a:ea typeface="宋体" panose="02010600030101010101" pitchFamily="2" charset="-122"/>
                <a:cs typeface="宋体" panose="02010600030101010101" pitchFamily="2" charset="-122"/>
              </a:rPr>
              <a:t>，</a:t>
            </a:r>
            <a:r>
              <a:rPr lang="en-US" altLang="zh-CN" sz="2000">
                <a:uFillTx/>
                <a:latin typeface="Times New Roman" panose="02020603050405020304" pitchFamily="18" charset="0"/>
                <a:ea typeface="宋体" panose="02010600030101010101" pitchFamily="2" charset="-122"/>
                <a:cs typeface="宋体" panose="02010600030101010101" pitchFamily="2" charset="-122"/>
              </a:rPr>
              <a:t>started</a:t>
            </a:r>
            <a:r>
              <a:rPr lang="zh-CN" altLang="en-US" sz="2000">
                <a:uFillTx/>
                <a:latin typeface="Times New Roman" panose="02020603050405020304" pitchFamily="18" charset="0"/>
                <a:ea typeface="宋体" panose="02010600030101010101" pitchFamily="2" charset="-122"/>
                <a:cs typeface="宋体" panose="02010600030101010101" pitchFamily="2" charset="-122"/>
              </a:rPr>
              <a:t>就是断定空处时态的隐含时间线索。</a:t>
            </a:r>
            <a:endParaRPr lang="zh-CN" altLang="en-US" sz="2000">
              <a:uFillTx/>
              <a:latin typeface="Times New Roman" panose="02020603050405020304" pitchFamily="18" charset="0"/>
              <a:ea typeface="宋体" panose="02010600030101010101" pitchFamily="2" charset="-122"/>
              <a:cs typeface="宋体" panose="02010600030101010101" pitchFamily="2" charset="-122"/>
            </a:endParaRPr>
          </a:p>
          <a:p>
            <a:pPr marL="0" indent="0" algn="just" defTabSz="266700">
              <a:lnSpc>
                <a:spcPct val="120000"/>
              </a:lnSpc>
              <a:spcBef>
                <a:spcPct val="0"/>
              </a:spcBef>
              <a:spcAft>
                <a:spcPct val="0"/>
              </a:spcAft>
            </a:pPr>
            <a:endParaRPr lang="zh-CN" altLang="en-US" sz="2000">
              <a:uFillTx/>
              <a:latin typeface="Times New Roman" panose="02020603050405020304" pitchFamily="18" charset="0"/>
              <a:ea typeface="宋体" panose="02010600030101010101" pitchFamily="2" charset="-122"/>
              <a:cs typeface="宋体" panose="02010600030101010101" pitchFamily="2" charset="-122"/>
            </a:endParaRPr>
          </a:p>
        </p:txBody>
      </p:sp>
      <p:sp>
        <p:nvSpPr>
          <p:cNvPr id="5" name="文本占位符 4"/>
          <p:cNvSpPr/>
          <p:nvPr>
            <p:ph type="body" idx="10"/>
            <p:custDataLst>
              <p:tags r:id="rId8"/>
            </p:custDataLst>
          </p:nvPr>
        </p:nvSpPr>
        <p:spPr/>
        <p:txBody>
          <a:bodyPr/>
          <a:p>
            <a:endParaRPr lang="zh-CN" altLang="en-US"/>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300" fill="hold">
                                          <p:stCondLst>
                                            <p:cond delay="0"/>
                                          </p:stCondLst>
                                        </p:cTn>
                                        <p:tgtEl>
                                          <p:spTgt spid="7"/>
                                        </p:tgtEl>
                                        <p:attrNameLst>
                                          <p:attrName>style.visibility</p:attrName>
                                        </p:attrNameLst>
                                      </p:cBhvr>
                                      <p:to>
                                        <p:strVal val="visible"/>
                                      </p:to>
                                    </p:set>
                                    <p:animEffect transition="in" filter="wipe(down)">
                                      <p:cBhvr>
                                        <p:cTn id="7" dur="3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300" fill="hold">
                                          <p:stCondLst>
                                            <p:cond delay="0"/>
                                          </p:stCondLst>
                                        </p:cTn>
                                        <p:tgtEl>
                                          <p:spTgt spid="6"/>
                                        </p:tgtEl>
                                        <p:attrNameLst>
                                          <p:attrName>style.visibility</p:attrName>
                                        </p:attrNameLst>
                                      </p:cBhvr>
                                      <p:to>
                                        <p:strVal val="visible"/>
                                      </p:to>
                                    </p:set>
                                    <p:animEffect transition="in" filter="wipe(down)">
                                      <p:cBhvr>
                                        <p:cTn id="12" dur="3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477520" y="843280"/>
            <a:ext cx="4911226" cy="461665"/>
          </a:xfrm>
          <a:prstGeom prst="rect">
            <a:avLst/>
          </a:prstGeom>
          <a:noFill/>
        </p:spPr>
        <p:txBody>
          <a:bodyPr wrap="square" rtlCol="0">
            <a:spAutoFit/>
          </a:bodyPr>
          <a:lstStyle/>
          <a:p>
            <a:pPr algn="l">
              <a:buClrTx/>
              <a:buSzTx/>
              <a:buNone/>
            </a:pPr>
            <a:r>
              <a:rPr lang="zh-CN" altLang="en-US" sz="2400" b="1">
                <a:solidFill>
                  <a:srgbClr val="489E98"/>
                </a:solidFill>
                <a:latin typeface="Times New Roman" panose="02020603050405020304" pitchFamily="18" charset="0"/>
                <a:ea typeface="黑体" panose="02010609060101010101" charset="-122"/>
              </a:rPr>
              <a:t>考向 1  考查一般过去时的被动语态</a:t>
            </a:r>
            <a:endParaRPr lang="zh-CN" altLang="en-US" sz="2400" b="1">
              <a:solidFill>
                <a:srgbClr val="489E98"/>
              </a:solidFill>
              <a:latin typeface="Times New Roman" panose="02020603050405020304" pitchFamily="18" charset="0"/>
              <a:ea typeface="黑体" panose="02010609060101010101" charset="-122"/>
            </a:endParaRPr>
          </a:p>
        </p:txBody>
      </p:sp>
      <p:sp>
        <p:nvSpPr>
          <p:cNvPr id="7" name="文本占位符 2"/>
          <p:cNvSpPr>
            <a:spLocks noGrp="1"/>
          </p:cNvSpPr>
          <p:nvPr>
            <p:ph type="body" idx="11"/>
            <p:custDataLst>
              <p:tags r:id="rId2"/>
            </p:custDataLst>
          </p:nvPr>
        </p:nvSpPr>
        <p:spPr>
          <a:xfrm>
            <a:off x="10156190" y="127635"/>
            <a:ext cx="1775460" cy="503555"/>
          </a:xfrm>
        </p:spPr>
        <p:txBody>
          <a:bodyPr/>
          <a:lstStyle/>
          <a:p>
            <a:r>
              <a:rPr lang="zh-CN" altLang="en-US"/>
              <a:t>命题预测</a:t>
            </a:r>
            <a:endParaRPr lang="zh-CN" altLang="en-US"/>
          </a:p>
        </p:txBody>
      </p:sp>
      <p:pic>
        <p:nvPicPr>
          <p:cNvPr id="3" name="图片 2"/>
          <p:cNvPicPr>
            <a:picLocks noChangeAspect="1"/>
          </p:cNvPicPr>
          <p:nvPr>
            <p:custDataLst>
              <p:tags r:id="rId3"/>
            </p:custDataLst>
          </p:nvPr>
        </p:nvPicPr>
        <p:blipFill>
          <a:blip r:embed="rId4"/>
          <a:stretch>
            <a:fillRect/>
          </a:stretch>
        </p:blipFill>
        <p:spPr>
          <a:xfrm>
            <a:off x="698112" y="1287117"/>
            <a:ext cx="1143000" cy="685800"/>
          </a:xfrm>
          <a:prstGeom prst="rect">
            <a:avLst/>
          </a:prstGeom>
        </p:spPr>
      </p:pic>
      <p:sp>
        <p:nvSpPr>
          <p:cNvPr id="8" name="文本框 7"/>
          <p:cNvSpPr txBox="1"/>
          <p:nvPr>
            <p:custDataLst>
              <p:tags r:id="rId5"/>
            </p:custDataLst>
          </p:nvPr>
        </p:nvSpPr>
        <p:spPr>
          <a:xfrm>
            <a:off x="370522" y="1470167"/>
            <a:ext cx="11450955" cy="2749550"/>
          </a:xfrm>
          <a:prstGeom prst="rect">
            <a:avLst/>
          </a:prstGeom>
          <a:noFill/>
        </p:spPr>
        <p:txBody>
          <a:bodyPr wrap="square" rtlCol="0">
            <a:spAutoFit/>
          </a:bodyPr>
          <a:lstStyle/>
          <a:p>
            <a:pPr algn="just">
              <a:lnSpc>
                <a:spcPct val="120000"/>
              </a:lnSpc>
            </a:pPr>
            <a:r>
              <a:rPr lang="en-US" altLang="zh-CN" sz="2400">
                <a:latin typeface="Times New Roman" panose="02020603050405020304" pitchFamily="18" charset="0"/>
                <a:ea typeface="黑体" panose="02010609060101010101" charset="-122"/>
                <a:cs typeface="Times New Roman" panose="02020603050405020304" pitchFamily="18" charset="0"/>
              </a:rPr>
              <a:t>1.             </a:t>
            </a:r>
            <a:r>
              <a:rPr lang="zh-CN" altLang="en-US" sz="2400">
                <a:latin typeface="Times New Roman" panose="02020603050405020304" pitchFamily="18" charset="0"/>
                <a:ea typeface="黑体" panose="02010609060101010101" charset="-122"/>
                <a:cs typeface="Times New Roman" panose="02020603050405020304" pitchFamily="18" charset="0"/>
              </a:rPr>
              <a:t>（</a:t>
            </a:r>
            <a:r>
              <a:rPr lang="en-US" altLang="zh-CN" sz="2400">
                <a:latin typeface="Times New Roman" panose="02020603050405020304" pitchFamily="18" charset="0"/>
                <a:ea typeface="黑体" panose="02010609060101010101" charset="-122"/>
                <a:cs typeface="Times New Roman" panose="02020603050405020304" pitchFamily="18" charset="0"/>
              </a:rPr>
              <a:t>2026·</a:t>
            </a:r>
            <a:r>
              <a:rPr lang="zh-CN" altLang="en-US" sz="2400">
                <a:latin typeface="Times New Roman" panose="02020603050405020304" pitchFamily="18" charset="0"/>
                <a:ea typeface="黑体" panose="02010609060101010101" charset="-122"/>
                <a:cs typeface="Times New Roman" panose="02020603050405020304" pitchFamily="18" charset="0"/>
              </a:rPr>
              <a:t>河北省保定市高三上学期</a:t>
            </a:r>
            <a:r>
              <a:rPr lang="en-US" altLang="zh-CN" sz="2400">
                <a:latin typeface="Times New Roman" panose="02020603050405020304" pitchFamily="18" charset="0"/>
                <a:ea typeface="黑体" panose="02010609060101010101" charset="-122"/>
                <a:cs typeface="Times New Roman" panose="02020603050405020304" pitchFamily="18" charset="0"/>
              </a:rPr>
              <a:t>10</a:t>
            </a:r>
            <a:r>
              <a:rPr lang="zh-CN" altLang="en-US" sz="2400">
                <a:latin typeface="Times New Roman" panose="02020603050405020304" pitchFamily="18" charset="0"/>
                <a:ea typeface="黑体" panose="02010609060101010101" charset="-122"/>
                <a:cs typeface="Times New Roman" panose="02020603050405020304" pitchFamily="18" charset="0"/>
              </a:rPr>
              <a:t>月摸底）</a:t>
            </a:r>
            <a:r>
              <a:rPr lang="en-US" altLang="zh-CN" sz="2400">
                <a:latin typeface="Times New Roman" panose="02020603050405020304" pitchFamily="18" charset="0"/>
                <a:ea typeface="黑体" panose="02010609060101010101" charset="-122"/>
                <a:cs typeface="Times New Roman" panose="02020603050405020304" pitchFamily="18" charset="0"/>
              </a:rPr>
              <a:t>Bathed in green-blue tones, the stage of Hollywood’s iconic Dolby Theatre transformed into a living scroll Friday night, as performers moved like brushstrokes across a vast canvas (</a:t>
            </a:r>
            <a:r>
              <a:rPr lang="zh-CN" altLang="en-US" sz="2400">
                <a:latin typeface="Times New Roman" panose="02020603050405020304" pitchFamily="18" charset="0"/>
                <a:ea typeface="黑体" panose="02010609060101010101" charset="-122"/>
                <a:cs typeface="Times New Roman" panose="02020603050405020304" pitchFamily="18" charset="0"/>
              </a:rPr>
              <a:t>画布</a:t>
            </a:r>
            <a:r>
              <a:rPr lang="en-US" altLang="zh-CN" sz="2400">
                <a:latin typeface="Times New Roman" panose="02020603050405020304" pitchFamily="18" charset="0"/>
                <a:ea typeface="黑体" panose="02010609060101010101" charset="-122"/>
                <a:cs typeface="Times New Roman" panose="02020603050405020304" pitchFamily="18" charset="0"/>
              </a:rPr>
              <a:t>) in a poetic Chinese dance. Titled “The Journey of a legendary Landscape Painting,” the dance 56______________     (inspire) by Wang Ximeng’s 12th-century masterpiece “A Thousand Li of Rivers and Mountains.”</a:t>
            </a:r>
            <a:endParaRPr lang="en-US" altLang="zh-CN" sz="2400">
              <a:latin typeface="Times New Roman" panose="02020603050405020304" pitchFamily="18" charset="0"/>
              <a:cs typeface="Times New Roman" panose="02020603050405020304" pitchFamily="18" charset="0"/>
            </a:endParaRPr>
          </a:p>
        </p:txBody>
      </p:sp>
      <p:sp>
        <p:nvSpPr>
          <p:cNvPr id="9" name="文本框 8"/>
          <p:cNvSpPr txBox="1"/>
          <p:nvPr>
            <p:custDataLst>
              <p:tags r:id="rId6"/>
            </p:custDataLst>
          </p:nvPr>
        </p:nvSpPr>
        <p:spPr>
          <a:xfrm>
            <a:off x="9710297" y="2804815"/>
            <a:ext cx="1724142" cy="46166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ea typeface="宋体" panose="02010600030101010101" pitchFamily="2" charset="-122"/>
                <a:cs typeface="宋体" panose="02010600030101010101" pitchFamily="2" charset="-122"/>
              </a:rPr>
              <a:t>was inspired</a:t>
            </a:r>
            <a:endParaRPr lang="en-US" altLang="zh-CN" sz="24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0" name="文本框 9"/>
          <p:cNvSpPr txBox="1"/>
          <p:nvPr>
            <p:custDataLst>
              <p:tags r:id="rId7"/>
            </p:custDataLst>
          </p:nvPr>
        </p:nvSpPr>
        <p:spPr>
          <a:xfrm>
            <a:off x="477520" y="4348248"/>
            <a:ext cx="11236960" cy="1666472"/>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考查时态语态和主谓一致。句意：这支名为</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只此青绿</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的舞蹈，灵感源自</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12</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世纪王希孟的传世名作</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千里江山图</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。空处为句子谓语动词，主语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the dance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与</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inspire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之间是被动关系，且此处陈述过去的事实，用一般过去时的被动语态，主语为第三人称单数，助动词用</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was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。故填</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was inspired</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4" name="文本占位符 3"/>
          <p:cNvSpPr/>
          <p:nvPr>
            <p:ph type="body" idx="10"/>
            <p:custDataLst>
              <p:tags r:id="rId8"/>
            </p:custDataLst>
          </p:nvPr>
        </p:nvSpPr>
        <p:spPr/>
        <p:txBody>
          <a:bodyPr/>
          <a:p>
            <a:endParaRPr lang="zh-CN" altLang="en-US"/>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300" fill="hold">
                                          <p:stCondLst>
                                            <p:cond delay="0"/>
                                          </p:stCondLst>
                                        </p:cTn>
                                        <p:tgtEl>
                                          <p:spTgt spid="9"/>
                                        </p:tgtEl>
                                        <p:attrNameLst>
                                          <p:attrName>style.visibility</p:attrName>
                                        </p:attrNameLst>
                                      </p:cBhvr>
                                      <p:to>
                                        <p:strVal val="visible"/>
                                      </p:to>
                                    </p:set>
                                    <p:animEffect transition="in" filter="wipe(down)">
                                      <p:cBhvr>
                                        <p:cTn id="7" dur="3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300" fill="hold">
                                          <p:stCondLst>
                                            <p:cond delay="0"/>
                                          </p:stCondLst>
                                        </p:cTn>
                                        <p:tgtEl>
                                          <p:spTgt spid="10"/>
                                        </p:tgtEl>
                                        <p:attrNameLst>
                                          <p:attrName>style.visibility</p:attrName>
                                        </p:attrNameLst>
                                      </p:cBhvr>
                                      <p:to>
                                        <p:strVal val="visible"/>
                                      </p:to>
                                    </p:set>
                                    <p:animEffect transition="in" filter="wipe(down)">
                                      <p:cBhvr>
                                        <p:cTn id="1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custDataLst>
              <p:tags r:id="rId1"/>
            </p:custDataLst>
          </p:nvPr>
        </p:nvSpPr>
        <p:spPr>
          <a:xfrm>
            <a:off x="370205" y="5603875"/>
            <a:ext cx="11236960" cy="942975"/>
          </a:xfrm>
          <a:prstGeom prst="rect">
            <a:avLst/>
          </a:prstGeom>
          <a:solidFill>
            <a:srgbClr val="E5F3F2"/>
          </a:solidFill>
          <a:ln w="12700">
            <a:solidFill>
              <a:srgbClr val="489E98"/>
            </a:solidFill>
            <a:prstDash val="dash"/>
          </a:ln>
        </p:spPr>
        <p:txBody>
          <a:bodyPr wrap="square" rtlCol="0">
            <a:noAutofit/>
          </a:bodyPr>
          <a:lstStyle/>
          <a:p>
            <a:pPr indent="0" fontAlgn="auto">
              <a:lnSpc>
                <a:spcPct val="150000"/>
              </a:lnSpc>
            </a:pPr>
            <a:r>
              <a:rPr lang="en-US" altLang="zh-CN">
                <a:latin typeface="宋体" panose="02010600030101010101" pitchFamily="2" charset="-122"/>
                <a:ea typeface="宋体" panose="02010600030101010101" pitchFamily="2" charset="-122"/>
              </a:rPr>
              <a:t>              </a:t>
            </a:r>
            <a:r>
              <a:rPr lang="zh-CN" altLang="zh-CN">
                <a:latin typeface="宋体" panose="02010600030101010101" pitchFamily="2" charset="-122"/>
                <a:ea typeface="宋体" panose="02010600030101010101" pitchFamily="2" charset="-122"/>
              </a:rPr>
              <a:t>本题中的解题关键是：</a:t>
            </a:r>
            <a:r>
              <a:rPr lang="en-US" altLang="zh-CN">
                <a:latin typeface="Times New Roman" panose="02020603050405020304" pitchFamily="18" charset="0"/>
                <a:ea typeface="宋体" panose="02010600030101010101" pitchFamily="2" charset="-122"/>
                <a:cs typeface="Times New Roman" panose="02020603050405020304" pitchFamily="18" charset="0"/>
              </a:rPr>
              <a:t>just-concluded </a:t>
            </a:r>
            <a:r>
              <a:rPr lang="en-US" altLang="zh-CN">
                <a:latin typeface="宋体" panose="02010600030101010101" pitchFamily="2" charset="-122"/>
                <a:ea typeface="宋体" panose="02010600030101010101" pitchFamily="2" charset="-122"/>
              </a:rPr>
              <a:t>(</a:t>
            </a:r>
            <a:r>
              <a:rPr lang="zh-CN" altLang="zh-CN">
                <a:latin typeface="宋体" panose="02010600030101010101" pitchFamily="2" charset="-122"/>
                <a:ea typeface="宋体" panose="02010600030101010101" pitchFamily="2" charset="-122"/>
              </a:rPr>
              <a:t>刚刚结束的</a:t>
            </a:r>
            <a:r>
              <a:rPr lang="en-US" altLang="zh-CN">
                <a:latin typeface="宋体" panose="02010600030101010101" pitchFamily="2" charset="-122"/>
                <a:ea typeface="宋体" panose="02010600030101010101" pitchFamily="2" charset="-122"/>
              </a:rPr>
              <a:t>)</a:t>
            </a:r>
            <a:r>
              <a:rPr lang="zh-CN" altLang="zh-CN">
                <a:latin typeface="宋体" panose="02010600030101010101" pitchFamily="2" charset="-122"/>
                <a:ea typeface="宋体" panose="02010600030101010101" pitchFamily="2" charset="-122"/>
              </a:rPr>
              <a:t>，这是个隐形的时间标志词，留心这个词，时态问题就迎刃而解。</a:t>
            </a:r>
            <a:endParaRPr lang="zh-CN" altLang="zh-CN" b="1" u="wavy">
              <a:latin typeface="宋体" panose="02010600030101010101" pitchFamily="2" charset="-122"/>
              <a:ea typeface="宋体" panose="02010600030101010101" pitchFamily="2" charset="-122"/>
            </a:endParaRPr>
          </a:p>
        </p:txBody>
      </p:sp>
      <p:sp>
        <p:nvSpPr>
          <p:cNvPr id="5" name="文本框 4"/>
          <p:cNvSpPr txBox="1"/>
          <p:nvPr>
            <p:custDataLst>
              <p:tags r:id="rId2"/>
            </p:custDataLst>
          </p:nvPr>
        </p:nvSpPr>
        <p:spPr>
          <a:xfrm>
            <a:off x="477519" y="703580"/>
            <a:ext cx="7325953" cy="461665"/>
          </a:xfrm>
          <a:prstGeom prst="rect">
            <a:avLst/>
          </a:prstGeom>
          <a:noFill/>
        </p:spPr>
        <p:txBody>
          <a:bodyPr wrap="square" rtlCol="0">
            <a:spAutoFit/>
          </a:bodyPr>
          <a:lstStyle/>
          <a:p>
            <a:pPr algn="l">
              <a:buClrTx/>
              <a:buSzTx/>
              <a:buNone/>
            </a:pPr>
            <a:r>
              <a:rPr lang="zh-CN" altLang="en-US" sz="2400" b="1">
                <a:solidFill>
                  <a:srgbClr val="489E98"/>
                </a:solidFill>
                <a:latin typeface="Times New Roman" panose="02020603050405020304" pitchFamily="18" charset="0"/>
                <a:ea typeface="黑体" panose="02010609060101010101" charset="-122"/>
              </a:rPr>
              <a:t>考向</a:t>
            </a:r>
            <a:r>
              <a:rPr lang="en-US" altLang="zh-CN" sz="2400" b="1">
                <a:solidFill>
                  <a:srgbClr val="489E98"/>
                </a:solidFill>
                <a:latin typeface="Times New Roman" panose="02020603050405020304" pitchFamily="18" charset="0"/>
                <a:ea typeface="黑体" panose="02010609060101010101" charset="-122"/>
              </a:rPr>
              <a:t>2 </a:t>
            </a:r>
            <a:r>
              <a:rPr lang="zh-CN" altLang="en-US" sz="2400" b="1">
                <a:solidFill>
                  <a:srgbClr val="489E98"/>
                </a:solidFill>
                <a:latin typeface="Times New Roman" panose="02020603050405020304" pitchFamily="18" charset="0"/>
                <a:ea typeface="黑体" panose="02010609060101010101" charset="-122"/>
              </a:rPr>
              <a:t>考查根据具体的过去时间状语判断一般过去时</a:t>
            </a:r>
            <a:endParaRPr lang="zh-CN" altLang="en-US" sz="2400" b="1">
              <a:solidFill>
                <a:srgbClr val="489E98"/>
              </a:solidFill>
              <a:latin typeface="Times New Roman" panose="02020603050405020304" pitchFamily="18" charset="0"/>
              <a:ea typeface="黑体" panose="02010609060101010101" charset="-122"/>
            </a:endParaRPr>
          </a:p>
        </p:txBody>
      </p:sp>
      <p:sp>
        <p:nvSpPr>
          <p:cNvPr id="7" name="文本占位符 2"/>
          <p:cNvSpPr>
            <a:spLocks noGrp="1"/>
          </p:cNvSpPr>
          <p:nvPr>
            <p:ph type="body" idx="11"/>
            <p:custDataLst>
              <p:tags r:id="rId3"/>
            </p:custDataLst>
          </p:nvPr>
        </p:nvSpPr>
        <p:spPr>
          <a:xfrm>
            <a:off x="10156190" y="127635"/>
            <a:ext cx="1775460" cy="503555"/>
          </a:xfrm>
        </p:spPr>
        <p:txBody>
          <a:bodyPr/>
          <a:lstStyle/>
          <a:p>
            <a:r>
              <a:rPr lang="zh-CN" altLang="en-US"/>
              <a:t>命题预测</a:t>
            </a:r>
            <a:endParaRPr lang="zh-CN" altLang="en-US"/>
          </a:p>
        </p:txBody>
      </p:sp>
      <p:sp>
        <p:nvSpPr>
          <p:cNvPr id="8" name="文本框 7"/>
          <p:cNvSpPr txBox="1"/>
          <p:nvPr>
            <p:custDataLst>
              <p:tags r:id="rId4"/>
            </p:custDataLst>
          </p:nvPr>
        </p:nvSpPr>
        <p:spPr>
          <a:xfrm>
            <a:off x="371157" y="1165010"/>
            <a:ext cx="11450955" cy="1107996"/>
          </a:xfrm>
          <a:prstGeom prst="rect">
            <a:avLst/>
          </a:prstGeom>
          <a:noFill/>
        </p:spPr>
        <p:txBody>
          <a:bodyPr wrap="square" rtlCol="0">
            <a:spAutoFit/>
          </a:bodyPr>
          <a:lstStyle/>
          <a:p>
            <a:pPr algn="just"/>
            <a:r>
              <a:rPr lang="en-US" altLang="zh-CN" sz="2200">
                <a:latin typeface="Times New Roman" panose="02020603050405020304" pitchFamily="18" charset="0"/>
                <a:ea typeface="黑体" panose="02010609060101010101" charset="-122"/>
                <a:cs typeface="Times New Roman" panose="02020603050405020304" pitchFamily="18" charset="0"/>
              </a:rPr>
              <a:t>2</a:t>
            </a:r>
            <a:r>
              <a:rPr lang="zh-CN" altLang="en-US" sz="2200">
                <a:latin typeface="Times New Roman" panose="02020603050405020304" pitchFamily="18" charset="0"/>
                <a:ea typeface="黑体" panose="02010609060101010101" charset="-122"/>
                <a:cs typeface="Times New Roman" panose="02020603050405020304" pitchFamily="18" charset="0"/>
              </a:rPr>
              <a:t>．（</a:t>
            </a:r>
            <a:r>
              <a:rPr lang="en-US" altLang="zh-CN" sz="2200">
                <a:latin typeface="Times New Roman" panose="02020603050405020304" pitchFamily="18" charset="0"/>
                <a:ea typeface="黑体" panose="02010609060101010101" charset="-122"/>
                <a:cs typeface="Times New Roman" panose="02020603050405020304" pitchFamily="18" charset="0"/>
              </a:rPr>
              <a:t>2026·</a:t>
            </a:r>
            <a:r>
              <a:rPr lang="zh-CN" altLang="en-US" sz="2200">
                <a:latin typeface="Times New Roman" panose="02020603050405020304" pitchFamily="18" charset="0"/>
                <a:ea typeface="黑体" panose="02010609060101010101" charset="-122"/>
                <a:cs typeface="Times New Roman" panose="02020603050405020304" pitchFamily="18" charset="0"/>
              </a:rPr>
              <a:t>河北省河北十六校联考）</a:t>
            </a:r>
            <a:r>
              <a:rPr lang="en-US" altLang="zh-CN" sz="2200">
                <a:solidFill>
                  <a:schemeClr val="accent6">
                    <a:lumMod val="75000"/>
                  </a:schemeClr>
                </a:solidFill>
                <a:latin typeface="Times New Roman" panose="02020603050405020304" pitchFamily="18" charset="0"/>
                <a:ea typeface="黑体" panose="02010609060101010101" charset="-122"/>
                <a:cs typeface="Times New Roman" panose="02020603050405020304" pitchFamily="18" charset="0"/>
              </a:rPr>
              <a:t>In ancient times</a:t>
            </a:r>
            <a:r>
              <a:rPr lang="en-US" altLang="zh-CN" sz="2200">
                <a:latin typeface="Times New Roman" panose="02020603050405020304" pitchFamily="18" charset="0"/>
                <a:ea typeface="黑体" panose="02010609060101010101" charset="-122"/>
                <a:cs typeface="Times New Roman" panose="02020603050405020304" pitchFamily="18" charset="0"/>
              </a:rPr>
              <a:t>, people 57________  (divide) the 15 days of White Dew into three phases: First, wild geese arrive; second, swallows return south; third, birds begin to store food. </a:t>
            </a:r>
            <a:endParaRPr lang="en-US" altLang="zh-CN" sz="2200">
              <a:latin typeface="Times New Roman" panose="02020603050405020304" pitchFamily="18" charset="0"/>
              <a:cs typeface="Times New Roman" panose="02020603050405020304" pitchFamily="18" charset="0"/>
            </a:endParaRPr>
          </a:p>
        </p:txBody>
      </p:sp>
      <p:sp>
        <p:nvSpPr>
          <p:cNvPr id="9" name="文本框 8"/>
          <p:cNvSpPr txBox="1"/>
          <p:nvPr>
            <p:custDataLst>
              <p:tags r:id="rId5"/>
            </p:custDataLst>
          </p:nvPr>
        </p:nvSpPr>
        <p:spPr>
          <a:xfrm>
            <a:off x="7982696" y="1165010"/>
            <a:ext cx="1164849" cy="430887"/>
          </a:xfrm>
          <a:prstGeom prst="rect">
            <a:avLst/>
          </a:prstGeom>
          <a:noFill/>
        </p:spPr>
        <p:txBody>
          <a:bodyPr wrap="square" rtlCol="0">
            <a:spAutoFit/>
          </a:bodyPr>
          <a:lstStyle/>
          <a:p>
            <a:r>
              <a:rPr lang="en-US" altLang="zh-CN" sz="2200">
                <a:solidFill>
                  <a:srgbClr val="FF0000"/>
                </a:solidFill>
                <a:latin typeface="Times New Roman" panose="02020603050405020304" pitchFamily="18" charset="0"/>
                <a:ea typeface="宋体" panose="02010600030101010101" pitchFamily="2" charset="-122"/>
                <a:cs typeface="宋体" panose="02010600030101010101" pitchFamily="2" charset="-122"/>
              </a:rPr>
              <a:t>divided</a:t>
            </a:r>
            <a:endParaRPr lang="en-US" altLang="zh-CN" sz="22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0" name="文本框 9"/>
          <p:cNvSpPr txBox="1"/>
          <p:nvPr>
            <p:custDataLst>
              <p:tags r:id="rId6"/>
            </p:custDataLst>
          </p:nvPr>
        </p:nvSpPr>
        <p:spPr>
          <a:xfrm>
            <a:off x="477519" y="2237288"/>
            <a:ext cx="11236960" cy="801714"/>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考查时态。句意：古代，人们将白露节气的</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15</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天分为三候：一候鸿雁来，二候玄鸟归，三候群鸟养羞。根据上文</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In ancient times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可知发生在过去，用一般过去时。故填</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divided</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3" name="文本框 2"/>
          <p:cNvSpPr txBox="1"/>
          <p:nvPr>
            <p:custDataLst>
              <p:tags r:id="rId7"/>
            </p:custDataLst>
          </p:nvPr>
        </p:nvSpPr>
        <p:spPr>
          <a:xfrm>
            <a:off x="477519" y="3110845"/>
            <a:ext cx="7405851" cy="461665"/>
          </a:xfrm>
          <a:prstGeom prst="rect">
            <a:avLst/>
          </a:prstGeom>
          <a:noFill/>
        </p:spPr>
        <p:txBody>
          <a:bodyPr wrap="square" rtlCol="0">
            <a:spAutoFit/>
          </a:bodyPr>
          <a:lstStyle/>
          <a:p>
            <a:pPr algn="l">
              <a:buClrTx/>
              <a:buSzTx/>
              <a:buNone/>
            </a:pPr>
            <a:r>
              <a:rPr lang="zh-CN" altLang="en-US" sz="2400" b="1">
                <a:solidFill>
                  <a:srgbClr val="489E98"/>
                </a:solidFill>
                <a:latin typeface="Times New Roman" panose="02020603050405020304" pitchFamily="18" charset="0"/>
                <a:ea typeface="黑体" panose="02010609060101010101" charset="-122"/>
              </a:rPr>
              <a:t>考向 </a:t>
            </a:r>
            <a:r>
              <a:rPr lang="en-US" altLang="zh-CN" sz="2400" b="1">
                <a:solidFill>
                  <a:srgbClr val="489E98"/>
                </a:solidFill>
                <a:latin typeface="Times New Roman" panose="02020603050405020304" pitchFamily="18" charset="0"/>
                <a:ea typeface="黑体" panose="02010609060101010101" charset="-122"/>
              </a:rPr>
              <a:t>3  </a:t>
            </a:r>
            <a:r>
              <a:rPr lang="zh-CN" altLang="en-US" sz="2400" b="1">
                <a:solidFill>
                  <a:srgbClr val="489E98"/>
                </a:solidFill>
                <a:latin typeface="Times New Roman" panose="02020603050405020304" pitchFamily="18" charset="0"/>
                <a:ea typeface="黑体" panose="02010609060101010101" charset="-122"/>
              </a:rPr>
              <a:t>考查根据隐含的过去时间状语判断一般过去时</a:t>
            </a:r>
            <a:endParaRPr lang="zh-CN" altLang="en-US" sz="2400" b="1">
              <a:solidFill>
                <a:srgbClr val="489E98"/>
              </a:solidFill>
              <a:latin typeface="Times New Roman" panose="02020603050405020304" pitchFamily="18" charset="0"/>
              <a:ea typeface="黑体" panose="02010609060101010101" charset="-122"/>
            </a:endParaRPr>
          </a:p>
        </p:txBody>
      </p:sp>
      <p:sp>
        <p:nvSpPr>
          <p:cNvPr id="17" name="文本框 16"/>
          <p:cNvSpPr txBox="1"/>
          <p:nvPr>
            <p:custDataLst>
              <p:tags r:id="rId8"/>
            </p:custDataLst>
          </p:nvPr>
        </p:nvSpPr>
        <p:spPr>
          <a:xfrm>
            <a:off x="370523" y="3449982"/>
            <a:ext cx="11450955" cy="869469"/>
          </a:xfrm>
          <a:prstGeom prst="rect">
            <a:avLst/>
          </a:prstGeom>
          <a:noFill/>
        </p:spPr>
        <p:txBody>
          <a:bodyPr wrap="square" rtlCol="0">
            <a:spAutoFit/>
          </a:bodyPr>
          <a:lstStyle/>
          <a:p>
            <a:pPr algn="just">
              <a:lnSpc>
                <a:spcPct val="120000"/>
              </a:lnSpc>
            </a:pPr>
            <a:r>
              <a:rPr lang="en-US" altLang="zh-CN" sz="2200">
                <a:latin typeface="Times New Roman" panose="02020603050405020304" pitchFamily="18" charset="0"/>
                <a:ea typeface="黑体" panose="02010609060101010101" charset="-122"/>
                <a:cs typeface="Times New Roman" panose="02020603050405020304" pitchFamily="18" charset="0"/>
              </a:rPr>
              <a:t>3.</a:t>
            </a:r>
            <a:r>
              <a:rPr lang="zh-CN" altLang="en-US" sz="2200">
                <a:latin typeface="Times New Roman" panose="02020603050405020304" pitchFamily="18" charset="0"/>
                <a:ea typeface="黑体" panose="02010609060101010101" charset="-122"/>
                <a:cs typeface="Times New Roman" panose="02020603050405020304" pitchFamily="18" charset="0"/>
              </a:rPr>
              <a:t>（</a:t>
            </a:r>
            <a:r>
              <a:rPr lang="en-US" altLang="zh-CN" sz="2200">
                <a:latin typeface="Times New Roman" panose="02020603050405020304" pitchFamily="18" charset="0"/>
                <a:ea typeface="黑体" panose="02010609060101010101" charset="-122"/>
                <a:cs typeface="Times New Roman" panose="02020603050405020304" pitchFamily="18" charset="0"/>
              </a:rPr>
              <a:t>2026·</a:t>
            </a:r>
            <a:r>
              <a:rPr lang="zh-CN" altLang="en-US" sz="2200">
                <a:latin typeface="Times New Roman" panose="02020603050405020304" pitchFamily="18" charset="0"/>
                <a:ea typeface="黑体" panose="02010609060101010101" charset="-122"/>
                <a:cs typeface="Times New Roman" panose="02020603050405020304" pitchFamily="18" charset="0"/>
              </a:rPr>
              <a:t>江苏省部分高中高三上</a:t>
            </a:r>
            <a:r>
              <a:rPr lang="en-US" altLang="zh-CN" sz="2200">
                <a:latin typeface="Times New Roman" panose="02020603050405020304" pitchFamily="18" charset="0"/>
                <a:ea typeface="黑体" panose="02010609060101010101" charset="-122"/>
                <a:cs typeface="Times New Roman" panose="02020603050405020304" pitchFamily="18" charset="0"/>
              </a:rPr>
              <a:t>10</a:t>
            </a:r>
            <a:r>
              <a:rPr lang="zh-CN" altLang="en-US" sz="2200">
                <a:latin typeface="Times New Roman" panose="02020603050405020304" pitchFamily="18" charset="0"/>
                <a:ea typeface="黑体" panose="02010609060101010101" charset="-122"/>
                <a:cs typeface="Times New Roman" panose="02020603050405020304" pitchFamily="18" charset="0"/>
              </a:rPr>
              <a:t>月阶段性检测）</a:t>
            </a:r>
            <a:r>
              <a:rPr lang="en-US" altLang="zh-CN" sz="2200">
                <a:latin typeface="Times New Roman" panose="02020603050405020304" pitchFamily="18" charset="0"/>
                <a:ea typeface="黑体" panose="02010609060101010101" charset="-122"/>
                <a:cs typeface="Times New Roman" panose="02020603050405020304" pitchFamily="18" charset="0"/>
              </a:rPr>
              <a:t>Wang is one of 17 whose works     57____________ (choose) to exhibit at the just-concluded event.</a:t>
            </a:r>
            <a:endParaRPr lang="en-US" altLang="zh-CN" sz="2200">
              <a:latin typeface="Times New Roman" panose="02020603050405020304" pitchFamily="18" charset="0"/>
              <a:cs typeface="Times New Roman" panose="02020603050405020304" pitchFamily="18" charset="0"/>
            </a:endParaRPr>
          </a:p>
        </p:txBody>
      </p:sp>
      <p:sp>
        <p:nvSpPr>
          <p:cNvPr id="18" name="文本框 17"/>
          <p:cNvSpPr txBox="1"/>
          <p:nvPr>
            <p:custDataLst>
              <p:tags r:id="rId9"/>
            </p:custDataLst>
          </p:nvPr>
        </p:nvSpPr>
        <p:spPr>
          <a:xfrm>
            <a:off x="850384" y="3872593"/>
            <a:ext cx="1724142" cy="430887"/>
          </a:xfrm>
          <a:prstGeom prst="rect">
            <a:avLst/>
          </a:prstGeom>
          <a:noFill/>
        </p:spPr>
        <p:txBody>
          <a:bodyPr wrap="square" rtlCol="0">
            <a:spAutoFit/>
          </a:bodyPr>
          <a:lstStyle/>
          <a:p>
            <a:r>
              <a:rPr lang="en-US" altLang="zh-CN" sz="2200">
                <a:solidFill>
                  <a:srgbClr val="FF0000"/>
                </a:solidFill>
                <a:latin typeface="Times New Roman" panose="02020603050405020304" pitchFamily="18" charset="0"/>
                <a:ea typeface="宋体" panose="02010600030101010101" pitchFamily="2" charset="-122"/>
                <a:cs typeface="宋体" panose="02010600030101010101" pitchFamily="2" charset="-122"/>
              </a:rPr>
              <a:t>were chosen</a:t>
            </a:r>
            <a:endParaRPr lang="en-US" altLang="zh-CN" sz="22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9" name="文本框 18"/>
          <p:cNvSpPr txBox="1"/>
          <p:nvPr>
            <p:custDataLst>
              <p:tags r:id="rId10"/>
            </p:custDataLst>
          </p:nvPr>
        </p:nvSpPr>
        <p:spPr>
          <a:xfrm>
            <a:off x="477520" y="4305935"/>
            <a:ext cx="11236960" cy="1082675"/>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考查动词时态和语态。设空处使用动词作</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whose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引导定语从句的谓语动词，此处</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works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与</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choose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之间是被动关系，同时句子表述过去事实，故使用一般过去时的被动语态，主语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works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为复数，</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be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动词用</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were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。故填</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were chosen</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pic>
        <p:nvPicPr>
          <p:cNvPr id="20" name="图片 19"/>
          <p:cNvPicPr>
            <a:picLocks noChangeAspect="1"/>
          </p:cNvPicPr>
          <p:nvPr>
            <p:custDataLst>
              <p:tags r:id="rId11"/>
            </p:custDataLst>
          </p:nvPr>
        </p:nvPicPr>
        <p:blipFill>
          <a:blip r:embed="rId12"/>
          <a:stretch>
            <a:fillRect/>
          </a:stretch>
        </p:blipFill>
        <p:spPr>
          <a:xfrm>
            <a:off x="477520" y="5604152"/>
            <a:ext cx="1428474" cy="449446"/>
          </a:xfrm>
          <a:prstGeom prst="rect">
            <a:avLst/>
          </a:prstGeom>
        </p:spPr>
      </p:pic>
      <p:sp>
        <p:nvSpPr>
          <p:cNvPr id="4" name="文本占位符 3"/>
          <p:cNvSpPr/>
          <p:nvPr>
            <p:ph type="body" idx="10"/>
            <p:custDataLst>
              <p:tags r:id="rId13"/>
            </p:custDataLst>
          </p:nvPr>
        </p:nvSpPr>
        <p:spPr/>
        <p:txBody>
          <a:bodyPr/>
          <a:p>
            <a:endParaRPr lang="zh-CN" altLang="en-US"/>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300" fill="hold">
                                          <p:stCondLst>
                                            <p:cond delay="0"/>
                                          </p:stCondLst>
                                        </p:cTn>
                                        <p:tgtEl>
                                          <p:spTgt spid="9"/>
                                        </p:tgtEl>
                                        <p:attrNameLst>
                                          <p:attrName>style.visibility</p:attrName>
                                        </p:attrNameLst>
                                      </p:cBhvr>
                                      <p:to>
                                        <p:strVal val="visible"/>
                                      </p:to>
                                    </p:set>
                                    <p:animEffect transition="in" filter="wipe(down)">
                                      <p:cBhvr>
                                        <p:cTn id="7" dur="3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300" fill="hold">
                                          <p:stCondLst>
                                            <p:cond delay="0"/>
                                          </p:stCondLst>
                                        </p:cTn>
                                        <p:tgtEl>
                                          <p:spTgt spid="10"/>
                                        </p:tgtEl>
                                        <p:attrNameLst>
                                          <p:attrName>style.visibility</p:attrName>
                                        </p:attrNameLst>
                                      </p:cBhvr>
                                      <p:to>
                                        <p:strVal val="visible"/>
                                      </p:to>
                                    </p:set>
                                    <p:animEffect transition="in" filter="wipe(down)">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300" fill="hold">
                                          <p:stCondLst>
                                            <p:cond delay="0"/>
                                          </p:stCondLst>
                                        </p:cTn>
                                        <p:tgtEl>
                                          <p:spTgt spid="18"/>
                                        </p:tgtEl>
                                        <p:attrNameLst>
                                          <p:attrName>style.visibility</p:attrName>
                                        </p:attrNameLst>
                                      </p:cBhvr>
                                      <p:to>
                                        <p:strVal val="visible"/>
                                      </p:to>
                                    </p:set>
                                    <p:animEffect transition="in" filter="wipe(down)">
                                      <p:cBhvr>
                                        <p:cTn id="17" dur="3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300" fill="hold">
                                          <p:stCondLst>
                                            <p:cond delay="0"/>
                                          </p:stCondLst>
                                        </p:cTn>
                                        <p:tgtEl>
                                          <p:spTgt spid="19"/>
                                        </p:tgtEl>
                                        <p:attrNameLst>
                                          <p:attrName>style.visibility</p:attrName>
                                        </p:attrNameLst>
                                      </p:cBhvr>
                                      <p:to>
                                        <p:strVal val="visible"/>
                                      </p:to>
                                    </p:set>
                                    <p:animEffect transition="in" filter="wipe(down)">
                                      <p:cBhvr>
                                        <p:cTn id="22" dur="3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9" grpId="0"/>
      <p:bldP spid="10" grpId="0" bldLvl="0" animBg="1"/>
      <p:bldP spid="18" grpId="0"/>
      <p:bldP spid="1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5123180" cy="768350"/>
          </a:xfrm>
          <a:prstGeom prst="rect">
            <a:avLst/>
          </a:prstGeom>
          <a:noFill/>
        </p:spPr>
        <p:txBody>
          <a:bodyPr wrap="square" rtlCol="0">
            <a:spAutoFit/>
          </a:bodyPr>
          <a:lstStyle/>
          <a:p>
            <a:pPr algn="l"/>
            <a:r>
              <a:rPr lang="zh-CN" altLang="en-US"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3 </a:t>
            </a:r>
            <a:r>
              <a:rPr lang="zh-CN" altLang="en-US" sz="4400" b="1">
                <a:solidFill>
                  <a:schemeClr val="tx1"/>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一般将来时</a:t>
            </a:r>
            <a:endParaRPr kumimoji="0" lang="zh-CN" altLang="en-US" sz="4400" b="1" i="0" u="none" strike="noStrike" kern="1200" cap="none" spc="0" normalizeH="0" baseline="0" noProof="0">
              <a:ln>
                <a:noFill/>
              </a:ln>
              <a:solidFill>
                <a:schemeClr val="tx1"/>
              </a:solidFill>
              <a:effectLst/>
              <a:highlight>
                <a:srgbClr val="FFFF00"/>
              </a:highlight>
              <a:uLnTx/>
              <a:uFillTx/>
              <a:latin typeface="汉仪书魂体简" panose="02010600000101010101" charset="-122"/>
              <a:ea typeface="汉仪书魂体简" panose="02010600000101010101" charset="-122"/>
              <a:cs typeface="Times New Roman" panose="02020603050405020304" pitchFamily="18" charset="0"/>
              <a:sym typeface="+mn-lt"/>
            </a:endParaRPr>
          </a:p>
        </p:txBody>
      </p:sp>
      <p:sp>
        <p:nvSpPr>
          <p:cNvPr id="7" name="文本框 6"/>
          <p:cNvSpPr txBox="1"/>
          <p:nvPr>
            <p:custDataLst>
              <p:tags r:id="rId2"/>
            </p:custDataLst>
          </p:nvPr>
        </p:nvSpPr>
        <p:spPr>
          <a:xfrm>
            <a:off x="382270" y="972185"/>
            <a:ext cx="11534775" cy="2330450"/>
          </a:xfrm>
          <a:prstGeom prst="rect">
            <a:avLst/>
          </a:prstGeom>
        </p:spPr>
        <p:txBody>
          <a:bodyPr>
            <a:noAutofit/>
          </a:bodyPr>
          <a:lstStyle/>
          <a:p>
            <a:pPr indent="0" algn="l" defTabSz="266700" fontAlgn="ctr">
              <a:lnSpc>
                <a:spcPct val="130000"/>
              </a:lnSpc>
              <a:spcBef>
                <a:spcPct val="0"/>
              </a:spcBef>
              <a:spcAft>
                <a:spcPct val="0"/>
              </a:spcAft>
            </a:pPr>
            <a:r>
              <a:rPr lang="zh-CN" altLang="en-US" sz="2800" b="1">
                <a:solidFill>
                  <a:srgbClr val="C00000"/>
                </a:solidFill>
                <a:latin typeface="华文楷体" panose="02010600040101010101" charset="-122"/>
                <a:ea typeface="华文楷体" panose="02010600040101010101" charset="-122"/>
                <a:cs typeface="Times New Roman" panose="02020603050405020304" pitchFamily="18" charset="0"/>
                <a:sym typeface="+mn-ea"/>
              </a:rPr>
              <a:t>【典例】</a:t>
            </a:r>
            <a:r>
              <a:rPr lang="en-US" altLang="zh-CN" sz="2800" b="1">
                <a:solidFill>
                  <a:srgbClr val="7030A0"/>
                </a:solidFill>
                <a:latin typeface="仿宋" panose="02010609060101010101" charset="-122"/>
                <a:ea typeface="仿宋" panose="02010609060101010101" charset="-122"/>
                <a:cs typeface="仿宋" panose="02010609060101010101" charset="-122"/>
              </a:rPr>
              <a:t>(2025·</a:t>
            </a:r>
            <a:r>
              <a:rPr lang="zh-CN" altLang="en-US" sz="2800" b="1">
                <a:solidFill>
                  <a:srgbClr val="7030A0"/>
                </a:solidFill>
                <a:latin typeface="仿宋" panose="02010609060101010101" charset="-122"/>
                <a:ea typeface="仿宋" panose="02010609060101010101" charset="-122"/>
                <a:cs typeface="仿宋" panose="02010609060101010101" charset="-122"/>
              </a:rPr>
              <a:t>天津市滨海新区大港第一中学高三期中</a:t>
            </a:r>
            <a:r>
              <a:rPr lang="en-US" altLang="zh-CN" sz="2800" b="1">
                <a:solidFill>
                  <a:srgbClr val="7030A0"/>
                </a:solidFill>
                <a:latin typeface="仿宋" panose="02010609060101010101" charset="-122"/>
                <a:ea typeface="仿宋" panose="02010609060101010101" charset="-122"/>
                <a:cs typeface="仿宋" panose="02010609060101010101" charset="-122"/>
              </a:rPr>
              <a:t>) </a:t>
            </a:r>
            <a:r>
              <a:rPr lang="en-US" altLang="zh-CN" sz="2800">
                <a:latin typeface="Times New Roman" panose="02020603050405020304"/>
                <a:ea typeface="宋体" panose="02010600030101010101" pitchFamily="2" charset="-122"/>
              </a:rPr>
              <a:t> Dr. Smith, together with his wife and children, ______ visit Beijing this summer.</a:t>
            </a:r>
            <a:endParaRPr lang="en-US" altLang="zh-CN" sz="2800">
              <a:latin typeface="Times New Roman" panose="02020603050405020304"/>
              <a:ea typeface="宋体" panose="02010600030101010101" pitchFamily="2" charset="-122"/>
            </a:endParaRPr>
          </a:p>
          <a:p>
            <a:pPr indent="0" algn="l" defTabSz="266700" fontAlgn="ctr">
              <a:lnSpc>
                <a:spcPct val="130000"/>
              </a:lnSpc>
              <a:spcBef>
                <a:spcPct val="0"/>
              </a:spcBef>
              <a:spcAft>
                <a:spcPct val="0"/>
              </a:spcAft>
            </a:pPr>
            <a:r>
              <a:rPr lang="en-US" altLang="zh-CN" sz="2800" b="1">
                <a:latin typeface="Times New Roman" panose="02020603050405020304"/>
                <a:ea typeface="宋体" panose="02010600030101010101" pitchFamily="2" charset="-122"/>
              </a:rPr>
              <a:t>A</a:t>
            </a:r>
            <a:r>
              <a:rPr lang="zh-CN" altLang="en-US" sz="2800" b="1">
                <a:latin typeface="Times New Roman" panose="02020603050405020304"/>
                <a:ea typeface="宋体" panose="02010600030101010101" pitchFamily="2" charset="-122"/>
              </a:rPr>
              <a:t>．</a:t>
            </a:r>
            <a:r>
              <a:rPr lang="en-US" altLang="zh-CN" sz="2800" b="1">
                <a:latin typeface="Times New Roman" panose="02020603050405020304"/>
                <a:ea typeface="宋体" panose="02010600030101010101" pitchFamily="2" charset="-122"/>
              </a:rPr>
              <a:t>is going to		B</a:t>
            </a:r>
            <a:r>
              <a:rPr lang="zh-CN" altLang="en-US" sz="2800" b="1">
                <a:latin typeface="Times New Roman" panose="02020603050405020304"/>
                <a:ea typeface="宋体" panose="02010600030101010101" pitchFamily="2" charset="-122"/>
              </a:rPr>
              <a:t>．</a:t>
            </a:r>
            <a:r>
              <a:rPr lang="en-US" altLang="zh-CN" sz="2800" b="1">
                <a:latin typeface="Times New Roman" panose="02020603050405020304"/>
                <a:ea typeface="宋体" panose="02010600030101010101" pitchFamily="2" charset="-122"/>
              </a:rPr>
              <a:t>are going to			C</a:t>
            </a:r>
            <a:r>
              <a:rPr lang="zh-CN" altLang="en-US" sz="2800" b="1">
                <a:latin typeface="Times New Roman" panose="02020603050405020304"/>
                <a:ea typeface="宋体" panose="02010600030101010101" pitchFamily="2" charset="-122"/>
              </a:rPr>
              <a:t>．</a:t>
            </a:r>
            <a:r>
              <a:rPr lang="en-US" altLang="zh-CN" sz="2800" b="1">
                <a:latin typeface="Times New Roman" panose="02020603050405020304"/>
                <a:ea typeface="宋体" panose="02010600030101010101" pitchFamily="2" charset="-122"/>
              </a:rPr>
              <a:t>was going to		D</a:t>
            </a:r>
            <a:r>
              <a:rPr lang="zh-CN" altLang="en-US" sz="2800" b="1">
                <a:latin typeface="Times New Roman" panose="02020603050405020304"/>
                <a:ea typeface="宋体" panose="02010600030101010101" pitchFamily="2" charset="-122"/>
              </a:rPr>
              <a:t>．</a:t>
            </a:r>
            <a:r>
              <a:rPr lang="en-US" altLang="zh-CN" sz="2800" b="1">
                <a:latin typeface="Times New Roman" panose="02020603050405020304"/>
                <a:ea typeface="宋体" panose="02010600030101010101" pitchFamily="2" charset="-122"/>
              </a:rPr>
              <a:t>were going to</a:t>
            </a:r>
            <a:endParaRPr lang="en-US" altLang="zh-CN" sz="2800" b="1">
              <a:latin typeface="Times New Roman" panose="02020603050405020304"/>
              <a:ea typeface="宋体" panose="02010600030101010101" pitchFamily="2" charset="-122"/>
            </a:endParaRPr>
          </a:p>
        </p:txBody>
      </p:sp>
      <p:sp>
        <p:nvSpPr>
          <p:cNvPr id="11" name="Text Box 2"/>
          <p:cNvSpPr txBox="1">
            <a:spLocks noChangeArrowheads="1"/>
          </p:cNvSpPr>
          <p:nvPr>
            <p:custDataLst>
              <p:tags r:id="rId3"/>
            </p:custDataLst>
          </p:nvPr>
        </p:nvSpPr>
        <p:spPr bwMode="auto">
          <a:xfrm>
            <a:off x="309245" y="2940685"/>
            <a:ext cx="4152900"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indent="0" eaLnBrk="0" hangingPunct="0">
              <a:lnSpc>
                <a:spcPct val="120000"/>
              </a:lnSpc>
              <a:spcBef>
                <a:spcPct val="0"/>
              </a:spcBef>
              <a:buFont typeface="Wingdings" panose="05000000000000000000" pitchFamily="2" charset="2"/>
              <a:buNone/>
              <a:defRPr kumimoji="1" sz="2200" b="1">
                <a:solidFill>
                  <a:srgbClr val="00A5A9"/>
                </a:solidFill>
                <a:cs typeface="+mn-ea"/>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342900" indent="-342900" algn="l">
              <a:buFont typeface="Wingdings" panose="05000000000000000000" pitchFamily="2" charset="2"/>
              <a:buChar char="n"/>
            </a:pPr>
            <a:r>
              <a:rPr lang="zh-CN" altLang="en-US" sz="2800">
                <a:latin typeface="华文新魏" panose="02010800040101010101" charset="-122"/>
                <a:ea typeface="华文新魏" panose="02010800040101010101" charset="-122"/>
                <a:sym typeface="+mn-lt"/>
              </a:rPr>
              <a:t>考查时态和主谓一致</a:t>
            </a:r>
            <a:endParaRPr lang="zh-CN" altLang="en-US" sz="2800">
              <a:latin typeface="华文新魏" panose="02010800040101010101" charset="-122"/>
              <a:ea typeface="华文新魏" panose="02010800040101010101" charset="-122"/>
              <a:sym typeface="+mn-lt"/>
            </a:endParaRPr>
          </a:p>
        </p:txBody>
      </p:sp>
      <p:grpSp>
        <p:nvGrpSpPr>
          <p:cNvPr id="17" name="组合 16"/>
          <p:cNvGrpSpPr/>
          <p:nvPr>
            <p:custDataLst>
              <p:tags r:id="rId4"/>
            </p:custDataLst>
          </p:nvPr>
        </p:nvGrpSpPr>
        <p:grpSpPr>
          <a:xfrm>
            <a:off x="813288" y="3793077"/>
            <a:ext cx="10358120" cy="2378075"/>
            <a:chOff x="3043408" y="4504912"/>
            <a:chExt cx="10358120" cy="2378075"/>
          </a:xfrm>
        </p:grpSpPr>
        <p:sp>
          <p:nvSpPr>
            <p:cNvPr id="14" name="文本框 13"/>
            <p:cNvSpPr txBox="1"/>
            <p:nvPr>
              <p:custDataLst>
                <p:tags r:id="rId5"/>
              </p:custDataLst>
            </p:nvPr>
          </p:nvSpPr>
          <p:spPr>
            <a:xfrm>
              <a:off x="4920468" y="4504912"/>
              <a:ext cx="8481060" cy="2378075"/>
            </a:xfrm>
            <a:prstGeom prst="rect">
              <a:avLst/>
            </a:prstGeom>
            <a:solidFill>
              <a:schemeClr val="accent3">
                <a:lumMod val="20000"/>
                <a:lumOff val="80000"/>
              </a:schemeClr>
            </a:solidFill>
            <a:ln>
              <a:solidFill>
                <a:schemeClr val="tx1"/>
              </a:solidFill>
              <a:prstDash val="dash"/>
            </a:ln>
          </p:spPr>
          <p:txBody>
            <a:bodyPr wrap="square">
              <a:noAutofit/>
            </a:bodyPr>
            <a:lstStyle/>
            <a:p>
              <a:pPr algn="just">
                <a:lnSpc>
                  <a:spcPct val="150000"/>
                </a:lnSpc>
                <a:spcBef>
                  <a:spcPct val="0"/>
                </a:spcBef>
                <a:spcAft>
                  <a:spcPct val="0"/>
                </a:spcAft>
              </a:pPr>
              <a:r>
                <a:rPr lang="zh-CN" altLang="en-US" sz="2400" b="1">
                  <a:solidFill>
                    <a:srgbClr val="C00000"/>
                  </a:solidFill>
                  <a:latin typeface="+mn-cs"/>
                  <a:ea typeface="幼圆" panose="02010509060101010101" pitchFamily="49" charset="-122"/>
                  <a:sym typeface="+mn-lt"/>
                </a:rPr>
                <a:t>句意：史密斯博士和他的妻子、孩子今年夏天将访问北京。根据</a:t>
              </a:r>
              <a:r>
                <a:rPr lang="en-US" altLang="zh-CN" sz="2400" b="1">
                  <a:solidFill>
                    <a:srgbClr val="C00000"/>
                  </a:solidFill>
                  <a:latin typeface="+mn-cs"/>
                  <a:ea typeface="幼圆" panose="02010509060101010101" pitchFamily="49" charset="-122"/>
                  <a:sym typeface="+mn-lt"/>
                </a:rPr>
                <a:t>“this summer”</a:t>
              </a:r>
              <a:r>
                <a:rPr lang="zh-CN" altLang="en-US" sz="2400" b="1">
                  <a:solidFill>
                    <a:srgbClr val="C00000"/>
                  </a:solidFill>
                  <a:latin typeface="+mn-cs"/>
                  <a:ea typeface="幼圆" panose="02010509060101010101" pitchFamily="49" charset="-122"/>
                  <a:sym typeface="+mn-lt"/>
                </a:rPr>
                <a:t>可知，此处描述将来的情况，</a:t>
              </a:r>
              <a:r>
                <a:rPr lang="en-US" altLang="zh-CN" sz="2400" b="1">
                  <a:solidFill>
                    <a:srgbClr val="C00000"/>
                  </a:solidFill>
                  <a:latin typeface="+mn-cs"/>
                  <a:ea typeface="幼圆" panose="02010509060101010101" pitchFamily="49" charset="-122"/>
                  <a:sym typeface="+mn-lt"/>
                </a:rPr>
                <a:t>together with his wife and children</a:t>
              </a:r>
              <a:r>
                <a:rPr lang="zh-CN" altLang="en-US" sz="2400" b="1">
                  <a:solidFill>
                    <a:srgbClr val="C00000"/>
                  </a:solidFill>
                  <a:latin typeface="+mn-cs"/>
                  <a:ea typeface="幼圆" panose="02010509060101010101" pitchFamily="49" charset="-122"/>
                  <a:sym typeface="+mn-lt"/>
                </a:rPr>
                <a:t>为插入语，不影响主语的人称和数，主语</a:t>
              </a:r>
              <a:r>
                <a:rPr lang="en-US" altLang="zh-CN" sz="2400" b="1">
                  <a:solidFill>
                    <a:srgbClr val="C00000"/>
                  </a:solidFill>
                  <a:latin typeface="+mn-cs"/>
                  <a:ea typeface="幼圆" panose="02010509060101010101" pitchFamily="49" charset="-122"/>
                  <a:sym typeface="+mn-lt"/>
                </a:rPr>
                <a:t>Dr. Smith</a:t>
              </a:r>
              <a:r>
                <a:rPr lang="zh-CN" altLang="en-US" sz="2400" b="1">
                  <a:solidFill>
                    <a:srgbClr val="C00000"/>
                  </a:solidFill>
                  <a:latin typeface="+mn-cs"/>
                  <a:ea typeface="幼圆" panose="02010509060101010101" pitchFamily="49" charset="-122"/>
                  <a:sym typeface="+mn-lt"/>
                </a:rPr>
                <a:t>是单数，应用</a:t>
              </a:r>
              <a:r>
                <a:rPr lang="en-US" altLang="zh-CN" sz="2400" b="1">
                  <a:solidFill>
                    <a:srgbClr val="C00000"/>
                  </a:solidFill>
                  <a:latin typeface="+mn-cs"/>
                  <a:ea typeface="幼圆" panose="02010509060101010101" pitchFamily="49" charset="-122"/>
                  <a:sym typeface="+mn-lt"/>
                </a:rPr>
                <a:t>is going to</a:t>
              </a:r>
              <a:r>
                <a:rPr lang="zh-CN" altLang="en-US" sz="2400" b="1">
                  <a:solidFill>
                    <a:srgbClr val="C00000"/>
                  </a:solidFill>
                  <a:latin typeface="+mn-cs"/>
                  <a:ea typeface="幼圆" panose="02010509060101010101" pitchFamily="49" charset="-122"/>
                  <a:sym typeface="+mn-lt"/>
                </a:rPr>
                <a:t>。故选</a:t>
              </a:r>
              <a:r>
                <a:rPr lang="en-US" altLang="zh-CN" sz="2400" b="1">
                  <a:solidFill>
                    <a:srgbClr val="C00000"/>
                  </a:solidFill>
                  <a:latin typeface="+mn-cs"/>
                  <a:ea typeface="幼圆" panose="02010509060101010101" pitchFamily="49" charset="-122"/>
                  <a:sym typeface="+mn-lt"/>
                </a:rPr>
                <a:t>A</a:t>
              </a:r>
              <a:r>
                <a:rPr lang="zh-CN" altLang="en-US" sz="2400" b="1">
                  <a:solidFill>
                    <a:srgbClr val="C00000"/>
                  </a:solidFill>
                  <a:latin typeface="+mn-cs"/>
                  <a:ea typeface="幼圆" panose="02010509060101010101" pitchFamily="49" charset="-122"/>
                  <a:sym typeface="+mn-lt"/>
                </a:rPr>
                <a:t>。</a:t>
              </a:r>
              <a:endParaRPr lang="zh-CN" altLang="en-US" sz="2400" b="1">
                <a:solidFill>
                  <a:srgbClr val="C00000"/>
                </a:solidFill>
                <a:latin typeface="+mn-cs"/>
                <a:ea typeface="幼圆" panose="02010509060101010101" pitchFamily="49" charset="-122"/>
                <a:sym typeface="+mn-lt"/>
              </a:endParaRPr>
            </a:p>
            <a:p>
              <a:pPr algn="just">
                <a:lnSpc>
                  <a:spcPct val="120000"/>
                </a:lnSpc>
              </a:pPr>
              <a:endParaRPr lang="zh-CN" altLang="en-US" sz="2400" b="1">
                <a:solidFill>
                  <a:srgbClr val="C00000"/>
                </a:solidFill>
                <a:latin typeface="+mn-cs"/>
                <a:ea typeface="幼圆" panose="02010509060101010101" pitchFamily="49" charset="-122"/>
                <a:sym typeface="+mn-lt"/>
              </a:endParaRPr>
            </a:p>
          </p:txBody>
        </p:sp>
        <p:pic>
          <p:nvPicPr>
            <p:cNvPr id="16" name="图片 15"/>
            <p:cNvPicPr>
              <a:picLocks noChangeAspect="1"/>
            </p:cNvPicPr>
            <p:nvPr>
              <p:custDataLst>
                <p:tags r:id="rId6"/>
              </p:custDataLst>
            </p:nvPr>
          </p:nvPicPr>
          <p:blipFill>
            <a:blip r:embed="rId7"/>
            <a:stretch>
              <a:fillRect/>
            </a:stretch>
          </p:blipFill>
          <p:spPr>
            <a:xfrm>
              <a:off x="3043408" y="4879562"/>
              <a:ext cx="1628553" cy="1628553"/>
            </a:xfrm>
            <a:prstGeom prst="rect">
              <a:avLst/>
            </a:prstGeom>
          </p:spPr>
        </p:pic>
      </p:grpSp>
      <p:sp>
        <p:nvSpPr>
          <p:cNvPr id="18" name="Text Box 2"/>
          <p:cNvSpPr txBox="1">
            <a:spLocks noChangeArrowheads="1"/>
          </p:cNvSpPr>
          <p:nvPr>
            <p:custDataLst>
              <p:tags r:id="rId8"/>
            </p:custDataLst>
          </p:nvPr>
        </p:nvSpPr>
        <p:spPr bwMode="auto">
          <a:xfrm>
            <a:off x="5734685" y="1550670"/>
            <a:ext cx="829310" cy="524510"/>
          </a:xfrm>
          <a:prstGeom prst="rect">
            <a:avLst/>
          </a:prstGeom>
          <a:solidFill>
            <a:srgbClr val="FFC000"/>
          </a:solidFill>
          <a:ln w="9525">
            <a:solidFill>
              <a:srgbClr val="000000"/>
            </a:solidFill>
            <a:prstDash val="dash"/>
            <a:miter lim="800000"/>
          </a:ln>
        </p:spPr>
        <p:txBody>
          <a:bodyPr wrap="squar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ct val="50000"/>
              </a:spcBef>
              <a:buFont typeface="Arial" panose="020B0604020202020204" pitchFamily="34" charset="0"/>
              <a:buNone/>
            </a:pPr>
            <a:r>
              <a:rPr kumimoji="1" lang="en-US" altLang="zh-CN" sz="2800" b="1">
                <a:latin typeface="Times New Roman" panose="02020603050405020304"/>
                <a:ea typeface="+mn-ea"/>
                <a:cs typeface="Times New Roman" panose="02020603050405020304" pitchFamily="18" charset="0"/>
                <a:sym typeface="+mn-lt"/>
              </a:rPr>
              <a:t>A</a:t>
            </a:r>
            <a:endParaRPr kumimoji="1" lang="en-US" altLang="zh-CN" sz="2800" b="1">
              <a:latin typeface="Times New Roman" panose="02020603050405020304"/>
              <a:ea typeface="+mn-ea"/>
              <a:cs typeface="Times New Roman" panose="02020603050405020304" pitchFamily="18" charset="0"/>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5349875"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3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一般将来时</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486410" y="1024255"/>
            <a:ext cx="11314430" cy="5257165"/>
          </a:xfrm>
          <a:prstGeom prst="rect">
            <a:avLst/>
          </a:prstGeom>
        </p:spPr>
        <p:txBody>
          <a:bodyPr wrap="square">
            <a:noAutofit/>
          </a:bodyPr>
          <a:lstStyle/>
          <a:p>
            <a:pPr marL="0" indent="133350" algn="l" defTabSz="266700">
              <a:lnSpc>
                <a:spcPct val="150000"/>
              </a:lnSpc>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(1) will do /</a:t>
            </a:r>
            <a:r>
              <a:rPr lang="en-US" altLang="zh-CN" sz="2800" b="1">
                <a:solidFill>
                  <a:srgbClr val="C0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shall do</a:t>
            </a:r>
            <a:r>
              <a:rPr lang="en-US" altLang="zh-CN" sz="2800" b="1">
                <a:solidFill>
                  <a:srgbClr val="C00000"/>
                </a:solidFill>
                <a:highlight>
                  <a:srgbClr val="FFFF00"/>
                </a:highlight>
                <a:latin typeface="Times New Roman" panose="02020603050405020304" pitchFamily="18" charset="0"/>
                <a:ea typeface="华文楷体" panose="02010600040101010101" charset="-122"/>
                <a:cs typeface="Times New Roman" panose="02020603050405020304" pitchFamily="18" charset="0"/>
                <a:sym typeface="+mn-ea"/>
              </a:rPr>
              <a:t>(</a:t>
            </a:r>
            <a:r>
              <a:rPr lang="zh-CN" altLang="en-US" sz="2800" b="1">
                <a:solidFill>
                  <a:srgbClr val="C00000"/>
                </a:solidFill>
                <a:highlight>
                  <a:srgbClr val="FFFF00"/>
                </a:highlight>
                <a:latin typeface="Times New Roman" panose="02020603050405020304" pitchFamily="18" charset="0"/>
                <a:ea typeface="华文楷体" panose="02010600040101010101" charset="-122"/>
                <a:cs typeface="Times New Roman" panose="02020603050405020304" pitchFamily="18" charset="0"/>
                <a:sym typeface="+mn-ea"/>
              </a:rPr>
              <a:t>主语第一人称</a:t>
            </a:r>
            <a:r>
              <a:rPr lang="en-US" altLang="zh-CN" sz="2800" b="1">
                <a:solidFill>
                  <a:srgbClr val="C00000"/>
                </a:solidFill>
                <a:highlight>
                  <a:srgbClr val="FFFF00"/>
                </a:highlight>
                <a:latin typeface="Times New Roman" panose="02020603050405020304" pitchFamily="18" charset="0"/>
                <a:ea typeface="华文楷体" panose="02010600040101010101" charset="-122"/>
                <a:cs typeface="Times New Roman" panose="02020603050405020304" pitchFamily="18" charset="0"/>
                <a:sym typeface="+mn-ea"/>
              </a:rPr>
              <a:t>)</a:t>
            </a:r>
            <a:endParaRPr lang="en-US" altLang="zh-CN" sz="2800" b="1">
              <a:solidFill>
                <a:srgbClr val="C00000"/>
              </a:solidFill>
              <a:highlight>
                <a:srgbClr val="FFFF00"/>
              </a:highlight>
              <a:latin typeface="Times New Roman" panose="02020603050405020304" pitchFamily="18" charset="0"/>
              <a:ea typeface="华文楷体" panose="02010600040101010101" charset="-122"/>
              <a:cs typeface="Times New Roman" panose="02020603050405020304" pitchFamily="18" charset="0"/>
              <a:sym typeface="+mn-ea"/>
            </a:endParaRPr>
          </a:p>
          <a:p>
            <a:pPr marL="0" indent="133350" algn="l" defTabSz="266700">
              <a:lnSpc>
                <a:spcPct val="150000"/>
              </a:lnSpc>
              <a:buClrTx/>
              <a:buSzTx/>
              <a:buFontTx/>
            </a:pPr>
            <a:r>
              <a:rPr lang="en-US" altLang="zh-CN" sz="2800" b="1">
                <a:latin typeface="幼圆" panose="02010509060101010101" pitchFamily="49" charset="-122"/>
                <a:ea typeface="幼圆" panose="02010509060101010101" pitchFamily="49" charset="-122"/>
                <a:cs typeface="幼圆" panose="02010509060101010101" pitchFamily="49" charset="-122"/>
                <a:sym typeface="+mn-ea"/>
              </a:rPr>
              <a:t>① </a:t>
            </a:r>
            <a:r>
              <a:rPr lang="zh-CN" altLang="en-US" sz="2800" b="1">
                <a:latin typeface="幼圆" panose="02010509060101010101" pitchFamily="49" charset="-122"/>
                <a:ea typeface="幼圆" panose="02010509060101010101" pitchFamily="49" charset="-122"/>
                <a:cs typeface="幼圆" panose="02010509060101010101" pitchFamily="49" charset="-122"/>
                <a:sym typeface="+mn-ea"/>
              </a:rPr>
              <a:t>表示将来的动作或状态</a:t>
            </a:r>
            <a:r>
              <a:rPr lang="en-US" altLang="zh-CN" sz="2800" b="1">
                <a:latin typeface="幼圆" panose="02010509060101010101" pitchFamily="49" charset="-122"/>
                <a:ea typeface="幼圆" panose="02010509060101010101" pitchFamily="49" charset="-122"/>
                <a:cs typeface="幼圆" panose="02010509060101010101" pitchFamily="49" charset="-122"/>
                <a:sym typeface="+mn-ea"/>
              </a:rPr>
              <a:t>(</a:t>
            </a:r>
            <a:r>
              <a:rPr lang="zh-CN" altLang="en-US" sz="2800" b="1">
                <a:latin typeface="幼圆" panose="02010509060101010101" pitchFamily="49" charset="-122"/>
                <a:ea typeface="幼圆" panose="02010509060101010101" pitchFamily="49" charset="-122"/>
                <a:cs typeface="幼圆" panose="02010509060101010101" pitchFamily="49" charset="-122"/>
                <a:sym typeface="+mn-ea"/>
              </a:rPr>
              <a:t>单纯的</a:t>
            </a:r>
            <a:r>
              <a:rPr lang="zh-CN" altLang="en-US" sz="2800" b="1">
                <a:solidFill>
                  <a:srgbClr val="00B0F0"/>
                </a:solidFill>
                <a:latin typeface="幼圆" panose="02010509060101010101" pitchFamily="49" charset="-122"/>
                <a:ea typeface="幼圆" panose="02010509060101010101" pitchFamily="49" charset="-122"/>
                <a:cs typeface="幼圆" panose="02010509060101010101" pitchFamily="49" charset="-122"/>
                <a:sym typeface="+mn-ea"/>
              </a:rPr>
              <a:t>将来事实</a:t>
            </a:r>
            <a:r>
              <a:rPr lang="en-US" altLang="zh-CN" sz="2800" b="1">
                <a:latin typeface="幼圆" panose="02010509060101010101" pitchFamily="49" charset="-122"/>
                <a:ea typeface="幼圆" panose="02010509060101010101" pitchFamily="49" charset="-122"/>
                <a:cs typeface="幼圆" panose="02010509060101010101" pitchFamily="49" charset="-122"/>
                <a:sym typeface="+mn-ea"/>
              </a:rPr>
              <a:t>)				</a:t>
            </a:r>
            <a:endParaRPr lang="en-US" altLang="zh-CN" sz="2800" b="1">
              <a:latin typeface="幼圆" panose="02010509060101010101" pitchFamily="49" charset="-122"/>
              <a:ea typeface="幼圆" panose="02010509060101010101" pitchFamily="49" charset="-122"/>
              <a:cs typeface="幼圆" panose="02010509060101010101" pitchFamily="49" charset="-122"/>
              <a:sym typeface="+mn-ea"/>
            </a:endParaRPr>
          </a:p>
          <a:p>
            <a:pPr marL="0" indent="133350" algn="l" defTabSz="266700">
              <a:lnSpc>
                <a:spcPct val="150000"/>
              </a:lnSpc>
              <a:buClrTx/>
              <a:buSzTx/>
              <a:buFontTx/>
            </a:pPr>
            <a:r>
              <a:rPr lang="zh-CN" altLang="en-US" sz="2800" b="1">
                <a:latin typeface="幼圆" panose="02010509060101010101" pitchFamily="49" charset="-122"/>
                <a:ea typeface="幼圆" panose="02010509060101010101" pitchFamily="49" charset="-122"/>
                <a:cs typeface="幼圆" panose="02010509060101010101" pitchFamily="49" charset="-122"/>
                <a:sym typeface="+mn-ea"/>
              </a:rPr>
              <a:t>②</a:t>
            </a:r>
            <a:r>
              <a:rPr lang="en-US" altLang="zh-CN" sz="2800" b="1">
                <a:latin typeface="幼圆" panose="02010509060101010101" pitchFamily="49" charset="-122"/>
                <a:ea typeface="幼圆" panose="02010509060101010101" pitchFamily="49" charset="-122"/>
                <a:cs typeface="幼圆" panose="02010509060101010101" pitchFamily="49" charset="-122"/>
                <a:sym typeface="+mn-ea"/>
              </a:rPr>
              <a:t> </a:t>
            </a:r>
            <a:r>
              <a:rPr lang="zh-CN" altLang="en-US" sz="2800" b="1">
                <a:latin typeface="幼圆" panose="02010509060101010101" pitchFamily="49" charset="-122"/>
                <a:ea typeface="幼圆" panose="02010509060101010101" pitchFamily="49" charset="-122"/>
                <a:cs typeface="幼圆" panose="02010509060101010101" pitchFamily="49" charset="-122"/>
                <a:sym typeface="+mn-ea"/>
              </a:rPr>
              <a:t>表示一种</a:t>
            </a:r>
            <a:r>
              <a:rPr lang="zh-CN" altLang="en-US" sz="2800" b="1">
                <a:solidFill>
                  <a:srgbClr val="00B0F0"/>
                </a:solidFill>
                <a:latin typeface="幼圆" panose="02010509060101010101" pitchFamily="49" charset="-122"/>
                <a:ea typeface="幼圆" panose="02010509060101010101" pitchFamily="49" charset="-122"/>
                <a:cs typeface="幼圆" panose="02010509060101010101" pitchFamily="49" charset="-122"/>
                <a:sym typeface="+mn-ea"/>
              </a:rPr>
              <a:t>趋向</a:t>
            </a:r>
            <a:r>
              <a:rPr lang="zh-CN" altLang="en-US" sz="2800" b="1">
                <a:latin typeface="幼圆" panose="02010509060101010101" pitchFamily="49" charset="-122"/>
                <a:ea typeface="幼圆" panose="02010509060101010101" pitchFamily="49" charset="-122"/>
                <a:cs typeface="幼圆" panose="02010509060101010101" pitchFamily="49" charset="-122"/>
                <a:sym typeface="+mn-ea"/>
              </a:rPr>
              <a:t>或</a:t>
            </a:r>
            <a:r>
              <a:rPr lang="zh-CN" altLang="en-US" sz="2800" b="1">
                <a:solidFill>
                  <a:srgbClr val="00B0F0"/>
                </a:solidFill>
                <a:latin typeface="幼圆" panose="02010509060101010101" pitchFamily="49" charset="-122"/>
                <a:ea typeface="幼圆" panose="02010509060101010101" pitchFamily="49" charset="-122"/>
                <a:cs typeface="幼圆" panose="02010509060101010101" pitchFamily="49" charset="-122"/>
                <a:sym typeface="+mn-ea"/>
              </a:rPr>
              <a:t>习惯性动作</a:t>
            </a:r>
            <a:r>
              <a:rPr lang="en-US" altLang="zh-CN" sz="2800" b="1">
                <a:solidFill>
                  <a:srgbClr val="00B0F0"/>
                </a:solidFill>
                <a:latin typeface="幼圆" panose="02010509060101010101" pitchFamily="49" charset="-122"/>
                <a:ea typeface="幼圆" panose="02010509060101010101" pitchFamily="49" charset="-122"/>
                <a:cs typeface="幼圆" panose="02010509060101010101" pitchFamily="49" charset="-122"/>
                <a:sym typeface="+mn-ea"/>
              </a:rPr>
              <a:t>					</a:t>
            </a:r>
            <a:r>
              <a:rPr lang="zh-CN" altLang="en-US" sz="2800" b="1">
                <a:latin typeface="幼圆" panose="02010509060101010101" pitchFamily="49" charset="-122"/>
                <a:ea typeface="幼圆" panose="02010509060101010101" pitchFamily="49" charset="-122"/>
                <a:cs typeface="幼圆" panose="02010509060101010101" pitchFamily="49" charset="-122"/>
                <a:sym typeface="+mn-ea"/>
              </a:rPr>
              <a:t>③</a:t>
            </a:r>
            <a:r>
              <a:rPr lang="en-US" altLang="zh-CN" sz="2800" b="1">
                <a:latin typeface="幼圆" panose="02010509060101010101" pitchFamily="49" charset="-122"/>
                <a:ea typeface="幼圆" panose="02010509060101010101" pitchFamily="49" charset="-122"/>
                <a:cs typeface="幼圆" panose="02010509060101010101" pitchFamily="49" charset="-122"/>
                <a:sym typeface="+mn-ea"/>
              </a:rPr>
              <a:t> </a:t>
            </a:r>
            <a:r>
              <a:rPr lang="zh-CN" altLang="en-US" sz="2800" b="1">
                <a:solidFill>
                  <a:srgbClr val="00B0F0"/>
                </a:solidFill>
                <a:latin typeface="幼圆" panose="02010509060101010101" pitchFamily="49" charset="-122"/>
                <a:ea typeface="幼圆" panose="02010509060101010101" pitchFamily="49" charset="-122"/>
                <a:cs typeface="幼圆" panose="02010509060101010101" pitchFamily="49" charset="-122"/>
                <a:sym typeface="+mn-ea"/>
              </a:rPr>
              <a:t>临时决定</a:t>
            </a:r>
            <a:r>
              <a:rPr lang="zh-CN" altLang="en-US" sz="2800" b="1">
                <a:latin typeface="幼圆" panose="02010509060101010101" pitchFamily="49" charset="-122"/>
                <a:ea typeface="幼圆" panose="02010509060101010101" pitchFamily="49" charset="-122"/>
                <a:cs typeface="幼圆" panose="02010509060101010101" pitchFamily="49" charset="-122"/>
                <a:sym typeface="+mn-ea"/>
              </a:rPr>
              <a:t>做某事</a:t>
            </a:r>
            <a:endParaRPr lang="zh-CN" altLang="en-US" sz="2800" b="1">
              <a:solidFill>
                <a:schemeClr val="tx1"/>
              </a:solidFill>
              <a:uFillTx/>
              <a:latin typeface="幼圆" panose="02010509060101010101" pitchFamily="49" charset="-122"/>
              <a:ea typeface="幼圆" panose="02010509060101010101" pitchFamily="49" charset="-122"/>
              <a:cs typeface="幼圆" panose="02010509060101010101" pitchFamily="49" charset="-122"/>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Next month we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will have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our school open day.</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914400" lvl="2" indent="133350" algn="l" defTabSz="266700">
              <a:lnSpc>
                <a:spcPct val="150000"/>
              </a:lnSpc>
              <a:buClrTx/>
              <a:buSzTx/>
              <a:buFontTx/>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下个月我们将迎来学校开放日。</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lvl="0" algn="l" defTabSz="266700">
              <a:lnSpc>
                <a:spcPct val="150000"/>
              </a:lnSpc>
              <a:buClrTx/>
              <a:buSzTx/>
              <a:buFontTx/>
            </a:pPr>
            <a:r>
              <a:rPr lang="en-US" altLang="zh-CN"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(2) be going to do </a:t>
            </a:r>
            <a:r>
              <a:rPr lang="zh-CN" altLang="en-US"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表示</a:t>
            </a:r>
            <a:r>
              <a:rPr lang="zh-CN" altLang="en-US" sz="2800" b="1">
                <a:solidFill>
                  <a:srgbClr val="C0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计划</a:t>
            </a:r>
            <a:r>
              <a:rPr lang="zh-CN" altLang="en-US"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a:t>
            </a:r>
            <a:r>
              <a:rPr lang="zh-CN" altLang="en-US" sz="2800" b="1">
                <a:solidFill>
                  <a:srgbClr val="C0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打算</a:t>
            </a:r>
            <a:r>
              <a:rPr lang="zh-CN" altLang="en-US"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要做某事或者</a:t>
            </a:r>
            <a:r>
              <a:rPr lang="zh-CN" altLang="en-US" sz="2800" b="1">
                <a:solidFill>
                  <a:srgbClr val="C0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有预兆</a:t>
            </a:r>
            <a:r>
              <a:rPr lang="zh-CN" altLang="en-US"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要发生某事。</a:t>
            </a:r>
            <a:r>
              <a:rPr lang="en-US" altLang="zh-CN"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 </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lvl="1"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Look at the dark clouds. It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is going to</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rain. </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914400" lvl="2" algn="l" defTabSz="266700">
              <a:lnSpc>
                <a:spcPct val="150000"/>
              </a:lnSpc>
              <a:buClrTx/>
              <a:buSzTx/>
              <a:buFontTx/>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看那乌云，要下雨了。</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sym typeface="+mn-ea"/>
              </a:rPr>
              <a:t>(</a:t>
            </a:r>
            <a:r>
              <a:rPr lang="zh-CN" altLang="en-US"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sym typeface="+mn-ea"/>
              </a:rPr>
              <a:t>根据乌云迹象预测要下雨</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sym typeface="+mn-ea"/>
              </a:rPr>
              <a:t>)</a:t>
            </a:r>
            <a:endPar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914400" lvl="2" indent="133350" algn="l" defTabSz="266700">
              <a:lnSpc>
                <a:spcPct val="150000"/>
              </a:lnSpc>
              <a:buClrTx/>
              <a:buSzTx/>
              <a:buFontTx/>
            </a:pP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5201920"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3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一般将来时</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486410" y="1125855"/>
            <a:ext cx="11314430" cy="5257165"/>
          </a:xfrm>
          <a:prstGeom prst="rect">
            <a:avLst/>
          </a:prstGeom>
        </p:spPr>
        <p:txBody>
          <a:bodyPr wrap="square">
            <a:noAutofit/>
          </a:bodyPr>
          <a:lstStyle/>
          <a:p>
            <a:pPr marL="0" lvl="2" indent="0" algn="l" defTabSz="266700" fontAlgn="auto">
              <a:lnSpc>
                <a:spcPct val="150000"/>
              </a:lnSpc>
              <a:buClrTx/>
              <a:buSzTx/>
              <a:buFontTx/>
            </a:pPr>
            <a:r>
              <a:rPr lang="en-US" altLang="zh-CN"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(3) be to d</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o</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表示按</a:t>
            </a:r>
            <a:r>
              <a:rPr lang="zh-CN" altLang="en-US" sz="2800" b="1">
                <a:solidFill>
                  <a:srgbClr val="C0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计划、约定</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，或按</a:t>
            </a:r>
            <a:r>
              <a:rPr lang="zh-CN" altLang="en-US" sz="2800" b="1">
                <a:solidFill>
                  <a:srgbClr val="C0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职责</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a:t>
            </a:r>
            <a:r>
              <a:rPr lang="zh-CN" altLang="en-US" sz="2800" b="1">
                <a:solidFill>
                  <a:srgbClr val="C0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义务</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a:t>
            </a:r>
            <a:r>
              <a:rPr lang="zh-CN" altLang="en-US" sz="2800" b="1">
                <a:solidFill>
                  <a:srgbClr val="C0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规定</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等必须做的事，或即将发生的动作。</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There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is to</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be an English exam next Monday.</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914400" lvl="2" indent="133350" algn="l" defTabSz="266700">
              <a:lnSpc>
                <a:spcPct val="150000"/>
              </a:lnSpc>
              <a:buClrTx/>
              <a:buSzTx/>
              <a:buFontTx/>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下周一有场英语考试。</a:t>
            </a:r>
            <a:endPar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0" lvl="0" indent="0" algn="l" defTabSz="266700" fontAlgn="auto">
              <a:lnSpc>
                <a:spcPct val="150000"/>
              </a:lnSpc>
              <a:buClrTx/>
              <a:buSzTx/>
              <a:buFontTx/>
            </a:pPr>
            <a:r>
              <a:rPr lang="en-US" altLang="zh-CN"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(4) </a:t>
            </a:r>
            <a:r>
              <a:rPr lang="en-US"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be </a:t>
            </a:r>
            <a:r>
              <a:rPr lang="en-US" altLang="zh-CN" sz="2800" b="1">
                <a:highlight>
                  <a:srgbClr val="FFFF00"/>
                </a:highlight>
                <a:latin typeface="Times New Roman" panose="02020603050405020304" pitchFamily="18" charset="0"/>
                <a:ea typeface="华文楷体" panose="02010600040101010101" charset="-122"/>
                <a:cs typeface="Times New Roman" panose="02020603050405020304" pitchFamily="18" charset="0"/>
                <a:sym typeface="+mn-ea"/>
              </a:rPr>
              <a:t>about to do</a:t>
            </a:r>
            <a:r>
              <a:rPr lang="zh-CN" altLang="en-US" sz="2800" b="1">
                <a:highlight>
                  <a:srgbClr val="FFFF00"/>
                </a:highlight>
                <a:latin typeface="Times New Roman" panose="02020603050405020304" pitchFamily="18" charset="0"/>
                <a:ea typeface="华文楷体" panose="02010600040101010101" charset="-122"/>
                <a:cs typeface="Times New Roman" panose="02020603050405020304" pitchFamily="18" charset="0"/>
                <a:sym typeface="+mn-ea"/>
              </a:rPr>
              <a:t>表示正要或即将要做某事。</a:t>
            </a:r>
            <a:r>
              <a:rPr lang="zh-CN" altLang="en-US" sz="2800" b="1">
                <a:latin typeface="Times New Roman" panose="02020603050405020304" pitchFamily="18" charset="0"/>
                <a:ea typeface="华文楷体" panose="02010600040101010101" charset="-122"/>
                <a:cs typeface="Times New Roman" panose="02020603050405020304" pitchFamily="18" charset="0"/>
                <a:sym typeface="+mn-ea"/>
              </a:rPr>
              <a:t>该结构通常</a:t>
            </a:r>
            <a:r>
              <a:rPr lang="zh-CN" altLang="en-US" sz="2800" b="1">
                <a:solidFill>
                  <a:srgbClr val="00B0F0"/>
                </a:solidFill>
                <a:latin typeface="Times New Roman" panose="02020603050405020304" pitchFamily="18" charset="0"/>
                <a:ea typeface="华文楷体" panose="02010600040101010101" charset="-122"/>
                <a:cs typeface="Times New Roman" panose="02020603050405020304" pitchFamily="18" charset="0"/>
                <a:sym typeface="+mn-ea"/>
              </a:rPr>
              <a:t>不与具体的时间状语连用</a:t>
            </a:r>
            <a:r>
              <a:rPr lang="zh-CN" altLang="en-US" sz="2800" b="1">
                <a:latin typeface="Times New Roman" panose="02020603050405020304" pitchFamily="18" charset="0"/>
                <a:ea typeface="华文楷体" panose="02010600040101010101" charset="-122"/>
                <a:cs typeface="Times New Roman" panose="02020603050405020304" pitchFamily="18" charset="0"/>
                <a:sym typeface="+mn-ea"/>
              </a:rPr>
              <a:t>。</a:t>
            </a:r>
            <a:endParaRPr lang="zh-CN" altLang="en-US" sz="2800" b="1">
              <a:solidFill>
                <a:srgbClr val="C00000"/>
              </a:solidFill>
              <a:latin typeface="Times New Roman" panose="02020603050405020304" pitchFamily="18" charset="0"/>
              <a:ea typeface="华文楷体" panose="02010600040101010101" charset="-122"/>
              <a:cs typeface="Times New Roman" panose="02020603050405020304" pitchFamily="18" charset="0"/>
              <a:sym typeface="+mn-ea"/>
            </a:endParaRPr>
          </a:p>
          <a:p>
            <a:pPr lvl="1" indent="0" algn="l" defTabSz="266700" fontAlgn="auto">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The plane</a:t>
            </a:r>
            <a:r>
              <a:rPr lang="en-US" altLang="zh-CN" sz="2800" b="1">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is about to</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take off.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飞机就要起飞了。</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0" lvl="2" indent="0" algn="l" defTabSz="266700" fontAlgn="auto">
              <a:lnSpc>
                <a:spcPct val="150000"/>
              </a:lnSpc>
              <a:buClrTx/>
              <a:buSzTx/>
              <a:buFontTx/>
            </a:pPr>
            <a:endPar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390824" y="209276"/>
            <a:ext cx="11317294" cy="5780044"/>
          </a:xfrm>
          <a:prstGeom prst="rect">
            <a:avLst/>
          </a:prstGeom>
          <a:noFill/>
        </p:spPr>
        <p:txBody>
          <a:bodyPr wrap="square" rtlCol="0">
            <a:spAutoFit/>
          </a:bodyPr>
          <a:lstStyle/>
          <a:p>
            <a:pPr algn="just">
              <a:lnSpc>
                <a:spcPct val="80000"/>
              </a:lnSpc>
            </a:pPr>
            <a:r>
              <a:rPr lang="zh-CN" altLang="en-US" sz="2200" b="1">
                <a:latin typeface="宋体" panose="02010600030101010101" pitchFamily="2" charset="-122"/>
                <a:ea typeface="宋体" panose="02010600030101010101" pitchFamily="2" charset="-122"/>
                <a:cs typeface="Times New Roman" panose="02020603050405020304" pitchFamily="18" charset="0"/>
              </a:rPr>
              <a:t>（</a:t>
            </a:r>
            <a:r>
              <a:rPr lang="en-US" altLang="zh-CN" sz="2200" b="1">
                <a:latin typeface="宋体" panose="02010600030101010101" pitchFamily="2" charset="-122"/>
                <a:ea typeface="宋体" panose="02010600030101010101" pitchFamily="2" charset="-122"/>
                <a:cs typeface="Times New Roman" panose="02020603050405020304" pitchFamily="18" charset="0"/>
              </a:rPr>
              <a:t>2026·</a:t>
            </a:r>
            <a:r>
              <a:rPr lang="zh-CN" altLang="en-US" sz="2200" b="1">
                <a:latin typeface="宋体" panose="02010600030101010101" pitchFamily="2" charset="-122"/>
                <a:ea typeface="宋体" panose="02010600030101010101" pitchFamily="2" charset="-122"/>
                <a:cs typeface="Times New Roman" panose="02020603050405020304" pitchFamily="18" charset="0"/>
              </a:rPr>
              <a:t>广东省部分学校高三上学期十月联考模拟预测）阅读下面短文，在空白处填入</a:t>
            </a:r>
            <a:r>
              <a:rPr lang="en-US" altLang="zh-CN" sz="2200" b="1">
                <a:latin typeface="宋体" panose="02010600030101010101" pitchFamily="2" charset="-122"/>
                <a:ea typeface="宋体" panose="02010600030101010101" pitchFamily="2" charset="-122"/>
                <a:cs typeface="Times New Roman" panose="02020603050405020304" pitchFamily="18" charset="0"/>
              </a:rPr>
              <a:t>1</a:t>
            </a:r>
            <a:r>
              <a:rPr lang="zh-CN" altLang="en-US" sz="2200" b="1">
                <a:latin typeface="宋体" panose="02010600030101010101" pitchFamily="2" charset="-122"/>
                <a:ea typeface="宋体" panose="02010600030101010101" pitchFamily="2" charset="-122"/>
                <a:cs typeface="Times New Roman" panose="02020603050405020304" pitchFamily="18" charset="0"/>
              </a:rPr>
              <a:t>个适当的单词或括号内单词的正确形式。（标黄题号为本专题考点）</a:t>
            </a:r>
            <a:endParaRPr lang="zh-CN" altLang="en-US" sz="2200" b="1">
              <a:latin typeface="宋体" panose="02010600030101010101" pitchFamily="2" charset="-122"/>
              <a:ea typeface="宋体" panose="02010600030101010101" pitchFamily="2" charset="-122"/>
              <a:cs typeface="Times New Roman" panose="02020603050405020304" pitchFamily="18" charset="0"/>
            </a:endParaRPr>
          </a:p>
          <a:p>
            <a:pPr algn="just">
              <a:lnSpc>
                <a:spcPct val="80000"/>
              </a:lnSpc>
            </a:pPr>
            <a:r>
              <a:rPr lang="en-US" altLang="zh-CN" sz="2200">
                <a:latin typeface="Times New Roman" panose="02020603050405020304" pitchFamily="18" charset="0"/>
                <a:ea typeface="黑体" panose="02010609060101010101" charset="-122"/>
                <a:cs typeface="Times New Roman" panose="02020603050405020304" pitchFamily="18" charset="0"/>
              </a:rPr>
              <a:t>               The number of Chinese artificial intelligence (AI) companies </a:t>
            </a:r>
            <a:r>
              <a:rPr lang="en-US" altLang="zh-CN" sz="2200" u="sng">
                <a:latin typeface="Times New Roman" panose="02020603050405020304" pitchFamily="18" charset="0"/>
                <a:ea typeface="黑体" panose="02010609060101010101" charset="-122"/>
                <a:cs typeface="Times New Roman" panose="02020603050405020304" pitchFamily="18" charset="0"/>
              </a:rPr>
              <a:t>    1     </a:t>
            </a:r>
            <a:r>
              <a:rPr lang="en-US" altLang="zh-CN" sz="2200">
                <a:latin typeface="Times New Roman" panose="02020603050405020304" pitchFamily="18" charset="0"/>
                <a:ea typeface="黑体" panose="02010609060101010101" charset="-122"/>
                <a:cs typeface="Times New Roman" panose="02020603050405020304" pitchFamily="18" charset="0"/>
              </a:rPr>
              <a:t> (rise) sharply to more than 5,000 in the past five years, according to data released by the Ministry of Industry and Information Technology at the World Smart Industry Expo. In 2020, there </a:t>
            </a:r>
            <a:r>
              <a:rPr lang="en-US" altLang="zh-CN" sz="2200" u="sng">
                <a:latin typeface="Times New Roman" panose="02020603050405020304" pitchFamily="18" charset="0"/>
                <a:ea typeface="黑体" panose="02010609060101010101" charset="-122"/>
                <a:cs typeface="Times New Roman" panose="02020603050405020304" pitchFamily="18" charset="0"/>
              </a:rPr>
              <a:t>    2    </a:t>
            </a:r>
            <a:r>
              <a:rPr lang="en-US" altLang="zh-CN" sz="2200">
                <a:latin typeface="Times New Roman" panose="02020603050405020304" pitchFamily="18" charset="0"/>
                <a:ea typeface="黑体" panose="02010609060101010101" charset="-122"/>
                <a:cs typeface="Times New Roman" panose="02020603050405020304" pitchFamily="18" charset="0"/>
              </a:rPr>
              <a:t> (be) only 1,454 AI companies in the country.</a:t>
            </a:r>
            <a:endParaRPr lang="en-US" altLang="zh-CN" sz="2200">
              <a:latin typeface="Times New Roman" panose="02020603050405020304" pitchFamily="18" charset="0"/>
              <a:ea typeface="黑体" panose="02010609060101010101" charset="-122"/>
              <a:cs typeface="Times New Roman" panose="02020603050405020304" pitchFamily="18" charset="0"/>
            </a:endParaRPr>
          </a:p>
          <a:p>
            <a:pPr algn="just">
              <a:lnSpc>
                <a:spcPct val="80000"/>
              </a:lnSpc>
            </a:pPr>
            <a:r>
              <a:rPr lang="en-US" altLang="zh-CN" sz="2200">
                <a:latin typeface="Times New Roman" panose="02020603050405020304" pitchFamily="18" charset="0"/>
                <a:ea typeface="黑体" panose="02010609060101010101" charset="-122"/>
                <a:cs typeface="Times New Roman" panose="02020603050405020304" pitchFamily="18" charset="0"/>
              </a:rPr>
              <a:t>     China has </a:t>
            </a:r>
            <a:r>
              <a:rPr lang="en-US" altLang="zh-CN" sz="2200" u="sng">
                <a:latin typeface="Times New Roman" panose="02020603050405020304" pitchFamily="18" charset="0"/>
                <a:ea typeface="黑体" panose="02010609060101010101" charset="-122"/>
                <a:cs typeface="Times New Roman" panose="02020603050405020304" pitchFamily="18" charset="0"/>
              </a:rPr>
              <a:t>         3         </a:t>
            </a:r>
            <a:r>
              <a:rPr lang="en-US" altLang="zh-CN" sz="2200">
                <a:latin typeface="Times New Roman" panose="02020603050405020304" pitchFamily="18" charset="0"/>
                <a:ea typeface="黑体" panose="02010609060101010101" charset="-122"/>
                <a:cs typeface="Times New Roman" panose="02020603050405020304" pitchFamily="18" charset="0"/>
              </a:rPr>
              <a:t> (successful) set up over 40,000 smart factories, 11 national pilot zones for AI innovation and application, as well as 17 national demonstration zones for intelligent connected vehicle testing.</a:t>
            </a:r>
            <a:endParaRPr lang="en-US" altLang="zh-CN" sz="2200">
              <a:latin typeface="Times New Roman" panose="02020603050405020304" pitchFamily="18" charset="0"/>
              <a:ea typeface="黑体" panose="02010609060101010101" charset="-122"/>
              <a:cs typeface="Times New Roman" panose="02020603050405020304" pitchFamily="18" charset="0"/>
            </a:endParaRPr>
          </a:p>
          <a:p>
            <a:pPr algn="just">
              <a:lnSpc>
                <a:spcPct val="80000"/>
              </a:lnSpc>
            </a:pPr>
            <a:r>
              <a:rPr lang="en-US" altLang="zh-CN" sz="2200">
                <a:latin typeface="Times New Roman" panose="02020603050405020304" pitchFamily="18" charset="0"/>
                <a:ea typeface="黑体" panose="02010609060101010101" charset="-122"/>
                <a:cs typeface="Times New Roman" panose="02020603050405020304" pitchFamily="18" charset="0"/>
              </a:rPr>
              <a:t>     A 60 billion-yuan (about 8.4 billion US dollars) national AI industry investment fund has been launched, </a:t>
            </a:r>
            <a:r>
              <a:rPr lang="en-US" altLang="zh-CN" sz="2200" u="sng">
                <a:latin typeface="Times New Roman" panose="02020603050405020304" pitchFamily="18" charset="0"/>
                <a:ea typeface="黑体" panose="02010609060101010101" charset="-122"/>
                <a:cs typeface="Times New Roman" panose="02020603050405020304" pitchFamily="18" charset="0"/>
              </a:rPr>
              <a:t>       4       </a:t>
            </a:r>
            <a:r>
              <a:rPr lang="en-US" altLang="zh-CN" sz="2200">
                <a:latin typeface="Times New Roman" panose="02020603050405020304" pitchFamily="18" charset="0"/>
                <a:ea typeface="黑体" panose="02010609060101010101" charset="-122"/>
                <a:cs typeface="Times New Roman" panose="02020603050405020304" pitchFamily="18" charset="0"/>
              </a:rPr>
              <a:t> (accompany) by rules on AI ethics (</a:t>
            </a:r>
            <a:r>
              <a:rPr lang="zh-CN" altLang="en-US" sz="2200">
                <a:latin typeface="Times New Roman" panose="02020603050405020304" pitchFamily="18" charset="0"/>
                <a:ea typeface="黑体" panose="02010609060101010101" charset="-122"/>
                <a:cs typeface="Times New Roman" panose="02020603050405020304" pitchFamily="18" charset="0"/>
              </a:rPr>
              <a:t>伦理</a:t>
            </a:r>
            <a:r>
              <a:rPr lang="en-US" altLang="zh-CN" sz="2200">
                <a:latin typeface="Times New Roman" panose="02020603050405020304" pitchFamily="18" charset="0"/>
                <a:ea typeface="黑体" panose="02010609060101010101" charset="-122"/>
                <a:cs typeface="Times New Roman" panose="02020603050405020304" pitchFamily="18" charset="0"/>
              </a:rPr>
              <a:t>), China-BRICS center for AI development and cooperation, and over 240 standards for core AI technologies.</a:t>
            </a:r>
            <a:endParaRPr lang="en-US" altLang="zh-CN" sz="2200">
              <a:latin typeface="Times New Roman" panose="02020603050405020304" pitchFamily="18" charset="0"/>
              <a:ea typeface="黑体" panose="02010609060101010101" charset="-122"/>
              <a:cs typeface="Times New Roman" panose="02020603050405020304" pitchFamily="18" charset="0"/>
            </a:endParaRPr>
          </a:p>
          <a:p>
            <a:pPr algn="just">
              <a:lnSpc>
                <a:spcPct val="80000"/>
              </a:lnSpc>
            </a:pPr>
            <a:r>
              <a:rPr lang="en-US" altLang="zh-CN" sz="2200">
                <a:latin typeface="Times New Roman" panose="02020603050405020304" pitchFamily="18" charset="0"/>
                <a:ea typeface="黑体" panose="02010609060101010101" charset="-122"/>
                <a:cs typeface="Times New Roman" panose="02020603050405020304" pitchFamily="18" charset="0"/>
              </a:rPr>
              <a:t>     China has placed strong emphasis on promoting </a:t>
            </a:r>
            <a:r>
              <a:rPr lang="en-US" altLang="zh-CN" sz="2200" u="sng">
                <a:latin typeface="Times New Roman" panose="02020603050405020304" pitchFamily="18" charset="0"/>
                <a:ea typeface="黑体" panose="02010609060101010101" charset="-122"/>
                <a:cs typeface="Times New Roman" panose="02020603050405020304" pitchFamily="18" charset="0"/>
              </a:rPr>
              <a:t>   5   </a:t>
            </a:r>
            <a:r>
              <a:rPr lang="en-US" altLang="zh-CN" sz="2200">
                <a:latin typeface="Times New Roman" panose="02020603050405020304" pitchFamily="18" charset="0"/>
                <a:ea typeface="黑体" panose="02010609060101010101" charset="-122"/>
                <a:cs typeface="Times New Roman" panose="02020603050405020304" pitchFamily="18" charset="0"/>
              </a:rPr>
              <a:t> (it) AI industry. In 2017, the State Council released </a:t>
            </a:r>
            <a:r>
              <a:rPr lang="en-US" altLang="zh-CN" sz="2200" u="sng">
                <a:latin typeface="Times New Roman" panose="02020603050405020304" pitchFamily="18" charset="0"/>
                <a:ea typeface="黑体" panose="02010609060101010101" charset="-122"/>
                <a:cs typeface="Times New Roman" panose="02020603050405020304" pitchFamily="18" charset="0"/>
              </a:rPr>
              <a:t>    6    </a:t>
            </a:r>
            <a:r>
              <a:rPr lang="en-US" altLang="zh-CN" sz="2200">
                <a:latin typeface="Times New Roman" panose="02020603050405020304" pitchFamily="18" charset="0"/>
                <a:ea typeface="黑体" panose="02010609060101010101" charset="-122"/>
                <a:cs typeface="Times New Roman" panose="02020603050405020304" pitchFamily="18" charset="0"/>
              </a:rPr>
              <a:t> development plan for the next generation of AI. In 2025, it followed up with guidelines on advancing the “AI Plus” initiative, designed </a:t>
            </a:r>
            <a:r>
              <a:rPr lang="en-US" altLang="zh-CN" sz="2200" u="sng">
                <a:latin typeface="Times New Roman" panose="02020603050405020304" pitchFamily="18" charset="0"/>
                <a:ea typeface="黑体" panose="02010609060101010101" charset="-122"/>
                <a:cs typeface="Times New Roman" panose="02020603050405020304" pitchFamily="18" charset="0"/>
              </a:rPr>
              <a:t>        7        </a:t>
            </a:r>
            <a:r>
              <a:rPr lang="en-US" altLang="zh-CN" sz="2200">
                <a:latin typeface="Times New Roman" panose="02020603050405020304" pitchFamily="18" charset="0"/>
                <a:ea typeface="黑体" panose="02010609060101010101" charset="-122"/>
                <a:cs typeface="Times New Roman" panose="02020603050405020304" pitchFamily="18" charset="0"/>
              </a:rPr>
              <a:t> (speed) up the building of an intelligent economy and a smart society, </a:t>
            </a:r>
            <a:r>
              <a:rPr lang="en-US" altLang="zh-CN" sz="2200" u="sng">
                <a:latin typeface="Times New Roman" panose="02020603050405020304" pitchFamily="18" charset="0"/>
                <a:ea typeface="黑体" panose="02010609060101010101" charset="-122"/>
                <a:cs typeface="Times New Roman" panose="02020603050405020304" pitchFamily="18" charset="0"/>
              </a:rPr>
              <a:t>    8    </a:t>
            </a:r>
            <a:r>
              <a:rPr lang="en-US" altLang="zh-CN" sz="2200">
                <a:latin typeface="Times New Roman" panose="02020603050405020304" pitchFamily="18" charset="0"/>
                <a:ea typeface="黑体" panose="02010609060101010101" charset="-122"/>
                <a:cs typeface="Times New Roman" panose="02020603050405020304" pitchFamily="18" charset="0"/>
              </a:rPr>
              <a:t> are characterized by human-machine cooperation, cross-sector integration and shared innovation.</a:t>
            </a:r>
            <a:endParaRPr lang="en-US" altLang="zh-CN" sz="2200">
              <a:latin typeface="Times New Roman" panose="02020603050405020304" pitchFamily="18" charset="0"/>
              <a:ea typeface="黑体" panose="02010609060101010101" charset="-122"/>
              <a:cs typeface="Times New Roman" panose="02020603050405020304" pitchFamily="18" charset="0"/>
            </a:endParaRPr>
          </a:p>
          <a:p>
            <a:pPr algn="just">
              <a:lnSpc>
                <a:spcPct val="80000"/>
              </a:lnSpc>
            </a:pPr>
            <a:r>
              <a:rPr lang="en-US" altLang="zh-CN" sz="2200">
                <a:latin typeface="Times New Roman" panose="02020603050405020304" pitchFamily="18" charset="0"/>
                <a:ea typeface="黑体" panose="02010609060101010101" charset="-122"/>
                <a:cs typeface="Times New Roman" panose="02020603050405020304" pitchFamily="18" charset="0"/>
              </a:rPr>
              <a:t>     “The </a:t>
            </a:r>
            <a:r>
              <a:rPr lang="en-US" altLang="zh-CN" sz="2200" u="sng">
                <a:latin typeface="Times New Roman" panose="02020603050405020304" pitchFamily="18" charset="0"/>
                <a:ea typeface="黑体" panose="02010609060101010101" charset="-122"/>
                <a:cs typeface="Times New Roman" panose="02020603050405020304" pitchFamily="18" charset="0"/>
              </a:rPr>
              <a:t>       9       </a:t>
            </a:r>
            <a:r>
              <a:rPr lang="en-US" altLang="zh-CN" sz="2200">
                <a:latin typeface="Times New Roman" panose="02020603050405020304" pitchFamily="18" charset="0"/>
                <a:ea typeface="黑体" panose="02010609060101010101" charset="-122"/>
                <a:cs typeface="Times New Roman" panose="02020603050405020304" pitchFamily="18" charset="0"/>
              </a:rPr>
              <a:t> (sustain) development of China’s AI industry comes from drawing on the valuable experience of early movers,  </a:t>
            </a:r>
            <a:r>
              <a:rPr lang="en-US" altLang="zh-CN" sz="2200" u="sng">
                <a:latin typeface="Times New Roman" panose="02020603050405020304" pitchFamily="18" charset="0"/>
                <a:ea typeface="黑体" panose="02010609060101010101" charset="-122"/>
                <a:cs typeface="Times New Roman" panose="02020603050405020304" pitchFamily="18" charset="0"/>
              </a:rPr>
              <a:t>     10     </a:t>
            </a:r>
            <a:r>
              <a:rPr lang="en-US" altLang="zh-CN" sz="2200">
                <a:latin typeface="Times New Roman" panose="02020603050405020304" pitchFamily="18" charset="0"/>
                <a:ea typeface="黑体" panose="02010609060101010101" charset="-122"/>
                <a:cs typeface="Times New Roman" panose="02020603050405020304" pitchFamily="18" charset="0"/>
              </a:rPr>
              <a:t>   making full use of self-advantages like abundant data resources, a complete industrial system, broad application situations and vast market potential,” said Wan Gang, president of the China Association for Science and Technology.</a:t>
            </a:r>
            <a:endParaRPr lang="en-US" altLang="zh-CN" sz="2200">
              <a:latin typeface="Times New Roman" panose="02020603050405020304" pitchFamily="18" charset="0"/>
              <a:ea typeface="黑体" panose="02010609060101010101" charset="-122"/>
              <a:cs typeface="Times New Roman" panose="02020603050405020304" pitchFamily="18" charset="0"/>
            </a:endParaRPr>
          </a:p>
        </p:txBody>
      </p:sp>
      <p:sp>
        <p:nvSpPr>
          <p:cNvPr id="14" name="文本框 13"/>
          <p:cNvSpPr txBox="1"/>
          <p:nvPr>
            <p:custDataLst>
              <p:tags r:id="rId2"/>
            </p:custDataLst>
          </p:nvPr>
        </p:nvSpPr>
        <p:spPr>
          <a:xfrm>
            <a:off x="8599004" y="661022"/>
            <a:ext cx="1149907" cy="369332"/>
          </a:xfrm>
          <a:prstGeom prst="rect">
            <a:avLst/>
          </a:prstGeom>
          <a:solidFill>
            <a:srgbClr val="FFFF00"/>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has risen</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5" name="文本框 14"/>
          <p:cNvSpPr txBox="1"/>
          <p:nvPr>
            <p:custDataLst>
              <p:tags r:id="rId3"/>
            </p:custDataLst>
          </p:nvPr>
        </p:nvSpPr>
        <p:spPr>
          <a:xfrm>
            <a:off x="8975935" y="1291676"/>
            <a:ext cx="811662" cy="369332"/>
          </a:xfrm>
          <a:prstGeom prst="rect">
            <a:avLst/>
          </a:prstGeom>
          <a:solidFill>
            <a:srgbClr val="FFFF00"/>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were</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6" name="文本框 15"/>
          <p:cNvSpPr txBox="1"/>
          <p:nvPr>
            <p:custDataLst>
              <p:tags r:id="rId4"/>
            </p:custDataLst>
          </p:nvPr>
        </p:nvSpPr>
        <p:spPr>
          <a:xfrm>
            <a:off x="2050234" y="1804571"/>
            <a:ext cx="1518271"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successfully</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8" name="文本框 17"/>
          <p:cNvSpPr txBox="1"/>
          <p:nvPr>
            <p:custDataLst>
              <p:tags r:id="rId5"/>
            </p:custDataLst>
          </p:nvPr>
        </p:nvSpPr>
        <p:spPr>
          <a:xfrm>
            <a:off x="1680443" y="2872444"/>
            <a:ext cx="1518271"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accompanied</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9" name="文本框 18"/>
          <p:cNvSpPr txBox="1"/>
          <p:nvPr>
            <p:custDataLst>
              <p:tags r:id="rId6"/>
            </p:custDataLst>
          </p:nvPr>
        </p:nvSpPr>
        <p:spPr>
          <a:xfrm>
            <a:off x="6801050" y="3418881"/>
            <a:ext cx="531512"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its</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0" name="文本框 19"/>
          <p:cNvSpPr txBox="1"/>
          <p:nvPr>
            <p:custDataLst>
              <p:tags r:id="rId7"/>
            </p:custDataLst>
          </p:nvPr>
        </p:nvSpPr>
        <p:spPr>
          <a:xfrm>
            <a:off x="2733090" y="3657408"/>
            <a:ext cx="397836"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a</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1" name="文本框 20"/>
          <p:cNvSpPr txBox="1"/>
          <p:nvPr>
            <p:custDataLst>
              <p:tags r:id="rId8"/>
            </p:custDataLst>
          </p:nvPr>
        </p:nvSpPr>
        <p:spPr>
          <a:xfrm>
            <a:off x="7750872" y="3933439"/>
            <a:ext cx="1081785"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to speed</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2" name="文本框 21"/>
          <p:cNvSpPr txBox="1"/>
          <p:nvPr>
            <p:custDataLst>
              <p:tags r:id="rId9"/>
            </p:custDataLst>
          </p:nvPr>
        </p:nvSpPr>
        <p:spPr>
          <a:xfrm>
            <a:off x="6331827" y="4245453"/>
            <a:ext cx="839889"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which</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3" name="文本框 22"/>
          <p:cNvSpPr txBox="1"/>
          <p:nvPr>
            <p:custDataLst>
              <p:tags r:id="rId10"/>
            </p:custDataLst>
          </p:nvPr>
        </p:nvSpPr>
        <p:spPr>
          <a:xfrm>
            <a:off x="1566846" y="4760779"/>
            <a:ext cx="1449861" cy="369332"/>
          </a:xfrm>
          <a:prstGeom prst="rect">
            <a:avLst/>
          </a:prstGeom>
          <a:solidFill>
            <a:schemeClr val="accent5">
              <a:lumMod val="20000"/>
              <a:lumOff val="80000"/>
            </a:schemeClr>
          </a:solidFill>
        </p:spPr>
        <p:txBody>
          <a:bodyPr wrap="square" rtlCol="0">
            <a:spAutoFit/>
          </a:bodyPr>
          <a:lstStyle/>
          <a:p>
            <a:pPr algn="ctr"/>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sustainable</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24" name="文本框 23"/>
          <p:cNvSpPr txBox="1"/>
          <p:nvPr>
            <p:custDataLst>
              <p:tags r:id="rId11"/>
            </p:custDataLst>
          </p:nvPr>
        </p:nvSpPr>
        <p:spPr>
          <a:xfrm>
            <a:off x="5055628" y="5008191"/>
            <a:ext cx="697407" cy="369332"/>
          </a:xfrm>
          <a:prstGeom prst="rect">
            <a:avLst/>
          </a:prstGeom>
          <a:solidFill>
            <a:schemeClr val="accent5">
              <a:lumMod val="20000"/>
              <a:lumOff val="80000"/>
            </a:schemeClr>
          </a:solidFill>
        </p:spPr>
        <p:txBody>
          <a:bodyPr wrap="square" rtlCol="0">
            <a:spAutoFit/>
          </a:bodyPr>
          <a:lstStyle/>
          <a:p>
            <a:r>
              <a:rPr lang="en-US" altLang="zh-CN" b="1">
                <a:solidFill>
                  <a:srgbClr val="FF0000"/>
                </a:solidFill>
                <a:latin typeface="Times New Roman" panose="02020603050405020304" pitchFamily="18" charset="0"/>
                <a:ea typeface="宋体" panose="02010600030101010101" pitchFamily="2" charset="-122"/>
                <a:cs typeface="宋体" panose="02010600030101010101" pitchFamily="2" charset="-122"/>
              </a:rPr>
              <a:t>and</a:t>
            </a:r>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5" name="Text Box 2"/>
          <p:cNvSpPr txBox="1">
            <a:spLocks noChangeArrowheads="1"/>
          </p:cNvSpPr>
          <p:nvPr>
            <p:custDataLst>
              <p:tags r:id="rId12"/>
            </p:custDataLst>
          </p:nvPr>
        </p:nvSpPr>
        <p:spPr bwMode="auto">
          <a:xfrm>
            <a:off x="3568505" y="1582082"/>
            <a:ext cx="633046" cy="265425"/>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副词</a:t>
            </a:r>
            <a:endParaRPr kumimoji="1" lang="zh-CN" altLang="en-US" sz="1400" b="1">
              <a:latin typeface="宋体" panose="02010600030101010101" pitchFamily="2" charset="-122"/>
              <a:cs typeface="Times New Roman" panose="02020603050405020304" pitchFamily="18" charset="0"/>
              <a:sym typeface="+mn-lt"/>
            </a:endParaRPr>
          </a:p>
        </p:txBody>
      </p:sp>
      <p:grpSp>
        <p:nvGrpSpPr>
          <p:cNvPr id="9" name="组合 8"/>
          <p:cNvGrpSpPr/>
          <p:nvPr>
            <p:custDataLst>
              <p:tags r:id="rId13"/>
            </p:custDataLst>
          </p:nvPr>
        </p:nvGrpSpPr>
        <p:grpSpPr>
          <a:xfrm>
            <a:off x="2439578" y="1275204"/>
            <a:ext cx="2348958" cy="45719"/>
            <a:chOff x="3914" y="3472"/>
            <a:chExt cx="3434" cy="121"/>
          </a:xfrm>
        </p:grpSpPr>
        <p:sp>
          <p:nvSpPr>
            <p:cNvPr id="10" name="任意多边形: 形状 16"/>
            <p:cNvSpPr/>
            <p:nvPr>
              <p:custDataLst>
                <p:tags r:id="rId14"/>
              </p:custDataLst>
            </p:nvPr>
          </p:nvSpPr>
          <p:spPr>
            <a:xfrm>
              <a:off x="3914" y="3473"/>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6"/>
            <p:cNvSpPr/>
            <p:nvPr>
              <p:custDataLst>
                <p:tags r:id="rId15"/>
              </p:custDataLst>
            </p:nvPr>
          </p:nvSpPr>
          <p:spPr>
            <a:xfrm>
              <a:off x="5631" y="3472"/>
              <a:ext cx="1717" cy="120"/>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 Box 2"/>
          <p:cNvSpPr txBox="1">
            <a:spLocks noChangeArrowheads="1"/>
          </p:cNvSpPr>
          <p:nvPr>
            <p:custDataLst>
              <p:tags r:id="rId16"/>
            </p:custDataLst>
          </p:nvPr>
        </p:nvSpPr>
        <p:spPr bwMode="auto">
          <a:xfrm>
            <a:off x="9788540" y="745446"/>
            <a:ext cx="939974" cy="295910"/>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谓语时态</a:t>
            </a:r>
            <a:endParaRPr kumimoji="1" lang="zh-CN" altLang="en-US" sz="1400" b="1">
              <a:latin typeface="宋体" panose="02010600030101010101" pitchFamily="2" charset="-122"/>
              <a:cs typeface="Times New Roman" panose="02020603050405020304" pitchFamily="18" charset="0"/>
              <a:sym typeface="+mn-lt"/>
            </a:endParaRPr>
          </a:p>
        </p:txBody>
      </p:sp>
      <p:sp>
        <p:nvSpPr>
          <p:cNvPr id="25" name="Text Box 2"/>
          <p:cNvSpPr txBox="1">
            <a:spLocks noChangeArrowheads="1"/>
          </p:cNvSpPr>
          <p:nvPr>
            <p:custDataLst>
              <p:tags r:id="rId17"/>
            </p:custDataLst>
          </p:nvPr>
        </p:nvSpPr>
        <p:spPr bwMode="auto">
          <a:xfrm>
            <a:off x="9807883" y="1557454"/>
            <a:ext cx="939974" cy="295910"/>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谓语时态</a:t>
            </a:r>
            <a:endParaRPr kumimoji="1" lang="zh-CN" altLang="en-US" sz="1400" b="1">
              <a:latin typeface="宋体" panose="02010600030101010101" pitchFamily="2" charset="-122"/>
              <a:cs typeface="Times New Roman" panose="02020603050405020304" pitchFamily="18" charset="0"/>
              <a:sym typeface="+mn-lt"/>
            </a:endParaRPr>
          </a:p>
        </p:txBody>
      </p:sp>
      <p:sp>
        <p:nvSpPr>
          <p:cNvPr id="26" name="Text Box 2"/>
          <p:cNvSpPr txBox="1">
            <a:spLocks noChangeArrowheads="1"/>
          </p:cNvSpPr>
          <p:nvPr>
            <p:custDataLst>
              <p:tags r:id="rId18"/>
            </p:custDataLst>
          </p:nvPr>
        </p:nvSpPr>
        <p:spPr bwMode="auto">
          <a:xfrm>
            <a:off x="3198714" y="2633508"/>
            <a:ext cx="1177290" cy="295910"/>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非谓语动词</a:t>
            </a:r>
            <a:endParaRPr kumimoji="1" lang="zh-CN" altLang="en-US" sz="1400" b="1">
              <a:latin typeface="宋体" panose="02010600030101010101" pitchFamily="2" charset="-122"/>
              <a:cs typeface="Times New Roman" panose="02020603050405020304" pitchFamily="18" charset="0"/>
              <a:sym typeface="+mn-lt"/>
            </a:endParaRPr>
          </a:p>
        </p:txBody>
      </p:sp>
      <p:sp>
        <p:nvSpPr>
          <p:cNvPr id="27" name="Text Box 2"/>
          <p:cNvSpPr txBox="1">
            <a:spLocks noChangeArrowheads="1"/>
          </p:cNvSpPr>
          <p:nvPr>
            <p:custDataLst>
              <p:tags r:id="rId19"/>
            </p:custDataLst>
          </p:nvPr>
        </p:nvSpPr>
        <p:spPr bwMode="auto">
          <a:xfrm>
            <a:off x="7291755" y="3129280"/>
            <a:ext cx="576774" cy="253759"/>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代词</a:t>
            </a:r>
            <a:endParaRPr kumimoji="1" lang="zh-CN" altLang="en-US" sz="1400" b="1">
              <a:latin typeface="宋体" panose="02010600030101010101" pitchFamily="2" charset="-122"/>
              <a:cs typeface="Times New Roman" panose="02020603050405020304" pitchFamily="18" charset="0"/>
              <a:sym typeface="+mn-lt"/>
            </a:endParaRPr>
          </a:p>
        </p:txBody>
      </p:sp>
      <p:sp>
        <p:nvSpPr>
          <p:cNvPr id="28" name="Text Box 2"/>
          <p:cNvSpPr txBox="1">
            <a:spLocks noChangeArrowheads="1"/>
          </p:cNvSpPr>
          <p:nvPr>
            <p:custDataLst>
              <p:tags r:id="rId20"/>
            </p:custDataLst>
          </p:nvPr>
        </p:nvSpPr>
        <p:spPr bwMode="auto">
          <a:xfrm>
            <a:off x="8812857" y="3685740"/>
            <a:ext cx="1177290" cy="295910"/>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非谓语动词</a:t>
            </a:r>
            <a:endParaRPr kumimoji="1" lang="zh-CN" altLang="en-US" sz="1400" b="1">
              <a:latin typeface="宋体" panose="02010600030101010101" pitchFamily="2" charset="-122"/>
              <a:cs typeface="Times New Roman" panose="02020603050405020304" pitchFamily="18" charset="0"/>
              <a:sym typeface="+mn-lt"/>
            </a:endParaRPr>
          </a:p>
        </p:txBody>
      </p:sp>
      <p:sp>
        <p:nvSpPr>
          <p:cNvPr id="29" name="Text Box 2"/>
          <p:cNvSpPr txBox="1">
            <a:spLocks noChangeArrowheads="1"/>
          </p:cNvSpPr>
          <p:nvPr>
            <p:custDataLst>
              <p:tags r:id="rId21"/>
            </p:custDataLst>
          </p:nvPr>
        </p:nvSpPr>
        <p:spPr bwMode="auto">
          <a:xfrm>
            <a:off x="3130926" y="4037167"/>
            <a:ext cx="588645" cy="279451"/>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冠词</a:t>
            </a:r>
            <a:endParaRPr kumimoji="1" lang="zh-CN" altLang="en-US" sz="1400" b="1">
              <a:latin typeface="宋体" panose="02010600030101010101" pitchFamily="2" charset="-122"/>
              <a:cs typeface="Times New Roman" panose="02020603050405020304" pitchFamily="18" charset="0"/>
              <a:sym typeface="+mn-lt"/>
            </a:endParaRPr>
          </a:p>
        </p:txBody>
      </p:sp>
      <p:sp>
        <p:nvSpPr>
          <p:cNvPr id="30" name="Text Box 2"/>
          <p:cNvSpPr txBox="1">
            <a:spLocks noChangeArrowheads="1"/>
          </p:cNvSpPr>
          <p:nvPr>
            <p:custDataLst>
              <p:tags r:id="rId22"/>
            </p:custDataLst>
          </p:nvPr>
        </p:nvSpPr>
        <p:spPr bwMode="auto">
          <a:xfrm>
            <a:off x="5424970" y="3958290"/>
            <a:ext cx="937711" cy="287163"/>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kumimoji="1" lang="zh-CN" altLang="en-US" sz="1400" b="1">
                <a:latin typeface="宋体" panose="02010600030101010101" pitchFamily="2" charset="-122"/>
                <a:cs typeface="Times New Roman" panose="02020603050405020304" pitchFamily="18" charset="0"/>
                <a:sym typeface="+mn-lt"/>
              </a:rPr>
              <a:t>定语从句</a:t>
            </a:r>
            <a:endParaRPr kumimoji="1" lang="zh-CN" altLang="en-US" sz="1400" b="1">
              <a:latin typeface="宋体" panose="02010600030101010101" pitchFamily="2" charset="-122"/>
              <a:cs typeface="Times New Roman" panose="02020603050405020304" pitchFamily="18" charset="0"/>
              <a:sym typeface="+mn-lt"/>
            </a:endParaRPr>
          </a:p>
        </p:txBody>
      </p:sp>
      <p:sp>
        <p:nvSpPr>
          <p:cNvPr id="31" name="Text Box 2"/>
          <p:cNvSpPr txBox="1">
            <a:spLocks noChangeArrowheads="1"/>
          </p:cNvSpPr>
          <p:nvPr>
            <p:custDataLst>
              <p:tags r:id="rId23"/>
            </p:custDataLst>
          </p:nvPr>
        </p:nvSpPr>
        <p:spPr bwMode="auto">
          <a:xfrm>
            <a:off x="811275" y="4481327"/>
            <a:ext cx="771748" cy="279451"/>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lang="zh-CN" altLang="zh-CN" sz="1400" b="1">
                <a:latin typeface="Times New Roman" panose="02020603050405020304" pitchFamily="18" charset="0"/>
                <a:cs typeface="Times New Roman" panose="02020603050405020304" pitchFamily="18" charset="0"/>
              </a:rPr>
              <a:t>形容词</a:t>
            </a:r>
            <a:endParaRPr kumimoji="1" lang="zh-CN" altLang="en-US" sz="1400" b="1">
              <a:latin typeface="宋体" panose="02010600030101010101" pitchFamily="2" charset="-122"/>
              <a:cs typeface="Times New Roman" panose="02020603050405020304" pitchFamily="18" charset="0"/>
              <a:sym typeface="+mn-lt"/>
            </a:endParaRPr>
          </a:p>
        </p:txBody>
      </p:sp>
      <p:sp>
        <p:nvSpPr>
          <p:cNvPr id="32" name="Text Box 2"/>
          <p:cNvSpPr txBox="1">
            <a:spLocks noChangeArrowheads="1"/>
          </p:cNvSpPr>
          <p:nvPr>
            <p:custDataLst>
              <p:tags r:id="rId24"/>
            </p:custDataLst>
          </p:nvPr>
        </p:nvSpPr>
        <p:spPr bwMode="auto">
          <a:xfrm>
            <a:off x="4358221" y="5377523"/>
            <a:ext cx="697407" cy="279451"/>
          </a:xfrm>
          <a:prstGeom prst="rect">
            <a:avLst/>
          </a:prstGeom>
          <a:solidFill>
            <a:schemeClr val="accent6">
              <a:lumMod val="40000"/>
              <a:lumOff val="60000"/>
            </a:schemeClr>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00000"/>
              </a:lnSpc>
              <a:spcBef>
                <a:spcPct val="50000"/>
              </a:spcBef>
              <a:buFont typeface="Arial" panose="020B0604020202020204" pitchFamily="34" charset="0"/>
              <a:buNone/>
            </a:pPr>
            <a:r>
              <a:rPr lang="zh-CN" altLang="zh-CN" sz="1400" b="1">
                <a:latin typeface="Times New Roman" panose="02020603050405020304" pitchFamily="18" charset="0"/>
                <a:cs typeface="Times New Roman" panose="02020603050405020304" pitchFamily="18" charset="0"/>
              </a:rPr>
              <a:t>连词</a:t>
            </a:r>
            <a:endParaRPr kumimoji="1" lang="zh-CN" altLang="en-US" sz="1400" b="1">
              <a:latin typeface="宋体" panose="02010600030101010101" pitchFamily="2" charset="-122"/>
              <a:cs typeface="Times New Roman" panose="02020603050405020304" pitchFamily="18" charset="0"/>
              <a:sym typeface="+mn-lt"/>
            </a:endParaRPr>
          </a:p>
        </p:txBody>
      </p:sp>
      <p:sp>
        <p:nvSpPr>
          <p:cNvPr id="35" name="文本框 34"/>
          <p:cNvSpPr txBox="1"/>
          <p:nvPr>
            <p:custDataLst>
              <p:tags r:id="rId25"/>
            </p:custDataLst>
          </p:nvPr>
        </p:nvSpPr>
        <p:spPr>
          <a:xfrm>
            <a:off x="10576539" y="2606560"/>
            <a:ext cx="1071509" cy="322858"/>
          </a:xfrm>
          <a:prstGeom prst="rect">
            <a:avLst/>
          </a:prstGeom>
          <a:noFill/>
          <a:ln w="25400">
            <a:solidFill>
              <a:srgbClr val="EE0000"/>
            </a:solidFill>
          </a:ln>
        </p:spPr>
        <p:txBody>
          <a:bodyPr wrap="square" rtlCol="0">
            <a:spAutoFit/>
          </a:bodyPr>
          <a:lstStyle/>
          <a:p>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36" name="文本框 35"/>
          <p:cNvSpPr txBox="1"/>
          <p:nvPr>
            <p:custDataLst>
              <p:tags r:id="rId26"/>
            </p:custDataLst>
          </p:nvPr>
        </p:nvSpPr>
        <p:spPr>
          <a:xfrm>
            <a:off x="458374" y="2910175"/>
            <a:ext cx="1108472" cy="346095"/>
          </a:xfrm>
          <a:prstGeom prst="rect">
            <a:avLst/>
          </a:prstGeom>
          <a:noFill/>
          <a:ln w="25400">
            <a:solidFill>
              <a:srgbClr val="EE0000"/>
            </a:solidFill>
          </a:ln>
        </p:spPr>
        <p:txBody>
          <a:bodyPr wrap="square" rtlCol="0">
            <a:spAutoFit/>
          </a:bodyPr>
          <a:lstStyle/>
          <a:p>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37" name="文本框 36"/>
          <p:cNvSpPr txBox="1"/>
          <p:nvPr>
            <p:custDataLst>
              <p:tags r:id="rId27"/>
            </p:custDataLst>
          </p:nvPr>
        </p:nvSpPr>
        <p:spPr>
          <a:xfrm>
            <a:off x="10212102" y="3696545"/>
            <a:ext cx="1071509" cy="322858"/>
          </a:xfrm>
          <a:prstGeom prst="rect">
            <a:avLst/>
          </a:prstGeom>
          <a:noFill/>
          <a:ln w="25400">
            <a:solidFill>
              <a:srgbClr val="EE0000"/>
            </a:solidFill>
          </a:ln>
        </p:spPr>
        <p:txBody>
          <a:bodyPr wrap="square" rtlCol="0">
            <a:spAutoFit/>
          </a:bodyPr>
          <a:lstStyle/>
          <a:p>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38" name="文本框 37"/>
          <p:cNvSpPr txBox="1"/>
          <p:nvPr>
            <p:custDataLst>
              <p:tags r:id="rId28"/>
            </p:custDataLst>
          </p:nvPr>
        </p:nvSpPr>
        <p:spPr>
          <a:xfrm>
            <a:off x="7247273" y="4267185"/>
            <a:ext cx="2088985" cy="253760"/>
          </a:xfrm>
          <a:prstGeom prst="rect">
            <a:avLst/>
          </a:prstGeom>
          <a:noFill/>
          <a:ln w="12700">
            <a:solidFill>
              <a:schemeClr val="accent6">
                <a:lumMod val="75000"/>
              </a:schemeClr>
            </a:solidFill>
          </a:ln>
        </p:spPr>
        <p:txBody>
          <a:bodyPr wrap="square" rtlCol="0">
            <a:spAutoFit/>
          </a:bodyPr>
          <a:lstStyle/>
          <a:p>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41" name="任意多边形: 形状 16"/>
          <p:cNvSpPr/>
          <p:nvPr>
            <p:custDataLst>
              <p:tags r:id="rId29"/>
            </p:custDataLst>
          </p:nvPr>
        </p:nvSpPr>
        <p:spPr>
          <a:xfrm>
            <a:off x="9787597" y="5008191"/>
            <a:ext cx="1174479" cy="45341"/>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16"/>
          <p:cNvSpPr/>
          <p:nvPr>
            <p:custDataLst>
              <p:tags r:id="rId30"/>
            </p:custDataLst>
          </p:nvPr>
        </p:nvSpPr>
        <p:spPr>
          <a:xfrm>
            <a:off x="6049471" y="5315828"/>
            <a:ext cx="972003" cy="45719"/>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25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custDataLst>
              <p:tags r:id="rId31"/>
            </p:custDataLst>
          </p:nvPr>
        </p:nvSpPr>
        <p:spPr>
          <a:xfrm>
            <a:off x="5080916" y="1847506"/>
            <a:ext cx="662940" cy="275933"/>
          </a:xfrm>
          <a:prstGeom prst="rect">
            <a:avLst/>
          </a:prstGeom>
          <a:noFill/>
          <a:ln w="25400">
            <a:solidFill>
              <a:srgbClr val="EE0000"/>
            </a:solidFill>
          </a:ln>
        </p:spPr>
        <p:txBody>
          <a:bodyPr wrap="square" rtlCol="0">
            <a:noAutofit/>
          </a:bodyPr>
          <a:lstStyle/>
          <a:p>
            <a:endParaRPr lang="en-US" altLang="zh-CN" b="1">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Tree>
    <p:custDataLst>
      <p:tags r:id="rId3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300" fill="hold">
                                          <p:stCondLst>
                                            <p:cond delay="0"/>
                                          </p:stCondLst>
                                        </p:cTn>
                                        <p:tgtEl>
                                          <p:spTgt spid="9"/>
                                        </p:tgtEl>
                                        <p:attrNameLst>
                                          <p:attrName>style.visibility</p:attrName>
                                        </p:attrNameLst>
                                      </p:cBhvr>
                                      <p:to>
                                        <p:strVal val="visible"/>
                                      </p:to>
                                    </p:set>
                                    <p:animEffect transition="in" filter="wipe(down)">
                                      <p:cBhvr>
                                        <p:cTn id="7" dur="3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300" fill="hold">
                                          <p:stCondLst>
                                            <p:cond delay="0"/>
                                          </p:stCondLst>
                                        </p:cTn>
                                        <p:tgtEl>
                                          <p:spTgt spid="14"/>
                                        </p:tgtEl>
                                        <p:attrNameLst>
                                          <p:attrName>style.visibility</p:attrName>
                                        </p:attrNameLst>
                                      </p:cBhvr>
                                      <p:to>
                                        <p:strVal val="visible"/>
                                      </p:to>
                                    </p:set>
                                    <p:animEffect transition="in" filter="wipe(down)">
                                      <p:cBhvr>
                                        <p:cTn id="12" dur="3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300" fill="hold">
                                          <p:stCondLst>
                                            <p:cond delay="0"/>
                                          </p:stCondLst>
                                        </p:cTn>
                                        <p:tgtEl>
                                          <p:spTgt spid="15"/>
                                        </p:tgtEl>
                                        <p:attrNameLst>
                                          <p:attrName>style.visibility</p:attrName>
                                        </p:attrNameLst>
                                      </p:cBhvr>
                                      <p:to>
                                        <p:strVal val="visible"/>
                                      </p:to>
                                    </p:set>
                                    <p:animEffect transition="in" filter="wipe(down)">
                                      <p:cBhvr>
                                        <p:cTn id="22" dur="3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300" fill="hold">
                                          <p:stCondLst>
                                            <p:cond delay="0"/>
                                          </p:stCondLst>
                                        </p:cTn>
                                        <p:tgtEl>
                                          <p:spTgt spid="43"/>
                                        </p:tgtEl>
                                        <p:attrNameLst>
                                          <p:attrName>style.visibility</p:attrName>
                                        </p:attrNameLst>
                                      </p:cBhvr>
                                      <p:to>
                                        <p:strVal val="visible"/>
                                      </p:to>
                                    </p:set>
                                    <p:animEffect transition="in" filter="wipe(down)">
                                      <p:cBhvr>
                                        <p:cTn id="32" dur="3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300" fill="hold">
                                          <p:stCondLst>
                                            <p:cond delay="0"/>
                                          </p:stCondLst>
                                        </p:cTn>
                                        <p:tgtEl>
                                          <p:spTgt spid="16"/>
                                        </p:tgtEl>
                                        <p:attrNameLst>
                                          <p:attrName>style.visibility</p:attrName>
                                        </p:attrNameLst>
                                      </p:cBhvr>
                                      <p:to>
                                        <p:strVal val="visible"/>
                                      </p:to>
                                    </p:set>
                                    <p:animEffect transition="in" filter="wipe(down)">
                                      <p:cBhvr>
                                        <p:cTn id="37" dur="3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300" fill="hold">
                                          <p:stCondLst>
                                            <p:cond delay="0"/>
                                          </p:stCondLst>
                                        </p:cTn>
                                        <p:tgtEl>
                                          <p:spTgt spid="35"/>
                                        </p:tgtEl>
                                        <p:attrNameLst>
                                          <p:attrName>style.visibility</p:attrName>
                                        </p:attrNameLst>
                                      </p:cBhvr>
                                      <p:to>
                                        <p:strVal val="visible"/>
                                      </p:to>
                                    </p:set>
                                    <p:animEffect transition="in" filter="wipe(down)">
                                      <p:cBhvr>
                                        <p:cTn id="47" dur="300"/>
                                        <p:tgtEl>
                                          <p:spTgt spid="35"/>
                                        </p:tgtEl>
                                      </p:cBhvr>
                                    </p:animEffect>
                                  </p:childTnLst>
                                </p:cTn>
                              </p:par>
                              <p:par>
                                <p:cTn id="48" presetID="22" presetClass="entr" presetSubtype="4" fill="hold" grpId="0" nodeType="withEffect">
                                  <p:stCondLst>
                                    <p:cond delay="0"/>
                                  </p:stCondLst>
                                  <p:childTnLst>
                                    <p:set>
                                      <p:cBhvr>
                                        <p:cTn id="49" dur="300" fill="hold">
                                          <p:stCondLst>
                                            <p:cond delay="0"/>
                                          </p:stCondLst>
                                        </p:cTn>
                                        <p:tgtEl>
                                          <p:spTgt spid="36"/>
                                        </p:tgtEl>
                                        <p:attrNameLst>
                                          <p:attrName>style.visibility</p:attrName>
                                        </p:attrNameLst>
                                      </p:cBhvr>
                                      <p:to>
                                        <p:strVal val="visible"/>
                                      </p:to>
                                    </p:set>
                                    <p:animEffect transition="in" filter="wipe(down)">
                                      <p:cBhvr>
                                        <p:cTn id="50" dur="3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300" fill="hold">
                                          <p:stCondLst>
                                            <p:cond delay="0"/>
                                          </p:stCondLst>
                                        </p:cTn>
                                        <p:tgtEl>
                                          <p:spTgt spid="18"/>
                                        </p:tgtEl>
                                        <p:attrNameLst>
                                          <p:attrName>style.visibility</p:attrName>
                                        </p:attrNameLst>
                                      </p:cBhvr>
                                      <p:to>
                                        <p:strVal val="visible"/>
                                      </p:to>
                                    </p:set>
                                    <p:animEffect transition="in" filter="wipe(down)">
                                      <p:cBhvr>
                                        <p:cTn id="55" dur="3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300" fill="hold">
                                          <p:stCondLst>
                                            <p:cond delay="0"/>
                                          </p:stCondLst>
                                        </p:cTn>
                                        <p:tgtEl>
                                          <p:spTgt spid="19"/>
                                        </p:tgtEl>
                                        <p:attrNameLst>
                                          <p:attrName>style.visibility</p:attrName>
                                        </p:attrNameLst>
                                      </p:cBhvr>
                                      <p:to>
                                        <p:strVal val="visible"/>
                                      </p:to>
                                    </p:set>
                                    <p:animEffect transition="in" filter="wipe(down)">
                                      <p:cBhvr>
                                        <p:cTn id="65" dur="3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300" fill="hold">
                                          <p:stCondLst>
                                            <p:cond delay="0"/>
                                          </p:stCondLst>
                                        </p:cTn>
                                        <p:tgtEl>
                                          <p:spTgt spid="20"/>
                                        </p:tgtEl>
                                        <p:attrNameLst>
                                          <p:attrName>style.visibility</p:attrName>
                                        </p:attrNameLst>
                                      </p:cBhvr>
                                      <p:to>
                                        <p:strVal val="visible"/>
                                      </p:to>
                                    </p:set>
                                    <p:animEffect transition="in" filter="wipe(down)">
                                      <p:cBhvr>
                                        <p:cTn id="75" dur="3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300" fill="hold">
                                          <p:stCondLst>
                                            <p:cond delay="0"/>
                                          </p:stCondLst>
                                        </p:cTn>
                                        <p:tgtEl>
                                          <p:spTgt spid="37"/>
                                        </p:tgtEl>
                                        <p:attrNameLst>
                                          <p:attrName>style.visibility</p:attrName>
                                        </p:attrNameLst>
                                      </p:cBhvr>
                                      <p:to>
                                        <p:strVal val="visible"/>
                                      </p:to>
                                    </p:set>
                                    <p:animEffect transition="in" filter="wipe(down)">
                                      <p:cBhvr>
                                        <p:cTn id="85" dur="3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300" fill="hold">
                                          <p:stCondLst>
                                            <p:cond delay="0"/>
                                          </p:stCondLst>
                                        </p:cTn>
                                        <p:tgtEl>
                                          <p:spTgt spid="21"/>
                                        </p:tgtEl>
                                        <p:attrNameLst>
                                          <p:attrName>style.visibility</p:attrName>
                                        </p:attrNameLst>
                                      </p:cBhvr>
                                      <p:to>
                                        <p:strVal val="visible"/>
                                      </p:to>
                                    </p:set>
                                    <p:animEffect transition="in" filter="wipe(down)">
                                      <p:cBhvr>
                                        <p:cTn id="90" dur="3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300" fill="hold">
                                          <p:stCondLst>
                                            <p:cond delay="0"/>
                                          </p:stCondLst>
                                        </p:cTn>
                                        <p:tgtEl>
                                          <p:spTgt spid="38"/>
                                        </p:tgtEl>
                                        <p:attrNameLst>
                                          <p:attrName>style.visibility</p:attrName>
                                        </p:attrNameLst>
                                      </p:cBhvr>
                                      <p:to>
                                        <p:strVal val="visible"/>
                                      </p:to>
                                    </p:set>
                                    <p:animEffect transition="in" filter="wipe(down)">
                                      <p:cBhvr>
                                        <p:cTn id="100" dur="3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300" fill="hold">
                                          <p:stCondLst>
                                            <p:cond delay="0"/>
                                          </p:stCondLst>
                                        </p:cTn>
                                        <p:tgtEl>
                                          <p:spTgt spid="22"/>
                                        </p:tgtEl>
                                        <p:attrNameLst>
                                          <p:attrName>style.visibility</p:attrName>
                                        </p:attrNameLst>
                                      </p:cBhvr>
                                      <p:to>
                                        <p:strVal val="visible"/>
                                      </p:to>
                                    </p:set>
                                    <p:animEffect transition="in" filter="wipe(down)">
                                      <p:cBhvr>
                                        <p:cTn id="105" dur="300"/>
                                        <p:tgtEl>
                                          <p:spTgt spid="2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300" fill="hold">
                                          <p:stCondLst>
                                            <p:cond delay="0"/>
                                          </p:stCondLst>
                                        </p:cTn>
                                        <p:tgtEl>
                                          <p:spTgt spid="23"/>
                                        </p:tgtEl>
                                        <p:attrNameLst>
                                          <p:attrName>style.visibility</p:attrName>
                                        </p:attrNameLst>
                                      </p:cBhvr>
                                      <p:to>
                                        <p:strVal val="visible"/>
                                      </p:to>
                                    </p:set>
                                    <p:animEffect transition="in" filter="wipe(down)">
                                      <p:cBhvr>
                                        <p:cTn id="115" dur="300"/>
                                        <p:tgtEl>
                                          <p:spTgt spid="2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fade">
                                      <p:cBhvr>
                                        <p:cTn id="120" dur="500"/>
                                        <p:tgtEl>
                                          <p:spTgt spid="31"/>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300" fill="hold">
                                          <p:stCondLst>
                                            <p:cond delay="0"/>
                                          </p:stCondLst>
                                        </p:cTn>
                                        <p:tgtEl>
                                          <p:spTgt spid="24"/>
                                        </p:tgtEl>
                                        <p:attrNameLst>
                                          <p:attrName>style.visibility</p:attrName>
                                        </p:attrNameLst>
                                      </p:cBhvr>
                                      <p:to>
                                        <p:strVal val="visible"/>
                                      </p:to>
                                    </p:set>
                                    <p:animEffect transition="in" filter="wipe(down)">
                                      <p:cBhvr>
                                        <p:cTn id="133" dur="300"/>
                                        <p:tgtEl>
                                          <p:spTgt spid="2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fade">
                                      <p:cBhvr>
                                        <p:cTn id="1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5" grpId="0" bldLvl="0" animBg="1"/>
      <p:bldP spid="17"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5" grpId="0" bldLvl="0" animBg="1"/>
      <p:bldP spid="36" grpId="0" bldLvl="0" animBg="1"/>
      <p:bldP spid="37" grpId="0" bldLvl="0" animBg="1"/>
      <p:bldP spid="38" grpId="0" bldLvl="0" animBg="1"/>
      <p:bldP spid="41" grpId="0" bldLvl="0" animBg="1"/>
      <p:bldP spid="42" grpId="0" bldLvl="0" animBg="1"/>
      <p:bldP spid="4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5123180" cy="768350"/>
          </a:xfrm>
          <a:prstGeom prst="rect">
            <a:avLst/>
          </a:prstGeom>
          <a:noFill/>
        </p:spPr>
        <p:txBody>
          <a:bodyPr wrap="square" rtlCol="0">
            <a:spAutoFit/>
          </a:bodyPr>
          <a:lstStyle/>
          <a:p>
            <a:pPr algn="l"/>
            <a:r>
              <a:rPr lang="zh-CN" altLang="en-US"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4 </a:t>
            </a:r>
            <a:r>
              <a:rPr lang="zh-CN" altLang="en-US" sz="4400" b="1">
                <a:solidFill>
                  <a:schemeClr val="tx1"/>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现在进行时</a:t>
            </a:r>
            <a:endParaRPr kumimoji="0" lang="zh-CN" altLang="en-US" sz="4400" b="1" i="0" u="none" strike="noStrike" kern="1200" cap="none" spc="0" normalizeH="0" baseline="0" noProof="0">
              <a:ln>
                <a:noFill/>
              </a:ln>
              <a:solidFill>
                <a:schemeClr val="tx1"/>
              </a:solidFill>
              <a:effectLst/>
              <a:highlight>
                <a:srgbClr val="FFFF00"/>
              </a:highlight>
              <a:uLnTx/>
              <a:uFillTx/>
              <a:latin typeface="汉仪书魂体简" panose="02010600000101010101" charset="-122"/>
              <a:ea typeface="汉仪书魂体简" panose="02010600000101010101" charset="-122"/>
              <a:cs typeface="Times New Roman" panose="02020603050405020304" pitchFamily="18" charset="0"/>
              <a:sym typeface="+mn-lt"/>
            </a:endParaRPr>
          </a:p>
        </p:txBody>
      </p:sp>
      <p:sp>
        <p:nvSpPr>
          <p:cNvPr id="7" name="文本框 6"/>
          <p:cNvSpPr txBox="1"/>
          <p:nvPr>
            <p:custDataLst>
              <p:tags r:id="rId2"/>
            </p:custDataLst>
          </p:nvPr>
        </p:nvSpPr>
        <p:spPr>
          <a:xfrm>
            <a:off x="382270" y="972185"/>
            <a:ext cx="11534775" cy="2919095"/>
          </a:xfrm>
          <a:prstGeom prst="rect">
            <a:avLst/>
          </a:prstGeom>
        </p:spPr>
        <p:txBody>
          <a:bodyPr>
            <a:noAutofit/>
          </a:bodyPr>
          <a:lstStyle/>
          <a:p>
            <a:pPr indent="0" algn="l" defTabSz="266700" fontAlgn="ctr">
              <a:lnSpc>
                <a:spcPct val="130000"/>
              </a:lnSpc>
              <a:spcBef>
                <a:spcPct val="0"/>
              </a:spcBef>
              <a:spcAft>
                <a:spcPct val="0"/>
              </a:spcAft>
            </a:pPr>
            <a:r>
              <a:rPr lang="zh-CN" altLang="en-US" sz="2800" b="1">
                <a:solidFill>
                  <a:srgbClr val="C00000"/>
                </a:solidFill>
                <a:latin typeface="华文楷体" panose="02010600040101010101" charset="-122"/>
                <a:ea typeface="华文楷体" panose="02010600040101010101" charset="-122"/>
                <a:cs typeface="Times New Roman" panose="02020603050405020304" pitchFamily="18" charset="0"/>
                <a:sym typeface="+mn-ea"/>
              </a:rPr>
              <a:t>【典例】</a:t>
            </a:r>
            <a:r>
              <a:rPr lang="en-US" altLang="zh-CN" sz="2800" b="1">
                <a:solidFill>
                  <a:srgbClr val="7030A0"/>
                </a:solidFill>
                <a:latin typeface="仿宋" panose="02010609060101010101" charset="-122"/>
                <a:ea typeface="仿宋" panose="02010609060101010101" charset="-122"/>
                <a:cs typeface="仿宋" panose="02010609060101010101" charset="-122"/>
              </a:rPr>
              <a:t>(2023·</a:t>
            </a:r>
            <a:r>
              <a:rPr lang="zh-CN" altLang="en-US" sz="2800" b="1">
                <a:solidFill>
                  <a:srgbClr val="7030A0"/>
                </a:solidFill>
                <a:latin typeface="仿宋" panose="02010609060101010101" charset="-122"/>
                <a:ea typeface="仿宋" panose="02010609060101010101" charset="-122"/>
                <a:cs typeface="仿宋" panose="02010609060101010101" charset="-122"/>
              </a:rPr>
              <a:t>天津</a:t>
            </a:r>
            <a:r>
              <a:rPr lang="en-US" altLang="zh-CN" sz="2800" b="1">
                <a:solidFill>
                  <a:srgbClr val="7030A0"/>
                </a:solidFill>
                <a:latin typeface="仿宋" panose="02010609060101010101" charset="-122"/>
                <a:ea typeface="仿宋" panose="02010609060101010101" charset="-122"/>
                <a:cs typeface="仿宋" panose="02010609060101010101" charset="-122"/>
              </a:rPr>
              <a:t>·</a:t>
            </a:r>
            <a:r>
              <a:rPr lang="zh-CN" altLang="en-US" sz="2800" b="1">
                <a:solidFill>
                  <a:srgbClr val="7030A0"/>
                </a:solidFill>
                <a:latin typeface="仿宋" panose="02010609060101010101" charset="-122"/>
                <a:ea typeface="仿宋" panose="02010609060101010101" charset="-122"/>
                <a:cs typeface="仿宋" panose="02010609060101010101" charset="-122"/>
              </a:rPr>
              <a:t>高考真题</a:t>
            </a:r>
            <a:r>
              <a:rPr lang="en-US" altLang="zh-CN" sz="2800" b="1">
                <a:solidFill>
                  <a:srgbClr val="7030A0"/>
                </a:solidFill>
                <a:latin typeface="仿宋" panose="02010609060101010101" charset="-122"/>
                <a:ea typeface="仿宋" panose="02010609060101010101" charset="-122"/>
                <a:cs typeface="仿宋" panose="02010609060101010101" charset="-122"/>
              </a:rPr>
              <a:t>) </a:t>
            </a:r>
            <a:r>
              <a:rPr lang="en-US" altLang="zh-CN" sz="2800">
                <a:latin typeface="Times New Roman" panose="02020603050405020304"/>
                <a:ea typeface="宋体" panose="02010600030101010101" pitchFamily="2" charset="-122"/>
              </a:rPr>
              <a:t> Some restaurants are happy to provide a free cake if you let them know in advance that you ________a group for a birthday party.</a:t>
            </a:r>
            <a:endParaRPr lang="en-US" altLang="zh-CN" sz="2800">
              <a:latin typeface="Times New Roman" panose="02020603050405020304"/>
              <a:ea typeface="宋体" panose="02010600030101010101" pitchFamily="2" charset="-122"/>
            </a:endParaRPr>
          </a:p>
          <a:p>
            <a:pPr indent="0" algn="l" defTabSz="266700" fontAlgn="ctr">
              <a:lnSpc>
                <a:spcPct val="130000"/>
              </a:lnSpc>
              <a:spcBef>
                <a:spcPct val="0"/>
              </a:spcBef>
              <a:spcAft>
                <a:spcPct val="0"/>
              </a:spcAft>
            </a:pPr>
            <a:r>
              <a:rPr lang="en-US" altLang="zh-CN" sz="2800" b="1">
                <a:latin typeface="Times New Roman" panose="02020603050405020304"/>
                <a:ea typeface="宋体" panose="02010600030101010101" pitchFamily="2" charset="-122"/>
              </a:rPr>
              <a:t>A</a:t>
            </a:r>
            <a:r>
              <a:rPr lang="zh-CN" altLang="en-US" sz="2800" b="1">
                <a:latin typeface="Times New Roman" panose="02020603050405020304"/>
                <a:ea typeface="宋体" panose="02010600030101010101" pitchFamily="2" charset="-122"/>
              </a:rPr>
              <a:t>．</a:t>
            </a:r>
            <a:r>
              <a:rPr lang="en-US" altLang="zh-CN" sz="2800" b="1">
                <a:latin typeface="Times New Roman" panose="02020603050405020304"/>
                <a:ea typeface="宋体" panose="02010600030101010101" pitchFamily="2" charset="-122"/>
              </a:rPr>
              <a:t>will be bringing	         				B</a:t>
            </a:r>
            <a:r>
              <a:rPr lang="zh-CN" altLang="en-US" sz="2800" b="1">
                <a:latin typeface="Times New Roman" panose="02020603050405020304"/>
                <a:ea typeface="宋体" panose="02010600030101010101" pitchFamily="2" charset="-122"/>
              </a:rPr>
              <a:t>．</a:t>
            </a:r>
            <a:r>
              <a:rPr lang="en-US" altLang="zh-CN" sz="2800" b="1">
                <a:latin typeface="Times New Roman" panose="02020603050405020304"/>
                <a:ea typeface="宋体" panose="02010600030101010101" pitchFamily="2" charset="-122"/>
              </a:rPr>
              <a:t>have brought</a:t>
            </a:r>
            <a:endParaRPr lang="en-US" altLang="zh-CN" sz="2800" b="1">
              <a:latin typeface="Times New Roman" panose="02020603050405020304"/>
              <a:ea typeface="宋体" panose="02010600030101010101" pitchFamily="2" charset="-122"/>
            </a:endParaRPr>
          </a:p>
          <a:p>
            <a:pPr indent="0" algn="l" defTabSz="266700" fontAlgn="ctr">
              <a:lnSpc>
                <a:spcPct val="130000"/>
              </a:lnSpc>
              <a:spcBef>
                <a:spcPct val="0"/>
              </a:spcBef>
              <a:spcAft>
                <a:spcPct val="0"/>
              </a:spcAft>
            </a:pPr>
            <a:r>
              <a:rPr lang="en-US" altLang="zh-CN" sz="2800" b="1">
                <a:latin typeface="Times New Roman" panose="02020603050405020304"/>
                <a:ea typeface="宋体" panose="02010600030101010101" pitchFamily="2" charset="-122"/>
              </a:rPr>
              <a:t>C</a:t>
            </a:r>
            <a:r>
              <a:rPr lang="zh-CN" altLang="en-US" sz="2800" b="1">
                <a:latin typeface="Times New Roman" panose="02020603050405020304"/>
                <a:ea typeface="宋体" panose="02010600030101010101" pitchFamily="2" charset="-122"/>
              </a:rPr>
              <a:t>．</a:t>
            </a:r>
            <a:r>
              <a:rPr lang="en-US" altLang="zh-CN" sz="2800" b="1">
                <a:latin typeface="Times New Roman" panose="02020603050405020304"/>
                <a:ea typeface="宋体" panose="02010600030101010101" pitchFamily="2" charset="-122"/>
              </a:rPr>
              <a:t>have been bringing	         		D</a:t>
            </a:r>
            <a:r>
              <a:rPr lang="zh-CN" altLang="en-US" sz="2800" b="1">
                <a:latin typeface="Times New Roman" panose="02020603050405020304"/>
                <a:ea typeface="宋体" panose="02010600030101010101" pitchFamily="2" charset="-122"/>
              </a:rPr>
              <a:t>．</a:t>
            </a:r>
            <a:r>
              <a:rPr lang="en-US" altLang="zh-CN" sz="2800" b="1">
                <a:latin typeface="Times New Roman" panose="02020603050405020304"/>
                <a:ea typeface="宋体" panose="02010600030101010101" pitchFamily="2" charset="-122"/>
              </a:rPr>
              <a:t>were bringing</a:t>
            </a:r>
            <a:endParaRPr lang="en-US" altLang="zh-CN" sz="2800" b="1">
              <a:latin typeface="Times New Roman" panose="02020603050405020304"/>
              <a:ea typeface="宋体" panose="02010600030101010101" pitchFamily="2" charset="-122"/>
            </a:endParaRPr>
          </a:p>
        </p:txBody>
      </p:sp>
      <p:sp>
        <p:nvSpPr>
          <p:cNvPr id="11" name="Text Box 2"/>
          <p:cNvSpPr txBox="1">
            <a:spLocks noChangeArrowheads="1"/>
          </p:cNvSpPr>
          <p:nvPr>
            <p:custDataLst>
              <p:tags r:id="rId3"/>
            </p:custDataLst>
          </p:nvPr>
        </p:nvSpPr>
        <p:spPr bwMode="auto">
          <a:xfrm>
            <a:off x="309245" y="3891280"/>
            <a:ext cx="4152900"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indent="0" eaLnBrk="0" hangingPunct="0">
              <a:lnSpc>
                <a:spcPct val="120000"/>
              </a:lnSpc>
              <a:spcBef>
                <a:spcPct val="0"/>
              </a:spcBef>
              <a:buFont typeface="Wingdings" panose="05000000000000000000" pitchFamily="2" charset="2"/>
              <a:buNone/>
              <a:defRPr kumimoji="1" sz="2200" b="1">
                <a:solidFill>
                  <a:srgbClr val="00A5A9"/>
                </a:solidFill>
                <a:cs typeface="+mn-ea"/>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342900" indent="-342900" algn="l">
              <a:buFont typeface="Wingdings" panose="05000000000000000000" pitchFamily="2" charset="2"/>
              <a:buChar char="n"/>
            </a:pPr>
            <a:r>
              <a:rPr lang="zh-CN" altLang="en-US" sz="2800">
                <a:latin typeface="华文新魏" panose="02010800040101010101" charset="-122"/>
                <a:ea typeface="华文新魏" panose="02010800040101010101" charset="-122"/>
                <a:sym typeface="+mn-lt"/>
              </a:rPr>
              <a:t>考查时态和主谓一致</a:t>
            </a:r>
            <a:endParaRPr lang="zh-CN" altLang="en-US" sz="2800">
              <a:latin typeface="华文新魏" panose="02010800040101010101" charset="-122"/>
              <a:ea typeface="华文新魏" panose="02010800040101010101" charset="-122"/>
              <a:sym typeface="+mn-lt"/>
            </a:endParaRPr>
          </a:p>
        </p:txBody>
      </p:sp>
      <p:grpSp>
        <p:nvGrpSpPr>
          <p:cNvPr id="17" name="组合 16"/>
          <p:cNvGrpSpPr/>
          <p:nvPr>
            <p:custDataLst>
              <p:tags r:id="rId4"/>
            </p:custDataLst>
          </p:nvPr>
        </p:nvGrpSpPr>
        <p:grpSpPr>
          <a:xfrm>
            <a:off x="3129768" y="4447762"/>
            <a:ext cx="8096250" cy="1628553"/>
            <a:chOff x="5643098" y="4627467"/>
            <a:chExt cx="8096250" cy="1628553"/>
          </a:xfrm>
        </p:grpSpPr>
        <p:sp>
          <p:nvSpPr>
            <p:cNvPr id="14" name="文本框 13"/>
            <p:cNvSpPr txBox="1"/>
            <p:nvPr>
              <p:custDataLst>
                <p:tags r:id="rId5"/>
              </p:custDataLst>
            </p:nvPr>
          </p:nvSpPr>
          <p:spPr>
            <a:xfrm>
              <a:off x="7536668" y="4793837"/>
              <a:ext cx="6202680" cy="1296035"/>
            </a:xfrm>
            <a:prstGeom prst="rect">
              <a:avLst/>
            </a:prstGeom>
            <a:solidFill>
              <a:schemeClr val="accent3">
                <a:lumMod val="20000"/>
                <a:lumOff val="80000"/>
              </a:schemeClr>
            </a:solidFill>
            <a:ln>
              <a:solidFill>
                <a:schemeClr val="tx1"/>
              </a:solidFill>
              <a:prstDash val="dash"/>
            </a:ln>
          </p:spPr>
          <p:txBody>
            <a:bodyPr wrap="square">
              <a:noAutofit/>
            </a:bodyPr>
            <a:lstStyle/>
            <a:p>
              <a:pPr algn="just">
                <a:lnSpc>
                  <a:spcPct val="150000"/>
                </a:lnSpc>
                <a:spcBef>
                  <a:spcPct val="0"/>
                </a:spcBef>
                <a:spcAft>
                  <a:spcPct val="0"/>
                </a:spcAft>
              </a:pPr>
              <a:r>
                <a:rPr lang="zh-CN" altLang="en-US" sz="2400" b="1">
                  <a:solidFill>
                    <a:srgbClr val="C00000"/>
                  </a:solidFill>
                  <a:latin typeface="+mn-cs"/>
                  <a:ea typeface="幼圆" panose="02010509060101010101" pitchFamily="49" charset="-122"/>
                  <a:sym typeface="+mn-lt"/>
                </a:rPr>
                <a:t>根据</a:t>
              </a:r>
              <a:r>
                <a:rPr lang="en-US" altLang="zh-CN" sz="2400" b="1">
                  <a:solidFill>
                    <a:srgbClr val="C00000"/>
                  </a:solidFill>
                  <a:latin typeface="+mn-cs"/>
                  <a:ea typeface="幼圆" panose="02010509060101010101" pitchFamily="49" charset="-122"/>
                  <a:sym typeface="+mn-lt"/>
                </a:rPr>
                <a:t>“in advance”</a:t>
              </a:r>
              <a:r>
                <a:rPr lang="zh-CN" altLang="en-US" sz="2400" b="1">
                  <a:solidFill>
                    <a:srgbClr val="C00000"/>
                  </a:solidFill>
                  <a:latin typeface="+mn-cs"/>
                  <a:ea typeface="幼圆" panose="02010509060101010101" pitchFamily="49" charset="-122"/>
                  <a:sym typeface="+mn-lt"/>
                </a:rPr>
                <a:t>可知，此处表示将来的动作，所以应用将来进行时。故选</a:t>
              </a:r>
              <a:r>
                <a:rPr lang="en-US" altLang="zh-CN" sz="2400" b="1">
                  <a:solidFill>
                    <a:srgbClr val="C00000"/>
                  </a:solidFill>
                  <a:latin typeface="+mn-cs"/>
                  <a:ea typeface="幼圆" panose="02010509060101010101" pitchFamily="49" charset="-122"/>
                  <a:sym typeface="+mn-lt"/>
                </a:rPr>
                <a:t>A</a:t>
              </a:r>
              <a:r>
                <a:rPr lang="zh-CN" altLang="en-US" sz="2400" b="1">
                  <a:solidFill>
                    <a:srgbClr val="C00000"/>
                  </a:solidFill>
                  <a:latin typeface="+mn-cs"/>
                  <a:ea typeface="幼圆" panose="02010509060101010101" pitchFamily="49" charset="-122"/>
                  <a:sym typeface="+mn-lt"/>
                </a:rPr>
                <a:t>。</a:t>
              </a:r>
              <a:endParaRPr lang="zh-CN" altLang="en-US" sz="2400" b="1">
                <a:solidFill>
                  <a:srgbClr val="C00000"/>
                </a:solidFill>
                <a:latin typeface="+mn-cs"/>
                <a:ea typeface="幼圆" panose="02010509060101010101" pitchFamily="49" charset="-122"/>
                <a:sym typeface="+mn-lt"/>
              </a:endParaRPr>
            </a:p>
          </p:txBody>
        </p:sp>
        <p:pic>
          <p:nvPicPr>
            <p:cNvPr id="16" name="图片 15"/>
            <p:cNvPicPr>
              <a:picLocks noChangeAspect="1"/>
            </p:cNvPicPr>
            <p:nvPr>
              <p:custDataLst>
                <p:tags r:id="rId6"/>
              </p:custDataLst>
            </p:nvPr>
          </p:nvPicPr>
          <p:blipFill>
            <a:blip r:embed="rId7"/>
            <a:stretch>
              <a:fillRect/>
            </a:stretch>
          </p:blipFill>
          <p:spPr>
            <a:xfrm>
              <a:off x="5643098" y="4627467"/>
              <a:ext cx="1628553" cy="1628553"/>
            </a:xfrm>
            <a:prstGeom prst="rect">
              <a:avLst/>
            </a:prstGeom>
          </p:spPr>
        </p:pic>
      </p:grpSp>
      <p:sp>
        <p:nvSpPr>
          <p:cNvPr id="18" name="Text Box 2"/>
          <p:cNvSpPr txBox="1">
            <a:spLocks noChangeArrowheads="1"/>
          </p:cNvSpPr>
          <p:nvPr>
            <p:custDataLst>
              <p:tags r:id="rId8"/>
            </p:custDataLst>
          </p:nvPr>
        </p:nvSpPr>
        <p:spPr bwMode="auto">
          <a:xfrm>
            <a:off x="8101965" y="1522730"/>
            <a:ext cx="829310" cy="524510"/>
          </a:xfrm>
          <a:prstGeom prst="rect">
            <a:avLst/>
          </a:prstGeom>
          <a:solidFill>
            <a:srgbClr val="FFC000"/>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ct val="50000"/>
              </a:spcBef>
              <a:buFont typeface="Arial" panose="020B0604020202020204" pitchFamily="34" charset="0"/>
              <a:buNone/>
            </a:pPr>
            <a:r>
              <a:rPr kumimoji="1" lang="en-US" altLang="zh-CN" sz="2800" b="1">
                <a:latin typeface="Times New Roman" panose="02020603050405020304"/>
                <a:ea typeface="+mn-ea"/>
                <a:cs typeface="Times New Roman" panose="02020603050405020304" pitchFamily="18" charset="0"/>
                <a:sym typeface="+mn-lt"/>
              </a:rPr>
              <a:t>A</a:t>
            </a:r>
            <a:endParaRPr kumimoji="1" lang="en-US" altLang="zh-CN" sz="2800" b="1">
              <a:latin typeface="Times New Roman" panose="02020603050405020304"/>
              <a:ea typeface="+mn-ea"/>
              <a:cs typeface="Times New Roman" panose="02020603050405020304" pitchFamily="18" charset="0"/>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5349875"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4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现在进行时</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486410" y="1024255"/>
            <a:ext cx="11314430" cy="5257165"/>
          </a:xfrm>
          <a:prstGeom prst="rect">
            <a:avLst/>
          </a:prstGeom>
        </p:spPr>
        <p:txBody>
          <a:bodyPr wrap="square">
            <a:noAutofit/>
          </a:bodyPr>
          <a:lstStyle/>
          <a:p>
            <a:pPr marL="0" indent="133350" algn="l" defTabSz="266700">
              <a:lnSpc>
                <a:spcPct val="150000"/>
              </a:lnSpc>
              <a:buClrTx/>
              <a:buSzTx/>
              <a:buFontTx/>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1.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基本结构：</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am/is/are</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＋现在分词</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0" indent="133350" algn="l" defTabSz="266700">
              <a:lnSpc>
                <a:spcPct val="150000"/>
              </a:lnSpc>
              <a:buClrTx/>
              <a:buSzTx/>
              <a:buFontTx/>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2.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基本用法</a:t>
            </a:r>
            <a:endParaRPr lang="en-US" altLang="zh-CN" sz="2800" b="1">
              <a:solidFill>
                <a:srgbClr val="C00000"/>
              </a:solidFill>
              <a:latin typeface="Times New Roman" panose="02020603050405020304" pitchFamily="18" charset="0"/>
              <a:ea typeface="华文楷体" panose="02010600040101010101" charset="-122"/>
              <a:cs typeface="Times New Roman" panose="02020603050405020304" pitchFamily="18" charset="0"/>
              <a:sym typeface="+mn-ea"/>
            </a:endParaRPr>
          </a:p>
          <a:p>
            <a:pPr marL="0" indent="133350" algn="l" defTabSz="266700">
              <a:lnSpc>
                <a:spcPct val="150000"/>
              </a:lnSpc>
              <a:buClrTx/>
              <a:buSzTx/>
              <a:buFontTx/>
            </a:pPr>
            <a:r>
              <a:rPr lang="en-US" altLang="zh-CN" sz="2800" b="1">
                <a:highlight>
                  <a:srgbClr val="FFFF00"/>
                </a:highlight>
                <a:latin typeface="幼圆" panose="02010509060101010101" pitchFamily="49" charset="-122"/>
                <a:ea typeface="幼圆" panose="02010509060101010101" pitchFamily="49" charset="-122"/>
                <a:cs typeface="幼圆" panose="02010509060101010101" pitchFamily="49" charset="-122"/>
                <a:sym typeface="+mn-ea"/>
              </a:rPr>
              <a:t>① </a:t>
            </a:r>
            <a:r>
              <a:rPr lang="zh-CN" altLang="en-US" sz="2800" b="1">
                <a:highlight>
                  <a:srgbClr val="FFFF00"/>
                </a:highlight>
                <a:latin typeface="幼圆" panose="02010509060101010101" pitchFamily="49" charset="-122"/>
                <a:ea typeface="幼圆" panose="02010509060101010101" pitchFamily="49" charset="-122"/>
                <a:cs typeface="幼圆" panose="02010509060101010101" pitchFamily="49" charset="-122"/>
                <a:sym typeface="+mn-ea"/>
              </a:rPr>
              <a:t>说话时或现阶段正在进行的动作或存在的状态</a:t>
            </a:r>
            <a:r>
              <a:rPr lang="zh-CN" altLang="en-US" sz="2800" b="1">
                <a:latin typeface="幼圆" panose="02010509060101010101" pitchFamily="49" charset="-122"/>
                <a:ea typeface="幼圆" panose="02010509060101010101" pitchFamily="49" charset="-122"/>
                <a:cs typeface="幼圆" panose="02010509060101010101" pitchFamily="49" charset="-122"/>
                <a:sym typeface="+mn-ea"/>
              </a:rPr>
              <a:t>，常与时间状语</a:t>
            </a:r>
            <a:r>
              <a:rPr lang="en-US" altLang="zh-CN" sz="2800" b="1" u="sng">
                <a:solidFill>
                  <a:srgbClr val="0070C0"/>
                </a:solidFill>
                <a:latin typeface="Times New Roman" panose="02020603050405020304" pitchFamily="18" charset="0"/>
                <a:ea typeface="幼圆" panose="02010509060101010101" pitchFamily="49" charset="-122"/>
                <a:cs typeface="Times New Roman" panose="02020603050405020304" pitchFamily="18" charset="0"/>
                <a:sym typeface="+mn-ea"/>
              </a:rPr>
              <a:t>now</a:t>
            </a:r>
            <a:r>
              <a:rPr lang="zh-CN" altLang="en-US" sz="2800" b="1" u="sng">
                <a:solidFill>
                  <a:srgbClr val="0070C0"/>
                </a:solidFill>
                <a:latin typeface="Times New Roman" panose="02020603050405020304" pitchFamily="18" charset="0"/>
                <a:ea typeface="幼圆" panose="02010509060101010101" pitchFamily="49" charset="-122"/>
                <a:cs typeface="Times New Roman" panose="02020603050405020304" pitchFamily="18" charset="0"/>
                <a:sym typeface="+mn-ea"/>
              </a:rPr>
              <a:t>，</a:t>
            </a:r>
            <a:r>
              <a:rPr lang="en-US" altLang="zh-CN" sz="2800" b="1" u="sng">
                <a:solidFill>
                  <a:srgbClr val="0070C0"/>
                </a:solidFill>
                <a:latin typeface="Times New Roman" panose="02020603050405020304" pitchFamily="18" charset="0"/>
                <a:ea typeface="幼圆" panose="02010509060101010101" pitchFamily="49" charset="-122"/>
                <a:cs typeface="Times New Roman" panose="02020603050405020304" pitchFamily="18" charset="0"/>
                <a:sym typeface="+mn-ea"/>
              </a:rPr>
              <a:t>at the moment</a:t>
            </a:r>
            <a:r>
              <a:rPr lang="zh-CN" altLang="en-US" sz="2800" b="1" u="sng">
                <a:solidFill>
                  <a:srgbClr val="0070C0"/>
                </a:solidFill>
                <a:latin typeface="Times New Roman" panose="02020603050405020304" pitchFamily="18" charset="0"/>
                <a:ea typeface="幼圆" panose="02010509060101010101" pitchFamily="49" charset="-122"/>
                <a:cs typeface="Times New Roman" panose="02020603050405020304" pitchFamily="18" charset="0"/>
                <a:sym typeface="+mn-ea"/>
              </a:rPr>
              <a:t>，</a:t>
            </a:r>
            <a:r>
              <a:rPr lang="en-US" altLang="zh-CN" sz="2800" b="1" u="sng">
                <a:solidFill>
                  <a:srgbClr val="0070C0"/>
                </a:solidFill>
                <a:latin typeface="Times New Roman" panose="02020603050405020304" pitchFamily="18" charset="0"/>
                <a:ea typeface="幼圆" panose="02010509060101010101" pitchFamily="49" charset="-122"/>
                <a:cs typeface="Times New Roman" panose="02020603050405020304" pitchFamily="18" charset="0"/>
                <a:sym typeface="+mn-ea"/>
              </a:rPr>
              <a:t>at present</a:t>
            </a:r>
            <a:r>
              <a:rPr lang="zh-CN" altLang="en-US" sz="2800" b="1">
                <a:latin typeface="幼圆" panose="02010509060101010101" pitchFamily="49" charset="-122"/>
                <a:ea typeface="幼圆" panose="02010509060101010101" pitchFamily="49" charset="-122"/>
                <a:cs typeface="幼圆" panose="02010509060101010101" pitchFamily="49" charset="-122"/>
                <a:sym typeface="+mn-ea"/>
              </a:rPr>
              <a:t>等连用。</a:t>
            </a:r>
            <a:endParaRPr lang="zh-CN" altLang="en-US" sz="2800" b="1">
              <a:latin typeface="幼圆" panose="02010509060101010101" pitchFamily="49" charset="-122"/>
              <a:ea typeface="幼圆" panose="02010509060101010101" pitchFamily="49" charset="-122"/>
              <a:cs typeface="幼圆" panose="02010509060101010101" pitchFamily="49" charset="-122"/>
              <a:sym typeface="+mn-ea"/>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He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is doing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his homework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sym typeface="+mn-ea"/>
              </a:rPr>
              <a:t>now</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0" lvl="1" indent="0" algn="l" defTabSz="266700" fontAlgn="auto">
              <a:lnSpc>
                <a:spcPct val="150000"/>
              </a:lnSpc>
              <a:buClrTx/>
              <a:buSzTx/>
              <a:buFontTx/>
            </a:pPr>
            <a:r>
              <a:rPr lang="zh-CN" altLang="en-US" sz="2800" b="1">
                <a:highlight>
                  <a:srgbClr val="FFFF00"/>
                </a:highlight>
                <a:latin typeface="Times New Roman" panose="02020603050405020304" pitchFamily="18" charset="0"/>
                <a:ea typeface="幼圆" panose="02010509060101010101" pitchFamily="49" charset="-122"/>
                <a:cs typeface="Times New Roman" panose="02020603050405020304" pitchFamily="18" charset="0"/>
                <a:sym typeface="+mn-ea"/>
              </a:rPr>
              <a:t>②</a:t>
            </a:r>
            <a:r>
              <a:rPr lang="en-US" altLang="zh-CN" sz="2800" b="1">
                <a:highlight>
                  <a:srgbClr val="FFFF00"/>
                </a:highlight>
                <a:latin typeface="Times New Roman" panose="02020603050405020304" pitchFamily="18" charset="0"/>
                <a:ea typeface="幼圆" panose="02010509060101010101" pitchFamily="49" charset="-122"/>
                <a:cs typeface="Times New Roman" panose="02020603050405020304" pitchFamily="18" charset="0"/>
                <a:sym typeface="+mn-ea"/>
              </a:rPr>
              <a:t> </a:t>
            </a:r>
            <a:r>
              <a:rPr lang="zh-CN" altLang="en-US" sz="2800" b="1">
                <a:solidFill>
                  <a:schemeClr val="tx1"/>
                </a:solidFill>
                <a:highlight>
                  <a:srgbClr val="FFFF00"/>
                </a:highlight>
                <a:latin typeface="Times New Roman" panose="02020603050405020304" pitchFamily="18" charset="0"/>
                <a:ea typeface="幼圆" panose="02010509060101010101" pitchFamily="49" charset="-122"/>
                <a:cs typeface="Times New Roman" panose="02020603050405020304" pitchFamily="18" charset="0"/>
                <a:sym typeface="+mn-ea"/>
              </a:rPr>
              <a:t>表示按计划或安排将要发生的动作</a:t>
            </a:r>
            <a:r>
              <a:rPr lang="zh-CN" altLang="en-US" sz="2800" b="1">
                <a:solidFill>
                  <a:schemeClr val="tx1"/>
                </a:solidFill>
                <a:latin typeface="Times New Roman" panose="02020603050405020304" pitchFamily="18" charset="0"/>
                <a:ea typeface="幼圆" panose="02010509060101010101" pitchFamily="49" charset="-122"/>
                <a:cs typeface="Times New Roman" panose="02020603050405020304" pitchFamily="18" charset="0"/>
                <a:sym typeface="+mn-ea"/>
              </a:rPr>
              <a:t>，短暂性动词</a:t>
            </a:r>
            <a:r>
              <a:rPr lang="en-US" altLang="zh-CN" sz="2800" b="1" u="sng">
                <a:solidFill>
                  <a:srgbClr val="0070C0"/>
                </a:solidFill>
                <a:latin typeface="Times New Roman" panose="02020603050405020304" pitchFamily="18" charset="0"/>
                <a:ea typeface="幼圆" panose="02010509060101010101" pitchFamily="49" charset="-122"/>
                <a:cs typeface="Times New Roman" panose="02020603050405020304" pitchFamily="18" charset="0"/>
                <a:sym typeface="+mn-ea"/>
              </a:rPr>
              <a:t>go, come, leave, start,  arrive, return, get, open, begin</a:t>
            </a:r>
            <a:r>
              <a:rPr lang="zh-CN" altLang="en-US" sz="2800" b="1">
                <a:solidFill>
                  <a:schemeClr val="tx1"/>
                </a:solidFill>
                <a:latin typeface="Times New Roman" panose="02020603050405020304" pitchFamily="18" charset="0"/>
                <a:ea typeface="幼圆" panose="02010509060101010101" pitchFamily="49" charset="-122"/>
                <a:cs typeface="Times New Roman" panose="02020603050405020304" pitchFamily="18" charset="0"/>
                <a:sym typeface="+mn-ea"/>
              </a:rPr>
              <a:t>等常用现在进行时表将来。</a:t>
            </a:r>
            <a:r>
              <a:rPr lang="en-US" altLang="zh-CN" sz="2800" b="1">
                <a:solidFill>
                  <a:schemeClr val="tx1"/>
                </a:solidFill>
                <a:latin typeface="Times New Roman" panose="02020603050405020304" pitchFamily="18" charset="0"/>
                <a:ea typeface="幼圆" panose="02010509060101010101" pitchFamily="49" charset="-122"/>
                <a:cs typeface="Times New Roman" panose="02020603050405020304" pitchFamily="18" charset="0"/>
                <a:sym typeface="+mn-ea"/>
              </a:rPr>
              <a:t>	</a:t>
            </a:r>
            <a:r>
              <a:rPr lang="en-US" altLang="zh-CN" sz="2800" b="1">
                <a:solidFill>
                  <a:srgbClr val="00B0F0"/>
                </a:solidFill>
                <a:latin typeface="Times New Roman" panose="02020603050405020304" pitchFamily="18" charset="0"/>
                <a:ea typeface="幼圆" panose="02010509060101010101" pitchFamily="49" charset="-122"/>
                <a:cs typeface="Times New Roman" panose="02020603050405020304" pitchFamily="18" charset="0"/>
                <a:sym typeface="+mn-ea"/>
              </a:rPr>
              <a:t>			</a:t>
            </a:r>
            <a:endParaRPr lang="zh-CN" altLang="en-US" sz="2800" b="1">
              <a:solidFill>
                <a:schemeClr val="tx1"/>
              </a:solidFill>
              <a:uFillTx/>
              <a:latin typeface="Times New Roman" panose="02020603050405020304" pitchFamily="18" charset="0"/>
              <a:ea typeface="幼圆" panose="02010509060101010101" pitchFamily="49" charset="-122"/>
              <a:cs typeface="Times New Roman" panose="02020603050405020304" pitchFamily="18" charset="0"/>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I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am leaving for</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Beijing to attend a college.  </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5349875"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4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现在进行时</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486410" y="1024255"/>
            <a:ext cx="11314430" cy="5257165"/>
          </a:xfrm>
          <a:prstGeom prst="rect">
            <a:avLst/>
          </a:prstGeom>
        </p:spPr>
        <p:txBody>
          <a:bodyPr wrap="square">
            <a:noAutofit/>
          </a:bodyPr>
          <a:lstStyle/>
          <a:p>
            <a:pPr marL="0" indent="133350" algn="l" defTabSz="266700">
              <a:lnSpc>
                <a:spcPct val="150000"/>
              </a:lnSpc>
              <a:buClrTx/>
              <a:buSzTx/>
              <a:buFontTx/>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1.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基本结构：</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am/is/are + doing</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0" indent="133350" algn="l" defTabSz="266700">
              <a:lnSpc>
                <a:spcPct val="150000"/>
              </a:lnSpc>
              <a:buClrTx/>
              <a:buSzTx/>
              <a:buFontTx/>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2.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基本用法</a:t>
            </a:r>
            <a:endParaRPr lang="en-US" altLang="zh-CN" sz="2800" b="1">
              <a:solidFill>
                <a:srgbClr val="C00000"/>
              </a:solidFill>
              <a:latin typeface="Times New Roman" panose="02020603050405020304" pitchFamily="18" charset="0"/>
              <a:ea typeface="华文楷体" panose="02010600040101010101" charset="-122"/>
              <a:cs typeface="Times New Roman" panose="02020603050405020304" pitchFamily="18" charset="0"/>
              <a:sym typeface="+mn-ea"/>
            </a:endParaRPr>
          </a:p>
          <a:p>
            <a:pPr marL="0" indent="133350" algn="l" defTabSz="266700">
              <a:lnSpc>
                <a:spcPct val="150000"/>
              </a:lnSpc>
              <a:buClrTx/>
              <a:buSzTx/>
              <a:buFontTx/>
            </a:pPr>
            <a:r>
              <a:rPr lang="zh-CN" altLang="en-US" sz="2800" b="1">
                <a:latin typeface="幼圆" panose="02010509060101010101" pitchFamily="49" charset="-122"/>
                <a:ea typeface="幼圆" panose="02010509060101010101" pitchFamily="49" charset="-122"/>
                <a:cs typeface="幼圆" panose="02010509060101010101" pitchFamily="49" charset="-122"/>
                <a:sym typeface="+mn-ea"/>
              </a:rPr>
              <a:t>③</a:t>
            </a:r>
            <a:r>
              <a:rPr lang="en-US" altLang="zh-CN" sz="2800" b="1">
                <a:latin typeface="幼圆" panose="02010509060101010101" pitchFamily="49" charset="-122"/>
                <a:ea typeface="幼圆" panose="02010509060101010101" pitchFamily="49" charset="-122"/>
                <a:cs typeface="幼圆" panose="02010509060101010101" pitchFamily="49" charset="-122"/>
                <a:sym typeface="+mn-ea"/>
              </a:rPr>
              <a:t> </a:t>
            </a:r>
            <a:r>
              <a:rPr lang="zh-CN" altLang="en-US" sz="2800" b="1">
                <a:solidFill>
                  <a:srgbClr val="C00000"/>
                </a:solidFill>
                <a:latin typeface="Times New Roman" panose="02020603050405020304" pitchFamily="18" charset="0"/>
                <a:ea typeface="幼圆" panose="02010509060101010101" pitchFamily="49" charset="-122"/>
                <a:cs typeface="Times New Roman" panose="02020603050405020304" pitchFamily="18" charset="0"/>
                <a:sym typeface="+mn-ea"/>
              </a:rPr>
              <a:t>现在进行时态与频率副词</a:t>
            </a:r>
            <a:r>
              <a:rPr lang="en-US" altLang="zh-CN" sz="2800" b="1">
                <a:solidFill>
                  <a:srgbClr val="0070C0"/>
                </a:solidFill>
                <a:latin typeface="Times New Roman" panose="02020603050405020304" pitchFamily="18" charset="0"/>
                <a:ea typeface="幼圆" panose="02010509060101010101" pitchFamily="49" charset="-122"/>
                <a:cs typeface="Times New Roman" panose="02020603050405020304" pitchFamily="18" charset="0"/>
                <a:sym typeface="+mn-ea"/>
              </a:rPr>
              <a:t>always</a:t>
            </a:r>
            <a:r>
              <a:rPr lang="zh-CN" altLang="en-US" sz="2800" b="1">
                <a:solidFill>
                  <a:srgbClr val="0070C0"/>
                </a:solidFill>
                <a:latin typeface="Times New Roman" panose="02020603050405020304" pitchFamily="18" charset="0"/>
                <a:ea typeface="幼圆" panose="02010509060101010101" pitchFamily="49" charset="-122"/>
                <a:cs typeface="Times New Roman" panose="02020603050405020304" pitchFamily="18" charset="0"/>
                <a:sym typeface="+mn-ea"/>
              </a:rPr>
              <a:t>，</a:t>
            </a:r>
            <a:r>
              <a:rPr lang="en-US" altLang="zh-CN" sz="2800" b="1">
                <a:solidFill>
                  <a:srgbClr val="0070C0"/>
                </a:solidFill>
                <a:latin typeface="Times New Roman" panose="02020603050405020304" pitchFamily="18" charset="0"/>
                <a:ea typeface="幼圆" panose="02010509060101010101" pitchFamily="49" charset="-122"/>
                <a:cs typeface="Times New Roman" panose="02020603050405020304" pitchFamily="18" charset="0"/>
                <a:sym typeface="+mn-ea"/>
              </a:rPr>
              <a:t>constantly</a:t>
            </a:r>
            <a:r>
              <a:rPr lang="zh-CN" altLang="en-US" sz="2800" b="1">
                <a:solidFill>
                  <a:srgbClr val="C00000"/>
                </a:solidFill>
                <a:latin typeface="Times New Roman" panose="02020603050405020304" pitchFamily="18" charset="0"/>
                <a:ea typeface="幼圆" panose="02010509060101010101" pitchFamily="49" charset="-122"/>
                <a:cs typeface="Times New Roman" panose="02020603050405020304" pitchFamily="18" charset="0"/>
                <a:sym typeface="+mn-ea"/>
              </a:rPr>
              <a:t>连用表达某种感情色彩，如不满、厌恶、赞赏等。</a:t>
            </a:r>
            <a:endParaRPr lang="zh-CN" altLang="en-US" sz="2800" b="1">
              <a:latin typeface="幼圆" panose="02010509060101010101" pitchFamily="49" charset="-122"/>
              <a:ea typeface="幼圆" panose="02010509060101010101" pitchFamily="49" charset="-122"/>
              <a:cs typeface="幼圆" panose="02010509060101010101" pitchFamily="49" charset="-122"/>
              <a:sym typeface="+mn-ea"/>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You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are </a:t>
            </a:r>
            <a:r>
              <a:rPr lang="en-US" altLang="zh-CN" sz="2800" b="1" u="sng">
                <a:solidFill>
                  <a:srgbClr val="00B0F0"/>
                </a:solidFill>
                <a:uFillTx/>
                <a:latin typeface="Times New Roman" panose="02020603050405020304" pitchFamily="18" charset="0"/>
                <a:ea typeface="华文楷体" panose="02010600040101010101" charset="-122"/>
                <a:cs typeface="Times New Roman" panose="02020603050405020304" pitchFamily="18" charset="0"/>
                <a:sym typeface="+mn-ea"/>
              </a:rPr>
              <a:t>constantly</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 forgetting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the important thing.</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457200" lvl="1" indent="133350" algn="l" defTabSz="266700">
              <a:lnSpc>
                <a:spcPct val="150000"/>
              </a:lnSpc>
              <a:buClrTx/>
              <a:buSzTx/>
              <a:buFontTx/>
            </a:pP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He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is </a:t>
            </a:r>
            <a:r>
              <a:rPr lang="en-US" altLang="zh-CN" sz="2800" b="1" u="sng">
                <a:solidFill>
                  <a:srgbClr val="00B0F0"/>
                </a:solidFill>
                <a:uFillTx/>
                <a:latin typeface="Times New Roman" panose="02020603050405020304" pitchFamily="18" charset="0"/>
                <a:ea typeface="华文楷体" panose="02010600040101010101" charset="-122"/>
                <a:cs typeface="Times New Roman" panose="02020603050405020304" pitchFamily="18" charset="0"/>
                <a:sym typeface="+mn-ea"/>
              </a:rPr>
              <a:t>always</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 helping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others.</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You'</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re </a:t>
            </a:r>
            <a:r>
              <a:rPr lang="en-US" altLang="zh-CN" sz="2800" b="1" u="sng">
                <a:solidFill>
                  <a:srgbClr val="00B0F0"/>
                </a:solidFill>
                <a:uFillTx/>
                <a:latin typeface="Times New Roman" panose="02020603050405020304" pitchFamily="18" charset="0"/>
                <a:ea typeface="华文楷体" panose="02010600040101010101" charset="-122"/>
                <a:cs typeface="Times New Roman" panose="02020603050405020304" pitchFamily="18" charset="0"/>
                <a:sym typeface="+mn-ea"/>
              </a:rPr>
              <a:t>always</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 doing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a good job.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你们总是做得很好。</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0" lvl="1" indent="0" algn="l" defTabSz="266700" fontAlgn="auto">
              <a:lnSpc>
                <a:spcPct val="150000"/>
              </a:lnSpc>
              <a:buClrTx/>
              <a:buSzTx/>
              <a:buFontTx/>
            </a:pP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34645" y="412750"/>
            <a:ext cx="11522075" cy="554355"/>
          </a:xfrm>
          <a:prstGeom prst="rect">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rPr>
              <a:t>过去进行时</a:t>
            </a:r>
            <a:r>
              <a:rPr lang="en-US" altLang="zh-CN" sz="3600">
                <a:solidFill>
                  <a:schemeClr val="tx1"/>
                </a:solidFill>
                <a:latin typeface="华文新魏" panose="02010800040101010101" charset="-122"/>
                <a:ea typeface="华文新魏" panose="02010800040101010101" charset="-122"/>
                <a:cs typeface="华文新魏" panose="02010800040101010101" charset="-122"/>
                <a:sym typeface="+mn-ea"/>
              </a:rPr>
              <a:t>(</a:t>
            </a:r>
            <a:r>
              <a:rPr lang="en-US" altLang="zh-CN" sz="3600" b="1">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was/were + doing</a:t>
            </a:r>
            <a:r>
              <a:rPr lang="en-US" altLang="zh-CN" sz="3600">
                <a:solidFill>
                  <a:schemeClr val="tx1"/>
                </a:solidFill>
                <a:latin typeface="华文新魏" panose="02010800040101010101" charset="-122"/>
                <a:ea typeface="华文新魏" panose="02010800040101010101" charset="-122"/>
                <a:cs typeface="华文新魏" panose="02010800040101010101" charset="-122"/>
                <a:sym typeface="+mn-ea"/>
              </a:rPr>
              <a:t>)</a:t>
            </a:r>
            <a:endParaRPr lang="en-US" altLang="zh-CN" sz="360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sp>
        <p:nvSpPr>
          <p:cNvPr id="7" name="文本框 6"/>
          <p:cNvSpPr txBox="1"/>
          <p:nvPr>
            <p:custDataLst>
              <p:tags r:id="rId2"/>
            </p:custDataLst>
          </p:nvPr>
        </p:nvSpPr>
        <p:spPr>
          <a:xfrm>
            <a:off x="334645" y="1030605"/>
            <a:ext cx="11521440" cy="5229860"/>
          </a:xfrm>
          <a:prstGeom prst="rect">
            <a:avLst/>
          </a:prstGeom>
        </p:spPr>
        <p:txBody>
          <a:bodyPr>
            <a:noAutofit/>
          </a:bodyPr>
          <a:lstStyle/>
          <a:p>
            <a:pPr marL="0" indent="133350" algn="l" defTabSz="266700">
              <a:lnSpc>
                <a:spcPct val="150000"/>
              </a:lnSpc>
              <a:buClrTx/>
              <a:buSzTx/>
              <a:buFontTx/>
            </a:pP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①</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过去某一时刻或某一阶段正在进行的动作或存在的状态。</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常与</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then, at that time</a:t>
            </a:r>
            <a:r>
              <a:rPr lang="zh-CN" altLang="en-US"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at this time yesterday, at that moment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等连用。</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He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was having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 meeting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at 8 o’clock yesterday</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I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was doing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homework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at this time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yesterday.</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133350" algn="l" defTabSz="266700">
              <a:lnSpc>
                <a:spcPct val="150000"/>
              </a:lnSpc>
              <a:buClrTx/>
              <a:buSzTx/>
              <a:buFontTx/>
            </a:pP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②</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表示过去一个动作发生时另外一个动作正在进行。</a:t>
            </a:r>
            <a:r>
              <a:rPr lang="zh-CN" altLang="en-US" sz="2800" b="1">
                <a:solidFill>
                  <a:srgbClr val="EA52E1"/>
                </a:solidFill>
                <a:uFillTx/>
                <a:latin typeface="Times New Roman" panose="02020603050405020304" pitchFamily="18" charset="0"/>
                <a:ea typeface="华文楷体" panose="02010600040101010101" charset="-122"/>
                <a:cs typeface="Times New Roman" panose="02020603050405020304" pitchFamily="18" charset="0"/>
              </a:rPr>
              <a:t>与</a:t>
            </a:r>
            <a:r>
              <a:rPr lang="en-US" altLang="zh-CN" sz="2800" b="1">
                <a:solidFill>
                  <a:srgbClr val="EA52E1"/>
                </a:solidFill>
                <a:uFillTx/>
                <a:latin typeface="Times New Roman" panose="02020603050405020304" pitchFamily="18" charset="0"/>
                <a:ea typeface="华文楷体" panose="02010600040101010101" charset="-122"/>
                <a:cs typeface="Times New Roman" panose="02020603050405020304" pitchFamily="18" charset="0"/>
              </a:rPr>
              <a:t>when,while</a:t>
            </a:r>
            <a:r>
              <a:rPr lang="zh-CN" altLang="en-US" sz="2800" b="1">
                <a:solidFill>
                  <a:srgbClr val="EA52E1"/>
                </a:solidFill>
                <a:uFillTx/>
                <a:latin typeface="Times New Roman" panose="02020603050405020304" pitchFamily="18" charset="0"/>
                <a:ea typeface="华文楷体" panose="02010600040101010101" charset="-122"/>
                <a:cs typeface="Times New Roman" panose="02020603050405020304" pitchFamily="18" charset="0"/>
              </a:rPr>
              <a:t>引导的时间状从连用。</a:t>
            </a:r>
            <a:endParaRPr lang="zh-CN" altLang="en-US"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She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was watching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TV </a:t>
            </a:r>
            <a:r>
              <a:rPr lang="en-US" altLang="zh-CN" sz="2800" b="1">
                <a:solidFill>
                  <a:srgbClr val="EA52E1"/>
                </a:solidFill>
                <a:uFillTx/>
                <a:latin typeface="Times New Roman" panose="02020603050405020304" pitchFamily="18" charset="0"/>
                <a:ea typeface="华文楷体" panose="02010600040101010101" charset="-122"/>
                <a:cs typeface="Times New Roman" panose="02020603050405020304" pitchFamily="18" charset="0"/>
              </a:rPr>
              <a:t>when</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 burglar broke into her house.</a:t>
            </a:r>
            <a:endPar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914400" lvl="2" indent="133350" algn="l" defTabSz="266700">
              <a:lnSpc>
                <a:spcPct val="150000"/>
              </a:lnSpc>
              <a:buClrTx/>
              <a:buSzTx/>
              <a:buFontTx/>
            </a:pPr>
            <a:r>
              <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chemeClr val="accent6">
                    <a:lumMod val="75000"/>
                  </a:schemeClr>
                </a:solidFill>
                <a:uFillTx/>
                <a:latin typeface="Times New Roman" panose="02020603050405020304" pitchFamily="18" charset="0"/>
                <a:ea typeface="华文楷体" panose="02010600040101010101" charset="-122"/>
                <a:cs typeface="Times New Roman" panose="02020603050405020304" pitchFamily="18" charset="0"/>
              </a:rPr>
              <a:t>她正在看电视，这时一个窃贼闯入了她的房子。</a:t>
            </a:r>
            <a:endParaRPr lang="zh-CN" altLang="en-US" sz="2800" b="1">
              <a:solidFill>
                <a:schemeClr val="accent6">
                  <a:lumMod val="75000"/>
                </a:schemeClr>
              </a:solidFill>
              <a:uFillTx/>
              <a:latin typeface="Times New Roman" panose="02020603050405020304" pitchFamily="18" charset="0"/>
              <a:ea typeface="华文楷体" panose="02010600040101010101" charset="-122"/>
              <a:cs typeface="Times New Roman" panose="02020603050405020304" pitchFamily="18" charset="0"/>
            </a:endParaRPr>
          </a:p>
          <a:p>
            <a:pPr marL="0" indent="133350" algn="l" defTabSz="266700">
              <a:lnSpc>
                <a:spcPct val="150000"/>
              </a:lnSpc>
              <a:buClrTx/>
              <a:buSzTx/>
              <a:buFontTx/>
            </a:pPr>
            <a:endParaRPr lang="zh-CN" altLang="en-US" sz="2800" b="1">
              <a:solidFill>
                <a:schemeClr val="accent6">
                  <a:lumMod val="75000"/>
                </a:schemeClr>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34645" y="412750"/>
            <a:ext cx="11522075" cy="554355"/>
          </a:xfrm>
          <a:prstGeom prst="rect">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rPr>
              <a:t>过去进行时</a:t>
            </a:r>
            <a:r>
              <a:rPr lang="en-US" altLang="zh-CN" sz="3600">
                <a:solidFill>
                  <a:schemeClr val="tx1"/>
                </a:solidFill>
                <a:latin typeface="华文新魏" panose="02010800040101010101" charset="-122"/>
                <a:ea typeface="华文新魏" panose="02010800040101010101" charset="-122"/>
                <a:cs typeface="华文新魏" panose="02010800040101010101" charset="-122"/>
                <a:sym typeface="+mn-ea"/>
              </a:rPr>
              <a:t>(</a:t>
            </a:r>
            <a:r>
              <a:rPr lang="en-US" altLang="zh-CN" sz="3600" b="1">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was/were + doing</a:t>
            </a:r>
            <a:r>
              <a:rPr lang="en-US" altLang="zh-CN" sz="3600">
                <a:solidFill>
                  <a:schemeClr val="tx1"/>
                </a:solidFill>
                <a:latin typeface="华文新魏" panose="02010800040101010101" charset="-122"/>
                <a:ea typeface="华文新魏" panose="02010800040101010101" charset="-122"/>
                <a:cs typeface="华文新魏" panose="02010800040101010101" charset="-122"/>
                <a:sym typeface="+mn-ea"/>
              </a:rPr>
              <a:t>)</a:t>
            </a:r>
            <a:endParaRPr lang="en-US" altLang="zh-CN" sz="360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sp>
        <p:nvSpPr>
          <p:cNvPr id="7" name="文本框 6"/>
          <p:cNvSpPr txBox="1"/>
          <p:nvPr>
            <p:custDataLst>
              <p:tags r:id="rId2"/>
            </p:custDataLst>
          </p:nvPr>
        </p:nvSpPr>
        <p:spPr>
          <a:xfrm>
            <a:off x="334645" y="1030605"/>
            <a:ext cx="11522710" cy="4284345"/>
          </a:xfrm>
          <a:prstGeom prst="rect">
            <a:avLst/>
          </a:prstGeom>
        </p:spPr>
        <p:txBody>
          <a:bodyPr>
            <a:noAutofit/>
          </a:bodyPr>
          <a:lstStyle/>
          <a:p>
            <a:pPr marL="0" indent="133350" algn="l" defTabSz="266700">
              <a:lnSpc>
                <a:spcPct val="150000"/>
              </a:lnSpc>
              <a:buClrTx/>
              <a:buSzTx/>
              <a:buFontTx/>
            </a:pP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③</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表示过去按计划、安排将要发生的动作</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，如</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go</a:t>
            </a:r>
            <a:r>
              <a:rPr lang="zh-CN" altLang="en-US"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begin</a:t>
            </a:r>
            <a:r>
              <a:rPr lang="zh-CN" altLang="en-US"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leave</a:t>
            </a:r>
            <a:r>
              <a:rPr lang="zh-CN" altLang="en-US"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arrive</a:t>
            </a:r>
            <a:r>
              <a:rPr lang="zh-CN" altLang="en-US"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come</a:t>
            </a:r>
            <a:r>
              <a:rPr lang="zh-CN" altLang="en-US"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return</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等。</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We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were leaving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very early so we packed the night before. </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1371600" lvl="3" indent="133350" algn="l" defTabSz="266700">
              <a:lnSpc>
                <a:spcPct val="150000"/>
              </a:lnSpc>
              <a:buClrTx/>
              <a:buSzTx/>
              <a:buFontTx/>
            </a:pP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我们将很早动身，所以我们前一天晚上收拾行李。</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133350" algn="l" defTabSz="266700">
              <a:lnSpc>
                <a:spcPct val="150000"/>
              </a:lnSpc>
              <a:buClrTx/>
              <a:buSzTx/>
              <a:buFontTx/>
            </a:pPr>
            <a:r>
              <a:rPr lang="zh-CN" altLang="en-US"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④</a:t>
            </a:r>
            <a:r>
              <a:rPr lang="en-US" altLang="zh-CN"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与</a:t>
            </a:r>
            <a:r>
              <a:rPr lang="en-US" altLang="zh-CN" sz="2800" b="1">
                <a:solidFill>
                  <a:srgbClr val="0070C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always, frequently</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连用，表示重复的动作，表达某种感情色彩。</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He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was always leaving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things about.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他过去总是乱扔东西。</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34645" y="412750"/>
            <a:ext cx="11522075" cy="554355"/>
          </a:xfrm>
          <a:prstGeom prst="rect">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rPr>
              <a:t>将来进行时</a:t>
            </a:r>
            <a:endParaRPr lang="en-US" altLang="zh-CN" sz="360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sp>
        <p:nvSpPr>
          <p:cNvPr id="7" name="文本框 6"/>
          <p:cNvSpPr txBox="1"/>
          <p:nvPr>
            <p:custDataLst>
              <p:tags r:id="rId2"/>
            </p:custDataLst>
          </p:nvPr>
        </p:nvSpPr>
        <p:spPr>
          <a:xfrm>
            <a:off x="674370" y="1030605"/>
            <a:ext cx="10932795" cy="4827270"/>
          </a:xfrm>
          <a:prstGeom prst="rect">
            <a:avLst/>
          </a:prstGeom>
        </p:spPr>
        <p:txBody>
          <a:bodyPr>
            <a:noAutofit/>
          </a:bodyPr>
          <a:lstStyle/>
          <a:p>
            <a:pPr marL="0" indent="133350" algn="l" defTabSz="266700">
              <a:lnSpc>
                <a:spcPct val="150000"/>
              </a:lnSpc>
              <a:buClrTx/>
              <a:buSzTx/>
              <a:buFontTx/>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1.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基本构成：</a:t>
            </a:r>
            <a:r>
              <a:rPr lang="en-US" altLang="zh-CN" sz="2800" b="1">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will be doing</a:t>
            </a:r>
            <a:endPar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0" indent="133350" algn="l" defTabSz="266700">
              <a:lnSpc>
                <a:spcPct val="150000"/>
              </a:lnSpc>
              <a:buClrTx/>
              <a:buSzTx/>
              <a:buFontTx/>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2.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rPr>
              <a:t>基本用法：</a:t>
            </a:r>
            <a:endPar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0" lvl="1" indent="457200" algn="l" defTabSz="266700" fontAlgn="auto">
              <a:lnSpc>
                <a:spcPct val="150000"/>
              </a:lnSpc>
              <a:buClrTx/>
              <a:buSzTx/>
              <a:buFontTx/>
            </a:pP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表示</a:t>
            </a:r>
            <a:r>
              <a:rPr lang="zh-CN" altLang="en-US" sz="2800" b="1">
                <a:solidFill>
                  <a:srgbClr val="C0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将来某个时间</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或某一时间段正在进行的动作，或</a:t>
            </a:r>
            <a:r>
              <a:rPr lang="zh-CN" altLang="en-US" sz="2800" b="1">
                <a:solidFill>
                  <a:srgbClr val="C0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按预测将来会发生</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的事情。</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0"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This time next week I'</a:t>
            </a:r>
            <a:r>
              <a:rPr lang="en-US" altLang="zh-CN" sz="2800" b="1" u="sng">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ll be lying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on the beach</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a:t>
            </a:r>
            <a:r>
              <a:rPr lang="en-US" altLang="zh-CN" sz="28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enjoying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the sunshine.</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914400" lvl="2" indent="133350" algn="l" defTabSz="266700">
              <a:lnSpc>
                <a:spcPct val="150000"/>
              </a:lnSpc>
              <a:buClrTx/>
              <a:buSzTx/>
              <a:buFontTx/>
            </a:pP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下星期这个时候，我正躺在海滩上，享受着阳光。</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0" indent="133350" algn="l" defTabSz="266700">
              <a:lnSpc>
                <a:spcPct val="150000"/>
              </a:lnSpc>
              <a:buClrTx/>
              <a:buSzTx/>
              <a:buFontTx/>
            </a:pP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35280" y="237490"/>
            <a:ext cx="11522075" cy="554355"/>
          </a:xfrm>
          <a:prstGeom prst="rect">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rPr>
              <a:t>动词的</a:t>
            </a:r>
            <a:r>
              <a:rPr lang="zh-CN" altLang="en-US" sz="3600">
                <a:solidFill>
                  <a:srgbClr val="FF0000"/>
                </a:solidFill>
                <a:latin typeface="华文新魏" panose="02010800040101010101" charset="-122"/>
                <a:ea typeface="华文新魏" panose="02010800040101010101" charset="-122"/>
                <a:cs typeface="华文新魏" panose="02010800040101010101" charset="-122"/>
                <a:sym typeface="+mn-ea"/>
              </a:rPr>
              <a:t>现在分词</a:t>
            </a:r>
            <a:r>
              <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rPr>
              <a:t>的构成</a:t>
            </a:r>
            <a:endPar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graphicFrame>
        <p:nvGraphicFramePr>
          <p:cNvPr id="20482" name="表格 20481"/>
          <p:cNvGraphicFramePr>
            <a:graphicFrameLocks noGrp="1"/>
          </p:cNvGraphicFramePr>
          <p:nvPr>
            <p:custDataLst>
              <p:tags r:id="rId2"/>
            </p:custDataLst>
          </p:nvPr>
        </p:nvGraphicFramePr>
        <p:xfrm>
          <a:off x="362268" y="1120140"/>
          <a:ext cx="11494770" cy="5060950"/>
        </p:xfrm>
        <a:graphic>
          <a:graphicData uri="http://schemas.openxmlformats.org/drawingml/2006/table">
            <a:tbl>
              <a:tblPr firstCol="1" bandCol="1">
                <a:tableStyleId>{D7A0E22C-2E7C-4549-9578-EED2F3A1E71F}</a:tableStyleId>
              </a:tblPr>
              <a:tblGrid>
                <a:gridCol w="2839720"/>
                <a:gridCol w="2556510"/>
                <a:gridCol w="6098540"/>
              </a:tblGrid>
              <a:tr h="1030288">
                <a:tc>
                  <a:txBody>
                    <a:bodyPr wrap="square"/>
                    <a:lstStyle>
                      <a:lvl1pPr marL="0" lvl="0"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5pPr>
                    </a:lstStyle>
                    <a:p>
                      <a:pPr lvl="0" algn="ctr" defTabSz="914400">
                        <a:lnSpc>
                          <a:spcPct val="110000"/>
                        </a:lnSpc>
                        <a:buClrTx/>
                        <a:buFontTx/>
                        <a:buNone/>
                        <a:tabLst>
                          <a:tab pos="2971800" algn="l"/>
                        </a:tabLst>
                      </a:pPr>
                      <a:r>
                        <a:rPr lang="zh-CN" altLang="en-US" b="1">
                          <a:solidFill>
                            <a:schemeClr val="tx1"/>
                          </a:solidFill>
                          <a:ea typeface="华文楷体" panose="02010600040101010101" charset="-122"/>
                        </a:rPr>
                        <a:t>一般情况</a:t>
                      </a:r>
                      <a:endParaRPr lang="zh-CN" altLang="en-US" sz="1800" b="1">
                        <a:solidFill>
                          <a:schemeClr val="tx1"/>
                        </a:solidFill>
                        <a:ea typeface="华文楷体" panose="02010600040101010101" charset="-122"/>
                      </a:endParaRPr>
                    </a:p>
                  </a:txBody>
                  <a:tcPr vert="horz" anchor="ctr">
                    <a:solidFill>
                      <a:schemeClr val="accent5">
                        <a:lumMod val="20000"/>
                        <a:lumOff val="80000"/>
                      </a:schemeClr>
                    </a:solidFill>
                  </a:tcPr>
                </a:tc>
                <a:tc>
                  <a:txBody>
                    <a:bodyPr wrap="square"/>
                    <a:lstStyle>
                      <a:lvl1pPr marL="0" lvl="0"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5pPr>
                    </a:lstStyle>
                    <a:p>
                      <a:pPr lvl="0" algn="ctr" defTabSz="914400">
                        <a:lnSpc>
                          <a:spcPct val="110000"/>
                        </a:lnSpc>
                        <a:buClrTx/>
                        <a:buFontTx/>
                        <a:buNone/>
                        <a:tabLst>
                          <a:tab pos="2971800" algn="l"/>
                        </a:tabLst>
                      </a:pPr>
                      <a:r>
                        <a:rPr lang="zh-CN" altLang="en-US" b="1">
                          <a:solidFill>
                            <a:srgbClr val="FF0000"/>
                          </a:solidFill>
                          <a:ea typeface="华文楷体" panose="02010600040101010101" charset="-122"/>
                          <a:cs typeface="Times New Roman" panose="02020603050405020304" pitchFamily="18" charset="0"/>
                        </a:rPr>
                        <a:t>加</a:t>
                      </a:r>
                      <a:r>
                        <a:rPr lang="en-US" altLang="zh-CN" b="1">
                          <a:solidFill>
                            <a:srgbClr val="FF0000"/>
                          </a:solidFill>
                          <a:ea typeface="华文楷体" panose="02010600040101010101" charset="-122"/>
                          <a:cs typeface="Times New Roman" panose="02020603050405020304" pitchFamily="18" charset="0"/>
                        </a:rPr>
                        <a:t>­ing</a:t>
                      </a:r>
                      <a:endParaRPr lang="en-US" altLang="zh-CN" sz="1800" b="1">
                        <a:solidFill>
                          <a:srgbClr val="FF0000"/>
                        </a:solidFill>
                        <a:ea typeface="华文楷体" panose="02010600040101010101" charset="-122"/>
                        <a:cs typeface="Times New Roman" panose="02020603050405020304" pitchFamily="18" charset="0"/>
                      </a:endParaRPr>
                    </a:p>
                  </a:txBody>
                  <a:tcPr vert="horz" anchor="ctr"/>
                </a:tc>
                <a:tc>
                  <a:txBody>
                    <a:bodyPr wrap="square"/>
                    <a:lstStyle>
                      <a:lvl1pPr marL="0" lvl="0"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5pPr>
                    </a:lstStyle>
                    <a:p>
                      <a:pPr lvl="0" defTabSz="914400">
                        <a:lnSpc>
                          <a:spcPct val="110000"/>
                        </a:lnSpc>
                        <a:buClrTx/>
                        <a:buFontTx/>
                        <a:buNone/>
                        <a:tabLst>
                          <a:tab pos="2971800" algn="l"/>
                        </a:tabLst>
                      </a:pPr>
                      <a:r>
                        <a:rPr lang="en-US" altLang="zh-CN">
                          <a:solidFill>
                            <a:schemeClr val="tx1"/>
                          </a:solidFill>
                          <a:ea typeface="华文楷体" panose="02010600040101010101" charset="-122"/>
                          <a:cs typeface="Times New Roman" panose="02020603050405020304" pitchFamily="18" charset="0"/>
                        </a:rPr>
                        <a:t>catch—catch</a:t>
                      </a:r>
                      <a:r>
                        <a:rPr lang="en-US" altLang="zh-CN" b="1" u="sng">
                          <a:solidFill>
                            <a:srgbClr val="FF0000"/>
                          </a:solidFill>
                          <a:ea typeface="华文楷体" panose="02010600040101010101" charset="-122"/>
                          <a:cs typeface="Times New Roman" panose="02020603050405020304" pitchFamily="18" charset="0"/>
                        </a:rPr>
                        <a:t>ing</a:t>
                      </a:r>
                      <a:r>
                        <a:rPr lang="en-US" altLang="zh-CN">
                          <a:solidFill>
                            <a:schemeClr val="tx1"/>
                          </a:solidFill>
                          <a:ea typeface="华文楷体" panose="02010600040101010101" charset="-122"/>
                          <a:cs typeface="Times New Roman" panose="02020603050405020304" pitchFamily="18" charset="0"/>
                        </a:rPr>
                        <a:t>        drink—drink</a:t>
                      </a:r>
                      <a:r>
                        <a:rPr lang="en-US" altLang="zh-CN" sz="2800" b="1" u="sng">
                          <a:ea typeface="华文楷体" panose="02010600040101010101" charset="-122"/>
                          <a:cs typeface="Times New Roman" panose="02020603050405020304" pitchFamily="18" charset="0"/>
                          <a:sym typeface="+mn-ea"/>
                        </a:rPr>
                        <a:t>ing</a:t>
                      </a:r>
                      <a:br>
                        <a:rPr lang="en-US" altLang="zh-CN">
                          <a:solidFill>
                            <a:schemeClr val="tx1"/>
                          </a:solidFill>
                          <a:ea typeface="华文楷体" panose="02010600040101010101" charset="-122"/>
                          <a:cs typeface="Times New Roman" panose="02020603050405020304" pitchFamily="18" charset="0"/>
                        </a:rPr>
                      </a:br>
                      <a:r>
                        <a:rPr lang="en-US" altLang="zh-CN">
                          <a:solidFill>
                            <a:schemeClr val="tx1"/>
                          </a:solidFill>
                          <a:ea typeface="华文楷体" panose="02010600040101010101" charset="-122"/>
                          <a:cs typeface="Times New Roman" panose="02020603050405020304" pitchFamily="18" charset="0"/>
                        </a:rPr>
                        <a:t>carry—carry</a:t>
                      </a:r>
                      <a:r>
                        <a:rPr lang="en-US" altLang="zh-CN" sz="2800" b="1" u="sng">
                          <a:ea typeface="华文楷体" panose="02010600040101010101" charset="-122"/>
                          <a:cs typeface="Times New Roman" panose="02020603050405020304" pitchFamily="18" charset="0"/>
                          <a:sym typeface="+mn-ea"/>
                        </a:rPr>
                        <a:t>ing</a:t>
                      </a:r>
                      <a:endParaRPr lang="en-US" altLang="zh-CN" sz="1800">
                        <a:solidFill>
                          <a:schemeClr val="tx1"/>
                        </a:solidFill>
                        <a:ea typeface="华文楷体" panose="02010600040101010101" charset="-122"/>
                        <a:cs typeface="Times New Roman" panose="02020603050405020304" pitchFamily="18" charset="0"/>
                      </a:endParaRPr>
                    </a:p>
                  </a:txBody>
                  <a:tcPr vert="horz" anchor="ctr"/>
                </a:tc>
              </a:tr>
              <a:tr h="1030287">
                <a:tc>
                  <a:txBody>
                    <a:bodyPr wrap="square"/>
                    <a:lstStyle>
                      <a:lvl1pPr marL="0" lvl="0"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5pPr>
                    </a:lstStyle>
                    <a:p>
                      <a:pPr lvl="0" algn="ctr" defTabSz="914400">
                        <a:lnSpc>
                          <a:spcPct val="110000"/>
                        </a:lnSpc>
                        <a:buClrTx/>
                        <a:buFontTx/>
                        <a:buNone/>
                        <a:tabLst>
                          <a:tab pos="2971800" algn="l"/>
                        </a:tabLst>
                      </a:pPr>
                      <a:r>
                        <a:rPr lang="zh-CN" altLang="en-US" b="1">
                          <a:solidFill>
                            <a:schemeClr val="tx1"/>
                          </a:solidFill>
                          <a:ea typeface="华文楷体" panose="02010600040101010101" charset="-122"/>
                          <a:cs typeface="Times New Roman" panose="02020603050405020304" pitchFamily="18" charset="0"/>
                        </a:rPr>
                        <a:t>以不发音的</a:t>
                      </a:r>
                      <a:r>
                        <a:rPr lang="en-US" altLang="zh-CN" b="1">
                          <a:solidFill>
                            <a:schemeClr val="tx1"/>
                          </a:solidFill>
                          <a:ea typeface="华文楷体" panose="02010600040101010101" charset="-122"/>
                          <a:cs typeface="Times New Roman" panose="02020603050405020304" pitchFamily="18" charset="0"/>
                        </a:rPr>
                        <a:t>e</a:t>
                      </a:r>
                      <a:r>
                        <a:rPr lang="zh-CN" altLang="en-US" b="1">
                          <a:solidFill>
                            <a:schemeClr val="tx1"/>
                          </a:solidFill>
                          <a:ea typeface="华文楷体" panose="02010600040101010101" charset="-122"/>
                          <a:cs typeface="Times New Roman" panose="02020603050405020304" pitchFamily="18" charset="0"/>
                        </a:rPr>
                        <a:t>结尾</a:t>
                      </a:r>
                      <a:endParaRPr lang="zh-CN" altLang="en-US" sz="1800" b="1">
                        <a:solidFill>
                          <a:schemeClr val="tx1"/>
                        </a:solidFill>
                        <a:ea typeface="华文楷体" panose="02010600040101010101" charset="-122"/>
                        <a:cs typeface="Times New Roman" panose="02020603050405020304" pitchFamily="18" charset="0"/>
                      </a:endParaRPr>
                    </a:p>
                  </a:txBody>
                  <a:tcPr vert="horz" anchor="ctr">
                    <a:solidFill>
                      <a:schemeClr val="accent5">
                        <a:lumMod val="20000"/>
                        <a:lumOff val="80000"/>
                      </a:schemeClr>
                    </a:solidFill>
                  </a:tcPr>
                </a:tc>
                <a:tc>
                  <a:txBody>
                    <a:bodyPr wrap="square"/>
                    <a:lstStyle>
                      <a:lvl1pPr marL="0" lvl="0"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5pPr>
                    </a:lstStyle>
                    <a:p>
                      <a:pPr lvl="0" algn="ctr" defTabSz="914400">
                        <a:lnSpc>
                          <a:spcPct val="110000"/>
                        </a:lnSpc>
                        <a:buClrTx/>
                        <a:buFontTx/>
                        <a:buNone/>
                        <a:tabLst>
                          <a:tab pos="2971800" algn="l"/>
                        </a:tabLst>
                      </a:pPr>
                      <a:r>
                        <a:rPr lang="zh-CN" altLang="en-US" b="1">
                          <a:solidFill>
                            <a:srgbClr val="FF0000"/>
                          </a:solidFill>
                          <a:ea typeface="华文楷体" panose="02010600040101010101" charset="-122"/>
                          <a:cs typeface="Times New Roman" panose="02020603050405020304" pitchFamily="18" charset="0"/>
                        </a:rPr>
                        <a:t>去</a:t>
                      </a:r>
                      <a:r>
                        <a:rPr lang="en-US" altLang="zh-CN" b="1">
                          <a:solidFill>
                            <a:srgbClr val="FF0000"/>
                          </a:solidFill>
                          <a:ea typeface="华文楷体" panose="02010600040101010101" charset="-122"/>
                          <a:cs typeface="Times New Roman" panose="02020603050405020304" pitchFamily="18" charset="0"/>
                        </a:rPr>
                        <a:t>e</a:t>
                      </a:r>
                      <a:r>
                        <a:rPr lang="zh-CN" altLang="en-US" b="1">
                          <a:solidFill>
                            <a:srgbClr val="FF0000"/>
                          </a:solidFill>
                          <a:ea typeface="华文楷体" panose="02010600040101010101" charset="-122"/>
                          <a:cs typeface="Times New Roman" panose="02020603050405020304" pitchFamily="18" charset="0"/>
                        </a:rPr>
                        <a:t>加</a:t>
                      </a:r>
                      <a:r>
                        <a:rPr lang="en-US" altLang="zh-CN" b="1">
                          <a:solidFill>
                            <a:srgbClr val="FF0000"/>
                          </a:solidFill>
                          <a:ea typeface="华文楷体" panose="02010600040101010101" charset="-122"/>
                          <a:cs typeface="Times New Roman" panose="02020603050405020304" pitchFamily="18" charset="0"/>
                        </a:rPr>
                        <a:t>­ing</a:t>
                      </a:r>
                      <a:endParaRPr lang="en-US" altLang="zh-CN" sz="1800" b="1">
                        <a:solidFill>
                          <a:srgbClr val="FF0000"/>
                        </a:solidFill>
                        <a:ea typeface="华文楷体" panose="02010600040101010101" charset="-122"/>
                        <a:cs typeface="Times New Roman" panose="02020603050405020304" pitchFamily="18" charset="0"/>
                      </a:endParaRPr>
                    </a:p>
                  </a:txBody>
                  <a:tcPr vert="horz" anchor="ctr"/>
                </a:tc>
                <a:tc>
                  <a:txBody>
                    <a:bodyPr wrap="square"/>
                    <a:lstStyle>
                      <a:lvl1pPr marL="0" lvl="0"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5pPr>
                    </a:lstStyle>
                    <a:p>
                      <a:pPr lvl="0" defTabSz="914400">
                        <a:lnSpc>
                          <a:spcPct val="110000"/>
                        </a:lnSpc>
                        <a:buClrTx/>
                        <a:buFontTx/>
                        <a:buNone/>
                        <a:tabLst>
                          <a:tab pos="2971800" algn="l"/>
                        </a:tabLst>
                      </a:pPr>
                      <a:r>
                        <a:rPr lang="en-US" altLang="zh-CN">
                          <a:solidFill>
                            <a:schemeClr val="tx1"/>
                          </a:solidFill>
                          <a:ea typeface="华文楷体" panose="02010600040101010101" charset="-122"/>
                          <a:cs typeface="Times New Roman" panose="02020603050405020304" pitchFamily="18" charset="0"/>
                        </a:rPr>
                        <a:t>com</a:t>
                      </a:r>
                      <a:r>
                        <a:rPr lang="en-US" altLang="zh-CN" b="1" u="sng">
                          <a:solidFill>
                            <a:srgbClr val="FF0000"/>
                          </a:solidFill>
                          <a:ea typeface="华文楷体" panose="02010600040101010101" charset="-122"/>
                          <a:cs typeface="Times New Roman" panose="02020603050405020304" pitchFamily="18" charset="0"/>
                        </a:rPr>
                        <a:t>e</a:t>
                      </a:r>
                      <a:r>
                        <a:rPr lang="en-US" altLang="zh-CN">
                          <a:solidFill>
                            <a:schemeClr val="tx1"/>
                          </a:solidFill>
                          <a:ea typeface="华文楷体" panose="02010600040101010101" charset="-122"/>
                          <a:cs typeface="Times New Roman" panose="02020603050405020304" pitchFamily="18" charset="0"/>
                        </a:rPr>
                        <a:t>—com</a:t>
                      </a:r>
                      <a:r>
                        <a:rPr lang="en-US" altLang="zh-CN" sz="2800" b="1" u="sng">
                          <a:ea typeface="华文楷体" panose="02010600040101010101" charset="-122"/>
                          <a:cs typeface="Times New Roman" panose="02020603050405020304" pitchFamily="18" charset="0"/>
                          <a:sym typeface="+mn-ea"/>
                        </a:rPr>
                        <a:t>ing</a:t>
                      </a:r>
                      <a:r>
                        <a:rPr lang="en-US" altLang="zh-CN">
                          <a:solidFill>
                            <a:schemeClr val="tx1"/>
                          </a:solidFill>
                          <a:ea typeface="华文楷体" panose="02010600040101010101" charset="-122"/>
                          <a:cs typeface="Times New Roman" panose="02020603050405020304" pitchFamily="18" charset="0"/>
                        </a:rPr>
                        <a:t> </a:t>
                      </a:r>
                      <a:endParaRPr lang="en-US" altLang="zh-CN">
                        <a:solidFill>
                          <a:schemeClr val="tx1"/>
                        </a:solidFill>
                        <a:ea typeface="华文楷体" panose="02010600040101010101" charset="-122"/>
                        <a:cs typeface="Times New Roman" panose="02020603050405020304" pitchFamily="18" charset="0"/>
                      </a:endParaRPr>
                    </a:p>
                    <a:p>
                      <a:pPr lvl="0" defTabSz="914400">
                        <a:lnSpc>
                          <a:spcPct val="110000"/>
                        </a:lnSpc>
                        <a:buClrTx/>
                        <a:buFontTx/>
                        <a:buNone/>
                        <a:tabLst>
                          <a:tab pos="2971800" algn="l"/>
                        </a:tabLst>
                      </a:pPr>
                      <a:r>
                        <a:rPr lang="en-US" altLang="zh-CN">
                          <a:solidFill>
                            <a:schemeClr val="tx1"/>
                          </a:solidFill>
                          <a:ea typeface="华文楷体" panose="02010600040101010101" charset="-122"/>
                          <a:cs typeface="Times New Roman" panose="02020603050405020304" pitchFamily="18" charset="0"/>
                        </a:rPr>
                        <a:t>mak</a:t>
                      </a:r>
                      <a:r>
                        <a:rPr lang="en-US" altLang="zh-CN" b="1" u="sng">
                          <a:solidFill>
                            <a:srgbClr val="FF0000"/>
                          </a:solidFill>
                          <a:ea typeface="华文楷体" panose="02010600040101010101" charset="-122"/>
                          <a:cs typeface="Times New Roman" panose="02020603050405020304" pitchFamily="18" charset="0"/>
                        </a:rPr>
                        <a:t>e</a:t>
                      </a:r>
                      <a:r>
                        <a:rPr lang="en-US" altLang="zh-CN">
                          <a:solidFill>
                            <a:schemeClr val="tx1"/>
                          </a:solidFill>
                          <a:ea typeface="华文楷体" panose="02010600040101010101" charset="-122"/>
                          <a:cs typeface="Times New Roman" panose="02020603050405020304" pitchFamily="18" charset="0"/>
                        </a:rPr>
                        <a:t>—mak</a:t>
                      </a:r>
                      <a:r>
                        <a:rPr lang="en-US" altLang="zh-CN" sz="2800" b="1" u="sng">
                          <a:ea typeface="华文楷体" panose="02010600040101010101" charset="-122"/>
                          <a:cs typeface="Times New Roman" panose="02020603050405020304" pitchFamily="18" charset="0"/>
                          <a:sym typeface="+mn-ea"/>
                        </a:rPr>
                        <a:t>ing</a:t>
                      </a:r>
                      <a:r>
                        <a:rPr lang="en-US" altLang="zh-CN">
                          <a:solidFill>
                            <a:schemeClr val="tx1"/>
                          </a:solidFill>
                          <a:ea typeface="华文楷体" panose="02010600040101010101" charset="-122"/>
                          <a:cs typeface="Times New Roman" panose="02020603050405020304" pitchFamily="18" charset="0"/>
                        </a:rPr>
                        <a:t>          take—tak</a:t>
                      </a:r>
                      <a:r>
                        <a:rPr lang="en-US" altLang="zh-CN" sz="2800" b="1" u="sng">
                          <a:ea typeface="华文楷体" panose="02010600040101010101" charset="-122"/>
                          <a:cs typeface="Times New Roman" panose="02020603050405020304" pitchFamily="18" charset="0"/>
                          <a:sym typeface="+mn-ea"/>
                        </a:rPr>
                        <a:t>ing</a:t>
                      </a:r>
                      <a:endParaRPr lang="en-US" altLang="zh-CN" sz="1800">
                        <a:solidFill>
                          <a:schemeClr val="tx1"/>
                        </a:solidFill>
                        <a:ea typeface="华文楷体" panose="02010600040101010101" charset="-122"/>
                        <a:cs typeface="Times New Roman" panose="02020603050405020304" pitchFamily="18" charset="0"/>
                      </a:endParaRPr>
                    </a:p>
                  </a:txBody>
                  <a:tcPr vert="horz" anchor="ctr"/>
                </a:tc>
              </a:tr>
              <a:tr h="1970088">
                <a:tc>
                  <a:txBody>
                    <a:bodyPr wrap="square"/>
                    <a:lstStyle>
                      <a:lvl1pPr marL="0" lvl="0"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5pPr>
                    </a:lstStyle>
                    <a:p>
                      <a:pPr lvl="0" algn="ctr" defTabSz="914400">
                        <a:lnSpc>
                          <a:spcPct val="110000"/>
                        </a:lnSpc>
                        <a:buClrTx/>
                        <a:buFontTx/>
                        <a:buNone/>
                        <a:tabLst>
                          <a:tab pos="2971800" algn="l"/>
                        </a:tabLst>
                      </a:pPr>
                      <a:r>
                        <a:rPr lang="en-US" altLang="zh-CN" b="1">
                          <a:solidFill>
                            <a:schemeClr val="tx1"/>
                          </a:solidFill>
                          <a:ea typeface="华文楷体" panose="02010600040101010101" charset="-122"/>
                          <a:cs typeface="Times New Roman" panose="02020603050405020304" pitchFamily="18" charset="0"/>
                        </a:rPr>
                        <a:t>“</a:t>
                      </a:r>
                      <a:r>
                        <a:rPr lang="zh-CN" altLang="en-US" b="1">
                          <a:solidFill>
                            <a:schemeClr val="tx1"/>
                          </a:solidFill>
                          <a:ea typeface="华文楷体" panose="02010600040101010101" charset="-122"/>
                          <a:cs typeface="Times New Roman" panose="02020603050405020304" pitchFamily="18" charset="0"/>
                        </a:rPr>
                        <a:t>一元一辅</a:t>
                      </a:r>
                      <a:r>
                        <a:rPr lang="en-US" altLang="zh-CN" b="1">
                          <a:solidFill>
                            <a:schemeClr val="tx1"/>
                          </a:solidFill>
                          <a:ea typeface="华文楷体" panose="02010600040101010101" charset="-122"/>
                          <a:cs typeface="Times New Roman" panose="02020603050405020304" pitchFamily="18" charset="0"/>
                        </a:rPr>
                        <a:t>”</a:t>
                      </a:r>
                      <a:r>
                        <a:rPr lang="zh-CN" altLang="en-US" b="1">
                          <a:solidFill>
                            <a:schemeClr val="tx1"/>
                          </a:solidFill>
                          <a:ea typeface="华文楷体" panose="02010600040101010101" charset="-122"/>
                          <a:cs typeface="Times New Roman" panose="02020603050405020304" pitchFamily="18" charset="0"/>
                        </a:rPr>
                        <a:t>结尾，且又是重读音节</a:t>
                      </a:r>
                      <a:endParaRPr lang="zh-CN" altLang="en-US" sz="1800" b="1">
                        <a:solidFill>
                          <a:schemeClr val="tx1"/>
                        </a:solidFill>
                        <a:ea typeface="华文楷体" panose="02010600040101010101" charset="-122"/>
                        <a:cs typeface="Times New Roman" panose="02020603050405020304" pitchFamily="18" charset="0"/>
                      </a:endParaRPr>
                    </a:p>
                  </a:txBody>
                  <a:tcPr vert="horz" anchor="ctr">
                    <a:solidFill>
                      <a:schemeClr val="accent5">
                        <a:lumMod val="20000"/>
                        <a:lumOff val="80000"/>
                      </a:schemeClr>
                    </a:solidFill>
                  </a:tcPr>
                </a:tc>
                <a:tc>
                  <a:txBody>
                    <a:bodyPr wrap="square"/>
                    <a:lstStyle>
                      <a:lvl1pPr marL="0" lvl="0"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5pPr>
                    </a:lstStyle>
                    <a:p>
                      <a:pPr lvl="0" algn="ctr" defTabSz="914400">
                        <a:lnSpc>
                          <a:spcPct val="110000"/>
                        </a:lnSpc>
                        <a:buClrTx/>
                        <a:buFontTx/>
                        <a:buNone/>
                        <a:tabLst>
                          <a:tab pos="2971800" algn="l"/>
                        </a:tabLst>
                      </a:pPr>
                      <a:r>
                        <a:rPr lang="zh-CN" altLang="en-US" sz="2800" b="1">
                          <a:ea typeface="华文楷体" panose="02010600040101010101" charset="-122"/>
                          <a:cs typeface="Times New Roman" panose="02020603050405020304" pitchFamily="18" charset="0"/>
                          <a:sym typeface="+mn-ea"/>
                        </a:rPr>
                        <a:t>双写</a:t>
                      </a:r>
                      <a:r>
                        <a:rPr lang="zh-CN" altLang="en-US" b="1">
                          <a:solidFill>
                            <a:srgbClr val="FF0000"/>
                          </a:solidFill>
                          <a:ea typeface="华文楷体" panose="02010600040101010101" charset="-122"/>
                          <a:cs typeface="Times New Roman" panose="02020603050405020304" pitchFamily="18" charset="0"/>
                        </a:rPr>
                        <a:t>词尾辅音字母，再加</a:t>
                      </a:r>
                      <a:r>
                        <a:rPr lang="en-US" altLang="zh-CN" b="1">
                          <a:solidFill>
                            <a:srgbClr val="FF0000"/>
                          </a:solidFill>
                          <a:ea typeface="华文楷体" panose="02010600040101010101" charset="-122"/>
                          <a:cs typeface="Times New Roman" panose="02020603050405020304" pitchFamily="18" charset="0"/>
                        </a:rPr>
                        <a:t>­ing</a:t>
                      </a:r>
                      <a:endParaRPr lang="en-US" altLang="zh-CN" sz="1800" b="1">
                        <a:solidFill>
                          <a:srgbClr val="FF0000"/>
                        </a:solidFill>
                        <a:ea typeface="华文楷体" panose="02010600040101010101" charset="-122"/>
                        <a:cs typeface="Times New Roman" panose="02020603050405020304" pitchFamily="18" charset="0"/>
                      </a:endParaRPr>
                    </a:p>
                  </a:txBody>
                  <a:tcPr vert="horz" anchor="ctr"/>
                </a:tc>
                <a:tc>
                  <a:txBody>
                    <a:bodyPr wrap="square"/>
                    <a:lstStyle>
                      <a:lvl1pPr marL="0" lvl="0"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5pPr>
                    </a:lstStyle>
                    <a:p>
                      <a:pPr lvl="0" defTabSz="914400">
                        <a:lnSpc>
                          <a:spcPct val="110000"/>
                        </a:lnSpc>
                        <a:buClrTx/>
                        <a:buFontTx/>
                        <a:buNone/>
                        <a:tabLst>
                          <a:tab pos="2971800" algn="l"/>
                        </a:tabLst>
                      </a:pPr>
                      <a:r>
                        <a:rPr lang="en-US" altLang="zh-CN">
                          <a:solidFill>
                            <a:schemeClr val="tx1"/>
                          </a:solidFill>
                          <a:ea typeface="华文楷体" panose="02010600040101010101" charset="-122"/>
                          <a:cs typeface="Times New Roman" panose="02020603050405020304" pitchFamily="18" charset="0"/>
                        </a:rPr>
                        <a:t>hit—hit</a:t>
                      </a:r>
                      <a:r>
                        <a:rPr lang="en-US" altLang="zh-CN" b="1" u="sng">
                          <a:solidFill>
                            <a:srgbClr val="FF0000"/>
                          </a:solidFill>
                          <a:ea typeface="华文楷体" panose="02010600040101010101" charset="-122"/>
                          <a:cs typeface="Times New Roman" panose="02020603050405020304" pitchFamily="18" charset="0"/>
                        </a:rPr>
                        <a:t>ting</a:t>
                      </a:r>
                      <a:r>
                        <a:rPr lang="en-US" altLang="zh-CN">
                          <a:solidFill>
                            <a:schemeClr val="tx1"/>
                          </a:solidFill>
                          <a:ea typeface="华文楷体" panose="02010600040101010101" charset="-122"/>
                          <a:cs typeface="Times New Roman" panose="02020603050405020304" pitchFamily="18" charset="0"/>
                        </a:rPr>
                        <a:t> </a:t>
                      </a:r>
                      <a:endParaRPr lang="en-US" altLang="zh-CN">
                        <a:solidFill>
                          <a:schemeClr val="tx1"/>
                        </a:solidFill>
                        <a:ea typeface="华文楷体" panose="02010600040101010101" charset="-122"/>
                        <a:cs typeface="Times New Roman" panose="02020603050405020304" pitchFamily="18" charset="0"/>
                      </a:endParaRPr>
                    </a:p>
                    <a:p>
                      <a:pPr lvl="0" defTabSz="914400">
                        <a:lnSpc>
                          <a:spcPct val="110000"/>
                        </a:lnSpc>
                        <a:buClrTx/>
                        <a:buFontTx/>
                        <a:buNone/>
                        <a:tabLst>
                          <a:tab pos="2971800" algn="l"/>
                        </a:tabLst>
                      </a:pPr>
                      <a:r>
                        <a:rPr lang="en-US" altLang="zh-CN">
                          <a:solidFill>
                            <a:schemeClr val="tx1"/>
                          </a:solidFill>
                          <a:ea typeface="华文楷体" panose="02010600040101010101" charset="-122"/>
                          <a:cs typeface="Times New Roman" panose="02020603050405020304" pitchFamily="18" charset="0"/>
                        </a:rPr>
                        <a:t>plan—plan</a:t>
                      </a:r>
                      <a:r>
                        <a:rPr lang="en-US" altLang="zh-CN" b="1" u="sng">
                          <a:solidFill>
                            <a:srgbClr val="FF0000"/>
                          </a:solidFill>
                          <a:ea typeface="华文楷体" panose="02010600040101010101" charset="-122"/>
                          <a:cs typeface="Times New Roman" panose="02020603050405020304" pitchFamily="18" charset="0"/>
                        </a:rPr>
                        <a:t>ning</a:t>
                      </a:r>
                      <a:r>
                        <a:rPr lang="en-US" altLang="zh-CN">
                          <a:solidFill>
                            <a:schemeClr val="tx1"/>
                          </a:solidFill>
                          <a:ea typeface="华文楷体" panose="02010600040101010101" charset="-122"/>
                          <a:cs typeface="Times New Roman" panose="02020603050405020304" pitchFamily="18" charset="0"/>
                        </a:rPr>
                        <a:t> </a:t>
                      </a:r>
                      <a:endParaRPr lang="en-US" altLang="zh-CN">
                        <a:solidFill>
                          <a:schemeClr val="tx1"/>
                        </a:solidFill>
                        <a:ea typeface="华文楷体" panose="02010600040101010101" charset="-122"/>
                        <a:cs typeface="Times New Roman" panose="02020603050405020304" pitchFamily="18" charset="0"/>
                      </a:endParaRPr>
                    </a:p>
                    <a:p>
                      <a:pPr lvl="0" defTabSz="914400">
                        <a:lnSpc>
                          <a:spcPct val="110000"/>
                        </a:lnSpc>
                        <a:buClrTx/>
                        <a:buFontTx/>
                        <a:buNone/>
                        <a:tabLst>
                          <a:tab pos="2971800" algn="l"/>
                        </a:tabLst>
                      </a:pPr>
                      <a:r>
                        <a:rPr lang="en-US" altLang="zh-CN">
                          <a:solidFill>
                            <a:schemeClr val="tx1"/>
                          </a:solidFill>
                          <a:ea typeface="华文楷体" panose="02010600040101010101" charset="-122"/>
                          <a:cs typeface="Times New Roman" panose="02020603050405020304" pitchFamily="18" charset="0"/>
                        </a:rPr>
                        <a:t>begin—begin</a:t>
                      </a:r>
                      <a:r>
                        <a:rPr lang="en-US" altLang="zh-CN" b="1" u="sng">
                          <a:solidFill>
                            <a:srgbClr val="FF0000"/>
                          </a:solidFill>
                          <a:ea typeface="华文楷体" panose="02010600040101010101" charset="-122"/>
                          <a:cs typeface="Times New Roman" panose="02020603050405020304" pitchFamily="18" charset="0"/>
                        </a:rPr>
                        <a:t>ning</a:t>
                      </a:r>
                      <a:endParaRPr lang="en-US" altLang="zh-CN" sz="1800" b="1" u="sng">
                        <a:solidFill>
                          <a:srgbClr val="FF0000"/>
                        </a:solidFill>
                        <a:ea typeface="华文楷体" panose="02010600040101010101" charset="-122"/>
                        <a:cs typeface="Times New Roman" panose="02020603050405020304" pitchFamily="18" charset="0"/>
                      </a:endParaRPr>
                    </a:p>
                  </a:txBody>
                  <a:tcPr vert="horz" anchor="ctr"/>
                </a:tc>
              </a:tr>
              <a:tr h="1030287">
                <a:tc>
                  <a:txBody>
                    <a:bodyPr wrap="square"/>
                    <a:lstStyle>
                      <a:lvl1pPr marL="0" lvl="0"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5pPr>
                    </a:lstStyle>
                    <a:p>
                      <a:pPr lvl="0" algn="ctr" defTabSz="914400">
                        <a:lnSpc>
                          <a:spcPct val="110000"/>
                        </a:lnSpc>
                        <a:buClrTx/>
                        <a:buFontTx/>
                        <a:buNone/>
                        <a:tabLst>
                          <a:tab pos="2971800" algn="l"/>
                        </a:tabLst>
                      </a:pPr>
                      <a:r>
                        <a:rPr lang="zh-CN" altLang="en-US" b="1">
                          <a:solidFill>
                            <a:schemeClr val="tx1"/>
                          </a:solidFill>
                          <a:ea typeface="华文楷体" panose="02010600040101010101" charset="-122"/>
                        </a:rPr>
                        <a:t>特殊点</a:t>
                      </a:r>
                      <a:endParaRPr lang="zh-CN" altLang="en-US" sz="1800" b="1">
                        <a:solidFill>
                          <a:schemeClr val="tx1"/>
                        </a:solidFill>
                        <a:ea typeface="华文楷体" panose="02010600040101010101" charset="-122"/>
                      </a:endParaRPr>
                    </a:p>
                  </a:txBody>
                  <a:tcPr vert="horz" anchor="ctr">
                    <a:solidFill>
                      <a:schemeClr val="accent5">
                        <a:lumMod val="20000"/>
                        <a:lumOff val="80000"/>
                      </a:schemeClr>
                    </a:solidFill>
                  </a:tcPr>
                </a:tc>
                <a:tc>
                  <a:txBody>
                    <a:bodyPr wrap="square"/>
                    <a:lstStyle>
                      <a:lvl1pPr marL="0" lvl="0"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5pPr>
                    </a:lstStyle>
                    <a:p>
                      <a:pPr lvl="0" algn="ctr" defTabSz="914400">
                        <a:lnSpc>
                          <a:spcPct val="110000"/>
                        </a:lnSpc>
                        <a:buClrTx/>
                        <a:buFontTx/>
                        <a:buNone/>
                        <a:tabLst>
                          <a:tab pos="2971800" algn="l"/>
                        </a:tabLst>
                      </a:pPr>
                      <a:r>
                        <a:rPr lang="zh-CN" altLang="en-US" b="1">
                          <a:solidFill>
                            <a:srgbClr val="FF0000"/>
                          </a:solidFill>
                          <a:ea typeface="华文楷体" panose="02010600040101010101" charset="-122"/>
                        </a:rPr>
                        <a:t>几个特殊变化的动词</a:t>
                      </a:r>
                      <a:endParaRPr lang="zh-CN" altLang="en-US" sz="1800" b="1">
                        <a:solidFill>
                          <a:srgbClr val="FF0000"/>
                        </a:solidFill>
                        <a:ea typeface="华文楷体" panose="02010600040101010101" charset="-122"/>
                      </a:endParaRPr>
                    </a:p>
                  </a:txBody>
                  <a:tcPr vert="horz" anchor="ctr"/>
                </a:tc>
                <a:tc>
                  <a:txBody>
                    <a:bodyPr wrap="square"/>
                    <a:lstStyle>
                      <a:lvl1pPr marL="0" lvl="0"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rgbClr val="FF0000"/>
                          </a:solidFill>
                          <a:latin typeface="Times New Roman" panose="02020603050405020304" pitchFamily="18" charset="0"/>
                          <a:ea typeface="华文细黑" panose="02010600040101010101" charset="-122"/>
                          <a:cs typeface="+mn-cs"/>
                        </a:defRPr>
                      </a:lvl5pPr>
                    </a:lstStyle>
                    <a:p>
                      <a:pPr lvl="0" defTabSz="914400">
                        <a:lnSpc>
                          <a:spcPct val="110000"/>
                        </a:lnSpc>
                        <a:buClrTx/>
                        <a:buFontTx/>
                        <a:buNone/>
                        <a:tabLst>
                          <a:tab pos="2971800" algn="l"/>
                        </a:tabLst>
                      </a:pPr>
                      <a:r>
                        <a:rPr lang="en-US" altLang="zh-CN" b="1">
                          <a:solidFill>
                            <a:srgbClr val="EA52E1"/>
                          </a:solidFill>
                          <a:highlight>
                            <a:srgbClr val="000000">
                              <a:alpha val="0"/>
                            </a:srgbClr>
                          </a:highlight>
                          <a:ea typeface="华文楷体" panose="02010600040101010101" charset="-122"/>
                          <a:cs typeface="Times New Roman" panose="02020603050405020304" pitchFamily="18" charset="0"/>
                        </a:rPr>
                        <a:t>die—dying         tie—tying  </a:t>
                      </a:r>
                      <a:r>
                        <a:rPr lang="zh-CN" altLang="en-US" b="1">
                          <a:solidFill>
                            <a:srgbClr val="EA52E1"/>
                          </a:solidFill>
                          <a:highlight>
                            <a:srgbClr val="000000">
                              <a:alpha val="0"/>
                            </a:srgbClr>
                          </a:highlight>
                          <a:ea typeface="华文楷体" panose="02010600040101010101" charset="-122"/>
                          <a:cs typeface="Times New Roman" panose="02020603050405020304" pitchFamily="18" charset="0"/>
                        </a:rPr>
                        <a:t>打结</a:t>
                      </a:r>
                      <a:endParaRPr lang="en-US" altLang="zh-CN" b="1">
                        <a:solidFill>
                          <a:srgbClr val="EA52E1"/>
                        </a:solidFill>
                        <a:highlight>
                          <a:srgbClr val="000000">
                            <a:alpha val="0"/>
                          </a:srgbClr>
                        </a:highlight>
                        <a:ea typeface="华文楷体" panose="02010600040101010101" charset="-122"/>
                        <a:cs typeface="Times New Roman" panose="02020603050405020304" pitchFamily="18" charset="0"/>
                      </a:endParaRPr>
                    </a:p>
                    <a:p>
                      <a:pPr lvl="0" defTabSz="914400">
                        <a:lnSpc>
                          <a:spcPct val="110000"/>
                        </a:lnSpc>
                        <a:buClrTx/>
                        <a:buFontTx/>
                        <a:buNone/>
                        <a:tabLst>
                          <a:tab pos="2971800" algn="l"/>
                        </a:tabLst>
                      </a:pPr>
                      <a:r>
                        <a:rPr lang="en-US" altLang="zh-CN" b="1">
                          <a:solidFill>
                            <a:srgbClr val="EA52E1"/>
                          </a:solidFill>
                          <a:highlight>
                            <a:srgbClr val="000000">
                              <a:alpha val="0"/>
                            </a:srgbClr>
                          </a:highlight>
                          <a:ea typeface="华文楷体" panose="02010600040101010101" charset="-122"/>
                          <a:cs typeface="Times New Roman" panose="02020603050405020304" pitchFamily="18" charset="0"/>
                        </a:rPr>
                        <a:t>lie—lying           panic—panicking</a:t>
                      </a:r>
                      <a:r>
                        <a:rPr lang="zh-CN" altLang="en-US" b="1">
                          <a:solidFill>
                            <a:srgbClr val="EA52E1"/>
                          </a:solidFill>
                          <a:highlight>
                            <a:srgbClr val="000000">
                              <a:alpha val="0"/>
                            </a:srgbClr>
                          </a:highlight>
                          <a:ea typeface="华文楷体" panose="02010600040101010101" charset="-122"/>
                          <a:cs typeface="Times New Roman" panose="02020603050405020304" pitchFamily="18" charset="0"/>
                        </a:rPr>
                        <a:t>恐慌</a:t>
                      </a:r>
                      <a:endParaRPr lang="zh-CN" altLang="en-US" sz="1800" b="1">
                        <a:solidFill>
                          <a:srgbClr val="EA52E1"/>
                        </a:solidFill>
                        <a:highlight>
                          <a:srgbClr val="000000">
                            <a:alpha val="0"/>
                          </a:srgbClr>
                        </a:highlight>
                        <a:ea typeface="华文楷体" panose="02010600040101010101" charset="-122"/>
                        <a:cs typeface="Times New Roman" panose="02020603050405020304" pitchFamily="18" charset="0"/>
                      </a:endParaRPr>
                    </a:p>
                  </a:txBody>
                  <a:tcPr vert="horz" anchor="ctr"/>
                </a:tc>
              </a:tr>
            </a:tbl>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4896485" cy="768350"/>
          </a:xfrm>
          <a:prstGeom prst="rect">
            <a:avLst/>
          </a:prstGeom>
          <a:noFill/>
        </p:spPr>
        <p:txBody>
          <a:bodyPr wrap="square" rtlCol="0">
            <a:spAutoFit/>
          </a:bodyPr>
          <a:lstStyle/>
          <a:p>
            <a:pPr algn="l"/>
            <a:r>
              <a:rPr lang="zh-CN" altLang="en-US"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5 </a:t>
            </a:r>
            <a:r>
              <a:rPr lang="zh-CN" altLang="en-US" sz="4400" b="1">
                <a:solidFill>
                  <a:schemeClr val="tx1"/>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现在完成时</a:t>
            </a:r>
            <a:endParaRPr kumimoji="0" lang="zh-CN" altLang="en-US" sz="4400" b="1" i="0" u="none" strike="noStrike" kern="1200" cap="none" spc="0" normalizeH="0" baseline="0" noProof="0">
              <a:ln>
                <a:noFill/>
              </a:ln>
              <a:solidFill>
                <a:schemeClr val="tx1"/>
              </a:solidFill>
              <a:effectLst/>
              <a:highlight>
                <a:srgbClr val="FFFF00"/>
              </a:highlight>
              <a:uLnTx/>
              <a:uFillTx/>
              <a:latin typeface="汉仪书魂体简" panose="02010600000101010101" charset="-122"/>
              <a:ea typeface="汉仪书魂体简" panose="02010600000101010101" charset="-122"/>
              <a:cs typeface="Times New Roman" panose="02020603050405020304" pitchFamily="18" charset="0"/>
              <a:sym typeface="+mn-lt"/>
            </a:endParaRPr>
          </a:p>
        </p:txBody>
      </p:sp>
      <p:sp>
        <p:nvSpPr>
          <p:cNvPr id="7" name="文本框 6"/>
          <p:cNvSpPr txBox="1"/>
          <p:nvPr>
            <p:custDataLst>
              <p:tags r:id="rId2"/>
            </p:custDataLst>
          </p:nvPr>
        </p:nvSpPr>
        <p:spPr>
          <a:xfrm>
            <a:off x="382270" y="972185"/>
            <a:ext cx="11534775" cy="2138045"/>
          </a:xfrm>
          <a:prstGeom prst="rect">
            <a:avLst/>
          </a:prstGeom>
        </p:spPr>
        <p:txBody>
          <a:bodyPr>
            <a:noAutofit/>
          </a:bodyPr>
          <a:lstStyle/>
          <a:p>
            <a:pPr indent="0" algn="l" defTabSz="266700" fontAlgn="ctr">
              <a:lnSpc>
                <a:spcPct val="150000"/>
              </a:lnSpc>
              <a:spcBef>
                <a:spcPct val="0"/>
              </a:spcBef>
              <a:spcAft>
                <a:spcPct val="0"/>
              </a:spcAft>
            </a:pPr>
            <a:r>
              <a:rPr lang="zh-CN" altLang="en-US" sz="2800" b="1">
                <a:solidFill>
                  <a:srgbClr val="C00000"/>
                </a:solidFill>
                <a:latin typeface="华文楷体" panose="02010600040101010101" charset="-122"/>
                <a:ea typeface="华文楷体" panose="02010600040101010101" charset="-122"/>
                <a:cs typeface="Times New Roman" panose="02020603050405020304" pitchFamily="18" charset="0"/>
                <a:sym typeface="+mn-ea"/>
              </a:rPr>
              <a:t>【典例】</a:t>
            </a:r>
            <a:r>
              <a:rPr lang="en-US" altLang="zh-CN" sz="2800" b="1">
                <a:solidFill>
                  <a:srgbClr val="7030A0"/>
                </a:solidFill>
                <a:latin typeface="仿宋" panose="02010609060101010101" charset="-122"/>
                <a:ea typeface="仿宋" panose="02010609060101010101" charset="-122"/>
                <a:cs typeface="仿宋" panose="02010609060101010101" charset="-122"/>
              </a:rPr>
              <a:t>(2024</a:t>
            </a:r>
            <a:r>
              <a:rPr lang="zh-CN" altLang="en-US" sz="2800" b="1">
                <a:solidFill>
                  <a:srgbClr val="7030A0"/>
                </a:solidFill>
                <a:latin typeface="仿宋" panose="02010609060101010101" charset="-122"/>
                <a:ea typeface="仿宋" panose="02010609060101010101" charset="-122"/>
                <a:cs typeface="仿宋" panose="02010609060101010101" charset="-122"/>
              </a:rPr>
              <a:t>浙江</a:t>
            </a:r>
            <a:r>
              <a:rPr lang="en-US" altLang="zh-CN" sz="2800" b="1">
                <a:solidFill>
                  <a:srgbClr val="7030A0"/>
                </a:solidFill>
                <a:latin typeface="仿宋" panose="02010609060101010101" charset="-122"/>
                <a:ea typeface="仿宋" panose="02010609060101010101" charset="-122"/>
                <a:cs typeface="仿宋" panose="02010609060101010101" charset="-122"/>
              </a:rPr>
              <a:t>1</a:t>
            </a:r>
            <a:r>
              <a:rPr lang="zh-CN" altLang="en-US" sz="2800" b="1">
                <a:solidFill>
                  <a:srgbClr val="7030A0"/>
                </a:solidFill>
                <a:latin typeface="仿宋" panose="02010609060101010101" charset="-122"/>
                <a:ea typeface="仿宋" panose="02010609060101010101" charset="-122"/>
                <a:cs typeface="仿宋" panose="02010609060101010101" charset="-122"/>
              </a:rPr>
              <a:t>月卷</a:t>
            </a:r>
            <a:r>
              <a:rPr lang="en-US" altLang="zh-CN" sz="2800" b="1">
                <a:solidFill>
                  <a:srgbClr val="7030A0"/>
                </a:solidFill>
                <a:latin typeface="仿宋" panose="02010609060101010101" charset="-122"/>
                <a:ea typeface="仿宋" panose="02010609060101010101" charset="-122"/>
                <a:cs typeface="仿宋" panose="02010609060101010101" charset="-122"/>
              </a:rPr>
              <a:t>) </a:t>
            </a:r>
            <a:r>
              <a:rPr lang="en-US" altLang="zh-CN" sz="2800">
                <a:latin typeface="Times New Roman" panose="02020603050405020304"/>
                <a:ea typeface="宋体" panose="02010600030101010101" pitchFamily="2" charset="-122"/>
              </a:rPr>
              <a:t> </a:t>
            </a:r>
            <a:r>
              <a:rPr lang="en-US" altLang="zh-CN" sz="2800">
                <a:latin typeface="Times New Roman" panose="02020603050405020304" pitchFamily="18" charset="0"/>
                <a:ea typeface="华文楷体" panose="02010600040101010101" charset="-122"/>
                <a:cs typeface="Times New Roman" panose="02020603050405020304" pitchFamily="18" charset="0"/>
              </a:rPr>
              <a:t>Over the last two years, some supermarkets ________________ (start) selling chicken or salad in packs designed with two halves containing separate portions (</a:t>
            </a:r>
            <a:r>
              <a:rPr lang="zh-CN" altLang="en-US" sz="2800">
                <a:latin typeface="Times New Roman" panose="02020603050405020304" pitchFamily="18" charset="0"/>
                <a:ea typeface="华文楷体" panose="02010600040101010101" charset="-122"/>
                <a:cs typeface="Times New Roman" panose="02020603050405020304" pitchFamily="18" charset="0"/>
              </a:rPr>
              <a:t>份</a:t>
            </a:r>
            <a:r>
              <a:rPr lang="en-US" altLang="zh-CN" sz="2800">
                <a:latin typeface="Times New Roman" panose="02020603050405020304" pitchFamily="18" charset="0"/>
                <a:ea typeface="华文楷体" panose="02010600040101010101" charset="-122"/>
                <a:cs typeface="Times New Roman" panose="02020603050405020304" pitchFamily="18" charset="0"/>
              </a:rPr>
              <a:t>).</a:t>
            </a:r>
            <a:endParaRPr lang="en-US" altLang="zh-CN" sz="2800">
              <a:latin typeface="Times New Roman" panose="02020603050405020304" pitchFamily="18" charset="0"/>
              <a:ea typeface="华文楷体" panose="02010600040101010101" charset="-122"/>
              <a:cs typeface="Times New Roman" panose="02020603050405020304" pitchFamily="18" charset="0"/>
            </a:endParaRPr>
          </a:p>
        </p:txBody>
      </p:sp>
      <p:sp>
        <p:nvSpPr>
          <p:cNvPr id="11" name="Text Box 2"/>
          <p:cNvSpPr txBox="1">
            <a:spLocks noChangeArrowheads="1"/>
          </p:cNvSpPr>
          <p:nvPr>
            <p:custDataLst>
              <p:tags r:id="rId3"/>
            </p:custDataLst>
          </p:nvPr>
        </p:nvSpPr>
        <p:spPr bwMode="auto">
          <a:xfrm>
            <a:off x="309245" y="3110230"/>
            <a:ext cx="4152900"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indent="0" eaLnBrk="0" hangingPunct="0">
              <a:lnSpc>
                <a:spcPct val="120000"/>
              </a:lnSpc>
              <a:spcBef>
                <a:spcPct val="0"/>
              </a:spcBef>
              <a:buFont typeface="Wingdings" panose="05000000000000000000" pitchFamily="2" charset="2"/>
              <a:buNone/>
              <a:defRPr kumimoji="1" sz="2200" b="1">
                <a:solidFill>
                  <a:srgbClr val="00A5A9"/>
                </a:solidFill>
                <a:cs typeface="+mn-ea"/>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342900" indent="-342900" algn="l">
              <a:buFont typeface="Wingdings" panose="05000000000000000000" pitchFamily="2" charset="2"/>
              <a:buChar char="n"/>
            </a:pPr>
            <a:r>
              <a:rPr lang="zh-CN" altLang="en-US" sz="2800">
                <a:latin typeface="华文新魏" panose="02010800040101010101" charset="-122"/>
                <a:ea typeface="华文新魏" panose="02010800040101010101" charset="-122"/>
                <a:sym typeface="+mn-lt"/>
              </a:rPr>
              <a:t>考查时态和主谓一致</a:t>
            </a:r>
            <a:endParaRPr lang="zh-CN" altLang="en-US" sz="2800">
              <a:latin typeface="华文新魏" panose="02010800040101010101" charset="-122"/>
              <a:ea typeface="华文新魏" panose="02010800040101010101" charset="-122"/>
              <a:sym typeface="+mn-lt"/>
            </a:endParaRPr>
          </a:p>
        </p:txBody>
      </p:sp>
      <p:grpSp>
        <p:nvGrpSpPr>
          <p:cNvPr id="17" name="组合 16"/>
          <p:cNvGrpSpPr/>
          <p:nvPr>
            <p:custDataLst>
              <p:tags r:id="rId4"/>
            </p:custDataLst>
          </p:nvPr>
        </p:nvGrpSpPr>
        <p:grpSpPr>
          <a:xfrm>
            <a:off x="1368913" y="3830542"/>
            <a:ext cx="10038080" cy="2280920"/>
            <a:chOff x="5643098" y="4566507"/>
            <a:chExt cx="10038080" cy="2280920"/>
          </a:xfrm>
        </p:grpSpPr>
        <p:sp>
          <p:nvSpPr>
            <p:cNvPr id="14" name="文本框 13"/>
            <p:cNvSpPr txBox="1"/>
            <p:nvPr>
              <p:custDataLst>
                <p:tags r:id="rId5"/>
              </p:custDataLst>
            </p:nvPr>
          </p:nvSpPr>
          <p:spPr>
            <a:xfrm>
              <a:off x="7536668" y="4566507"/>
              <a:ext cx="8144510" cy="2280920"/>
            </a:xfrm>
            <a:prstGeom prst="rect">
              <a:avLst/>
            </a:prstGeom>
            <a:solidFill>
              <a:schemeClr val="accent3">
                <a:lumMod val="20000"/>
                <a:lumOff val="80000"/>
              </a:schemeClr>
            </a:solidFill>
            <a:ln>
              <a:solidFill>
                <a:schemeClr val="tx1"/>
              </a:solidFill>
              <a:prstDash val="dash"/>
            </a:ln>
          </p:spPr>
          <p:txBody>
            <a:bodyPr wrap="square">
              <a:noAutofit/>
            </a:bodyPr>
            <a:lstStyle/>
            <a:p>
              <a:pPr algn="just">
                <a:lnSpc>
                  <a:spcPct val="150000"/>
                </a:lnSpc>
                <a:spcBef>
                  <a:spcPct val="0"/>
                </a:spcBef>
                <a:spcAft>
                  <a:spcPct val="0"/>
                </a:spcAft>
              </a:pPr>
              <a:r>
                <a:rPr lang="zh-CN" altLang="en-US" sz="2400" b="1">
                  <a:solidFill>
                    <a:srgbClr val="C00000"/>
                  </a:solidFill>
                  <a:latin typeface="+mn-cs"/>
                  <a:ea typeface="幼圆" panose="02010509060101010101" pitchFamily="49" charset="-122"/>
                  <a:sym typeface="+mn-lt"/>
                </a:rPr>
                <a:t>句意：在过去的两年里，一些超市开始销售鸡肉或沙拉包装，设计成两半，拆分成两份。根据</a:t>
              </a:r>
              <a:r>
                <a:rPr lang="en-US" altLang="zh-CN" sz="2400" b="1">
                  <a:solidFill>
                    <a:srgbClr val="C00000"/>
                  </a:solidFill>
                  <a:latin typeface="+mn-cs"/>
                  <a:ea typeface="幼圆" panose="02010509060101010101" pitchFamily="49" charset="-122"/>
                  <a:sym typeface="+mn-lt"/>
                </a:rPr>
                <a:t>“Over the last two years”</a:t>
              </a:r>
              <a:r>
                <a:rPr lang="zh-CN" altLang="en-US" sz="2400" b="1">
                  <a:solidFill>
                    <a:srgbClr val="C00000"/>
                  </a:solidFill>
                  <a:latin typeface="+mn-cs"/>
                  <a:ea typeface="幼圆" panose="02010509060101010101" pitchFamily="49" charset="-122"/>
                  <a:sym typeface="+mn-lt"/>
                </a:rPr>
                <a:t>可知，此处应用现在完成时。动词</a:t>
              </a:r>
              <a:r>
                <a:rPr lang="en-US" altLang="zh-CN" sz="2400" b="1">
                  <a:solidFill>
                    <a:srgbClr val="C00000"/>
                  </a:solidFill>
                  <a:latin typeface="+mn-cs"/>
                  <a:ea typeface="幼圆" panose="02010509060101010101" pitchFamily="49" charset="-122"/>
                  <a:sym typeface="+mn-lt"/>
                </a:rPr>
                <a:t>start</a:t>
              </a:r>
              <a:r>
                <a:rPr lang="zh-CN" altLang="en-US" sz="2400" b="1">
                  <a:solidFill>
                    <a:srgbClr val="C00000"/>
                  </a:solidFill>
                  <a:latin typeface="+mn-cs"/>
                  <a:ea typeface="幼圆" panose="02010509060101010101" pitchFamily="49" charset="-122"/>
                  <a:sym typeface="+mn-lt"/>
                </a:rPr>
                <a:t>意为</a:t>
              </a:r>
              <a:r>
                <a:rPr lang="en-US" altLang="zh-CN" sz="2400" b="1">
                  <a:solidFill>
                    <a:srgbClr val="C00000"/>
                  </a:solidFill>
                  <a:latin typeface="+mn-cs"/>
                  <a:ea typeface="幼圆" panose="02010509060101010101" pitchFamily="49" charset="-122"/>
                  <a:sym typeface="+mn-lt"/>
                </a:rPr>
                <a:t>“</a:t>
              </a:r>
              <a:r>
                <a:rPr lang="zh-CN" altLang="en-US" sz="2400" b="1">
                  <a:solidFill>
                    <a:srgbClr val="C00000"/>
                  </a:solidFill>
                  <a:latin typeface="+mn-cs"/>
                  <a:ea typeface="幼圆" panose="02010509060101010101" pitchFamily="49" charset="-122"/>
                  <a:sym typeface="+mn-lt"/>
                </a:rPr>
                <a:t>开始</a:t>
              </a:r>
              <a:r>
                <a:rPr lang="en-US" altLang="zh-CN" sz="2400" b="1">
                  <a:solidFill>
                    <a:srgbClr val="C00000"/>
                  </a:solidFill>
                  <a:latin typeface="+mn-cs"/>
                  <a:ea typeface="幼圆" panose="02010509060101010101" pitchFamily="49" charset="-122"/>
                  <a:sym typeface="+mn-lt"/>
                </a:rPr>
                <a:t>”</a:t>
              </a:r>
              <a:r>
                <a:rPr lang="zh-CN" altLang="en-US" sz="2400" b="1">
                  <a:solidFill>
                    <a:srgbClr val="C00000"/>
                  </a:solidFill>
                  <a:latin typeface="+mn-cs"/>
                  <a:ea typeface="幼圆" panose="02010509060101010101" pitchFamily="49" charset="-122"/>
                  <a:sym typeface="+mn-lt"/>
                </a:rPr>
                <a:t>。故填</a:t>
              </a:r>
              <a:r>
                <a:rPr lang="en-US" altLang="zh-CN" sz="2400" b="1">
                  <a:solidFill>
                    <a:srgbClr val="C00000"/>
                  </a:solidFill>
                  <a:latin typeface="+mn-cs"/>
                  <a:ea typeface="幼圆" panose="02010509060101010101" pitchFamily="49" charset="-122"/>
                  <a:sym typeface="+mn-lt"/>
                </a:rPr>
                <a:t>have started</a:t>
              </a:r>
              <a:r>
                <a:rPr lang="zh-CN" altLang="en-US" sz="2400" b="1">
                  <a:solidFill>
                    <a:srgbClr val="C00000"/>
                  </a:solidFill>
                  <a:latin typeface="+mn-cs"/>
                  <a:ea typeface="幼圆" panose="02010509060101010101" pitchFamily="49" charset="-122"/>
                  <a:sym typeface="+mn-lt"/>
                </a:rPr>
                <a:t>。</a:t>
              </a:r>
              <a:endParaRPr lang="zh-CN" altLang="en-US" sz="2400" b="1">
                <a:solidFill>
                  <a:srgbClr val="C00000"/>
                </a:solidFill>
                <a:latin typeface="+mn-cs"/>
                <a:ea typeface="幼圆" panose="02010509060101010101" pitchFamily="49" charset="-122"/>
                <a:sym typeface="+mn-lt"/>
              </a:endParaRPr>
            </a:p>
          </p:txBody>
        </p:sp>
        <p:pic>
          <p:nvPicPr>
            <p:cNvPr id="16" name="图片 15"/>
            <p:cNvPicPr>
              <a:picLocks noChangeAspect="1"/>
            </p:cNvPicPr>
            <p:nvPr>
              <p:custDataLst>
                <p:tags r:id="rId6"/>
              </p:custDataLst>
            </p:nvPr>
          </p:nvPicPr>
          <p:blipFill>
            <a:blip r:embed="rId7"/>
            <a:stretch>
              <a:fillRect/>
            </a:stretch>
          </p:blipFill>
          <p:spPr>
            <a:xfrm>
              <a:off x="5643098" y="4627467"/>
              <a:ext cx="1628553" cy="1628553"/>
            </a:xfrm>
            <a:prstGeom prst="rect">
              <a:avLst/>
            </a:prstGeom>
          </p:spPr>
        </p:pic>
      </p:grpSp>
      <p:sp>
        <p:nvSpPr>
          <p:cNvPr id="18" name="Text Box 2"/>
          <p:cNvSpPr txBox="1">
            <a:spLocks noChangeArrowheads="1"/>
          </p:cNvSpPr>
          <p:nvPr>
            <p:custDataLst>
              <p:tags r:id="rId8"/>
            </p:custDataLst>
          </p:nvPr>
        </p:nvSpPr>
        <p:spPr bwMode="auto">
          <a:xfrm>
            <a:off x="741045" y="1652905"/>
            <a:ext cx="2477135" cy="524510"/>
          </a:xfrm>
          <a:prstGeom prst="rect">
            <a:avLst/>
          </a:prstGeom>
          <a:solidFill>
            <a:srgbClr val="FFC000"/>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ct val="50000"/>
              </a:spcBef>
              <a:buFont typeface="Arial" panose="020B0604020202020204" pitchFamily="34" charset="0"/>
              <a:buNone/>
            </a:pPr>
            <a:r>
              <a:rPr kumimoji="1" lang="en-US" altLang="zh-CN" sz="2800" b="1">
                <a:latin typeface="Times New Roman" panose="02020603050405020304"/>
                <a:ea typeface="+mn-ea"/>
                <a:cs typeface="Times New Roman" panose="02020603050405020304" pitchFamily="18" charset="0"/>
                <a:sym typeface="+mn-lt"/>
              </a:rPr>
              <a:t>have started</a:t>
            </a:r>
            <a:endParaRPr kumimoji="1" lang="en-US" altLang="zh-CN" sz="2800" b="1">
              <a:latin typeface="Times New Roman" panose="02020603050405020304"/>
              <a:ea typeface="+mn-ea"/>
              <a:cs typeface="Times New Roman" panose="02020603050405020304" pitchFamily="18" charset="0"/>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4777740"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5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现在完成时</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332740" y="1024255"/>
            <a:ext cx="11468100" cy="5257165"/>
          </a:xfrm>
          <a:prstGeom prst="rect">
            <a:avLst/>
          </a:prstGeom>
        </p:spPr>
        <p:txBody>
          <a:bodyPr wrap="square">
            <a:noAutofit/>
          </a:bodyPr>
          <a:lstStyle/>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．谓语动词的构成：</a:t>
            </a:r>
            <a:r>
              <a:rPr lang="en-US" altLang="zh-CN" sz="2800" b="1">
                <a:solidFill>
                  <a:srgbClr val="C00000"/>
                </a:solidFill>
                <a:uFillTx/>
                <a:latin typeface="Times New Roman" panose="02020603050405020304" pitchFamily="18" charset="0"/>
                <a:ea typeface="华文楷体" panose="02010600040101010101" charset="-122"/>
                <a:cs typeface="Times New Roman" panose="02020603050405020304" pitchFamily="18" charset="0"/>
              </a:rPr>
              <a:t>have/has done</a:t>
            </a:r>
            <a:endPar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．基本用法</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(1)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表示过去发生或已经完成的某一动作到说话时刚刚完成或结束，而对现在造成影响或结果，</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常用时间状语：</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already,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sym typeface="+mn-ea"/>
              </a:rPr>
              <a:t>just, yet, never, before, lately, till now,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so far, recently, for a long time, in the past/last few years</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等。</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fontAlgn="auto">
              <a:lnSpc>
                <a:spcPct val="150000"/>
              </a:lnSpc>
              <a:spcBef>
                <a:spcPct val="0"/>
              </a:spcBef>
              <a:spcAft>
                <a:spcPct val="0"/>
              </a:spcAft>
            </a:pP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Great changes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have taken place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in our city </a:t>
            </a:r>
            <a:r>
              <a:rPr lang="en-US" altLang="zh-CN" sz="2800" b="1" u="sng">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in the past ten years</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fontAlgn="auto">
              <a:lnSpc>
                <a:spcPct val="150000"/>
              </a:lnSpc>
              <a:spcBef>
                <a:spcPct val="0"/>
              </a:spcBef>
              <a:spcAft>
                <a:spcPct val="0"/>
              </a:spcAft>
            </a:pP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4777740"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5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现在完成时</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486410" y="1024255"/>
            <a:ext cx="11314430" cy="5257165"/>
          </a:xfrm>
          <a:prstGeom prst="rect">
            <a:avLst/>
          </a:prstGeom>
        </p:spPr>
        <p:txBody>
          <a:bodyPr wrap="square">
            <a:noAutofit/>
          </a:bodyPr>
          <a:lstStyle/>
          <a:p>
            <a:pPr marL="0" indent="0" algn="l" defTabSz="266700">
              <a:lnSpc>
                <a:spcPct val="150000"/>
              </a:lnSpc>
              <a:spcBef>
                <a:spcPct val="0"/>
              </a:spcBef>
              <a:spcAft>
                <a:spcPct val="0"/>
              </a:spcAft>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(2)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过去已经开始，一直持续到现在</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也许还会继续进行下去</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的动作或状态</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，常与</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since</a:t>
            </a:r>
            <a:r>
              <a:rPr lang="zh-CN" altLang="en-US"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＋时间点</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或</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for</a:t>
            </a:r>
            <a:r>
              <a:rPr lang="zh-CN" altLang="en-US"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＋时间段</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so far</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by now</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 in the</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past/last</a:t>
            </a:r>
            <a:r>
              <a:rPr lang="zh-CN" altLang="en-US"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＋时间段</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连用。</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fontAlgn="auto">
              <a:lnSpc>
                <a:spcPct val="150000"/>
              </a:lnSpc>
              <a:spcBef>
                <a:spcPct val="0"/>
              </a:spcBef>
              <a:spcAft>
                <a:spcPct val="0"/>
              </a:spcAft>
            </a:pP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He moved here in 2019 and he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has lived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here ever </a:t>
            </a:r>
            <a:r>
              <a:rPr lang="en-US" altLang="zh-CN" sz="2800" b="1" u="sng">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since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indent="0" algn="just" defTabSz="266700" fontAlgn="auto">
              <a:lnSpc>
                <a:spcPct val="150000"/>
              </a:lnSpc>
              <a:spcBef>
                <a:spcPct val="0"/>
              </a:spcBef>
              <a:spcAft>
                <a:spcPct val="0"/>
              </a:spcAft>
            </a:pPr>
            <a:r>
              <a:rPr lang="en-US" altLang="zh-CN"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(3</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在时间和条件状语从句中，用现在完成时表示将来某时前已完成的动作。</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indent="457200" algn="just" defTabSz="266700" fontAlgn="auto">
              <a:lnSpc>
                <a:spcPct val="150000"/>
              </a:lnSpc>
              <a:spcBef>
                <a:spcPct val="0"/>
              </a:spcBef>
              <a:spcAft>
                <a:spcPct val="0"/>
              </a:spcAft>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Please return the book to me </a:t>
            </a:r>
            <a:r>
              <a:rPr lang="en-US" altLang="zh-CN" sz="2800" b="1" u="sng">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when you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have finished</a:t>
            </a:r>
            <a:r>
              <a:rPr lang="en-US" altLang="zh-CN" sz="2800" b="1" u="sng">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it</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indent="457200" algn="just" defTabSz="266700" fontAlgn="auto">
              <a:lnSpc>
                <a:spcPct val="150000"/>
              </a:lnSpc>
              <a:spcBef>
                <a:spcPct val="0"/>
              </a:spcBef>
              <a:spcAft>
                <a:spcPct val="0"/>
              </a:spcAft>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We shall not restart our business </a:t>
            </a:r>
            <a:r>
              <a:rPr lang="en-US" altLang="zh-CN" sz="2800" b="1" u="sng">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until we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have finished</a:t>
            </a:r>
            <a:r>
              <a:rPr lang="en-US" altLang="zh-CN" sz="2800" b="1" u="sng">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our plan</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a:t>
            </a:r>
            <a:endParaRPr lang="en-US" altLang="zh-CN" sz="2800" b="1">
              <a:solidFill>
                <a:srgbClr val="43A38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indent="0" algn="just" defTabSz="266700" fontAlgn="auto">
              <a:lnSpc>
                <a:spcPct val="150000"/>
              </a:lnSpc>
              <a:spcBef>
                <a:spcPct val="0"/>
              </a:spcBef>
              <a:spcAft>
                <a:spcPct val="0"/>
              </a:spcAft>
            </a:pPr>
            <a:endParaRPr lang="en-US" altLang="zh-CN" sz="2800" b="1">
              <a:solidFill>
                <a:srgbClr val="43A38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609600" y="990600"/>
          <a:ext cx="11176000" cy="5486400"/>
        </p:xfrm>
        <a:graphic>
          <a:graphicData uri="http://schemas.openxmlformats.org/drawingml/2006/table">
            <a:tbl>
              <a:tblPr firstRow="1" bandRow="1">
                <a:tableStyleId>{5C22544A-7EE6-4342-B048-85BDC9FD1C3A}</a:tableStyleId>
              </a:tblPr>
              <a:tblGrid>
                <a:gridCol w="2235200"/>
                <a:gridCol w="2235200"/>
                <a:gridCol w="2235200"/>
                <a:gridCol w="2235200"/>
                <a:gridCol w="2235200"/>
              </a:tblGrid>
              <a:tr h="1097280">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r>
              <a:tr h="1097280">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r>
              <a:tr h="1097280">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r>
              <a:tr h="1097280">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r>
              <a:tr h="1097280">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c>
                  <a:txBody>
                    <a:bodyPr wrap="square"/>
                    <a:lstStyle/>
                    <a:p>
                      <a:endParaRPr lang="zh-CN" altLang="en-US" sz="1865"/>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6">
                        <a:lumMod val="20000"/>
                        <a:lumOff val="80000"/>
                      </a:schemeClr>
                    </a:solidFill>
                  </a:tcPr>
                </a:tc>
              </a:tr>
            </a:tbl>
          </a:graphicData>
        </a:graphic>
      </p:graphicFrame>
      <p:sp>
        <p:nvSpPr>
          <p:cNvPr id="89129" name="TextBox 5"/>
          <p:cNvSpPr txBox="1">
            <a:spLocks noChangeArrowheads="1"/>
          </p:cNvSpPr>
          <p:nvPr/>
        </p:nvSpPr>
        <p:spPr bwMode="auto">
          <a:xfrm>
            <a:off x="1727200" y="1143000"/>
            <a:ext cx="999490" cy="583565"/>
          </a:xfrm>
          <a:prstGeom prst="rect">
            <a:avLst/>
          </a:prstGeom>
          <a:noFill/>
          <a:ln w="9525">
            <a:noFill/>
            <a:miter lim="800000"/>
          </a:ln>
        </p:spPr>
        <p:txBody>
          <a:bodyPr wrap="none">
            <a:spAutoFit/>
          </a:bodyPr>
          <a:lstStyle/>
          <a:p>
            <a:r>
              <a:rPr lang="zh-CN" altLang="en-US" sz="3200" b="1">
                <a:solidFill>
                  <a:srgbClr val="FF0000"/>
                </a:solidFill>
              </a:rPr>
              <a:t>时间</a:t>
            </a:r>
            <a:endParaRPr lang="zh-CN" altLang="en-US" sz="3200" b="1">
              <a:solidFill>
                <a:srgbClr val="FF0000"/>
              </a:solidFill>
            </a:endParaRPr>
          </a:p>
        </p:txBody>
      </p:sp>
      <p:sp>
        <p:nvSpPr>
          <p:cNvPr id="89130" name="TextBox 6"/>
          <p:cNvSpPr txBox="1">
            <a:spLocks noChangeArrowheads="1"/>
          </p:cNvSpPr>
          <p:nvPr/>
        </p:nvSpPr>
        <p:spPr bwMode="auto">
          <a:xfrm>
            <a:off x="711200" y="1447800"/>
            <a:ext cx="999490" cy="583565"/>
          </a:xfrm>
          <a:prstGeom prst="rect">
            <a:avLst/>
          </a:prstGeom>
          <a:noFill/>
          <a:ln w="9525">
            <a:noFill/>
            <a:miter lim="800000"/>
          </a:ln>
        </p:spPr>
        <p:txBody>
          <a:bodyPr wrap="none">
            <a:spAutoFit/>
          </a:bodyPr>
          <a:lstStyle/>
          <a:p>
            <a:r>
              <a:rPr lang="zh-CN" altLang="en-US" sz="3200" b="1">
                <a:solidFill>
                  <a:srgbClr val="FF0000"/>
                </a:solidFill>
              </a:rPr>
              <a:t>形态</a:t>
            </a:r>
            <a:endParaRPr lang="zh-CN" altLang="en-US" sz="3200" b="1">
              <a:solidFill>
                <a:srgbClr val="FF0000"/>
              </a:solidFill>
            </a:endParaRPr>
          </a:p>
        </p:txBody>
      </p:sp>
      <p:sp>
        <p:nvSpPr>
          <p:cNvPr id="89131" name="TextBox 7"/>
          <p:cNvSpPr txBox="1">
            <a:spLocks noChangeArrowheads="1"/>
          </p:cNvSpPr>
          <p:nvPr/>
        </p:nvSpPr>
        <p:spPr bwMode="auto">
          <a:xfrm>
            <a:off x="3251200" y="1219200"/>
            <a:ext cx="1407160" cy="829945"/>
          </a:xfrm>
          <a:prstGeom prst="rect">
            <a:avLst/>
          </a:prstGeom>
          <a:noFill/>
          <a:ln w="9525">
            <a:noFill/>
            <a:miter lim="800000"/>
          </a:ln>
        </p:spPr>
        <p:txBody>
          <a:bodyPr wrap="none">
            <a:spAutoFit/>
          </a:bodyPr>
          <a:lstStyle/>
          <a:p>
            <a:r>
              <a:rPr lang="zh-CN" altLang="en-US" sz="4800" b="1">
                <a:solidFill>
                  <a:srgbClr val="FF0000"/>
                </a:solidFill>
              </a:rPr>
              <a:t>现在</a:t>
            </a:r>
            <a:endParaRPr lang="zh-CN" altLang="en-US" sz="4800" b="1">
              <a:solidFill>
                <a:srgbClr val="FF0000"/>
              </a:solidFill>
            </a:endParaRPr>
          </a:p>
        </p:txBody>
      </p:sp>
      <p:sp>
        <p:nvSpPr>
          <p:cNvPr id="89132" name="TextBox 8"/>
          <p:cNvSpPr txBox="1">
            <a:spLocks noChangeArrowheads="1"/>
          </p:cNvSpPr>
          <p:nvPr/>
        </p:nvSpPr>
        <p:spPr bwMode="auto">
          <a:xfrm>
            <a:off x="5486400" y="1219200"/>
            <a:ext cx="1407160" cy="829945"/>
          </a:xfrm>
          <a:prstGeom prst="rect">
            <a:avLst/>
          </a:prstGeom>
          <a:noFill/>
          <a:ln w="9525">
            <a:noFill/>
            <a:miter lim="800000"/>
          </a:ln>
        </p:spPr>
        <p:txBody>
          <a:bodyPr wrap="none">
            <a:spAutoFit/>
          </a:bodyPr>
          <a:lstStyle/>
          <a:p>
            <a:r>
              <a:rPr lang="zh-CN" altLang="en-US" sz="4800" b="1">
                <a:solidFill>
                  <a:srgbClr val="FF0000"/>
                </a:solidFill>
              </a:rPr>
              <a:t>过去</a:t>
            </a:r>
            <a:endParaRPr lang="zh-CN" altLang="en-US" sz="4800" b="1">
              <a:solidFill>
                <a:srgbClr val="FF0000"/>
              </a:solidFill>
            </a:endParaRPr>
          </a:p>
        </p:txBody>
      </p:sp>
      <p:sp>
        <p:nvSpPr>
          <p:cNvPr id="89133" name="TextBox 9"/>
          <p:cNvSpPr txBox="1">
            <a:spLocks noChangeArrowheads="1"/>
          </p:cNvSpPr>
          <p:nvPr/>
        </p:nvSpPr>
        <p:spPr bwMode="auto">
          <a:xfrm>
            <a:off x="7721600" y="1219200"/>
            <a:ext cx="1407160" cy="829945"/>
          </a:xfrm>
          <a:prstGeom prst="rect">
            <a:avLst/>
          </a:prstGeom>
          <a:noFill/>
          <a:ln w="9525">
            <a:noFill/>
            <a:miter lim="800000"/>
          </a:ln>
        </p:spPr>
        <p:txBody>
          <a:bodyPr wrap="none">
            <a:spAutoFit/>
          </a:bodyPr>
          <a:lstStyle/>
          <a:p>
            <a:r>
              <a:rPr lang="zh-CN" altLang="en-US" sz="4800" b="1">
                <a:solidFill>
                  <a:srgbClr val="FF0000"/>
                </a:solidFill>
              </a:rPr>
              <a:t>将来</a:t>
            </a:r>
            <a:endParaRPr lang="zh-CN" altLang="en-US" sz="4800" b="1">
              <a:solidFill>
                <a:srgbClr val="FF0000"/>
              </a:solidFill>
            </a:endParaRPr>
          </a:p>
        </p:txBody>
      </p:sp>
      <p:sp>
        <p:nvSpPr>
          <p:cNvPr id="89134" name="TextBox 10"/>
          <p:cNvSpPr txBox="1">
            <a:spLocks noChangeArrowheads="1"/>
          </p:cNvSpPr>
          <p:nvPr/>
        </p:nvSpPr>
        <p:spPr bwMode="auto">
          <a:xfrm>
            <a:off x="9956800" y="1143000"/>
            <a:ext cx="1407160" cy="829945"/>
          </a:xfrm>
          <a:prstGeom prst="rect">
            <a:avLst/>
          </a:prstGeom>
          <a:noFill/>
          <a:ln w="9525">
            <a:noFill/>
            <a:miter lim="800000"/>
          </a:ln>
        </p:spPr>
        <p:txBody>
          <a:bodyPr wrap="none">
            <a:spAutoFit/>
          </a:bodyPr>
          <a:lstStyle/>
          <a:p>
            <a:r>
              <a:rPr lang="zh-CN" altLang="en-US" sz="4800" b="1">
                <a:solidFill>
                  <a:srgbClr val="FF0000"/>
                </a:solidFill>
              </a:rPr>
              <a:t>过将</a:t>
            </a:r>
            <a:endParaRPr lang="zh-CN" altLang="en-US" sz="4800" b="1">
              <a:solidFill>
                <a:srgbClr val="FF0000"/>
              </a:solidFill>
            </a:endParaRPr>
          </a:p>
        </p:txBody>
      </p:sp>
      <p:sp>
        <p:nvSpPr>
          <p:cNvPr id="89135" name="TextBox 11"/>
          <p:cNvSpPr txBox="1">
            <a:spLocks noChangeArrowheads="1"/>
          </p:cNvSpPr>
          <p:nvPr/>
        </p:nvSpPr>
        <p:spPr bwMode="auto">
          <a:xfrm>
            <a:off x="914400" y="2362200"/>
            <a:ext cx="1407160" cy="829945"/>
          </a:xfrm>
          <a:prstGeom prst="rect">
            <a:avLst/>
          </a:prstGeom>
          <a:noFill/>
          <a:ln w="9525">
            <a:noFill/>
            <a:miter lim="800000"/>
          </a:ln>
        </p:spPr>
        <p:txBody>
          <a:bodyPr wrap="none">
            <a:spAutoFit/>
          </a:bodyPr>
          <a:lstStyle/>
          <a:p>
            <a:r>
              <a:rPr lang="zh-CN" altLang="en-US" sz="4800" b="1">
                <a:solidFill>
                  <a:srgbClr val="0070C0"/>
                </a:solidFill>
              </a:rPr>
              <a:t>一般</a:t>
            </a:r>
            <a:endParaRPr lang="zh-CN" altLang="en-US" sz="4800" b="1">
              <a:solidFill>
                <a:srgbClr val="0070C0"/>
              </a:solidFill>
            </a:endParaRPr>
          </a:p>
        </p:txBody>
      </p:sp>
      <p:sp>
        <p:nvSpPr>
          <p:cNvPr id="89136" name="TextBox 12"/>
          <p:cNvSpPr txBox="1">
            <a:spLocks noChangeArrowheads="1"/>
          </p:cNvSpPr>
          <p:nvPr/>
        </p:nvSpPr>
        <p:spPr bwMode="auto">
          <a:xfrm>
            <a:off x="1016000" y="3429000"/>
            <a:ext cx="1407160" cy="829945"/>
          </a:xfrm>
          <a:prstGeom prst="rect">
            <a:avLst/>
          </a:prstGeom>
          <a:noFill/>
          <a:ln w="9525">
            <a:noFill/>
            <a:miter lim="800000"/>
          </a:ln>
        </p:spPr>
        <p:txBody>
          <a:bodyPr wrap="none">
            <a:spAutoFit/>
          </a:bodyPr>
          <a:lstStyle/>
          <a:p>
            <a:r>
              <a:rPr lang="zh-CN" altLang="en-US" sz="4800" b="1">
                <a:solidFill>
                  <a:srgbClr val="0070C0"/>
                </a:solidFill>
              </a:rPr>
              <a:t>进行</a:t>
            </a:r>
            <a:endParaRPr lang="zh-CN" altLang="en-US" sz="4800" b="1">
              <a:solidFill>
                <a:srgbClr val="0070C0"/>
              </a:solidFill>
            </a:endParaRPr>
          </a:p>
        </p:txBody>
      </p:sp>
      <p:sp>
        <p:nvSpPr>
          <p:cNvPr id="89137" name="TextBox 13"/>
          <p:cNvSpPr txBox="1">
            <a:spLocks noChangeArrowheads="1"/>
          </p:cNvSpPr>
          <p:nvPr/>
        </p:nvSpPr>
        <p:spPr bwMode="auto">
          <a:xfrm>
            <a:off x="1016000" y="4495800"/>
            <a:ext cx="1407160" cy="829945"/>
          </a:xfrm>
          <a:prstGeom prst="rect">
            <a:avLst/>
          </a:prstGeom>
          <a:noFill/>
          <a:ln w="9525">
            <a:noFill/>
            <a:miter lim="800000"/>
          </a:ln>
        </p:spPr>
        <p:txBody>
          <a:bodyPr wrap="none">
            <a:spAutoFit/>
          </a:bodyPr>
          <a:lstStyle/>
          <a:p>
            <a:r>
              <a:rPr lang="zh-CN" altLang="en-US" sz="4800" b="1">
                <a:solidFill>
                  <a:srgbClr val="0070C0"/>
                </a:solidFill>
              </a:rPr>
              <a:t>完成</a:t>
            </a:r>
            <a:endParaRPr lang="zh-CN" altLang="en-US" sz="4800" b="1">
              <a:solidFill>
                <a:srgbClr val="0070C0"/>
              </a:solidFill>
            </a:endParaRPr>
          </a:p>
        </p:txBody>
      </p:sp>
      <p:sp>
        <p:nvSpPr>
          <p:cNvPr id="89138" name="TextBox 14"/>
          <p:cNvSpPr txBox="1">
            <a:spLocks noChangeArrowheads="1"/>
          </p:cNvSpPr>
          <p:nvPr/>
        </p:nvSpPr>
        <p:spPr bwMode="auto">
          <a:xfrm>
            <a:off x="1016000" y="5638800"/>
            <a:ext cx="1407160" cy="829945"/>
          </a:xfrm>
          <a:prstGeom prst="rect">
            <a:avLst/>
          </a:prstGeom>
          <a:noFill/>
          <a:ln w="9525">
            <a:noFill/>
            <a:miter lim="800000"/>
          </a:ln>
        </p:spPr>
        <p:txBody>
          <a:bodyPr wrap="none">
            <a:spAutoFit/>
          </a:bodyPr>
          <a:lstStyle/>
          <a:p>
            <a:r>
              <a:rPr lang="zh-CN" altLang="en-US" sz="4800" b="1">
                <a:solidFill>
                  <a:srgbClr val="0070C0"/>
                </a:solidFill>
              </a:rPr>
              <a:t>完进</a:t>
            </a:r>
            <a:endParaRPr lang="zh-CN" altLang="en-US" sz="4800" b="1">
              <a:solidFill>
                <a:srgbClr val="0070C0"/>
              </a:solidFill>
            </a:endParaRPr>
          </a:p>
        </p:txBody>
      </p:sp>
      <p:sp>
        <p:nvSpPr>
          <p:cNvPr id="89139" name="TextBox 15"/>
          <p:cNvSpPr txBox="1">
            <a:spLocks noChangeArrowheads="1"/>
          </p:cNvSpPr>
          <p:nvPr/>
        </p:nvSpPr>
        <p:spPr bwMode="auto">
          <a:xfrm>
            <a:off x="8016213" y="164637"/>
            <a:ext cx="3454400" cy="748030"/>
          </a:xfrm>
          <a:prstGeom prst="rect">
            <a:avLst/>
          </a:prstGeom>
          <a:noFill/>
          <a:ln w="9525">
            <a:noFill/>
            <a:miter lim="800000"/>
          </a:ln>
        </p:spPr>
        <p:txBody>
          <a:bodyPr wrap="none">
            <a:spAutoFit/>
          </a:bodyPr>
          <a:lstStyle/>
          <a:p>
            <a:r>
              <a:rPr lang="zh-CN" altLang="en-US" sz="4265" b="1">
                <a:solidFill>
                  <a:srgbClr val="FF0000"/>
                </a:solidFill>
              </a:rPr>
              <a:t>（以</a:t>
            </a:r>
            <a:r>
              <a:rPr lang="en-US" altLang="zh-CN" sz="4265" b="1">
                <a:solidFill>
                  <a:srgbClr val="FF0000"/>
                </a:solidFill>
              </a:rPr>
              <a:t>do</a:t>
            </a:r>
            <a:r>
              <a:rPr lang="zh-CN" altLang="en-US" sz="4265" b="1">
                <a:solidFill>
                  <a:srgbClr val="FF0000"/>
                </a:solidFill>
              </a:rPr>
              <a:t>为例）</a:t>
            </a:r>
            <a:endParaRPr lang="zh-CN" altLang="en-US" sz="4265" b="1">
              <a:solidFill>
                <a:srgbClr val="FF0000"/>
              </a:solidFill>
            </a:endParaRPr>
          </a:p>
        </p:txBody>
      </p:sp>
      <p:sp>
        <p:nvSpPr>
          <p:cNvPr id="6196" name="TextBox 16"/>
          <p:cNvSpPr txBox="1">
            <a:spLocks noChangeArrowheads="1"/>
          </p:cNvSpPr>
          <p:nvPr/>
        </p:nvSpPr>
        <p:spPr bwMode="auto">
          <a:xfrm>
            <a:off x="2946400" y="2590800"/>
            <a:ext cx="1618615" cy="583565"/>
          </a:xfrm>
          <a:prstGeom prst="rect">
            <a:avLst/>
          </a:prstGeom>
          <a:noFill/>
          <a:ln w="9525">
            <a:noFill/>
            <a:miter lim="800000"/>
          </a:ln>
        </p:spPr>
        <p:txBody>
          <a:bodyPr wrap="none">
            <a:spAutoFit/>
          </a:bodyPr>
          <a:lstStyle/>
          <a:p>
            <a:r>
              <a:rPr lang="en-US" altLang="zh-CN" sz="3200" b="1">
                <a:latin typeface="Times New Roman" panose="02020603050405020304" pitchFamily="18" charset="0"/>
                <a:cs typeface="Times New Roman" panose="02020603050405020304" pitchFamily="18" charset="0"/>
              </a:rPr>
              <a:t>do/does</a:t>
            </a:r>
            <a:endParaRPr lang="en-US" altLang="zh-CN" sz="3200" b="1">
              <a:latin typeface="Times New Roman" panose="02020603050405020304" pitchFamily="18" charset="0"/>
              <a:cs typeface="Times New Roman" panose="02020603050405020304" pitchFamily="18" charset="0"/>
            </a:endParaRPr>
          </a:p>
        </p:txBody>
      </p:sp>
      <p:sp>
        <p:nvSpPr>
          <p:cNvPr id="89141" name="TextBox 18"/>
          <p:cNvSpPr txBox="1">
            <a:spLocks noChangeArrowheads="1"/>
          </p:cNvSpPr>
          <p:nvPr/>
        </p:nvSpPr>
        <p:spPr bwMode="auto">
          <a:xfrm>
            <a:off x="1727200" y="1752600"/>
            <a:ext cx="309880" cy="460375"/>
          </a:xfrm>
          <a:prstGeom prst="rect">
            <a:avLst/>
          </a:prstGeom>
          <a:noFill/>
          <a:ln w="9525">
            <a:noFill/>
            <a:miter lim="800000"/>
          </a:ln>
        </p:spPr>
        <p:txBody>
          <a:bodyPr wrap="none">
            <a:spAutoFit/>
          </a:bodyPr>
          <a:lstStyle/>
          <a:p>
            <a:endParaRPr lang="zh-CN" altLang="en-US" sz="2400"/>
          </a:p>
        </p:txBody>
      </p:sp>
      <p:sp>
        <p:nvSpPr>
          <p:cNvPr id="89142" name="Text Box 56"/>
          <p:cNvSpPr txBox="1">
            <a:spLocks noChangeArrowheads="1"/>
          </p:cNvSpPr>
          <p:nvPr/>
        </p:nvSpPr>
        <p:spPr bwMode="auto">
          <a:xfrm>
            <a:off x="3962400" y="4648200"/>
            <a:ext cx="309880" cy="460375"/>
          </a:xfrm>
          <a:prstGeom prst="rect">
            <a:avLst/>
          </a:prstGeom>
          <a:noFill/>
          <a:ln w="9525">
            <a:noFill/>
            <a:miter lim="800000"/>
          </a:ln>
        </p:spPr>
        <p:txBody>
          <a:bodyPr wrap="none">
            <a:spAutoFit/>
          </a:bodyPr>
          <a:lstStyle/>
          <a:p>
            <a:endParaRPr lang="zh-CN" altLang="en-US" sz="2400"/>
          </a:p>
        </p:txBody>
      </p:sp>
      <p:sp>
        <p:nvSpPr>
          <p:cNvPr id="6200" name="Text Box 57"/>
          <p:cNvSpPr txBox="1">
            <a:spLocks noChangeArrowheads="1"/>
          </p:cNvSpPr>
          <p:nvPr/>
        </p:nvSpPr>
        <p:spPr bwMode="auto">
          <a:xfrm>
            <a:off x="3022600" y="4360333"/>
            <a:ext cx="1976120" cy="1076325"/>
          </a:xfrm>
          <a:prstGeom prst="rect">
            <a:avLst/>
          </a:prstGeom>
          <a:noFill/>
          <a:ln w="9525">
            <a:noFill/>
            <a:miter lim="800000"/>
          </a:ln>
        </p:spPr>
        <p:txBody>
          <a:bodyPr wrap="none">
            <a:spAutoFit/>
          </a:bodyPr>
          <a:lstStyle/>
          <a:p>
            <a:r>
              <a:rPr lang="en-US" altLang="zh-CN" sz="3200" b="1">
                <a:latin typeface="Times New Roman" panose="02020603050405020304" pitchFamily="18" charset="0"/>
                <a:cs typeface="Times New Roman" panose="02020603050405020304" pitchFamily="18" charset="0"/>
              </a:rPr>
              <a:t>have/has</a:t>
            </a:r>
            <a:r>
              <a:rPr lang="en-US" altLang="zh-CN" sz="2400">
                <a:latin typeface="Times New Roman" panose="02020603050405020304" pitchFamily="18" charset="0"/>
                <a:cs typeface="Times New Roman" panose="02020603050405020304" pitchFamily="18" charset="0"/>
              </a:rPr>
              <a:t> </a:t>
            </a:r>
            <a:endParaRPr lang="en-US" altLang="zh-CN" sz="2400">
              <a:latin typeface="Times New Roman" panose="02020603050405020304" pitchFamily="18" charset="0"/>
              <a:cs typeface="Times New Roman" panose="02020603050405020304" pitchFamily="18" charset="0"/>
            </a:endParaRPr>
          </a:p>
          <a:p>
            <a:r>
              <a:rPr lang="en-US" altLang="zh-CN" sz="3200" b="1">
                <a:latin typeface="Times New Roman" panose="02020603050405020304" pitchFamily="18" charset="0"/>
                <a:cs typeface="Times New Roman" panose="02020603050405020304" pitchFamily="18" charset="0"/>
              </a:rPr>
              <a:t>done</a:t>
            </a:r>
            <a:endParaRPr lang="en-US" altLang="zh-CN" sz="3200" b="1">
              <a:latin typeface="Times New Roman" panose="02020603050405020304" pitchFamily="18" charset="0"/>
              <a:cs typeface="Times New Roman" panose="02020603050405020304" pitchFamily="18" charset="0"/>
            </a:endParaRPr>
          </a:p>
        </p:txBody>
      </p:sp>
      <p:sp>
        <p:nvSpPr>
          <p:cNvPr id="89144" name="Text Box 58"/>
          <p:cNvSpPr txBox="1">
            <a:spLocks noChangeArrowheads="1"/>
          </p:cNvSpPr>
          <p:nvPr/>
        </p:nvSpPr>
        <p:spPr bwMode="auto">
          <a:xfrm>
            <a:off x="4064000" y="5791200"/>
            <a:ext cx="309880" cy="460375"/>
          </a:xfrm>
          <a:prstGeom prst="rect">
            <a:avLst/>
          </a:prstGeom>
          <a:noFill/>
          <a:ln w="9525">
            <a:noFill/>
            <a:miter lim="800000"/>
          </a:ln>
        </p:spPr>
        <p:txBody>
          <a:bodyPr wrap="none">
            <a:spAutoFit/>
          </a:bodyPr>
          <a:lstStyle/>
          <a:p>
            <a:endParaRPr lang="zh-CN" altLang="en-US" sz="2400"/>
          </a:p>
        </p:txBody>
      </p:sp>
      <p:sp>
        <p:nvSpPr>
          <p:cNvPr id="6202" name="Text Box 59"/>
          <p:cNvSpPr txBox="1">
            <a:spLocks noChangeArrowheads="1"/>
          </p:cNvSpPr>
          <p:nvPr/>
        </p:nvSpPr>
        <p:spPr bwMode="auto">
          <a:xfrm>
            <a:off x="2880360" y="5384800"/>
            <a:ext cx="2199005" cy="1076325"/>
          </a:xfrm>
          <a:prstGeom prst="rect">
            <a:avLst/>
          </a:prstGeom>
          <a:noFill/>
          <a:ln w="9525" algn="ctr">
            <a:noFill/>
            <a:miter lim="800000"/>
          </a:ln>
        </p:spPr>
        <p:txBody>
          <a:bodyPr wrap="square">
            <a:spAutoFit/>
          </a:bodyPr>
          <a:lstStyle/>
          <a:p>
            <a:r>
              <a:rPr lang="en-US" altLang="zh-CN" sz="3200" b="1">
                <a:latin typeface="Times New Roman" panose="02020603050405020304" pitchFamily="18" charset="0"/>
                <a:cs typeface="Times New Roman" panose="02020603050405020304" pitchFamily="18" charset="0"/>
              </a:rPr>
              <a:t>have/has </a:t>
            </a:r>
            <a:endParaRPr lang="en-US" altLang="zh-CN" sz="3200" b="1">
              <a:latin typeface="Times New Roman" panose="02020603050405020304" pitchFamily="18" charset="0"/>
              <a:cs typeface="Times New Roman" panose="02020603050405020304" pitchFamily="18" charset="0"/>
            </a:endParaRPr>
          </a:p>
          <a:p>
            <a:r>
              <a:rPr lang="en-US" altLang="zh-CN" sz="3200" b="1">
                <a:latin typeface="Times New Roman" panose="02020603050405020304" pitchFamily="18" charset="0"/>
                <a:cs typeface="Times New Roman" panose="02020603050405020304" pitchFamily="18" charset="0"/>
              </a:rPr>
              <a:t>been doing</a:t>
            </a:r>
            <a:endParaRPr lang="en-US" altLang="zh-CN" sz="3200" b="1">
              <a:latin typeface="Times New Roman" panose="02020603050405020304" pitchFamily="18" charset="0"/>
              <a:cs typeface="Times New Roman" panose="02020603050405020304" pitchFamily="18" charset="0"/>
            </a:endParaRPr>
          </a:p>
        </p:txBody>
      </p:sp>
      <p:sp>
        <p:nvSpPr>
          <p:cNvPr id="6203" name="Text Box 60"/>
          <p:cNvSpPr txBox="1">
            <a:spLocks noChangeArrowheads="1"/>
          </p:cNvSpPr>
          <p:nvPr/>
        </p:nvSpPr>
        <p:spPr bwMode="auto">
          <a:xfrm>
            <a:off x="7823200" y="2590800"/>
            <a:ext cx="1618615" cy="583565"/>
          </a:xfrm>
          <a:prstGeom prst="rect">
            <a:avLst/>
          </a:prstGeom>
          <a:noFill/>
          <a:ln w="9525" algn="ctr">
            <a:noFill/>
            <a:miter lim="800000"/>
          </a:ln>
        </p:spPr>
        <p:txBody>
          <a:bodyPr wrap="none">
            <a:spAutoFit/>
          </a:bodyPr>
          <a:lstStyle/>
          <a:p>
            <a:r>
              <a:rPr lang="en-US" altLang="zh-CN" sz="3200" b="1">
                <a:latin typeface="Times New Roman" panose="02020603050405020304" pitchFamily="18" charset="0"/>
                <a:cs typeface="Times New Roman" panose="02020603050405020304" pitchFamily="18" charset="0"/>
              </a:rPr>
              <a:t>will do</a:t>
            </a:r>
            <a:endParaRPr lang="en-US" altLang="zh-CN" sz="3200" b="1">
              <a:latin typeface="Times New Roman" panose="02020603050405020304" pitchFamily="18" charset="0"/>
              <a:cs typeface="Times New Roman" panose="02020603050405020304" pitchFamily="18" charset="0"/>
            </a:endParaRPr>
          </a:p>
        </p:txBody>
      </p:sp>
      <p:sp>
        <p:nvSpPr>
          <p:cNvPr id="6204" name="Text Box 61"/>
          <p:cNvSpPr txBox="1">
            <a:spLocks noChangeArrowheads="1"/>
          </p:cNvSpPr>
          <p:nvPr/>
        </p:nvSpPr>
        <p:spPr bwMode="auto">
          <a:xfrm>
            <a:off x="2929467" y="3242733"/>
            <a:ext cx="1981200" cy="1076325"/>
          </a:xfrm>
          <a:prstGeom prst="rect">
            <a:avLst/>
          </a:prstGeom>
          <a:noFill/>
          <a:ln w="9525" algn="ctr">
            <a:noFill/>
            <a:miter lim="800000"/>
          </a:ln>
        </p:spPr>
        <p:txBody>
          <a:bodyPr wrap="none">
            <a:spAutoFit/>
          </a:bodyPr>
          <a:lstStyle/>
          <a:p>
            <a:r>
              <a:rPr lang="en-US" altLang="zh-CN" sz="3200" b="1">
                <a:latin typeface="Times New Roman" panose="02020603050405020304" pitchFamily="18" charset="0"/>
                <a:cs typeface="Times New Roman" panose="02020603050405020304" pitchFamily="18" charset="0"/>
              </a:rPr>
              <a:t>am/ is /are</a:t>
            </a:r>
            <a:endParaRPr lang="en-US" altLang="zh-CN" sz="3200" b="1">
              <a:latin typeface="Times New Roman" panose="02020603050405020304" pitchFamily="18" charset="0"/>
              <a:cs typeface="Times New Roman" panose="02020603050405020304" pitchFamily="18" charset="0"/>
            </a:endParaRPr>
          </a:p>
          <a:p>
            <a:r>
              <a:rPr lang="en-US" altLang="zh-CN" sz="3200" b="1">
                <a:latin typeface="Times New Roman" panose="02020603050405020304" pitchFamily="18" charset="0"/>
                <a:cs typeface="Times New Roman" panose="02020603050405020304" pitchFamily="18" charset="0"/>
              </a:rPr>
              <a:t>doing</a:t>
            </a:r>
            <a:endParaRPr lang="en-US" altLang="zh-CN" sz="3200" b="1">
              <a:latin typeface="Times New Roman" panose="02020603050405020304" pitchFamily="18" charset="0"/>
              <a:cs typeface="Times New Roman" panose="02020603050405020304" pitchFamily="18" charset="0"/>
            </a:endParaRPr>
          </a:p>
        </p:txBody>
      </p:sp>
      <p:sp>
        <p:nvSpPr>
          <p:cNvPr id="6205" name="Text Box 62"/>
          <p:cNvSpPr txBox="1">
            <a:spLocks noChangeArrowheads="1"/>
          </p:cNvSpPr>
          <p:nvPr/>
        </p:nvSpPr>
        <p:spPr bwMode="auto">
          <a:xfrm>
            <a:off x="5071533" y="3242733"/>
            <a:ext cx="2233930" cy="1076325"/>
          </a:xfrm>
          <a:prstGeom prst="rect">
            <a:avLst/>
          </a:prstGeom>
          <a:noFill/>
          <a:ln w="9525" algn="ctr">
            <a:noFill/>
            <a:miter lim="800000"/>
          </a:ln>
        </p:spPr>
        <p:txBody>
          <a:bodyPr wrap="none">
            <a:spAutoFit/>
          </a:bodyPr>
          <a:lstStyle/>
          <a:p>
            <a:r>
              <a:rPr lang="en-US" altLang="zh-CN" sz="3200" b="1">
                <a:latin typeface="Times New Roman" panose="02020603050405020304" pitchFamily="18" charset="0"/>
                <a:cs typeface="Times New Roman" panose="02020603050405020304" pitchFamily="18" charset="0"/>
              </a:rPr>
              <a:t>was/ were </a:t>
            </a:r>
            <a:endParaRPr lang="en-US" altLang="zh-CN" sz="3200" b="1">
              <a:latin typeface="Times New Roman" panose="02020603050405020304" pitchFamily="18" charset="0"/>
              <a:cs typeface="Times New Roman" panose="02020603050405020304" pitchFamily="18" charset="0"/>
            </a:endParaRPr>
          </a:p>
          <a:p>
            <a:r>
              <a:rPr lang="en-US" altLang="zh-CN" sz="3200" b="1">
                <a:latin typeface="Times New Roman" panose="02020603050405020304" pitchFamily="18" charset="0"/>
                <a:cs typeface="Times New Roman" panose="02020603050405020304" pitchFamily="18" charset="0"/>
              </a:rPr>
              <a:t>doing</a:t>
            </a:r>
            <a:endParaRPr lang="en-US" altLang="zh-CN" sz="3200" b="1">
              <a:latin typeface="Times New Roman" panose="02020603050405020304" pitchFamily="18" charset="0"/>
              <a:cs typeface="Times New Roman" panose="02020603050405020304" pitchFamily="18" charset="0"/>
            </a:endParaRPr>
          </a:p>
        </p:txBody>
      </p:sp>
      <p:sp>
        <p:nvSpPr>
          <p:cNvPr id="6206" name="Text Box 63"/>
          <p:cNvSpPr txBox="1">
            <a:spLocks noChangeArrowheads="1"/>
          </p:cNvSpPr>
          <p:nvPr/>
        </p:nvSpPr>
        <p:spPr bwMode="auto">
          <a:xfrm>
            <a:off x="5283200" y="4724400"/>
            <a:ext cx="1823720" cy="583565"/>
          </a:xfrm>
          <a:prstGeom prst="rect">
            <a:avLst/>
          </a:prstGeom>
          <a:noFill/>
          <a:ln w="9525" algn="ctr">
            <a:noFill/>
            <a:miter lim="800000"/>
          </a:ln>
        </p:spPr>
        <p:txBody>
          <a:bodyPr wrap="none">
            <a:spAutoFit/>
          </a:bodyPr>
          <a:lstStyle/>
          <a:p>
            <a:r>
              <a:rPr lang="en-US" altLang="zh-CN" sz="3200" b="1">
                <a:latin typeface="Times New Roman" panose="02020603050405020304" pitchFamily="18" charset="0"/>
                <a:cs typeface="Times New Roman" panose="02020603050405020304" pitchFamily="18" charset="0"/>
              </a:rPr>
              <a:t>had done</a:t>
            </a:r>
            <a:endParaRPr lang="en-US" altLang="zh-CN" sz="3200" b="1">
              <a:latin typeface="Times New Roman" panose="02020603050405020304" pitchFamily="18" charset="0"/>
              <a:cs typeface="Times New Roman" panose="02020603050405020304" pitchFamily="18" charset="0"/>
            </a:endParaRPr>
          </a:p>
        </p:txBody>
      </p:sp>
      <p:sp>
        <p:nvSpPr>
          <p:cNvPr id="6208" name="Text Box 65"/>
          <p:cNvSpPr txBox="1">
            <a:spLocks noChangeArrowheads="1"/>
          </p:cNvSpPr>
          <p:nvPr/>
        </p:nvSpPr>
        <p:spPr bwMode="auto">
          <a:xfrm>
            <a:off x="7679267" y="3242733"/>
            <a:ext cx="1823720" cy="1076325"/>
          </a:xfrm>
          <a:prstGeom prst="rect">
            <a:avLst/>
          </a:prstGeom>
          <a:noFill/>
          <a:ln w="9525" algn="ctr">
            <a:noFill/>
            <a:miter lim="800000"/>
          </a:ln>
        </p:spPr>
        <p:txBody>
          <a:bodyPr wrap="none">
            <a:spAutoFit/>
          </a:bodyPr>
          <a:lstStyle/>
          <a:p>
            <a:r>
              <a:rPr lang="en-US" altLang="zh-CN" sz="3200" b="1">
                <a:latin typeface="Times New Roman" panose="02020603050405020304" pitchFamily="18" charset="0"/>
                <a:cs typeface="Times New Roman" panose="02020603050405020304" pitchFamily="18" charset="0"/>
              </a:rPr>
              <a:t>will be </a:t>
            </a:r>
            <a:endParaRPr lang="en-US" altLang="zh-CN" sz="3200" b="1">
              <a:latin typeface="Times New Roman" panose="02020603050405020304" pitchFamily="18" charset="0"/>
              <a:cs typeface="Times New Roman" panose="02020603050405020304" pitchFamily="18" charset="0"/>
            </a:endParaRPr>
          </a:p>
          <a:p>
            <a:r>
              <a:rPr lang="en-US" altLang="zh-CN" sz="3200" b="1">
                <a:latin typeface="Times New Roman" panose="02020603050405020304" pitchFamily="18" charset="0"/>
                <a:cs typeface="Times New Roman" panose="02020603050405020304" pitchFamily="18" charset="0"/>
              </a:rPr>
              <a:t>doing</a:t>
            </a:r>
            <a:endParaRPr lang="en-US" altLang="zh-CN" sz="3200" b="1">
              <a:latin typeface="Times New Roman" panose="02020603050405020304" pitchFamily="18" charset="0"/>
              <a:cs typeface="Times New Roman" panose="02020603050405020304" pitchFamily="18" charset="0"/>
            </a:endParaRPr>
          </a:p>
        </p:txBody>
      </p:sp>
      <p:sp>
        <p:nvSpPr>
          <p:cNvPr id="6211" name="Text Box 68"/>
          <p:cNvSpPr txBox="1">
            <a:spLocks noChangeArrowheads="1"/>
          </p:cNvSpPr>
          <p:nvPr/>
        </p:nvSpPr>
        <p:spPr bwMode="auto">
          <a:xfrm>
            <a:off x="9550400" y="2590800"/>
            <a:ext cx="2028825" cy="583565"/>
          </a:xfrm>
          <a:prstGeom prst="rect">
            <a:avLst/>
          </a:prstGeom>
          <a:noFill/>
          <a:ln w="9525" algn="ctr">
            <a:noFill/>
            <a:miter lim="800000"/>
          </a:ln>
        </p:spPr>
        <p:txBody>
          <a:bodyPr wrap="none">
            <a:spAutoFit/>
          </a:bodyPr>
          <a:lstStyle/>
          <a:p>
            <a:r>
              <a:rPr lang="en-US" altLang="zh-CN" sz="3200" b="1">
                <a:latin typeface="Times New Roman" panose="02020603050405020304" pitchFamily="18" charset="0"/>
                <a:cs typeface="Times New Roman" panose="02020603050405020304" pitchFamily="18" charset="0"/>
              </a:rPr>
              <a:t>would do </a:t>
            </a:r>
            <a:endParaRPr lang="en-US" altLang="zh-CN" sz="3200" b="1">
              <a:latin typeface="Times New Roman" panose="02020603050405020304" pitchFamily="18" charset="0"/>
              <a:cs typeface="Times New Roman" panose="02020603050405020304" pitchFamily="18" charset="0"/>
            </a:endParaRPr>
          </a:p>
        </p:txBody>
      </p:sp>
      <p:sp>
        <p:nvSpPr>
          <p:cNvPr id="89152" name="Line 75"/>
          <p:cNvSpPr>
            <a:spLocks noChangeShapeType="1"/>
          </p:cNvSpPr>
          <p:nvPr/>
        </p:nvSpPr>
        <p:spPr bwMode="auto">
          <a:xfrm>
            <a:off x="2844800" y="2057400"/>
            <a:ext cx="8940800" cy="0"/>
          </a:xfrm>
          <a:prstGeom prst="line">
            <a:avLst/>
          </a:prstGeom>
          <a:noFill/>
          <a:ln w="9525">
            <a:solidFill>
              <a:schemeClr val="tx1"/>
            </a:solidFill>
            <a:round/>
          </a:ln>
        </p:spPr>
        <p:txBody>
          <a:bodyPr/>
          <a:lstStyle/>
          <a:p>
            <a:endParaRPr lang="zh-CN" altLang="en-US" sz="2400"/>
          </a:p>
        </p:txBody>
      </p:sp>
      <p:sp>
        <p:nvSpPr>
          <p:cNvPr id="89153" name="Line 76"/>
          <p:cNvSpPr>
            <a:spLocks noChangeShapeType="1"/>
          </p:cNvSpPr>
          <p:nvPr/>
        </p:nvSpPr>
        <p:spPr bwMode="auto">
          <a:xfrm flipH="1">
            <a:off x="11785600" y="2133600"/>
            <a:ext cx="0" cy="1066800"/>
          </a:xfrm>
          <a:prstGeom prst="line">
            <a:avLst/>
          </a:prstGeom>
          <a:noFill/>
          <a:ln w="9525">
            <a:solidFill>
              <a:schemeClr val="tx1"/>
            </a:solidFill>
            <a:round/>
          </a:ln>
        </p:spPr>
        <p:txBody>
          <a:bodyPr/>
          <a:lstStyle/>
          <a:p>
            <a:endParaRPr lang="zh-CN" altLang="en-US" sz="2400"/>
          </a:p>
        </p:txBody>
      </p:sp>
      <p:sp>
        <p:nvSpPr>
          <p:cNvPr id="89154" name="Line 77"/>
          <p:cNvSpPr>
            <a:spLocks noChangeShapeType="1"/>
          </p:cNvSpPr>
          <p:nvPr/>
        </p:nvSpPr>
        <p:spPr bwMode="auto">
          <a:xfrm flipH="1">
            <a:off x="9550400" y="3200400"/>
            <a:ext cx="2235200" cy="0"/>
          </a:xfrm>
          <a:prstGeom prst="line">
            <a:avLst/>
          </a:prstGeom>
          <a:noFill/>
          <a:ln w="9525">
            <a:solidFill>
              <a:schemeClr val="tx1"/>
            </a:solidFill>
            <a:round/>
          </a:ln>
        </p:spPr>
        <p:txBody>
          <a:bodyPr/>
          <a:lstStyle/>
          <a:p>
            <a:endParaRPr lang="zh-CN" altLang="en-US" sz="2400"/>
          </a:p>
        </p:txBody>
      </p:sp>
      <p:sp>
        <p:nvSpPr>
          <p:cNvPr id="89155" name="Line 78"/>
          <p:cNvSpPr>
            <a:spLocks noChangeShapeType="1"/>
          </p:cNvSpPr>
          <p:nvPr/>
        </p:nvSpPr>
        <p:spPr bwMode="auto">
          <a:xfrm flipH="1">
            <a:off x="9550400" y="3200400"/>
            <a:ext cx="0" cy="1066800"/>
          </a:xfrm>
          <a:prstGeom prst="line">
            <a:avLst/>
          </a:prstGeom>
          <a:noFill/>
          <a:ln w="9525">
            <a:solidFill>
              <a:schemeClr val="tx1"/>
            </a:solidFill>
            <a:round/>
          </a:ln>
        </p:spPr>
        <p:txBody>
          <a:bodyPr/>
          <a:lstStyle/>
          <a:p>
            <a:endParaRPr lang="zh-CN" altLang="en-US" sz="2400"/>
          </a:p>
        </p:txBody>
      </p:sp>
      <p:sp>
        <p:nvSpPr>
          <p:cNvPr id="89156" name="Line 79"/>
          <p:cNvSpPr>
            <a:spLocks noChangeShapeType="1"/>
          </p:cNvSpPr>
          <p:nvPr/>
        </p:nvSpPr>
        <p:spPr bwMode="auto">
          <a:xfrm flipH="1">
            <a:off x="7315200" y="4267200"/>
            <a:ext cx="0" cy="1066800"/>
          </a:xfrm>
          <a:prstGeom prst="line">
            <a:avLst/>
          </a:prstGeom>
          <a:noFill/>
          <a:ln w="9525">
            <a:solidFill>
              <a:schemeClr val="tx1"/>
            </a:solidFill>
            <a:round/>
          </a:ln>
        </p:spPr>
        <p:txBody>
          <a:bodyPr/>
          <a:lstStyle/>
          <a:p>
            <a:endParaRPr lang="zh-CN" altLang="en-US" sz="2400"/>
          </a:p>
        </p:txBody>
      </p:sp>
      <p:sp>
        <p:nvSpPr>
          <p:cNvPr id="89157" name="Line 80"/>
          <p:cNvSpPr>
            <a:spLocks noChangeShapeType="1"/>
          </p:cNvSpPr>
          <p:nvPr/>
        </p:nvSpPr>
        <p:spPr bwMode="auto">
          <a:xfrm flipH="1">
            <a:off x="5080000" y="5410200"/>
            <a:ext cx="0" cy="1066800"/>
          </a:xfrm>
          <a:prstGeom prst="line">
            <a:avLst/>
          </a:prstGeom>
          <a:noFill/>
          <a:ln w="9525">
            <a:solidFill>
              <a:schemeClr val="tx1"/>
            </a:solidFill>
            <a:round/>
          </a:ln>
        </p:spPr>
        <p:txBody>
          <a:bodyPr/>
          <a:lstStyle/>
          <a:p>
            <a:endParaRPr lang="zh-CN" altLang="en-US" sz="2400"/>
          </a:p>
        </p:txBody>
      </p:sp>
      <p:sp>
        <p:nvSpPr>
          <p:cNvPr id="89158" name="Line 81"/>
          <p:cNvSpPr>
            <a:spLocks noChangeShapeType="1"/>
          </p:cNvSpPr>
          <p:nvPr/>
        </p:nvSpPr>
        <p:spPr bwMode="auto">
          <a:xfrm flipH="1">
            <a:off x="7315200" y="4267200"/>
            <a:ext cx="2235200" cy="0"/>
          </a:xfrm>
          <a:prstGeom prst="line">
            <a:avLst/>
          </a:prstGeom>
          <a:noFill/>
          <a:ln w="9525">
            <a:solidFill>
              <a:schemeClr val="tx1"/>
            </a:solidFill>
            <a:round/>
          </a:ln>
        </p:spPr>
        <p:txBody>
          <a:bodyPr/>
          <a:lstStyle/>
          <a:p>
            <a:endParaRPr lang="zh-CN" altLang="en-US" sz="2400"/>
          </a:p>
        </p:txBody>
      </p:sp>
      <p:sp>
        <p:nvSpPr>
          <p:cNvPr id="89159" name="Line 82"/>
          <p:cNvSpPr>
            <a:spLocks noChangeShapeType="1"/>
          </p:cNvSpPr>
          <p:nvPr/>
        </p:nvSpPr>
        <p:spPr bwMode="auto">
          <a:xfrm flipH="1">
            <a:off x="5080000" y="5410200"/>
            <a:ext cx="2235200" cy="0"/>
          </a:xfrm>
          <a:prstGeom prst="line">
            <a:avLst/>
          </a:prstGeom>
          <a:noFill/>
          <a:ln w="9525">
            <a:solidFill>
              <a:schemeClr val="tx1"/>
            </a:solidFill>
            <a:round/>
          </a:ln>
        </p:spPr>
        <p:txBody>
          <a:bodyPr/>
          <a:lstStyle/>
          <a:p>
            <a:endParaRPr lang="zh-CN" altLang="en-US" sz="2400"/>
          </a:p>
        </p:txBody>
      </p:sp>
      <p:sp>
        <p:nvSpPr>
          <p:cNvPr id="89160" name="Line 83"/>
          <p:cNvSpPr>
            <a:spLocks noChangeShapeType="1"/>
          </p:cNvSpPr>
          <p:nvPr/>
        </p:nvSpPr>
        <p:spPr bwMode="auto">
          <a:xfrm flipH="1">
            <a:off x="2844800" y="6477000"/>
            <a:ext cx="2235200" cy="0"/>
          </a:xfrm>
          <a:prstGeom prst="line">
            <a:avLst/>
          </a:prstGeom>
          <a:noFill/>
          <a:ln w="9525">
            <a:solidFill>
              <a:schemeClr val="tx1"/>
            </a:solidFill>
            <a:round/>
          </a:ln>
        </p:spPr>
        <p:txBody>
          <a:bodyPr/>
          <a:lstStyle/>
          <a:p>
            <a:endParaRPr lang="zh-CN" altLang="en-US" sz="2400"/>
          </a:p>
        </p:txBody>
      </p:sp>
      <p:sp>
        <p:nvSpPr>
          <p:cNvPr id="89161" name="Line 84"/>
          <p:cNvSpPr>
            <a:spLocks noChangeShapeType="1"/>
          </p:cNvSpPr>
          <p:nvPr/>
        </p:nvSpPr>
        <p:spPr bwMode="auto">
          <a:xfrm flipH="1" flipV="1">
            <a:off x="2844800" y="2057400"/>
            <a:ext cx="0" cy="4419600"/>
          </a:xfrm>
          <a:prstGeom prst="line">
            <a:avLst/>
          </a:prstGeom>
          <a:noFill/>
          <a:ln w="9525">
            <a:solidFill>
              <a:schemeClr val="tx1"/>
            </a:solidFill>
            <a:round/>
          </a:ln>
        </p:spPr>
        <p:txBody>
          <a:bodyPr/>
          <a:lstStyle/>
          <a:p>
            <a:endParaRPr lang="zh-CN" altLang="en-US" sz="2400"/>
          </a:p>
        </p:txBody>
      </p:sp>
      <p:sp>
        <p:nvSpPr>
          <p:cNvPr id="89162" name="Line 85"/>
          <p:cNvSpPr>
            <a:spLocks noChangeShapeType="1"/>
          </p:cNvSpPr>
          <p:nvPr/>
        </p:nvSpPr>
        <p:spPr bwMode="auto">
          <a:xfrm>
            <a:off x="2844800" y="2057400"/>
            <a:ext cx="8940800" cy="0"/>
          </a:xfrm>
          <a:prstGeom prst="line">
            <a:avLst/>
          </a:prstGeom>
          <a:noFill/>
          <a:ln w="9525">
            <a:solidFill>
              <a:schemeClr val="tx1"/>
            </a:solidFill>
            <a:round/>
          </a:ln>
        </p:spPr>
        <p:txBody>
          <a:bodyPr/>
          <a:lstStyle/>
          <a:p>
            <a:endParaRPr lang="zh-CN" altLang="en-US" sz="2400"/>
          </a:p>
        </p:txBody>
      </p:sp>
      <p:sp>
        <p:nvSpPr>
          <p:cNvPr id="89163" name="Line 86"/>
          <p:cNvSpPr>
            <a:spLocks noChangeShapeType="1"/>
          </p:cNvSpPr>
          <p:nvPr/>
        </p:nvSpPr>
        <p:spPr bwMode="auto">
          <a:xfrm flipH="1">
            <a:off x="11785600" y="2133600"/>
            <a:ext cx="0" cy="1066800"/>
          </a:xfrm>
          <a:prstGeom prst="line">
            <a:avLst/>
          </a:prstGeom>
          <a:noFill/>
          <a:ln w="9525">
            <a:solidFill>
              <a:schemeClr val="tx1"/>
            </a:solidFill>
            <a:round/>
          </a:ln>
        </p:spPr>
        <p:txBody>
          <a:bodyPr/>
          <a:lstStyle/>
          <a:p>
            <a:endParaRPr lang="zh-CN" altLang="en-US" sz="2400"/>
          </a:p>
        </p:txBody>
      </p:sp>
      <p:sp>
        <p:nvSpPr>
          <p:cNvPr id="89164" name="Line 87"/>
          <p:cNvSpPr>
            <a:spLocks noChangeShapeType="1"/>
          </p:cNvSpPr>
          <p:nvPr/>
        </p:nvSpPr>
        <p:spPr bwMode="auto">
          <a:xfrm flipH="1">
            <a:off x="9550400" y="3200400"/>
            <a:ext cx="2235200" cy="0"/>
          </a:xfrm>
          <a:prstGeom prst="line">
            <a:avLst/>
          </a:prstGeom>
          <a:noFill/>
          <a:ln w="9525">
            <a:solidFill>
              <a:schemeClr val="tx1"/>
            </a:solidFill>
            <a:round/>
          </a:ln>
        </p:spPr>
        <p:txBody>
          <a:bodyPr/>
          <a:lstStyle/>
          <a:p>
            <a:endParaRPr lang="zh-CN" altLang="en-US" sz="2400"/>
          </a:p>
        </p:txBody>
      </p:sp>
      <p:sp>
        <p:nvSpPr>
          <p:cNvPr id="89165" name="Line 88"/>
          <p:cNvSpPr>
            <a:spLocks noChangeShapeType="1"/>
          </p:cNvSpPr>
          <p:nvPr/>
        </p:nvSpPr>
        <p:spPr bwMode="auto">
          <a:xfrm>
            <a:off x="2844800" y="2057400"/>
            <a:ext cx="8940800" cy="0"/>
          </a:xfrm>
          <a:prstGeom prst="line">
            <a:avLst/>
          </a:prstGeom>
          <a:noFill/>
          <a:ln w="9525">
            <a:solidFill>
              <a:schemeClr val="tx1"/>
            </a:solidFill>
            <a:round/>
          </a:ln>
        </p:spPr>
        <p:txBody>
          <a:bodyPr/>
          <a:lstStyle/>
          <a:p>
            <a:endParaRPr lang="zh-CN" altLang="en-US" sz="2400"/>
          </a:p>
        </p:txBody>
      </p:sp>
      <p:sp>
        <p:nvSpPr>
          <p:cNvPr id="89166" name="Line 89"/>
          <p:cNvSpPr>
            <a:spLocks noChangeShapeType="1"/>
          </p:cNvSpPr>
          <p:nvPr/>
        </p:nvSpPr>
        <p:spPr bwMode="auto">
          <a:xfrm flipH="1">
            <a:off x="11785600" y="2133600"/>
            <a:ext cx="0" cy="1066800"/>
          </a:xfrm>
          <a:prstGeom prst="line">
            <a:avLst/>
          </a:prstGeom>
          <a:noFill/>
          <a:ln w="9525">
            <a:solidFill>
              <a:schemeClr val="tx1"/>
            </a:solidFill>
            <a:round/>
          </a:ln>
        </p:spPr>
        <p:txBody>
          <a:bodyPr/>
          <a:lstStyle/>
          <a:p>
            <a:endParaRPr lang="zh-CN" altLang="en-US" sz="2400"/>
          </a:p>
        </p:txBody>
      </p:sp>
      <p:sp>
        <p:nvSpPr>
          <p:cNvPr id="89167" name="Line 90"/>
          <p:cNvSpPr>
            <a:spLocks noChangeShapeType="1"/>
          </p:cNvSpPr>
          <p:nvPr/>
        </p:nvSpPr>
        <p:spPr bwMode="auto">
          <a:xfrm flipH="1">
            <a:off x="9550400" y="3200400"/>
            <a:ext cx="0" cy="1066800"/>
          </a:xfrm>
          <a:prstGeom prst="line">
            <a:avLst/>
          </a:prstGeom>
          <a:noFill/>
          <a:ln w="9525">
            <a:solidFill>
              <a:schemeClr val="tx1"/>
            </a:solidFill>
            <a:round/>
          </a:ln>
        </p:spPr>
        <p:txBody>
          <a:bodyPr/>
          <a:lstStyle/>
          <a:p>
            <a:endParaRPr lang="zh-CN" altLang="en-US" sz="2400"/>
          </a:p>
        </p:txBody>
      </p:sp>
      <p:sp>
        <p:nvSpPr>
          <p:cNvPr id="89168" name="Line 91"/>
          <p:cNvSpPr>
            <a:spLocks noChangeShapeType="1"/>
          </p:cNvSpPr>
          <p:nvPr/>
        </p:nvSpPr>
        <p:spPr bwMode="auto">
          <a:xfrm flipH="1">
            <a:off x="9550400" y="3200400"/>
            <a:ext cx="2235200" cy="0"/>
          </a:xfrm>
          <a:prstGeom prst="line">
            <a:avLst/>
          </a:prstGeom>
          <a:noFill/>
          <a:ln w="9525">
            <a:solidFill>
              <a:schemeClr val="tx1"/>
            </a:solidFill>
            <a:round/>
          </a:ln>
        </p:spPr>
        <p:txBody>
          <a:bodyPr/>
          <a:lstStyle/>
          <a:p>
            <a:endParaRPr lang="zh-CN" altLang="en-US" sz="2400"/>
          </a:p>
        </p:txBody>
      </p:sp>
      <p:sp>
        <p:nvSpPr>
          <p:cNvPr id="89169" name="Line 92"/>
          <p:cNvSpPr>
            <a:spLocks noChangeShapeType="1"/>
          </p:cNvSpPr>
          <p:nvPr/>
        </p:nvSpPr>
        <p:spPr bwMode="auto">
          <a:xfrm>
            <a:off x="2844800" y="2057400"/>
            <a:ext cx="8940800" cy="0"/>
          </a:xfrm>
          <a:prstGeom prst="line">
            <a:avLst/>
          </a:prstGeom>
          <a:noFill/>
          <a:ln w="9525">
            <a:solidFill>
              <a:schemeClr val="tx1"/>
            </a:solidFill>
            <a:round/>
          </a:ln>
        </p:spPr>
        <p:txBody>
          <a:bodyPr/>
          <a:lstStyle/>
          <a:p>
            <a:endParaRPr lang="zh-CN" altLang="en-US" sz="2400"/>
          </a:p>
        </p:txBody>
      </p:sp>
      <p:sp>
        <p:nvSpPr>
          <p:cNvPr id="89170" name="Line 93"/>
          <p:cNvSpPr>
            <a:spLocks noChangeShapeType="1"/>
          </p:cNvSpPr>
          <p:nvPr/>
        </p:nvSpPr>
        <p:spPr bwMode="auto">
          <a:xfrm flipH="1">
            <a:off x="11785600" y="2133600"/>
            <a:ext cx="0" cy="1066800"/>
          </a:xfrm>
          <a:prstGeom prst="line">
            <a:avLst/>
          </a:prstGeom>
          <a:noFill/>
          <a:ln w="9525">
            <a:solidFill>
              <a:schemeClr val="tx1"/>
            </a:solidFill>
            <a:round/>
          </a:ln>
        </p:spPr>
        <p:txBody>
          <a:bodyPr/>
          <a:lstStyle/>
          <a:p>
            <a:endParaRPr lang="zh-CN" altLang="en-US" sz="2400"/>
          </a:p>
        </p:txBody>
      </p:sp>
      <p:sp>
        <p:nvSpPr>
          <p:cNvPr id="89171" name="Line 94"/>
          <p:cNvSpPr>
            <a:spLocks noChangeShapeType="1"/>
          </p:cNvSpPr>
          <p:nvPr/>
        </p:nvSpPr>
        <p:spPr bwMode="auto">
          <a:xfrm flipH="1">
            <a:off x="7315200" y="4267200"/>
            <a:ext cx="2235200" cy="0"/>
          </a:xfrm>
          <a:prstGeom prst="line">
            <a:avLst/>
          </a:prstGeom>
          <a:noFill/>
          <a:ln w="9525">
            <a:solidFill>
              <a:schemeClr val="tx1"/>
            </a:solidFill>
            <a:round/>
          </a:ln>
        </p:spPr>
        <p:txBody>
          <a:bodyPr/>
          <a:lstStyle/>
          <a:p>
            <a:endParaRPr lang="zh-CN" altLang="en-US" sz="2400"/>
          </a:p>
        </p:txBody>
      </p:sp>
      <p:sp>
        <p:nvSpPr>
          <p:cNvPr id="89172" name="Line 95"/>
          <p:cNvSpPr>
            <a:spLocks noChangeShapeType="1"/>
          </p:cNvSpPr>
          <p:nvPr/>
        </p:nvSpPr>
        <p:spPr bwMode="auto">
          <a:xfrm flipH="1">
            <a:off x="9550400" y="3200400"/>
            <a:ext cx="0" cy="1066800"/>
          </a:xfrm>
          <a:prstGeom prst="line">
            <a:avLst/>
          </a:prstGeom>
          <a:noFill/>
          <a:ln w="9525">
            <a:solidFill>
              <a:schemeClr val="tx1"/>
            </a:solidFill>
            <a:round/>
          </a:ln>
        </p:spPr>
        <p:txBody>
          <a:bodyPr/>
          <a:lstStyle/>
          <a:p>
            <a:endParaRPr lang="zh-CN" altLang="en-US" sz="2400"/>
          </a:p>
        </p:txBody>
      </p:sp>
      <p:sp>
        <p:nvSpPr>
          <p:cNvPr id="89173" name="Line 96"/>
          <p:cNvSpPr>
            <a:spLocks noChangeShapeType="1"/>
          </p:cNvSpPr>
          <p:nvPr/>
        </p:nvSpPr>
        <p:spPr bwMode="auto">
          <a:xfrm flipH="1">
            <a:off x="9550400" y="3200400"/>
            <a:ext cx="2235200" cy="0"/>
          </a:xfrm>
          <a:prstGeom prst="line">
            <a:avLst/>
          </a:prstGeom>
          <a:noFill/>
          <a:ln w="9525">
            <a:solidFill>
              <a:schemeClr val="tx1"/>
            </a:solidFill>
            <a:round/>
          </a:ln>
        </p:spPr>
        <p:txBody>
          <a:bodyPr/>
          <a:lstStyle/>
          <a:p>
            <a:endParaRPr lang="zh-CN" altLang="en-US" sz="2400"/>
          </a:p>
        </p:txBody>
      </p:sp>
      <p:sp>
        <p:nvSpPr>
          <p:cNvPr id="89174" name="Line 97"/>
          <p:cNvSpPr>
            <a:spLocks noChangeShapeType="1"/>
          </p:cNvSpPr>
          <p:nvPr/>
        </p:nvSpPr>
        <p:spPr bwMode="auto">
          <a:xfrm>
            <a:off x="2844800" y="2057400"/>
            <a:ext cx="8940800" cy="0"/>
          </a:xfrm>
          <a:prstGeom prst="line">
            <a:avLst/>
          </a:prstGeom>
          <a:noFill/>
          <a:ln w="9525">
            <a:solidFill>
              <a:schemeClr val="tx1"/>
            </a:solidFill>
            <a:round/>
          </a:ln>
        </p:spPr>
        <p:txBody>
          <a:bodyPr/>
          <a:lstStyle/>
          <a:p>
            <a:endParaRPr lang="zh-CN" altLang="en-US" sz="2400"/>
          </a:p>
        </p:txBody>
      </p:sp>
      <p:sp>
        <p:nvSpPr>
          <p:cNvPr id="89175" name="Line 98"/>
          <p:cNvSpPr>
            <a:spLocks noChangeShapeType="1"/>
          </p:cNvSpPr>
          <p:nvPr/>
        </p:nvSpPr>
        <p:spPr bwMode="auto">
          <a:xfrm flipH="1">
            <a:off x="11785600" y="2133600"/>
            <a:ext cx="0" cy="1066800"/>
          </a:xfrm>
          <a:prstGeom prst="line">
            <a:avLst/>
          </a:prstGeom>
          <a:noFill/>
          <a:ln w="9525">
            <a:solidFill>
              <a:schemeClr val="tx1"/>
            </a:solidFill>
            <a:round/>
          </a:ln>
        </p:spPr>
        <p:txBody>
          <a:bodyPr/>
          <a:lstStyle/>
          <a:p>
            <a:endParaRPr lang="zh-CN" altLang="en-US" sz="2400"/>
          </a:p>
        </p:txBody>
      </p:sp>
      <p:sp>
        <p:nvSpPr>
          <p:cNvPr id="89176" name="Line 99"/>
          <p:cNvSpPr>
            <a:spLocks noChangeShapeType="1"/>
          </p:cNvSpPr>
          <p:nvPr/>
        </p:nvSpPr>
        <p:spPr bwMode="auto">
          <a:xfrm flipH="1">
            <a:off x="7315200" y="4267200"/>
            <a:ext cx="0" cy="1066800"/>
          </a:xfrm>
          <a:prstGeom prst="line">
            <a:avLst/>
          </a:prstGeom>
          <a:noFill/>
          <a:ln w="9525">
            <a:solidFill>
              <a:schemeClr val="tx1"/>
            </a:solidFill>
            <a:round/>
          </a:ln>
        </p:spPr>
        <p:txBody>
          <a:bodyPr/>
          <a:lstStyle/>
          <a:p>
            <a:endParaRPr lang="zh-CN" altLang="en-US" sz="2400"/>
          </a:p>
        </p:txBody>
      </p:sp>
      <p:sp>
        <p:nvSpPr>
          <p:cNvPr id="89177" name="Line 100"/>
          <p:cNvSpPr>
            <a:spLocks noChangeShapeType="1"/>
          </p:cNvSpPr>
          <p:nvPr/>
        </p:nvSpPr>
        <p:spPr bwMode="auto">
          <a:xfrm flipH="1">
            <a:off x="7315200" y="4267200"/>
            <a:ext cx="2235200" cy="0"/>
          </a:xfrm>
          <a:prstGeom prst="line">
            <a:avLst/>
          </a:prstGeom>
          <a:noFill/>
          <a:ln w="9525">
            <a:solidFill>
              <a:schemeClr val="tx1"/>
            </a:solidFill>
            <a:round/>
          </a:ln>
        </p:spPr>
        <p:txBody>
          <a:bodyPr/>
          <a:lstStyle/>
          <a:p>
            <a:endParaRPr lang="zh-CN" altLang="en-US" sz="2400"/>
          </a:p>
        </p:txBody>
      </p:sp>
      <p:sp>
        <p:nvSpPr>
          <p:cNvPr id="89178" name="Line 101"/>
          <p:cNvSpPr>
            <a:spLocks noChangeShapeType="1"/>
          </p:cNvSpPr>
          <p:nvPr/>
        </p:nvSpPr>
        <p:spPr bwMode="auto">
          <a:xfrm flipH="1">
            <a:off x="9550400" y="3200400"/>
            <a:ext cx="0" cy="1066800"/>
          </a:xfrm>
          <a:prstGeom prst="line">
            <a:avLst/>
          </a:prstGeom>
          <a:noFill/>
          <a:ln w="9525">
            <a:solidFill>
              <a:schemeClr val="tx1"/>
            </a:solidFill>
            <a:round/>
          </a:ln>
        </p:spPr>
        <p:txBody>
          <a:bodyPr/>
          <a:lstStyle/>
          <a:p>
            <a:endParaRPr lang="zh-CN" altLang="en-US" sz="2400"/>
          </a:p>
        </p:txBody>
      </p:sp>
      <p:sp>
        <p:nvSpPr>
          <p:cNvPr id="89179" name="Line 102"/>
          <p:cNvSpPr>
            <a:spLocks noChangeShapeType="1"/>
          </p:cNvSpPr>
          <p:nvPr/>
        </p:nvSpPr>
        <p:spPr bwMode="auto">
          <a:xfrm flipH="1">
            <a:off x="9550400" y="3200400"/>
            <a:ext cx="2235200" cy="0"/>
          </a:xfrm>
          <a:prstGeom prst="line">
            <a:avLst/>
          </a:prstGeom>
          <a:noFill/>
          <a:ln w="9525">
            <a:solidFill>
              <a:schemeClr val="tx1"/>
            </a:solidFill>
            <a:round/>
          </a:ln>
        </p:spPr>
        <p:txBody>
          <a:bodyPr/>
          <a:lstStyle/>
          <a:p>
            <a:endParaRPr lang="zh-CN" altLang="en-US" sz="2400"/>
          </a:p>
        </p:txBody>
      </p:sp>
      <p:sp>
        <p:nvSpPr>
          <p:cNvPr id="89180" name="Line 103"/>
          <p:cNvSpPr>
            <a:spLocks noChangeShapeType="1"/>
          </p:cNvSpPr>
          <p:nvPr/>
        </p:nvSpPr>
        <p:spPr bwMode="auto">
          <a:xfrm>
            <a:off x="2844800" y="2057400"/>
            <a:ext cx="8940800" cy="0"/>
          </a:xfrm>
          <a:prstGeom prst="line">
            <a:avLst/>
          </a:prstGeom>
          <a:noFill/>
          <a:ln w="9525">
            <a:solidFill>
              <a:schemeClr val="tx1"/>
            </a:solidFill>
            <a:round/>
          </a:ln>
        </p:spPr>
        <p:txBody>
          <a:bodyPr/>
          <a:lstStyle/>
          <a:p>
            <a:endParaRPr lang="zh-CN" altLang="en-US" sz="2400"/>
          </a:p>
        </p:txBody>
      </p:sp>
      <p:sp>
        <p:nvSpPr>
          <p:cNvPr id="89181" name="Line 104"/>
          <p:cNvSpPr>
            <a:spLocks noChangeShapeType="1"/>
          </p:cNvSpPr>
          <p:nvPr/>
        </p:nvSpPr>
        <p:spPr bwMode="auto">
          <a:xfrm flipH="1">
            <a:off x="11785600" y="2133600"/>
            <a:ext cx="0" cy="1066800"/>
          </a:xfrm>
          <a:prstGeom prst="line">
            <a:avLst/>
          </a:prstGeom>
          <a:noFill/>
          <a:ln w="9525">
            <a:solidFill>
              <a:schemeClr val="tx1"/>
            </a:solidFill>
            <a:round/>
          </a:ln>
        </p:spPr>
        <p:txBody>
          <a:bodyPr/>
          <a:lstStyle/>
          <a:p>
            <a:endParaRPr lang="zh-CN" altLang="en-US" sz="2400"/>
          </a:p>
        </p:txBody>
      </p:sp>
      <p:sp>
        <p:nvSpPr>
          <p:cNvPr id="89182" name="Line 105"/>
          <p:cNvSpPr>
            <a:spLocks noChangeShapeType="1"/>
          </p:cNvSpPr>
          <p:nvPr/>
        </p:nvSpPr>
        <p:spPr bwMode="auto">
          <a:xfrm flipH="1">
            <a:off x="5080000" y="5410200"/>
            <a:ext cx="2235200" cy="0"/>
          </a:xfrm>
          <a:prstGeom prst="line">
            <a:avLst/>
          </a:prstGeom>
          <a:noFill/>
          <a:ln w="9525">
            <a:solidFill>
              <a:schemeClr val="tx1"/>
            </a:solidFill>
            <a:round/>
          </a:ln>
        </p:spPr>
        <p:txBody>
          <a:bodyPr/>
          <a:lstStyle/>
          <a:p>
            <a:endParaRPr lang="zh-CN" altLang="en-US" sz="2400"/>
          </a:p>
        </p:txBody>
      </p:sp>
      <p:sp>
        <p:nvSpPr>
          <p:cNvPr id="89183" name="Line 106"/>
          <p:cNvSpPr>
            <a:spLocks noChangeShapeType="1"/>
          </p:cNvSpPr>
          <p:nvPr/>
        </p:nvSpPr>
        <p:spPr bwMode="auto">
          <a:xfrm flipH="1">
            <a:off x="7315200" y="4267200"/>
            <a:ext cx="0" cy="1066800"/>
          </a:xfrm>
          <a:prstGeom prst="line">
            <a:avLst/>
          </a:prstGeom>
          <a:noFill/>
          <a:ln w="9525">
            <a:solidFill>
              <a:schemeClr val="tx1"/>
            </a:solidFill>
            <a:round/>
          </a:ln>
        </p:spPr>
        <p:txBody>
          <a:bodyPr/>
          <a:lstStyle/>
          <a:p>
            <a:endParaRPr lang="zh-CN" altLang="en-US" sz="2400"/>
          </a:p>
        </p:txBody>
      </p:sp>
      <p:sp>
        <p:nvSpPr>
          <p:cNvPr id="89184" name="Line 107"/>
          <p:cNvSpPr>
            <a:spLocks noChangeShapeType="1"/>
          </p:cNvSpPr>
          <p:nvPr/>
        </p:nvSpPr>
        <p:spPr bwMode="auto">
          <a:xfrm flipH="1">
            <a:off x="7315200" y="4267200"/>
            <a:ext cx="2235200" cy="0"/>
          </a:xfrm>
          <a:prstGeom prst="line">
            <a:avLst/>
          </a:prstGeom>
          <a:noFill/>
          <a:ln w="9525">
            <a:solidFill>
              <a:schemeClr val="tx1"/>
            </a:solidFill>
            <a:round/>
          </a:ln>
        </p:spPr>
        <p:txBody>
          <a:bodyPr/>
          <a:lstStyle/>
          <a:p>
            <a:endParaRPr lang="zh-CN" altLang="en-US" sz="2400"/>
          </a:p>
        </p:txBody>
      </p:sp>
      <p:sp>
        <p:nvSpPr>
          <p:cNvPr id="89185" name="Line 108"/>
          <p:cNvSpPr>
            <a:spLocks noChangeShapeType="1"/>
          </p:cNvSpPr>
          <p:nvPr/>
        </p:nvSpPr>
        <p:spPr bwMode="auto">
          <a:xfrm flipH="1">
            <a:off x="9550400" y="3200400"/>
            <a:ext cx="0" cy="1066800"/>
          </a:xfrm>
          <a:prstGeom prst="line">
            <a:avLst/>
          </a:prstGeom>
          <a:noFill/>
          <a:ln w="9525">
            <a:solidFill>
              <a:schemeClr val="tx1"/>
            </a:solidFill>
            <a:round/>
          </a:ln>
        </p:spPr>
        <p:txBody>
          <a:bodyPr/>
          <a:lstStyle/>
          <a:p>
            <a:endParaRPr lang="zh-CN" altLang="en-US" sz="2400"/>
          </a:p>
        </p:txBody>
      </p:sp>
      <p:sp>
        <p:nvSpPr>
          <p:cNvPr id="89186" name="Line 109"/>
          <p:cNvSpPr>
            <a:spLocks noChangeShapeType="1"/>
          </p:cNvSpPr>
          <p:nvPr/>
        </p:nvSpPr>
        <p:spPr bwMode="auto">
          <a:xfrm flipH="1">
            <a:off x="9550400" y="3200400"/>
            <a:ext cx="2235200" cy="0"/>
          </a:xfrm>
          <a:prstGeom prst="line">
            <a:avLst/>
          </a:prstGeom>
          <a:noFill/>
          <a:ln w="9525">
            <a:solidFill>
              <a:schemeClr val="tx1"/>
            </a:solidFill>
            <a:round/>
          </a:ln>
        </p:spPr>
        <p:txBody>
          <a:bodyPr/>
          <a:lstStyle/>
          <a:p>
            <a:endParaRPr lang="zh-CN" altLang="en-US" sz="2400"/>
          </a:p>
        </p:txBody>
      </p:sp>
      <p:sp>
        <p:nvSpPr>
          <p:cNvPr id="89187" name="Line 110"/>
          <p:cNvSpPr>
            <a:spLocks noChangeShapeType="1"/>
          </p:cNvSpPr>
          <p:nvPr/>
        </p:nvSpPr>
        <p:spPr bwMode="auto">
          <a:xfrm>
            <a:off x="2844800" y="2057400"/>
            <a:ext cx="8940800" cy="0"/>
          </a:xfrm>
          <a:prstGeom prst="line">
            <a:avLst/>
          </a:prstGeom>
          <a:noFill/>
          <a:ln w="9525">
            <a:solidFill>
              <a:schemeClr val="tx1"/>
            </a:solidFill>
            <a:round/>
          </a:ln>
        </p:spPr>
        <p:txBody>
          <a:bodyPr/>
          <a:lstStyle/>
          <a:p>
            <a:endParaRPr lang="zh-CN" altLang="en-US" sz="2400"/>
          </a:p>
        </p:txBody>
      </p:sp>
      <p:sp>
        <p:nvSpPr>
          <p:cNvPr id="89188" name="Line 111"/>
          <p:cNvSpPr>
            <a:spLocks noChangeShapeType="1"/>
          </p:cNvSpPr>
          <p:nvPr/>
        </p:nvSpPr>
        <p:spPr bwMode="auto">
          <a:xfrm flipH="1">
            <a:off x="11785600" y="2133600"/>
            <a:ext cx="0" cy="1066800"/>
          </a:xfrm>
          <a:prstGeom prst="line">
            <a:avLst/>
          </a:prstGeom>
          <a:noFill/>
          <a:ln w="9525">
            <a:solidFill>
              <a:schemeClr val="tx1"/>
            </a:solidFill>
            <a:round/>
          </a:ln>
        </p:spPr>
        <p:txBody>
          <a:bodyPr/>
          <a:lstStyle/>
          <a:p>
            <a:endParaRPr lang="zh-CN" altLang="en-US" sz="2400"/>
          </a:p>
        </p:txBody>
      </p:sp>
      <p:sp>
        <p:nvSpPr>
          <p:cNvPr id="89189" name="Line 112"/>
          <p:cNvSpPr>
            <a:spLocks noChangeShapeType="1"/>
          </p:cNvSpPr>
          <p:nvPr/>
        </p:nvSpPr>
        <p:spPr bwMode="auto">
          <a:xfrm flipH="1">
            <a:off x="5080000" y="5410200"/>
            <a:ext cx="0" cy="1066800"/>
          </a:xfrm>
          <a:prstGeom prst="line">
            <a:avLst/>
          </a:prstGeom>
          <a:noFill/>
          <a:ln w="9525">
            <a:solidFill>
              <a:schemeClr val="tx1"/>
            </a:solidFill>
            <a:round/>
          </a:ln>
        </p:spPr>
        <p:txBody>
          <a:bodyPr/>
          <a:lstStyle/>
          <a:p>
            <a:endParaRPr lang="zh-CN" altLang="en-US" sz="2400"/>
          </a:p>
        </p:txBody>
      </p:sp>
      <p:sp>
        <p:nvSpPr>
          <p:cNvPr id="89190" name="Line 113"/>
          <p:cNvSpPr>
            <a:spLocks noChangeShapeType="1"/>
          </p:cNvSpPr>
          <p:nvPr/>
        </p:nvSpPr>
        <p:spPr bwMode="auto">
          <a:xfrm flipH="1">
            <a:off x="5080000" y="5410200"/>
            <a:ext cx="2235200" cy="0"/>
          </a:xfrm>
          <a:prstGeom prst="line">
            <a:avLst/>
          </a:prstGeom>
          <a:noFill/>
          <a:ln w="9525">
            <a:solidFill>
              <a:schemeClr val="tx1"/>
            </a:solidFill>
            <a:round/>
          </a:ln>
        </p:spPr>
        <p:txBody>
          <a:bodyPr/>
          <a:lstStyle/>
          <a:p>
            <a:endParaRPr lang="zh-CN" altLang="en-US" sz="2400"/>
          </a:p>
        </p:txBody>
      </p:sp>
      <p:sp>
        <p:nvSpPr>
          <p:cNvPr id="89191" name="Line 114"/>
          <p:cNvSpPr>
            <a:spLocks noChangeShapeType="1"/>
          </p:cNvSpPr>
          <p:nvPr/>
        </p:nvSpPr>
        <p:spPr bwMode="auto">
          <a:xfrm flipH="1">
            <a:off x="7315200" y="4267200"/>
            <a:ext cx="0" cy="1066800"/>
          </a:xfrm>
          <a:prstGeom prst="line">
            <a:avLst/>
          </a:prstGeom>
          <a:noFill/>
          <a:ln w="9525">
            <a:solidFill>
              <a:schemeClr val="tx1"/>
            </a:solidFill>
            <a:round/>
          </a:ln>
        </p:spPr>
        <p:txBody>
          <a:bodyPr/>
          <a:lstStyle/>
          <a:p>
            <a:endParaRPr lang="zh-CN" altLang="en-US" sz="2400"/>
          </a:p>
        </p:txBody>
      </p:sp>
      <p:sp>
        <p:nvSpPr>
          <p:cNvPr id="89192" name="Line 115"/>
          <p:cNvSpPr>
            <a:spLocks noChangeShapeType="1"/>
          </p:cNvSpPr>
          <p:nvPr/>
        </p:nvSpPr>
        <p:spPr bwMode="auto">
          <a:xfrm flipH="1">
            <a:off x="7315200" y="4267200"/>
            <a:ext cx="2235200" cy="0"/>
          </a:xfrm>
          <a:prstGeom prst="line">
            <a:avLst/>
          </a:prstGeom>
          <a:noFill/>
          <a:ln w="9525">
            <a:solidFill>
              <a:schemeClr val="tx1"/>
            </a:solidFill>
            <a:round/>
          </a:ln>
        </p:spPr>
        <p:txBody>
          <a:bodyPr/>
          <a:lstStyle/>
          <a:p>
            <a:endParaRPr lang="zh-CN" altLang="en-US" sz="2400"/>
          </a:p>
        </p:txBody>
      </p:sp>
      <p:sp>
        <p:nvSpPr>
          <p:cNvPr id="89193" name="Line 116"/>
          <p:cNvSpPr>
            <a:spLocks noChangeShapeType="1"/>
          </p:cNvSpPr>
          <p:nvPr/>
        </p:nvSpPr>
        <p:spPr bwMode="auto">
          <a:xfrm flipH="1">
            <a:off x="9550400" y="3200400"/>
            <a:ext cx="0" cy="1066800"/>
          </a:xfrm>
          <a:prstGeom prst="line">
            <a:avLst/>
          </a:prstGeom>
          <a:noFill/>
          <a:ln w="9525">
            <a:solidFill>
              <a:schemeClr val="tx1"/>
            </a:solidFill>
            <a:round/>
          </a:ln>
        </p:spPr>
        <p:txBody>
          <a:bodyPr/>
          <a:lstStyle/>
          <a:p>
            <a:endParaRPr lang="zh-CN" altLang="en-US" sz="2400"/>
          </a:p>
        </p:txBody>
      </p:sp>
      <p:sp>
        <p:nvSpPr>
          <p:cNvPr id="89194" name="Line 117"/>
          <p:cNvSpPr>
            <a:spLocks noChangeShapeType="1"/>
          </p:cNvSpPr>
          <p:nvPr/>
        </p:nvSpPr>
        <p:spPr bwMode="auto">
          <a:xfrm flipH="1">
            <a:off x="9550400" y="3200400"/>
            <a:ext cx="2235200" cy="0"/>
          </a:xfrm>
          <a:prstGeom prst="line">
            <a:avLst/>
          </a:prstGeom>
          <a:noFill/>
          <a:ln w="9525">
            <a:solidFill>
              <a:schemeClr val="tx1"/>
            </a:solidFill>
            <a:round/>
          </a:ln>
        </p:spPr>
        <p:txBody>
          <a:bodyPr/>
          <a:lstStyle/>
          <a:p>
            <a:endParaRPr lang="zh-CN" altLang="en-US" sz="2400"/>
          </a:p>
        </p:txBody>
      </p:sp>
      <p:sp>
        <p:nvSpPr>
          <p:cNvPr id="89195" name="Line 118"/>
          <p:cNvSpPr>
            <a:spLocks noChangeShapeType="1"/>
          </p:cNvSpPr>
          <p:nvPr/>
        </p:nvSpPr>
        <p:spPr bwMode="auto">
          <a:xfrm>
            <a:off x="2844800" y="2057400"/>
            <a:ext cx="8940800" cy="0"/>
          </a:xfrm>
          <a:prstGeom prst="line">
            <a:avLst/>
          </a:prstGeom>
          <a:noFill/>
          <a:ln w="9525">
            <a:solidFill>
              <a:schemeClr val="tx1"/>
            </a:solidFill>
            <a:round/>
          </a:ln>
        </p:spPr>
        <p:txBody>
          <a:bodyPr/>
          <a:lstStyle/>
          <a:p>
            <a:endParaRPr lang="zh-CN" altLang="en-US" sz="2400"/>
          </a:p>
        </p:txBody>
      </p:sp>
      <p:sp>
        <p:nvSpPr>
          <p:cNvPr id="89196" name="Line 119"/>
          <p:cNvSpPr>
            <a:spLocks noChangeShapeType="1"/>
          </p:cNvSpPr>
          <p:nvPr/>
        </p:nvSpPr>
        <p:spPr bwMode="auto">
          <a:xfrm flipH="1">
            <a:off x="11785600" y="2133600"/>
            <a:ext cx="0" cy="1066800"/>
          </a:xfrm>
          <a:prstGeom prst="line">
            <a:avLst/>
          </a:prstGeom>
          <a:noFill/>
          <a:ln w="9525">
            <a:solidFill>
              <a:schemeClr val="tx1"/>
            </a:solidFill>
            <a:round/>
          </a:ln>
        </p:spPr>
        <p:txBody>
          <a:bodyPr/>
          <a:lstStyle/>
          <a:p>
            <a:endParaRPr lang="zh-CN" altLang="en-US" sz="2400"/>
          </a:p>
        </p:txBody>
      </p:sp>
      <p:sp>
        <p:nvSpPr>
          <p:cNvPr id="89197" name="Line 120"/>
          <p:cNvSpPr>
            <a:spLocks noChangeShapeType="1"/>
          </p:cNvSpPr>
          <p:nvPr/>
        </p:nvSpPr>
        <p:spPr bwMode="auto">
          <a:xfrm flipH="1">
            <a:off x="2844800" y="6477000"/>
            <a:ext cx="2235200" cy="0"/>
          </a:xfrm>
          <a:prstGeom prst="line">
            <a:avLst/>
          </a:prstGeom>
          <a:noFill/>
          <a:ln w="9525">
            <a:solidFill>
              <a:schemeClr val="tx1"/>
            </a:solidFill>
            <a:round/>
          </a:ln>
        </p:spPr>
        <p:txBody>
          <a:bodyPr/>
          <a:lstStyle/>
          <a:p>
            <a:endParaRPr lang="zh-CN" altLang="en-US" sz="2400"/>
          </a:p>
        </p:txBody>
      </p:sp>
      <p:sp>
        <p:nvSpPr>
          <p:cNvPr id="89198" name="Line 121"/>
          <p:cNvSpPr>
            <a:spLocks noChangeShapeType="1"/>
          </p:cNvSpPr>
          <p:nvPr/>
        </p:nvSpPr>
        <p:spPr bwMode="auto">
          <a:xfrm flipH="1">
            <a:off x="5080000" y="5410200"/>
            <a:ext cx="0" cy="1066800"/>
          </a:xfrm>
          <a:prstGeom prst="line">
            <a:avLst/>
          </a:prstGeom>
          <a:noFill/>
          <a:ln w="9525">
            <a:solidFill>
              <a:schemeClr val="tx1"/>
            </a:solidFill>
            <a:round/>
          </a:ln>
        </p:spPr>
        <p:txBody>
          <a:bodyPr/>
          <a:lstStyle/>
          <a:p>
            <a:endParaRPr lang="zh-CN" altLang="en-US" sz="2400"/>
          </a:p>
        </p:txBody>
      </p:sp>
      <p:sp>
        <p:nvSpPr>
          <p:cNvPr id="89199" name="Line 123"/>
          <p:cNvSpPr>
            <a:spLocks noChangeShapeType="1"/>
          </p:cNvSpPr>
          <p:nvPr/>
        </p:nvSpPr>
        <p:spPr bwMode="auto">
          <a:xfrm flipH="1">
            <a:off x="7315200" y="4267200"/>
            <a:ext cx="0" cy="1066800"/>
          </a:xfrm>
          <a:prstGeom prst="line">
            <a:avLst/>
          </a:prstGeom>
          <a:noFill/>
          <a:ln w="9525">
            <a:solidFill>
              <a:schemeClr val="tx1"/>
            </a:solidFill>
            <a:round/>
          </a:ln>
        </p:spPr>
        <p:txBody>
          <a:bodyPr/>
          <a:lstStyle/>
          <a:p>
            <a:endParaRPr lang="zh-CN" altLang="en-US" sz="2400"/>
          </a:p>
        </p:txBody>
      </p:sp>
      <p:sp>
        <p:nvSpPr>
          <p:cNvPr id="89200" name="Line 124"/>
          <p:cNvSpPr>
            <a:spLocks noChangeShapeType="1"/>
          </p:cNvSpPr>
          <p:nvPr/>
        </p:nvSpPr>
        <p:spPr bwMode="auto">
          <a:xfrm flipH="1">
            <a:off x="7315200" y="4267200"/>
            <a:ext cx="2235200" cy="0"/>
          </a:xfrm>
          <a:prstGeom prst="line">
            <a:avLst/>
          </a:prstGeom>
          <a:noFill/>
          <a:ln w="9525">
            <a:solidFill>
              <a:schemeClr val="tx1"/>
            </a:solidFill>
            <a:round/>
          </a:ln>
        </p:spPr>
        <p:txBody>
          <a:bodyPr/>
          <a:lstStyle/>
          <a:p>
            <a:endParaRPr lang="zh-CN" altLang="en-US" sz="2400"/>
          </a:p>
        </p:txBody>
      </p:sp>
      <p:sp>
        <p:nvSpPr>
          <p:cNvPr id="89201" name="Line 125"/>
          <p:cNvSpPr>
            <a:spLocks noChangeShapeType="1"/>
          </p:cNvSpPr>
          <p:nvPr/>
        </p:nvSpPr>
        <p:spPr bwMode="auto">
          <a:xfrm flipH="1">
            <a:off x="9550400" y="3200400"/>
            <a:ext cx="0" cy="1066800"/>
          </a:xfrm>
          <a:prstGeom prst="line">
            <a:avLst/>
          </a:prstGeom>
          <a:noFill/>
          <a:ln w="9525">
            <a:solidFill>
              <a:schemeClr val="tx1"/>
            </a:solidFill>
            <a:round/>
          </a:ln>
        </p:spPr>
        <p:txBody>
          <a:bodyPr/>
          <a:lstStyle/>
          <a:p>
            <a:endParaRPr lang="zh-CN" altLang="en-US" sz="2400"/>
          </a:p>
        </p:txBody>
      </p:sp>
      <p:sp>
        <p:nvSpPr>
          <p:cNvPr id="89202" name="Line 126"/>
          <p:cNvSpPr>
            <a:spLocks noChangeShapeType="1"/>
          </p:cNvSpPr>
          <p:nvPr/>
        </p:nvSpPr>
        <p:spPr bwMode="auto">
          <a:xfrm flipH="1">
            <a:off x="9550400" y="3200400"/>
            <a:ext cx="2235200" cy="0"/>
          </a:xfrm>
          <a:prstGeom prst="line">
            <a:avLst/>
          </a:prstGeom>
          <a:noFill/>
          <a:ln w="9525">
            <a:solidFill>
              <a:schemeClr val="tx1"/>
            </a:solidFill>
            <a:round/>
          </a:ln>
        </p:spPr>
        <p:txBody>
          <a:bodyPr/>
          <a:lstStyle/>
          <a:p>
            <a:endParaRPr lang="zh-CN" altLang="en-US" sz="2400"/>
          </a:p>
        </p:txBody>
      </p:sp>
      <p:sp>
        <p:nvSpPr>
          <p:cNvPr id="89203" name="Line 127"/>
          <p:cNvSpPr>
            <a:spLocks noChangeShapeType="1"/>
          </p:cNvSpPr>
          <p:nvPr/>
        </p:nvSpPr>
        <p:spPr bwMode="auto">
          <a:xfrm>
            <a:off x="2844800" y="2057400"/>
            <a:ext cx="8940800" cy="0"/>
          </a:xfrm>
          <a:prstGeom prst="line">
            <a:avLst/>
          </a:prstGeom>
          <a:noFill/>
          <a:ln w="9525">
            <a:solidFill>
              <a:schemeClr val="tx1"/>
            </a:solidFill>
            <a:round/>
          </a:ln>
        </p:spPr>
        <p:txBody>
          <a:bodyPr/>
          <a:lstStyle/>
          <a:p>
            <a:endParaRPr lang="zh-CN" altLang="en-US" sz="2400"/>
          </a:p>
        </p:txBody>
      </p:sp>
      <p:sp>
        <p:nvSpPr>
          <p:cNvPr id="89204" name="Line 128"/>
          <p:cNvSpPr>
            <a:spLocks noChangeShapeType="1"/>
          </p:cNvSpPr>
          <p:nvPr/>
        </p:nvSpPr>
        <p:spPr bwMode="auto">
          <a:xfrm flipH="1">
            <a:off x="11785600" y="2133600"/>
            <a:ext cx="0" cy="1066800"/>
          </a:xfrm>
          <a:prstGeom prst="line">
            <a:avLst/>
          </a:prstGeom>
          <a:noFill/>
          <a:ln w="9525">
            <a:solidFill>
              <a:schemeClr val="tx1"/>
            </a:solidFill>
            <a:round/>
          </a:ln>
        </p:spPr>
        <p:txBody>
          <a:bodyPr/>
          <a:lstStyle/>
          <a:p>
            <a:endParaRPr lang="zh-CN" altLang="en-US" sz="2400"/>
          </a:p>
        </p:txBody>
      </p:sp>
      <p:sp>
        <p:nvSpPr>
          <p:cNvPr id="6269" name="Line 129"/>
          <p:cNvSpPr>
            <a:spLocks noChangeShapeType="1"/>
          </p:cNvSpPr>
          <p:nvPr/>
        </p:nvSpPr>
        <p:spPr bwMode="auto">
          <a:xfrm flipH="1" flipV="1">
            <a:off x="2844800" y="2057400"/>
            <a:ext cx="0" cy="4419600"/>
          </a:xfrm>
          <a:prstGeom prst="line">
            <a:avLst/>
          </a:prstGeom>
          <a:noFill/>
          <a:ln w="38100">
            <a:solidFill>
              <a:srgbClr val="FF0000"/>
            </a:solidFill>
            <a:round/>
          </a:ln>
        </p:spPr>
        <p:txBody>
          <a:bodyPr/>
          <a:lstStyle/>
          <a:p>
            <a:endParaRPr lang="zh-CN" altLang="en-US" sz="2400"/>
          </a:p>
        </p:txBody>
      </p:sp>
      <p:sp>
        <p:nvSpPr>
          <p:cNvPr id="6270" name="Line 130"/>
          <p:cNvSpPr>
            <a:spLocks noChangeShapeType="1"/>
          </p:cNvSpPr>
          <p:nvPr/>
        </p:nvSpPr>
        <p:spPr bwMode="auto">
          <a:xfrm flipH="1">
            <a:off x="2844800" y="6477000"/>
            <a:ext cx="2235200" cy="0"/>
          </a:xfrm>
          <a:prstGeom prst="line">
            <a:avLst/>
          </a:prstGeom>
          <a:noFill/>
          <a:ln w="38100">
            <a:solidFill>
              <a:srgbClr val="FF0000"/>
            </a:solidFill>
            <a:round/>
          </a:ln>
        </p:spPr>
        <p:txBody>
          <a:bodyPr/>
          <a:lstStyle/>
          <a:p>
            <a:endParaRPr lang="zh-CN" altLang="en-US" sz="2400"/>
          </a:p>
        </p:txBody>
      </p:sp>
      <p:sp>
        <p:nvSpPr>
          <p:cNvPr id="6271" name="Line 131"/>
          <p:cNvSpPr>
            <a:spLocks noChangeShapeType="1"/>
          </p:cNvSpPr>
          <p:nvPr/>
        </p:nvSpPr>
        <p:spPr bwMode="auto">
          <a:xfrm flipH="1">
            <a:off x="5080000" y="5410200"/>
            <a:ext cx="0" cy="1066800"/>
          </a:xfrm>
          <a:prstGeom prst="line">
            <a:avLst/>
          </a:prstGeom>
          <a:noFill/>
          <a:ln w="38100">
            <a:solidFill>
              <a:srgbClr val="FF0000"/>
            </a:solidFill>
            <a:round/>
          </a:ln>
        </p:spPr>
        <p:txBody>
          <a:bodyPr/>
          <a:lstStyle/>
          <a:p>
            <a:endParaRPr lang="zh-CN" altLang="en-US" sz="2400"/>
          </a:p>
        </p:txBody>
      </p:sp>
      <p:sp>
        <p:nvSpPr>
          <p:cNvPr id="6272" name="Line 132"/>
          <p:cNvSpPr>
            <a:spLocks noChangeShapeType="1"/>
          </p:cNvSpPr>
          <p:nvPr/>
        </p:nvSpPr>
        <p:spPr bwMode="auto">
          <a:xfrm flipH="1">
            <a:off x="5080000" y="5410200"/>
            <a:ext cx="2235200" cy="0"/>
          </a:xfrm>
          <a:prstGeom prst="line">
            <a:avLst/>
          </a:prstGeom>
          <a:noFill/>
          <a:ln w="38100">
            <a:solidFill>
              <a:srgbClr val="FF0000"/>
            </a:solidFill>
            <a:round/>
          </a:ln>
        </p:spPr>
        <p:txBody>
          <a:bodyPr/>
          <a:lstStyle/>
          <a:p>
            <a:endParaRPr lang="zh-CN" altLang="en-US" sz="2400"/>
          </a:p>
        </p:txBody>
      </p:sp>
      <p:sp>
        <p:nvSpPr>
          <p:cNvPr id="6273" name="Line 133"/>
          <p:cNvSpPr>
            <a:spLocks noChangeShapeType="1"/>
          </p:cNvSpPr>
          <p:nvPr/>
        </p:nvSpPr>
        <p:spPr bwMode="auto">
          <a:xfrm flipH="1">
            <a:off x="7315200" y="4267200"/>
            <a:ext cx="0" cy="1143000"/>
          </a:xfrm>
          <a:prstGeom prst="line">
            <a:avLst/>
          </a:prstGeom>
          <a:noFill/>
          <a:ln w="38100">
            <a:solidFill>
              <a:srgbClr val="FF0000"/>
            </a:solidFill>
            <a:round/>
          </a:ln>
        </p:spPr>
        <p:txBody>
          <a:bodyPr/>
          <a:lstStyle/>
          <a:p>
            <a:endParaRPr lang="zh-CN" altLang="en-US" sz="2400"/>
          </a:p>
        </p:txBody>
      </p:sp>
      <p:sp>
        <p:nvSpPr>
          <p:cNvPr id="6274" name="Line 134"/>
          <p:cNvSpPr>
            <a:spLocks noChangeShapeType="1"/>
          </p:cNvSpPr>
          <p:nvPr/>
        </p:nvSpPr>
        <p:spPr bwMode="auto">
          <a:xfrm flipH="1">
            <a:off x="7315200" y="4267200"/>
            <a:ext cx="2235200" cy="0"/>
          </a:xfrm>
          <a:prstGeom prst="line">
            <a:avLst/>
          </a:prstGeom>
          <a:noFill/>
          <a:ln w="38100">
            <a:solidFill>
              <a:srgbClr val="FF0000"/>
            </a:solidFill>
            <a:round/>
          </a:ln>
        </p:spPr>
        <p:txBody>
          <a:bodyPr/>
          <a:lstStyle/>
          <a:p>
            <a:endParaRPr lang="zh-CN" altLang="en-US" sz="2400"/>
          </a:p>
        </p:txBody>
      </p:sp>
      <p:sp>
        <p:nvSpPr>
          <p:cNvPr id="6276" name="Line 136"/>
          <p:cNvSpPr>
            <a:spLocks noChangeShapeType="1"/>
          </p:cNvSpPr>
          <p:nvPr/>
        </p:nvSpPr>
        <p:spPr bwMode="auto">
          <a:xfrm flipH="1">
            <a:off x="9550400" y="3200400"/>
            <a:ext cx="2235200" cy="0"/>
          </a:xfrm>
          <a:prstGeom prst="line">
            <a:avLst/>
          </a:prstGeom>
          <a:noFill/>
          <a:ln w="38100">
            <a:solidFill>
              <a:srgbClr val="FF0000"/>
            </a:solidFill>
            <a:round/>
          </a:ln>
        </p:spPr>
        <p:txBody>
          <a:bodyPr/>
          <a:lstStyle/>
          <a:p>
            <a:endParaRPr lang="zh-CN" altLang="en-US" sz="2400"/>
          </a:p>
        </p:txBody>
      </p:sp>
      <p:sp>
        <p:nvSpPr>
          <p:cNvPr id="6277" name="Line 137"/>
          <p:cNvSpPr>
            <a:spLocks noChangeShapeType="1"/>
          </p:cNvSpPr>
          <p:nvPr/>
        </p:nvSpPr>
        <p:spPr bwMode="auto">
          <a:xfrm>
            <a:off x="2844800" y="2057400"/>
            <a:ext cx="8940800" cy="0"/>
          </a:xfrm>
          <a:prstGeom prst="line">
            <a:avLst/>
          </a:prstGeom>
          <a:noFill/>
          <a:ln w="38100">
            <a:solidFill>
              <a:srgbClr val="FF0000"/>
            </a:solidFill>
            <a:round/>
          </a:ln>
        </p:spPr>
        <p:txBody>
          <a:bodyPr/>
          <a:lstStyle/>
          <a:p>
            <a:endParaRPr lang="zh-CN" altLang="en-US" sz="2400"/>
          </a:p>
        </p:txBody>
      </p:sp>
      <p:sp>
        <p:nvSpPr>
          <p:cNvPr id="6278" name="Line 138"/>
          <p:cNvSpPr>
            <a:spLocks noChangeShapeType="1"/>
          </p:cNvSpPr>
          <p:nvPr/>
        </p:nvSpPr>
        <p:spPr bwMode="auto">
          <a:xfrm flipH="1">
            <a:off x="11785600" y="2057400"/>
            <a:ext cx="0" cy="1143000"/>
          </a:xfrm>
          <a:prstGeom prst="line">
            <a:avLst/>
          </a:prstGeom>
          <a:noFill/>
          <a:ln w="38100">
            <a:solidFill>
              <a:srgbClr val="FF0000"/>
            </a:solidFill>
            <a:round/>
          </a:ln>
        </p:spPr>
        <p:txBody>
          <a:bodyPr/>
          <a:lstStyle/>
          <a:p>
            <a:endParaRPr lang="zh-CN" altLang="en-US" sz="2400"/>
          </a:p>
        </p:txBody>
      </p:sp>
      <p:sp>
        <p:nvSpPr>
          <p:cNvPr id="6304" name="Rectangle 169"/>
          <p:cNvSpPr>
            <a:spLocks noChangeArrowheads="1"/>
          </p:cNvSpPr>
          <p:nvPr/>
        </p:nvSpPr>
        <p:spPr bwMode="auto">
          <a:xfrm>
            <a:off x="3149600" y="2238905"/>
            <a:ext cx="641350" cy="460375"/>
          </a:xfrm>
          <a:prstGeom prst="rect">
            <a:avLst/>
          </a:prstGeom>
          <a:noFill/>
          <a:ln w="9525">
            <a:noFill/>
            <a:miter lim="800000"/>
          </a:ln>
        </p:spPr>
        <p:txBody>
          <a:bodyPr wrap="none" anchor="ctr">
            <a:spAutoFit/>
          </a:bodyPr>
          <a:lstStyle/>
          <a:p>
            <a:pPr eaLnBrk="0" hangingPunct="0"/>
            <a:r>
              <a:rPr lang="zh-CN" altLang="en-US" sz="2400" b="1">
                <a:solidFill>
                  <a:srgbClr val="FF0000"/>
                </a:solidFill>
              </a:rPr>
              <a:t>①</a:t>
            </a:r>
            <a:r>
              <a:rPr lang="zh-CN" altLang="en-US" sz="2400"/>
              <a:t> </a:t>
            </a:r>
            <a:endParaRPr lang="zh-CN" altLang="en-US" sz="2400"/>
          </a:p>
        </p:txBody>
      </p:sp>
      <p:sp>
        <p:nvSpPr>
          <p:cNvPr id="6305" name="Rectangle 170"/>
          <p:cNvSpPr>
            <a:spLocks noChangeArrowheads="1"/>
          </p:cNvSpPr>
          <p:nvPr/>
        </p:nvSpPr>
        <p:spPr bwMode="auto">
          <a:xfrm>
            <a:off x="5283200" y="2238905"/>
            <a:ext cx="641350" cy="460375"/>
          </a:xfrm>
          <a:prstGeom prst="rect">
            <a:avLst/>
          </a:prstGeom>
          <a:noFill/>
          <a:ln w="9525">
            <a:noFill/>
            <a:miter lim="800000"/>
          </a:ln>
        </p:spPr>
        <p:txBody>
          <a:bodyPr wrap="none" anchor="ctr">
            <a:spAutoFit/>
          </a:bodyPr>
          <a:lstStyle/>
          <a:p>
            <a:pPr eaLnBrk="0" hangingPunct="0"/>
            <a:r>
              <a:rPr lang="zh-CN" altLang="en-US" sz="2400" b="1">
                <a:solidFill>
                  <a:srgbClr val="FF0000"/>
                </a:solidFill>
              </a:rPr>
              <a:t>②</a:t>
            </a:r>
            <a:r>
              <a:rPr lang="zh-CN" altLang="en-US" sz="2400"/>
              <a:t> </a:t>
            </a:r>
            <a:endParaRPr lang="zh-CN" altLang="en-US" sz="2400"/>
          </a:p>
        </p:txBody>
      </p:sp>
      <p:sp>
        <p:nvSpPr>
          <p:cNvPr id="6306" name="Rectangle 171"/>
          <p:cNvSpPr>
            <a:spLocks noChangeArrowheads="1"/>
          </p:cNvSpPr>
          <p:nvPr/>
        </p:nvSpPr>
        <p:spPr bwMode="auto">
          <a:xfrm>
            <a:off x="7620000" y="2162705"/>
            <a:ext cx="641350" cy="460375"/>
          </a:xfrm>
          <a:prstGeom prst="rect">
            <a:avLst/>
          </a:prstGeom>
          <a:noFill/>
          <a:ln w="9525">
            <a:noFill/>
            <a:miter lim="800000"/>
          </a:ln>
        </p:spPr>
        <p:txBody>
          <a:bodyPr wrap="none" anchor="ctr">
            <a:spAutoFit/>
          </a:bodyPr>
          <a:lstStyle/>
          <a:p>
            <a:pPr eaLnBrk="0" hangingPunct="0"/>
            <a:r>
              <a:rPr lang="zh-CN" altLang="en-US" sz="2400" b="1">
                <a:solidFill>
                  <a:srgbClr val="FF0000"/>
                </a:solidFill>
              </a:rPr>
              <a:t>③</a:t>
            </a:r>
            <a:r>
              <a:rPr lang="zh-CN" altLang="en-US" sz="2400"/>
              <a:t> </a:t>
            </a:r>
            <a:endParaRPr lang="zh-CN" altLang="en-US" sz="2400"/>
          </a:p>
        </p:txBody>
      </p:sp>
      <p:sp>
        <p:nvSpPr>
          <p:cNvPr id="6307" name="Rectangle 172"/>
          <p:cNvSpPr>
            <a:spLocks noChangeArrowheads="1"/>
          </p:cNvSpPr>
          <p:nvPr/>
        </p:nvSpPr>
        <p:spPr bwMode="auto">
          <a:xfrm>
            <a:off x="9753600" y="2238905"/>
            <a:ext cx="642620" cy="460375"/>
          </a:xfrm>
          <a:prstGeom prst="rect">
            <a:avLst/>
          </a:prstGeom>
          <a:noFill/>
          <a:ln w="9525">
            <a:noFill/>
            <a:miter lim="800000"/>
          </a:ln>
        </p:spPr>
        <p:txBody>
          <a:bodyPr wrap="none" anchor="ctr">
            <a:spAutoFit/>
          </a:bodyPr>
          <a:lstStyle/>
          <a:p>
            <a:pPr eaLnBrk="0" hangingPunct="0"/>
            <a:r>
              <a:rPr lang="zh-CN" altLang="en-US" sz="2400" b="1">
                <a:solidFill>
                  <a:srgbClr val="FF0000"/>
                </a:solidFill>
              </a:rPr>
              <a:t>④ </a:t>
            </a:r>
            <a:endParaRPr lang="zh-CN" altLang="en-US" sz="2400" b="1">
              <a:solidFill>
                <a:srgbClr val="FF0000"/>
              </a:solidFill>
            </a:endParaRPr>
          </a:p>
        </p:txBody>
      </p:sp>
      <p:sp>
        <p:nvSpPr>
          <p:cNvPr id="6308" name="Rectangle 173"/>
          <p:cNvSpPr>
            <a:spLocks noChangeArrowheads="1"/>
          </p:cNvSpPr>
          <p:nvPr/>
        </p:nvSpPr>
        <p:spPr bwMode="auto">
          <a:xfrm>
            <a:off x="3149600" y="3153305"/>
            <a:ext cx="641350" cy="460375"/>
          </a:xfrm>
          <a:prstGeom prst="rect">
            <a:avLst/>
          </a:prstGeom>
          <a:noFill/>
          <a:ln w="9525">
            <a:noFill/>
            <a:miter lim="800000"/>
          </a:ln>
        </p:spPr>
        <p:txBody>
          <a:bodyPr wrap="none" anchor="ctr">
            <a:spAutoFit/>
          </a:bodyPr>
          <a:lstStyle/>
          <a:p>
            <a:pPr eaLnBrk="0" hangingPunct="0"/>
            <a:r>
              <a:rPr lang="zh-CN" altLang="en-US" sz="2400" b="1">
                <a:solidFill>
                  <a:srgbClr val="FF0000"/>
                </a:solidFill>
              </a:rPr>
              <a:t>⑤</a:t>
            </a:r>
            <a:r>
              <a:rPr lang="zh-CN" altLang="en-US" sz="2400"/>
              <a:t> </a:t>
            </a:r>
            <a:endParaRPr lang="zh-CN" altLang="en-US" sz="2400"/>
          </a:p>
        </p:txBody>
      </p:sp>
      <p:sp>
        <p:nvSpPr>
          <p:cNvPr id="6309" name="Rectangle 174"/>
          <p:cNvSpPr>
            <a:spLocks noChangeArrowheads="1"/>
          </p:cNvSpPr>
          <p:nvPr/>
        </p:nvSpPr>
        <p:spPr bwMode="auto">
          <a:xfrm>
            <a:off x="5283200" y="3153305"/>
            <a:ext cx="641350" cy="460375"/>
          </a:xfrm>
          <a:prstGeom prst="rect">
            <a:avLst/>
          </a:prstGeom>
          <a:noFill/>
          <a:ln w="9525">
            <a:noFill/>
            <a:miter lim="800000"/>
          </a:ln>
        </p:spPr>
        <p:txBody>
          <a:bodyPr wrap="none" anchor="ctr">
            <a:spAutoFit/>
          </a:bodyPr>
          <a:lstStyle/>
          <a:p>
            <a:pPr eaLnBrk="0" hangingPunct="0"/>
            <a:r>
              <a:rPr lang="zh-CN" altLang="en-US" sz="2400" b="1">
                <a:solidFill>
                  <a:srgbClr val="FF0000"/>
                </a:solidFill>
              </a:rPr>
              <a:t>⑥</a:t>
            </a:r>
            <a:r>
              <a:rPr lang="zh-CN" altLang="en-US" sz="2400"/>
              <a:t> </a:t>
            </a:r>
            <a:endParaRPr lang="zh-CN" altLang="en-US" sz="2400"/>
          </a:p>
        </p:txBody>
      </p:sp>
      <p:sp>
        <p:nvSpPr>
          <p:cNvPr id="6310" name="Rectangle 175"/>
          <p:cNvSpPr>
            <a:spLocks noChangeArrowheads="1"/>
          </p:cNvSpPr>
          <p:nvPr/>
        </p:nvSpPr>
        <p:spPr bwMode="auto">
          <a:xfrm>
            <a:off x="7620000" y="3153305"/>
            <a:ext cx="641350" cy="460375"/>
          </a:xfrm>
          <a:prstGeom prst="rect">
            <a:avLst/>
          </a:prstGeom>
          <a:noFill/>
          <a:ln w="9525">
            <a:noFill/>
            <a:miter lim="800000"/>
          </a:ln>
        </p:spPr>
        <p:txBody>
          <a:bodyPr wrap="none" anchor="ctr">
            <a:spAutoFit/>
          </a:bodyPr>
          <a:lstStyle/>
          <a:p>
            <a:pPr eaLnBrk="0" hangingPunct="0"/>
            <a:r>
              <a:rPr lang="zh-CN" altLang="en-US" sz="2400" b="1">
                <a:solidFill>
                  <a:srgbClr val="FF0000"/>
                </a:solidFill>
              </a:rPr>
              <a:t>⑦</a:t>
            </a:r>
            <a:r>
              <a:rPr lang="zh-CN" altLang="en-US" sz="2400"/>
              <a:t> </a:t>
            </a:r>
            <a:endParaRPr lang="zh-CN" altLang="en-US" sz="2400"/>
          </a:p>
        </p:txBody>
      </p:sp>
      <p:sp>
        <p:nvSpPr>
          <p:cNvPr id="6311" name="Rectangle 176"/>
          <p:cNvSpPr>
            <a:spLocks noChangeArrowheads="1"/>
          </p:cNvSpPr>
          <p:nvPr/>
        </p:nvSpPr>
        <p:spPr bwMode="auto">
          <a:xfrm>
            <a:off x="3048000" y="4220105"/>
            <a:ext cx="641350" cy="460375"/>
          </a:xfrm>
          <a:prstGeom prst="rect">
            <a:avLst/>
          </a:prstGeom>
          <a:noFill/>
          <a:ln w="9525">
            <a:noFill/>
            <a:miter lim="800000"/>
          </a:ln>
        </p:spPr>
        <p:txBody>
          <a:bodyPr wrap="none" anchor="ctr">
            <a:spAutoFit/>
          </a:bodyPr>
          <a:lstStyle/>
          <a:p>
            <a:pPr eaLnBrk="0" hangingPunct="0"/>
            <a:r>
              <a:rPr lang="zh-CN" altLang="en-US" sz="2400" b="1">
                <a:solidFill>
                  <a:srgbClr val="FF0000"/>
                </a:solidFill>
              </a:rPr>
              <a:t>⑧</a:t>
            </a:r>
            <a:r>
              <a:rPr lang="zh-CN" altLang="en-US" sz="2400"/>
              <a:t> </a:t>
            </a:r>
            <a:endParaRPr lang="zh-CN" altLang="en-US" sz="2400"/>
          </a:p>
        </p:txBody>
      </p:sp>
      <p:sp>
        <p:nvSpPr>
          <p:cNvPr id="6312" name="Rectangle 177"/>
          <p:cNvSpPr>
            <a:spLocks noChangeArrowheads="1"/>
          </p:cNvSpPr>
          <p:nvPr/>
        </p:nvSpPr>
        <p:spPr bwMode="auto">
          <a:xfrm>
            <a:off x="5283200" y="4372505"/>
            <a:ext cx="641350" cy="460375"/>
          </a:xfrm>
          <a:prstGeom prst="rect">
            <a:avLst/>
          </a:prstGeom>
          <a:noFill/>
          <a:ln w="9525">
            <a:noFill/>
            <a:miter lim="800000"/>
          </a:ln>
        </p:spPr>
        <p:txBody>
          <a:bodyPr wrap="none" anchor="ctr">
            <a:spAutoFit/>
          </a:bodyPr>
          <a:lstStyle/>
          <a:p>
            <a:pPr eaLnBrk="0" hangingPunct="0"/>
            <a:r>
              <a:rPr lang="zh-CN" altLang="en-US" sz="2400" b="1">
                <a:solidFill>
                  <a:srgbClr val="FF0000"/>
                </a:solidFill>
              </a:rPr>
              <a:t>⑨</a:t>
            </a:r>
            <a:r>
              <a:rPr lang="zh-CN" altLang="en-US" sz="2400"/>
              <a:t> </a:t>
            </a:r>
            <a:endParaRPr lang="zh-CN" altLang="en-US" sz="2400"/>
          </a:p>
        </p:txBody>
      </p:sp>
      <p:sp>
        <p:nvSpPr>
          <p:cNvPr id="6313" name="Rectangle 178"/>
          <p:cNvSpPr>
            <a:spLocks noChangeArrowheads="1"/>
          </p:cNvSpPr>
          <p:nvPr/>
        </p:nvSpPr>
        <p:spPr bwMode="auto">
          <a:xfrm>
            <a:off x="2946400" y="5363105"/>
            <a:ext cx="488950" cy="460375"/>
          </a:xfrm>
          <a:prstGeom prst="rect">
            <a:avLst/>
          </a:prstGeom>
          <a:noFill/>
          <a:ln w="9525">
            <a:noFill/>
            <a:miter lim="800000"/>
          </a:ln>
        </p:spPr>
        <p:txBody>
          <a:bodyPr wrap="none" anchor="ctr">
            <a:spAutoFit/>
          </a:bodyPr>
          <a:lstStyle/>
          <a:p>
            <a:pPr eaLnBrk="0" hangingPunct="0"/>
            <a:r>
              <a:rPr lang="zh-CN" altLang="en-US" sz="2400" b="1">
                <a:solidFill>
                  <a:srgbClr val="FF0000"/>
                </a:solidFill>
              </a:rPr>
              <a:t>⑩</a:t>
            </a:r>
            <a:endParaRPr lang="zh-CN" altLang="en-US" sz="2400" b="1">
              <a:solidFill>
                <a:srgbClr val="FF0000"/>
              </a:solidFill>
            </a:endParaRPr>
          </a:p>
        </p:txBody>
      </p:sp>
      <p:sp>
        <p:nvSpPr>
          <p:cNvPr id="132" name="TextBox 131"/>
          <p:cNvSpPr txBox="1">
            <a:spLocks noChangeArrowheads="1"/>
          </p:cNvSpPr>
          <p:nvPr/>
        </p:nvSpPr>
        <p:spPr bwMode="auto">
          <a:xfrm>
            <a:off x="5892800" y="2590800"/>
            <a:ext cx="798195" cy="583565"/>
          </a:xfrm>
          <a:prstGeom prst="rect">
            <a:avLst/>
          </a:prstGeom>
          <a:noFill/>
          <a:ln w="9525">
            <a:noFill/>
            <a:miter lim="800000"/>
          </a:ln>
        </p:spPr>
        <p:txBody>
          <a:bodyPr wrap="none">
            <a:spAutoFit/>
          </a:bodyPr>
          <a:lstStyle/>
          <a:p>
            <a:r>
              <a:rPr lang="en-US" altLang="zh-CN" sz="3200" b="1">
                <a:latin typeface="Times New Roman" panose="02020603050405020304" pitchFamily="18" charset="0"/>
                <a:cs typeface="Times New Roman" panose="02020603050405020304" pitchFamily="18" charset="0"/>
              </a:rPr>
              <a:t>did</a:t>
            </a:r>
            <a:endParaRPr lang="en-US" altLang="zh-CN" sz="3200" b="1">
              <a:latin typeface="Times New Roman" panose="02020603050405020304" pitchFamily="18" charset="0"/>
              <a:cs typeface="Times New Roman" panose="02020603050405020304" pitchFamily="18" charset="0"/>
            </a:endParaRPr>
          </a:p>
        </p:txBody>
      </p:sp>
      <p:sp>
        <p:nvSpPr>
          <p:cNvPr id="134" name="TextBox 133"/>
          <p:cNvSpPr txBox="1">
            <a:spLocks noChangeArrowheads="1"/>
          </p:cNvSpPr>
          <p:nvPr/>
        </p:nvSpPr>
        <p:spPr bwMode="auto">
          <a:xfrm>
            <a:off x="9855200" y="3505200"/>
            <a:ext cx="1554480" cy="829945"/>
          </a:xfrm>
          <a:prstGeom prst="rect">
            <a:avLst/>
          </a:prstGeom>
          <a:noFill/>
          <a:ln w="9525">
            <a:noFill/>
            <a:miter lim="800000"/>
          </a:ln>
        </p:spPr>
        <p:txBody>
          <a:bodyPr wrap="none">
            <a:spAutoFit/>
          </a:bodyPr>
          <a:lstStyle/>
          <a:p>
            <a:r>
              <a:rPr lang="en-US" altLang="zh-CN" sz="2400">
                <a:latin typeface="Times New Roman" panose="02020603050405020304" pitchFamily="18" charset="0"/>
                <a:cs typeface="Times New Roman" panose="02020603050405020304" pitchFamily="18" charset="0"/>
              </a:rPr>
              <a:t>would be </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doing</a:t>
            </a:r>
            <a:endParaRPr lang="zh-CN" altLang="en-US" sz="2400">
              <a:latin typeface="Times New Roman" panose="02020603050405020304" pitchFamily="18" charset="0"/>
              <a:cs typeface="Times New Roman" panose="02020603050405020304" pitchFamily="18" charset="0"/>
            </a:endParaRPr>
          </a:p>
        </p:txBody>
      </p:sp>
      <p:sp>
        <p:nvSpPr>
          <p:cNvPr id="135" name="TextBox 134"/>
          <p:cNvSpPr txBox="1">
            <a:spLocks noChangeArrowheads="1"/>
          </p:cNvSpPr>
          <p:nvPr/>
        </p:nvSpPr>
        <p:spPr bwMode="auto">
          <a:xfrm>
            <a:off x="7721600" y="4572000"/>
            <a:ext cx="1554480" cy="829945"/>
          </a:xfrm>
          <a:prstGeom prst="rect">
            <a:avLst/>
          </a:prstGeom>
          <a:noFill/>
          <a:ln w="9525">
            <a:noFill/>
            <a:miter lim="800000"/>
          </a:ln>
        </p:spPr>
        <p:txBody>
          <a:bodyPr wrap="none">
            <a:spAutoFit/>
          </a:bodyPr>
          <a:lstStyle/>
          <a:p>
            <a:r>
              <a:rPr lang="en-US" altLang="zh-CN" sz="2400">
                <a:latin typeface="Times New Roman" panose="02020603050405020304" pitchFamily="18" charset="0"/>
                <a:cs typeface="Times New Roman" panose="02020603050405020304" pitchFamily="18" charset="0"/>
              </a:rPr>
              <a:t>will have</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done</a:t>
            </a:r>
            <a:endParaRPr lang="zh-CN" altLang="en-US" sz="2400">
              <a:latin typeface="Times New Roman" panose="02020603050405020304" pitchFamily="18" charset="0"/>
              <a:cs typeface="Times New Roman" panose="02020603050405020304" pitchFamily="18" charset="0"/>
            </a:endParaRPr>
          </a:p>
        </p:txBody>
      </p:sp>
      <p:sp>
        <p:nvSpPr>
          <p:cNvPr id="136" name="TextBox 135"/>
          <p:cNvSpPr txBox="1">
            <a:spLocks noChangeArrowheads="1"/>
          </p:cNvSpPr>
          <p:nvPr/>
        </p:nvSpPr>
        <p:spPr bwMode="auto">
          <a:xfrm>
            <a:off x="9753600" y="4495800"/>
            <a:ext cx="1859280" cy="829945"/>
          </a:xfrm>
          <a:prstGeom prst="rect">
            <a:avLst/>
          </a:prstGeom>
          <a:noFill/>
          <a:ln w="9525">
            <a:noFill/>
            <a:miter lim="800000"/>
          </a:ln>
        </p:spPr>
        <p:txBody>
          <a:bodyPr wrap="none">
            <a:spAutoFit/>
          </a:bodyPr>
          <a:lstStyle/>
          <a:p>
            <a:r>
              <a:rPr lang="en-US" altLang="zh-CN" sz="2400">
                <a:latin typeface="Times New Roman" panose="02020603050405020304" pitchFamily="18" charset="0"/>
                <a:cs typeface="Times New Roman" panose="02020603050405020304" pitchFamily="18" charset="0"/>
              </a:rPr>
              <a:t>would have </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done</a:t>
            </a:r>
            <a:endParaRPr lang="zh-CN" altLang="en-US" sz="2400">
              <a:latin typeface="Times New Roman" panose="02020603050405020304" pitchFamily="18" charset="0"/>
              <a:cs typeface="Times New Roman" panose="02020603050405020304" pitchFamily="18" charset="0"/>
            </a:endParaRPr>
          </a:p>
        </p:txBody>
      </p:sp>
      <p:sp>
        <p:nvSpPr>
          <p:cNvPr id="137" name="TextBox 136"/>
          <p:cNvSpPr txBox="1">
            <a:spLocks noChangeArrowheads="1"/>
          </p:cNvSpPr>
          <p:nvPr/>
        </p:nvSpPr>
        <p:spPr bwMode="auto">
          <a:xfrm>
            <a:off x="5486400" y="5638800"/>
            <a:ext cx="1402080" cy="829945"/>
          </a:xfrm>
          <a:prstGeom prst="rect">
            <a:avLst/>
          </a:prstGeom>
          <a:noFill/>
          <a:ln w="9525">
            <a:noFill/>
            <a:miter lim="800000"/>
          </a:ln>
        </p:spPr>
        <p:txBody>
          <a:bodyPr wrap="none">
            <a:spAutoFit/>
          </a:bodyPr>
          <a:lstStyle/>
          <a:p>
            <a:r>
              <a:rPr lang="en-US" altLang="zh-CN" sz="2400">
                <a:latin typeface="Times New Roman" panose="02020603050405020304" pitchFamily="18" charset="0"/>
                <a:cs typeface="Times New Roman" panose="02020603050405020304" pitchFamily="18" charset="0"/>
              </a:rPr>
              <a:t>had been</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doing</a:t>
            </a:r>
            <a:endParaRPr lang="zh-CN" altLang="en-US" sz="2400">
              <a:latin typeface="Times New Roman" panose="02020603050405020304" pitchFamily="18" charset="0"/>
              <a:cs typeface="Times New Roman" panose="02020603050405020304" pitchFamily="18" charset="0"/>
            </a:endParaRPr>
          </a:p>
        </p:txBody>
      </p:sp>
      <p:sp>
        <p:nvSpPr>
          <p:cNvPr id="138" name="TextBox 137"/>
          <p:cNvSpPr txBox="1">
            <a:spLocks noChangeArrowheads="1"/>
          </p:cNvSpPr>
          <p:nvPr/>
        </p:nvSpPr>
        <p:spPr bwMode="auto">
          <a:xfrm>
            <a:off x="7721600" y="5562600"/>
            <a:ext cx="1706880" cy="829945"/>
          </a:xfrm>
          <a:prstGeom prst="rect">
            <a:avLst/>
          </a:prstGeom>
          <a:noFill/>
          <a:ln w="9525">
            <a:noFill/>
            <a:miter lim="800000"/>
          </a:ln>
        </p:spPr>
        <p:txBody>
          <a:bodyPr wrap="none">
            <a:spAutoFit/>
          </a:bodyPr>
          <a:lstStyle/>
          <a:p>
            <a:r>
              <a:rPr lang="en-US" altLang="zh-CN" sz="2400">
                <a:latin typeface="Times New Roman" panose="02020603050405020304" pitchFamily="18" charset="0"/>
                <a:cs typeface="Times New Roman" panose="02020603050405020304" pitchFamily="18" charset="0"/>
              </a:rPr>
              <a:t>will have</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been doing</a:t>
            </a:r>
            <a:endParaRPr lang="zh-CN" altLang="en-US" sz="2400">
              <a:latin typeface="Times New Roman" panose="02020603050405020304" pitchFamily="18" charset="0"/>
              <a:cs typeface="Times New Roman" panose="02020603050405020304" pitchFamily="18" charset="0"/>
            </a:endParaRPr>
          </a:p>
        </p:txBody>
      </p:sp>
      <p:sp>
        <p:nvSpPr>
          <p:cNvPr id="139" name="TextBox 138"/>
          <p:cNvSpPr txBox="1">
            <a:spLocks noChangeArrowheads="1"/>
          </p:cNvSpPr>
          <p:nvPr/>
        </p:nvSpPr>
        <p:spPr bwMode="auto">
          <a:xfrm>
            <a:off x="9753600" y="5562600"/>
            <a:ext cx="1859280" cy="829945"/>
          </a:xfrm>
          <a:prstGeom prst="rect">
            <a:avLst/>
          </a:prstGeom>
          <a:noFill/>
          <a:ln w="9525">
            <a:noFill/>
            <a:miter lim="800000"/>
          </a:ln>
        </p:spPr>
        <p:txBody>
          <a:bodyPr wrap="none">
            <a:spAutoFit/>
          </a:bodyPr>
          <a:lstStyle/>
          <a:p>
            <a:r>
              <a:rPr lang="en-US" altLang="zh-CN" sz="2400">
                <a:latin typeface="Times New Roman" panose="02020603050405020304" pitchFamily="18" charset="0"/>
                <a:cs typeface="Times New Roman" panose="02020603050405020304" pitchFamily="18" charset="0"/>
              </a:rPr>
              <a:t>would have </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been doing</a:t>
            </a:r>
            <a:endParaRPr lang="zh-CN" altLang="en-US" sz="2400">
              <a:latin typeface="Times New Roman" panose="02020603050405020304" pitchFamily="18" charset="0"/>
              <a:cs typeface="Times New Roman" panose="02020603050405020304" pitchFamily="18" charset="0"/>
            </a:endParaRPr>
          </a:p>
        </p:txBody>
      </p:sp>
      <p:sp>
        <p:nvSpPr>
          <p:cNvPr id="140" name="Line 135"/>
          <p:cNvSpPr>
            <a:spLocks noChangeShapeType="1"/>
          </p:cNvSpPr>
          <p:nvPr/>
        </p:nvSpPr>
        <p:spPr bwMode="auto">
          <a:xfrm flipH="1">
            <a:off x="9550400" y="3200400"/>
            <a:ext cx="0" cy="1066800"/>
          </a:xfrm>
          <a:prstGeom prst="line">
            <a:avLst/>
          </a:prstGeom>
          <a:noFill/>
          <a:ln w="38100">
            <a:solidFill>
              <a:srgbClr val="FF0000"/>
            </a:solidFill>
            <a:round/>
          </a:ln>
        </p:spPr>
        <p:txBody>
          <a:bodyPr/>
          <a:lstStyle/>
          <a:p>
            <a:endParaRPr lang="zh-CN" altLang="en-US" sz="240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2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9" grpId="0" bldLvl="0" animBg="1"/>
      <p:bldP spid="6270" grpId="0" bldLvl="0" animBg="1"/>
      <p:bldP spid="6271" grpId="0" bldLvl="0" animBg="1"/>
      <p:bldP spid="6272" grpId="0" bldLvl="0" animBg="1"/>
      <p:bldP spid="6273" grpId="0" bldLvl="0" animBg="1"/>
      <p:bldP spid="6274" grpId="0" bldLvl="0" animBg="1"/>
      <p:bldP spid="6276" grpId="0" bldLvl="0" animBg="1"/>
      <p:bldP spid="6277" grpId="0" bldLvl="0" animBg="1"/>
      <p:bldP spid="6278" grpId="0" bldLvl="0" animBg="1"/>
      <p:bldP spid="6304" grpId="0"/>
      <p:bldP spid="6305" grpId="0"/>
      <p:bldP spid="6306" grpId="0"/>
      <p:bldP spid="6307" grpId="0"/>
      <p:bldP spid="6308" grpId="0"/>
      <p:bldP spid="6309" grpId="0"/>
      <p:bldP spid="6310" grpId="0"/>
      <p:bldP spid="6311" grpId="0"/>
      <p:bldP spid="6312" grpId="0"/>
      <p:bldP spid="6313" grpId="0"/>
      <p:bldP spid="140" grpId="0" bldLvl="0" animBg="1"/>
      <p:bldP spid="6196" grpId="0"/>
      <p:bldP spid="6196" grpId="1"/>
      <p:bldP spid="132" grpId="0"/>
      <p:bldP spid="132" grpId="1"/>
      <p:bldP spid="6203" grpId="0"/>
      <p:bldP spid="6203" grpId="1"/>
      <p:bldP spid="6211" grpId="0"/>
      <p:bldP spid="6211" grpId="1"/>
      <p:bldP spid="6204" grpId="0"/>
      <p:bldP spid="6204" grpId="1"/>
      <p:bldP spid="6205" grpId="0"/>
      <p:bldP spid="6205" grpId="1"/>
      <p:bldP spid="6208" grpId="0"/>
      <p:bldP spid="6208" grpId="1"/>
      <p:bldP spid="134" grpId="0"/>
      <p:bldP spid="134" grpId="1"/>
      <p:bldP spid="6200" grpId="0"/>
      <p:bldP spid="6200" grpId="1"/>
      <p:bldP spid="6206" grpId="0"/>
      <p:bldP spid="6206" grpId="1"/>
      <p:bldP spid="135" grpId="0"/>
      <p:bldP spid="135" grpId="1"/>
      <p:bldP spid="136" grpId="0"/>
      <p:bldP spid="136" grpId="1"/>
      <p:bldP spid="6202" grpId="0"/>
      <p:bldP spid="6202" grpId="1"/>
      <p:bldP spid="137" grpId="0"/>
      <p:bldP spid="137" grpId="1"/>
      <p:bldP spid="138" grpId="0"/>
      <p:bldP spid="138" grpId="1"/>
      <p:bldP spid="139" grpId="0"/>
      <p:bldP spid="139"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4777740"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5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现在完成时</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379095" y="1024255"/>
            <a:ext cx="11591290" cy="5257165"/>
          </a:xfrm>
          <a:prstGeom prst="rect">
            <a:avLst/>
          </a:prstGeom>
        </p:spPr>
        <p:txBody>
          <a:bodyPr wrap="square">
            <a:noAutofit/>
          </a:bodyPr>
          <a:lstStyle/>
          <a:p>
            <a:pPr marL="0" algn="l" defTabSz="266700">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(4)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固定句型</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①</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It is/has been</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＋时间段＋</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since...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自从</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以来已经</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endPar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a:lnSpc>
                <a:spcPct val="150000"/>
              </a:lnSpc>
              <a:spcBef>
                <a:spcPct val="0"/>
              </a:spcBef>
              <a:spcAft>
                <a:spcPct val="0"/>
              </a:spcAft>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It is/has been</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three years </a:t>
            </a:r>
            <a:r>
              <a:rPr lang="en-US" altLang="zh-CN" sz="2800" b="1">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since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I graduated from the university.</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②</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This/It/That is the first/second ... time + that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从句</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这</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那是</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某人</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第几次做某事</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C0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that</a:t>
            </a:r>
            <a:r>
              <a:rPr lang="zh-CN" altLang="en-US" sz="2800" b="1">
                <a:solidFill>
                  <a:srgbClr val="C0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从句要用现在完成时</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a:lnSpc>
                <a:spcPct val="150000"/>
              </a:lnSpc>
              <a:spcBef>
                <a:spcPct val="0"/>
              </a:spcBef>
              <a:spcAft>
                <a:spcPct val="0"/>
              </a:spcAft>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This is the first time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we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have seen</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 film together. </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③</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This is</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the</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adj.</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最高级＋</a:t>
            </a: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n.</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that...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结构</a:t>
            </a:r>
            <a:r>
              <a:rPr lang="zh-CN" altLang="en-US" sz="2800" b="1">
                <a:uFillTx/>
                <a:latin typeface="Times New Roman" panose="02020603050405020304" pitchFamily="18" charset="0"/>
                <a:ea typeface="华文楷体" panose="02010600040101010101" charset="-122"/>
                <a:cs typeface="Times New Roman" panose="02020603050405020304" pitchFamily="18" charset="0"/>
                <a:sym typeface="+mn-ea"/>
              </a:rPr>
              <a:t>（</a:t>
            </a:r>
            <a:r>
              <a:rPr lang="en-US" altLang="zh-CN" sz="2800" b="1">
                <a:solidFill>
                  <a:srgbClr val="FF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that</a:t>
            </a:r>
            <a:r>
              <a:rPr lang="zh-CN" altLang="en-US" sz="2800" b="1">
                <a:solidFill>
                  <a:srgbClr val="FF0000"/>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从句要用现在完成时</a:t>
            </a:r>
            <a:r>
              <a:rPr lang="zh-CN" altLang="en-US" sz="2800" b="1">
                <a:uFillTx/>
                <a:latin typeface="Times New Roman" panose="02020603050405020304" pitchFamily="18" charset="0"/>
                <a:ea typeface="华文楷体" panose="02010600040101010101" charset="-122"/>
                <a:cs typeface="Times New Roman" panose="02020603050405020304" pitchFamily="18" charset="0"/>
                <a:sym typeface="+mn-ea"/>
              </a:rPr>
              <a:t>）</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fontAlgn="auto">
              <a:lnSpc>
                <a:spcPct val="150000"/>
              </a:lnSpc>
              <a:spcBef>
                <a:spcPct val="0"/>
              </a:spcBef>
              <a:spcAft>
                <a:spcPct val="0"/>
              </a:spcAft>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This is the worst</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reason I'</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ve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ever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heard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1"/>
            <p:custDataLst>
              <p:tags r:id="rId1"/>
            </p:custDataLst>
          </p:nvPr>
        </p:nvSpPr>
        <p:spPr/>
        <p:txBody>
          <a:bodyPr/>
          <a:lstStyle/>
          <a:p>
            <a:r>
              <a:rPr lang="zh-CN" altLang="en-US"/>
              <a:t>真题动向</a:t>
            </a:r>
            <a:endParaRPr lang="zh-CN" altLang="en-US"/>
          </a:p>
        </p:txBody>
      </p:sp>
      <p:sp>
        <p:nvSpPr>
          <p:cNvPr id="4" name="文本框 3"/>
          <p:cNvSpPr txBox="1"/>
          <p:nvPr>
            <p:custDataLst>
              <p:tags r:id="rId2"/>
            </p:custDataLst>
          </p:nvPr>
        </p:nvSpPr>
        <p:spPr>
          <a:xfrm>
            <a:off x="370522" y="1027726"/>
            <a:ext cx="11450955" cy="1961243"/>
          </a:xfrm>
          <a:prstGeom prst="rect">
            <a:avLst/>
          </a:prstGeom>
          <a:noFill/>
        </p:spPr>
        <p:txBody>
          <a:bodyPr wrap="square" rtlCol="0">
            <a:spAutoFit/>
          </a:bodyPr>
          <a:lstStyle/>
          <a:p>
            <a:pPr algn="just">
              <a:lnSpc>
                <a:spcPct val="130000"/>
              </a:lnSpc>
            </a:pPr>
            <a:r>
              <a:rPr lang="en-US" altLang="zh-CN" sz="2400">
                <a:latin typeface="Times New Roman" panose="02020603050405020304" pitchFamily="18" charset="0"/>
                <a:ea typeface="黑体" panose="02010609060101010101" charset="-122"/>
                <a:cs typeface="Times New Roman" panose="02020603050405020304" pitchFamily="18" charset="0"/>
              </a:rPr>
              <a:t>1.           </a:t>
            </a:r>
            <a:r>
              <a:rPr lang="zh-CN" altLang="en-US" sz="2400">
                <a:latin typeface="Times New Roman" panose="02020603050405020304" pitchFamily="18" charset="0"/>
                <a:ea typeface="黑体" panose="02010609060101010101" charset="-122"/>
                <a:cs typeface="Times New Roman" panose="02020603050405020304" pitchFamily="18" charset="0"/>
              </a:rPr>
              <a:t>（</a:t>
            </a:r>
            <a:r>
              <a:rPr lang="en-US" altLang="zh-CN" sz="2400">
                <a:latin typeface="Times New Roman" panose="02020603050405020304" pitchFamily="18" charset="0"/>
                <a:ea typeface="黑体" panose="02010609060101010101" charset="-122"/>
                <a:cs typeface="Times New Roman" panose="02020603050405020304" pitchFamily="18" charset="0"/>
              </a:rPr>
              <a:t>2024</a:t>
            </a:r>
            <a:r>
              <a:rPr lang="zh-CN" altLang="en-US" sz="2400">
                <a:latin typeface="Times New Roman" panose="02020603050405020304" pitchFamily="18" charset="0"/>
                <a:ea typeface="黑体" panose="02010609060101010101" charset="-122"/>
                <a:cs typeface="Times New Roman" panose="02020603050405020304" pitchFamily="18" charset="0"/>
              </a:rPr>
              <a:t>年</a:t>
            </a:r>
            <a:r>
              <a:rPr lang="en-US" altLang="zh-CN" sz="2400">
                <a:latin typeface="Times New Roman" panose="02020603050405020304" pitchFamily="18" charset="0"/>
                <a:ea typeface="黑体" panose="02010609060101010101" charset="-122"/>
                <a:cs typeface="Times New Roman" panose="02020603050405020304" pitchFamily="18" charset="0"/>
              </a:rPr>
              <a:t>1</a:t>
            </a:r>
            <a:r>
              <a:rPr lang="zh-CN" altLang="en-US" sz="2400">
                <a:latin typeface="Times New Roman" panose="02020603050405020304" pitchFamily="18" charset="0"/>
                <a:ea typeface="黑体" panose="02010609060101010101" charset="-122"/>
                <a:cs typeface="Times New Roman" panose="02020603050405020304" pitchFamily="18" charset="0"/>
              </a:rPr>
              <a:t>月浙江高考真题</a:t>
            </a:r>
            <a:r>
              <a:rPr lang="en-US" altLang="zh-CN" sz="2400">
                <a:latin typeface="Times New Roman" panose="02020603050405020304" pitchFamily="18" charset="0"/>
                <a:ea typeface="黑体" panose="02010609060101010101" charset="-122"/>
                <a:cs typeface="Times New Roman" panose="02020603050405020304" pitchFamily="18" charset="0"/>
              </a:rPr>
              <a:t>·</a:t>
            </a:r>
            <a:r>
              <a:rPr lang="zh-CN" altLang="en-US" sz="2400">
                <a:latin typeface="Times New Roman" panose="02020603050405020304" pitchFamily="18" charset="0"/>
                <a:ea typeface="黑体" panose="02010609060101010101" charset="-122"/>
                <a:cs typeface="Times New Roman" panose="02020603050405020304" pitchFamily="18" charset="0"/>
              </a:rPr>
              <a:t>语法填空</a:t>
            </a:r>
            <a:r>
              <a:rPr lang="en-US" altLang="zh-CN" sz="2400">
                <a:latin typeface="Times New Roman" panose="02020603050405020304" pitchFamily="18" charset="0"/>
                <a:ea typeface="黑体" panose="02010609060101010101" charset="-122"/>
                <a:cs typeface="Times New Roman" panose="02020603050405020304" pitchFamily="18" charset="0"/>
              </a:rPr>
              <a:t>62</a:t>
            </a:r>
            <a:r>
              <a:rPr lang="zh-CN" altLang="en-US" sz="2400">
                <a:latin typeface="Times New Roman" panose="02020603050405020304" pitchFamily="18" charset="0"/>
                <a:ea typeface="黑体" panose="02010609060101010101" charset="-122"/>
                <a:cs typeface="Times New Roman" panose="02020603050405020304" pitchFamily="18" charset="0"/>
              </a:rPr>
              <a:t>，</a:t>
            </a:r>
            <a:r>
              <a:rPr lang="en-US" altLang="zh-CN" sz="2400">
                <a:latin typeface="Times New Roman" panose="02020603050405020304" pitchFamily="18" charset="0"/>
                <a:ea typeface="黑体" panose="02010609060101010101" charset="-122"/>
                <a:cs typeface="Times New Roman" panose="02020603050405020304" pitchFamily="18" charset="0"/>
              </a:rPr>
              <a:t>1.5</a:t>
            </a:r>
            <a:r>
              <a:rPr lang="zh-CN" altLang="en-US" sz="2400">
                <a:latin typeface="Times New Roman" panose="02020603050405020304" pitchFamily="18" charset="0"/>
                <a:ea typeface="黑体" panose="02010609060101010101" charset="-122"/>
                <a:cs typeface="Times New Roman" panose="02020603050405020304" pitchFamily="18" charset="0"/>
              </a:rPr>
              <a:t>分）</a:t>
            </a:r>
            <a:r>
              <a:rPr lang="en-US" altLang="zh-CN" sz="2400">
                <a:latin typeface="Times New Roman" panose="02020603050405020304" pitchFamily="18" charset="0"/>
                <a:ea typeface="黑体" panose="02010609060101010101" charset="-122"/>
                <a:cs typeface="Times New Roman" panose="02020603050405020304" pitchFamily="18" charset="0"/>
              </a:rPr>
              <a:t>If your supermarket sells loose produce, then buying smaller quantities is easier. Over the last two years, some supermarkets 62______________ (start) selling chicken or salad in packs designed with two halves containing separate portions (</a:t>
            </a:r>
            <a:r>
              <a:rPr lang="zh-CN" altLang="en-US" sz="2400">
                <a:latin typeface="Times New Roman" panose="02020603050405020304" pitchFamily="18" charset="0"/>
                <a:ea typeface="黑体" panose="02010609060101010101" charset="-122"/>
                <a:cs typeface="Times New Roman" panose="02020603050405020304" pitchFamily="18" charset="0"/>
              </a:rPr>
              <a:t>份</a:t>
            </a:r>
            <a:r>
              <a:rPr lang="en-US" altLang="zh-CN" sz="2400">
                <a:latin typeface="Times New Roman" panose="02020603050405020304" pitchFamily="18" charset="0"/>
                <a:ea typeface="黑体" panose="02010609060101010101" charset="-122"/>
                <a:cs typeface="Times New Roman" panose="02020603050405020304" pitchFamily="18" charset="0"/>
              </a:rPr>
              <a:t>). </a:t>
            </a:r>
            <a:endParaRPr lang="en-US" altLang="zh-CN" sz="2400">
              <a:latin typeface="Times New Roman" panose="02020603050405020304" pitchFamily="18" charset="0"/>
              <a:cs typeface="Times New Roman" panose="02020603050405020304" pitchFamily="18" charset="0"/>
            </a:endParaRPr>
          </a:p>
        </p:txBody>
      </p:sp>
      <p:grpSp>
        <p:nvGrpSpPr>
          <p:cNvPr id="5" name="组合 4"/>
          <p:cNvGrpSpPr/>
          <p:nvPr>
            <p:custDataLst>
              <p:tags r:id="rId3"/>
            </p:custDataLst>
          </p:nvPr>
        </p:nvGrpSpPr>
        <p:grpSpPr>
          <a:xfrm>
            <a:off x="497205" y="4523784"/>
            <a:ext cx="11245215" cy="1754802"/>
            <a:chOff x="783" y="7004"/>
            <a:chExt cx="17709" cy="2722"/>
          </a:xfrm>
        </p:grpSpPr>
        <p:sp>
          <p:nvSpPr>
            <p:cNvPr id="6" name="文本框 5"/>
            <p:cNvSpPr txBox="1"/>
            <p:nvPr>
              <p:custDataLst>
                <p:tags r:id="rId4"/>
              </p:custDataLst>
            </p:nvPr>
          </p:nvSpPr>
          <p:spPr>
            <a:xfrm>
              <a:off x="2842" y="7034"/>
              <a:ext cx="15650" cy="577"/>
            </a:xfrm>
            <a:prstGeom prst="rect">
              <a:avLst/>
            </a:prstGeom>
            <a:solidFill>
              <a:srgbClr val="E5F0F8"/>
            </a:solidFill>
          </p:spPr>
          <p:txBody>
            <a:bodyPr wrap="square" rtlCol="0">
              <a:spAutoFit/>
            </a:bodyPr>
            <a:lstStyle/>
            <a:p>
              <a:pPr>
                <a:lnSpc>
                  <a:spcPct val="110000"/>
                </a:lnSpc>
              </a:pPr>
              <a:r>
                <a:rPr lang="zh-CN" altLang="en-US">
                  <a:latin typeface="Times New Roman" panose="02020603050405020304" pitchFamily="18" charset="0"/>
                  <a:ea typeface="楷体" panose="02010609060101010101" charset="-122"/>
                  <a:cs typeface="Times New Roman" panose="02020603050405020304" pitchFamily="18" charset="0"/>
                </a:rPr>
                <a:t>以“促销方略说明文”为命题情境，考查现在完成时的用法。</a:t>
              </a:r>
              <a:endParaRPr lang="zh-CN" altLang="en-US">
                <a:latin typeface="Times New Roman" panose="02020603050405020304" pitchFamily="18" charset="0"/>
                <a:ea typeface="楷体" panose="02010609060101010101" charset="-122"/>
                <a:cs typeface="Times New Roman" panose="02020603050405020304" pitchFamily="18" charset="0"/>
              </a:endParaRPr>
            </a:p>
          </p:txBody>
        </p:sp>
        <p:sp>
          <p:nvSpPr>
            <p:cNvPr id="7" name="文本框 6"/>
            <p:cNvSpPr txBox="1"/>
            <p:nvPr>
              <p:custDataLst>
                <p:tags r:id="rId5"/>
              </p:custDataLst>
            </p:nvPr>
          </p:nvSpPr>
          <p:spPr>
            <a:xfrm>
              <a:off x="2849" y="9138"/>
              <a:ext cx="15643" cy="580"/>
            </a:xfrm>
            <a:prstGeom prst="rect">
              <a:avLst/>
            </a:prstGeom>
            <a:solidFill>
              <a:srgbClr val="E5F0F8"/>
            </a:solidFill>
          </p:spPr>
          <p:txBody>
            <a:bodyPr wrap="square" rtlCol="0" anchor="t">
              <a:spAutoFit/>
            </a:bodyPr>
            <a:lstStyle/>
            <a:p>
              <a:r>
                <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sym typeface="+mn-ea"/>
                </a:rPr>
                <a:t>考查学生在实际文章情境中的运用而不是直接孤立考查时态问题。</a:t>
              </a:r>
              <a:endPar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sym typeface="+mn-ea"/>
              </a:endParaRPr>
            </a:p>
          </p:txBody>
        </p:sp>
        <p:sp>
          <p:nvSpPr>
            <p:cNvPr id="8" name="文本框 7"/>
            <p:cNvSpPr txBox="1"/>
            <p:nvPr>
              <p:custDataLst>
                <p:tags r:id="rId6"/>
              </p:custDataLst>
            </p:nvPr>
          </p:nvSpPr>
          <p:spPr>
            <a:xfrm>
              <a:off x="2842" y="7871"/>
              <a:ext cx="15650" cy="1050"/>
            </a:xfrm>
            <a:prstGeom prst="rect">
              <a:avLst/>
            </a:prstGeom>
            <a:solidFill>
              <a:srgbClr val="E5F0F8"/>
            </a:solidFill>
          </p:spPr>
          <p:txBody>
            <a:bodyPr wrap="square" rtlCol="0">
              <a:spAutoFit/>
            </a:bodyPr>
            <a:lstStyle/>
            <a:p>
              <a:pPr algn="l">
                <a:lnSpc>
                  <a:spcPct val="110000"/>
                </a:lnSpc>
              </a:pPr>
              <a:r>
                <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rPr>
                <a:t>命题情境中，主语是物</a:t>
              </a:r>
              <a:r>
                <a:rPr lang="en-US" altLang="zh-CN">
                  <a:solidFill>
                    <a:srgbClr val="0F1115"/>
                  </a:solidFill>
                  <a:latin typeface="Times New Roman" panose="02020603050405020304" pitchFamily="18" charset="0"/>
                  <a:ea typeface="楷体" panose="02010609060101010101" charset="-122"/>
                  <a:cs typeface="Times New Roman" panose="02020603050405020304" pitchFamily="18" charset="0"/>
                </a:rPr>
                <a:t>supermarkets</a:t>
              </a:r>
              <a:r>
                <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rPr>
                <a:t>，谓语动词是不及物动词</a:t>
              </a:r>
              <a:r>
                <a:rPr lang="en-US" altLang="zh-CN">
                  <a:solidFill>
                    <a:srgbClr val="0F1115"/>
                  </a:solidFill>
                  <a:latin typeface="Times New Roman" panose="02020603050405020304" pitchFamily="18" charset="0"/>
                  <a:ea typeface="楷体" panose="02010609060101010101" charset="-122"/>
                  <a:cs typeface="Times New Roman" panose="02020603050405020304" pitchFamily="18" charset="0"/>
                </a:rPr>
                <a:t>start</a:t>
              </a:r>
              <a:r>
                <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rPr>
                <a:t>，考查时态，需要考虑是否用被动语态。</a:t>
              </a:r>
              <a:endPar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endParaRPr>
            </a:p>
          </p:txBody>
        </p:sp>
        <p:sp>
          <p:nvSpPr>
            <p:cNvPr id="9" name="文本框 8"/>
            <p:cNvSpPr txBox="1"/>
            <p:nvPr>
              <p:custDataLst>
                <p:tags r:id="rId7"/>
              </p:custDataLst>
            </p:nvPr>
          </p:nvSpPr>
          <p:spPr>
            <a:xfrm>
              <a:off x="783" y="7004"/>
              <a:ext cx="1869"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新情境</a:t>
              </a:r>
              <a:endParaRPr lang="zh-CN" altLang="en-US" sz="2000">
                <a:solidFill>
                  <a:schemeClr val="tx1"/>
                </a:solidFill>
                <a:latin typeface="黑体" panose="02010609060101010101" charset="-122"/>
                <a:ea typeface="黑体" panose="02010609060101010101" charset="-122"/>
                <a:sym typeface="+mn-ea"/>
              </a:endParaRPr>
            </a:p>
          </p:txBody>
        </p:sp>
        <p:sp>
          <p:nvSpPr>
            <p:cNvPr id="10" name="文本框 9"/>
            <p:cNvSpPr txBox="1"/>
            <p:nvPr>
              <p:custDataLst>
                <p:tags r:id="rId8"/>
              </p:custDataLst>
            </p:nvPr>
          </p:nvSpPr>
          <p:spPr>
            <a:xfrm>
              <a:off x="808" y="8051"/>
              <a:ext cx="1856"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新考法</a:t>
              </a:r>
              <a:endParaRPr lang="zh-CN" altLang="en-US" sz="2000">
                <a:solidFill>
                  <a:schemeClr val="tx1"/>
                </a:solidFill>
                <a:latin typeface="黑体" panose="02010609060101010101" charset="-122"/>
                <a:ea typeface="黑体" panose="02010609060101010101" charset="-122"/>
                <a:sym typeface="+mn-ea"/>
              </a:endParaRPr>
            </a:p>
          </p:txBody>
        </p:sp>
        <p:sp>
          <p:nvSpPr>
            <p:cNvPr id="11" name="文本框 10"/>
            <p:cNvSpPr txBox="1"/>
            <p:nvPr>
              <p:custDataLst>
                <p:tags r:id="rId9"/>
              </p:custDataLst>
            </p:nvPr>
          </p:nvSpPr>
          <p:spPr>
            <a:xfrm>
              <a:off x="797" y="9098"/>
              <a:ext cx="1867"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新角度</a:t>
              </a:r>
              <a:endParaRPr lang="zh-CN" altLang="en-US" sz="2000">
                <a:solidFill>
                  <a:schemeClr val="tx1"/>
                </a:solidFill>
                <a:latin typeface="黑体" panose="02010609060101010101" charset="-122"/>
                <a:ea typeface="黑体" panose="02010609060101010101" charset="-122"/>
                <a:sym typeface="+mn-ea"/>
              </a:endParaRPr>
            </a:p>
          </p:txBody>
        </p:sp>
      </p:grpSp>
      <p:sp>
        <p:nvSpPr>
          <p:cNvPr id="12" name="文本框 11"/>
          <p:cNvSpPr txBox="1"/>
          <p:nvPr>
            <p:custDataLst>
              <p:tags r:id="rId10"/>
            </p:custDataLst>
          </p:nvPr>
        </p:nvSpPr>
        <p:spPr>
          <a:xfrm>
            <a:off x="477520" y="3106753"/>
            <a:ext cx="11198225" cy="1200329"/>
          </a:xfrm>
          <a:prstGeom prst="rect">
            <a:avLst/>
          </a:prstGeom>
          <a:solidFill>
            <a:schemeClr val="accent3">
              <a:lumMod val="20000"/>
              <a:lumOff val="80000"/>
            </a:schemeClr>
          </a:solidFill>
          <a:ln>
            <a:solidFill>
              <a:schemeClr val="tx1"/>
            </a:solidFill>
            <a:prstDash val="sysDash"/>
          </a:ln>
        </p:spPr>
        <p:txBody>
          <a:bodyPr wrap="square" rtlCol="0">
            <a:spAutoFit/>
          </a:bodyPr>
          <a:lstStyle/>
          <a:p>
            <a:pPr algn="just"/>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考查现在完成时。句意：在过去的两年里，一些超市开始销售鸡肉或沙拉包装，设计成两半，拆分成两份。根据“</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Over the last two years”</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可知，此处应用现在完成时。动词</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start</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意为“开始”。故填</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have started</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pic>
        <p:nvPicPr>
          <p:cNvPr id="15" name="图片 14"/>
          <p:cNvPicPr>
            <a:picLocks noChangeAspect="1"/>
          </p:cNvPicPr>
          <p:nvPr>
            <p:custDataLst>
              <p:tags r:id="rId11"/>
            </p:custDataLst>
          </p:nvPr>
        </p:nvPicPr>
        <p:blipFill>
          <a:blip r:embed="rId12"/>
          <a:stretch>
            <a:fillRect/>
          </a:stretch>
        </p:blipFill>
        <p:spPr>
          <a:xfrm>
            <a:off x="666713" y="878853"/>
            <a:ext cx="1016218" cy="661680"/>
          </a:xfrm>
          <a:prstGeom prst="rect">
            <a:avLst/>
          </a:prstGeom>
        </p:spPr>
      </p:pic>
      <p:sp>
        <p:nvSpPr>
          <p:cNvPr id="16" name="文本框 15"/>
          <p:cNvSpPr txBox="1"/>
          <p:nvPr>
            <p:custDataLst>
              <p:tags r:id="rId13"/>
            </p:custDataLst>
          </p:nvPr>
        </p:nvSpPr>
        <p:spPr>
          <a:xfrm>
            <a:off x="2796467" y="2026902"/>
            <a:ext cx="1864310" cy="46166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ea typeface="宋体" panose="02010600030101010101" pitchFamily="2" charset="-122"/>
                <a:cs typeface="宋体" panose="02010600030101010101" pitchFamily="2" charset="-122"/>
              </a:rPr>
              <a:t>have started</a:t>
            </a:r>
            <a:endParaRPr lang="en-US" altLang="zh-CN" sz="24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3" name="文本占位符 12"/>
          <p:cNvSpPr/>
          <p:nvPr>
            <p:ph type="body" idx="10"/>
            <p:custDataLst>
              <p:tags r:id="rId14"/>
            </p:custDataLst>
          </p:nvPr>
        </p:nvSpPr>
        <p:spPr/>
        <p:txBody>
          <a:bodyPr/>
          <a:p>
            <a:endParaRPr lang="zh-CN" altLang="en-US"/>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300" fill="hold">
                                          <p:stCondLst>
                                            <p:cond delay="0"/>
                                          </p:stCondLst>
                                        </p:cTn>
                                        <p:tgtEl>
                                          <p:spTgt spid="16"/>
                                        </p:tgtEl>
                                        <p:attrNameLst>
                                          <p:attrName>style.visibility</p:attrName>
                                        </p:attrNameLst>
                                      </p:cBhvr>
                                      <p:to>
                                        <p:strVal val="visible"/>
                                      </p:to>
                                    </p:set>
                                    <p:animEffect transition="in" filter="wipe(down)">
                                      <p:cBhvr>
                                        <p:cTn id="7" dur="3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300" fill="hold">
                                          <p:stCondLst>
                                            <p:cond delay="0"/>
                                          </p:stCondLst>
                                        </p:cTn>
                                        <p:tgtEl>
                                          <p:spTgt spid="12"/>
                                        </p:tgtEl>
                                        <p:attrNameLst>
                                          <p:attrName>style.visibility</p:attrName>
                                        </p:attrNameLst>
                                      </p:cBhvr>
                                      <p:to>
                                        <p:strVal val="visible"/>
                                      </p:to>
                                    </p:set>
                                    <p:animEffect transition="in" filter="wipe(down)">
                                      <p:cBhvr>
                                        <p:cTn id="12" dur="3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300" fill="hold">
                                          <p:stCondLst>
                                            <p:cond delay="0"/>
                                          </p:stCondLst>
                                        </p:cTn>
                                        <p:tgtEl>
                                          <p:spTgt spid="5"/>
                                        </p:tgtEl>
                                        <p:attrNameLst>
                                          <p:attrName>style.visibility</p:attrName>
                                        </p:attrNameLst>
                                      </p:cBhvr>
                                      <p:to>
                                        <p:strVal val="visible"/>
                                      </p:to>
                                    </p:set>
                                    <p:animEffect transition="in" filter="wipe(down)">
                                      <p:cBhvr>
                                        <p:cTn id="1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1"/>
            <p:custDataLst>
              <p:tags r:id="rId1"/>
            </p:custDataLst>
          </p:nvPr>
        </p:nvSpPr>
        <p:spPr/>
        <p:txBody>
          <a:bodyPr/>
          <a:lstStyle/>
          <a:p>
            <a:r>
              <a:rPr lang="zh-CN" altLang="en-US"/>
              <a:t>真题动向</a:t>
            </a:r>
            <a:endParaRPr lang="zh-CN" altLang="en-US"/>
          </a:p>
        </p:txBody>
      </p:sp>
      <p:sp>
        <p:nvSpPr>
          <p:cNvPr id="4" name="文本框 3"/>
          <p:cNvSpPr txBox="1"/>
          <p:nvPr>
            <p:custDataLst>
              <p:tags r:id="rId2"/>
            </p:custDataLst>
          </p:nvPr>
        </p:nvSpPr>
        <p:spPr>
          <a:xfrm>
            <a:off x="370521" y="931853"/>
            <a:ext cx="11450955" cy="940066"/>
          </a:xfrm>
          <a:prstGeom prst="rect">
            <a:avLst/>
          </a:prstGeom>
          <a:noFill/>
        </p:spPr>
        <p:txBody>
          <a:bodyPr wrap="square" rtlCol="0">
            <a:spAutoFit/>
          </a:bodyPr>
          <a:lstStyle/>
          <a:p>
            <a:pPr algn="just">
              <a:lnSpc>
                <a:spcPct val="120000"/>
              </a:lnSpc>
            </a:pPr>
            <a:r>
              <a:rPr lang="en-US" altLang="zh-CN" sz="2400">
                <a:latin typeface="Times New Roman" panose="02020603050405020304" pitchFamily="18" charset="0"/>
                <a:ea typeface="黑体" panose="02010609060101010101" charset="-122"/>
                <a:cs typeface="Times New Roman" panose="02020603050405020304" pitchFamily="18" charset="0"/>
              </a:rPr>
              <a:t>2. </a:t>
            </a:r>
            <a:r>
              <a:rPr lang="zh-CN" altLang="en-US" sz="2400">
                <a:latin typeface="Times New Roman" panose="02020603050405020304" pitchFamily="18" charset="0"/>
                <a:ea typeface="黑体" panose="02010609060101010101" charset="-122"/>
                <a:cs typeface="Times New Roman" panose="02020603050405020304" pitchFamily="18" charset="0"/>
              </a:rPr>
              <a:t>（</a:t>
            </a:r>
            <a:r>
              <a:rPr lang="en-US" altLang="zh-CN" sz="2400">
                <a:latin typeface="Times New Roman" panose="02020603050405020304" pitchFamily="18" charset="0"/>
                <a:ea typeface="黑体" panose="02010609060101010101" charset="-122"/>
                <a:cs typeface="Times New Roman" panose="02020603050405020304" pitchFamily="18" charset="0"/>
              </a:rPr>
              <a:t>2022•</a:t>
            </a:r>
            <a:r>
              <a:rPr lang="zh-CN" altLang="en-US" sz="2400">
                <a:latin typeface="Times New Roman" panose="02020603050405020304" pitchFamily="18" charset="0"/>
                <a:ea typeface="黑体" panose="02010609060101010101" charset="-122"/>
                <a:cs typeface="Times New Roman" panose="02020603050405020304" pitchFamily="18" charset="0"/>
              </a:rPr>
              <a:t>全国甲卷）</a:t>
            </a:r>
            <a:r>
              <a:rPr lang="en-US" altLang="zh-CN" sz="2400">
                <a:latin typeface="Times New Roman" panose="02020603050405020304" pitchFamily="18" charset="0"/>
                <a:ea typeface="黑体" panose="02010609060101010101" charset="-122"/>
                <a:cs typeface="Times New Roman" panose="02020603050405020304" pitchFamily="18" charset="0"/>
              </a:rPr>
              <a:t>In the last five years</a:t>
            </a:r>
            <a:r>
              <a:rPr lang="zh-CN" altLang="en-US" sz="2400">
                <a:latin typeface="Times New Roman" panose="02020603050405020304" pitchFamily="18" charset="0"/>
                <a:ea typeface="黑体" panose="02010609060101010101" charset="-122"/>
                <a:cs typeface="Times New Roman" panose="02020603050405020304" pitchFamily="18" charset="0"/>
              </a:rPr>
              <a:t>， </a:t>
            </a:r>
            <a:r>
              <a:rPr lang="en-US" altLang="zh-CN" sz="2400">
                <a:latin typeface="Times New Roman" panose="02020603050405020304" pitchFamily="18" charset="0"/>
                <a:ea typeface="黑体" panose="02010609060101010101" charset="-122"/>
                <a:cs typeface="Times New Roman" panose="02020603050405020304" pitchFamily="18" charset="0"/>
              </a:rPr>
              <a:t>Cao __________ (walk) through 34 countries in six continents, and in 2016, he reached the top of Kilimanjaro, Africa’s highest mountain.</a:t>
            </a:r>
            <a:endParaRPr lang="en-US" altLang="zh-CN" sz="2400">
              <a:latin typeface="Times New Roman" panose="02020603050405020304" pitchFamily="18" charset="0"/>
              <a:cs typeface="Times New Roman" panose="02020603050405020304" pitchFamily="18" charset="0"/>
            </a:endParaRPr>
          </a:p>
        </p:txBody>
      </p:sp>
      <p:sp>
        <p:nvSpPr>
          <p:cNvPr id="16" name="文本框 15"/>
          <p:cNvSpPr txBox="1"/>
          <p:nvPr>
            <p:custDataLst>
              <p:tags r:id="rId3"/>
            </p:custDataLst>
          </p:nvPr>
        </p:nvSpPr>
        <p:spPr>
          <a:xfrm>
            <a:off x="6694725" y="967011"/>
            <a:ext cx="1652985" cy="46166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ea typeface="宋体" panose="02010600030101010101" pitchFamily="2" charset="-122"/>
                <a:cs typeface="宋体" panose="02010600030101010101" pitchFamily="2" charset="-122"/>
              </a:rPr>
              <a:t>has walked</a:t>
            </a:r>
            <a:endParaRPr lang="en-US" altLang="zh-CN" sz="24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3" name="文本框 12"/>
          <p:cNvSpPr txBox="1"/>
          <p:nvPr>
            <p:custDataLst>
              <p:tags r:id="rId4"/>
            </p:custDataLst>
          </p:nvPr>
        </p:nvSpPr>
        <p:spPr>
          <a:xfrm>
            <a:off x="461010" y="1982481"/>
            <a:ext cx="11236960" cy="1320877"/>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lnSpc>
                <a:spcPct val="120000"/>
              </a:lnSpc>
            </a:pP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考查动词时态及主谓一致。在过去的五年中，曹穿越了六大洲的</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34</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个国家，</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2016</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年，他到达了乞力马扎罗山顶，这是非洲最高的山峰。根据时间状语</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in the last five years</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可知，此处应用现在完成时。故填</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has walked</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11" name="文本框 10"/>
          <p:cNvSpPr txBox="1"/>
          <p:nvPr>
            <p:custDataLst>
              <p:tags r:id="rId5"/>
            </p:custDataLst>
          </p:nvPr>
        </p:nvSpPr>
        <p:spPr>
          <a:xfrm>
            <a:off x="461010" y="4091640"/>
            <a:ext cx="11269980" cy="2391269"/>
          </a:xfrm>
          <a:prstGeom prst="rect">
            <a:avLst/>
          </a:prstGeom>
          <a:solidFill>
            <a:srgbClr val="E5F3F2"/>
          </a:solidFill>
          <a:ln w="12700">
            <a:solidFill>
              <a:srgbClr val="489E98"/>
            </a:solidFill>
            <a:prstDash val="dash"/>
          </a:ln>
        </p:spPr>
        <p:txBody>
          <a:bodyPr wrap="square" rtlCol="0">
            <a:noAutofit/>
          </a:bodyPr>
          <a:lstStyle/>
          <a:p>
            <a:pPr marL="0" indent="0" algn="just" defTabSz="266700">
              <a:lnSpc>
                <a:spcPct val="150000"/>
              </a:lnSpc>
              <a:spcBef>
                <a:spcPct val="0"/>
              </a:spcBef>
              <a:spcAft>
                <a:spcPct val="0"/>
              </a:spcAft>
            </a:pPr>
            <a:r>
              <a:rPr lang="zh-CN" altLang="en-US" sz="2000" b="1">
                <a:solidFill>
                  <a:srgbClr val="479E99"/>
                </a:solidFill>
                <a:uFillTx/>
                <a:latin typeface="+mn-ea"/>
                <a:cs typeface="宋体" panose="02010600030101010101" pitchFamily="2" charset="-122"/>
              </a:rPr>
              <a:t>根据“标志性时间状语”快速解决时态问题</a:t>
            </a:r>
            <a:endParaRPr lang="zh-CN" altLang="en-US" sz="2000" b="1">
              <a:solidFill>
                <a:srgbClr val="479E99"/>
              </a:solidFill>
              <a:uFillTx/>
              <a:latin typeface="+mn-ea"/>
              <a:cs typeface="宋体" panose="02010600030101010101" pitchFamily="2" charset="-122"/>
            </a:endParaRPr>
          </a:p>
          <a:p>
            <a:pPr marL="0" indent="0" algn="just" defTabSz="266700">
              <a:lnSpc>
                <a:spcPct val="150000"/>
              </a:lnSpc>
              <a:spcBef>
                <a:spcPct val="0"/>
              </a:spcBef>
              <a:spcAft>
                <a:spcPct val="0"/>
              </a:spcAft>
            </a:pPr>
            <a:r>
              <a:rPr lang="en-US" altLang="zh-CN" sz="2000">
                <a:uFillTx/>
                <a:latin typeface="Times New Roman" panose="02020603050405020304" pitchFamily="18" charset="0"/>
                <a:ea typeface="宋体" panose="02010600030101010101" pitchFamily="2" charset="-122"/>
                <a:cs typeface="宋体" panose="02010600030101010101" pitchFamily="2" charset="-122"/>
              </a:rPr>
              <a:t>1. </a:t>
            </a:r>
            <a:r>
              <a:rPr lang="zh-CN" altLang="en-US" sz="2000">
                <a:uFillTx/>
                <a:latin typeface="Times New Roman" panose="02020603050405020304" pitchFamily="18" charset="0"/>
                <a:ea typeface="宋体" panose="02010600030101010101" pitchFamily="2" charset="-122"/>
                <a:cs typeface="宋体" panose="02010600030101010101" pitchFamily="2" charset="-122"/>
              </a:rPr>
              <a:t>试题中有</a:t>
            </a:r>
            <a:r>
              <a:rPr lang="en-US" altLang="zh-CN"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since</a:t>
            </a:r>
            <a:r>
              <a:rPr lang="zh-CN" altLang="en-US"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a:t>
            </a:r>
            <a:r>
              <a:rPr lang="en-US" altLang="zh-CN"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so far</a:t>
            </a:r>
            <a:r>
              <a:rPr lang="zh-CN" altLang="en-US"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a:t>
            </a:r>
            <a:r>
              <a:rPr lang="en-US" altLang="zh-CN"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up to now</a:t>
            </a:r>
            <a:r>
              <a:rPr lang="zh-CN" altLang="en-US"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a:t>
            </a:r>
            <a:r>
              <a:rPr lang="en-US" altLang="zh-CN"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in the last/past few years</a:t>
            </a:r>
            <a:r>
              <a:rPr lang="zh-CN" altLang="en-US"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等与现在相关的时间标志</a:t>
            </a:r>
            <a:r>
              <a:rPr lang="zh-CN" altLang="en-US" sz="2000">
                <a:uFillTx/>
                <a:latin typeface="Times New Roman" panose="02020603050405020304" pitchFamily="18" charset="0"/>
                <a:ea typeface="宋体" panose="02010600030101010101" pitchFamily="2" charset="-122"/>
                <a:cs typeface="宋体" panose="02010600030101010101" pitchFamily="2" charset="-122"/>
              </a:rPr>
              <a:t>，要想到用现在完成时。</a:t>
            </a:r>
            <a:endParaRPr lang="zh-CN" altLang="en-US" sz="2000">
              <a:uFillTx/>
              <a:latin typeface="Times New Roman" panose="02020603050405020304" pitchFamily="18" charset="0"/>
              <a:ea typeface="宋体" panose="02010600030101010101" pitchFamily="2" charset="-122"/>
              <a:cs typeface="宋体" panose="02010600030101010101" pitchFamily="2" charset="-122"/>
            </a:endParaRPr>
          </a:p>
          <a:p>
            <a:pPr marL="0" indent="0" algn="just" defTabSz="266700">
              <a:lnSpc>
                <a:spcPct val="150000"/>
              </a:lnSpc>
              <a:spcBef>
                <a:spcPct val="0"/>
              </a:spcBef>
              <a:spcAft>
                <a:spcPct val="0"/>
              </a:spcAft>
            </a:pPr>
            <a:r>
              <a:rPr lang="en-US" altLang="zh-CN" sz="2000">
                <a:uFillTx/>
                <a:latin typeface="Times New Roman" panose="02020603050405020304" pitchFamily="18" charset="0"/>
                <a:ea typeface="宋体" panose="02010600030101010101" pitchFamily="2" charset="-122"/>
                <a:cs typeface="宋体" panose="02010600030101010101" pitchFamily="2" charset="-122"/>
              </a:rPr>
              <a:t>2.</a:t>
            </a:r>
            <a:r>
              <a:rPr lang="zh-CN" altLang="en-US" sz="2000">
                <a:uFillTx/>
                <a:latin typeface="Times New Roman" panose="02020603050405020304" pitchFamily="18" charset="0"/>
                <a:ea typeface="宋体" panose="02010600030101010101" pitchFamily="2" charset="-122"/>
                <a:cs typeface="宋体" panose="02010600030101010101" pitchFamily="2" charset="-122"/>
              </a:rPr>
              <a:t>上面试题中的</a:t>
            </a:r>
            <a:r>
              <a:rPr lang="en-US" altLang="zh-CN"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over the past 20 years, In the last five years</a:t>
            </a:r>
            <a:r>
              <a:rPr lang="zh-CN" altLang="en-US"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a:t>
            </a:r>
            <a:r>
              <a:rPr lang="en-US" altLang="zh-CN"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since the effort started two years ago</a:t>
            </a:r>
            <a:r>
              <a:rPr lang="zh-CN" altLang="en-US"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a:t>
            </a:r>
            <a:r>
              <a:rPr lang="en-US" altLang="zh-CN"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In the last five years</a:t>
            </a:r>
            <a:r>
              <a:rPr lang="zh-CN" altLang="en-US" sz="2000">
                <a:solidFill>
                  <a:srgbClr val="FF0000"/>
                </a:solidFill>
                <a:uFillTx/>
                <a:latin typeface="Times New Roman" panose="02020603050405020304" pitchFamily="18" charset="0"/>
                <a:ea typeface="宋体" panose="02010600030101010101" pitchFamily="2" charset="-122"/>
                <a:cs typeface="宋体" panose="02010600030101010101" pitchFamily="2" charset="-122"/>
              </a:rPr>
              <a:t>就是标志性的与现在相关的时间状语</a:t>
            </a:r>
            <a:r>
              <a:rPr lang="zh-CN" altLang="en-US" sz="2000">
                <a:uFillTx/>
                <a:latin typeface="Times New Roman" panose="02020603050405020304" pitchFamily="18" charset="0"/>
                <a:ea typeface="宋体" panose="02010600030101010101" pitchFamily="2" charset="-122"/>
                <a:cs typeface="宋体" panose="02010600030101010101" pitchFamily="2" charset="-122"/>
              </a:rPr>
              <a:t>，故很快就判断出用现在完成时。</a:t>
            </a:r>
            <a:endParaRPr lang="zh-CN" altLang="en-US" sz="2000">
              <a:uFillTx/>
              <a:latin typeface="Times New Roman" panose="02020603050405020304" pitchFamily="18" charset="0"/>
              <a:ea typeface="宋体" panose="02010600030101010101" pitchFamily="2" charset="-122"/>
              <a:cs typeface="宋体" panose="02010600030101010101" pitchFamily="2" charset="-122"/>
            </a:endParaRPr>
          </a:p>
        </p:txBody>
      </p:sp>
      <p:pic>
        <p:nvPicPr>
          <p:cNvPr id="12" name="图片 11"/>
          <p:cNvPicPr>
            <a:picLocks noChangeAspect="1"/>
          </p:cNvPicPr>
          <p:nvPr>
            <p:custDataLst>
              <p:tags r:id="rId6"/>
            </p:custDataLst>
          </p:nvPr>
        </p:nvPicPr>
        <p:blipFill>
          <a:blip r:embed="rId7"/>
          <a:stretch>
            <a:fillRect/>
          </a:stretch>
        </p:blipFill>
        <p:spPr>
          <a:xfrm>
            <a:off x="283210" y="3348990"/>
            <a:ext cx="2263140" cy="701040"/>
          </a:xfrm>
          <a:prstGeom prst="rect">
            <a:avLst/>
          </a:prstGeom>
          <a:noFill/>
          <a:ln w="9525">
            <a:noFill/>
            <a:miter lim="800000"/>
            <a:headEnd/>
            <a:tailEnd/>
          </a:ln>
        </p:spPr>
      </p:pic>
      <p:sp>
        <p:nvSpPr>
          <p:cNvPr id="2" name="文本占位符 1"/>
          <p:cNvSpPr/>
          <p:nvPr>
            <p:ph type="body" idx="10"/>
            <p:custDataLst>
              <p:tags r:id="rId8"/>
            </p:custDataLst>
          </p:nvPr>
        </p:nvSpPr>
        <p:spPr/>
        <p:txBody>
          <a:bodyPr/>
          <a:p>
            <a:endParaRPr lang="zh-CN" altLang="en-US"/>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300" fill="hold">
                                          <p:stCondLst>
                                            <p:cond delay="0"/>
                                          </p:stCondLst>
                                        </p:cTn>
                                        <p:tgtEl>
                                          <p:spTgt spid="16"/>
                                        </p:tgtEl>
                                        <p:attrNameLst>
                                          <p:attrName>style.visibility</p:attrName>
                                        </p:attrNameLst>
                                      </p:cBhvr>
                                      <p:to>
                                        <p:strVal val="visible"/>
                                      </p:to>
                                    </p:set>
                                    <p:animEffect transition="in" filter="wipe(down)">
                                      <p:cBhvr>
                                        <p:cTn id="7" dur="3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300" fill="hold">
                                          <p:stCondLst>
                                            <p:cond delay="0"/>
                                          </p:stCondLst>
                                        </p:cTn>
                                        <p:tgtEl>
                                          <p:spTgt spid="13"/>
                                        </p:tgtEl>
                                        <p:attrNameLst>
                                          <p:attrName>style.visibility</p:attrName>
                                        </p:attrNameLst>
                                      </p:cBhvr>
                                      <p:to>
                                        <p:strVal val="visible"/>
                                      </p:to>
                                    </p:set>
                                    <p:animEffect transition="in" filter="wipe(down)">
                                      <p:cBhvr>
                                        <p:cTn id="12" dur="3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bldLvl="0" animBg="1"/>
      <p:bldP spid="11"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477520" y="801370"/>
            <a:ext cx="6944212" cy="461665"/>
          </a:xfrm>
          <a:prstGeom prst="rect">
            <a:avLst/>
          </a:prstGeom>
          <a:noFill/>
        </p:spPr>
        <p:txBody>
          <a:bodyPr wrap="square" rtlCol="0">
            <a:spAutoFit/>
          </a:bodyPr>
          <a:lstStyle/>
          <a:p>
            <a:pPr algn="l">
              <a:buClrTx/>
              <a:buSzTx/>
              <a:buNone/>
            </a:pPr>
            <a:r>
              <a:rPr lang="zh-CN" altLang="en-US" sz="2400" b="1">
                <a:solidFill>
                  <a:srgbClr val="489E98"/>
                </a:solidFill>
                <a:latin typeface="Times New Roman" panose="02020603050405020304" pitchFamily="18" charset="0"/>
                <a:ea typeface="黑体" panose="02010609060101010101" charset="-122"/>
              </a:rPr>
              <a:t>考向 1  考查根据具体的时间状语判断现在完成时</a:t>
            </a:r>
            <a:endParaRPr lang="zh-CN" altLang="en-US" sz="2400" b="1">
              <a:solidFill>
                <a:srgbClr val="489E98"/>
              </a:solidFill>
              <a:latin typeface="Times New Roman" panose="02020603050405020304" pitchFamily="18" charset="0"/>
              <a:ea typeface="黑体" panose="02010609060101010101" charset="-122"/>
            </a:endParaRPr>
          </a:p>
        </p:txBody>
      </p:sp>
      <p:sp>
        <p:nvSpPr>
          <p:cNvPr id="7" name="文本占位符 2"/>
          <p:cNvSpPr>
            <a:spLocks noGrp="1"/>
          </p:cNvSpPr>
          <p:nvPr>
            <p:ph type="body" idx="11"/>
            <p:custDataLst>
              <p:tags r:id="rId2"/>
            </p:custDataLst>
          </p:nvPr>
        </p:nvSpPr>
        <p:spPr>
          <a:xfrm>
            <a:off x="10156190" y="127635"/>
            <a:ext cx="1775460" cy="503555"/>
          </a:xfrm>
        </p:spPr>
        <p:txBody>
          <a:bodyPr/>
          <a:lstStyle/>
          <a:p>
            <a:r>
              <a:rPr lang="zh-CN" altLang="en-US"/>
              <a:t>命题预测</a:t>
            </a:r>
            <a:endParaRPr lang="zh-CN" altLang="en-US"/>
          </a:p>
        </p:txBody>
      </p:sp>
      <p:pic>
        <p:nvPicPr>
          <p:cNvPr id="3" name="图片 2"/>
          <p:cNvPicPr>
            <a:picLocks noChangeAspect="1"/>
          </p:cNvPicPr>
          <p:nvPr>
            <p:custDataLst>
              <p:tags r:id="rId3"/>
            </p:custDataLst>
          </p:nvPr>
        </p:nvPicPr>
        <p:blipFill>
          <a:blip r:embed="rId4"/>
          <a:stretch>
            <a:fillRect/>
          </a:stretch>
        </p:blipFill>
        <p:spPr>
          <a:xfrm>
            <a:off x="477767" y="1177945"/>
            <a:ext cx="1143000" cy="685800"/>
          </a:xfrm>
          <a:prstGeom prst="rect">
            <a:avLst/>
          </a:prstGeom>
        </p:spPr>
      </p:pic>
      <p:sp>
        <p:nvSpPr>
          <p:cNvPr id="8" name="文本框 7"/>
          <p:cNvSpPr txBox="1"/>
          <p:nvPr>
            <p:custDataLst>
              <p:tags r:id="rId5"/>
            </p:custDataLst>
          </p:nvPr>
        </p:nvSpPr>
        <p:spPr>
          <a:xfrm>
            <a:off x="263842" y="1360995"/>
            <a:ext cx="11450955" cy="1364615"/>
          </a:xfrm>
          <a:prstGeom prst="rect">
            <a:avLst/>
          </a:prstGeom>
          <a:noFill/>
        </p:spPr>
        <p:txBody>
          <a:bodyPr wrap="square" rtlCol="0">
            <a:spAutoFit/>
          </a:bodyPr>
          <a:lstStyle/>
          <a:p>
            <a:pPr algn="just">
              <a:lnSpc>
                <a:spcPct val="120000"/>
              </a:lnSpc>
            </a:pPr>
            <a:r>
              <a:rPr lang="en-US" altLang="zh-CN" sz="2300">
                <a:latin typeface="Times New Roman" panose="02020603050405020304" pitchFamily="18" charset="0"/>
                <a:ea typeface="黑体" panose="02010609060101010101" charset="-122"/>
                <a:cs typeface="Times New Roman" panose="02020603050405020304" pitchFamily="18" charset="0"/>
              </a:rPr>
              <a:t>1.             </a:t>
            </a:r>
            <a:r>
              <a:rPr lang="zh-CN" altLang="en-US" sz="2300">
                <a:latin typeface="Times New Roman" panose="02020603050405020304" pitchFamily="18" charset="0"/>
                <a:ea typeface="黑体" panose="02010609060101010101" charset="-122"/>
                <a:cs typeface="Times New Roman" panose="02020603050405020304" pitchFamily="18" charset="0"/>
              </a:rPr>
              <a:t>（</a:t>
            </a:r>
            <a:r>
              <a:rPr lang="en-US" altLang="zh-CN" sz="2300">
                <a:latin typeface="Times New Roman" panose="02020603050405020304" pitchFamily="18" charset="0"/>
                <a:ea typeface="黑体" panose="02010609060101010101" charset="-122"/>
                <a:cs typeface="Times New Roman" panose="02020603050405020304" pitchFamily="18" charset="0"/>
              </a:rPr>
              <a:t>2026·</a:t>
            </a:r>
            <a:r>
              <a:rPr lang="zh-CN" altLang="en-US" sz="2300">
                <a:latin typeface="Times New Roman" panose="02020603050405020304" pitchFamily="18" charset="0"/>
                <a:ea typeface="黑体" panose="02010609060101010101" charset="-122"/>
                <a:cs typeface="Times New Roman" panose="02020603050405020304" pitchFamily="18" charset="0"/>
              </a:rPr>
              <a:t>河北省保定市高三上学期</a:t>
            </a:r>
            <a:r>
              <a:rPr lang="en-US" altLang="zh-CN" sz="2300">
                <a:latin typeface="Times New Roman" panose="02020603050405020304" pitchFamily="18" charset="0"/>
                <a:ea typeface="黑体" panose="02010609060101010101" charset="-122"/>
                <a:cs typeface="Times New Roman" panose="02020603050405020304" pitchFamily="18" charset="0"/>
              </a:rPr>
              <a:t>10</a:t>
            </a:r>
            <a:r>
              <a:rPr lang="zh-CN" altLang="en-US" sz="2300">
                <a:latin typeface="Times New Roman" panose="02020603050405020304" pitchFamily="18" charset="0"/>
                <a:ea typeface="黑体" panose="02010609060101010101" charset="-122"/>
                <a:cs typeface="Times New Roman" panose="02020603050405020304" pitchFamily="18" charset="0"/>
              </a:rPr>
              <a:t>月摸底）</a:t>
            </a:r>
            <a:r>
              <a:rPr lang="en-US" altLang="zh-CN" sz="2300">
                <a:latin typeface="Times New Roman" panose="02020603050405020304" pitchFamily="18" charset="0"/>
                <a:ea typeface="黑体" panose="02010609060101010101" charset="-122"/>
                <a:cs typeface="Times New Roman" panose="02020603050405020304" pitchFamily="18" charset="0"/>
              </a:rPr>
              <a:t>Since its first public performance in Beijing in August 2021, The Journey of a Legendary Landscape Painting 62___________     (become) a hit in China, with over 740 performances in over 70 cities at home and abroad.</a:t>
            </a:r>
            <a:endParaRPr lang="en-US" altLang="zh-CN" sz="2300">
              <a:latin typeface="Times New Roman" panose="02020603050405020304" pitchFamily="18" charset="0"/>
              <a:cs typeface="Times New Roman" panose="02020603050405020304" pitchFamily="18" charset="0"/>
            </a:endParaRPr>
          </a:p>
        </p:txBody>
      </p:sp>
      <p:sp>
        <p:nvSpPr>
          <p:cNvPr id="9" name="文本框 8"/>
          <p:cNvSpPr txBox="1"/>
          <p:nvPr>
            <p:custDataLst>
              <p:tags r:id="rId6"/>
            </p:custDataLst>
          </p:nvPr>
        </p:nvSpPr>
        <p:spPr>
          <a:xfrm>
            <a:off x="9990655" y="1839964"/>
            <a:ext cx="1724142" cy="461665"/>
          </a:xfrm>
          <a:prstGeom prst="rect">
            <a:avLst/>
          </a:prstGeom>
          <a:noFill/>
        </p:spPr>
        <p:txBody>
          <a:bodyPr wrap="square" rtlCol="0">
            <a:spAutoFit/>
          </a:bodyPr>
          <a:lstStyle/>
          <a:p>
            <a:r>
              <a:rPr lang="en-US" altLang="zh-CN" sz="2300">
                <a:solidFill>
                  <a:srgbClr val="FF0000"/>
                </a:solidFill>
                <a:latin typeface="Times New Roman" panose="02020603050405020304" pitchFamily="18" charset="0"/>
                <a:ea typeface="宋体" panose="02010600030101010101" pitchFamily="2" charset="-122"/>
                <a:cs typeface="宋体" panose="02010600030101010101" pitchFamily="2" charset="-122"/>
              </a:rPr>
              <a:t>has become</a:t>
            </a:r>
            <a:endParaRPr lang="en-US" altLang="zh-CN" sz="23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0" name="文本框 9"/>
          <p:cNvSpPr txBox="1"/>
          <p:nvPr>
            <p:custDataLst>
              <p:tags r:id="rId7"/>
            </p:custDataLst>
          </p:nvPr>
        </p:nvSpPr>
        <p:spPr>
          <a:xfrm>
            <a:off x="477520" y="2788521"/>
            <a:ext cx="11236960" cy="1346488"/>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lnSpc>
                <a:spcPct val="90000"/>
              </a:lnSpc>
            </a:pP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考查时态。句意：自</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2021</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年</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8</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月在北京首次公开演出以来，</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只此青绿</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已成为中国的热门作品，在国内外</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70</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多个城市上演了</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740</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多场。根据时间状语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Since its first public performance in Beijing in August 2021</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可知，本句应用现在完成时，主语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The Journey of a Legendary Landscape Painting</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指千里江山图这幅画，为第三人称单数，助动词用</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has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。故填</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has become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12" name="文本框 11"/>
          <p:cNvSpPr txBox="1"/>
          <p:nvPr>
            <p:custDataLst>
              <p:tags r:id="rId8"/>
            </p:custDataLst>
          </p:nvPr>
        </p:nvSpPr>
        <p:spPr>
          <a:xfrm>
            <a:off x="477519" y="4325823"/>
            <a:ext cx="11236960" cy="940066"/>
          </a:xfrm>
          <a:prstGeom prst="rect">
            <a:avLst/>
          </a:prstGeom>
          <a:noFill/>
        </p:spPr>
        <p:txBody>
          <a:bodyPr wrap="square" rtlCol="0">
            <a:spAutoFit/>
          </a:bodyPr>
          <a:lstStyle/>
          <a:p>
            <a:pPr algn="just">
              <a:lnSpc>
                <a:spcPct val="120000"/>
              </a:lnSpc>
            </a:pPr>
            <a:r>
              <a:rPr lang="en-US" altLang="zh-CN" sz="2300">
                <a:latin typeface="Times New Roman" panose="02020603050405020304" pitchFamily="18" charset="0"/>
                <a:ea typeface="黑体" panose="02010609060101010101" charset="-122"/>
                <a:cs typeface="Times New Roman" panose="02020603050405020304" pitchFamily="18" charset="0"/>
              </a:rPr>
              <a:t>2.</a:t>
            </a:r>
            <a:r>
              <a:rPr lang="zh-CN" altLang="en-US" sz="2300">
                <a:latin typeface="Times New Roman" panose="02020603050405020304" pitchFamily="18" charset="0"/>
                <a:ea typeface="黑体" panose="02010609060101010101" charset="-122"/>
                <a:cs typeface="Times New Roman" panose="02020603050405020304" pitchFamily="18" charset="0"/>
              </a:rPr>
              <a:t>（</a:t>
            </a:r>
            <a:r>
              <a:rPr lang="en-US" altLang="zh-CN" sz="2300">
                <a:latin typeface="Times New Roman" panose="02020603050405020304" pitchFamily="18" charset="0"/>
                <a:ea typeface="黑体" panose="02010609060101010101" charset="-122"/>
                <a:cs typeface="Times New Roman" panose="02020603050405020304" pitchFamily="18" charset="0"/>
              </a:rPr>
              <a:t>2026·</a:t>
            </a:r>
            <a:r>
              <a:rPr lang="zh-CN" altLang="en-US" sz="2300">
                <a:latin typeface="Times New Roman" panose="02020603050405020304" pitchFamily="18" charset="0"/>
                <a:ea typeface="黑体" panose="02010609060101010101" charset="-122"/>
                <a:cs typeface="Times New Roman" panose="02020603050405020304" pitchFamily="18" charset="0"/>
              </a:rPr>
              <a:t>山西省三重教育高三学情检测）</a:t>
            </a:r>
            <a:r>
              <a:rPr lang="en-US" altLang="zh-CN" sz="2300">
                <a:latin typeface="Times New Roman" panose="02020603050405020304" pitchFamily="18" charset="0"/>
                <a:ea typeface="黑体" panose="02010609060101010101" charset="-122"/>
                <a:cs typeface="Times New Roman" panose="02020603050405020304" pitchFamily="18" charset="0"/>
              </a:rPr>
              <a:t>Since the 1980s, authorities in Dunhuang 54_____________  (carry) out international cooperation in the protection of cultural relics.</a:t>
            </a:r>
            <a:endParaRPr lang="en-US" altLang="zh-CN" sz="2300">
              <a:latin typeface="Times New Roman" panose="02020603050405020304" pitchFamily="18" charset="0"/>
              <a:cs typeface="Times New Roman" panose="02020603050405020304" pitchFamily="18" charset="0"/>
            </a:endParaRPr>
          </a:p>
        </p:txBody>
      </p:sp>
      <p:sp>
        <p:nvSpPr>
          <p:cNvPr id="13" name="文本框 12"/>
          <p:cNvSpPr txBox="1"/>
          <p:nvPr>
            <p:custDataLst>
              <p:tags r:id="rId9"/>
            </p:custDataLst>
          </p:nvPr>
        </p:nvSpPr>
        <p:spPr>
          <a:xfrm>
            <a:off x="1058940" y="4795856"/>
            <a:ext cx="1724142" cy="461665"/>
          </a:xfrm>
          <a:prstGeom prst="rect">
            <a:avLst/>
          </a:prstGeom>
          <a:noFill/>
        </p:spPr>
        <p:txBody>
          <a:bodyPr wrap="square" rtlCol="0">
            <a:spAutoFit/>
          </a:bodyPr>
          <a:lstStyle/>
          <a:p>
            <a:r>
              <a:rPr lang="en-US" altLang="zh-CN" sz="2300">
                <a:solidFill>
                  <a:srgbClr val="FF0000"/>
                </a:solidFill>
                <a:latin typeface="Times New Roman" panose="02020603050405020304" pitchFamily="18" charset="0"/>
                <a:ea typeface="宋体" panose="02010600030101010101" pitchFamily="2" charset="-122"/>
                <a:cs typeface="宋体" panose="02010600030101010101" pitchFamily="2" charset="-122"/>
              </a:rPr>
              <a:t>have carried</a:t>
            </a:r>
            <a:endParaRPr lang="en-US" altLang="zh-CN" sz="23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4" name="文本框 13"/>
          <p:cNvSpPr txBox="1"/>
          <p:nvPr>
            <p:custDataLst>
              <p:tags r:id="rId10"/>
            </p:custDataLst>
          </p:nvPr>
        </p:nvSpPr>
        <p:spPr>
          <a:xfrm>
            <a:off x="477520" y="5348605"/>
            <a:ext cx="11236960" cy="1162050"/>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lnSpc>
                <a:spcPct val="90000"/>
              </a:lnSpc>
            </a:pP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考查动词时态。此处为谓语动词，主语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authorities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与</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carry</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为主动关系，再根据时间状语“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Since the 1980s”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可知，这里应用现在完成时；主语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authorities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为复数，所以用</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have carried</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。故填</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have carried</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2" name="文本占位符 1"/>
          <p:cNvSpPr/>
          <p:nvPr>
            <p:ph type="body" idx="10"/>
            <p:custDataLst>
              <p:tags r:id="rId11"/>
            </p:custDataLst>
          </p:nvPr>
        </p:nvSpPr>
        <p:spPr/>
        <p:txBody>
          <a:bodyPr/>
          <a:p>
            <a:endParaRPr lang="zh-CN" altLang="en-US"/>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300" fill="hold">
                                          <p:stCondLst>
                                            <p:cond delay="0"/>
                                          </p:stCondLst>
                                        </p:cTn>
                                        <p:tgtEl>
                                          <p:spTgt spid="9"/>
                                        </p:tgtEl>
                                        <p:attrNameLst>
                                          <p:attrName>style.visibility</p:attrName>
                                        </p:attrNameLst>
                                      </p:cBhvr>
                                      <p:to>
                                        <p:strVal val="visible"/>
                                      </p:to>
                                    </p:set>
                                    <p:animEffect transition="in" filter="wipe(down)">
                                      <p:cBhvr>
                                        <p:cTn id="7" dur="3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300" fill="hold">
                                          <p:stCondLst>
                                            <p:cond delay="0"/>
                                          </p:stCondLst>
                                        </p:cTn>
                                        <p:tgtEl>
                                          <p:spTgt spid="10"/>
                                        </p:tgtEl>
                                        <p:attrNameLst>
                                          <p:attrName>style.visibility</p:attrName>
                                        </p:attrNameLst>
                                      </p:cBhvr>
                                      <p:to>
                                        <p:strVal val="visible"/>
                                      </p:to>
                                    </p:set>
                                    <p:animEffect transition="in" filter="wipe(down)">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300" fill="hold">
                                          <p:stCondLst>
                                            <p:cond delay="0"/>
                                          </p:stCondLst>
                                        </p:cTn>
                                        <p:tgtEl>
                                          <p:spTgt spid="13"/>
                                        </p:tgtEl>
                                        <p:attrNameLst>
                                          <p:attrName>style.visibility</p:attrName>
                                        </p:attrNameLst>
                                      </p:cBhvr>
                                      <p:to>
                                        <p:strVal val="visible"/>
                                      </p:to>
                                    </p:set>
                                    <p:animEffect transition="in" filter="wipe(down)">
                                      <p:cBhvr>
                                        <p:cTn id="17" dur="3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300" fill="hold">
                                          <p:stCondLst>
                                            <p:cond delay="0"/>
                                          </p:stCondLst>
                                        </p:cTn>
                                        <p:tgtEl>
                                          <p:spTgt spid="14"/>
                                        </p:tgtEl>
                                        <p:attrNameLst>
                                          <p:attrName>style.visibility</p:attrName>
                                        </p:attrNameLst>
                                      </p:cBhvr>
                                      <p:to>
                                        <p:strVal val="visible"/>
                                      </p:to>
                                    </p:set>
                                    <p:animEffect transition="in" filter="wipe(down)">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3" grpId="0"/>
      <p:bldP spid="14"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477519" y="843280"/>
            <a:ext cx="7627794" cy="461665"/>
          </a:xfrm>
          <a:prstGeom prst="rect">
            <a:avLst/>
          </a:prstGeom>
          <a:noFill/>
        </p:spPr>
        <p:txBody>
          <a:bodyPr wrap="square" rtlCol="0">
            <a:spAutoFit/>
          </a:bodyPr>
          <a:lstStyle/>
          <a:p>
            <a:pPr algn="l">
              <a:buClrTx/>
              <a:buSzTx/>
              <a:buNone/>
            </a:pPr>
            <a:r>
              <a:rPr lang="zh-CN" altLang="en-US" sz="2400" b="1">
                <a:solidFill>
                  <a:srgbClr val="489E98"/>
                </a:solidFill>
                <a:latin typeface="Times New Roman" panose="02020603050405020304" pitchFamily="18" charset="0"/>
                <a:ea typeface="黑体" panose="02010609060101010101" charset="-122"/>
              </a:rPr>
              <a:t>考向  </a:t>
            </a:r>
            <a:r>
              <a:rPr lang="en-US" altLang="zh-CN" sz="2400" b="1">
                <a:solidFill>
                  <a:srgbClr val="489E98"/>
                </a:solidFill>
                <a:latin typeface="Times New Roman" panose="02020603050405020304" pitchFamily="18" charset="0"/>
                <a:ea typeface="黑体" panose="02010609060101010101" charset="-122"/>
              </a:rPr>
              <a:t>2   </a:t>
            </a:r>
            <a:r>
              <a:rPr lang="zh-CN" altLang="en-US" sz="2400" b="1">
                <a:solidFill>
                  <a:srgbClr val="489E98"/>
                </a:solidFill>
                <a:latin typeface="Times New Roman" panose="02020603050405020304" pitchFamily="18" charset="0"/>
                <a:ea typeface="黑体" panose="02010609060101010101" charset="-122"/>
              </a:rPr>
              <a:t>考查固定句型中的现在完成时</a:t>
            </a:r>
            <a:endParaRPr lang="zh-CN" altLang="en-US" sz="2400" b="1">
              <a:solidFill>
                <a:srgbClr val="489E98"/>
              </a:solidFill>
              <a:latin typeface="Times New Roman" panose="02020603050405020304" pitchFamily="18" charset="0"/>
              <a:ea typeface="黑体" panose="02010609060101010101" charset="-122"/>
            </a:endParaRPr>
          </a:p>
        </p:txBody>
      </p:sp>
      <p:sp>
        <p:nvSpPr>
          <p:cNvPr id="7" name="文本占位符 2"/>
          <p:cNvSpPr>
            <a:spLocks noGrp="1"/>
          </p:cNvSpPr>
          <p:nvPr>
            <p:ph type="body" idx="11"/>
            <p:custDataLst>
              <p:tags r:id="rId2"/>
            </p:custDataLst>
          </p:nvPr>
        </p:nvSpPr>
        <p:spPr>
          <a:xfrm>
            <a:off x="10156190" y="127635"/>
            <a:ext cx="1775460" cy="503555"/>
          </a:xfrm>
        </p:spPr>
        <p:txBody>
          <a:bodyPr/>
          <a:lstStyle/>
          <a:p>
            <a:r>
              <a:rPr lang="zh-CN" altLang="en-US"/>
              <a:t>命题预测</a:t>
            </a:r>
            <a:endParaRPr lang="zh-CN" altLang="en-US"/>
          </a:p>
        </p:txBody>
      </p:sp>
      <p:sp>
        <p:nvSpPr>
          <p:cNvPr id="8" name="文本框 7"/>
          <p:cNvSpPr txBox="1"/>
          <p:nvPr>
            <p:custDataLst>
              <p:tags r:id="rId3"/>
            </p:custDataLst>
          </p:nvPr>
        </p:nvSpPr>
        <p:spPr>
          <a:xfrm>
            <a:off x="370522" y="1304945"/>
            <a:ext cx="11450955" cy="940066"/>
          </a:xfrm>
          <a:prstGeom prst="rect">
            <a:avLst/>
          </a:prstGeom>
          <a:noFill/>
        </p:spPr>
        <p:txBody>
          <a:bodyPr wrap="square" rtlCol="0">
            <a:spAutoFit/>
          </a:bodyPr>
          <a:lstStyle/>
          <a:p>
            <a:pPr algn="just">
              <a:lnSpc>
                <a:spcPct val="120000"/>
              </a:lnSpc>
            </a:pPr>
            <a:r>
              <a:rPr lang="en-US" altLang="zh-CN" sz="2400">
                <a:latin typeface="Times New Roman" panose="02020603050405020304" pitchFamily="18" charset="0"/>
                <a:ea typeface="黑体" panose="02010609060101010101" charset="-122"/>
                <a:cs typeface="Times New Roman" panose="02020603050405020304" pitchFamily="18" charset="0"/>
              </a:rPr>
              <a:t>1</a:t>
            </a:r>
            <a:r>
              <a:rPr lang="zh-CN" altLang="en-US" sz="2400">
                <a:latin typeface="Times New Roman" panose="02020603050405020304" pitchFamily="18" charset="0"/>
                <a:ea typeface="黑体" panose="02010609060101010101" charset="-122"/>
                <a:cs typeface="Times New Roman" panose="02020603050405020304" pitchFamily="18" charset="0"/>
              </a:rPr>
              <a:t>．</a:t>
            </a:r>
            <a:r>
              <a:rPr lang="en-US" altLang="zh-CN" sz="2400">
                <a:latin typeface="Times New Roman" panose="02020603050405020304" pitchFamily="18" charset="0"/>
                <a:ea typeface="黑体" panose="02010609060101010101" charset="-122"/>
                <a:cs typeface="Times New Roman" panose="02020603050405020304" pitchFamily="18" charset="0"/>
              </a:rPr>
              <a:t>This is the first time in my life that I ___________ (take) part in such a grand celebration. </a:t>
            </a:r>
            <a:endParaRPr lang="en-US" altLang="zh-CN" sz="2400">
              <a:latin typeface="Times New Roman" panose="02020603050405020304" pitchFamily="18" charset="0"/>
              <a:cs typeface="Times New Roman" panose="02020603050405020304" pitchFamily="18" charset="0"/>
            </a:endParaRPr>
          </a:p>
        </p:txBody>
      </p:sp>
      <p:sp>
        <p:nvSpPr>
          <p:cNvPr id="9" name="文本框 8"/>
          <p:cNvSpPr txBox="1"/>
          <p:nvPr>
            <p:custDataLst>
              <p:tags r:id="rId4"/>
            </p:custDataLst>
          </p:nvPr>
        </p:nvSpPr>
        <p:spPr>
          <a:xfrm>
            <a:off x="6359913" y="1313313"/>
            <a:ext cx="1546588" cy="46166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ea typeface="宋体" panose="02010600030101010101" pitchFamily="2" charset="-122"/>
                <a:cs typeface="宋体" panose="02010600030101010101" pitchFamily="2" charset="-122"/>
              </a:rPr>
              <a:t>have taken</a:t>
            </a:r>
            <a:endParaRPr lang="en-US" altLang="zh-CN" sz="24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0" name="文本框 9"/>
          <p:cNvSpPr txBox="1"/>
          <p:nvPr>
            <p:custDataLst>
              <p:tags r:id="rId5"/>
            </p:custDataLst>
          </p:nvPr>
        </p:nvSpPr>
        <p:spPr>
          <a:xfrm>
            <a:off x="477520" y="2295055"/>
            <a:ext cx="11236960" cy="1824181"/>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lnSpc>
                <a:spcPct val="130000"/>
              </a:lnSpc>
            </a:pP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考查动词时态。句意：这是我一生中第一次参加如此盛大的庆祝活动。本句使用了固定句型</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This is the first time in one’s life that sb. have/has done sth.</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，表示“这是某人一生中第一次做某事”，其中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that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引导的从句需要用现在完成时，即</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have/has done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的形式。根据句子主语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I</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可知，助动词应该用</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have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take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的过去分词是</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taken</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。故填</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have taken</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4" name="文本框 3"/>
          <p:cNvSpPr txBox="1"/>
          <p:nvPr>
            <p:custDataLst>
              <p:tags r:id="rId6"/>
            </p:custDataLst>
          </p:nvPr>
        </p:nvSpPr>
        <p:spPr>
          <a:xfrm>
            <a:off x="370522" y="4313911"/>
            <a:ext cx="11450955" cy="493148"/>
          </a:xfrm>
          <a:prstGeom prst="rect">
            <a:avLst/>
          </a:prstGeom>
          <a:noFill/>
        </p:spPr>
        <p:txBody>
          <a:bodyPr wrap="square" rtlCol="0">
            <a:spAutoFit/>
          </a:bodyPr>
          <a:lstStyle/>
          <a:p>
            <a:pPr algn="just">
              <a:lnSpc>
                <a:spcPct val="120000"/>
              </a:lnSpc>
            </a:pPr>
            <a:r>
              <a:rPr lang="en-US" altLang="zh-CN" sz="2400">
                <a:latin typeface="Times New Roman" panose="02020603050405020304" pitchFamily="18" charset="0"/>
                <a:ea typeface="黑体" panose="02010609060101010101" charset="-122"/>
                <a:cs typeface="Times New Roman" panose="02020603050405020304" pitchFamily="18" charset="0"/>
              </a:rPr>
              <a:t>2</a:t>
            </a:r>
            <a:r>
              <a:rPr lang="zh-CN" altLang="en-US" sz="2400">
                <a:latin typeface="Times New Roman" panose="02020603050405020304" pitchFamily="18" charset="0"/>
                <a:ea typeface="黑体" panose="02010609060101010101" charset="-122"/>
                <a:cs typeface="Times New Roman" panose="02020603050405020304" pitchFamily="18" charset="0"/>
              </a:rPr>
              <a:t>．</a:t>
            </a:r>
            <a:r>
              <a:rPr lang="en-US" altLang="zh-CN" sz="2400">
                <a:latin typeface="Times New Roman" panose="02020603050405020304" pitchFamily="18" charset="0"/>
                <a:ea typeface="黑体" panose="02010609060101010101" charset="-122"/>
                <a:cs typeface="Times New Roman" panose="02020603050405020304" pitchFamily="18" charset="0"/>
              </a:rPr>
              <a:t>It is the second year in a row that Suzhou _____________ (top) the ranking. </a:t>
            </a:r>
            <a:endParaRPr lang="en-US" altLang="zh-CN" sz="240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4503" y="4313911"/>
            <a:ext cx="1661998" cy="46166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ea typeface="宋体" panose="02010600030101010101" pitchFamily="2" charset="-122"/>
                <a:cs typeface="宋体" panose="02010600030101010101" pitchFamily="2" charset="-122"/>
              </a:rPr>
              <a:t>has topped</a:t>
            </a:r>
            <a:endParaRPr lang="en-US" altLang="zh-CN" sz="24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1" name="文本框 10"/>
          <p:cNvSpPr txBox="1"/>
          <p:nvPr>
            <p:custDataLst>
              <p:tags r:id="rId8"/>
            </p:custDataLst>
          </p:nvPr>
        </p:nvSpPr>
        <p:spPr>
          <a:xfrm>
            <a:off x="522320" y="5001734"/>
            <a:ext cx="11236960" cy="1102641"/>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考查动词时态。句意：这是苏州连续第二年荣登榜首。</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It is the second year...that...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为固定句型，从句使用现在完成时，主语为</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Suzhou</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，助动词用</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has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。故填</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has topped</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2" name="文本占位符 1"/>
          <p:cNvSpPr/>
          <p:nvPr>
            <p:ph type="body" idx="10"/>
            <p:custDataLst>
              <p:tags r:id="rId9"/>
            </p:custDataLst>
          </p:nvPr>
        </p:nvSpPr>
        <p:spPr/>
        <p:txBody>
          <a:bodyPr/>
          <a:p>
            <a:endParaRPr lang="zh-CN" altLang="en-US"/>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300" fill="hold">
                                          <p:stCondLst>
                                            <p:cond delay="0"/>
                                          </p:stCondLst>
                                        </p:cTn>
                                        <p:tgtEl>
                                          <p:spTgt spid="9"/>
                                        </p:tgtEl>
                                        <p:attrNameLst>
                                          <p:attrName>style.visibility</p:attrName>
                                        </p:attrNameLst>
                                      </p:cBhvr>
                                      <p:to>
                                        <p:strVal val="visible"/>
                                      </p:to>
                                    </p:set>
                                    <p:animEffect transition="in" filter="wipe(down)">
                                      <p:cBhvr>
                                        <p:cTn id="7" dur="3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300" fill="hold">
                                          <p:stCondLst>
                                            <p:cond delay="0"/>
                                          </p:stCondLst>
                                        </p:cTn>
                                        <p:tgtEl>
                                          <p:spTgt spid="10"/>
                                        </p:tgtEl>
                                        <p:attrNameLst>
                                          <p:attrName>style.visibility</p:attrName>
                                        </p:attrNameLst>
                                      </p:cBhvr>
                                      <p:to>
                                        <p:strVal val="visible"/>
                                      </p:to>
                                    </p:set>
                                    <p:animEffect transition="in" filter="wipe(down)">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300" fill="hold">
                                          <p:stCondLst>
                                            <p:cond delay="0"/>
                                          </p:stCondLst>
                                        </p:cTn>
                                        <p:tgtEl>
                                          <p:spTgt spid="6"/>
                                        </p:tgtEl>
                                        <p:attrNameLst>
                                          <p:attrName>style.visibility</p:attrName>
                                        </p:attrNameLst>
                                      </p:cBhvr>
                                      <p:to>
                                        <p:strVal val="visible"/>
                                      </p:to>
                                    </p:set>
                                    <p:animEffect transition="in" filter="wipe(down)">
                                      <p:cBhvr>
                                        <p:cTn id="17" dur="3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300" fill="hold">
                                          <p:stCondLst>
                                            <p:cond delay="0"/>
                                          </p:stCondLst>
                                        </p:cTn>
                                        <p:tgtEl>
                                          <p:spTgt spid="11"/>
                                        </p:tgtEl>
                                        <p:attrNameLst>
                                          <p:attrName>style.visibility</p:attrName>
                                        </p:attrNameLst>
                                      </p:cBhvr>
                                      <p:to>
                                        <p:strVal val="visible"/>
                                      </p:to>
                                    </p:set>
                                    <p:animEffect transition="in" filter="wipe(down)">
                                      <p:cBhvr>
                                        <p:cTn id="2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6" grpId="0"/>
      <p:bldP spid="11"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477519" y="843280"/>
            <a:ext cx="7405851" cy="461665"/>
          </a:xfrm>
          <a:prstGeom prst="rect">
            <a:avLst/>
          </a:prstGeom>
          <a:noFill/>
        </p:spPr>
        <p:txBody>
          <a:bodyPr wrap="square" rtlCol="0">
            <a:spAutoFit/>
          </a:bodyPr>
          <a:lstStyle/>
          <a:p>
            <a:pPr algn="l">
              <a:buClrTx/>
              <a:buSzTx/>
              <a:buNone/>
            </a:pPr>
            <a:r>
              <a:rPr lang="zh-CN" altLang="en-US" sz="2400" b="1">
                <a:solidFill>
                  <a:srgbClr val="489E98"/>
                </a:solidFill>
                <a:latin typeface="Times New Roman" panose="02020603050405020304" pitchFamily="18" charset="0"/>
                <a:ea typeface="黑体" panose="02010609060101010101" charset="-122"/>
              </a:rPr>
              <a:t>考向 </a:t>
            </a:r>
            <a:r>
              <a:rPr lang="en-US" altLang="zh-CN" sz="2400" b="1">
                <a:solidFill>
                  <a:srgbClr val="489E98"/>
                </a:solidFill>
                <a:latin typeface="Times New Roman" panose="02020603050405020304" pitchFamily="18" charset="0"/>
                <a:ea typeface="黑体" panose="02010609060101010101" charset="-122"/>
              </a:rPr>
              <a:t>3   </a:t>
            </a:r>
            <a:r>
              <a:rPr lang="zh-CN" altLang="en-US" sz="2400" b="1">
                <a:solidFill>
                  <a:srgbClr val="489E98"/>
                </a:solidFill>
                <a:latin typeface="Times New Roman" panose="02020603050405020304" pitchFamily="18" charset="0"/>
                <a:ea typeface="黑体" panose="02010609060101010101" charset="-122"/>
              </a:rPr>
              <a:t>考查现在完成时的被动语态</a:t>
            </a:r>
            <a:endParaRPr lang="zh-CN" altLang="en-US" sz="2400" b="1">
              <a:solidFill>
                <a:srgbClr val="489E98"/>
              </a:solidFill>
              <a:latin typeface="Times New Roman" panose="02020603050405020304" pitchFamily="18" charset="0"/>
              <a:ea typeface="黑体" panose="02010609060101010101" charset="-122"/>
            </a:endParaRPr>
          </a:p>
        </p:txBody>
      </p:sp>
      <p:sp>
        <p:nvSpPr>
          <p:cNvPr id="7" name="文本占位符 2"/>
          <p:cNvSpPr>
            <a:spLocks noGrp="1"/>
          </p:cNvSpPr>
          <p:nvPr>
            <p:ph type="body" idx="11"/>
            <p:custDataLst>
              <p:tags r:id="rId2"/>
            </p:custDataLst>
          </p:nvPr>
        </p:nvSpPr>
        <p:spPr>
          <a:xfrm>
            <a:off x="10156190" y="127635"/>
            <a:ext cx="1775460" cy="503555"/>
          </a:xfrm>
        </p:spPr>
        <p:txBody>
          <a:bodyPr/>
          <a:lstStyle/>
          <a:p>
            <a:r>
              <a:rPr lang="zh-CN" altLang="en-US"/>
              <a:t>命题预测</a:t>
            </a:r>
            <a:endParaRPr lang="zh-CN" altLang="en-US"/>
          </a:p>
        </p:txBody>
      </p:sp>
      <p:sp>
        <p:nvSpPr>
          <p:cNvPr id="8" name="文本框 7"/>
          <p:cNvSpPr txBox="1"/>
          <p:nvPr>
            <p:custDataLst>
              <p:tags r:id="rId3"/>
            </p:custDataLst>
          </p:nvPr>
        </p:nvSpPr>
        <p:spPr>
          <a:xfrm>
            <a:off x="512093" y="1304945"/>
            <a:ext cx="11236960" cy="1308735"/>
          </a:xfrm>
          <a:prstGeom prst="rect">
            <a:avLst/>
          </a:prstGeom>
          <a:noFill/>
        </p:spPr>
        <p:txBody>
          <a:bodyPr wrap="square" rtlCol="0">
            <a:spAutoFit/>
          </a:bodyPr>
          <a:lstStyle/>
          <a:p>
            <a:pPr indent="0" algn="just" fontAlgn="auto">
              <a:lnSpc>
                <a:spcPct val="120000"/>
              </a:lnSpc>
            </a:pPr>
            <a:r>
              <a:rPr lang="en-US" altLang="zh-CN" sz="2200">
                <a:latin typeface="Times New Roman" panose="02020603050405020304" pitchFamily="18" charset="0"/>
                <a:ea typeface="黑体" panose="02010609060101010101" charset="-122"/>
                <a:cs typeface="Times New Roman" panose="02020603050405020304" pitchFamily="18" charset="0"/>
              </a:rPr>
              <a:t>1.</a:t>
            </a:r>
            <a:r>
              <a:rPr lang="zh-CN" altLang="en-US" sz="2200">
                <a:latin typeface="Times New Roman" panose="02020603050405020304" pitchFamily="18" charset="0"/>
                <a:ea typeface="黑体" panose="02010609060101010101" charset="-122"/>
                <a:cs typeface="Times New Roman" panose="02020603050405020304" pitchFamily="18" charset="0"/>
              </a:rPr>
              <a:t>             </a:t>
            </a:r>
            <a:r>
              <a:rPr lang="zh-CN" altLang="en-US" sz="2200">
                <a:latin typeface="宋体" panose="02010600030101010101" pitchFamily="2" charset="-122"/>
                <a:ea typeface="宋体" panose="02010600030101010101" pitchFamily="2" charset="-122"/>
                <a:cs typeface="Times New Roman" panose="02020603050405020304" pitchFamily="18" charset="0"/>
              </a:rPr>
              <a:t>（</a:t>
            </a:r>
            <a:r>
              <a:rPr lang="en-US" altLang="zh-CN" sz="2200">
                <a:latin typeface="宋体" panose="02010600030101010101" pitchFamily="2" charset="-122"/>
                <a:ea typeface="宋体" panose="02010600030101010101" pitchFamily="2" charset="-122"/>
                <a:cs typeface="Times New Roman" panose="02020603050405020304" pitchFamily="18" charset="0"/>
              </a:rPr>
              <a:t>2026·</a:t>
            </a:r>
            <a:r>
              <a:rPr lang="zh-CN" altLang="en-US" sz="2200">
                <a:latin typeface="宋体" panose="02010600030101010101" pitchFamily="2" charset="-122"/>
                <a:ea typeface="宋体" panose="02010600030101010101" pitchFamily="2" charset="-122"/>
                <a:cs typeface="Times New Roman" panose="02020603050405020304" pitchFamily="18" charset="0"/>
              </a:rPr>
              <a:t>江苏省部分高中高三上</a:t>
            </a:r>
            <a:r>
              <a:rPr lang="en-US" altLang="zh-CN" sz="2200">
                <a:latin typeface="宋体" panose="02010600030101010101" pitchFamily="2" charset="-122"/>
                <a:ea typeface="宋体" panose="02010600030101010101" pitchFamily="2" charset="-122"/>
                <a:cs typeface="Times New Roman" panose="02020603050405020304" pitchFamily="18" charset="0"/>
              </a:rPr>
              <a:t>10</a:t>
            </a:r>
            <a:r>
              <a:rPr lang="zh-CN" altLang="en-US" sz="2200">
                <a:latin typeface="宋体" panose="02010600030101010101" pitchFamily="2" charset="-122"/>
                <a:ea typeface="宋体" panose="02010600030101010101" pitchFamily="2" charset="-122"/>
                <a:cs typeface="Times New Roman" panose="02020603050405020304" pitchFamily="18" charset="0"/>
              </a:rPr>
              <a:t>月阶段性检测）</a:t>
            </a:r>
            <a:r>
              <a:rPr lang="en-US" altLang="zh-CN" sz="2200">
                <a:latin typeface="Times New Roman" panose="02020603050405020304" pitchFamily="18" charset="0"/>
                <a:ea typeface="黑体" panose="02010609060101010101" charset="-122"/>
                <a:cs typeface="Times New Roman" panose="02020603050405020304" pitchFamily="18" charset="0"/>
              </a:rPr>
              <a:t>Wang Rongbi is an embroidery (</a:t>
            </a:r>
            <a:r>
              <a:rPr lang="zh-CN" altLang="en-US" sz="2200">
                <a:latin typeface="Times New Roman" panose="02020603050405020304" pitchFamily="18" charset="0"/>
                <a:ea typeface="黑体" panose="02010609060101010101" charset="-122"/>
                <a:cs typeface="Times New Roman" panose="02020603050405020304" pitchFamily="18" charset="0"/>
              </a:rPr>
              <a:t>刺绣</a:t>
            </a:r>
            <a:r>
              <a:rPr lang="en-US" altLang="zh-CN" sz="2200">
                <a:latin typeface="Times New Roman" panose="02020603050405020304" pitchFamily="18" charset="0"/>
                <a:ea typeface="黑体" panose="02010609060101010101" charset="-122"/>
                <a:cs typeface="Times New Roman" panose="02020603050405020304" pitchFamily="18" charset="0"/>
              </a:rPr>
              <a:t>) designer from Guizhou in Southwest China. Over the past week, Wang 56_______________ (glue) to her cellphone, eagerly awaiting updates about Milan Fashion Week.</a:t>
            </a:r>
            <a:endParaRPr lang="en-US" altLang="zh-CN" sz="2200">
              <a:latin typeface="Times New Roman" panose="02020603050405020304" pitchFamily="18" charset="0"/>
              <a:cs typeface="Times New Roman" panose="02020603050405020304" pitchFamily="18" charset="0"/>
            </a:endParaRPr>
          </a:p>
        </p:txBody>
      </p:sp>
      <p:sp>
        <p:nvSpPr>
          <p:cNvPr id="9" name="文本框 8"/>
          <p:cNvSpPr txBox="1"/>
          <p:nvPr>
            <p:custDataLst>
              <p:tags r:id="rId4"/>
            </p:custDataLst>
          </p:nvPr>
        </p:nvSpPr>
        <p:spPr>
          <a:xfrm>
            <a:off x="1138001" y="2122035"/>
            <a:ext cx="1960305" cy="430887"/>
          </a:xfrm>
          <a:prstGeom prst="rect">
            <a:avLst/>
          </a:prstGeom>
          <a:noFill/>
        </p:spPr>
        <p:txBody>
          <a:bodyPr wrap="square" rtlCol="0">
            <a:spAutoFit/>
          </a:bodyPr>
          <a:lstStyle/>
          <a:p>
            <a:r>
              <a:rPr lang="en-US" altLang="zh-CN" sz="2200">
                <a:solidFill>
                  <a:srgbClr val="FF0000"/>
                </a:solidFill>
                <a:latin typeface="Times New Roman" panose="02020603050405020304" pitchFamily="18" charset="0"/>
                <a:ea typeface="宋体" panose="02010600030101010101" pitchFamily="2" charset="-122"/>
                <a:cs typeface="宋体" panose="02010600030101010101" pitchFamily="2" charset="-122"/>
              </a:rPr>
              <a:t>has been glued</a:t>
            </a:r>
            <a:endParaRPr lang="en-US" altLang="zh-CN" sz="22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0" name="文本框 9"/>
          <p:cNvSpPr txBox="1"/>
          <p:nvPr>
            <p:custDataLst>
              <p:tags r:id="rId5"/>
            </p:custDataLst>
          </p:nvPr>
        </p:nvSpPr>
        <p:spPr>
          <a:xfrm>
            <a:off x="511810" y="2607310"/>
            <a:ext cx="11236960" cy="863600"/>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考查动词时态和语态。根据时间状语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Over the past week</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为现在完成时的时间标志；且主语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Wang</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与</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glue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之间为被动关系，所以应用现在完成时的被动语态。故填</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has been glued</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14" name="文本框 13"/>
          <p:cNvSpPr txBox="1"/>
          <p:nvPr>
            <p:custDataLst>
              <p:tags r:id="rId6"/>
            </p:custDataLst>
          </p:nvPr>
        </p:nvSpPr>
        <p:spPr>
          <a:xfrm>
            <a:off x="512093" y="3525126"/>
            <a:ext cx="11236960" cy="1446550"/>
          </a:xfrm>
          <a:prstGeom prst="rect">
            <a:avLst/>
          </a:prstGeom>
          <a:noFill/>
        </p:spPr>
        <p:txBody>
          <a:bodyPr wrap="square" rtlCol="0">
            <a:spAutoFit/>
          </a:bodyPr>
          <a:lstStyle/>
          <a:p>
            <a:pPr algn="just"/>
            <a:r>
              <a:rPr lang="en-US" altLang="zh-CN" sz="2200">
                <a:latin typeface="Times New Roman" panose="02020603050405020304" pitchFamily="18" charset="0"/>
                <a:ea typeface="黑体" panose="02010609060101010101" charset="-122"/>
                <a:cs typeface="Times New Roman" panose="02020603050405020304" pitchFamily="18" charset="0"/>
              </a:rPr>
              <a:t>2. </a:t>
            </a:r>
            <a:r>
              <a:rPr lang="zh-CN" altLang="en-US" sz="2200">
                <a:latin typeface="宋体" panose="02010600030101010101" pitchFamily="2" charset="-122"/>
                <a:ea typeface="宋体" panose="02010600030101010101" pitchFamily="2" charset="-122"/>
                <a:cs typeface="Times New Roman" panose="02020603050405020304" pitchFamily="18" charset="0"/>
              </a:rPr>
              <a:t>（</a:t>
            </a:r>
            <a:r>
              <a:rPr lang="en-US" altLang="zh-CN" sz="2200">
                <a:latin typeface="宋体" panose="02010600030101010101" pitchFamily="2" charset="-122"/>
                <a:ea typeface="宋体" panose="02010600030101010101" pitchFamily="2" charset="-122"/>
                <a:cs typeface="Times New Roman" panose="02020603050405020304" pitchFamily="18" charset="0"/>
              </a:rPr>
              <a:t>2026·</a:t>
            </a:r>
            <a:r>
              <a:rPr lang="zh-CN" altLang="en-US" sz="2200">
                <a:latin typeface="宋体" panose="02010600030101010101" pitchFamily="2" charset="-122"/>
                <a:ea typeface="宋体" panose="02010600030101010101" pitchFamily="2" charset="-122"/>
                <a:cs typeface="Times New Roman" panose="02020603050405020304" pitchFamily="18" charset="0"/>
              </a:rPr>
              <a:t>湖北省华中师范大学第一附属中学高三上学期十月月考）</a:t>
            </a:r>
            <a:r>
              <a:rPr lang="en-US" altLang="zh-CN" sz="2200">
                <a:latin typeface="Times New Roman" panose="02020603050405020304" pitchFamily="18" charset="0"/>
                <a:ea typeface="黑体" panose="02010609060101010101" charset="-122"/>
                <a:cs typeface="Times New Roman" panose="02020603050405020304" pitchFamily="18" charset="0"/>
              </a:rPr>
              <a:t>Imagine walking through a busy market in Guangzhou, the air filled with the smell of freshly steamed dim sum (</a:t>
            </a:r>
            <a:r>
              <a:rPr lang="zh-CN" altLang="en-US" sz="2200">
                <a:latin typeface="Times New Roman" panose="02020603050405020304" pitchFamily="18" charset="0"/>
                <a:ea typeface="黑体" panose="02010609060101010101" charset="-122"/>
                <a:cs typeface="Times New Roman" panose="02020603050405020304" pitchFamily="18" charset="0"/>
              </a:rPr>
              <a:t>点心</a:t>
            </a:r>
            <a:r>
              <a:rPr lang="en-US" altLang="zh-CN" sz="2200">
                <a:latin typeface="Times New Roman" panose="02020603050405020304" pitchFamily="18" charset="0"/>
                <a:ea typeface="黑体" panose="02010609060101010101" charset="-122"/>
                <a:cs typeface="Times New Roman" panose="02020603050405020304" pitchFamily="18" charset="0"/>
              </a:rPr>
              <a:t>). This is the heart of Cantonese cuisine, a culinary (</a:t>
            </a:r>
            <a:r>
              <a:rPr lang="zh-CN" altLang="en-US" sz="2200">
                <a:latin typeface="Times New Roman" panose="02020603050405020304" pitchFamily="18" charset="0"/>
                <a:ea typeface="黑体" panose="02010609060101010101" charset="-122"/>
                <a:cs typeface="Times New Roman" panose="02020603050405020304" pitchFamily="18" charset="0"/>
              </a:rPr>
              <a:t>烹饪的</a:t>
            </a:r>
            <a:r>
              <a:rPr lang="en-US" altLang="zh-CN" sz="2200">
                <a:latin typeface="Times New Roman" panose="02020603050405020304" pitchFamily="18" charset="0"/>
                <a:ea typeface="黑体" panose="02010609060101010101" charset="-122"/>
                <a:cs typeface="Times New Roman" panose="02020603050405020304" pitchFamily="18" charset="0"/>
              </a:rPr>
              <a:t>) tradition that 36_________________   (celebrate) for its charm and flavor over centuries.</a:t>
            </a:r>
            <a:endParaRPr lang="en-US" altLang="zh-CN" sz="2200">
              <a:latin typeface="Times New Roman" panose="02020603050405020304" pitchFamily="18" charset="0"/>
              <a:cs typeface="Times New Roman" panose="02020603050405020304" pitchFamily="18" charset="0"/>
            </a:endParaRPr>
          </a:p>
        </p:txBody>
      </p:sp>
      <p:sp>
        <p:nvSpPr>
          <p:cNvPr id="15" name="文本框 14"/>
          <p:cNvSpPr txBox="1"/>
          <p:nvPr>
            <p:custDataLst>
              <p:tags r:id="rId7"/>
            </p:custDataLst>
          </p:nvPr>
        </p:nvSpPr>
        <p:spPr>
          <a:xfrm>
            <a:off x="910790" y="4540789"/>
            <a:ext cx="2414726" cy="430887"/>
          </a:xfrm>
          <a:prstGeom prst="rect">
            <a:avLst/>
          </a:prstGeom>
          <a:noFill/>
        </p:spPr>
        <p:txBody>
          <a:bodyPr wrap="square" rtlCol="0">
            <a:spAutoFit/>
          </a:bodyPr>
          <a:lstStyle/>
          <a:p>
            <a:r>
              <a:rPr lang="en-US" altLang="zh-CN" sz="2200">
                <a:solidFill>
                  <a:srgbClr val="FF0000"/>
                </a:solidFill>
                <a:latin typeface="Times New Roman" panose="02020603050405020304" pitchFamily="18" charset="0"/>
                <a:ea typeface="宋体" panose="02010600030101010101" pitchFamily="2" charset="-122"/>
                <a:cs typeface="宋体" panose="02010600030101010101" pitchFamily="2" charset="-122"/>
              </a:rPr>
              <a:t>has been celebrated</a:t>
            </a:r>
            <a:endParaRPr lang="en-US" altLang="zh-CN" sz="22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6" name="文本框 15"/>
          <p:cNvSpPr txBox="1"/>
          <p:nvPr>
            <p:custDataLst>
              <p:tags r:id="rId8"/>
            </p:custDataLst>
          </p:nvPr>
        </p:nvSpPr>
        <p:spPr>
          <a:xfrm>
            <a:off x="511810" y="5025390"/>
            <a:ext cx="11236960" cy="1466850"/>
          </a:xfrm>
          <a:prstGeom prst="rect">
            <a:avLst/>
          </a:prstGeom>
          <a:solidFill>
            <a:schemeClr val="accent3">
              <a:lumMod val="20000"/>
              <a:lumOff val="80000"/>
            </a:schemeClr>
          </a:solidFill>
          <a:ln>
            <a:solidFill>
              <a:schemeClr val="tx1"/>
            </a:solidFill>
            <a:prstDash val="sysDash"/>
          </a:ln>
        </p:spPr>
        <p:txBody>
          <a:bodyPr wrap="square" rtlCol="0" anchor="ctr" anchorCtr="0">
            <a:noAutofit/>
          </a:bodyPr>
          <a:lstStyle/>
          <a:p>
            <a:pPr algn="just"/>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考查时态语态。</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that</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引导定语从句，指代先行词</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 culinary tradition</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，在从句中作主语，空处作从句的谓语，根据</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over centuries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可知，句子应用现在完成时，</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celebrate</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与主语</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a culinary tradition</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之间是被动关系，应用现在完成时的被动语态，主语是单数，助动词用</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has</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。故填</a:t>
            </a:r>
            <a:r>
              <a:rPr lang="en-US" altLang="zh-CN" sz="2200">
                <a:solidFill>
                  <a:srgbClr val="FF0000"/>
                </a:solidFill>
                <a:latin typeface="Times New Roman" panose="02020603050405020304" pitchFamily="18" charset="0"/>
                <a:ea typeface="楷体" panose="02010609060101010101" charset="-122"/>
                <a:cs typeface="Times New Roman" panose="02020603050405020304" pitchFamily="18" charset="0"/>
              </a:rPr>
              <a:t>has been celebrated</a:t>
            </a:r>
            <a:r>
              <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2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pic>
        <p:nvPicPr>
          <p:cNvPr id="2" name="图片 1"/>
          <p:cNvPicPr/>
          <p:nvPr>
            <p:custDataLst>
              <p:tags r:id="rId9"/>
            </p:custDataLst>
          </p:nvPr>
        </p:nvPicPr>
        <p:blipFill>
          <a:blip r:embed="rId10"/>
          <a:stretch>
            <a:fillRect/>
          </a:stretch>
        </p:blipFill>
        <p:spPr>
          <a:xfrm>
            <a:off x="783590" y="1194073"/>
            <a:ext cx="956310" cy="573405"/>
          </a:xfrm>
          <a:prstGeom prst="rect">
            <a:avLst/>
          </a:prstGeom>
        </p:spPr>
      </p:pic>
      <p:sp>
        <p:nvSpPr>
          <p:cNvPr id="3" name="文本占位符 2"/>
          <p:cNvSpPr/>
          <p:nvPr>
            <p:ph type="body" idx="10"/>
            <p:custDataLst>
              <p:tags r:id="rId11"/>
            </p:custDataLst>
          </p:nvPr>
        </p:nvSpPr>
        <p:spPr/>
        <p:txBody>
          <a:bodyPr/>
          <a:p>
            <a:endParaRPr lang="zh-CN" altLang="en-US"/>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300" fill="hold">
                                          <p:stCondLst>
                                            <p:cond delay="0"/>
                                          </p:stCondLst>
                                        </p:cTn>
                                        <p:tgtEl>
                                          <p:spTgt spid="9"/>
                                        </p:tgtEl>
                                        <p:attrNameLst>
                                          <p:attrName>style.visibility</p:attrName>
                                        </p:attrNameLst>
                                      </p:cBhvr>
                                      <p:to>
                                        <p:strVal val="visible"/>
                                      </p:to>
                                    </p:set>
                                    <p:animEffect transition="in" filter="wipe(down)">
                                      <p:cBhvr>
                                        <p:cTn id="7" dur="3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300" fill="hold">
                                          <p:stCondLst>
                                            <p:cond delay="0"/>
                                          </p:stCondLst>
                                        </p:cTn>
                                        <p:tgtEl>
                                          <p:spTgt spid="10"/>
                                        </p:tgtEl>
                                        <p:attrNameLst>
                                          <p:attrName>style.visibility</p:attrName>
                                        </p:attrNameLst>
                                      </p:cBhvr>
                                      <p:to>
                                        <p:strVal val="visible"/>
                                      </p:to>
                                    </p:set>
                                    <p:animEffect transition="in" filter="wipe(down)">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300" fill="hold">
                                          <p:stCondLst>
                                            <p:cond delay="0"/>
                                          </p:stCondLst>
                                        </p:cTn>
                                        <p:tgtEl>
                                          <p:spTgt spid="15"/>
                                        </p:tgtEl>
                                        <p:attrNameLst>
                                          <p:attrName>style.visibility</p:attrName>
                                        </p:attrNameLst>
                                      </p:cBhvr>
                                      <p:to>
                                        <p:strVal val="visible"/>
                                      </p:to>
                                    </p:set>
                                    <p:animEffect transition="in" filter="wipe(down)">
                                      <p:cBhvr>
                                        <p:cTn id="17" dur="3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300" fill="hold">
                                          <p:stCondLst>
                                            <p:cond delay="0"/>
                                          </p:stCondLst>
                                        </p:cTn>
                                        <p:tgtEl>
                                          <p:spTgt spid="16"/>
                                        </p:tgtEl>
                                        <p:attrNameLst>
                                          <p:attrName>style.visibility</p:attrName>
                                        </p:attrNameLst>
                                      </p:cBhvr>
                                      <p:to>
                                        <p:strVal val="visible"/>
                                      </p:to>
                                    </p:set>
                                    <p:animEffect transition="in" filter="wipe(down)">
                                      <p:cBhvr>
                                        <p:cTn id="2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5" grpId="0"/>
      <p:bldP spid="16"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4896485" cy="768350"/>
          </a:xfrm>
          <a:prstGeom prst="rect">
            <a:avLst/>
          </a:prstGeom>
          <a:noFill/>
        </p:spPr>
        <p:txBody>
          <a:bodyPr wrap="square" rtlCol="0">
            <a:spAutoFit/>
          </a:bodyPr>
          <a:lstStyle/>
          <a:p>
            <a:pPr algn="l"/>
            <a:r>
              <a:rPr lang="zh-CN" altLang="en-US"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6 </a:t>
            </a:r>
            <a:r>
              <a:rPr lang="zh-CN" altLang="en-US" sz="4400" b="1">
                <a:solidFill>
                  <a:schemeClr val="tx1"/>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过去完成时</a:t>
            </a:r>
            <a:endParaRPr kumimoji="0" lang="zh-CN" altLang="en-US" sz="4400" b="1" i="0" u="none" strike="noStrike" kern="1200" cap="none" spc="0" normalizeH="0" baseline="0" noProof="0">
              <a:ln>
                <a:noFill/>
              </a:ln>
              <a:solidFill>
                <a:schemeClr val="tx1"/>
              </a:solidFill>
              <a:effectLst/>
              <a:highlight>
                <a:srgbClr val="FFFF00"/>
              </a:highlight>
              <a:uLnTx/>
              <a:uFillTx/>
              <a:latin typeface="汉仪书魂体简" panose="02010600000101010101" charset="-122"/>
              <a:ea typeface="汉仪书魂体简" panose="02010600000101010101" charset="-122"/>
              <a:cs typeface="Times New Roman" panose="02020603050405020304" pitchFamily="18" charset="0"/>
              <a:sym typeface="+mn-lt"/>
            </a:endParaRPr>
          </a:p>
        </p:txBody>
      </p:sp>
      <p:sp>
        <p:nvSpPr>
          <p:cNvPr id="7" name="文本框 6"/>
          <p:cNvSpPr txBox="1"/>
          <p:nvPr>
            <p:custDataLst>
              <p:tags r:id="rId2"/>
            </p:custDataLst>
          </p:nvPr>
        </p:nvSpPr>
        <p:spPr>
          <a:xfrm>
            <a:off x="382270" y="972185"/>
            <a:ext cx="11534775" cy="2138045"/>
          </a:xfrm>
          <a:prstGeom prst="rect">
            <a:avLst/>
          </a:prstGeom>
        </p:spPr>
        <p:txBody>
          <a:bodyPr>
            <a:noAutofit/>
          </a:bodyPr>
          <a:lstStyle/>
          <a:p>
            <a:pPr indent="0" algn="l" defTabSz="266700" fontAlgn="ctr">
              <a:lnSpc>
                <a:spcPct val="150000"/>
              </a:lnSpc>
              <a:spcBef>
                <a:spcPct val="0"/>
              </a:spcBef>
              <a:spcAft>
                <a:spcPct val="0"/>
              </a:spcAft>
            </a:pPr>
            <a:r>
              <a:rPr lang="zh-CN" altLang="en-US" sz="2800" b="1">
                <a:solidFill>
                  <a:srgbClr val="C00000"/>
                </a:solidFill>
                <a:latin typeface="华文楷体" panose="02010600040101010101" charset="-122"/>
                <a:ea typeface="华文楷体" panose="02010600040101010101" charset="-122"/>
                <a:cs typeface="Times New Roman" panose="02020603050405020304" pitchFamily="18" charset="0"/>
                <a:sym typeface="+mn-ea"/>
              </a:rPr>
              <a:t>【典例】</a:t>
            </a:r>
            <a:r>
              <a:rPr lang="en-US" altLang="zh-CN" sz="2800" b="1">
                <a:solidFill>
                  <a:srgbClr val="7030A0"/>
                </a:solidFill>
                <a:latin typeface="仿宋" panose="02010609060101010101" charset="-122"/>
                <a:ea typeface="仿宋" panose="02010609060101010101" charset="-122"/>
                <a:cs typeface="仿宋" panose="02010609060101010101" charset="-122"/>
              </a:rPr>
              <a:t>(2025·</a:t>
            </a:r>
            <a:r>
              <a:rPr lang="zh-CN" altLang="en-US" sz="2800" b="1">
                <a:solidFill>
                  <a:srgbClr val="7030A0"/>
                </a:solidFill>
                <a:latin typeface="仿宋" panose="02010609060101010101" charset="-122"/>
                <a:ea typeface="仿宋" panose="02010609060101010101" charset="-122"/>
                <a:cs typeface="仿宋" panose="02010609060101010101" charset="-122"/>
              </a:rPr>
              <a:t>江苏月考</a:t>
            </a:r>
            <a:r>
              <a:rPr lang="en-US" altLang="zh-CN" sz="2800" b="1">
                <a:solidFill>
                  <a:srgbClr val="7030A0"/>
                </a:solidFill>
                <a:latin typeface="仿宋" panose="02010609060101010101" charset="-122"/>
                <a:ea typeface="仿宋" panose="02010609060101010101" charset="-122"/>
                <a:cs typeface="仿宋" panose="02010609060101010101" charset="-122"/>
              </a:rPr>
              <a:t>) </a:t>
            </a:r>
            <a:r>
              <a:rPr lang="en-US" altLang="zh-CN" sz="2800">
                <a:latin typeface="Times New Roman" panose="02020603050405020304"/>
                <a:ea typeface="宋体" panose="02010600030101010101" pitchFamily="2" charset="-122"/>
              </a:rPr>
              <a:t> </a:t>
            </a:r>
            <a:r>
              <a:rPr lang="en-US" altLang="zh-CN" sz="2800">
                <a:latin typeface="Times New Roman" panose="02020603050405020304" pitchFamily="18" charset="0"/>
                <a:ea typeface="华文楷体" panose="02010600040101010101" charset="-122"/>
                <a:cs typeface="Times New Roman" panose="02020603050405020304" pitchFamily="18" charset="0"/>
              </a:rPr>
              <a:t>Deputy Mayor of Waipa District Council, Liz Stolwyk noted that this was the third time that Waipa people_______________ </a:t>
            </a:r>
            <a:endParaRPr lang="en-US" altLang="zh-CN" sz="2800">
              <a:latin typeface="Times New Roman" panose="02020603050405020304" pitchFamily="18" charset="0"/>
              <a:ea typeface="华文楷体" panose="02010600040101010101" charset="-122"/>
              <a:cs typeface="Times New Roman" panose="02020603050405020304" pitchFamily="18" charset="0"/>
            </a:endParaRPr>
          </a:p>
          <a:p>
            <a:pPr indent="0" algn="l" defTabSz="266700" fontAlgn="ctr">
              <a:lnSpc>
                <a:spcPct val="150000"/>
              </a:lnSpc>
              <a:spcBef>
                <a:spcPct val="0"/>
              </a:spcBef>
              <a:spcAft>
                <a:spcPct val="0"/>
              </a:spcAft>
            </a:pPr>
            <a:r>
              <a:rPr lang="en-US" altLang="zh-CN" sz="2800">
                <a:latin typeface="Times New Roman" panose="02020603050405020304" pitchFamily="18" charset="0"/>
                <a:ea typeface="华文楷体" panose="02010600040101010101" charset="-122"/>
                <a:cs typeface="Times New Roman" panose="02020603050405020304" pitchFamily="18" charset="0"/>
              </a:rPr>
              <a:t>(attend) both exhibitions.</a:t>
            </a:r>
            <a:endParaRPr lang="en-US" altLang="zh-CN" sz="2800">
              <a:latin typeface="Times New Roman" panose="02020603050405020304" pitchFamily="18" charset="0"/>
              <a:ea typeface="华文楷体" panose="02010600040101010101" charset="-122"/>
              <a:cs typeface="Times New Roman" panose="02020603050405020304" pitchFamily="18" charset="0"/>
            </a:endParaRPr>
          </a:p>
        </p:txBody>
      </p:sp>
      <p:sp>
        <p:nvSpPr>
          <p:cNvPr id="11" name="Text Box 2"/>
          <p:cNvSpPr txBox="1">
            <a:spLocks noChangeArrowheads="1"/>
          </p:cNvSpPr>
          <p:nvPr>
            <p:custDataLst>
              <p:tags r:id="rId3"/>
            </p:custDataLst>
          </p:nvPr>
        </p:nvSpPr>
        <p:spPr bwMode="auto">
          <a:xfrm>
            <a:off x="309245" y="3110230"/>
            <a:ext cx="4152900"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indent="0" eaLnBrk="0" hangingPunct="0">
              <a:lnSpc>
                <a:spcPct val="120000"/>
              </a:lnSpc>
              <a:spcBef>
                <a:spcPct val="0"/>
              </a:spcBef>
              <a:buFont typeface="Wingdings" panose="05000000000000000000" pitchFamily="2" charset="2"/>
              <a:buNone/>
              <a:defRPr kumimoji="1" sz="2200" b="1">
                <a:solidFill>
                  <a:srgbClr val="00A5A9"/>
                </a:solidFill>
                <a:cs typeface="+mn-ea"/>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342900" indent="-342900" algn="l">
              <a:buFont typeface="Wingdings" panose="05000000000000000000" pitchFamily="2" charset="2"/>
              <a:buChar char="n"/>
            </a:pPr>
            <a:r>
              <a:rPr lang="zh-CN" altLang="en-US" sz="2800">
                <a:latin typeface="华文新魏" panose="02010800040101010101" charset="-122"/>
                <a:ea typeface="华文新魏" panose="02010800040101010101" charset="-122"/>
                <a:sym typeface="+mn-lt"/>
              </a:rPr>
              <a:t>考查时态和主谓一致</a:t>
            </a:r>
            <a:endParaRPr lang="zh-CN" altLang="en-US" sz="2800">
              <a:latin typeface="华文新魏" panose="02010800040101010101" charset="-122"/>
              <a:ea typeface="华文新魏" panose="02010800040101010101" charset="-122"/>
              <a:sym typeface="+mn-lt"/>
            </a:endParaRPr>
          </a:p>
        </p:txBody>
      </p:sp>
      <p:grpSp>
        <p:nvGrpSpPr>
          <p:cNvPr id="17" name="组合 16"/>
          <p:cNvGrpSpPr/>
          <p:nvPr>
            <p:custDataLst>
              <p:tags r:id="rId4"/>
            </p:custDataLst>
          </p:nvPr>
        </p:nvGrpSpPr>
        <p:grpSpPr>
          <a:xfrm>
            <a:off x="808208" y="3830542"/>
            <a:ext cx="11006455" cy="2280920"/>
            <a:chOff x="5643098" y="4566507"/>
            <a:chExt cx="11006455" cy="2280920"/>
          </a:xfrm>
        </p:grpSpPr>
        <p:sp>
          <p:nvSpPr>
            <p:cNvPr id="14" name="文本框 13"/>
            <p:cNvSpPr txBox="1"/>
            <p:nvPr>
              <p:custDataLst>
                <p:tags r:id="rId5"/>
              </p:custDataLst>
            </p:nvPr>
          </p:nvSpPr>
          <p:spPr>
            <a:xfrm>
              <a:off x="7536668" y="4566507"/>
              <a:ext cx="9112885" cy="2280920"/>
            </a:xfrm>
            <a:prstGeom prst="rect">
              <a:avLst/>
            </a:prstGeom>
            <a:solidFill>
              <a:schemeClr val="accent3">
                <a:lumMod val="20000"/>
                <a:lumOff val="80000"/>
              </a:schemeClr>
            </a:solidFill>
            <a:ln>
              <a:solidFill>
                <a:schemeClr val="tx1"/>
              </a:solidFill>
              <a:prstDash val="dash"/>
            </a:ln>
          </p:spPr>
          <p:txBody>
            <a:bodyPr wrap="square">
              <a:noAutofit/>
            </a:bodyPr>
            <a:lstStyle/>
            <a:p>
              <a:pPr algn="l">
                <a:lnSpc>
                  <a:spcPct val="150000"/>
                </a:lnSpc>
                <a:spcBef>
                  <a:spcPct val="0"/>
                </a:spcBef>
                <a:spcAft>
                  <a:spcPct val="0"/>
                </a:spcAft>
              </a:pPr>
              <a:r>
                <a:rPr lang="zh-CN" altLang="en-US" sz="2400" b="1">
                  <a:solidFill>
                    <a:srgbClr val="C00000"/>
                  </a:solidFill>
                  <a:latin typeface="+mn-cs"/>
                  <a:ea typeface="幼圆" panose="02010509060101010101" pitchFamily="49" charset="-122"/>
                  <a:sym typeface="+mn-lt"/>
                </a:rPr>
                <a:t>句意：怀帕区议会副市长</a:t>
              </a:r>
              <a:r>
                <a:rPr lang="en-US" altLang="zh-CN" sz="2400" b="1">
                  <a:solidFill>
                    <a:srgbClr val="C00000"/>
                  </a:solidFill>
                  <a:latin typeface="+mn-cs"/>
                  <a:ea typeface="幼圆" panose="02010509060101010101" pitchFamily="49" charset="-122"/>
                  <a:sym typeface="+mn-lt"/>
                </a:rPr>
                <a:t>Liz Stolwyk</a:t>
              </a:r>
              <a:r>
                <a:rPr lang="zh-CN" altLang="en-US" sz="2400" b="1">
                  <a:solidFill>
                    <a:srgbClr val="C00000"/>
                  </a:solidFill>
                  <a:latin typeface="+mn-cs"/>
                  <a:ea typeface="幼圆" panose="02010509060101010101" pitchFamily="49" charset="-122"/>
                  <a:sym typeface="+mn-lt"/>
                </a:rPr>
                <a:t>指出，这是怀帕居民第三次参加这两个展览。</a:t>
              </a:r>
              <a:r>
                <a:rPr lang="en-US" altLang="zh-CN" sz="2400" b="1">
                  <a:solidFill>
                    <a:srgbClr val="C00000"/>
                  </a:solidFill>
                  <a:latin typeface="+mn-cs"/>
                  <a:ea typeface="幼圆" panose="02010509060101010101" pitchFamily="49" charset="-122"/>
                  <a:sym typeface="+mn-lt"/>
                </a:rPr>
                <a:t>it/this was the first/second/third… time that...</a:t>
              </a:r>
              <a:r>
                <a:rPr lang="zh-CN" altLang="en-US" sz="2400" b="1">
                  <a:solidFill>
                    <a:srgbClr val="C00000"/>
                  </a:solidFill>
                  <a:latin typeface="+mn-cs"/>
                  <a:ea typeface="幼圆" panose="02010509060101010101" pitchFamily="49" charset="-122"/>
                  <a:sym typeface="+mn-lt"/>
                </a:rPr>
                <a:t>为固定用法，意为</a:t>
              </a:r>
              <a:r>
                <a:rPr lang="en-US" altLang="zh-CN" sz="2400" b="1">
                  <a:solidFill>
                    <a:srgbClr val="C00000"/>
                  </a:solidFill>
                  <a:latin typeface="+mn-cs"/>
                  <a:ea typeface="幼圆" panose="02010509060101010101" pitchFamily="49" charset="-122"/>
                  <a:sym typeface="+mn-lt"/>
                </a:rPr>
                <a:t>“</a:t>
              </a:r>
              <a:r>
                <a:rPr lang="zh-CN" altLang="en-US" sz="2400" b="1">
                  <a:solidFill>
                    <a:srgbClr val="C00000"/>
                  </a:solidFill>
                  <a:latin typeface="+mn-cs"/>
                  <a:ea typeface="幼圆" panose="02010509060101010101" pitchFamily="49" charset="-122"/>
                  <a:sym typeface="+mn-lt"/>
                </a:rPr>
                <a:t>这是第一次</a:t>
              </a:r>
              <a:r>
                <a:rPr lang="en-US" altLang="zh-CN" sz="2400" b="1">
                  <a:solidFill>
                    <a:srgbClr val="C00000"/>
                  </a:solidFill>
                  <a:latin typeface="+mn-cs"/>
                  <a:ea typeface="幼圆" panose="02010509060101010101" pitchFamily="49" charset="-122"/>
                  <a:sym typeface="+mn-lt"/>
                </a:rPr>
                <a:t>/</a:t>
              </a:r>
              <a:r>
                <a:rPr lang="zh-CN" altLang="en-US" sz="2400" b="1">
                  <a:solidFill>
                    <a:srgbClr val="C00000"/>
                  </a:solidFill>
                  <a:latin typeface="+mn-cs"/>
                  <a:ea typeface="幼圆" panose="02010509060101010101" pitchFamily="49" charset="-122"/>
                  <a:sym typeface="+mn-lt"/>
                </a:rPr>
                <a:t>二次</a:t>
              </a:r>
              <a:r>
                <a:rPr lang="en-US" altLang="zh-CN" sz="2400" b="1">
                  <a:solidFill>
                    <a:srgbClr val="C00000"/>
                  </a:solidFill>
                  <a:latin typeface="+mn-cs"/>
                  <a:ea typeface="幼圆" panose="02010509060101010101" pitchFamily="49" charset="-122"/>
                  <a:sym typeface="+mn-lt"/>
                </a:rPr>
                <a:t>/</a:t>
              </a:r>
              <a:r>
                <a:rPr lang="zh-CN" altLang="en-US" sz="2400" b="1">
                  <a:solidFill>
                    <a:srgbClr val="C00000"/>
                  </a:solidFill>
                  <a:latin typeface="+mn-cs"/>
                  <a:ea typeface="幼圆" panose="02010509060101010101" pitchFamily="49" charset="-122"/>
                  <a:sym typeface="+mn-lt"/>
                </a:rPr>
                <a:t>三次</a:t>
              </a:r>
              <a:r>
                <a:rPr lang="en-US" altLang="zh-CN" sz="2400" b="1">
                  <a:solidFill>
                    <a:srgbClr val="C00000"/>
                  </a:solidFill>
                  <a:latin typeface="+mn-cs"/>
                  <a:ea typeface="幼圆" panose="02010509060101010101" pitchFamily="49" charset="-122"/>
                  <a:sym typeface="+mn-lt"/>
                </a:rPr>
                <a:t>……”</a:t>
              </a:r>
              <a:r>
                <a:rPr lang="zh-CN" altLang="en-US" sz="2400" b="1">
                  <a:solidFill>
                    <a:srgbClr val="C00000"/>
                  </a:solidFill>
                  <a:latin typeface="+mn-cs"/>
                  <a:ea typeface="幼圆" panose="02010509060101010101" pitchFamily="49" charset="-122"/>
                  <a:sym typeface="+mn-lt"/>
                </a:rPr>
                <a:t>，从句用过去完成时。故填</a:t>
              </a:r>
              <a:r>
                <a:rPr lang="en-US" altLang="zh-CN" sz="2400" b="1">
                  <a:solidFill>
                    <a:srgbClr val="C00000"/>
                  </a:solidFill>
                  <a:latin typeface="+mn-cs"/>
                  <a:ea typeface="幼圆" panose="02010509060101010101" pitchFamily="49" charset="-122"/>
                  <a:sym typeface="+mn-lt"/>
                </a:rPr>
                <a:t>had attended</a:t>
              </a:r>
              <a:r>
                <a:rPr lang="zh-CN" altLang="en-US" sz="2400" b="1">
                  <a:solidFill>
                    <a:srgbClr val="C00000"/>
                  </a:solidFill>
                  <a:latin typeface="+mn-cs"/>
                  <a:ea typeface="幼圆" panose="02010509060101010101" pitchFamily="49" charset="-122"/>
                  <a:sym typeface="+mn-lt"/>
                </a:rPr>
                <a:t>。</a:t>
              </a:r>
              <a:endParaRPr lang="zh-CN" altLang="en-US" sz="2400" b="1">
                <a:solidFill>
                  <a:srgbClr val="C00000"/>
                </a:solidFill>
                <a:latin typeface="+mn-cs"/>
                <a:ea typeface="幼圆" panose="02010509060101010101" pitchFamily="49" charset="-122"/>
                <a:sym typeface="+mn-lt"/>
              </a:endParaRPr>
            </a:p>
          </p:txBody>
        </p:sp>
        <p:pic>
          <p:nvPicPr>
            <p:cNvPr id="16" name="图片 15"/>
            <p:cNvPicPr>
              <a:picLocks noChangeAspect="1"/>
            </p:cNvPicPr>
            <p:nvPr>
              <p:custDataLst>
                <p:tags r:id="rId6"/>
              </p:custDataLst>
            </p:nvPr>
          </p:nvPicPr>
          <p:blipFill>
            <a:blip r:embed="rId7"/>
            <a:stretch>
              <a:fillRect/>
            </a:stretch>
          </p:blipFill>
          <p:spPr>
            <a:xfrm>
              <a:off x="5643098" y="4627467"/>
              <a:ext cx="1628553" cy="1628553"/>
            </a:xfrm>
            <a:prstGeom prst="rect">
              <a:avLst/>
            </a:prstGeom>
          </p:spPr>
        </p:pic>
      </p:grpSp>
      <p:sp>
        <p:nvSpPr>
          <p:cNvPr id="18" name="Text Box 2"/>
          <p:cNvSpPr txBox="1">
            <a:spLocks noChangeArrowheads="1"/>
          </p:cNvSpPr>
          <p:nvPr>
            <p:custDataLst>
              <p:tags r:id="rId8"/>
            </p:custDataLst>
          </p:nvPr>
        </p:nvSpPr>
        <p:spPr bwMode="auto">
          <a:xfrm>
            <a:off x="9145270" y="1715135"/>
            <a:ext cx="2477135" cy="524510"/>
          </a:xfrm>
          <a:prstGeom prst="rect">
            <a:avLst/>
          </a:prstGeom>
          <a:solidFill>
            <a:srgbClr val="FFC000"/>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ct val="50000"/>
              </a:spcBef>
              <a:buFont typeface="Arial" panose="020B0604020202020204" pitchFamily="34" charset="0"/>
              <a:buNone/>
            </a:pPr>
            <a:r>
              <a:rPr kumimoji="1" lang="en-US" altLang="zh-CN" sz="2800" b="1">
                <a:latin typeface="Times New Roman" panose="02020603050405020304"/>
                <a:ea typeface="+mn-ea"/>
                <a:cs typeface="Times New Roman" panose="02020603050405020304" pitchFamily="18" charset="0"/>
                <a:sym typeface="+mn-lt"/>
              </a:rPr>
              <a:t>had attented</a:t>
            </a:r>
            <a:endParaRPr kumimoji="1" lang="en-US" altLang="zh-CN" sz="2800" b="1">
              <a:latin typeface="Times New Roman" panose="02020603050405020304"/>
              <a:ea typeface="+mn-ea"/>
              <a:cs typeface="Times New Roman" panose="02020603050405020304" pitchFamily="18" charset="0"/>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1"/>
            <p:custDataLst>
              <p:tags r:id="rId1"/>
            </p:custDataLst>
          </p:nvPr>
        </p:nvSpPr>
        <p:spPr/>
        <p:txBody>
          <a:bodyPr/>
          <a:lstStyle/>
          <a:p>
            <a:r>
              <a:rPr lang="zh-CN" altLang="en-US"/>
              <a:t>真题动向</a:t>
            </a:r>
            <a:endParaRPr lang="zh-CN" altLang="en-US"/>
          </a:p>
        </p:txBody>
      </p:sp>
      <p:sp>
        <p:nvSpPr>
          <p:cNvPr id="4" name="文本框 3"/>
          <p:cNvSpPr txBox="1"/>
          <p:nvPr>
            <p:custDataLst>
              <p:tags r:id="rId2"/>
            </p:custDataLst>
          </p:nvPr>
        </p:nvSpPr>
        <p:spPr>
          <a:xfrm>
            <a:off x="370522" y="1027726"/>
            <a:ext cx="11450955" cy="1687963"/>
          </a:xfrm>
          <a:prstGeom prst="rect">
            <a:avLst/>
          </a:prstGeom>
          <a:noFill/>
        </p:spPr>
        <p:txBody>
          <a:bodyPr wrap="square" rtlCol="0">
            <a:spAutoFit/>
          </a:bodyPr>
          <a:lstStyle/>
          <a:p>
            <a:pPr algn="just">
              <a:lnSpc>
                <a:spcPct val="150000"/>
              </a:lnSpc>
            </a:pPr>
            <a:r>
              <a:rPr lang="en-US" altLang="zh-CN" sz="2400">
                <a:latin typeface="Times New Roman" panose="02020603050405020304" pitchFamily="18" charset="0"/>
                <a:ea typeface="黑体" panose="02010609060101010101" charset="-122"/>
                <a:cs typeface="Times New Roman" panose="02020603050405020304" pitchFamily="18" charset="0"/>
              </a:rPr>
              <a:t>1.           </a:t>
            </a:r>
            <a:r>
              <a:rPr lang="zh-CN" altLang="en-US" sz="2400">
                <a:latin typeface="Times New Roman" panose="02020603050405020304" pitchFamily="18" charset="0"/>
                <a:ea typeface="黑体" panose="02010609060101010101" charset="-122"/>
                <a:cs typeface="Times New Roman" panose="02020603050405020304" pitchFamily="18" charset="0"/>
              </a:rPr>
              <a:t>（</a:t>
            </a:r>
            <a:r>
              <a:rPr lang="en-US" altLang="zh-CN" sz="2400">
                <a:latin typeface="Times New Roman" panose="02020603050405020304" pitchFamily="18" charset="0"/>
                <a:ea typeface="黑体" panose="02010609060101010101" charset="-122"/>
                <a:cs typeface="Times New Roman" panose="02020603050405020304" pitchFamily="18" charset="0"/>
              </a:rPr>
              <a:t>2025</a:t>
            </a:r>
            <a:r>
              <a:rPr lang="zh-CN" altLang="en-US" sz="2400">
                <a:latin typeface="Times New Roman" panose="02020603050405020304" pitchFamily="18" charset="0"/>
                <a:ea typeface="黑体" panose="02010609060101010101" charset="-122"/>
                <a:cs typeface="Times New Roman" panose="02020603050405020304" pitchFamily="18" charset="0"/>
              </a:rPr>
              <a:t>年北京卷</a:t>
            </a:r>
            <a:r>
              <a:rPr lang="en-US" altLang="zh-CN" sz="2400">
                <a:latin typeface="Times New Roman" panose="02020603050405020304" pitchFamily="18" charset="0"/>
                <a:ea typeface="黑体" panose="02010609060101010101" charset="-122"/>
                <a:cs typeface="Times New Roman" panose="02020603050405020304" pitchFamily="18" charset="0"/>
              </a:rPr>
              <a:t>·</a:t>
            </a:r>
            <a:r>
              <a:rPr lang="zh-CN" altLang="en-US" sz="2400">
                <a:latin typeface="Times New Roman" panose="02020603050405020304" pitchFamily="18" charset="0"/>
                <a:ea typeface="黑体" panose="02010609060101010101" charset="-122"/>
                <a:cs typeface="Times New Roman" panose="02020603050405020304" pitchFamily="18" charset="0"/>
              </a:rPr>
              <a:t>语法填空</a:t>
            </a:r>
            <a:r>
              <a:rPr lang="en-US" altLang="zh-CN" sz="2400">
                <a:latin typeface="Times New Roman" panose="02020603050405020304" pitchFamily="18" charset="0"/>
                <a:ea typeface="黑体" panose="02010609060101010101" charset="-122"/>
                <a:cs typeface="Times New Roman" panose="02020603050405020304" pitchFamily="18" charset="0"/>
              </a:rPr>
              <a:t>15</a:t>
            </a:r>
            <a:r>
              <a:rPr lang="zh-CN" altLang="en-US" sz="2400">
                <a:latin typeface="Times New Roman" panose="02020603050405020304" pitchFamily="18" charset="0"/>
                <a:ea typeface="黑体" panose="02010609060101010101" charset="-122"/>
                <a:cs typeface="Times New Roman" panose="02020603050405020304" pitchFamily="18" charset="0"/>
              </a:rPr>
              <a:t>，</a:t>
            </a:r>
            <a:r>
              <a:rPr lang="en-US" altLang="zh-CN" sz="2400">
                <a:latin typeface="Times New Roman" panose="02020603050405020304" pitchFamily="18" charset="0"/>
                <a:ea typeface="黑体" panose="02010609060101010101" charset="-122"/>
                <a:cs typeface="Times New Roman" panose="02020603050405020304" pitchFamily="18" charset="0"/>
              </a:rPr>
              <a:t>1.5</a:t>
            </a:r>
            <a:r>
              <a:rPr lang="zh-CN" altLang="en-US" sz="2400">
                <a:latin typeface="Times New Roman" panose="02020603050405020304" pitchFamily="18" charset="0"/>
                <a:ea typeface="黑体" panose="02010609060101010101" charset="-122"/>
                <a:cs typeface="Times New Roman" panose="02020603050405020304" pitchFamily="18" charset="0"/>
              </a:rPr>
              <a:t>分）</a:t>
            </a:r>
            <a:r>
              <a:rPr lang="en-US" altLang="zh-CN" sz="2400">
                <a:latin typeface="Times New Roman" panose="02020603050405020304" pitchFamily="18" charset="0"/>
                <a:ea typeface="黑体" panose="02010609060101010101" charset="-122"/>
                <a:cs typeface="Times New Roman" panose="02020603050405020304" pitchFamily="18" charset="0"/>
              </a:rPr>
              <a:t>Making choices is part of life. By the time you brushed your teeth, you 15__________ (make) several decisions even without noticing.</a:t>
            </a:r>
            <a:endParaRPr lang="en-US" altLang="zh-CN" sz="2400">
              <a:latin typeface="Times New Roman" panose="02020603050405020304" pitchFamily="18" charset="0"/>
              <a:cs typeface="Times New Roman" panose="02020603050405020304" pitchFamily="18" charset="0"/>
            </a:endParaRPr>
          </a:p>
        </p:txBody>
      </p:sp>
      <p:grpSp>
        <p:nvGrpSpPr>
          <p:cNvPr id="5" name="组合 4"/>
          <p:cNvGrpSpPr/>
          <p:nvPr>
            <p:custDataLst>
              <p:tags r:id="rId3"/>
            </p:custDataLst>
          </p:nvPr>
        </p:nvGrpSpPr>
        <p:grpSpPr>
          <a:xfrm>
            <a:off x="497205" y="4523784"/>
            <a:ext cx="11245215" cy="1754802"/>
            <a:chOff x="783" y="7004"/>
            <a:chExt cx="17709" cy="2722"/>
          </a:xfrm>
        </p:grpSpPr>
        <p:sp>
          <p:nvSpPr>
            <p:cNvPr id="6" name="文本框 5"/>
            <p:cNvSpPr txBox="1"/>
            <p:nvPr>
              <p:custDataLst>
                <p:tags r:id="rId4"/>
              </p:custDataLst>
            </p:nvPr>
          </p:nvSpPr>
          <p:spPr>
            <a:xfrm>
              <a:off x="2842" y="7034"/>
              <a:ext cx="15650" cy="577"/>
            </a:xfrm>
            <a:prstGeom prst="rect">
              <a:avLst/>
            </a:prstGeom>
            <a:solidFill>
              <a:srgbClr val="E5F0F8"/>
            </a:solidFill>
          </p:spPr>
          <p:txBody>
            <a:bodyPr wrap="square" rtlCol="0">
              <a:spAutoFit/>
            </a:bodyPr>
            <a:lstStyle/>
            <a:p>
              <a:pPr>
                <a:lnSpc>
                  <a:spcPct val="110000"/>
                </a:lnSpc>
              </a:pPr>
              <a:r>
                <a:rPr lang="zh-CN" altLang="en-US">
                  <a:latin typeface="Times New Roman" panose="02020603050405020304" pitchFamily="18" charset="0"/>
                  <a:ea typeface="楷体" panose="02010609060101010101" charset="-122"/>
                  <a:cs typeface="Times New Roman" panose="02020603050405020304" pitchFamily="18" charset="0"/>
                </a:rPr>
                <a:t>以“刷牙这一日常生活”为背景，考查过去完成时的用法。</a:t>
              </a:r>
              <a:endParaRPr lang="zh-CN" altLang="en-US">
                <a:latin typeface="Times New Roman" panose="02020603050405020304" pitchFamily="18" charset="0"/>
                <a:ea typeface="楷体" panose="02010609060101010101" charset="-122"/>
                <a:cs typeface="Times New Roman" panose="02020603050405020304" pitchFamily="18" charset="0"/>
              </a:endParaRPr>
            </a:p>
          </p:txBody>
        </p:sp>
        <p:sp>
          <p:nvSpPr>
            <p:cNvPr id="7" name="文本框 6"/>
            <p:cNvSpPr txBox="1"/>
            <p:nvPr>
              <p:custDataLst>
                <p:tags r:id="rId5"/>
              </p:custDataLst>
            </p:nvPr>
          </p:nvSpPr>
          <p:spPr>
            <a:xfrm>
              <a:off x="2849" y="9138"/>
              <a:ext cx="15643" cy="580"/>
            </a:xfrm>
            <a:prstGeom prst="rect">
              <a:avLst/>
            </a:prstGeom>
            <a:solidFill>
              <a:srgbClr val="E5F0F8"/>
            </a:solidFill>
          </p:spPr>
          <p:txBody>
            <a:bodyPr wrap="square" rtlCol="0" anchor="t">
              <a:spAutoFit/>
            </a:bodyPr>
            <a:lstStyle/>
            <a:p>
              <a:r>
                <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sym typeface="+mn-ea"/>
                </a:rPr>
                <a:t>考查学生在实际文章情境中的运用而不是直接孤立考查时态问题。</a:t>
              </a:r>
              <a:endPar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sym typeface="+mn-ea"/>
              </a:endParaRPr>
            </a:p>
          </p:txBody>
        </p:sp>
        <p:sp>
          <p:nvSpPr>
            <p:cNvPr id="8" name="文本框 7"/>
            <p:cNvSpPr txBox="1"/>
            <p:nvPr>
              <p:custDataLst>
                <p:tags r:id="rId6"/>
              </p:custDataLst>
            </p:nvPr>
          </p:nvSpPr>
          <p:spPr>
            <a:xfrm>
              <a:off x="2842" y="8076"/>
              <a:ext cx="15650" cy="577"/>
            </a:xfrm>
            <a:prstGeom prst="rect">
              <a:avLst/>
            </a:prstGeom>
            <a:solidFill>
              <a:srgbClr val="E5F0F8"/>
            </a:solidFill>
          </p:spPr>
          <p:txBody>
            <a:bodyPr wrap="square" rtlCol="0">
              <a:spAutoFit/>
            </a:bodyPr>
            <a:lstStyle/>
            <a:p>
              <a:pPr algn="l">
                <a:lnSpc>
                  <a:spcPct val="110000"/>
                </a:lnSpc>
              </a:pPr>
              <a:r>
                <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rPr>
                <a:t>命题情境中，给出了清晰的过去时间状语</a:t>
              </a:r>
              <a:r>
                <a:rPr lang="en-US" altLang="zh-CN">
                  <a:solidFill>
                    <a:srgbClr val="0F1115"/>
                  </a:solidFill>
                  <a:latin typeface="Times New Roman" panose="02020603050405020304" pitchFamily="18" charset="0"/>
                  <a:ea typeface="楷体" panose="02010609060101010101" charset="-122"/>
                  <a:cs typeface="Times New Roman" panose="02020603050405020304" pitchFamily="18" charset="0"/>
                </a:rPr>
                <a:t>By the time you brushed your teeth</a:t>
              </a:r>
              <a:r>
                <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rPr>
                <a:t>。</a:t>
              </a:r>
              <a:endParaRPr lang="zh-CN" altLang="en-US">
                <a:solidFill>
                  <a:srgbClr val="0F1115"/>
                </a:solidFill>
                <a:latin typeface="Times New Roman" panose="02020603050405020304" pitchFamily="18" charset="0"/>
                <a:ea typeface="楷体" panose="02010609060101010101" charset="-122"/>
                <a:cs typeface="Times New Roman" panose="02020603050405020304" pitchFamily="18" charset="0"/>
              </a:endParaRPr>
            </a:p>
          </p:txBody>
        </p:sp>
        <p:sp>
          <p:nvSpPr>
            <p:cNvPr id="9" name="文本框 8"/>
            <p:cNvSpPr txBox="1"/>
            <p:nvPr>
              <p:custDataLst>
                <p:tags r:id="rId7"/>
              </p:custDataLst>
            </p:nvPr>
          </p:nvSpPr>
          <p:spPr>
            <a:xfrm>
              <a:off x="783" y="7004"/>
              <a:ext cx="1869"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新情境</a:t>
              </a:r>
              <a:endParaRPr lang="zh-CN" altLang="en-US" sz="2000">
                <a:solidFill>
                  <a:schemeClr val="tx1"/>
                </a:solidFill>
                <a:latin typeface="黑体" panose="02010609060101010101" charset="-122"/>
                <a:ea typeface="黑体" panose="02010609060101010101" charset="-122"/>
                <a:sym typeface="+mn-ea"/>
              </a:endParaRPr>
            </a:p>
          </p:txBody>
        </p:sp>
        <p:sp>
          <p:nvSpPr>
            <p:cNvPr id="10" name="文本框 9"/>
            <p:cNvSpPr txBox="1"/>
            <p:nvPr>
              <p:custDataLst>
                <p:tags r:id="rId8"/>
              </p:custDataLst>
            </p:nvPr>
          </p:nvSpPr>
          <p:spPr>
            <a:xfrm>
              <a:off x="808" y="8051"/>
              <a:ext cx="1856"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新考法</a:t>
              </a:r>
              <a:endParaRPr lang="zh-CN" altLang="en-US" sz="2000">
                <a:solidFill>
                  <a:schemeClr val="tx1"/>
                </a:solidFill>
                <a:latin typeface="黑体" panose="02010609060101010101" charset="-122"/>
                <a:ea typeface="黑体" panose="02010609060101010101" charset="-122"/>
                <a:sym typeface="+mn-ea"/>
              </a:endParaRPr>
            </a:p>
          </p:txBody>
        </p:sp>
        <p:sp>
          <p:nvSpPr>
            <p:cNvPr id="11" name="文本框 10"/>
            <p:cNvSpPr txBox="1"/>
            <p:nvPr>
              <p:custDataLst>
                <p:tags r:id="rId9"/>
              </p:custDataLst>
            </p:nvPr>
          </p:nvSpPr>
          <p:spPr>
            <a:xfrm>
              <a:off x="797" y="9098"/>
              <a:ext cx="1867" cy="628"/>
            </a:xfrm>
            <a:prstGeom prst="rect">
              <a:avLst/>
            </a:prstGeom>
            <a:solidFill>
              <a:schemeClr val="accent5">
                <a:lumMod val="60000"/>
                <a:lumOff val="40000"/>
              </a:schemeClr>
            </a:solidFill>
          </p:spPr>
          <p:txBody>
            <a:bodyPr wrap="square" rtlCol="0">
              <a:spAutoFit/>
            </a:bodyPr>
            <a:lstStyle/>
            <a:p>
              <a:pPr algn="ctr"/>
              <a:r>
                <a:rPr lang="zh-CN" sz="2000">
                  <a:solidFill>
                    <a:schemeClr val="tx1"/>
                  </a:solidFill>
                  <a:latin typeface="黑体" panose="02010609060101010101" charset="-122"/>
                  <a:ea typeface="黑体" panose="02010609060101010101" charset="-122"/>
                  <a:sym typeface="+mn-ea"/>
                </a:rPr>
                <a:t>新角度</a:t>
              </a:r>
              <a:endParaRPr lang="zh-CN" altLang="en-US" sz="2000">
                <a:solidFill>
                  <a:schemeClr val="tx1"/>
                </a:solidFill>
                <a:latin typeface="黑体" panose="02010609060101010101" charset="-122"/>
                <a:ea typeface="黑体" panose="02010609060101010101" charset="-122"/>
                <a:sym typeface="+mn-ea"/>
              </a:endParaRPr>
            </a:p>
          </p:txBody>
        </p:sp>
      </p:grpSp>
      <p:sp>
        <p:nvSpPr>
          <p:cNvPr id="12" name="文本框 11"/>
          <p:cNvSpPr txBox="1"/>
          <p:nvPr>
            <p:custDataLst>
              <p:tags r:id="rId10"/>
            </p:custDataLst>
          </p:nvPr>
        </p:nvSpPr>
        <p:spPr>
          <a:xfrm>
            <a:off x="477520" y="2896215"/>
            <a:ext cx="11198225" cy="1200329"/>
          </a:xfrm>
          <a:prstGeom prst="rect">
            <a:avLst/>
          </a:prstGeom>
          <a:solidFill>
            <a:schemeClr val="accent3">
              <a:lumMod val="20000"/>
              <a:lumOff val="80000"/>
            </a:schemeClr>
          </a:solidFill>
          <a:ln>
            <a:solidFill>
              <a:schemeClr val="tx1"/>
            </a:solidFill>
            <a:prstDash val="sysDash"/>
          </a:ln>
        </p:spPr>
        <p:txBody>
          <a:bodyPr wrap="square" rtlCol="0">
            <a:spAutoFit/>
          </a:bodyPr>
          <a:lstStyle/>
          <a:p>
            <a:pPr algn="just"/>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考查时态。句意：当你刷牙的时候，你甚至在不知不觉中已经做了好几个决定。根据时间状语“</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By the time you brushed your teeth”</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可知，此处表示在过去某一时间点之前已经完成的动作，时态应用过去完成时，谓语用</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had made</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。故填</a:t>
            </a:r>
            <a:r>
              <a:rPr lang="en-US" altLang="zh-CN" sz="2400">
                <a:solidFill>
                  <a:srgbClr val="FF0000"/>
                </a:solidFill>
                <a:latin typeface="Times New Roman" panose="02020603050405020304" pitchFamily="18" charset="0"/>
                <a:ea typeface="楷体" panose="02010609060101010101" charset="-122"/>
                <a:cs typeface="Times New Roman" panose="02020603050405020304" pitchFamily="18" charset="0"/>
              </a:rPr>
              <a:t>had made</a:t>
            </a:r>
            <a:r>
              <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sz="240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pic>
        <p:nvPicPr>
          <p:cNvPr id="15" name="图片 14"/>
          <p:cNvPicPr>
            <a:picLocks noChangeAspect="1"/>
          </p:cNvPicPr>
          <p:nvPr>
            <p:custDataLst>
              <p:tags r:id="rId11"/>
            </p:custDataLst>
          </p:nvPr>
        </p:nvPicPr>
        <p:blipFill>
          <a:blip r:embed="rId12"/>
          <a:stretch>
            <a:fillRect/>
          </a:stretch>
        </p:blipFill>
        <p:spPr>
          <a:xfrm>
            <a:off x="588654" y="895300"/>
            <a:ext cx="1102986" cy="718176"/>
          </a:xfrm>
          <a:prstGeom prst="rect">
            <a:avLst/>
          </a:prstGeom>
        </p:spPr>
      </p:pic>
      <p:sp>
        <p:nvSpPr>
          <p:cNvPr id="16" name="文本框 15"/>
          <p:cNvSpPr txBox="1"/>
          <p:nvPr>
            <p:custDataLst>
              <p:tags r:id="rId13"/>
            </p:custDataLst>
          </p:nvPr>
        </p:nvSpPr>
        <p:spPr>
          <a:xfrm>
            <a:off x="5255582" y="1656261"/>
            <a:ext cx="1438182" cy="46166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ea typeface="宋体" panose="02010600030101010101" pitchFamily="2" charset="-122"/>
                <a:cs typeface="宋体" panose="02010600030101010101" pitchFamily="2" charset="-122"/>
              </a:rPr>
              <a:t>had made</a:t>
            </a:r>
            <a:endParaRPr lang="en-US" altLang="zh-CN" sz="2400">
              <a:solidFill>
                <a:srgbClr val="FF0000"/>
              </a:solidFill>
              <a:uFillTx/>
              <a:latin typeface="Times New Roman" panose="02020603050405020304" pitchFamily="18" charset="0"/>
              <a:ea typeface="宋体" panose="02010600030101010101" pitchFamily="2" charset="-122"/>
              <a:cs typeface="宋体" panose="02010600030101010101" pitchFamily="2" charset="-122"/>
            </a:endParaRPr>
          </a:p>
        </p:txBody>
      </p:sp>
      <p:sp>
        <p:nvSpPr>
          <p:cNvPr id="13" name="文本占位符 12"/>
          <p:cNvSpPr/>
          <p:nvPr>
            <p:ph type="body" idx="10"/>
            <p:custDataLst>
              <p:tags r:id="rId14"/>
            </p:custDataLst>
          </p:nvPr>
        </p:nvSpPr>
        <p:spPr/>
        <p:txBody>
          <a:bodyPr/>
          <a:p>
            <a:endParaRPr lang="zh-CN" altLang="en-US"/>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300" fill="hold">
                                          <p:stCondLst>
                                            <p:cond delay="0"/>
                                          </p:stCondLst>
                                        </p:cTn>
                                        <p:tgtEl>
                                          <p:spTgt spid="16"/>
                                        </p:tgtEl>
                                        <p:attrNameLst>
                                          <p:attrName>style.visibility</p:attrName>
                                        </p:attrNameLst>
                                      </p:cBhvr>
                                      <p:to>
                                        <p:strVal val="visible"/>
                                      </p:to>
                                    </p:set>
                                    <p:animEffect transition="in" filter="wipe(down)">
                                      <p:cBhvr>
                                        <p:cTn id="7" dur="3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300" fill="hold">
                                          <p:stCondLst>
                                            <p:cond delay="0"/>
                                          </p:stCondLst>
                                        </p:cTn>
                                        <p:tgtEl>
                                          <p:spTgt spid="12"/>
                                        </p:tgtEl>
                                        <p:attrNameLst>
                                          <p:attrName>style.visibility</p:attrName>
                                        </p:attrNameLst>
                                      </p:cBhvr>
                                      <p:to>
                                        <p:strVal val="visible"/>
                                      </p:to>
                                    </p:set>
                                    <p:animEffect transition="in" filter="wipe(down)">
                                      <p:cBhvr>
                                        <p:cTn id="12" dur="3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300" fill="hold">
                                          <p:stCondLst>
                                            <p:cond delay="0"/>
                                          </p:stCondLst>
                                        </p:cTn>
                                        <p:tgtEl>
                                          <p:spTgt spid="5"/>
                                        </p:tgtEl>
                                        <p:attrNameLst>
                                          <p:attrName>style.visibility</p:attrName>
                                        </p:attrNameLst>
                                      </p:cBhvr>
                                      <p:to>
                                        <p:strVal val="visible"/>
                                      </p:to>
                                    </p:set>
                                    <p:animEffect transition="in" filter="wipe(down)">
                                      <p:cBhvr>
                                        <p:cTn id="1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4777740"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6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过去完成时</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332740" y="865505"/>
            <a:ext cx="11468100" cy="5257165"/>
          </a:xfrm>
          <a:prstGeom prst="rect">
            <a:avLst/>
          </a:prstGeom>
        </p:spPr>
        <p:txBody>
          <a:bodyPr wrap="square">
            <a:noAutofit/>
          </a:bodyPr>
          <a:lstStyle/>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．谓语动词的构成：</a:t>
            </a:r>
            <a:r>
              <a:rPr lang="en-US" altLang="zh-CN" sz="2800" b="1">
                <a:solidFill>
                  <a:srgbClr val="C00000"/>
                </a:solidFill>
                <a:uFillTx/>
                <a:latin typeface="Times New Roman" panose="02020603050405020304" pitchFamily="18" charset="0"/>
                <a:ea typeface="华文楷体" panose="02010600040101010101" charset="-122"/>
                <a:cs typeface="Times New Roman" panose="02020603050405020304" pitchFamily="18" charset="0"/>
              </a:rPr>
              <a:t>had done</a:t>
            </a:r>
            <a:endPar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．基本用法</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(1)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强调过去某一动作发生在另一动作之前</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rgbClr val="EA52E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过去的过去</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常见的时间状语有</a:t>
            </a:r>
            <a:r>
              <a:rPr lang="en-US" altLang="zh-CN" sz="2800" b="1" u="sng">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by, until, when, before</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等。</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p:txBody>
      </p:sp>
      <p:sp>
        <p:nvSpPr>
          <p:cNvPr id="3" name="文本框 2"/>
          <p:cNvSpPr txBox="1">
            <a:spLocks noChangeArrowheads="1"/>
          </p:cNvSpPr>
          <p:nvPr>
            <p:custDataLst>
              <p:tags r:id="rId3"/>
            </p:custDataLst>
          </p:nvPr>
        </p:nvSpPr>
        <p:spPr bwMode="auto">
          <a:xfrm>
            <a:off x="548640" y="3507740"/>
            <a:ext cx="11205210" cy="310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ea typeface="宋体" panose="02010600030101010101" pitchFamily="2" charset="-122"/>
              </a:defRPr>
            </a:lvl1pPr>
            <a:lvl2pPr>
              <a:defRPr sz="3200">
                <a:solidFill>
                  <a:schemeClr val="tx1"/>
                </a:solidFill>
                <a:latin typeface="Times New Roman" panose="02020603050405020304" pitchFamily="18" charset="0"/>
                <a:ea typeface="宋体" panose="02010600030101010101" pitchFamily="2" charset="-122"/>
              </a:defRPr>
            </a:lvl2pPr>
            <a:lvl3pPr>
              <a:defRPr sz="3200">
                <a:solidFill>
                  <a:schemeClr val="tx1"/>
                </a:solidFill>
                <a:latin typeface="Times New Roman" panose="02020603050405020304" pitchFamily="18" charset="0"/>
                <a:ea typeface="宋体" panose="02010600030101010101" pitchFamily="2" charset="-122"/>
              </a:defRPr>
            </a:lvl3pPr>
            <a:lvl4pPr>
              <a:defRPr sz="3200">
                <a:solidFill>
                  <a:schemeClr val="tx1"/>
                </a:solidFill>
                <a:latin typeface="Times New Roman" panose="02020603050405020304" pitchFamily="18" charset="0"/>
                <a:ea typeface="宋体" panose="02010600030101010101" pitchFamily="2" charset="-122"/>
              </a:defRPr>
            </a:lvl4pPr>
            <a:lvl5pPr>
              <a:defRPr sz="32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50000"/>
              </a:lnSpc>
              <a:spcBef>
                <a:spcPct val="50000"/>
              </a:spcBef>
              <a:spcAft>
                <a:spcPct val="0"/>
              </a:spcAft>
              <a:buClrTx/>
              <a:buSzTx/>
              <a:buFont typeface="Arial" panose="020B0604020202020204" pitchFamily="34" charset="0"/>
              <a:buNone/>
              <a:defRPr/>
            </a:pPr>
            <a:r>
              <a:rPr kumimoji="0" lang="en-US" altLang="zh-CN" sz="2800" b="1" i="0" u="none" strike="noStrike" kern="0" cap="none" spc="0" normalizeH="0" baseline="0" noProof="0">
                <a:ln>
                  <a:noFill/>
                </a:ln>
                <a:solidFill>
                  <a:schemeClr val="tx1"/>
                </a:solidFill>
                <a:effectLst/>
                <a:uLnTx/>
                <a:uFillTx/>
                <a:cs typeface="Times New Roman" panose="02020603050405020304" pitchFamily="18" charset="0"/>
              </a:rPr>
              <a:t>Hong Kong _________(return) to China </a:t>
            </a:r>
            <a:r>
              <a:rPr kumimoji="0" lang="en-US" altLang="zh-CN" sz="2800" b="1" i="0" u="none" strike="noStrike" kern="0" cap="none" spc="0" normalizeH="0" baseline="0" noProof="0">
                <a:ln>
                  <a:noFill/>
                </a:ln>
                <a:solidFill>
                  <a:srgbClr val="0070C0"/>
                </a:solidFill>
                <a:effectLst/>
                <a:uLnTx/>
                <a:uFillTx/>
                <a:cs typeface="Times New Roman" panose="02020603050405020304" pitchFamily="18" charset="0"/>
              </a:rPr>
              <a:t>in 1997</a:t>
            </a:r>
            <a:r>
              <a:rPr kumimoji="0" lang="en-US" altLang="zh-CN" sz="2800" b="1" i="0" u="none" strike="noStrike" kern="0" cap="none" spc="0" normalizeH="0" baseline="0" noProof="0">
                <a:ln>
                  <a:noFill/>
                </a:ln>
                <a:solidFill>
                  <a:schemeClr val="tx1"/>
                </a:solidFill>
                <a:effectLst/>
                <a:uLnTx/>
                <a:uFillTx/>
                <a:cs typeface="Times New Roman" panose="02020603050405020304" pitchFamily="18" charset="0"/>
              </a:rPr>
              <a:t>.</a:t>
            </a:r>
            <a:endParaRPr kumimoji="0" lang="en-US" altLang="zh-CN" sz="2800" b="1" i="0" u="none" strike="noStrike" kern="0" cap="none" spc="0" normalizeH="0" baseline="0" noProof="0">
              <a:ln>
                <a:noFill/>
              </a:ln>
              <a:solidFill>
                <a:schemeClr val="tx1"/>
              </a:solidFill>
              <a:effectLst/>
              <a:uLnTx/>
              <a:uFillTx/>
              <a:cs typeface="Times New Roman" panose="02020603050405020304" pitchFamily="18" charset="0"/>
            </a:endParaRPr>
          </a:p>
          <a:p>
            <a:pPr marL="0" marR="0" lvl="0" indent="0" defTabSz="914400" eaLnBrk="1" fontAlgn="base" latinLnBrk="0" hangingPunct="1">
              <a:lnSpc>
                <a:spcPct val="150000"/>
              </a:lnSpc>
              <a:spcBef>
                <a:spcPct val="50000"/>
              </a:spcBef>
              <a:spcAft>
                <a:spcPct val="0"/>
              </a:spcAft>
              <a:buClrTx/>
              <a:buSzTx/>
              <a:buFont typeface="Arial" panose="020B0604020202020204" pitchFamily="34" charset="0"/>
              <a:buNone/>
              <a:defRPr/>
            </a:pPr>
            <a:r>
              <a:rPr lang="en-US" altLang="zh-CN" sz="2800" b="1">
                <a:sym typeface="+mn-ea"/>
              </a:rPr>
              <a:t>Macao _______</a:t>
            </a:r>
            <a:r>
              <a:rPr lang="en-US" altLang="zh-CN" sz="2800" b="1">
                <a:cs typeface="Times New Roman" panose="02020603050405020304" pitchFamily="18" charset="0"/>
                <a:sym typeface="+mn-ea"/>
              </a:rPr>
              <a:t>_</a:t>
            </a:r>
            <a:r>
              <a:rPr lang="en-US" altLang="zh-CN" sz="2800" b="1" kern="0" noProof="0">
                <a:ln>
                  <a:noFill/>
                </a:ln>
                <a:effectLst/>
                <a:uLnTx/>
                <a:uFillTx/>
                <a:cs typeface="Times New Roman" panose="02020603050405020304" pitchFamily="18" charset="0"/>
                <a:sym typeface="+mn-ea"/>
              </a:rPr>
              <a:t>__(return) </a:t>
            </a:r>
            <a:r>
              <a:rPr lang="en-US" altLang="zh-CN" sz="2800" b="1">
                <a:sym typeface="+mn-ea"/>
              </a:rPr>
              <a:t> to China </a:t>
            </a:r>
            <a:r>
              <a:rPr lang="en-US" altLang="zh-CN" sz="2800" b="1">
                <a:solidFill>
                  <a:srgbClr val="0070C0"/>
                </a:solidFill>
                <a:sym typeface="+mn-ea"/>
              </a:rPr>
              <a:t>in 1999</a:t>
            </a:r>
            <a:r>
              <a:rPr lang="en-US" altLang="zh-CN" sz="2800" b="1">
                <a:sym typeface="+mn-ea"/>
              </a:rPr>
              <a:t>.</a:t>
            </a:r>
            <a:endParaRPr lang="en-US" altLang="zh-CN" sz="2800" b="1">
              <a:sym typeface="+mn-ea"/>
            </a:endParaRPr>
          </a:p>
          <a:p>
            <a:pPr marL="0" marR="0" lvl="0" indent="0" defTabSz="914400" eaLnBrk="1" fontAlgn="base" latinLnBrk="0" hangingPunct="1">
              <a:lnSpc>
                <a:spcPct val="150000"/>
              </a:lnSpc>
              <a:spcBef>
                <a:spcPct val="50000"/>
              </a:spcBef>
              <a:spcAft>
                <a:spcPct val="0"/>
              </a:spcAft>
              <a:buClrTx/>
              <a:buSzTx/>
              <a:buFont typeface="Arial" panose="020B0604020202020204" pitchFamily="34" charset="0"/>
              <a:buNone/>
              <a:defRPr/>
            </a:pPr>
            <a:r>
              <a:rPr lang="en-US" altLang="zh-CN" sz="2800" b="1" kern="0" noProof="0">
                <a:ln>
                  <a:noFill/>
                </a:ln>
                <a:effectLst/>
                <a:uLnTx/>
                <a:uFillTx/>
                <a:cs typeface="Times New Roman" panose="02020603050405020304" pitchFamily="18" charset="0"/>
                <a:sym typeface="+mn-ea"/>
              </a:rPr>
              <a:t>Hong Kong _____________(return) to China </a:t>
            </a:r>
            <a:r>
              <a:rPr lang="en-US" altLang="zh-CN" sz="2800" b="1" kern="0" noProof="0">
                <a:ln>
                  <a:noFill/>
                </a:ln>
                <a:solidFill>
                  <a:srgbClr val="EA56E1"/>
                </a:solidFill>
                <a:effectLst/>
                <a:uLnTx/>
                <a:uFillTx/>
                <a:cs typeface="Times New Roman" panose="02020603050405020304" pitchFamily="18" charset="0"/>
                <a:sym typeface="+mn-ea"/>
              </a:rPr>
              <a:t>before</a:t>
            </a:r>
            <a:r>
              <a:rPr lang="en-US" altLang="zh-CN" sz="2800" b="1" kern="0" noProof="0">
                <a:ln>
                  <a:noFill/>
                </a:ln>
                <a:effectLst/>
                <a:uLnTx/>
                <a:uFillTx/>
                <a:cs typeface="Times New Roman" panose="02020603050405020304" pitchFamily="18" charset="0"/>
                <a:sym typeface="+mn-ea"/>
              </a:rPr>
              <a:t> Macao </a:t>
            </a:r>
            <a:r>
              <a:rPr lang="en-US" altLang="zh-CN" sz="2800" b="1" kern="0" noProof="0">
                <a:ln>
                  <a:noFill/>
                </a:ln>
                <a:solidFill>
                  <a:srgbClr val="0070C0"/>
                </a:solidFill>
                <a:effectLst/>
                <a:uLnTx/>
                <a:uFillTx/>
                <a:cs typeface="Times New Roman" panose="02020603050405020304" pitchFamily="18" charset="0"/>
                <a:sym typeface="+mn-ea"/>
              </a:rPr>
              <a:t>came back to</a:t>
            </a:r>
            <a:r>
              <a:rPr lang="en-US" altLang="zh-CN" sz="2800" b="1" kern="0" noProof="0">
                <a:ln>
                  <a:noFill/>
                </a:ln>
                <a:effectLst/>
                <a:uLnTx/>
                <a:uFillTx/>
                <a:cs typeface="Times New Roman" panose="02020603050405020304" pitchFamily="18" charset="0"/>
                <a:sym typeface="+mn-ea"/>
              </a:rPr>
              <a:t> China.</a:t>
            </a:r>
            <a:endParaRPr kumimoji="0" lang="en-US" altLang="zh-CN" sz="2800" b="1"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sym typeface="+mn-ea"/>
            </a:endParaRPr>
          </a:p>
        </p:txBody>
      </p:sp>
      <p:sp>
        <p:nvSpPr>
          <p:cNvPr id="29" name="文本框 28"/>
          <p:cNvSpPr txBox="1">
            <a:spLocks noChangeArrowheads="1"/>
          </p:cNvSpPr>
          <p:nvPr>
            <p:custDataLst>
              <p:tags r:id="rId4"/>
            </p:custDataLst>
          </p:nvPr>
        </p:nvSpPr>
        <p:spPr bwMode="auto">
          <a:xfrm>
            <a:off x="2499360" y="3564890"/>
            <a:ext cx="15360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ea typeface="宋体" panose="02010600030101010101" pitchFamily="2" charset="-122"/>
              </a:defRPr>
            </a:lvl1pPr>
            <a:lvl2pPr>
              <a:defRPr sz="3200">
                <a:solidFill>
                  <a:schemeClr val="tx1"/>
                </a:solidFill>
                <a:latin typeface="Times New Roman" panose="02020603050405020304" pitchFamily="18" charset="0"/>
                <a:ea typeface="宋体" panose="02010600030101010101" pitchFamily="2" charset="-122"/>
              </a:defRPr>
            </a:lvl2pPr>
            <a:lvl3pPr>
              <a:defRPr sz="3200">
                <a:solidFill>
                  <a:schemeClr val="tx1"/>
                </a:solidFill>
                <a:latin typeface="Times New Roman" panose="02020603050405020304" pitchFamily="18" charset="0"/>
                <a:ea typeface="宋体" panose="02010600030101010101" pitchFamily="2" charset="-122"/>
              </a:defRPr>
            </a:lvl3pPr>
            <a:lvl4pPr>
              <a:defRPr sz="3200">
                <a:solidFill>
                  <a:schemeClr val="tx1"/>
                </a:solidFill>
                <a:latin typeface="Times New Roman" panose="02020603050405020304" pitchFamily="18" charset="0"/>
                <a:ea typeface="宋体" panose="02010600030101010101" pitchFamily="2" charset="-122"/>
              </a:defRPr>
            </a:lvl4pPr>
            <a:lvl5pPr>
              <a:defRPr sz="32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800" b="1" i="0" u="none" strike="noStrike" kern="0" cap="none" spc="0" normalizeH="0" baseline="0" noProof="0">
                <a:ln>
                  <a:noFill/>
                </a:ln>
                <a:solidFill>
                  <a:srgbClr val="C00000"/>
                </a:solidFill>
                <a:effectLst/>
                <a:uLnTx/>
                <a:uFillTx/>
                <a:latin typeface="Times New Roman" panose="02020603050405020304" pitchFamily="18" charset="0"/>
                <a:ea typeface="宋体" panose="02010600030101010101" pitchFamily="2" charset="-122"/>
              </a:rPr>
              <a:t>returned</a:t>
            </a:r>
            <a:endParaRPr kumimoji="0" lang="en-US" altLang="zh-CN" sz="2800" b="1" i="0" u="none" strike="noStrike" kern="0" cap="none" spc="0" normalizeH="0" baseline="0" noProof="0">
              <a:ln>
                <a:noFill/>
              </a:ln>
              <a:solidFill>
                <a:srgbClr val="C00000"/>
              </a:solidFill>
              <a:effectLst/>
              <a:uLnTx/>
              <a:uFillTx/>
              <a:latin typeface="Times New Roman" panose="02020603050405020304" pitchFamily="18" charset="0"/>
              <a:ea typeface="宋体" panose="02010600030101010101" pitchFamily="2" charset="-122"/>
            </a:endParaRPr>
          </a:p>
        </p:txBody>
      </p:sp>
      <p:sp>
        <p:nvSpPr>
          <p:cNvPr id="7" name="文本框 6"/>
          <p:cNvSpPr txBox="1">
            <a:spLocks noChangeArrowheads="1"/>
          </p:cNvSpPr>
          <p:nvPr>
            <p:custDataLst>
              <p:tags r:id="rId5"/>
            </p:custDataLst>
          </p:nvPr>
        </p:nvSpPr>
        <p:spPr bwMode="auto">
          <a:xfrm>
            <a:off x="1856105" y="4468495"/>
            <a:ext cx="16541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ea typeface="宋体" panose="02010600030101010101" pitchFamily="2" charset="-122"/>
              </a:defRPr>
            </a:lvl1pPr>
            <a:lvl2pPr>
              <a:defRPr sz="3200">
                <a:solidFill>
                  <a:schemeClr val="tx1"/>
                </a:solidFill>
                <a:latin typeface="Times New Roman" panose="02020603050405020304" pitchFamily="18" charset="0"/>
                <a:ea typeface="宋体" panose="02010600030101010101" pitchFamily="2" charset="-122"/>
              </a:defRPr>
            </a:lvl2pPr>
            <a:lvl3pPr>
              <a:defRPr sz="3200">
                <a:solidFill>
                  <a:schemeClr val="tx1"/>
                </a:solidFill>
                <a:latin typeface="Times New Roman" panose="02020603050405020304" pitchFamily="18" charset="0"/>
                <a:ea typeface="宋体" panose="02010600030101010101" pitchFamily="2" charset="-122"/>
              </a:defRPr>
            </a:lvl3pPr>
            <a:lvl4pPr>
              <a:defRPr sz="3200">
                <a:solidFill>
                  <a:schemeClr val="tx1"/>
                </a:solidFill>
                <a:latin typeface="Times New Roman" panose="02020603050405020304" pitchFamily="18" charset="0"/>
                <a:ea typeface="宋体" panose="02010600030101010101" pitchFamily="2" charset="-122"/>
              </a:defRPr>
            </a:lvl4pPr>
            <a:lvl5pPr>
              <a:defRPr sz="32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800" b="1" i="0" u="none" strike="noStrike" kern="0" cap="none" spc="0" normalizeH="0" baseline="0" noProof="0">
                <a:ln>
                  <a:noFill/>
                </a:ln>
                <a:solidFill>
                  <a:srgbClr val="C00000"/>
                </a:solidFill>
                <a:effectLst/>
                <a:uLnTx/>
                <a:uFillTx/>
                <a:latin typeface="Times New Roman" panose="02020603050405020304" pitchFamily="18" charset="0"/>
                <a:ea typeface="宋体" panose="02010600030101010101" pitchFamily="2" charset="-122"/>
              </a:rPr>
              <a:t>returned</a:t>
            </a:r>
            <a:endParaRPr kumimoji="0" lang="en-US" altLang="zh-CN" sz="2800" b="1" i="0" u="none" strike="noStrike" kern="0" cap="none" spc="0" normalizeH="0" baseline="0" noProof="0">
              <a:ln>
                <a:noFill/>
              </a:ln>
              <a:solidFill>
                <a:srgbClr val="C00000"/>
              </a:solidFill>
              <a:effectLst/>
              <a:uLnTx/>
              <a:uFillTx/>
              <a:latin typeface="Times New Roman" panose="02020603050405020304" pitchFamily="18" charset="0"/>
              <a:ea typeface="宋体" panose="02010600030101010101" pitchFamily="2" charset="-122"/>
            </a:endParaRPr>
          </a:p>
        </p:txBody>
      </p:sp>
      <p:sp>
        <p:nvSpPr>
          <p:cNvPr id="16" name="文本框 15"/>
          <p:cNvSpPr txBox="1">
            <a:spLocks noChangeArrowheads="1"/>
          </p:cNvSpPr>
          <p:nvPr>
            <p:custDataLst>
              <p:tags r:id="rId6"/>
            </p:custDataLst>
          </p:nvPr>
        </p:nvSpPr>
        <p:spPr bwMode="auto">
          <a:xfrm>
            <a:off x="2499360" y="5287010"/>
            <a:ext cx="250634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ea typeface="宋体" panose="02010600030101010101" pitchFamily="2" charset="-122"/>
              </a:defRPr>
            </a:lvl1pPr>
            <a:lvl2pPr>
              <a:defRPr sz="3200">
                <a:solidFill>
                  <a:schemeClr val="tx1"/>
                </a:solidFill>
                <a:latin typeface="Times New Roman" panose="02020603050405020304" pitchFamily="18" charset="0"/>
                <a:ea typeface="宋体" panose="02010600030101010101" pitchFamily="2" charset="-122"/>
              </a:defRPr>
            </a:lvl2pPr>
            <a:lvl3pPr>
              <a:defRPr sz="3200">
                <a:solidFill>
                  <a:schemeClr val="tx1"/>
                </a:solidFill>
                <a:latin typeface="Times New Roman" panose="02020603050405020304" pitchFamily="18" charset="0"/>
                <a:ea typeface="宋体" panose="02010600030101010101" pitchFamily="2" charset="-122"/>
              </a:defRPr>
            </a:lvl3pPr>
            <a:lvl4pPr>
              <a:defRPr sz="3200">
                <a:solidFill>
                  <a:schemeClr val="tx1"/>
                </a:solidFill>
                <a:latin typeface="Times New Roman" panose="02020603050405020304" pitchFamily="18" charset="0"/>
                <a:ea typeface="宋体" panose="02010600030101010101" pitchFamily="2" charset="-122"/>
              </a:defRPr>
            </a:lvl4pPr>
            <a:lvl5pPr>
              <a:defRPr sz="32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800" b="1" i="0" u="none" strike="noStrike" kern="0" cap="none" spc="0" normalizeH="0" baseline="0" noProof="0">
                <a:ln>
                  <a:noFill/>
                </a:ln>
                <a:solidFill>
                  <a:srgbClr val="C00000"/>
                </a:solidFill>
                <a:effectLst/>
                <a:uLnTx/>
                <a:uFillTx/>
                <a:latin typeface="Times New Roman" panose="02020603050405020304" pitchFamily="18" charset="0"/>
                <a:ea typeface="宋体" panose="02010600030101010101" pitchFamily="2" charset="-122"/>
              </a:rPr>
              <a:t>had returned</a:t>
            </a:r>
            <a:endParaRPr kumimoji="0" lang="en-US" altLang="zh-CN" sz="2800" b="1" i="0" u="none" strike="noStrike" kern="0" cap="none" spc="0" normalizeH="0" baseline="0" noProof="0">
              <a:ln>
                <a:noFill/>
              </a:ln>
              <a:solidFill>
                <a:srgbClr val="C00000"/>
              </a:solidFill>
              <a:effectLst/>
              <a:uLnTx/>
              <a:uFillTx/>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4777740"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6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过去完成时</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332740" y="865505"/>
            <a:ext cx="11468100" cy="4737100"/>
          </a:xfrm>
          <a:prstGeom prst="rect">
            <a:avLst/>
          </a:prstGeom>
        </p:spPr>
        <p:txBody>
          <a:bodyPr wrap="square">
            <a:noAutofit/>
          </a:bodyPr>
          <a:lstStyle/>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．基本用法</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(2)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表示过去未曾实现的打算或愿望，</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常用于该用法的动词：</a:t>
            </a:r>
            <a:r>
              <a:rPr lang="en-US" altLang="zh-CN" sz="2800" b="1" u="sng">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hope, mean, plan, intend, expect, wish, suppose, think</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等。</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原本</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事实上未能</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t>
            </a:r>
            <a:endPar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a:lnSpc>
                <a:spcPct val="150000"/>
              </a:lnSpc>
              <a:spcBef>
                <a:spcPct val="0"/>
              </a:spcBef>
              <a:spcAft>
                <a:spcPct val="0"/>
              </a:spcAft>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latin typeface="Times New Roman" panose="02020603050405020304" pitchFamily="18" charset="0"/>
                <a:ea typeface="华文楷体" panose="02010600040101010101" charset="-122"/>
                <a:cs typeface="Times New Roman" panose="02020603050405020304" pitchFamily="18" charset="0"/>
                <a:sym typeface="+mn-ea"/>
              </a:rPr>
              <a:t>We </a:t>
            </a:r>
            <a:r>
              <a:rPr lang="en-US" altLang="zh-CN" sz="2800" b="1" u="sng">
                <a:solidFill>
                  <a:srgbClr val="FF0000"/>
                </a:solidFill>
                <a:latin typeface="Times New Roman" panose="02020603050405020304" pitchFamily="18" charset="0"/>
                <a:ea typeface="华文楷体" panose="02010600040101010101" charset="-122"/>
                <a:cs typeface="Times New Roman" panose="02020603050405020304" pitchFamily="18" charset="0"/>
                <a:sym typeface="+mn-ea"/>
              </a:rPr>
              <a:t>had expected</a:t>
            </a:r>
            <a:r>
              <a:rPr lang="en-US" altLang="zh-CN" sz="2800" b="1">
                <a:solidFill>
                  <a:srgbClr val="43A380"/>
                </a:solidFill>
                <a:latin typeface="Times New Roman" panose="02020603050405020304" pitchFamily="18" charset="0"/>
                <a:ea typeface="华文楷体" panose="02010600040101010101" charset="-122"/>
                <a:cs typeface="Times New Roman" panose="02020603050405020304" pitchFamily="18" charset="0"/>
                <a:sym typeface="+mn-ea"/>
              </a:rPr>
              <a:t> that you would be able to win the match.</a:t>
            </a:r>
            <a:endParaRPr lang="en-US" altLang="zh-CN" sz="2800" b="1">
              <a:solidFill>
                <a:srgbClr val="43A380"/>
              </a:solidFill>
              <a:latin typeface="Times New Roman" panose="02020603050405020304" pitchFamily="18" charset="0"/>
              <a:ea typeface="华文楷体" panose="02010600040101010101" charset="-122"/>
              <a:cs typeface="Times New Roman" panose="02020603050405020304" pitchFamily="18" charset="0"/>
              <a:sym typeface="+mn-ea"/>
            </a:endParaRPr>
          </a:p>
          <a:p>
            <a:pPr marL="457200" lvl="1" indent="457200" algn="l" defTabSz="266700">
              <a:lnSpc>
                <a:spcPct val="150000"/>
              </a:lnSpc>
              <a:spcBef>
                <a:spcPct val="0"/>
              </a:spcBef>
              <a:spcAft>
                <a:spcPct val="0"/>
              </a:spcAft>
              <a:buClrTx/>
              <a:buSzTx/>
              <a:buFontTx/>
            </a:pPr>
            <a:r>
              <a:rPr lang="en-US" altLang="zh-CN" sz="2800" b="1">
                <a:solidFill>
                  <a:srgbClr val="43A380"/>
                </a:solidFill>
                <a:latin typeface="Times New Roman" panose="02020603050405020304" pitchFamily="18" charset="0"/>
                <a:ea typeface="华文楷体" panose="02010600040101010101" charset="-122"/>
                <a:cs typeface="Times New Roman" panose="02020603050405020304" pitchFamily="18" charset="0"/>
                <a:sym typeface="+mn-ea"/>
              </a:rPr>
              <a:t> </a:t>
            </a:r>
            <a:r>
              <a:rPr lang="zh-CN" altLang="en-US" sz="2800" b="1">
                <a:solidFill>
                  <a:srgbClr val="43A380"/>
                </a:solidFill>
                <a:latin typeface="Times New Roman" panose="02020603050405020304" pitchFamily="18" charset="0"/>
                <a:ea typeface="华文楷体" panose="02010600040101010101" charset="-122"/>
                <a:cs typeface="Times New Roman" panose="02020603050405020304" pitchFamily="18" charset="0"/>
                <a:sym typeface="+mn-ea"/>
              </a:rPr>
              <a:t>我们原来预料你们能够赢比赛。</a:t>
            </a:r>
            <a:endParaRPr lang="zh-CN" altLang="en-US" sz="2800" b="1">
              <a:solidFill>
                <a:srgbClr val="43A380"/>
              </a:solidFill>
              <a:latin typeface="Times New Roman" panose="02020603050405020304" pitchFamily="18" charset="0"/>
              <a:ea typeface="华文楷体" panose="02010600040101010101" charset="-122"/>
              <a:cs typeface="Times New Roman" panose="02020603050405020304" pitchFamily="18" charset="0"/>
              <a:sym typeface="+mn-ea"/>
            </a:endParaRPr>
          </a:p>
          <a:p>
            <a:pPr indent="457200" algn="l" defTabSz="266700" fontAlgn="auto">
              <a:lnSpc>
                <a:spcPct val="150000"/>
              </a:lnSpc>
              <a:spcBef>
                <a:spcPct val="0"/>
              </a:spcBef>
              <a:spcAft>
                <a:spcPct val="0"/>
              </a:spcAft>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I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had planned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to go for a trip during the summer vacation.</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457200" lvl="1" indent="457200" algn="l" defTabSz="266700" fontAlgn="auto">
              <a:lnSpc>
                <a:spcPct val="150000"/>
              </a:lnSpc>
              <a:spcBef>
                <a:spcPct val="0"/>
              </a:spcBef>
              <a:spcAft>
                <a:spcPct val="0"/>
              </a:spcAft>
              <a:buClrTx/>
              <a:buSzTx/>
              <a:buFontTx/>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我本来打算暑假去旅行的。</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04449"/>
          <p:cNvSpPr txBox="1"/>
          <p:nvPr>
            <p:custDataLst>
              <p:tags r:id="rId1"/>
            </p:custDataLst>
          </p:nvPr>
        </p:nvSpPr>
        <p:spPr>
          <a:xfrm>
            <a:off x="508000" y="657371"/>
            <a:ext cx="11176000" cy="914400"/>
          </a:xfrm>
          <a:prstGeom prst="rect">
            <a:avLst/>
          </a:prstGeom>
        </p:spPr>
        <p:txBody>
          <a:bodyPr/>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3200" b="1" i="0" u="none" strike="noStrike" kern="1200" cap="none" spc="0" normalizeH="0" baseline="0" noProof="1" smtClean="0">
                <a:ln>
                  <a:noFill/>
                </a:ln>
                <a:solidFill>
                  <a:srgbClr val="FF3399"/>
                </a:solidFill>
                <a:effectLst/>
                <a:uLnTx/>
                <a:uFillTx/>
                <a:latin typeface="楷体" panose="02010609060101010101" charset="-122"/>
                <a:ea typeface="楷体" panose="02010609060101010101" charset="-122"/>
                <a:cs typeface="+mj-cs"/>
              </a:rPr>
              <a:t>动词时态语态一览表</a:t>
            </a:r>
            <a:r>
              <a:rPr kumimoji="0" lang="en-US" altLang="zh-CN" sz="3200" b="1" i="0" u="none" strike="noStrike" kern="1200" cap="none" spc="0" normalizeH="0" baseline="0" noProof="1" smtClean="0">
                <a:ln>
                  <a:noFill/>
                </a:ln>
                <a:solidFill>
                  <a:srgbClr val="FF3399"/>
                </a:solidFill>
                <a:effectLst/>
                <a:uLnTx/>
                <a:uFillTx/>
                <a:latin typeface="楷体" panose="02010609060101010101" charset="-122"/>
                <a:ea typeface="楷体" panose="02010609060101010101" charset="-122"/>
                <a:cs typeface="+mj-cs"/>
              </a:rPr>
              <a:t>(</a:t>
            </a:r>
            <a:r>
              <a:rPr kumimoji="0" lang="zh-CN" altLang="en-US" sz="3200" b="1" i="0" u="none" strike="noStrike" kern="1200" cap="none" spc="0" normalizeH="0" baseline="0" noProof="1" smtClean="0">
                <a:ln>
                  <a:noFill/>
                </a:ln>
                <a:solidFill>
                  <a:srgbClr val="FF3399"/>
                </a:solidFill>
                <a:effectLst/>
                <a:uLnTx/>
                <a:uFillTx/>
                <a:latin typeface="楷体" panose="02010609060101010101" charset="-122"/>
                <a:ea typeface="楷体" panose="02010609060101010101" charset="-122"/>
                <a:cs typeface="+mj-cs"/>
              </a:rPr>
              <a:t>以</a:t>
            </a:r>
            <a:r>
              <a:rPr kumimoji="0" lang="en-US" altLang="zh-CN" sz="3200" b="1" i="0" u="none" strike="noStrike" kern="1200" cap="none" spc="0" normalizeH="0" baseline="0" noProof="1" smtClean="0">
                <a:ln>
                  <a:noFill/>
                </a:ln>
                <a:solidFill>
                  <a:srgbClr val="FF3399"/>
                </a:solidFill>
                <a:effectLst/>
                <a:uLnTx/>
                <a:uFillTx/>
                <a:latin typeface="楷体" panose="02010609060101010101" charset="-122"/>
                <a:ea typeface="楷体" panose="02010609060101010101" charset="-122"/>
                <a:cs typeface="+mj-cs"/>
              </a:rPr>
              <a:t>do</a:t>
            </a:r>
            <a:r>
              <a:rPr kumimoji="0" lang="zh-CN" altLang="en-US" sz="3200" b="1" i="0" u="none" strike="noStrike" kern="1200" cap="none" spc="0" normalizeH="0" baseline="0" noProof="1" smtClean="0">
                <a:ln>
                  <a:noFill/>
                </a:ln>
                <a:solidFill>
                  <a:srgbClr val="FF3399"/>
                </a:solidFill>
                <a:effectLst/>
                <a:uLnTx/>
                <a:uFillTx/>
                <a:latin typeface="楷体" panose="02010609060101010101" charset="-122"/>
                <a:ea typeface="楷体" panose="02010609060101010101" charset="-122"/>
                <a:cs typeface="+mj-cs"/>
              </a:rPr>
              <a:t>为例）</a:t>
            </a:r>
            <a:endParaRPr kumimoji="0" lang="zh-CN" altLang="en-US" sz="3200" b="1" i="0" u="none" strike="noStrike" kern="1200" cap="none" spc="0" normalizeH="0" baseline="0" noProof="1">
              <a:ln>
                <a:noFill/>
              </a:ln>
              <a:solidFill>
                <a:srgbClr val="FF3399"/>
              </a:solidFill>
              <a:effectLst/>
              <a:uLnTx/>
              <a:uFillTx/>
              <a:latin typeface="楷体" panose="02010609060101010101" charset="-122"/>
              <a:ea typeface="楷体" panose="02010609060101010101" charset="-122"/>
              <a:cs typeface="+mj-cs"/>
            </a:endParaRPr>
          </a:p>
        </p:txBody>
      </p:sp>
      <p:graphicFrame>
        <p:nvGraphicFramePr>
          <p:cNvPr id="5" name="内容占位符 104507"/>
          <p:cNvGraphicFramePr>
            <a:graphicFrameLocks noGrp="1"/>
          </p:cNvGraphicFramePr>
          <p:nvPr>
            <p:custDataLst>
              <p:tags r:id="rId2"/>
            </p:custDataLst>
          </p:nvPr>
        </p:nvGraphicFramePr>
        <p:xfrm>
          <a:off x="1487189" y="1228871"/>
          <a:ext cx="8362315" cy="5018405"/>
        </p:xfrm>
        <a:graphic>
          <a:graphicData uri="http://schemas.openxmlformats.org/drawingml/2006/table">
            <a:tbl>
              <a:tblPr/>
              <a:tblGrid>
                <a:gridCol w="2112645"/>
                <a:gridCol w="2619375"/>
                <a:gridCol w="3630295"/>
              </a:tblGrid>
              <a:tr h="518160">
                <a:tc>
                  <a:txBody>
                    <a:bodyPr wrap="square"/>
                    <a:p>
                      <a:pPr marL="0" lvl="0" indent="0" algn="ctr">
                        <a:buNone/>
                      </a:pPr>
                      <a:r>
                        <a:rPr lang="zh-CN" altLang="en-US" sz="2800" b="1">
                          <a:solidFill>
                            <a:srgbClr val="000000"/>
                          </a:solidFill>
                        </a:rPr>
                        <a:t>时态</a:t>
                      </a:r>
                      <a:endParaRPr lang="zh-CN" altLang="en-US" sz="2800" b="1">
                        <a:solidFill>
                          <a:srgbClr val="000000"/>
                        </a:solidFill>
                      </a:endParaRPr>
                    </a:p>
                  </a:txBody>
                  <a:tcPr marL="121920" marR="121920" vert="horz">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lgn="ctr">
                        <a:buNone/>
                      </a:pPr>
                      <a:r>
                        <a:rPr lang="zh-CN" altLang="en-US" sz="2800" b="1">
                          <a:solidFill>
                            <a:srgbClr val="000000"/>
                          </a:solidFill>
                          <a:latin typeface="Times New Roman" panose="02020603050405020304" pitchFamily="18" charset="0"/>
                        </a:rPr>
                        <a:t>主动</a:t>
                      </a:r>
                      <a:endParaRPr lang="zh-CN" altLang="en-US" sz="2800" b="1">
                        <a:solidFill>
                          <a:srgbClr val="000000"/>
                        </a:solidFill>
                        <a:latin typeface="Times New Roman" panose="02020603050405020304" pitchFamily="18" charset="0"/>
                      </a:endParaRPr>
                    </a:p>
                  </a:txBody>
                  <a:tcPr marL="121920" marR="12192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lgn="ctr">
                        <a:buNone/>
                      </a:pPr>
                      <a:r>
                        <a:rPr lang="zh-CN" altLang="en-US" sz="2800" b="1">
                          <a:solidFill>
                            <a:srgbClr val="000000"/>
                          </a:solidFill>
                        </a:rPr>
                        <a:t>被</a:t>
                      </a:r>
                      <a:r>
                        <a:rPr lang="zh-CN" altLang="en-US" sz="2800" b="1" smtClean="0">
                          <a:solidFill>
                            <a:srgbClr val="000000"/>
                          </a:solidFill>
                        </a:rPr>
                        <a:t>动 </a:t>
                      </a:r>
                      <a:r>
                        <a:rPr lang="en-US" altLang="zh-CN" sz="2800" b="1" smtClean="0">
                          <a:solidFill>
                            <a:srgbClr val="000000"/>
                          </a:solidFill>
                          <a:latin typeface="Times New Roman" panose="02020603050405020304" pitchFamily="18" charset="0"/>
                          <a:cs typeface="Times New Roman" panose="02020603050405020304" pitchFamily="18" charset="0"/>
                        </a:rPr>
                        <a:t>be done</a:t>
                      </a:r>
                      <a:endParaRPr lang="zh-CN" altLang="en-US" sz="2800" b="1">
                        <a:solidFill>
                          <a:srgbClr val="000000"/>
                        </a:solidFill>
                        <a:latin typeface="Times New Roman" panose="02020603050405020304" pitchFamily="18" charset="0"/>
                        <a:cs typeface="Times New Roman" panose="02020603050405020304" pitchFamily="18" charset="0"/>
                      </a:endParaRPr>
                    </a:p>
                  </a:txBody>
                  <a:tcPr marL="121920" marR="121920" vert="horz">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2610">
                <a:tc>
                  <a:txBody>
                    <a:bodyPr wrap="square"/>
                    <a:p>
                      <a:pPr marL="0" lvl="0" indent="0" algn="ctr">
                        <a:buNone/>
                      </a:pPr>
                      <a:r>
                        <a:rPr lang="zh-CN" altLang="en-US" sz="2800" b="1">
                          <a:solidFill>
                            <a:srgbClr val="0000FF"/>
                          </a:solidFill>
                        </a:rPr>
                        <a:t>一般现在时</a:t>
                      </a:r>
                      <a:endParaRPr lang="zh-CN" altLang="en-US" sz="2800" b="1">
                        <a:solidFill>
                          <a:srgbClr val="0000FF"/>
                        </a:solidFill>
                      </a:endParaRPr>
                    </a:p>
                  </a:txBody>
                  <a:tcPr marL="121920" marR="121920" vert="horz">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lgn="ctr">
                        <a:buNone/>
                      </a:pPr>
                      <a:r>
                        <a:rPr lang="en-US" altLang="zh-CN" sz="2800" b="1" smtClean="0">
                          <a:solidFill>
                            <a:schemeClr val="tx1"/>
                          </a:solidFill>
                          <a:latin typeface="Times New Roman" panose="02020603050405020304" pitchFamily="18" charset="0"/>
                        </a:rPr>
                        <a:t>   </a:t>
                      </a:r>
                      <a:r>
                        <a:rPr lang="en-US" altLang="zh-CN" sz="2800" b="1" baseline="0" smtClean="0">
                          <a:solidFill>
                            <a:schemeClr val="tx1"/>
                          </a:solidFill>
                          <a:latin typeface="Times New Roman" panose="02020603050405020304" pitchFamily="18" charset="0"/>
                        </a:rPr>
                        <a:t> </a:t>
                      </a:r>
                      <a:r>
                        <a:rPr lang="en-US" altLang="zh-CN" sz="2800" b="1" smtClean="0">
                          <a:solidFill>
                            <a:schemeClr val="tx1"/>
                          </a:solidFill>
                          <a:latin typeface="Times New Roman" panose="02020603050405020304" pitchFamily="18" charset="0"/>
                        </a:rPr>
                        <a:t>do/does</a:t>
                      </a:r>
                      <a:r>
                        <a:rPr lang="en-US" altLang="zh-CN" sz="2800" b="1" smtClean="0">
                          <a:solidFill>
                            <a:schemeClr val="bg1"/>
                          </a:solidFill>
                          <a:latin typeface="Times New Roman" panose="02020603050405020304" pitchFamily="18" charset="0"/>
                        </a:rPr>
                        <a:t>s</a:t>
                      </a:r>
                      <a:endParaRPr lang="en-US" altLang="zh-CN" sz="2800" b="1">
                        <a:solidFill>
                          <a:schemeClr val="bg1"/>
                        </a:solidFill>
                        <a:latin typeface="Times New Roman" panose="02020603050405020304" pitchFamily="18" charset="0"/>
                      </a:endParaRPr>
                    </a:p>
                  </a:txBody>
                  <a:tcPr marL="121920" marR="12192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sz="2800"/>
                    </a:p>
                  </a:txBody>
                  <a:tcPr marL="121920" marR="121920" vert="horz">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2610">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None/>
                        <a:defRPr/>
                      </a:pPr>
                      <a:r>
                        <a:rPr lang="zh-CN" altLang="en-US" sz="2800" b="1" smtClean="0">
                          <a:solidFill>
                            <a:srgbClr val="0000FF"/>
                          </a:solidFill>
                        </a:rPr>
                        <a:t>一般过去时</a:t>
                      </a:r>
                      <a:endParaRPr lang="zh-CN" altLang="en-US" sz="2800" b="1" smtClean="0">
                        <a:solidFill>
                          <a:srgbClr val="0000FF"/>
                        </a:solidFill>
                      </a:endParaRPr>
                    </a:p>
                  </a:txBody>
                  <a:tcPr marL="121920" marR="121920" vert="horz">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lgn="ctr">
                        <a:buNone/>
                      </a:pPr>
                      <a:r>
                        <a:rPr lang="en-US" altLang="zh-CN" sz="2800" b="1" smtClean="0">
                          <a:solidFill>
                            <a:schemeClr val="tx1"/>
                          </a:solidFill>
                          <a:latin typeface="Times New Roman" panose="02020603050405020304" pitchFamily="18" charset="0"/>
                        </a:rPr>
                        <a:t>did</a:t>
                      </a:r>
                      <a:endParaRPr lang="en-US" altLang="zh-CN" sz="2800" b="1">
                        <a:solidFill>
                          <a:schemeClr val="tx1"/>
                        </a:solidFill>
                        <a:latin typeface="Times New Roman" panose="02020603050405020304" pitchFamily="18" charset="0"/>
                      </a:endParaRPr>
                    </a:p>
                  </a:txBody>
                  <a:tcPr marL="121920" marR="12192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sz="2800"/>
                    </a:p>
                  </a:txBody>
                  <a:tcPr marL="121920" marR="121920" vert="horz">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2610">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None/>
                        <a:defRPr/>
                      </a:pPr>
                      <a:r>
                        <a:rPr lang="zh-CN" altLang="en-US" sz="2800" b="1" smtClean="0">
                          <a:solidFill>
                            <a:srgbClr val="0000FF"/>
                          </a:solidFill>
                        </a:rPr>
                        <a:t>一般将来时</a:t>
                      </a:r>
                      <a:endParaRPr lang="zh-CN" altLang="en-US" sz="2800" b="1" smtClean="0">
                        <a:solidFill>
                          <a:srgbClr val="0000FF"/>
                        </a:solidFill>
                      </a:endParaRPr>
                    </a:p>
                  </a:txBody>
                  <a:tcPr marL="121920" marR="121920" vert="horz">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lgn="ctr">
                        <a:buNone/>
                      </a:pPr>
                      <a:r>
                        <a:rPr lang="en-US" altLang="zh-CN" sz="2800" b="1" smtClean="0">
                          <a:solidFill>
                            <a:schemeClr val="tx1"/>
                          </a:solidFill>
                          <a:latin typeface="Times New Roman" panose="02020603050405020304" pitchFamily="18" charset="0"/>
                        </a:rPr>
                        <a:t>will/shall</a:t>
                      </a:r>
                      <a:r>
                        <a:rPr lang="en-US" altLang="zh-CN" sz="2800" b="1" baseline="0" smtClean="0">
                          <a:solidFill>
                            <a:schemeClr val="tx1"/>
                          </a:solidFill>
                          <a:latin typeface="Times New Roman" panose="02020603050405020304" pitchFamily="18" charset="0"/>
                        </a:rPr>
                        <a:t> do</a:t>
                      </a:r>
                      <a:endParaRPr lang="en-US" altLang="zh-CN" sz="2800" b="1">
                        <a:solidFill>
                          <a:schemeClr val="tx1"/>
                        </a:solidFill>
                        <a:latin typeface="Times New Roman" panose="02020603050405020304" pitchFamily="18" charset="0"/>
                      </a:endParaRPr>
                    </a:p>
                  </a:txBody>
                  <a:tcPr marL="121920" marR="12192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sz="2800"/>
                    </a:p>
                  </a:txBody>
                  <a:tcPr marL="121920" marR="121920" vert="horz">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1975">
                <a:tc>
                  <a:txBody>
                    <a:bodyPr wrap="square"/>
                    <a:p>
                      <a:pPr marL="0" lvl="0" indent="0" algn="ctr">
                        <a:buNone/>
                      </a:pPr>
                      <a:r>
                        <a:rPr lang="zh-CN" altLang="en-US" sz="2800" b="1" smtClean="0">
                          <a:solidFill>
                            <a:srgbClr val="0000FF"/>
                          </a:solidFill>
                        </a:rPr>
                        <a:t>现在进</a:t>
                      </a:r>
                      <a:r>
                        <a:rPr lang="zh-CN" altLang="en-US" sz="2800" b="1">
                          <a:solidFill>
                            <a:srgbClr val="0000FF"/>
                          </a:solidFill>
                        </a:rPr>
                        <a:t>行时</a:t>
                      </a:r>
                      <a:endParaRPr lang="zh-CN" altLang="en-US" sz="2800" b="1">
                        <a:solidFill>
                          <a:srgbClr val="0000FF"/>
                        </a:solidFill>
                      </a:endParaRPr>
                    </a:p>
                  </a:txBody>
                  <a:tcPr marL="121920" marR="121920" vert="horz">
                    <a:lnL w="28575"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lgn="ctr">
                        <a:buNone/>
                      </a:pPr>
                      <a:r>
                        <a:rPr lang="en-US" altLang="zh-CN" sz="2800" b="1" smtClean="0">
                          <a:solidFill>
                            <a:schemeClr val="tx1"/>
                          </a:solidFill>
                          <a:latin typeface="Times New Roman" panose="02020603050405020304" pitchFamily="18" charset="0"/>
                        </a:rPr>
                        <a:t>am/is/are doing</a:t>
                      </a:r>
                      <a:endParaRPr lang="en-US" altLang="zh-CN" sz="2800" b="1">
                        <a:solidFill>
                          <a:schemeClr val="tx1"/>
                        </a:solidFill>
                        <a:latin typeface="Times New Roman" panose="02020603050405020304" pitchFamily="18" charset="0"/>
                      </a:endParaRPr>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sz="2800"/>
                    </a:p>
                  </a:txBody>
                  <a:tcPr marL="121920" marR="121920" vert="horz">
                    <a:lnL w="12700"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2610">
                <a:tc>
                  <a:txBody>
                    <a:bodyPr wrap="square"/>
                    <a:p>
                      <a:pPr marL="0" lvl="0" indent="0" algn="ctr">
                        <a:buNone/>
                      </a:pPr>
                      <a:r>
                        <a:rPr lang="zh-CN" altLang="en-US" sz="2800" b="1" smtClean="0">
                          <a:solidFill>
                            <a:srgbClr val="0000FF"/>
                          </a:solidFill>
                        </a:rPr>
                        <a:t>过去进行时</a:t>
                      </a:r>
                      <a:endParaRPr lang="zh-CN" altLang="en-US" sz="2800" b="1">
                        <a:solidFill>
                          <a:srgbClr val="0000FF"/>
                        </a:solidFill>
                      </a:endParaRPr>
                    </a:p>
                  </a:txBody>
                  <a:tcPr marL="121920" marR="121920" vert="horz">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lgn="ctr">
                        <a:buNone/>
                      </a:pPr>
                      <a:r>
                        <a:rPr lang="en-US" altLang="zh-CN" sz="2800" b="1" smtClean="0">
                          <a:solidFill>
                            <a:schemeClr val="tx1"/>
                          </a:solidFill>
                          <a:latin typeface="Times New Roman" panose="02020603050405020304" pitchFamily="18" charset="0"/>
                        </a:rPr>
                        <a:t>was/were doing</a:t>
                      </a:r>
                      <a:endParaRPr lang="en-US" altLang="zh-CN" sz="2800" b="1">
                        <a:solidFill>
                          <a:schemeClr val="tx1"/>
                        </a:solidFill>
                        <a:latin typeface="Times New Roman" panose="02020603050405020304" pitchFamily="18" charset="0"/>
                      </a:endParaRPr>
                    </a:p>
                  </a:txBody>
                  <a:tcPr marL="121920" marR="12192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sz="2800"/>
                    </a:p>
                  </a:txBody>
                  <a:tcPr marL="121920" marR="121920" vert="horz">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2610">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None/>
                        <a:defRPr/>
                      </a:pPr>
                      <a:r>
                        <a:rPr lang="zh-CN" altLang="en-US" sz="2800" b="1" smtClean="0">
                          <a:solidFill>
                            <a:srgbClr val="0000FF"/>
                          </a:solidFill>
                        </a:rPr>
                        <a:t>现在完成时</a:t>
                      </a:r>
                      <a:endParaRPr lang="zh-CN" altLang="en-US" sz="2800" b="1" smtClean="0">
                        <a:solidFill>
                          <a:srgbClr val="0000FF"/>
                        </a:solidFill>
                      </a:endParaRPr>
                    </a:p>
                  </a:txBody>
                  <a:tcPr marL="121920" marR="121920" vert="horz">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lgn="ctr">
                        <a:buNone/>
                      </a:pPr>
                      <a:r>
                        <a:rPr lang="en-US" altLang="zh-CN" sz="2800" b="1" smtClean="0">
                          <a:solidFill>
                            <a:schemeClr val="tx1"/>
                          </a:solidFill>
                          <a:latin typeface="Times New Roman" panose="02020603050405020304" pitchFamily="18" charset="0"/>
                        </a:rPr>
                        <a:t>have/has done</a:t>
                      </a:r>
                      <a:endParaRPr lang="en-US" altLang="zh-CN" sz="2800" b="1">
                        <a:solidFill>
                          <a:schemeClr val="tx1"/>
                        </a:solidFill>
                        <a:latin typeface="Times New Roman" panose="02020603050405020304" pitchFamily="18" charset="0"/>
                      </a:endParaRPr>
                    </a:p>
                  </a:txBody>
                  <a:tcPr marL="121920" marR="12192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sz="2800"/>
                    </a:p>
                  </a:txBody>
                  <a:tcPr marL="121920" marR="121920" vert="horz">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2610">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None/>
                        <a:defRPr/>
                      </a:pPr>
                      <a:r>
                        <a:rPr lang="zh-CN" altLang="en-US" sz="2800" b="1" smtClean="0">
                          <a:solidFill>
                            <a:srgbClr val="0000FF"/>
                          </a:solidFill>
                        </a:rPr>
                        <a:t>过去完成时</a:t>
                      </a:r>
                      <a:endParaRPr lang="zh-CN" altLang="en-US" sz="2800" b="1" smtClean="0">
                        <a:solidFill>
                          <a:srgbClr val="0000FF"/>
                        </a:solidFill>
                      </a:endParaRPr>
                    </a:p>
                  </a:txBody>
                  <a:tcPr marL="121920" marR="121920" vert="horz">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p>
                      <a:pPr marL="0" lvl="0" indent="0" algn="ctr">
                        <a:buNone/>
                      </a:pPr>
                      <a:r>
                        <a:rPr lang="en-US" altLang="zh-CN" sz="2800" b="1" smtClean="0">
                          <a:solidFill>
                            <a:schemeClr val="tx1"/>
                          </a:solidFill>
                          <a:latin typeface="Times New Roman" panose="02020603050405020304" pitchFamily="18" charset="0"/>
                        </a:rPr>
                        <a:t>had done</a:t>
                      </a:r>
                      <a:endParaRPr lang="en-US" altLang="zh-CN" sz="2800" b="1">
                        <a:solidFill>
                          <a:schemeClr val="tx1"/>
                        </a:solidFill>
                        <a:latin typeface="Times New Roman" panose="02020603050405020304" pitchFamily="18" charset="0"/>
                      </a:endParaRPr>
                    </a:p>
                  </a:txBody>
                  <a:tcPr marL="121920" marR="12192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p>
                      <a:pPr marL="0" lvl="0" indent="0">
                        <a:buNone/>
                      </a:pPr>
                      <a:endParaRPr lang="zh-CN" altLang="en-US" sz="2800"/>
                    </a:p>
                  </a:txBody>
                  <a:tcPr marL="121920" marR="121920" vert="horz">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610">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75000"/>
                        <a:buFont typeface="Wingdings" panose="05000000000000000000" pitchFamily="2" charset="2"/>
                        <a:buNone/>
                        <a:defRPr/>
                      </a:pPr>
                      <a:r>
                        <a:rPr lang="zh-CN" altLang="en-US" sz="2800" b="1" smtClean="0">
                          <a:solidFill>
                            <a:srgbClr val="0000FF"/>
                          </a:solidFill>
                        </a:rPr>
                        <a:t>含情态动词</a:t>
                      </a:r>
                      <a:endParaRPr lang="zh-CN" altLang="en-US" sz="2800" b="1" smtClean="0">
                        <a:solidFill>
                          <a:srgbClr val="0000FF"/>
                        </a:solidFill>
                      </a:endParaRPr>
                    </a:p>
                  </a:txBody>
                  <a:tcPr marL="121920" marR="121920" vert="horz">
                    <a:lnL w="28575"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p>
                      <a:pPr marL="0" lvl="0" indent="0" algn="ctr">
                        <a:buNone/>
                      </a:pPr>
                      <a:r>
                        <a:rPr lang="zh-CN" altLang="en-US" sz="2800" b="1" smtClean="0">
                          <a:solidFill>
                            <a:schemeClr val="tx1"/>
                          </a:solidFill>
                          <a:latin typeface="Times New Roman" panose="02020603050405020304" pitchFamily="18" charset="0"/>
                        </a:rPr>
                        <a:t>情态动词</a:t>
                      </a:r>
                      <a:r>
                        <a:rPr lang="en-US" altLang="zh-CN" sz="2800" b="1" smtClean="0">
                          <a:solidFill>
                            <a:schemeClr val="tx1"/>
                          </a:solidFill>
                          <a:latin typeface="Times New Roman" panose="02020603050405020304" pitchFamily="18" charset="0"/>
                        </a:rPr>
                        <a:t>+V</a:t>
                      </a:r>
                      <a:r>
                        <a:rPr lang="zh-CN" altLang="en-US" sz="2800" b="1" smtClean="0">
                          <a:solidFill>
                            <a:schemeClr val="tx1"/>
                          </a:solidFill>
                          <a:latin typeface="Times New Roman" panose="02020603050405020304" pitchFamily="18" charset="0"/>
                        </a:rPr>
                        <a:t>原</a:t>
                      </a:r>
                      <a:endParaRPr lang="en-US" altLang="zh-CN" sz="2800" b="1">
                        <a:solidFill>
                          <a:schemeClr val="tx1"/>
                        </a:solidFill>
                        <a:latin typeface="Times New Roman" panose="02020603050405020304" pitchFamily="18" charset="0"/>
                      </a:endParaRPr>
                    </a:p>
                  </a:txBody>
                  <a:tcPr marL="121920" marR="12192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sz="2800">
                        <a:solidFill>
                          <a:srgbClr val="FF0000"/>
                        </a:solidFill>
                      </a:endParaRPr>
                    </a:p>
                  </a:txBody>
                  <a:tcPr marL="121920" marR="121920" vert="horz">
                    <a:lnL w="12700"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6" name="文本框 104506"/>
          <p:cNvSpPr txBox="1">
            <a:spLocks noChangeArrowheads="1"/>
          </p:cNvSpPr>
          <p:nvPr>
            <p:custDataLst>
              <p:tags r:id="rId3"/>
            </p:custDataLst>
          </p:nvPr>
        </p:nvSpPr>
        <p:spPr bwMode="auto">
          <a:xfrm>
            <a:off x="6893221" y="1857792"/>
            <a:ext cx="2399030" cy="521970"/>
          </a:xfrm>
          <a:prstGeom prst="rect">
            <a:avLst/>
          </a:prstGeom>
          <a:noFill/>
          <a:ln w="9525">
            <a:noFill/>
            <a:miter lim="800000"/>
          </a:ln>
        </p:spPr>
        <p:txBody>
          <a:bodyPr wrap="none">
            <a:spAutoFit/>
          </a:bodyPr>
          <a:p>
            <a:r>
              <a:rPr lang="en-US" altLang="zh-CN" sz="2800" b="1">
                <a:solidFill>
                  <a:srgbClr val="FF0000"/>
                </a:solidFill>
                <a:latin typeface="Times New Roman" panose="02020603050405020304" pitchFamily="18" charset="0"/>
              </a:rPr>
              <a:t>am/is/are </a:t>
            </a:r>
            <a:r>
              <a:rPr lang="en-US" altLang="zh-CN" sz="2800" b="1">
                <a:latin typeface="Times New Roman" panose="02020603050405020304" pitchFamily="18" charset="0"/>
              </a:rPr>
              <a:t>done</a:t>
            </a:r>
            <a:endParaRPr lang="en-US" altLang="zh-CN" sz="2800" b="1">
              <a:latin typeface="Times New Roman" panose="02020603050405020304" pitchFamily="18" charset="0"/>
            </a:endParaRPr>
          </a:p>
        </p:txBody>
      </p:sp>
      <p:sp>
        <p:nvSpPr>
          <p:cNvPr id="7" name="文本框 104509"/>
          <p:cNvSpPr txBox="1">
            <a:spLocks noChangeArrowheads="1"/>
          </p:cNvSpPr>
          <p:nvPr>
            <p:custDataLst>
              <p:tags r:id="rId4"/>
            </p:custDataLst>
          </p:nvPr>
        </p:nvSpPr>
        <p:spPr bwMode="auto">
          <a:xfrm>
            <a:off x="6379293" y="3429399"/>
            <a:ext cx="3317875" cy="521970"/>
          </a:xfrm>
          <a:prstGeom prst="rect">
            <a:avLst/>
          </a:prstGeom>
          <a:noFill/>
          <a:ln w="9525">
            <a:noFill/>
            <a:miter lim="800000"/>
          </a:ln>
        </p:spPr>
        <p:txBody>
          <a:bodyPr wrap="none">
            <a:spAutoFit/>
          </a:bodyPr>
          <a:p>
            <a:r>
              <a:rPr lang="en-US" altLang="zh-CN" sz="2800" b="1">
                <a:latin typeface="Times New Roman" panose="02020603050405020304" pitchFamily="18" charset="0"/>
              </a:rPr>
              <a:t>am/is/are </a:t>
            </a:r>
            <a:r>
              <a:rPr lang="en-US" altLang="zh-CN" sz="2800" b="1">
                <a:solidFill>
                  <a:srgbClr val="FF0000"/>
                </a:solidFill>
                <a:latin typeface="Times New Roman" panose="02020603050405020304" pitchFamily="18" charset="0"/>
              </a:rPr>
              <a:t>being</a:t>
            </a:r>
            <a:r>
              <a:rPr lang="en-US" altLang="zh-CN" sz="2800" b="1">
                <a:latin typeface="Times New Roman" panose="02020603050405020304" pitchFamily="18" charset="0"/>
              </a:rPr>
              <a:t> done</a:t>
            </a:r>
            <a:endParaRPr lang="en-US" altLang="zh-CN" sz="2800" b="1">
              <a:latin typeface="Times New Roman" panose="02020603050405020304" pitchFamily="18" charset="0"/>
            </a:endParaRPr>
          </a:p>
        </p:txBody>
      </p:sp>
      <p:sp>
        <p:nvSpPr>
          <p:cNvPr id="8" name="文本框 104510"/>
          <p:cNvSpPr txBox="1">
            <a:spLocks noChangeArrowheads="1"/>
          </p:cNvSpPr>
          <p:nvPr>
            <p:custDataLst>
              <p:tags r:id="rId5"/>
            </p:custDataLst>
          </p:nvPr>
        </p:nvSpPr>
        <p:spPr bwMode="auto">
          <a:xfrm>
            <a:off x="8450580" y="3330613"/>
            <a:ext cx="309880" cy="368300"/>
          </a:xfrm>
          <a:prstGeom prst="rect">
            <a:avLst/>
          </a:prstGeom>
          <a:noFill/>
          <a:ln w="9525">
            <a:noFill/>
            <a:miter lim="800000"/>
          </a:ln>
        </p:spPr>
        <p:txBody>
          <a:bodyPr wrap="none">
            <a:spAutoFit/>
          </a:bodyPr>
          <a:p>
            <a:endParaRPr lang="zh-CN" altLang="en-US"/>
          </a:p>
        </p:txBody>
      </p:sp>
      <p:sp>
        <p:nvSpPr>
          <p:cNvPr id="9" name="文本框 104511"/>
          <p:cNvSpPr txBox="1">
            <a:spLocks noChangeArrowheads="1"/>
          </p:cNvSpPr>
          <p:nvPr>
            <p:custDataLst>
              <p:tags r:id="rId6"/>
            </p:custDataLst>
          </p:nvPr>
        </p:nvSpPr>
        <p:spPr bwMode="auto">
          <a:xfrm>
            <a:off x="6461721" y="4649375"/>
            <a:ext cx="3281529" cy="521970"/>
          </a:xfrm>
          <a:prstGeom prst="rect">
            <a:avLst/>
          </a:prstGeom>
          <a:noFill/>
          <a:ln w="9525">
            <a:noFill/>
            <a:miter lim="800000"/>
          </a:ln>
        </p:spPr>
        <p:txBody>
          <a:bodyPr wrap="square">
            <a:spAutoFit/>
          </a:bodyPr>
          <a:p>
            <a:r>
              <a:rPr lang="en-US" altLang="zh-CN" sz="2800" b="1">
                <a:latin typeface="Times New Roman" panose="02020603050405020304" pitchFamily="18" charset="0"/>
              </a:rPr>
              <a:t>have/has </a:t>
            </a:r>
            <a:r>
              <a:rPr lang="en-US" altLang="zh-CN" sz="2800" b="1">
                <a:solidFill>
                  <a:srgbClr val="FF0000"/>
                </a:solidFill>
                <a:latin typeface="Times New Roman" panose="02020603050405020304" pitchFamily="18" charset="0"/>
              </a:rPr>
              <a:t>been</a:t>
            </a:r>
            <a:r>
              <a:rPr lang="en-US" altLang="zh-CN" sz="2800" b="1">
                <a:latin typeface="Times New Roman" panose="02020603050405020304" pitchFamily="18" charset="0"/>
              </a:rPr>
              <a:t> done</a:t>
            </a:r>
            <a:endParaRPr lang="en-US" altLang="zh-CN" sz="2800" b="1">
              <a:latin typeface="Times New Roman" panose="02020603050405020304" pitchFamily="18" charset="0"/>
            </a:endParaRPr>
          </a:p>
        </p:txBody>
      </p:sp>
      <p:sp>
        <p:nvSpPr>
          <p:cNvPr id="10" name="文本框 104512"/>
          <p:cNvSpPr txBox="1">
            <a:spLocks noChangeArrowheads="1"/>
          </p:cNvSpPr>
          <p:nvPr>
            <p:custDataLst>
              <p:tags r:id="rId7"/>
            </p:custDataLst>
          </p:nvPr>
        </p:nvSpPr>
        <p:spPr bwMode="auto">
          <a:xfrm>
            <a:off x="6840147" y="2364656"/>
            <a:ext cx="2398395" cy="521970"/>
          </a:xfrm>
          <a:prstGeom prst="rect">
            <a:avLst/>
          </a:prstGeom>
          <a:noFill/>
          <a:ln w="9525">
            <a:noFill/>
            <a:miter lim="800000"/>
          </a:ln>
        </p:spPr>
        <p:txBody>
          <a:bodyPr wrap="none">
            <a:spAutoFit/>
          </a:bodyPr>
          <a:p>
            <a:r>
              <a:rPr lang="en-US" altLang="zh-CN" sz="2800" b="1">
                <a:solidFill>
                  <a:srgbClr val="FF0000"/>
                </a:solidFill>
                <a:latin typeface="Times New Roman" panose="02020603050405020304" pitchFamily="18" charset="0"/>
                <a:ea typeface="华文新魏" panose="02010800040101010101" charset="-122"/>
              </a:rPr>
              <a:t>was/were </a:t>
            </a:r>
            <a:r>
              <a:rPr lang="en-US" altLang="zh-CN" sz="2800" b="1">
                <a:latin typeface="Times New Roman" panose="02020603050405020304" pitchFamily="18" charset="0"/>
                <a:ea typeface="华文新魏" panose="02010800040101010101" charset="-122"/>
              </a:rPr>
              <a:t>done</a:t>
            </a:r>
            <a:endParaRPr lang="en-US" altLang="zh-CN" sz="2800" b="1">
              <a:latin typeface="Times New Roman" panose="02020603050405020304" pitchFamily="18" charset="0"/>
              <a:ea typeface="华文新魏" panose="02010800040101010101" charset="-122"/>
            </a:endParaRPr>
          </a:p>
        </p:txBody>
      </p:sp>
      <p:sp>
        <p:nvSpPr>
          <p:cNvPr id="11" name="文本框 104513"/>
          <p:cNvSpPr txBox="1">
            <a:spLocks noChangeArrowheads="1"/>
          </p:cNvSpPr>
          <p:nvPr>
            <p:custDataLst>
              <p:tags r:id="rId8"/>
            </p:custDataLst>
          </p:nvPr>
        </p:nvSpPr>
        <p:spPr bwMode="auto">
          <a:xfrm>
            <a:off x="6426163" y="4039140"/>
            <a:ext cx="3317240" cy="521970"/>
          </a:xfrm>
          <a:prstGeom prst="rect">
            <a:avLst/>
          </a:prstGeom>
          <a:noFill/>
          <a:ln w="9525">
            <a:noFill/>
            <a:miter lim="800000"/>
          </a:ln>
        </p:spPr>
        <p:txBody>
          <a:bodyPr wrap="none">
            <a:spAutoFit/>
          </a:bodyPr>
          <a:p>
            <a:r>
              <a:rPr lang="en-US" altLang="zh-CN" sz="2800" b="1">
                <a:latin typeface="Times New Roman" panose="02020603050405020304" pitchFamily="18" charset="0"/>
              </a:rPr>
              <a:t>was/were </a:t>
            </a:r>
            <a:r>
              <a:rPr lang="en-US" altLang="zh-CN" sz="2800" b="1">
                <a:solidFill>
                  <a:srgbClr val="FF0000"/>
                </a:solidFill>
                <a:latin typeface="Times New Roman" panose="02020603050405020304" pitchFamily="18" charset="0"/>
              </a:rPr>
              <a:t>being</a:t>
            </a:r>
            <a:r>
              <a:rPr lang="en-US" altLang="zh-CN" sz="2800" b="1">
                <a:latin typeface="Times New Roman" panose="02020603050405020304" pitchFamily="18" charset="0"/>
              </a:rPr>
              <a:t> done</a:t>
            </a:r>
            <a:endParaRPr lang="en-US" altLang="zh-CN" sz="2800" b="1">
              <a:latin typeface="Times New Roman" panose="02020603050405020304" pitchFamily="18" charset="0"/>
            </a:endParaRPr>
          </a:p>
        </p:txBody>
      </p:sp>
      <p:sp>
        <p:nvSpPr>
          <p:cNvPr id="12" name="文本框 104514"/>
          <p:cNvSpPr txBox="1">
            <a:spLocks noChangeArrowheads="1"/>
          </p:cNvSpPr>
          <p:nvPr>
            <p:custDataLst>
              <p:tags r:id="rId9"/>
            </p:custDataLst>
          </p:nvPr>
        </p:nvSpPr>
        <p:spPr bwMode="auto">
          <a:xfrm>
            <a:off x="6840296" y="5048349"/>
            <a:ext cx="2579427" cy="521970"/>
          </a:xfrm>
          <a:prstGeom prst="rect">
            <a:avLst/>
          </a:prstGeom>
          <a:noFill/>
          <a:ln w="9525">
            <a:noFill/>
            <a:miter lim="800000"/>
          </a:ln>
        </p:spPr>
        <p:txBody>
          <a:bodyPr wrap="square">
            <a:spAutoFit/>
          </a:bodyPr>
          <a:p>
            <a:r>
              <a:rPr lang="en-US" altLang="zh-CN" sz="2800" b="1">
                <a:latin typeface="Times New Roman" panose="02020603050405020304" pitchFamily="18" charset="0"/>
                <a:ea typeface="华文隶书" panose="02010800040101010101" charset="-122"/>
              </a:rPr>
              <a:t>had </a:t>
            </a:r>
            <a:r>
              <a:rPr lang="en-US" altLang="zh-CN" sz="2800" b="1">
                <a:solidFill>
                  <a:srgbClr val="FF0000"/>
                </a:solidFill>
                <a:latin typeface="Times New Roman" panose="02020603050405020304" pitchFamily="18" charset="0"/>
                <a:ea typeface="华文隶书" panose="02010800040101010101" charset="-122"/>
              </a:rPr>
              <a:t>been</a:t>
            </a:r>
            <a:r>
              <a:rPr lang="en-US" altLang="zh-CN" sz="2800" b="1">
                <a:latin typeface="Times New Roman" panose="02020603050405020304" pitchFamily="18" charset="0"/>
                <a:ea typeface="华文隶书" panose="02010800040101010101" charset="-122"/>
              </a:rPr>
              <a:t> done</a:t>
            </a:r>
            <a:endParaRPr lang="en-US" altLang="zh-CN" sz="2800" b="1">
              <a:latin typeface="Times New Roman" panose="02020603050405020304" pitchFamily="18" charset="0"/>
              <a:ea typeface="华文隶书" panose="02010800040101010101" charset="-122"/>
            </a:endParaRPr>
          </a:p>
        </p:txBody>
      </p:sp>
      <p:sp>
        <p:nvSpPr>
          <p:cNvPr id="13" name="文本框 104515"/>
          <p:cNvSpPr txBox="1">
            <a:spLocks noChangeArrowheads="1"/>
          </p:cNvSpPr>
          <p:nvPr>
            <p:custDataLst>
              <p:tags r:id="rId10"/>
            </p:custDataLst>
          </p:nvPr>
        </p:nvSpPr>
        <p:spPr bwMode="auto">
          <a:xfrm>
            <a:off x="7240479" y="2895024"/>
            <a:ext cx="2336800" cy="521970"/>
          </a:xfrm>
          <a:prstGeom prst="rect">
            <a:avLst/>
          </a:prstGeom>
          <a:noFill/>
          <a:ln w="9525">
            <a:noFill/>
            <a:miter lim="800000"/>
          </a:ln>
        </p:spPr>
        <p:txBody>
          <a:bodyPr wrap="square">
            <a:spAutoFit/>
          </a:bodyPr>
          <a:p>
            <a:pPr>
              <a:spcBef>
                <a:spcPct val="50000"/>
              </a:spcBef>
            </a:pPr>
            <a:r>
              <a:rPr lang="en-US" altLang="zh-CN" sz="2800" b="1">
                <a:latin typeface="Times New Roman" panose="02020603050405020304" pitchFamily="18" charset="0"/>
              </a:rPr>
              <a:t>will </a:t>
            </a:r>
            <a:r>
              <a:rPr lang="en-US" altLang="zh-CN" sz="2800" b="1">
                <a:solidFill>
                  <a:srgbClr val="FF0000"/>
                </a:solidFill>
                <a:latin typeface="Times New Roman" panose="02020603050405020304" pitchFamily="18" charset="0"/>
              </a:rPr>
              <a:t>be</a:t>
            </a:r>
            <a:r>
              <a:rPr lang="en-US" altLang="zh-CN" sz="2800" b="1">
                <a:latin typeface="Times New Roman" panose="02020603050405020304" pitchFamily="18" charset="0"/>
              </a:rPr>
              <a:t> done</a:t>
            </a:r>
            <a:endParaRPr lang="en-US" altLang="zh-CN" sz="2800" b="1">
              <a:latin typeface="Times New Roman" panose="02020603050405020304" pitchFamily="18" charset="0"/>
            </a:endParaRPr>
          </a:p>
        </p:txBody>
      </p:sp>
      <p:sp>
        <p:nvSpPr>
          <p:cNvPr id="14" name="文本框 104514"/>
          <p:cNvSpPr txBox="1">
            <a:spLocks noChangeArrowheads="1"/>
          </p:cNvSpPr>
          <p:nvPr>
            <p:custDataLst>
              <p:tags r:id="rId11"/>
            </p:custDataLst>
          </p:nvPr>
        </p:nvSpPr>
        <p:spPr bwMode="auto">
          <a:xfrm>
            <a:off x="6527781" y="5649230"/>
            <a:ext cx="3373272" cy="521970"/>
          </a:xfrm>
          <a:prstGeom prst="rect">
            <a:avLst/>
          </a:prstGeom>
          <a:noFill/>
          <a:ln w="9525">
            <a:noFill/>
            <a:miter lim="800000"/>
          </a:ln>
        </p:spPr>
        <p:txBody>
          <a:bodyPr wrap="square">
            <a:spAutoFit/>
          </a:bodyPr>
          <a:p>
            <a:r>
              <a:rPr lang="zh-CN" altLang="en-US" sz="2800" b="1" smtClean="0">
                <a:latin typeface="Times New Roman" panose="02020603050405020304" pitchFamily="18" charset="0"/>
                <a:ea typeface="华文隶书" panose="02010800040101010101" charset="-122"/>
              </a:rPr>
              <a:t>情态动词</a:t>
            </a:r>
            <a:r>
              <a:rPr lang="en-US" altLang="zh-CN" sz="2800" b="1" smtClean="0">
                <a:latin typeface="Times New Roman" panose="02020603050405020304" pitchFamily="18" charset="0"/>
                <a:ea typeface="华文隶书" panose="02010800040101010101" charset="-122"/>
              </a:rPr>
              <a:t>+</a:t>
            </a:r>
            <a:r>
              <a:rPr lang="en-US" altLang="zh-CN" sz="2800" b="1" smtClean="0">
                <a:solidFill>
                  <a:srgbClr val="FF0000"/>
                </a:solidFill>
                <a:latin typeface="Times New Roman" panose="02020603050405020304" pitchFamily="18" charset="0"/>
                <a:ea typeface="华文隶书" panose="02010800040101010101" charset="-122"/>
              </a:rPr>
              <a:t>be</a:t>
            </a:r>
            <a:r>
              <a:rPr lang="en-US" altLang="zh-CN" sz="2800" b="1" smtClean="0">
                <a:latin typeface="Times New Roman" panose="02020603050405020304" pitchFamily="18" charset="0"/>
                <a:ea typeface="华文隶书" panose="02010800040101010101" charset="-122"/>
              </a:rPr>
              <a:t> done</a:t>
            </a:r>
            <a:endParaRPr lang="en-US" altLang="zh-CN" sz="2800" b="1">
              <a:latin typeface="Times New Roman" panose="02020603050405020304" pitchFamily="18" charset="0"/>
              <a:ea typeface="华文隶书"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1+#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1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1000" fill="hold"/>
                                        <p:tgtEl>
                                          <p:spTgt spid="12"/>
                                        </p:tgtEl>
                                        <p:attrNameLst>
                                          <p:attrName>ppt_x</p:attrName>
                                        </p:attrNameLst>
                                      </p:cBhvr>
                                      <p:tavLst>
                                        <p:tav tm="0">
                                          <p:val>
                                            <p:strVal val="1+#ppt_w/2"/>
                                          </p:val>
                                        </p:tav>
                                        <p:tav tm="100000">
                                          <p:val>
                                            <p:strVal val="#ppt_x"/>
                                          </p:val>
                                        </p:tav>
                                      </p:tavLst>
                                    </p:anim>
                                    <p:anim calcmode="lin" valueType="num">
                                      <p:cBhvr additive="base">
                                        <p:cTn id="4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1000" fill="hold"/>
                                        <p:tgtEl>
                                          <p:spTgt spid="14"/>
                                        </p:tgtEl>
                                        <p:attrNameLst>
                                          <p:attrName>ppt_x</p:attrName>
                                        </p:attrNameLst>
                                      </p:cBhvr>
                                      <p:tavLst>
                                        <p:tav tm="0">
                                          <p:val>
                                            <p:strVal val="1+#ppt_w/2"/>
                                          </p:val>
                                        </p:tav>
                                        <p:tav tm="100000">
                                          <p:val>
                                            <p:strVal val="#ppt_x"/>
                                          </p:val>
                                        </p:tav>
                                      </p:tavLst>
                                    </p:anim>
                                    <p:anim calcmode="lin" valueType="num">
                                      <p:cBhvr additive="base">
                                        <p:cTn id="5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4777740"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6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过去完成时</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379095" y="1024255"/>
            <a:ext cx="11591290" cy="5257165"/>
          </a:xfrm>
          <a:prstGeom prst="rect">
            <a:avLst/>
          </a:prstGeom>
        </p:spPr>
        <p:txBody>
          <a:bodyPr wrap="square">
            <a:noAutofit/>
          </a:bodyPr>
          <a:lstStyle/>
          <a:p>
            <a:pPr marL="0" algn="l" defTabSz="266700">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(3)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固定句型</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①</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It was the first/second...time that...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这是第一</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第二</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次</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endPar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a:lnSpc>
                <a:spcPct val="150000"/>
              </a:lnSpc>
              <a:spcBef>
                <a:spcPct val="0"/>
              </a:spcBef>
              <a:spcAft>
                <a:spcPct val="0"/>
              </a:spcAft>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It was the first time that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they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had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ever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met</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这是他们初次见面。</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②</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hardly......when......</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刚</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就</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【主句用过去完成时】</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a:lnSpc>
                <a:spcPct val="150000"/>
              </a:lnSpc>
              <a:spcBef>
                <a:spcPct val="0"/>
              </a:spcBef>
              <a:spcAft>
                <a:spcPct val="0"/>
              </a:spcAft>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Hardly</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had I arrived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the classroom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when</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it began to rain. </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457200" algn="l" defTabSz="266700">
              <a:lnSpc>
                <a:spcPct val="150000"/>
              </a:lnSpc>
              <a:spcBef>
                <a:spcPct val="0"/>
              </a:spcBef>
              <a:spcAft>
                <a:spcPct val="0"/>
              </a:spcAft>
              <a:buClrTx/>
              <a:buSzTx/>
              <a:buFontTx/>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我一走进教室就开始下雨了。</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0" algn="l" defTabSz="266700" fontAlgn="auto">
              <a:lnSpc>
                <a:spcPct val="150000"/>
              </a:lnSpc>
              <a:spcBef>
                <a:spcPct val="0"/>
              </a:spcBef>
              <a:spcAft>
                <a:spcPct val="0"/>
              </a:spcAft>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I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had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hardly</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opened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the door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when</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he hit me.</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0" algn="l" defTabSz="266700" fontAlgn="auto">
              <a:lnSpc>
                <a:spcPct val="150000"/>
              </a:lnSpc>
              <a:spcBef>
                <a:spcPct val="0"/>
              </a:spcBef>
              <a:spcAft>
                <a:spcPct val="0"/>
              </a:spcAft>
              <a:buClrTx/>
              <a:buSzTx/>
              <a:buFontTx/>
            </a:pP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③</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no sooner...than</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一</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就</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【主句用过去完成时】</a:t>
            </a:r>
            <a:endPar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l" defTabSz="266700">
              <a:lnSpc>
                <a:spcPct val="150000"/>
              </a:lnSpc>
              <a:spcBef>
                <a:spcPct val="0"/>
              </a:spcBef>
              <a:spcAft>
                <a:spcPct val="0"/>
              </a:spcAft>
              <a:buClrTx/>
              <a:buSzTx/>
              <a:buFontTx/>
            </a:pPr>
            <a:endPar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8526780" cy="768350"/>
          </a:xfrm>
          <a:prstGeom prst="rect">
            <a:avLst/>
          </a:prstGeom>
          <a:noFill/>
        </p:spPr>
        <p:txBody>
          <a:bodyPr wrap="square" rtlCol="0">
            <a:spAutoFit/>
          </a:bodyPr>
          <a:lstStyle/>
          <a:p>
            <a:pPr algn="l"/>
            <a:r>
              <a:rPr lang="zh-CN" altLang="en-US" sz="4400" b="1">
                <a:solidFill>
                  <a:schemeClr val="tx1"/>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现在完成时</a:t>
            </a:r>
            <a:r>
              <a:rPr lang="en-US" altLang="zh-CN" sz="4400" b="1">
                <a:solidFill>
                  <a:schemeClr val="tx1"/>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&amp;</a:t>
            </a:r>
            <a:r>
              <a:rPr lang="zh-CN" altLang="en-US" sz="4400" b="1">
                <a:solidFill>
                  <a:schemeClr val="tx1"/>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过去完成时</a:t>
            </a:r>
            <a:endParaRPr kumimoji="0" lang="zh-CN" altLang="en-US" sz="4400" b="1" i="0" u="none" strike="noStrike" kern="1200" cap="none" spc="0" normalizeH="0" baseline="0" noProof="0">
              <a:ln>
                <a:noFill/>
              </a:ln>
              <a:solidFill>
                <a:schemeClr val="tx1"/>
              </a:solidFill>
              <a:effectLst/>
              <a:highlight>
                <a:srgbClr val="FFFF00"/>
              </a:highlight>
              <a:uLnTx/>
              <a:uFillTx/>
              <a:latin typeface="汉仪书魂体简" panose="02010600000101010101" charset="-122"/>
              <a:ea typeface="汉仪书魂体简" panose="02010600000101010101" charset="-122"/>
              <a:cs typeface="Times New Roman" panose="02020603050405020304" pitchFamily="18" charset="0"/>
              <a:sym typeface="+mn-lt"/>
            </a:endParaRPr>
          </a:p>
        </p:txBody>
      </p:sp>
      <p:sp>
        <p:nvSpPr>
          <p:cNvPr id="12" name="箭头: 右 11"/>
          <p:cNvSpPr/>
          <p:nvPr>
            <p:custDataLst>
              <p:tags r:id="rId2"/>
            </p:custDataLst>
          </p:nvPr>
        </p:nvSpPr>
        <p:spPr>
          <a:xfrm>
            <a:off x="1513114" y="3944983"/>
            <a:ext cx="8917577" cy="446314"/>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太阳形 12"/>
          <p:cNvSpPr/>
          <p:nvPr>
            <p:custDataLst>
              <p:tags r:id="rId3"/>
            </p:custDataLst>
          </p:nvPr>
        </p:nvSpPr>
        <p:spPr>
          <a:xfrm>
            <a:off x="8208554" y="3746862"/>
            <a:ext cx="1001486" cy="862149"/>
          </a:xfrm>
          <a:prstGeom prst="su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新月形 1"/>
          <p:cNvSpPr/>
          <p:nvPr>
            <p:custDataLst>
              <p:tags r:id="rId4"/>
            </p:custDataLst>
          </p:nvPr>
        </p:nvSpPr>
        <p:spPr>
          <a:xfrm>
            <a:off x="5309327" y="3673927"/>
            <a:ext cx="566058" cy="1008018"/>
          </a:xfrm>
          <a:prstGeom prst="mo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新月形 14"/>
          <p:cNvSpPr/>
          <p:nvPr>
            <p:custDataLst>
              <p:tags r:id="rId5"/>
            </p:custDataLst>
          </p:nvPr>
        </p:nvSpPr>
        <p:spPr>
          <a:xfrm>
            <a:off x="2225132" y="3673927"/>
            <a:ext cx="566058" cy="1008018"/>
          </a:xfrm>
          <a:prstGeom prst="mo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6"/>
            </p:custDataLst>
          </p:nvPr>
        </p:nvSpPr>
        <p:spPr>
          <a:xfrm>
            <a:off x="8009890" y="4681855"/>
            <a:ext cx="1403350" cy="583565"/>
          </a:xfrm>
          <a:prstGeom prst="rect">
            <a:avLst/>
          </a:prstGeom>
          <a:noFill/>
        </p:spPr>
        <p:txBody>
          <a:bodyPr wrap="square" rtlCol="0">
            <a:spAutoFit/>
          </a:bodyPr>
          <a:lstStyle/>
          <a:p>
            <a:r>
              <a:rPr lang="en-US" altLang="zh-CN" sz="3200" b="1">
                <a:latin typeface="Times New Roman" panose="02020603050405020304" pitchFamily="18" charset="0"/>
                <a:cs typeface="Times New Roman" panose="02020603050405020304" pitchFamily="18" charset="0"/>
              </a:rPr>
              <a:t>Today</a:t>
            </a:r>
            <a:endParaRPr lang="en-US" altLang="zh-CN" sz="3200" b="1">
              <a:latin typeface="Times New Roman" panose="02020603050405020304" pitchFamily="18" charset="0"/>
              <a:cs typeface="Times New Roman" panose="02020603050405020304" pitchFamily="18" charset="0"/>
            </a:endParaRPr>
          </a:p>
        </p:txBody>
      </p:sp>
      <p:sp>
        <p:nvSpPr>
          <p:cNvPr id="4" name="文本框 3"/>
          <p:cNvSpPr txBox="1"/>
          <p:nvPr>
            <p:custDataLst>
              <p:tags r:id="rId7"/>
            </p:custDataLst>
          </p:nvPr>
        </p:nvSpPr>
        <p:spPr>
          <a:xfrm>
            <a:off x="4622800" y="4843780"/>
            <a:ext cx="2115185" cy="583565"/>
          </a:xfrm>
          <a:prstGeom prst="rect">
            <a:avLst/>
          </a:prstGeom>
          <a:noFill/>
        </p:spPr>
        <p:txBody>
          <a:bodyPr wrap="square" rtlCol="0">
            <a:spAutoFit/>
          </a:bodyPr>
          <a:lstStyle/>
          <a:p>
            <a:r>
              <a:rPr lang="en-US" altLang="zh-CN" sz="3200" b="1">
                <a:latin typeface="Times New Roman" panose="02020603050405020304" pitchFamily="18" charset="0"/>
                <a:cs typeface="Times New Roman" panose="02020603050405020304" pitchFamily="18" charset="0"/>
              </a:rPr>
              <a:t>Yesterday</a:t>
            </a:r>
            <a:endParaRPr lang="en-US" altLang="zh-CN" sz="3200" b="1">
              <a:latin typeface="Times New Roman" panose="02020603050405020304" pitchFamily="18" charset="0"/>
              <a:cs typeface="Times New Roman" panose="02020603050405020304" pitchFamily="18" charset="0"/>
            </a:endParaRPr>
          </a:p>
        </p:txBody>
      </p:sp>
      <p:sp>
        <p:nvSpPr>
          <p:cNvPr id="5" name="文本框 4"/>
          <p:cNvSpPr txBox="1"/>
          <p:nvPr>
            <p:custDataLst>
              <p:tags r:id="rId8"/>
            </p:custDataLst>
          </p:nvPr>
        </p:nvSpPr>
        <p:spPr>
          <a:xfrm>
            <a:off x="1370330" y="4788535"/>
            <a:ext cx="2863850" cy="1076325"/>
          </a:xfrm>
          <a:prstGeom prst="rect">
            <a:avLst/>
          </a:prstGeom>
          <a:noFill/>
        </p:spPr>
        <p:txBody>
          <a:bodyPr wrap="square" rtlCol="0">
            <a:spAutoFit/>
          </a:bodyPr>
          <a:lstStyle/>
          <a:p>
            <a:r>
              <a:rPr lang="en-US" altLang="zh-CN" sz="3200" b="1">
                <a:latin typeface="Times New Roman" panose="02020603050405020304" pitchFamily="18" charset="0"/>
                <a:cs typeface="Times New Roman" panose="02020603050405020304" pitchFamily="18" charset="0"/>
              </a:rPr>
              <a:t>The day before yesterday</a:t>
            </a:r>
            <a:endParaRPr lang="en-US" altLang="zh-CN" sz="3200" b="1">
              <a:latin typeface="Times New Roman" panose="02020603050405020304" pitchFamily="18" charset="0"/>
              <a:cs typeface="Times New Roman" panose="02020603050405020304" pitchFamily="18" charset="0"/>
            </a:endParaRPr>
          </a:p>
        </p:txBody>
      </p:sp>
      <p:sp>
        <p:nvSpPr>
          <p:cNvPr id="19" name="箭头: 上弧形 18"/>
          <p:cNvSpPr/>
          <p:nvPr>
            <p:custDataLst>
              <p:tags r:id="rId9"/>
            </p:custDataLst>
          </p:nvPr>
        </p:nvSpPr>
        <p:spPr>
          <a:xfrm>
            <a:off x="2409190" y="2695575"/>
            <a:ext cx="3196590" cy="687705"/>
          </a:xfrm>
          <a:prstGeom prst="curvedDownArrow">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箭头: 上弧形 19"/>
          <p:cNvSpPr/>
          <p:nvPr>
            <p:custDataLst>
              <p:tags r:id="rId10"/>
            </p:custDataLst>
          </p:nvPr>
        </p:nvSpPr>
        <p:spPr>
          <a:xfrm>
            <a:off x="5606415" y="2644140"/>
            <a:ext cx="3211195" cy="687705"/>
          </a:xfrm>
          <a:prstGeom prst="curvedDownArrow">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文本框 20"/>
          <p:cNvSpPr txBox="1"/>
          <p:nvPr>
            <p:custDataLst>
              <p:tags r:id="rId11"/>
            </p:custDataLst>
          </p:nvPr>
        </p:nvSpPr>
        <p:spPr>
          <a:xfrm>
            <a:off x="3696879" y="2962784"/>
            <a:ext cx="620485" cy="583565"/>
          </a:xfrm>
          <a:prstGeom prst="rect">
            <a:avLst/>
          </a:prstGeom>
          <a:noFill/>
        </p:spPr>
        <p:txBody>
          <a:bodyPr wrap="square" rtlCol="0">
            <a:spAutoFit/>
          </a:bodyPr>
          <a:lstStyle/>
          <a:p>
            <a:r>
              <a:rPr lang="en-US" altLang="zh-CN" sz="3200" b="1"/>
              <a:t>B</a:t>
            </a:r>
            <a:endParaRPr lang="zh-CN" altLang="en-US" sz="3200" b="1"/>
          </a:p>
        </p:txBody>
      </p:sp>
      <p:sp>
        <p:nvSpPr>
          <p:cNvPr id="22" name="文本框 21"/>
          <p:cNvSpPr txBox="1"/>
          <p:nvPr>
            <p:custDataLst>
              <p:tags r:id="rId12"/>
            </p:custDataLst>
          </p:nvPr>
        </p:nvSpPr>
        <p:spPr>
          <a:xfrm>
            <a:off x="6902089" y="2962784"/>
            <a:ext cx="620485" cy="583565"/>
          </a:xfrm>
          <a:prstGeom prst="rect">
            <a:avLst/>
          </a:prstGeom>
          <a:noFill/>
        </p:spPr>
        <p:txBody>
          <a:bodyPr wrap="square" rtlCol="0">
            <a:spAutoFit/>
          </a:bodyPr>
          <a:lstStyle/>
          <a:p>
            <a:r>
              <a:rPr lang="en-US" altLang="zh-CN" sz="3200" b="1"/>
              <a:t>A</a:t>
            </a:r>
            <a:endParaRPr lang="zh-CN" altLang="en-US" sz="3200" b="1"/>
          </a:p>
        </p:txBody>
      </p:sp>
      <p:sp>
        <p:nvSpPr>
          <p:cNvPr id="6" name="箭头: 上弧形 19"/>
          <p:cNvSpPr/>
          <p:nvPr>
            <p:custDataLst>
              <p:tags r:id="rId13"/>
            </p:custDataLst>
          </p:nvPr>
        </p:nvSpPr>
        <p:spPr>
          <a:xfrm>
            <a:off x="2394585" y="1877695"/>
            <a:ext cx="6423660" cy="687705"/>
          </a:xfrm>
          <a:prstGeom prst="curvedDownArrow">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p:custDataLst>
              <p:tags r:id="rId14"/>
            </p:custDataLst>
          </p:nvPr>
        </p:nvSpPr>
        <p:spPr>
          <a:xfrm>
            <a:off x="5255169" y="1980439"/>
            <a:ext cx="620485" cy="583565"/>
          </a:xfrm>
          <a:prstGeom prst="rect">
            <a:avLst/>
          </a:prstGeom>
          <a:noFill/>
        </p:spPr>
        <p:txBody>
          <a:bodyPr wrap="square" rtlCol="0">
            <a:spAutoFit/>
          </a:bodyPr>
          <a:lstStyle/>
          <a:p>
            <a:r>
              <a:rPr lang="en-US" altLang="zh-CN" sz="3200"/>
              <a:t>C</a:t>
            </a:r>
            <a:endParaRPr lang="zh-CN" altLang="en-US" sz="320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4777740"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7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将来完成时</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3" name="文本框 2"/>
          <p:cNvSpPr txBox="1"/>
          <p:nvPr>
            <p:custDataLst>
              <p:tags r:id="rId2"/>
            </p:custDataLst>
          </p:nvPr>
        </p:nvSpPr>
        <p:spPr>
          <a:xfrm>
            <a:off x="332740" y="1142365"/>
            <a:ext cx="11468100" cy="4980305"/>
          </a:xfrm>
          <a:prstGeom prst="rect">
            <a:avLst/>
          </a:prstGeom>
        </p:spPr>
        <p:txBody>
          <a:bodyPr wrap="square">
            <a:noAutofit/>
          </a:bodyPr>
          <a:lstStyle/>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．谓语动词的构成：</a:t>
            </a:r>
            <a:r>
              <a:rPr lang="en-US" altLang="zh-CN" sz="2800" b="1">
                <a:solidFill>
                  <a:srgbClr val="C00000"/>
                </a:solidFill>
                <a:uFillTx/>
                <a:latin typeface="Times New Roman" panose="02020603050405020304" pitchFamily="18" charset="0"/>
                <a:ea typeface="华文楷体" panose="02010600040101010101" charset="-122"/>
                <a:cs typeface="Times New Roman" panose="02020603050405020304" pitchFamily="18" charset="0"/>
              </a:rPr>
              <a:t>will have done</a:t>
            </a:r>
            <a:endPar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．基本用法</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a:lnSpc>
                <a:spcPct val="150000"/>
              </a:lnSpc>
              <a:spcBef>
                <a:spcPct val="0"/>
              </a:spcBef>
              <a:spcAft>
                <a:spcPct val="0"/>
              </a:spcAft>
              <a:buClrTx/>
              <a:buSzTx/>
              <a:buFontTx/>
            </a:pP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表示某一动作到将来某个时间完成</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，上下文情景中</a:t>
            </a:r>
            <a:r>
              <a:rPr lang="zh-CN" altLang="en-US"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常含有</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by</a:t>
            </a:r>
            <a:r>
              <a:rPr lang="zh-CN" altLang="en-US"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的短语</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，如</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by six o'clock, by the weekend, by the end of next month</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等。</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a:lnSpc>
                <a:spcPct val="150000"/>
              </a:lnSpc>
              <a:spcBef>
                <a:spcPct val="0"/>
              </a:spcBef>
              <a:spcAft>
                <a:spcPct val="0"/>
              </a:spcAft>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By the time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he is 15 years old, he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will have finished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the middle school.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到</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15</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岁的时候，他将已经上完了初中。</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6430645"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8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现在完成进行时</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3" name="文本框 2"/>
          <p:cNvSpPr txBox="1"/>
          <p:nvPr>
            <p:custDataLst>
              <p:tags r:id="rId2"/>
            </p:custDataLst>
          </p:nvPr>
        </p:nvSpPr>
        <p:spPr>
          <a:xfrm>
            <a:off x="287655" y="938530"/>
            <a:ext cx="11739880" cy="5767070"/>
          </a:xfrm>
          <a:prstGeom prst="rect">
            <a:avLst/>
          </a:prstGeom>
        </p:spPr>
        <p:txBody>
          <a:bodyPr wrap="square">
            <a:noAutofit/>
          </a:bodyPr>
          <a:lstStyle/>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．谓语动词的构成：</a:t>
            </a:r>
            <a:r>
              <a:rPr lang="en-US" altLang="zh-CN" sz="2800" b="1">
                <a:solidFill>
                  <a:srgbClr val="C00000"/>
                </a:solidFill>
                <a:uFillTx/>
                <a:latin typeface="Times New Roman" panose="02020603050405020304" pitchFamily="18" charset="0"/>
                <a:ea typeface="华文楷体" panose="02010600040101010101" charset="-122"/>
                <a:cs typeface="Times New Roman" panose="02020603050405020304" pitchFamily="18" charset="0"/>
              </a:rPr>
              <a:t>have/has been doing</a:t>
            </a:r>
            <a:endPar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l"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．基本用法：常与</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all days,  all the morning, over the past years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等连用。</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just" defTabSz="266700">
              <a:lnSpc>
                <a:spcPct val="150000"/>
              </a:lnSpc>
              <a:spcBef>
                <a:spcPct val="0"/>
              </a:spcBef>
              <a:spcAft>
                <a:spcPct val="0"/>
              </a:spcAft>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表示从过去某时开始一直持续到现在并且还要继续下去的动作</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a:lnSpc>
                <a:spcPct val="150000"/>
              </a:lnSpc>
              <a:spcBef>
                <a:spcPct val="0"/>
              </a:spcBef>
              <a:spcAft>
                <a:spcPct val="0"/>
              </a:spcAft>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I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have been swimming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for half an hour. I'll do it for another ten minutes.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我游泳半小时了，我再游十分钟。</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indent="0" algn="l" defTabSz="266700" fontAlgn="auto">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表示到目前为止的一段时间里一直反复进行的动作。</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indent="457200" algn="l" defTabSz="266700" fontAlgn="auto">
              <a:lnSpc>
                <a:spcPct val="150000"/>
              </a:lnSpc>
              <a:spcBef>
                <a:spcPct val="0"/>
              </a:spcBef>
              <a:spcAft>
                <a:spcPct val="0"/>
              </a:spcAft>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I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have been calling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him many times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this morning,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but there's no answer.</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indent="0" algn="l" defTabSz="266700" fontAlgn="auto">
              <a:lnSpc>
                <a:spcPct val="150000"/>
              </a:lnSpc>
              <a:spcBef>
                <a:spcPct val="0"/>
              </a:spcBef>
              <a:spcAft>
                <a:spcPct val="0"/>
              </a:spcAft>
              <a:buClrTx/>
              <a:buSzTx/>
              <a:buFontTx/>
            </a:pP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6430645" cy="777240"/>
          </a:xfrm>
          <a:prstGeom prst="rect">
            <a:avLst/>
          </a:prstGeom>
          <a:noFill/>
        </p:spPr>
        <p:txBody>
          <a:bodyPr wrap="square" rtlCol="0">
            <a:no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8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现在完成进行时</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3" name="文本框 2"/>
          <p:cNvSpPr txBox="1"/>
          <p:nvPr>
            <p:custDataLst>
              <p:tags r:id="rId2"/>
            </p:custDataLst>
          </p:nvPr>
        </p:nvSpPr>
        <p:spPr>
          <a:xfrm>
            <a:off x="287655" y="938530"/>
            <a:ext cx="11739880" cy="5767070"/>
          </a:xfrm>
          <a:prstGeom prst="rect">
            <a:avLst/>
          </a:prstGeom>
        </p:spPr>
        <p:txBody>
          <a:bodyPr wrap="square">
            <a:noAutofit/>
          </a:bodyPr>
          <a:lstStyle/>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．谓语动词的构成：</a:t>
            </a:r>
            <a:r>
              <a:rPr lang="en-US" altLang="zh-CN" sz="2800" b="1">
                <a:solidFill>
                  <a:srgbClr val="C00000"/>
                </a:solidFill>
                <a:uFillTx/>
                <a:latin typeface="Times New Roman" panose="02020603050405020304" pitchFamily="18" charset="0"/>
                <a:ea typeface="华文楷体" panose="02010600040101010101" charset="-122"/>
                <a:cs typeface="Times New Roman" panose="02020603050405020304" pitchFamily="18" charset="0"/>
              </a:rPr>
              <a:t>have/has been doing</a:t>
            </a:r>
            <a:endPar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l"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．基本用法：常与</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all days,  all the morning, over the past years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等连用。</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just" defTabSz="266700">
              <a:lnSpc>
                <a:spcPct val="150000"/>
              </a:lnSpc>
              <a:spcBef>
                <a:spcPct val="0"/>
              </a:spcBef>
              <a:spcAft>
                <a:spcPct val="0"/>
              </a:spcAft>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表示从过去某时开始一直持续到现在并且还要继续下去的动作</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a:lnSpc>
                <a:spcPct val="150000"/>
              </a:lnSpc>
              <a:spcBef>
                <a:spcPct val="0"/>
              </a:spcBef>
              <a:spcAft>
                <a:spcPct val="0"/>
              </a:spcAft>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I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have been swimming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for half an hour. I'll do it for another ten minutes.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我游泳半小时了，我再游十分钟。</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indent="0" algn="l" defTabSz="266700" fontAlgn="auto">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表示到目前为止的一段时间里一直反复进行的动作。</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indent="457200" algn="l" defTabSz="266700" fontAlgn="auto">
              <a:lnSpc>
                <a:spcPct val="150000"/>
              </a:lnSpc>
              <a:spcBef>
                <a:spcPct val="0"/>
              </a:spcBef>
              <a:spcAft>
                <a:spcPct val="0"/>
              </a:spcAft>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I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have been calling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him many times </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this morning,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but there's no answer.</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indent="0" algn="l" defTabSz="266700" fontAlgn="auto">
              <a:lnSpc>
                <a:spcPct val="150000"/>
              </a:lnSpc>
              <a:spcBef>
                <a:spcPct val="0"/>
              </a:spcBef>
              <a:spcAft>
                <a:spcPct val="0"/>
              </a:spcAft>
              <a:buClrTx/>
              <a:buSzTx/>
              <a:buFontTx/>
            </a:pP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5123180" cy="768350"/>
          </a:xfrm>
          <a:prstGeom prst="rect">
            <a:avLst/>
          </a:prstGeom>
          <a:noFill/>
        </p:spPr>
        <p:txBody>
          <a:bodyPr wrap="square" rtlCol="0">
            <a:spAutoFit/>
          </a:bodyPr>
          <a:lstStyle/>
          <a:p>
            <a:pPr algn="l"/>
            <a:r>
              <a:rPr lang="zh-CN" altLang="en-US"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9 </a:t>
            </a:r>
            <a:r>
              <a:rPr lang="zh-CN" altLang="en-US" sz="4400" b="1">
                <a:solidFill>
                  <a:schemeClr val="tx1"/>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被动语态</a:t>
            </a:r>
            <a:endParaRPr kumimoji="0" lang="en-US" altLang="zh-CN" sz="4400" b="1" i="0" u="none" strike="noStrike" kern="1200" cap="none" spc="0" normalizeH="0" baseline="0" noProof="0">
              <a:ln>
                <a:noFill/>
              </a:ln>
              <a:solidFill>
                <a:schemeClr val="tx1"/>
              </a:solidFill>
              <a:effectLst/>
              <a:highlight>
                <a:srgbClr val="FFFF00"/>
              </a:highlight>
              <a:uLnTx/>
              <a:uFillTx/>
              <a:latin typeface="汉仪书魂体简" panose="02010600000101010101" charset="-122"/>
              <a:ea typeface="汉仪书魂体简" panose="02010600000101010101" charset="-122"/>
              <a:cs typeface="Times New Roman" panose="02020603050405020304" pitchFamily="18" charset="0"/>
              <a:sym typeface="+mn-lt"/>
            </a:endParaRPr>
          </a:p>
        </p:txBody>
      </p:sp>
      <p:sp>
        <p:nvSpPr>
          <p:cNvPr id="7" name="文本框 6"/>
          <p:cNvSpPr txBox="1"/>
          <p:nvPr>
            <p:custDataLst>
              <p:tags r:id="rId2"/>
            </p:custDataLst>
          </p:nvPr>
        </p:nvSpPr>
        <p:spPr>
          <a:xfrm>
            <a:off x="382270" y="972185"/>
            <a:ext cx="11534775" cy="1809750"/>
          </a:xfrm>
          <a:prstGeom prst="rect">
            <a:avLst/>
          </a:prstGeom>
        </p:spPr>
        <p:txBody>
          <a:bodyPr>
            <a:noAutofit/>
          </a:bodyPr>
          <a:lstStyle/>
          <a:p>
            <a:pPr indent="0" algn="l" defTabSz="266700" fontAlgn="ctr">
              <a:lnSpc>
                <a:spcPct val="130000"/>
              </a:lnSpc>
              <a:spcBef>
                <a:spcPct val="0"/>
              </a:spcBef>
              <a:spcAft>
                <a:spcPct val="0"/>
              </a:spcAft>
            </a:pPr>
            <a:r>
              <a:rPr lang="zh-CN" altLang="en-US" sz="2800" b="1">
                <a:solidFill>
                  <a:srgbClr val="C00000"/>
                </a:solidFill>
                <a:latin typeface="华文楷体" panose="02010600040101010101" charset="-122"/>
                <a:ea typeface="华文楷体" panose="02010600040101010101" charset="-122"/>
                <a:cs typeface="Times New Roman" panose="02020603050405020304" pitchFamily="18" charset="0"/>
                <a:sym typeface="+mn-ea"/>
              </a:rPr>
              <a:t>【典例】</a:t>
            </a:r>
            <a:r>
              <a:rPr lang="en-US" altLang="zh-CN" sz="2800" b="1">
                <a:solidFill>
                  <a:srgbClr val="7030A0"/>
                </a:solidFill>
                <a:latin typeface="仿宋" panose="02010609060101010101" charset="-122"/>
                <a:ea typeface="仿宋" panose="02010609060101010101" charset="-122"/>
                <a:cs typeface="仿宋" panose="02010609060101010101" charset="-122"/>
              </a:rPr>
              <a:t>(2025·</a:t>
            </a:r>
            <a:r>
              <a:rPr lang="zh-CN" altLang="en-US" sz="2800" b="1">
                <a:solidFill>
                  <a:srgbClr val="7030A0"/>
                </a:solidFill>
                <a:latin typeface="仿宋" panose="02010609060101010101" charset="-122"/>
                <a:ea typeface="仿宋" panose="02010609060101010101" charset="-122"/>
                <a:cs typeface="仿宋" panose="02010609060101010101" charset="-122"/>
              </a:rPr>
              <a:t>湖北省部分高中协作体高三一模</a:t>
            </a:r>
            <a:r>
              <a:rPr lang="en-US" altLang="zh-CN" sz="2800" b="1">
                <a:solidFill>
                  <a:srgbClr val="7030A0"/>
                </a:solidFill>
                <a:latin typeface="仿宋" panose="02010609060101010101" charset="-122"/>
                <a:ea typeface="仿宋" panose="02010609060101010101" charset="-122"/>
                <a:cs typeface="仿宋" panose="02010609060101010101" charset="-122"/>
              </a:rPr>
              <a:t>) </a:t>
            </a:r>
            <a:r>
              <a:rPr lang="en-US" altLang="zh-CN" sz="2800">
                <a:latin typeface="Times New Roman" panose="02020603050405020304"/>
                <a:ea typeface="宋体" panose="02010600030101010101" pitchFamily="2" charset="-122"/>
              </a:rPr>
              <a:t> Kites, which were invented over 2,000 years ago in China _______________(believe) to be the earliest flying objects created by humans.</a:t>
            </a:r>
            <a:endParaRPr lang="en-US" altLang="zh-CN" sz="2800">
              <a:latin typeface="Times New Roman" panose="02020603050405020304"/>
              <a:ea typeface="宋体" panose="02010600030101010101" pitchFamily="2" charset="-122"/>
            </a:endParaRPr>
          </a:p>
        </p:txBody>
      </p:sp>
      <p:sp>
        <p:nvSpPr>
          <p:cNvPr id="11" name="Text Box 2"/>
          <p:cNvSpPr txBox="1">
            <a:spLocks noChangeArrowheads="1"/>
          </p:cNvSpPr>
          <p:nvPr>
            <p:custDataLst>
              <p:tags r:id="rId3"/>
            </p:custDataLst>
          </p:nvPr>
        </p:nvSpPr>
        <p:spPr bwMode="auto">
          <a:xfrm>
            <a:off x="309245" y="2875915"/>
            <a:ext cx="4152900"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indent="0" eaLnBrk="0" hangingPunct="0">
              <a:lnSpc>
                <a:spcPct val="120000"/>
              </a:lnSpc>
              <a:spcBef>
                <a:spcPct val="0"/>
              </a:spcBef>
              <a:buFont typeface="Wingdings" panose="05000000000000000000" pitchFamily="2" charset="2"/>
              <a:buNone/>
              <a:defRPr kumimoji="1" sz="2200" b="1">
                <a:solidFill>
                  <a:srgbClr val="00A5A9"/>
                </a:solidFill>
                <a:cs typeface="+mn-ea"/>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342900" indent="-342900" algn="l">
              <a:buFont typeface="Wingdings" panose="05000000000000000000" pitchFamily="2" charset="2"/>
              <a:buChar char="n"/>
            </a:pPr>
            <a:r>
              <a:rPr lang="zh-CN" altLang="en-US" sz="2800">
                <a:latin typeface="华文新魏" panose="02010800040101010101" charset="-122"/>
                <a:ea typeface="华文新魏" panose="02010800040101010101" charset="-122"/>
                <a:sym typeface="+mn-lt"/>
              </a:rPr>
              <a:t>考查时态和主谓一致</a:t>
            </a:r>
            <a:endParaRPr lang="zh-CN" altLang="en-US" sz="2800">
              <a:latin typeface="华文新魏" panose="02010800040101010101" charset="-122"/>
              <a:ea typeface="华文新魏" panose="02010800040101010101" charset="-122"/>
              <a:sym typeface="+mn-lt"/>
            </a:endParaRPr>
          </a:p>
        </p:txBody>
      </p:sp>
      <p:grpSp>
        <p:nvGrpSpPr>
          <p:cNvPr id="17" name="组合 16"/>
          <p:cNvGrpSpPr/>
          <p:nvPr>
            <p:custDataLst>
              <p:tags r:id="rId4"/>
            </p:custDataLst>
          </p:nvPr>
        </p:nvGrpSpPr>
        <p:grpSpPr>
          <a:xfrm>
            <a:off x="1504803" y="3638137"/>
            <a:ext cx="10038080" cy="2807970"/>
            <a:chOff x="5643098" y="4578572"/>
            <a:chExt cx="10038080" cy="2807970"/>
          </a:xfrm>
        </p:grpSpPr>
        <p:sp>
          <p:nvSpPr>
            <p:cNvPr id="14" name="文本框 13"/>
            <p:cNvSpPr txBox="1"/>
            <p:nvPr>
              <p:custDataLst>
                <p:tags r:id="rId5"/>
              </p:custDataLst>
            </p:nvPr>
          </p:nvSpPr>
          <p:spPr>
            <a:xfrm>
              <a:off x="7536668" y="4578572"/>
              <a:ext cx="8144510" cy="2807970"/>
            </a:xfrm>
            <a:prstGeom prst="rect">
              <a:avLst/>
            </a:prstGeom>
            <a:solidFill>
              <a:schemeClr val="accent3">
                <a:lumMod val="20000"/>
                <a:lumOff val="80000"/>
              </a:schemeClr>
            </a:solidFill>
            <a:ln>
              <a:solidFill>
                <a:schemeClr val="tx1"/>
              </a:solidFill>
              <a:prstDash val="dash"/>
            </a:ln>
          </p:spPr>
          <p:txBody>
            <a:bodyPr wrap="square">
              <a:noAutofit/>
            </a:bodyPr>
            <a:lstStyle/>
            <a:p>
              <a:pPr algn="just">
                <a:lnSpc>
                  <a:spcPct val="150000"/>
                </a:lnSpc>
                <a:spcBef>
                  <a:spcPct val="0"/>
                </a:spcBef>
                <a:spcAft>
                  <a:spcPct val="0"/>
                </a:spcAft>
              </a:pPr>
              <a:r>
                <a:rPr lang="zh-CN" altLang="en-US" sz="2400" b="1">
                  <a:solidFill>
                    <a:srgbClr val="C00000"/>
                  </a:solidFill>
                  <a:latin typeface="+mn-cs"/>
                  <a:ea typeface="幼圆" panose="02010509060101010101" pitchFamily="49" charset="-122"/>
                  <a:sym typeface="+mn-lt"/>
                </a:rPr>
                <a:t>句意：风筝是</a:t>
              </a:r>
              <a:r>
                <a:rPr lang="en-US" altLang="zh-CN" sz="2400" b="1">
                  <a:solidFill>
                    <a:srgbClr val="C00000"/>
                  </a:solidFill>
                  <a:latin typeface="+mn-cs"/>
                  <a:ea typeface="幼圆" panose="02010509060101010101" pitchFamily="49" charset="-122"/>
                  <a:sym typeface="+mn-lt"/>
                </a:rPr>
                <a:t>2000</a:t>
              </a:r>
              <a:r>
                <a:rPr lang="zh-CN" altLang="en-US" sz="2400" b="1">
                  <a:solidFill>
                    <a:srgbClr val="C00000"/>
                  </a:solidFill>
                  <a:latin typeface="+mn-cs"/>
                  <a:ea typeface="幼圆" panose="02010509060101010101" pitchFamily="49" charset="-122"/>
                  <a:sym typeface="+mn-lt"/>
                </a:rPr>
                <a:t>多年前在中国发明的，被认为是人类创造的最早的飞行物体。分析句子可知，此处为谓语动词的填入，主语为复数名词</a:t>
              </a:r>
              <a:r>
                <a:rPr lang="en-US" altLang="zh-CN" sz="2400" b="1">
                  <a:solidFill>
                    <a:srgbClr val="C00000"/>
                  </a:solidFill>
                  <a:latin typeface="+mn-cs"/>
                  <a:ea typeface="幼圆" panose="02010509060101010101" pitchFamily="49" charset="-122"/>
                  <a:sym typeface="+mn-lt"/>
                </a:rPr>
                <a:t>Kites</a:t>
              </a:r>
              <a:r>
                <a:rPr lang="zh-CN" altLang="en-US" sz="2400" b="1">
                  <a:solidFill>
                    <a:srgbClr val="C00000"/>
                  </a:solidFill>
                  <a:latin typeface="+mn-cs"/>
                  <a:ea typeface="幼圆" panose="02010509060101010101" pitchFamily="49" charset="-122"/>
                  <a:sym typeface="+mn-lt"/>
                </a:rPr>
                <a:t>和动词</a:t>
              </a:r>
              <a:r>
                <a:rPr lang="en-US" altLang="zh-CN" sz="2400" b="1">
                  <a:solidFill>
                    <a:srgbClr val="C00000"/>
                  </a:solidFill>
                  <a:latin typeface="+mn-cs"/>
                  <a:ea typeface="幼圆" panose="02010509060101010101" pitchFamily="49" charset="-122"/>
                  <a:sym typeface="+mn-lt"/>
                </a:rPr>
                <a:t>believe</a:t>
              </a:r>
              <a:r>
                <a:rPr lang="zh-CN" altLang="en-US" sz="2400" b="1">
                  <a:solidFill>
                    <a:srgbClr val="C00000"/>
                  </a:solidFill>
                  <a:latin typeface="+mn-cs"/>
                  <a:ea typeface="幼圆" panose="02010509060101010101" pitchFamily="49" charset="-122"/>
                  <a:sym typeface="+mn-lt"/>
                </a:rPr>
                <a:t>为被动关系，结合句意可知，为陈述客观事实，所以为一般现在时的被动语态结构。故填</a:t>
              </a:r>
              <a:r>
                <a:rPr lang="en-US" altLang="zh-CN" sz="2400" b="1">
                  <a:solidFill>
                    <a:srgbClr val="C00000"/>
                  </a:solidFill>
                  <a:latin typeface="+mn-cs"/>
                  <a:ea typeface="幼圆" panose="02010509060101010101" pitchFamily="49" charset="-122"/>
                  <a:sym typeface="+mn-lt"/>
                </a:rPr>
                <a:t>are believed</a:t>
              </a:r>
              <a:r>
                <a:rPr lang="zh-CN" altLang="en-US" sz="2400" b="1">
                  <a:solidFill>
                    <a:srgbClr val="C00000"/>
                  </a:solidFill>
                  <a:latin typeface="+mn-cs"/>
                  <a:ea typeface="幼圆" panose="02010509060101010101" pitchFamily="49" charset="-122"/>
                  <a:sym typeface="+mn-lt"/>
                </a:rPr>
                <a:t>。</a:t>
              </a:r>
              <a:endParaRPr lang="zh-CN" altLang="en-US" sz="2400" b="1">
                <a:solidFill>
                  <a:srgbClr val="C00000"/>
                </a:solidFill>
                <a:latin typeface="+mn-cs"/>
                <a:ea typeface="幼圆" panose="02010509060101010101" pitchFamily="49" charset="-122"/>
                <a:sym typeface="+mn-lt"/>
              </a:endParaRPr>
            </a:p>
          </p:txBody>
        </p:sp>
        <p:pic>
          <p:nvPicPr>
            <p:cNvPr id="16" name="图片 15"/>
            <p:cNvPicPr>
              <a:picLocks noChangeAspect="1"/>
            </p:cNvPicPr>
            <p:nvPr>
              <p:custDataLst>
                <p:tags r:id="rId6"/>
              </p:custDataLst>
            </p:nvPr>
          </p:nvPicPr>
          <p:blipFill>
            <a:blip r:embed="rId7"/>
            <a:stretch>
              <a:fillRect/>
            </a:stretch>
          </p:blipFill>
          <p:spPr>
            <a:xfrm>
              <a:off x="5643098" y="4627467"/>
              <a:ext cx="1628553" cy="1628553"/>
            </a:xfrm>
            <a:prstGeom prst="rect">
              <a:avLst/>
            </a:prstGeom>
          </p:spPr>
        </p:pic>
      </p:grpSp>
      <p:sp>
        <p:nvSpPr>
          <p:cNvPr id="18" name="Text Box 2"/>
          <p:cNvSpPr txBox="1">
            <a:spLocks noChangeArrowheads="1"/>
          </p:cNvSpPr>
          <p:nvPr>
            <p:custDataLst>
              <p:tags r:id="rId8"/>
            </p:custDataLst>
          </p:nvPr>
        </p:nvSpPr>
        <p:spPr bwMode="auto">
          <a:xfrm>
            <a:off x="6306185" y="1522730"/>
            <a:ext cx="2376170" cy="524510"/>
          </a:xfrm>
          <a:prstGeom prst="rect">
            <a:avLst/>
          </a:prstGeom>
          <a:solidFill>
            <a:srgbClr val="FFC000"/>
          </a:solidFill>
          <a:ln w="9525">
            <a:solidFill>
              <a:srgbClr val="000000"/>
            </a:solidFill>
            <a:prstDash val="dash"/>
            <a:miter lim="800000"/>
          </a:ln>
        </p:spPr>
        <p:txBody>
          <a:bodyPr wrap="square" anchor="ctr"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ct val="50000"/>
              </a:spcBef>
              <a:buFont typeface="Arial" panose="020B0604020202020204" pitchFamily="34" charset="0"/>
              <a:buNone/>
            </a:pPr>
            <a:r>
              <a:rPr kumimoji="1" lang="en-US" altLang="zh-CN" sz="2800" b="1">
                <a:latin typeface="Times New Roman" panose="02020603050405020304"/>
                <a:ea typeface="+mn-ea"/>
                <a:cs typeface="Times New Roman" panose="02020603050405020304" pitchFamily="18" charset="0"/>
                <a:sym typeface="+mn-lt"/>
              </a:rPr>
              <a:t>are believed</a:t>
            </a:r>
            <a:endParaRPr kumimoji="1" lang="en-US" altLang="zh-CN" sz="2800" b="1">
              <a:latin typeface="Times New Roman" panose="02020603050405020304"/>
              <a:ea typeface="+mn-ea"/>
              <a:cs typeface="Times New Roman" panose="02020603050405020304" pitchFamily="18" charset="0"/>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35280" y="237490"/>
            <a:ext cx="11522075" cy="554355"/>
          </a:xfrm>
          <a:prstGeom prst="rect">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3600">
                <a:solidFill>
                  <a:srgbClr val="FF0000"/>
                </a:solidFill>
                <a:latin typeface="华文新魏" panose="02010800040101010101" charset="-122"/>
                <a:ea typeface="华文新魏" panose="02010800040101010101" charset="-122"/>
                <a:cs typeface="华文新魏" panose="02010800040101010101" charset="-122"/>
                <a:sym typeface="+mn-ea"/>
              </a:rPr>
              <a:t>被动语态</a:t>
            </a:r>
            <a:r>
              <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rPr>
              <a:t>构成</a:t>
            </a:r>
            <a:r>
              <a:rPr lang="en-US" altLang="zh-CN" sz="3600">
                <a:solidFill>
                  <a:schemeClr val="tx1"/>
                </a:solidFill>
                <a:latin typeface="华文新魏" panose="02010800040101010101" charset="-122"/>
                <a:ea typeface="华文新魏" panose="02010800040101010101" charset="-122"/>
                <a:cs typeface="华文新魏" panose="02010800040101010101" charset="-122"/>
                <a:sym typeface="+mn-ea"/>
              </a:rPr>
              <a:t>(</a:t>
            </a:r>
            <a:r>
              <a:rPr lang="zh-CN" altLang="en-US" sz="3600">
                <a:solidFill>
                  <a:schemeClr val="tx1"/>
                </a:solidFill>
                <a:latin typeface="华文新魏" panose="02010800040101010101" charset="-122"/>
                <a:ea typeface="华文新魏" panose="02010800040101010101" charset="-122"/>
                <a:cs typeface="华文新魏" panose="02010800040101010101" charset="-122"/>
                <a:sym typeface="+mn-ea"/>
              </a:rPr>
              <a:t>基本公式：</a:t>
            </a:r>
            <a:r>
              <a:rPr lang="en-US" altLang="zh-CN" sz="3600">
                <a:solidFill>
                  <a:schemeClr val="tx1"/>
                </a:solidFill>
                <a:latin typeface="华文新魏" panose="02010800040101010101" charset="-122"/>
                <a:ea typeface="华文新魏" panose="02010800040101010101" charset="-122"/>
                <a:cs typeface="华文新魏" panose="02010800040101010101" charset="-122"/>
                <a:sym typeface="+mn-ea"/>
              </a:rPr>
              <a:t>be done)</a:t>
            </a:r>
            <a:endParaRPr lang="en-US" altLang="zh-CN" sz="360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graphicFrame>
        <p:nvGraphicFramePr>
          <p:cNvPr id="6660164" name="表格 6660163"/>
          <p:cNvGraphicFramePr>
            <a:graphicFrameLocks noGrp="1"/>
          </p:cNvGraphicFramePr>
          <p:nvPr>
            <p:custDataLst>
              <p:tags r:id="rId2"/>
            </p:custDataLst>
          </p:nvPr>
        </p:nvGraphicFramePr>
        <p:xfrm>
          <a:off x="289243" y="993140"/>
          <a:ext cx="11567795" cy="5140325"/>
        </p:xfrm>
        <a:graphic>
          <a:graphicData uri="http://schemas.openxmlformats.org/drawingml/2006/table">
            <a:tbl>
              <a:tblPr firstRow="1" bandRow="1">
                <a:tableStyleId>{82B49132-C5E7-4A39-895C-8B37405C87CD}</a:tableStyleId>
              </a:tblPr>
              <a:tblGrid>
                <a:gridCol w="2087880"/>
                <a:gridCol w="9479915"/>
              </a:tblGrid>
              <a:tr h="603250">
                <a:tc>
                  <a:txBody>
                    <a:bodyPr wrap="square"/>
                    <a:lstStyle/>
                    <a:p>
                      <a:pPr algn="ctr" defTabSz="914400">
                        <a:lnSpc>
                          <a:spcPct val="120000"/>
                        </a:lnSpc>
                        <a:buNone/>
                        <a:tabLst>
                          <a:tab pos="2971800" algn="l"/>
                        </a:tabLst>
                      </a:pPr>
                      <a:r>
                        <a:rPr lang="zh-CN" altLang="en-US" sz="3200">
                          <a:latin typeface="Times New Roman" panose="02020603050405020304" pitchFamily="18" charset="0"/>
                          <a:ea typeface="华文楷体" panose="02010600040101010101" charset="-122"/>
                        </a:rPr>
                        <a:t>时态种类</a:t>
                      </a:r>
                      <a:endParaRPr lang="zh-CN" altLang="en-US" sz="3200">
                        <a:latin typeface="Times New Roman" panose="02020603050405020304" pitchFamily="18" charset="0"/>
                        <a:ea typeface="华文楷体" panose="02010600040101010101" charset="-122"/>
                      </a:endParaRPr>
                    </a:p>
                  </a:txBody>
                  <a:tcPr vert="horz" anchor="ctr"/>
                </a:tc>
                <a:tc>
                  <a:txBody>
                    <a:bodyPr wrap="square"/>
                    <a:lstStyle/>
                    <a:p>
                      <a:pPr algn="ctr" defTabSz="914400">
                        <a:lnSpc>
                          <a:spcPct val="120000"/>
                        </a:lnSpc>
                        <a:buNone/>
                        <a:tabLst>
                          <a:tab pos="2971800" algn="l"/>
                        </a:tabLst>
                      </a:pPr>
                      <a:r>
                        <a:rPr lang="zh-CN" altLang="en-US" sz="3200">
                          <a:latin typeface="Times New Roman" panose="02020603050405020304" pitchFamily="18" charset="0"/>
                          <a:ea typeface="华文楷体" panose="02010600040101010101" charset="-122"/>
                        </a:rPr>
                        <a:t>构成公式及构成方法</a:t>
                      </a:r>
                      <a:endParaRPr lang="zh-CN" altLang="en-US" sz="3200">
                        <a:latin typeface="Times New Roman" panose="02020603050405020304" pitchFamily="18" charset="0"/>
                        <a:ea typeface="华文楷体" panose="02010600040101010101" charset="-122"/>
                      </a:endParaRPr>
                    </a:p>
                  </a:txBody>
                  <a:tcPr vert="horz" anchor="ctr"/>
                </a:tc>
              </a:tr>
              <a:tr h="603250">
                <a:tc>
                  <a:txBody>
                    <a:bodyPr wrap="square"/>
                    <a:lstStyle/>
                    <a:p>
                      <a:pPr algn="ctr" defTabSz="914400">
                        <a:lnSpc>
                          <a:spcPct val="120000"/>
                        </a:lnSpc>
                        <a:buNone/>
                        <a:tabLst>
                          <a:tab pos="2971800" algn="l"/>
                        </a:tabLst>
                      </a:pPr>
                      <a:r>
                        <a:rPr lang="zh-CN" altLang="en-US" sz="2800" b="1">
                          <a:latin typeface="Times New Roman" panose="02020603050405020304" pitchFamily="18" charset="0"/>
                          <a:ea typeface="华文楷体" panose="02010600040101010101" charset="-122"/>
                        </a:rPr>
                        <a:t>一般时态</a:t>
                      </a:r>
                      <a:endParaRPr lang="zh-CN" altLang="en-US" sz="2800" b="1">
                        <a:latin typeface="Times New Roman" panose="02020603050405020304" pitchFamily="18" charset="0"/>
                        <a:ea typeface="华文楷体" panose="02010600040101010101" charset="-122"/>
                      </a:endParaRPr>
                    </a:p>
                  </a:txBody>
                  <a:tcPr vert="horz" anchor="ctr"/>
                </a:tc>
                <a:tc>
                  <a:txBody>
                    <a:bodyPr wrap="square"/>
                    <a:lstStyle/>
                    <a:p>
                      <a:pPr algn="ctr" defTabSz="914400">
                        <a:lnSpc>
                          <a:spcPct val="120000"/>
                        </a:lnSpc>
                        <a:buNone/>
                        <a:tabLst>
                          <a:tab pos="2971800" algn="l"/>
                        </a:tabLst>
                      </a:pPr>
                      <a:r>
                        <a:rPr lang="en-US" altLang="zh-CN"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be (am/is/are, was/were, will/shall be)</a:t>
                      </a:r>
                      <a:r>
                        <a:rPr lang="zh-CN" altLang="en-US"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＋过去分词</a:t>
                      </a:r>
                      <a:endParaRPr lang="zh-CN" altLang="en-US" sz="2800" b="1">
                        <a:highlight>
                          <a:srgbClr val="FFFF00"/>
                        </a:highlight>
                        <a:latin typeface="Times New Roman" panose="02020603050405020304" pitchFamily="18" charset="0"/>
                        <a:ea typeface="华文楷体" panose="02010600040101010101" charset="-122"/>
                        <a:cs typeface="Times New Roman" panose="02020603050405020304" pitchFamily="18" charset="0"/>
                      </a:endParaRPr>
                    </a:p>
                  </a:txBody>
                  <a:tcPr vert="horz" anchor="ctr"/>
                </a:tc>
              </a:tr>
              <a:tr h="1628775">
                <a:tc>
                  <a:txBody>
                    <a:bodyPr wrap="square"/>
                    <a:lstStyle/>
                    <a:p>
                      <a:pPr algn="ctr" defTabSz="914400">
                        <a:lnSpc>
                          <a:spcPct val="120000"/>
                        </a:lnSpc>
                        <a:buNone/>
                        <a:tabLst>
                          <a:tab pos="2971800" algn="l"/>
                        </a:tabLst>
                      </a:pPr>
                      <a:r>
                        <a:rPr lang="zh-CN" altLang="en-US" sz="2800" b="1">
                          <a:latin typeface="Times New Roman" panose="02020603050405020304" pitchFamily="18" charset="0"/>
                          <a:ea typeface="华文楷体" panose="02010600040101010101" charset="-122"/>
                        </a:rPr>
                        <a:t>进行时态</a:t>
                      </a:r>
                      <a:endParaRPr lang="zh-CN" altLang="en-US" sz="2800" b="1">
                        <a:latin typeface="Times New Roman" panose="02020603050405020304" pitchFamily="18" charset="0"/>
                        <a:ea typeface="华文楷体" panose="02010600040101010101" charset="-122"/>
                      </a:endParaRPr>
                    </a:p>
                  </a:txBody>
                  <a:tcPr vert="horz" anchor="ctr"/>
                </a:tc>
                <a:tc>
                  <a:txBody>
                    <a:bodyPr wrap="square"/>
                    <a:lstStyle/>
                    <a:p>
                      <a:pPr algn="ctr" defTabSz="914400">
                        <a:lnSpc>
                          <a:spcPct val="120000"/>
                        </a:lnSpc>
                        <a:buNone/>
                        <a:tabLst>
                          <a:tab pos="2971800" algn="l"/>
                        </a:tabLst>
                      </a:pPr>
                      <a:r>
                        <a:rPr lang="en-US" altLang="zh-CN"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be (am/is/are, was/were)</a:t>
                      </a:r>
                      <a:r>
                        <a:rPr lang="zh-CN" altLang="en-US"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a:t>
                      </a:r>
                      <a:r>
                        <a:rPr lang="en-US" altLang="zh-CN"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being</a:t>
                      </a:r>
                      <a:r>
                        <a:rPr lang="zh-CN" altLang="en-US"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＋过去分词</a:t>
                      </a:r>
                      <a:endParaRPr lang="zh-CN" altLang="en-US" sz="1000" b="1">
                        <a:highlight>
                          <a:srgbClr val="FFFF00"/>
                        </a:highlight>
                        <a:latin typeface="Times New Roman" panose="02020603050405020304" pitchFamily="18" charset="0"/>
                        <a:ea typeface="华文楷体" panose="02010600040101010101" charset="-122"/>
                        <a:cs typeface="Times New Roman" panose="02020603050405020304" pitchFamily="18" charset="0"/>
                      </a:endParaRPr>
                    </a:p>
                    <a:p>
                      <a:pPr defTabSz="914400" eaLnBrk="0" hangingPunct="0">
                        <a:lnSpc>
                          <a:spcPct val="120000"/>
                        </a:lnSpc>
                        <a:buNone/>
                        <a:tabLst>
                          <a:tab pos="2971800" algn="l"/>
                        </a:tabLst>
                      </a:pPr>
                      <a:r>
                        <a:rPr lang="zh-CN" altLang="en-US" sz="2800">
                          <a:latin typeface="Times New Roman" panose="02020603050405020304" pitchFamily="18" charset="0"/>
                          <a:ea typeface="华文楷体" panose="02010600040101010101" charset="-122"/>
                          <a:cs typeface="Times New Roman" panose="02020603050405020304" pitchFamily="18" charset="0"/>
                        </a:rPr>
                        <a:t>把“</a:t>
                      </a:r>
                      <a:r>
                        <a:rPr lang="en-US" altLang="zh-CN" sz="2800">
                          <a:latin typeface="Times New Roman" panose="02020603050405020304" pitchFamily="18" charset="0"/>
                          <a:ea typeface="华文楷体" panose="02010600040101010101" charset="-122"/>
                          <a:cs typeface="Times New Roman" panose="02020603050405020304" pitchFamily="18" charset="0"/>
                        </a:rPr>
                        <a:t>be</a:t>
                      </a:r>
                      <a:r>
                        <a:rPr lang="zh-CN" altLang="en-US" sz="2800">
                          <a:latin typeface="Times New Roman" panose="02020603050405020304" pitchFamily="18" charset="0"/>
                          <a:ea typeface="华文楷体" panose="02010600040101010101" charset="-122"/>
                          <a:cs typeface="Times New Roman" panose="02020603050405020304" pitchFamily="18" charset="0"/>
                        </a:rPr>
                        <a:t>＋过去分词”中的</a:t>
                      </a:r>
                      <a:r>
                        <a:rPr lang="en-US" altLang="zh-CN" sz="2800">
                          <a:latin typeface="Times New Roman" panose="02020603050405020304" pitchFamily="18" charset="0"/>
                          <a:ea typeface="华文楷体" panose="02010600040101010101" charset="-122"/>
                          <a:cs typeface="Times New Roman" panose="02020603050405020304" pitchFamily="18" charset="0"/>
                        </a:rPr>
                        <a:t>be</a:t>
                      </a:r>
                      <a:r>
                        <a:rPr lang="zh-CN" altLang="en-US" sz="2800">
                          <a:latin typeface="Times New Roman" panose="02020603050405020304" pitchFamily="18" charset="0"/>
                          <a:ea typeface="华文楷体" panose="02010600040101010101" charset="-122"/>
                          <a:cs typeface="Times New Roman" panose="02020603050405020304" pitchFamily="18" charset="0"/>
                        </a:rPr>
                        <a:t>变为进行时</a:t>
                      </a:r>
                      <a:r>
                        <a:rPr lang="en-US" altLang="zh-CN" sz="2800">
                          <a:latin typeface="Times New Roman" panose="02020603050405020304" pitchFamily="18" charset="0"/>
                          <a:ea typeface="华文楷体" panose="02010600040101010101" charset="-122"/>
                          <a:cs typeface="Times New Roman" panose="02020603050405020304" pitchFamily="18" charset="0"/>
                        </a:rPr>
                        <a:t>(be</a:t>
                      </a:r>
                      <a:r>
                        <a:rPr lang="zh-CN" altLang="en-US" sz="2800">
                          <a:latin typeface="Times New Roman" panose="02020603050405020304" pitchFamily="18" charset="0"/>
                          <a:ea typeface="华文楷体" panose="02010600040101010101" charset="-122"/>
                          <a:cs typeface="Times New Roman" panose="02020603050405020304" pitchFamily="18" charset="0"/>
                        </a:rPr>
                        <a:t>＋</a:t>
                      </a:r>
                      <a:r>
                        <a:rPr lang="en-US" altLang="zh-CN" sz="2800">
                          <a:latin typeface="Times New Roman" panose="02020603050405020304" pitchFamily="18" charset="0"/>
                          <a:ea typeface="华文楷体" panose="02010600040101010101" charset="-122"/>
                          <a:cs typeface="Times New Roman" panose="02020603050405020304" pitchFamily="18" charset="0"/>
                        </a:rPr>
                        <a:t>being)</a:t>
                      </a:r>
                      <a:r>
                        <a:rPr lang="zh-CN" altLang="en-US" sz="2800">
                          <a:latin typeface="Times New Roman" panose="02020603050405020304" pitchFamily="18" charset="0"/>
                          <a:ea typeface="华文楷体" panose="02010600040101010101" charset="-122"/>
                          <a:cs typeface="Times New Roman" panose="02020603050405020304" pitchFamily="18" charset="0"/>
                        </a:rPr>
                        <a:t>，其后的过去分词不变</a:t>
                      </a:r>
                      <a:endParaRPr lang="zh-CN" altLang="en-US" sz="2800">
                        <a:latin typeface="Times New Roman" panose="02020603050405020304" pitchFamily="18" charset="0"/>
                        <a:ea typeface="华文楷体" panose="02010600040101010101" charset="-122"/>
                        <a:cs typeface="Times New Roman" panose="02020603050405020304" pitchFamily="18" charset="0"/>
                      </a:endParaRPr>
                    </a:p>
                  </a:txBody>
                  <a:tcPr vert="horz" anchor="ctr"/>
                </a:tc>
              </a:tr>
              <a:tr h="1628775">
                <a:tc>
                  <a:txBody>
                    <a:bodyPr wrap="square"/>
                    <a:lstStyle/>
                    <a:p>
                      <a:pPr algn="ctr" defTabSz="914400">
                        <a:lnSpc>
                          <a:spcPct val="120000"/>
                        </a:lnSpc>
                        <a:buNone/>
                        <a:tabLst>
                          <a:tab pos="2971800" algn="l"/>
                        </a:tabLst>
                      </a:pPr>
                      <a:r>
                        <a:rPr lang="zh-CN" altLang="en-US" sz="2800" b="1">
                          <a:latin typeface="Times New Roman" panose="02020603050405020304" pitchFamily="18" charset="0"/>
                          <a:ea typeface="华文楷体" panose="02010600040101010101" charset="-122"/>
                        </a:rPr>
                        <a:t>完成时态</a:t>
                      </a:r>
                      <a:endParaRPr lang="zh-CN" altLang="en-US" sz="2800" b="1">
                        <a:latin typeface="Times New Roman" panose="02020603050405020304" pitchFamily="18" charset="0"/>
                        <a:ea typeface="华文楷体" panose="02010600040101010101" charset="-122"/>
                      </a:endParaRPr>
                    </a:p>
                  </a:txBody>
                  <a:tcPr vert="horz" anchor="ctr"/>
                </a:tc>
                <a:tc>
                  <a:txBody>
                    <a:bodyPr wrap="square"/>
                    <a:lstStyle/>
                    <a:p>
                      <a:pPr algn="ctr" defTabSz="914400">
                        <a:lnSpc>
                          <a:spcPct val="120000"/>
                        </a:lnSpc>
                        <a:buNone/>
                        <a:tabLst>
                          <a:tab pos="2971800" algn="l"/>
                        </a:tabLst>
                      </a:pPr>
                      <a:r>
                        <a:rPr lang="en-US" altLang="zh-CN"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have / has/ had </a:t>
                      </a:r>
                      <a:r>
                        <a:rPr lang="zh-CN" altLang="en-US"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a:t>
                      </a:r>
                      <a:r>
                        <a:rPr lang="en-US" altLang="zh-CN"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been</a:t>
                      </a:r>
                      <a:r>
                        <a:rPr lang="zh-CN" altLang="en-US"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＋过去分词</a:t>
                      </a:r>
                      <a:endParaRPr lang="zh-CN" altLang="en-US" sz="1000">
                        <a:latin typeface="Times New Roman" panose="02020603050405020304" pitchFamily="18" charset="0"/>
                        <a:ea typeface="华文楷体" panose="02010600040101010101" charset="-122"/>
                        <a:cs typeface="Times New Roman" panose="02020603050405020304" pitchFamily="18" charset="0"/>
                      </a:endParaRPr>
                    </a:p>
                    <a:p>
                      <a:pPr defTabSz="914400" eaLnBrk="0" hangingPunct="0">
                        <a:lnSpc>
                          <a:spcPct val="120000"/>
                        </a:lnSpc>
                        <a:buNone/>
                        <a:tabLst>
                          <a:tab pos="2971800" algn="l"/>
                        </a:tabLst>
                      </a:pPr>
                      <a:r>
                        <a:rPr lang="zh-CN" altLang="en-US" sz="2800">
                          <a:latin typeface="Times New Roman" panose="02020603050405020304" pitchFamily="18" charset="0"/>
                          <a:ea typeface="华文楷体" panose="02010600040101010101" charset="-122"/>
                          <a:cs typeface="Times New Roman" panose="02020603050405020304" pitchFamily="18" charset="0"/>
                        </a:rPr>
                        <a:t>把“</a:t>
                      </a:r>
                      <a:r>
                        <a:rPr lang="en-US" altLang="zh-CN" sz="2800">
                          <a:latin typeface="Times New Roman" panose="02020603050405020304" pitchFamily="18" charset="0"/>
                          <a:ea typeface="华文楷体" panose="02010600040101010101" charset="-122"/>
                          <a:cs typeface="Times New Roman" panose="02020603050405020304" pitchFamily="18" charset="0"/>
                        </a:rPr>
                        <a:t>be</a:t>
                      </a:r>
                      <a:r>
                        <a:rPr lang="zh-CN" altLang="en-US" sz="2800">
                          <a:latin typeface="Times New Roman" panose="02020603050405020304" pitchFamily="18" charset="0"/>
                          <a:ea typeface="华文楷体" panose="02010600040101010101" charset="-122"/>
                          <a:cs typeface="Times New Roman" panose="02020603050405020304" pitchFamily="18" charset="0"/>
                        </a:rPr>
                        <a:t>＋过去分词”中的</a:t>
                      </a:r>
                      <a:r>
                        <a:rPr lang="en-US" altLang="zh-CN" sz="2800">
                          <a:latin typeface="Times New Roman" panose="02020603050405020304" pitchFamily="18" charset="0"/>
                          <a:ea typeface="华文楷体" panose="02010600040101010101" charset="-122"/>
                          <a:cs typeface="Times New Roman" panose="02020603050405020304" pitchFamily="18" charset="0"/>
                        </a:rPr>
                        <a:t>be</a:t>
                      </a:r>
                      <a:r>
                        <a:rPr lang="zh-CN" altLang="en-US" sz="2800">
                          <a:latin typeface="Times New Roman" panose="02020603050405020304" pitchFamily="18" charset="0"/>
                          <a:ea typeface="华文楷体" panose="02010600040101010101" charset="-122"/>
                          <a:cs typeface="Times New Roman" panose="02020603050405020304" pitchFamily="18" charset="0"/>
                        </a:rPr>
                        <a:t>变为完成时</a:t>
                      </a:r>
                      <a:r>
                        <a:rPr lang="en-US" altLang="zh-CN" sz="2800">
                          <a:latin typeface="Times New Roman" panose="02020603050405020304" pitchFamily="18" charset="0"/>
                          <a:ea typeface="华文楷体" panose="02010600040101010101" charset="-122"/>
                          <a:cs typeface="Times New Roman" panose="02020603050405020304" pitchFamily="18" charset="0"/>
                        </a:rPr>
                        <a:t>(have been)</a:t>
                      </a:r>
                      <a:r>
                        <a:rPr lang="zh-CN" altLang="en-US" sz="2800">
                          <a:latin typeface="Times New Roman" panose="02020603050405020304" pitchFamily="18" charset="0"/>
                          <a:ea typeface="华文楷体" panose="02010600040101010101" charset="-122"/>
                          <a:cs typeface="Times New Roman" panose="02020603050405020304" pitchFamily="18" charset="0"/>
                        </a:rPr>
                        <a:t>，其后的过去分词不变</a:t>
                      </a:r>
                      <a:endParaRPr lang="zh-CN" altLang="en-US" sz="2800">
                        <a:latin typeface="Times New Roman" panose="02020603050405020304" pitchFamily="18" charset="0"/>
                        <a:ea typeface="华文楷体" panose="02010600040101010101" charset="-122"/>
                        <a:cs typeface="Times New Roman" panose="02020603050405020304" pitchFamily="18" charset="0"/>
                      </a:endParaRPr>
                    </a:p>
                  </a:txBody>
                  <a:tcPr vert="horz" anchor="ctr"/>
                </a:tc>
              </a:tr>
              <a:tr h="603250">
                <a:tc>
                  <a:txBody>
                    <a:bodyPr wrap="square"/>
                    <a:lstStyle/>
                    <a:p>
                      <a:pPr algn="ctr" defTabSz="914400">
                        <a:lnSpc>
                          <a:spcPct val="120000"/>
                        </a:lnSpc>
                        <a:buNone/>
                        <a:tabLst>
                          <a:tab pos="2971800" algn="l"/>
                        </a:tabLst>
                      </a:pPr>
                      <a:r>
                        <a:rPr lang="zh-CN" altLang="en-US" sz="2800" b="1">
                          <a:latin typeface="Times New Roman" panose="02020603050405020304" pitchFamily="18" charset="0"/>
                          <a:ea typeface="华文楷体" panose="02010600040101010101" charset="-122"/>
                        </a:rPr>
                        <a:t>过去将来时</a:t>
                      </a:r>
                      <a:endParaRPr lang="zh-CN" altLang="en-US" sz="2800" b="1">
                        <a:latin typeface="Times New Roman" panose="02020603050405020304" pitchFamily="18" charset="0"/>
                        <a:ea typeface="华文楷体" panose="02010600040101010101" charset="-122"/>
                      </a:endParaRPr>
                    </a:p>
                  </a:txBody>
                  <a:tcPr vert="horz" anchor="ctr"/>
                </a:tc>
                <a:tc>
                  <a:txBody>
                    <a:bodyPr wrap="square"/>
                    <a:lstStyle/>
                    <a:p>
                      <a:pPr algn="ctr" defTabSz="914400">
                        <a:lnSpc>
                          <a:spcPct val="120000"/>
                        </a:lnSpc>
                        <a:buNone/>
                        <a:tabLst>
                          <a:tab pos="2971800" algn="l"/>
                        </a:tabLst>
                      </a:pPr>
                      <a:r>
                        <a:rPr lang="en-US" altLang="zh-CN"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would</a:t>
                      </a:r>
                      <a:r>
                        <a:rPr lang="zh-CN" altLang="en-US"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a:t>
                      </a:r>
                      <a:r>
                        <a:rPr lang="en-US" altLang="zh-CN"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be</a:t>
                      </a:r>
                      <a:r>
                        <a:rPr lang="zh-CN" altLang="en-US" sz="2800" b="1">
                          <a:highlight>
                            <a:srgbClr val="FFFF00"/>
                          </a:highlight>
                          <a:latin typeface="Times New Roman" panose="02020603050405020304" pitchFamily="18" charset="0"/>
                          <a:ea typeface="华文楷体" panose="02010600040101010101" charset="-122"/>
                          <a:cs typeface="Times New Roman" panose="02020603050405020304" pitchFamily="18" charset="0"/>
                        </a:rPr>
                        <a:t>＋过去分词</a:t>
                      </a:r>
                      <a:endParaRPr lang="zh-CN" altLang="en-US" sz="2800" b="1">
                        <a:highlight>
                          <a:srgbClr val="FFFF00"/>
                        </a:highlight>
                        <a:latin typeface="Times New Roman" panose="02020603050405020304" pitchFamily="18" charset="0"/>
                        <a:ea typeface="华文楷体" panose="02010600040101010101" charset="-122"/>
                        <a:cs typeface="Times New Roman" panose="02020603050405020304" pitchFamily="18" charset="0"/>
                      </a:endParaRPr>
                    </a:p>
                  </a:txBody>
                  <a:tcPr vert="horz" anchor="ctr"/>
                </a:tc>
              </a:tr>
            </a:tbl>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3870960" cy="645160"/>
          </a:xfrm>
          <a:prstGeom prst="rect">
            <a:avLst/>
          </a:prstGeom>
          <a:noFill/>
        </p:spPr>
        <p:txBody>
          <a:bodyPr wrap="square" rtlCol="0">
            <a:spAutoFit/>
          </a:bodyPr>
          <a:lstStyle/>
          <a:p>
            <a:pPr algn="l"/>
            <a:r>
              <a:rPr kumimoji="0" lang="zh-CN" altLang="en-US" sz="3600" b="1" i="0" u="none" strike="noStrike" kern="1200" cap="none" spc="0" normalizeH="0" baseline="0" noProof="0">
                <a:ln>
                  <a:noFill/>
                </a:ln>
                <a:solidFill>
                  <a:srgbClr val="C00000"/>
                </a:solidFill>
                <a:effectLst/>
                <a:uLnTx/>
                <a:uFillTx/>
                <a:latin typeface="汉仪书魂体简" panose="02010600000101010101" charset="-122"/>
                <a:ea typeface="汉仪书魂体简" panose="02010600000101010101" charset="-122"/>
                <a:cs typeface="Times New Roman" panose="02020603050405020304" pitchFamily="18" charset="0"/>
                <a:sym typeface="+mn-lt"/>
              </a:rPr>
              <a:t>被动语态高频考点</a:t>
            </a:r>
            <a:endParaRPr kumimoji="0" lang="zh-CN" altLang="en-US" sz="3600" b="1" i="0" u="none" strike="noStrike" kern="1200" cap="none" spc="0" normalizeH="0" baseline="0" noProof="0">
              <a:ln>
                <a:noFill/>
              </a:ln>
              <a:solidFill>
                <a:srgbClr val="C00000"/>
              </a:solidFill>
              <a:effectLst/>
              <a:uLnTx/>
              <a:uFillTx/>
              <a:latin typeface="汉仪书魂体简" panose="02010600000101010101" charset="-122"/>
              <a:ea typeface="汉仪书魂体简" panose="02010600000101010101" charset="-122"/>
              <a:cs typeface="Times New Roman" panose="02020603050405020304" pitchFamily="18" charset="0"/>
              <a:sym typeface="+mn-lt"/>
            </a:endParaRPr>
          </a:p>
        </p:txBody>
      </p:sp>
      <p:sp>
        <p:nvSpPr>
          <p:cNvPr id="2" name="文本框 1"/>
          <p:cNvSpPr txBox="1"/>
          <p:nvPr>
            <p:custDataLst>
              <p:tags r:id="rId2"/>
            </p:custDataLst>
          </p:nvPr>
        </p:nvSpPr>
        <p:spPr>
          <a:xfrm>
            <a:off x="299720" y="816610"/>
            <a:ext cx="11139170" cy="5225415"/>
          </a:xfrm>
          <a:prstGeom prst="rect">
            <a:avLst/>
          </a:prstGeom>
        </p:spPr>
        <p:txBody>
          <a:bodyPr>
            <a:noAutofit/>
          </a:bodyPr>
          <a:lstStyle/>
          <a:p>
            <a:pPr marL="0" indent="133350" algn="l" defTabSz="266700">
              <a:lnSpc>
                <a:spcPct val="150000"/>
              </a:lnSpc>
              <a:buClrTx/>
              <a:buSzTx/>
              <a:buFontTx/>
            </a:pPr>
            <a:r>
              <a:rPr lang="en-US" altLang="zh-CN"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(1) get done </a:t>
            </a:r>
            <a:r>
              <a:rPr lang="zh-CN" altLang="en-US"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表被动。</a:t>
            </a:r>
            <a:r>
              <a:rPr lang="zh-CN" altLang="en-US" sz="2800" b="1">
                <a:uFillTx/>
                <a:latin typeface="Times New Roman" panose="02020603050405020304" pitchFamily="18" charset="0"/>
                <a:ea typeface="华文楷体" panose="02010600040101010101" charset="-122"/>
                <a:cs typeface="Times New Roman" panose="02020603050405020304" pitchFamily="18" charset="0"/>
                <a:sym typeface="+mn-ea"/>
              </a:rPr>
              <a:t>此类短语主要有</a:t>
            </a:r>
            <a:r>
              <a:rPr lang="en-US" altLang="zh-CN" sz="2800" b="1">
                <a:solidFill>
                  <a:srgbClr val="00B0F0"/>
                </a:solidFill>
                <a:uFillTx/>
                <a:latin typeface="Times New Roman" panose="02020603050405020304" pitchFamily="18" charset="0"/>
                <a:ea typeface="华文楷体" panose="02010600040101010101" charset="-122"/>
                <a:cs typeface="Times New Roman" panose="02020603050405020304" pitchFamily="18" charset="0"/>
                <a:sym typeface="+mn-ea"/>
              </a:rPr>
              <a:t>get paid/lost/hurt</a:t>
            </a:r>
            <a:r>
              <a:rPr lang="zh-CN" altLang="en-US" sz="2800" b="1">
                <a:uFillTx/>
                <a:latin typeface="Times New Roman" panose="02020603050405020304" pitchFamily="18" charset="0"/>
                <a:ea typeface="华文楷体" panose="02010600040101010101" charset="-122"/>
                <a:cs typeface="Times New Roman" panose="02020603050405020304" pitchFamily="18" charset="0"/>
                <a:sym typeface="+mn-ea"/>
              </a:rPr>
              <a:t>等。</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We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get paid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every week.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我们按周获得薪酬。</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They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got married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last month.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他们上个月结婚了。</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133350" algn="l" defTabSz="266700">
              <a:lnSpc>
                <a:spcPct val="150000"/>
              </a:lnSpc>
              <a:buClrTx/>
              <a:buSzTx/>
              <a:buFontTx/>
            </a:pPr>
            <a:r>
              <a:rPr lang="en-US" altLang="zh-CN"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(2)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主动形式表被动意义。</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marL="0" indent="133350" algn="l" defTabSz="266700">
              <a:lnSpc>
                <a:spcPct val="150000"/>
              </a:lnSpc>
              <a:buClrTx/>
              <a:buSzTx/>
              <a:buFontTx/>
            </a:pPr>
            <a:r>
              <a:rPr lang="en-US"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①</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系动词</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a:t>
            </a: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adj./n. </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look,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sym typeface="+mn-ea"/>
              </a:rPr>
              <a:t>feel, sound, semll, taste,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seem,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sym typeface="+mn-ea"/>
              </a:rPr>
              <a:t>appear, go,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prove, turn</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等</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The dish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taste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s delicious.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我这菜尝起来很好吃。</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His plan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prove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d to be practical.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他的计划被证明是可行的。</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133350" algn="l" defTabSz="266700">
              <a:lnSpc>
                <a:spcPct val="100000"/>
              </a:lnSpc>
              <a:buClrTx/>
              <a:buSzTx/>
              <a:buFontTx/>
            </a:pP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8321675" cy="645160"/>
          </a:xfrm>
          <a:prstGeom prst="rect">
            <a:avLst/>
          </a:prstGeom>
          <a:noFill/>
        </p:spPr>
        <p:txBody>
          <a:bodyPr wrap="square" rtlCol="0">
            <a:spAutoFit/>
          </a:bodyPr>
          <a:lstStyle/>
          <a:p>
            <a:pPr algn="l"/>
            <a:r>
              <a:rPr kumimoji="0" lang="zh-CN" altLang="en-US" sz="3600" b="1" i="0" u="none" strike="noStrike" kern="1200" cap="none" spc="0" normalizeH="0" baseline="0" noProof="0">
                <a:ln>
                  <a:noFill/>
                </a:ln>
                <a:solidFill>
                  <a:srgbClr val="C00000"/>
                </a:solidFill>
                <a:effectLst/>
                <a:uLnTx/>
                <a:uFillTx/>
                <a:latin typeface="汉仪书魂体简" panose="02010600000101010101" charset="-122"/>
                <a:ea typeface="汉仪书魂体简" panose="02010600000101010101" charset="-122"/>
                <a:cs typeface="Times New Roman" panose="02020603050405020304" pitchFamily="18" charset="0"/>
                <a:sym typeface="+mn-lt"/>
              </a:rPr>
              <a:t>被动语态高频考点</a:t>
            </a:r>
            <a:endParaRPr kumimoji="0" lang="zh-CN" altLang="en-US" sz="3600" b="1" i="0" u="none" strike="noStrike" kern="1200" cap="none" spc="0" normalizeH="0" baseline="0" noProof="0">
              <a:ln>
                <a:noFill/>
              </a:ln>
              <a:solidFill>
                <a:srgbClr val="C00000"/>
              </a:solidFill>
              <a:effectLst/>
              <a:uLnTx/>
              <a:uFillTx/>
              <a:latin typeface="汉仪书魂体简" panose="02010600000101010101" charset="-122"/>
              <a:ea typeface="汉仪书魂体简" panose="02010600000101010101" charset="-122"/>
              <a:cs typeface="Times New Roman" panose="02020603050405020304" pitchFamily="18" charset="0"/>
              <a:sym typeface="+mn-lt"/>
            </a:endParaRPr>
          </a:p>
        </p:txBody>
      </p:sp>
      <p:sp>
        <p:nvSpPr>
          <p:cNvPr id="2" name="文本框 1"/>
          <p:cNvSpPr txBox="1"/>
          <p:nvPr>
            <p:custDataLst>
              <p:tags r:id="rId2"/>
            </p:custDataLst>
          </p:nvPr>
        </p:nvSpPr>
        <p:spPr>
          <a:xfrm>
            <a:off x="299720" y="816610"/>
            <a:ext cx="11139170" cy="4777740"/>
          </a:xfrm>
          <a:prstGeom prst="rect">
            <a:avLst/>
          </a:prstGeom>
        </p:spPr>
        <p:txBody>
          <a:bodyPr>
            <a:noAutofit/>
          </a:bodyPr>
          <a:lstStyle/>
          <a:p>
            <a:pPr marL="0" indent="133350" algn="l" defTabSz="266700">
              <a:lnSpc>
                <a:spcPct val="150000"/>
              </a:lnSpc>
              <a:buClrTx/>
              <a:buSzTx/>
              <a:buFontTx/>
            </a:pPr>
            <a:r>
              <a:rPr lang="en-US" altLang="zh-CN"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(2)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主动形式表被动意义。</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marL="0" indent="133350" algn="l" defTabSz="266700">
              <a:lnSpc>
                <a:spcPct val="150000"/>
              </a:lnSpc>
              <a:buClrTx/>
              <a:buSzTx/>
              <a:buFontTx/>
            </a:pPr>
            <a:r>
              <a:rPr lang="en-US"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②</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表示主语特征的词</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read,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sym typeface="+mn-ea"/>
              </a:rPr>
              <a:t>write, drive, sell,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wash, clean, wear, open, shut, lock</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，常与</a:t>
            </a:r>
            <a:r>
              <a:rPr lang="en-US" altLang="zh-CN" sz="2800" b="1">
                <a:solidFill>
                  <a:srgbClr val="7030A0"/>
                </a:solidFill>
                <a:uFillTx/>
                <a:latin typeface="Times New Roman" panose="02020603050405020304" pitchFamily="18" charset="0"/>
                <a:ea typeface="华文楷体" panose="02010600040101010101" charset="-122"/>
                <a:cs typeface="Times New Roman" panose="02020603050405020304" pitchFamily="18" charset="0"/>
              </a:rPr>
              <a:t>not, hardly, well, easily, badly, nicely</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等副词连用。</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This kind of cloth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wash</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es </a:t>
            </a:r>
            <a:r>
              <a:rPr lang="en-US" altLang="zh-CN" sz="2800" b="1" u="sng">
                <a:solidFill>
                  <a:srgbClr val="7030A0"/>
                </a:solidFill>
                <a:uFillTx/>
                <a:latin typeface="Times New Roman" panose="02020603050405020304" pitchFamily="18" charset="0"/>
                <a:ea typeface="华文楷体" panose="02010600040101010101" charset="-122"/>
                <a:cs typeface="Times New Roman" panose="02020603050405020304" pitchFamily="18" charset="0"/>
              </a:rPr>
              <a:t>easily</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这种布料容易洗。</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i="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Harry Potter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sell</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s very </a:t>
            </a:r>
            <a:r>
              <a:rPr lang="en-US" altLang="zh-CN" sz="2800" b="1" u="sng">
                <a:solidFill>
                  <a:srgbClr val="7030A0"/>
                </a:solidFill>
                <a:uFillTx/>
                <a:latin typeface="Times New Roman" panose="02020603050405020304" pitchFamily="18" charset="0"/>
                <a:ea typeface="华文楷体" panose="02010600040101010101" charset="-122"/>
                <a:cs typeface="Times New Roman" panose="02020603050405020304" pitchFamily="18" charset="0"/>
              </a:rPr>
              <a:t>well</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133350" algn="l" defTabSz="266700">
              <a:lnSpc>
                <a:spcPct val="150000"/>
              </a:lnSpc>
              <a:buClrTx/>
              <a:buSzTx/>
              <a:buFontTx/>
            </a:pPr>
            <a:r>
              <a:rPr lang="zh-CN" altLang="en-US" sz="2800" b="1">
                <a:uFillTx/>
                <a:latin typeface="Times New Roman" panose="02020603050405020304" pitchFamily="18" charset="0"/>
                <a:ea typeface="华文楷体" panose="02010600040101010101" charset="-122"/>
                <a:cs typeface="Times New Roman" panose="02020603050405020304" pitchFamily="18" charset="0"/>
                <a:sym typeface="+mn-ea"/>
              </a:rPr>
              <a:t>③</a:t>
            </a:r>
            <a:r>
              <a:rPr lang="en-US" altLang="zh-CN" sz="2800" b="1">
                <a:uFillTx/>
                <a:latin typeface="Times New Roman" panose="02020603050405020304" pitchFamily="18" charset="0"/>
                <a:ea typeface="华文楷体" panose="02010600040101010101" charset="-122"/>
                <a:cs typeface="Times New Roman" panose="02020603050405020304" pitchFamily="18" charset="0"/>
                <a:sym typeface="+mn-ea"/>
              </a:rPr>
              <a:t> be worth doing sth. </a:t>
            </a:r>
            <a:r>
              <a:rPr lang="zh-CN" altLang="en-US" sz="2800" b="1">
                <a:uFillTx/>
                <a:latin typeface="Times New Roman" panose="02020603050405020304" pitchFamily="18" charset="0"/>
                <a:ea typeface="华文楷体" panose="02010600040101010101" charset="-122"/>
                <a:cs typeface="Times New Roman" panose="02020603050405020304" pitchFamily="18" charset="0"/>
                <a:sym typeface="+mn-ea"/>
              </a:rPr>
              <a:t>主动表被动</a:t>
            </a:r>
            <a:endParaRPr lang="zh-CN" altLang="en-US" sz="2800" b="1">
              <a:uFillTx/>
              <a:latin typeface="Times New Roman" panose="02020603050405020304" pitchFamily="18" charset="0"/>
              <a:ea typeface="华文楷体" panose="02010600040101010101" charset="-122"/>
              <a:cs typeface="Times New Roman" panose="02020603050405020304" pitchFamily="18" charset="0"/>
              <a:sym typeface="+mn-ea"/>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The book is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worth reading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133350" algn="l" defTabSz="266700">
              <a:lnSpc>
                <a:spcPct val="100000"/>
              </a:lnSpc>
              <a:buClrTx/>
              <a:buSzTx/>
              <a:buFontTx/>
            </a:pP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8321675" cy="645160"/>
          </a:xfrm>
          <a:prstGeom prst="rect">
            <a:avLst/>
          </a:prstGeom>
          <a:noFill/>
        </p:spPr>
        <p:txBody>
          <a:bodyPr wrap="square" rtlCol="0">
            <a:spAutoFit/>
          </a:bodyPr>
          <a:lstStyle/>
          <a:p>
            <a:pPr algn="l"/>
            <a:r>
              <a:rPr kumimoji="0" lang="zh-CN" altLang="en-US" sz="3600" b="1" i="0" u="none" strike="noStrike" kern="1200" cap="none" spc="0" normalizeH="0" baseline="0" noProof="0">
                <a:ln>
                  <a:noFill/>
                </a:ln>
                <a:solidFill>
                  <a:srgbClr val="C00000"/>
                </a:solidFill>
                <a:effectLst/>
                <a:uLnTx/>
                <a:uFillTx/>
                <a:latin typeface="汉仪书魂体简" panose="02010600000101010101" charset="-122"/>
                <a:ea typeface="汉仪书魂体简" panose="02010600000101010101" charset="-122"/>
                <a:cs typeface="Times New Roman" panose="02020603050405020304" pitchFamily="18" charset="0"/>
                <a:sym typeface="+mn-lt"/>
              </a:rPr>
              <a:t>被动语态高频考点</a:t>
            </a:r>
            <a:endParaRPr kumimoji="0" lang="zh-CN" altLang="en-US" sz="3600" b="1" i="0" u="none" strike="noStrike" kern="1200" cap="none" spc="0" normalizeH="0" baseline="0" noProof="0">
              <a:ln>
                <a:noFill/>
              </a:ln>
              <a:solidFill>
                <a:srgbClr val="C00000"/>
              </a:solidFill>
              <a:effectLst/>
              <a:uLnTx/>
              <a:uFillTx/>
              <a:latin typeface="汉仪书魂体简" panose="02010600000101010101" charset="-122"/>
              <a:ea typeface="汉仪书魂体简" panose="02010600000101010101" charset="-122"/>
              <a:cs typeface="Times New Roman" panose="02020603050405020304" pitchFamily="18" charset="0"/>
              <a:sym typeface="+mn-lt"/>
            </a:endParaRPr>
          </a:p>
        </p:txBody>
      </p:sp>
      <p:sp>
        <p:nvSpPr>
          <p:cNvPr id="2" name="文本框 1"/>
          <p:cNvSpPr txBox="1"/>
          <p:nvPr>
            <p:custDataLst>
              <p:tags r:id="rId2"/>
            </p:custDataLst>
          </p:nvPr>
        </p:nvSpPr>
        <p:spPr>
          <a:xfrm>
            <a:off x="299720" y="816610"/>
            <a:ext cx="11139170" cy="4777740"/>
          </a:xfrm>
          <a:prstGeom prst="rect">
            <a:avLst/>
          </a:prstGeom>
        </p:spPr>
        <p:txBody>
          <a:bodyPr>
            <a:noAutofit/>
          </a:bodyPr>
          <a:lstStyle/>
          <a:p>
            <a:pPr marL="0" indent="133350" algn="l" defTabSz="266700">
              <a:lnSpc>
                <a:spcPct val="150000"/>
              </a:lnSpc>
              <a:buClrTx/>
              <a:buSzTx/>
              <a:buFontTx/>
            </a:pPr>
            <a:r>
              <a:rPr lang="en-US" altLang="zh-CN" sz="2800" b="1">
                <a:highlight>
                  <a:srgbClr val="FFFF00"/>
                </a:highlight>
                <a:uFillTx/>
                <a:latin typeface="Times New Roman" panose="02020603050405020304" pitchFamily="18" charset="0"/>
                <a:ea typeface="华文楷体" panose="02010600040101010101" charset="-122"/>
                <a:cs typeface="Times New Roman" panose="02020603050405020304" pitchFamily="18" charset="0"/>
                <a:sym typeface="+mn-ea"/>
              </a:rPr>
              <a:t>(2)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主动形式表被动意义。</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marL="0" indent="133350" algn="l" defTabSz="266700">
              <a:lnSpc>
                <a:spcPct val="150000"/>
              </a:lnSpc>
              <a:buClrTx/>
              <a:buSzTx/>
              <a:buFontTx/>
            </a:pP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④</a:t>
            </a: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 need / want / require / deserve / bear doing sth.  </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主动表被动</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133350" algn="l" defTabSz="266700">
              <a:lnSpc>
                <a:spcPct val="150000"/>
              </a:lnSpc>
              <a:buClrTx/>
              <a:buSzTx/>
              <a:buFontTx/>
            </a:pPr>
            <a:r>
              <a:rPr lang="en-US" altLang="zh-CN" sz="2800" b="1">
                <a:uFillTx/>
                <a:latin typeface="Times New Roman" panose="02020603050405020304" pitchFamily="18" charset="0"/>
                <a:ea typeface="华文楷体" panose="02010600040101010101" charset="-122"/>
                <a:cs typeface="Times New Roman" panose="02020603050405020304" pitchFamily="18" charset="0"/>
                <a:sym typeface="+mn-ea"/>
              </a:rPr>
              <a:t>= ~ to be done</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Most house plants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require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regular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watering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a:t>
            </a:r>
            <a:r>
              <a:rPr lang="en-US" altLang="zh-CN" sz="2800" b="1">
                <a:solidFill>
                  <a:srgbClr val="EA52E1"/>
                </a:solidFill>
                <a:uFillTx/>
                <a:latin typeface="Times New Roman" panose="02020603050405020304" pitchFamily="18" charset="0"/>
                <a:ea typeface="华文楷体" panose="02010600040101010101" charset="-122"/>
                <a:cs typeface="Times New Roman" panose="02020603050405020304" pitchFamily="18" charset="0"/>
                <a:sym typeface="+mn-ea"/>
              </a:rPr>
              <a:t>= to be watered</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914400" lvl="2" indent="133350" algn="l" defTabSz="266700">
              <a:lnSpc>
                <a:spcPct val="150000"/>
              </a:lnSpc>
              <a:buClrTx/>
              <a:buSzTx/>
              <a:buFontTx/>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大多数家居绿植需要定期浇水。</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133350" algn="l" defTabSz="266700">
              <a:lnSpc>
                <a:spcPct val="150000"/>
              </a:lnSpc>
              <a:buClrTx/>
              <a:buSzTx/>
              <a:buFontTx/>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The boy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deserve</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d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sym typeface="+mn-ea"/>
              </a:rPr>
              <a:t>punishing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sym typeface="+mn-ea"/>
              </a:rPr>
              <a:t> for littering.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en-US" altLang="zh-CN" sz="2800" b="1">
                <a:solidFill>
                  <a:srgbClr val="EA52E1"/>
                </a:solidFill>
                <a:uFillTx/>
                <a:latin typeface="Times New Roman" panose="02020603050405020304" pitchFamily="18" charset="0"/>
                <a:ea typeface="华文楷体" panose="02010600040101010101" charset="-122"/>
                <a:cs typeface="Times New Roman" panose="02020603050405020304" pitchFamily="18" charset="0"/>
              </a:rPr>
              <a:t>= to be punished</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457200" lvl="1" indent="133350" algn="l" defTabSz="266700">
              <a:lnSpc>
                <a:spcPct val="150000"/>
              </a:lnSpc>
              <a:buClrTx/>
              <a:buSzTx/>
              <a:buFontTx/>
            </a:pP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这个男孩因为乱扔垃圾，应受惩罚。</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5123180" cy="768350"/>
          </a:xfrm>
          <a:prstGeom prst="rect">
            <a:avLst/>
          </a:prstGeom>
          <a:noFill/>
        </p:spPr>
        <p:txBody>
          <a:bodyPr wrap="square" rtlCol="0">
            <a:spAutoFit/>
          </a:bodyPr>
          <a:lstStyle/>
          <a:p>
            <a:pPr algn="l"/>
            <a:r>
              <a:rPr lang="zh-CN" altLang="en-US"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chemeClr val="tx1"/>
                </a:solidFill>
                <a:latin typeface="汉仪书魂体简" panose="02010600000101010101" charset="-122"/>
                <a:ea typeface="汉仪书魂体简" panose="02010600000101010101" charset="-122"/>
                <a:cs typeface="Times New Roman" panose="02020603050405020304" pitchFamily="18" charset="0"/>
                <a:sym typeface="+mn-lt"/>
              </a:rPr>
              <a:t>1 </a:t>
            </a:r>
            <a:r>
              <a:rPr lang="zh-CN" altLang="en-US" sz="4400" b="1">
                <a:solidFill>
                  <a:schemeClr val="tx1"/>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一般现在时</a:t>
            </a:r>
            <a:endParaRPr kumimoji="0" lang="zh-CN" altLang="en-US" sz="4400" b="1" i="0" u="none" strike="noStrike" kern="1200" cap="none" spc="0" normalizeH="0" baseline="0" noProof="0">
              <a:ln>
                <a:noFill/>
              </a:ln>
              <a:solidFill>
                <a:schemeClr val="tx1"/>
              </a:solidFill>
              <a:effectLst/>
              <a:highlight>
                <a:srgbClr val="FFFF00"/>
              </a:highlight>
              <a:uLnTx/>
              <a:uFillTx/>
              <a:latin typeface="汉仪书魂体简" panose="02010600000101010101" charset="-122"/>
              <a:ea typeface="汉仪书魂体简" panose="02010600000101010101" charset="-122"/>
              <a:cs typeface="Times New Roman" panose="02020603050405020304" pitchFamily="18" charset="0"/>
              <a:sym typeface="+mn-lt"/>
            </a:endParaRPr>
          </a:p>
        </p:txBody>
      </p:sp>
      <p:sp>
        <p:nvSpPr>
          <p:cNvPr id="7" name="文本框 6"/>
          <p:cNvSpPr txBox="1"/>
          <p:nvPr>
            <p:custDataLst>
              <p:tags r:id="rId2"/>
            </p:custDataLst>
          </p:nvPr>
        </p:nvSpPr>
        <p:spPr>
          <a:xfrm>
            <a:off x="466725" y="972185"/>
            <a:ext cx="11167110" cy="2330450"/>
          </a:xfrm>
          <a:prstGeom prst="rect">
            <a:avLst/>
          </a:prstGeom>
        </p:spPr>
        <p:txBody>
          <a:bodyPr>
            <a:noAutofit/>
          </a:bodyPr>
          <a:lstStyle/>
          <a:p>
            <a:pPr indent="0" algn="l" defTabSz="266700" fontAlgn="ctr">
              <a:lnSpc>
                <a:spcPct val="130000"/>
              </a:lnSpc>
              <a:spcBef>
                <a:spcPct val="0"/>
              </a:spcBef>
              <a:spcAft>
                <a:spcPct val="0"/>
              </a:spcAft>
            </a:pPr>
            <a:r>
              <a:rPr lang="zh-CN" altLang="en-US" sz="2800" b="1">
                <a:solidFill>
                  <a:srgbClr val="C00000"/>
                </a:solidFill>
                <a:latin typeface="华文楷体" panose="02010600040101010101" charset="-122"/>
                <a:ea typeface="华文楷体" panose="02010600040101010101" charset="-122"/>
                <a:cs typeface="Times New Roman" panose="02020603050405020304" pitchFamily="18" charset="0"/>
                <a:sym typeface="+mn-ea"/>
              </a:rPr>
              <a:t>【典例】</a:t>
            </a:r>
            <a:r>
              <a:rPr lang="en-US" altLang="zh-CN" sz="2800" b="1">
                <a:solidFill>
                  <a:srgbClr val="7030A0"/>
                </a:solidFill>
                <a:latin typeface="仿宋" panose="02010609060101010101" charset="-122"/>
                <a:ea typeface="仿宋" panose="02010609060101010101" charset="-122"/>
                <a:cs typeface="仿宋" panose="02010609060101010101" charset="-122"/>
              </a:rPr>
              <a:t>(2024·</a:t>
            </a:r>
            <a:r>
              <a:rPr lang="zh-CN" altLang="en-US" sz="2800" b="1">
                <a:solidFill>
                  <a:srgbClr val="7030A0"/>
                </a:solidFill>
                <a:latin typeface="仿宋" panose="02010609060101010101" charset="-122"/>
                <a:ea typeface="仿宋" panose="02010609060101010101" charset="-122"/>
                <a:cs typeface="仿宋" panose="02010609060101010101" charset="-122"/>
              </a:rPr>
              <a:t>新高考</a:t>
            </a:r>
            <a:r>
              <a:rPr lang="en-US" altLang="en-US" sz="2800" b="1">
                <a:solidFill>
                  <a:srgbClr val="7030A0"/>
                </a:solidFill>
                <a:latin typeface="仿宋" panose="02010609060101010101" charset="-122"/>
                <a:ea typeface="仿宋" panose="02010609060101010101" charset="-122"/>
                <a:cs typeface="仿宋" panose="02010609060101010101" charset="-122"/>
              </a:rPr>
              <a:t>Ⅰ</a:t>
            </a:r>
            <a:r>
              <a:rPr lang="zh-CN" altLang="en-US" sz="2800" b="1">
                <a:solidFill>
                  <a:srgbClr val="7030A0"/>
                </a:solidFill>
                <a:latin typeface="仿宋" panose="02010609060101010101" charset="-122"/>
                <a:ea typeface="仿宋" panose="02010609060101010101" charset="-122"/>
                <a:cs typeface="仿宋" panose="02010609060101010101" charset="-122"/>
              </a:rPr>
              <a:t>卷</a:t>
            </a:r>
            <a:r>
              <a:rPr lang="en-US" altLang="zh-CN" sz="2800" b="1">
                <a:solidFill>
                  <a:srgbClr val="7030A0"/>
                </a:solidFill>
                <a:latin typeface="仿宋" panose="02010609060101010101" charset="-122"/>
                <a:ea typeface="仿宋" panose="02010609060101010101" charset="-122"/>
                <a:cs typeface="仿宋" panose="02010609060101010101" charset="-122"/>
              </a:rPr>
              <a:t>) </a:t>
            </a:r>
            <a:r>
              <a:rPr lang="en-US" altLang="zh-CN" sz="2800">
                <a:latin typeface="Times New Roman" panose="02020603050405020304"/>
                <a:ea typeface="宋体" panose="02010600030101010101" pitchFamily="2" charset="-122"/>
              </a:rPr>
              <a:t>Further, the Silk Route Garden around the greenhouse</a:t>
            </a:r>
            <a:r>
              <a:rPr lang="en-US" altLang="zh-CN" sz="2800" u="sng">
                <a:latin typeface="Times New Roman" panose="02020603050405020304"/>
                <a:ea typeface="宋体" panose="02010600030101010101" pitchFamily="2" charset="-122"/>
              </a:rPr>
              <a:t>      60      </a:t>
            </a:r>
            <a:r>
              <a:rPr lang="en-US" altLang="zh-CN" sz="2800">
                <a:latin typeface="Times New Roman" panose="02020603050405020304"/>
                <a:ea typeface="宋体" panose="02010600030101010101" pitchFamily="2" charset="-122"/>
              </a:rPr>
              <a:t>(walk) visitors through a journey influenced by the ancient Silk Road, by which silk as well as many plant species came to Britain for the first time. </a:t>
            </a:r>
            <a:endParaRPr lang="en-US" altLang="zh-CN" sz="2800">
              <a:latin typeface="Times New Roman" panose="02020603050405020304"/>
              <a:ea typeface="宋体" panose="02010600030101010101" pitchFamily="2" charset="-122"/>
            </a:endParaRPr>
          </a:p>
        </p:txBody>
      </p:sp>
      <p:sp>
        <p:nvSpPr>
          <p:cNvPr id="11" name="Text Box 2"/>
          <p:cNvSpPr txBox="1">
            <a:spLocks noChangeArrowheads="1"/>
          </p:cNvSpPr>
          <p:nvPr>
            <p:custDataLst>
              <p:tags r:id="rId3"/>
            </p:custDataLst>
          </p:nvPr>
        </p:nvSpPr>
        <p:spPr bwMode="auto">
          <a:xfrm>
            <a:off x="309245" y="3437890"/>
            <a:ext cx="4152900"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defPPr>
              <a:defRPr lang="zh-CN"/>
            </a:defPPr>
            <a:lvl1pPr indent="0" eaLnBrk="0" hangingPunct="0">
              <a:lnSpc>
                <a:spcPct val="120000"/>
              </a:lnSpc>
              <a:spcBef>
                <a:spcPct val="0"/>
              </a:spcBef>
              <a:buFont typeface="Wingdings" panose="05000000000000000000" pitchFamily="2" charset="2"/>
              <a:buNone/>
              <a:defRPr kumimoji="1" sz="2200" b="1">
                <a:solidFill>
                  <a:srgbClr val="00A5A9"/>
                </a:solidFill>
                <a:cs typeface="+mn-ea"/>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342900" indent="-342900" algn="l">
              <a:buFont typeface="Wingdings" panose="05000000000000000000" pitchFamily="2" charset="2"/>
              <a:buChar char="n"/>
            </a:pPr>
            <a:r>
              <a:rPr lang="zh-CN" altLang="en-US" sz="2800">
                <a:latin typeface="华文新魏" panose="02010800040101010101" charset="-122"/>
                <a:ea typeface="华文新魏" panose="02010800040101010101" charset="-122"/>
                <a:sym typeface="+mn-lt"/>
              </a:rPr>
              <a:t>考查时态和主谓一致</a:t>
            </a:r>
            <a:endParaRPr lang="zh-CN" altLang="en-US" sz="2800">
              <a:latin typeface="华文新魏" panose="02010800040101010101" charset="-122"/>
              <a:ea typeface="华文新魏" panose="02010800040101010101" charset="-122"/>
              <a:sym typeface="+mn-lt"/>
            </a:endParaRPr>
          </a:p>
        </p:txBody>
      </p:sp>
      <p:grpSp>
        <p:nvGrpSpPr>
          <p:cNvPr id="17" name="组合 16"/>
          <p:cNvGrpSpPr/>
          <p:nvPr>
            <p:custDataLst>
              <p:tags r:id="rId4"/>
            </p:custDataLst>
          </p:nvPr>
        </p:nvGrpSpPr>
        <p:grpSpPr>
          <a:xfrm>
            <a:off x="813288" y="4171537"/>
            <a:ext cx="10358120" cy="1805940"/>
            <a:chOff x="3043408" y="4702397"/>
            <a:chExt cx="10358120" cy="1805940"/>
          </a:xfrm>
        </p:grpSpPr>
        <p:sp>
          <p:nvSpPr>
            <p:cNvPr id="14" name="文本框 13"/>
            <p:cNvSpPr txBox="1"/>
            <p:nvPr>
              <p:custDataLst>
                <p:tags r:id="rId5"/>
              </p:custDataLst>
            </p:nvPr>
          </p:nvSpPr>
          <p:spPr>
            <a:xfrm>
              <a:off x="4920468" y="4702397"/>
              <a:ext cx="8481060" cy="1805940"/>
            </a:xfrm>
            <a:prstGeom prst="rect">
              <a:avLst/>
            </a:prstGeom>
            <a:solidFill>
              <a:schemeClr val="accent3">
                <a:lumMod val="20000"/>
                <a:lumOff val="80000"/>
              </a:schemeClr>
            </a:solidFill>
            <a:ln>
              <a:solidFill>
                <a:schemeClr val="tx1"/>
              </a:solidFill>
              <a:prstDash val="dash"/>
            </a:ln>
          </p:spPr>
          <p:txBody>
            <a:bodyPr wrap="square">
              <a:noAutofit/>
            </a:bodyPr>
            <a:lstStyle/>
            <a:p>
              <a:pPr algn="just">
                <a:lnSpc>
                  <a:spcPct val="120000"/>
                </a:lnSpc>
              </a:pPr>
              <a:r>
                <a:rPr lang="en-US" altLang="zh-CN" sz="2400" b="1">
                  <a:solidFill>
                    <a:srgbClr val="C00000"/>
                  </a:solidFill>
                  <a:latin typeface="+mn-cs"/>
                  <a:ea typeface="幼圆" panose="02010509060101010101" pitchFamily="49" charset="-122"/>
                  <a:sym typeface="+mn-lt"/>
                </a:rPr>
                <a:t>walk sb. through</a:t>
              </a:r>
              <a:r>
                <a:rPr lang="zh-CN" altLang="en-US" sz="2400" b="1">
                  <a:solidFill>
                    <a:srgbClr val="C00000"/>
                  </a:solidFill>
                  <a:latin typeface="+mn-cs"/>
                  <a:ea typeface="幼圆" panose="02010509060101010101" pitchFamily="49" charset="-122"/>
                  <a:sym typeface="+mn-lt"/>
                </a:rPr>
                <a:t>，意为</a:t>
              </a:r>
              <a:r>
                <a:rPr lang="en-US" altLang="zh-CN" sz="2400" b="1">
                  <a:solidFill>
                    <a:srgbClr val="C00000"/>
                  </a:solidFill>
                  <a:latin typeface="+mn-cs"/>
                  <a:ea typeface="幼圆" panose="02010509060101010101" pitchFamily="49" charset="-122"/>
                  <a:sym typeface="+mn-lt"/>
                </a:rPr>
                <a:t>“</a:t>
              </a:r>
              <a:r>
                <a:rPr lang="zh-CN" altLang="en-US" sz="2400" b="1">
                  <a:solidFill>
                    <a:srgbClr val="C00000"/>
                  </a:solidFill>
                  <a:latin typeface="+mn-cs"/>
                  <a:ea typeface="幼圆" panose="02010509060101010101" pitchFamily="49" charset="-122"/>
                  <a:sym typeface="+mn-lt"/>
                </a:rPr>
                <a:t>带领某人穿过</a:t>
              </a:r>
              <a:r>
                <a:rPr lang="en-US" altLang="zh-CN" sz="2400" b="1">
                  <a:solidFill>
                    <a:srgbClr val="C00000"/>
                  </a:solidFill>
                  <a:latin typeface="+mn-cs"/>
                  <a:ea typeface="幼圆" panose="02010509060101010101" pitchFamily="49" charset="-122"/>
                  <a:sym typeface="+mn-lt"/>
                </a:rPr>
                <a:t>……”</a:t>
              </a:r>
              <a:r>
                <a:rPr lang="zh-CN" altLang="en-US" sz="2400" b="1">
                  <a:solidFill>
                    <a:srgbClr val="C00000"/>
                  </a:solidFill>
                  <a:latin typeface="+mn-cs"/>
                  <a:ea typeface="幼圆" panose="02010509060101010101" pitchFamily="49" charset="-122"/>
                  <a:sym typeface="+mn-lt"/>
                </a:rPr>
                <a:t>，空处为本句谓语动词，根据上文可知，本句时态为一般现在时，主语</a:t>
              </a:r>
              <a:r>
                <a:rPr lang="en-US" altLang="zh-CN" sz="2400" b="1">
                  <a:solidFill>
                    <a:srgbClr val="C00000"/>
                  </a:solidFill>
                  <a:latin typeface="+mn-cs"/>
                  <a:ea typeface="幼圆" panose="02010509060101010101" pitchFamily="49" charset="-122"/>
                  <a:sym typeface="+mn-lt"/>
                </a:rPr>
                <a:t>the Silk Route Garden</a:t>
              </a:r>
              <a:r>
                <a:rPr lang="zh-CN" altLang="en-US" sz="2400" b="1">
                  <a:solidFill>
                    <a:srgbClr val="C00000"/>
                  </a:solidFill>
                  <a:latin typeface="+mn-cs"/>
                  <a:ea typeface="幼圆" panose="02010509060101010101" pitchFamily="49" charset="-122"/>
                  <a:sym typeface="+mn-lt"/>
                </a:rPr>
                <a:t>为单数，谓语动词应用第三人称单数形式。故填</a:t>
              </a:r>
              <a:r>
                <a:rPr lang="en-US" altLang="zh-CN" sz="2400" b="1">
                  <a:solidFill>
                    <a:srgbClr val="C00000"/>
                  </a:solidFill>
                  <a:latin typeface="+mn-cs"/>
                  <a:ea typeface="幼圆" panose="02010509060101010101" pitchFamily="49" charset="-122"/>
                  <a:sym typeface="+mn-lt"/>
                </a:rPr>
                <a:t>walks</a:t>
              </a:r>
              <a:r>
                <a:rPr lang="zh-CN" altLang="en-US" sz="2400" b="1">
                  <a:solidFill>
                    <a:srgbClr val="C00000"/>
                  </a:solidFill>
                  <a:latin typeface="+mn-cs"/>
                  <a:ea typeface="幼圆" panose="02010509060101010101" pitchFamily="49" charset="-122"/>
                  <a:sym typeface="+mn-lt"/>
                </a:rPr>
                <a:t>。</a:t>
              </a:r>
              <a:endParaRPr lang="zh-CN" altLang="en-US" sz="2400" b="1">
                <a:solidFill>
                  <a:srgbClr val="C00000"/>
                </a:solidFill>
                <a:latin typeface="+mn-cs"/>
                <a:ea typeface="幼圆" panose="02010509060101010101" pitchFamily="49" charset="-122"/>
                <a:sym typeface="+mn-lt"/>
              </a:endParaRPr>
            </a:p>
          </p:txBody>
        </p:sp>
        <p:pic>
          <p:nvPicPr>
            <p:cNvPr id="16" name="图片 15"/>
            <p:cNvPicPr>
              <a:picLocks noChangeAspect="1"/>
            </p:cNvPicPr>
            <p:nvPr>
              <p:custDataLst>
                <p:tags r:id="rId6"/>
              </p:custDataLst>
            </p:nvPr>
          </p:nvPicPr>
          <p:blipFill>
            <a:blip r:embed="rId7"/>
            <a:stretch>
              <a:fillRect/>
            </a:stretch>
          </p:blipFill>
          <p:spPr>
            <a:xfrm>
              <a:off x="3043408" y="4879562"/>
              <a:ext cx="1628553" cy="1628553"/>
            </a:xfrm>
            <a:prstGeom prst="rect">
              <a:avLst/>
            </a:prstGeom>
          </p:spPr>
        </p:pic>
      </p:grpSp>
      <p:sp>
        <p:nvSpPr>
          <p:cNvPr id="18" name="Text Box 2"/>
          <p:cNvSpPr txBox="1">
            <a:spLocks noChangeArrowheads="1"/>
          </p:cNvSpPr>
          <p:nvPr>
            <p:custDataLst>
              <p:tags r:id="rId8"/>
            </p:custDataLst>
          </p:nvPr>
        </p:nvSpPr>
        <p:spPr bwMode="auto">
          <a:xfrm>
            <a:off x="2249805" y="1550670"/>
            <a:ext cx="1304290" cy="524510"/>
          </a:xfrm>
          <a:prstGeom prst="rect">
            <a:avLst/>
          </a:prstGeom>
          <a:solidFill>
            <a:srgbClr val="FFC000"/>
          </a:solidFill>
          <a:ln w="9525">
            <a:solidFill>
              <a:srgbClr val="000000"/>
            </a:solidFill>
            <a:prstDash val="dash"/>
            <a:miter lim="800000"/>
          </a:ln>
        </p:spPr>
        <p:txBody>
          <a:bodyPr wrap="squar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ct val="50000"/>
              </a:spcBef>
              <a:buFont typeface="Arial" panose="020B0604020202020204" pitchFamily="34" charset="0"/>
              <a:buNone/>
            </a:pPr>
            <a:r>
              <a:rPr kumimoji="1" lang="en-US" altLang="zh-CN" sz="2800" b="1">
                <a:latin typeface="Times New Roman" panose="02020603050405020304"/>
                <a:ea typeface="+mn-ea"/>
                <a:cs typeface="Times New Roman" panose="02020603050405020304" pitchFamily="18" charset="0"/>
                <a:sym typeface="+mn-lt"/>
              </a:rPr>
              <a:t>walks</a:t>
            </a:r>
            <a:endParaRPr kumimoji="1" lang="en-US" altLang="zh-CN" sz="2800" b="1">
              <a:latin typeface="Times New Roman" panose="02020603050405020304"/>
              <a:ea typeface="+mn-ea"/>
              <a:cs typeface="Times New Roman" panose="02020603050405020304" pitchFamily="18" charset="0"/>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custDataLst>
              <p:tags r:id="rId1"/>
            </p:custDataLst>
          </p:nvPr>
        </p:nvSpPr>
        <p:spPr>
          <a:xfrm>
            <a:off x="3292475" y="1423670"/>
            <a:ext cx="5581650" cy="1861185"/>
          </a:xfrm>
          <a:prstGeom prst="rect">
            <a:avLst/>
          </a:prstGeom>
          <a:noFill/>
          <a:effectLst>
            <a:reflection blurRad="6350" stA="50000" endA="300" endPos="90000" dist="50800" dir="5400000" sy="-100000" algn="bl" rotWithShape="0"/>
          </a:effectLst>
        </p:spPr>
        <p:txBody>
          <a:bodyPr wrap="square" rtlCol="0">
            <a:spAutoFit/>
          </a:bodyPr>
          <a:lstStyle/>
          <a:p>
            <a:pPr algn="ctr"/>
            <a:r>
              <a:rPr lang="en-US" altLang="zh-CN" sz="11500" b="1">
                <a:solidFill>
                  <a:srgbClr val="79976B"/>
                </a:solidFill>
                <a:latin typeface="Calibri" panose="020F0502020204030204" charset="0"/>
                <a:ea typeface="站酷文艺体" panose="02000603000000000000" pitchFamily="2" charset="-122"/>
                <a:cs typeface="Calibri" panose="020F0502020204030204" charset="0"/>
              </a:rPr>
              <a:t>THANKS</a:t>
            </a:r>
            <a:endParaRPr lang="en-US" altLang="zh-CN" sz="11500" b="1">
              <a:solidFill>
                <a:srgbClr val="79976B"/>
              </a:solidFill>
              <a:latin typeface="Calibri" panose="020F0502020204030204" charset="0"/>
              <a:ea typeface="站酷文艺体" panose="02000603000000000000" pitchFamily="2" charset="-122"/>
              <a:cs typeface="Calibri" panose="020F0502020204030204" charset="0"/>
            </a:endParaRPr>
          </a:p>
        </p:txBody>
      </p:sp>
      <p:sp>
        <p:nvSpPr>
          <p:cNvPr id="61" name="矩形: 圆角 60"/>
          <p:cNvSpPr/>
          <p:nvPr>
            <p:custDataLst>
              <p:tags r:id="rId2"/>
            </p:custDataLst>
          </p:nvPr>
        </p:nvSpPr>
        <p:spPr>
          <a:xfrm>
            <a:off x="2832100" y="2908300"/>
            <a:ext cx="6502400" cy="376857"/>
          </a:xfrm>
          <a:prstGeom prst="roundRect">
            <a:avLst/>
          </a:prstGeom>
          <a:solidFill>
            <a:srgbClr val="7997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10638155" cy="1260475"/>
          </a:xfrm>
          <a:prstGeom prst="rect">
            <a:avLst/>
          </a:prstGeom>
          <a:noFill/>
        </p:spPr>
        <p:txBody>
          <a:bodyPr wrap="square" rtlCol="0">
            <a:sp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1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一般现在时</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r>
              <a:rPr lang="zh-CN" altLang="en-US"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动词用原形或第三人称单数</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487045" y="1114425"/>
            <a:ext cx="11314430" cy="4913630"/>
          </a:xfrm>
          <a:prstGeom prst="rect">
            <a:avLst/>
          </a:prstGeom>
        </p:spPr>
        <p:txBody>
          <a:bodyPr wrap="square">
            <a:noAutofit/>
          </a:bodyPr>
          <a:lstStyle/>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．谓语动词的构成：</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do/does</a:t>
            </a:r>
            <a:endPar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．基本用法</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just" defTabSz="266700">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(1) 表示</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现在经常性的、习惯性的、反复发生的动作</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a:t>
            </a:r>
            <a:endPar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a:lnSpc>
                <a:spcPct val="150000"/>
              </a:lnSpc>
              <a:spcBef>
                <a:spcPct val="0"/>
              </a:spcBef>
              <a:spcAft>
                <a:spcPct val="0"/>
              </a:spcAft>
            </a:pP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常与</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sym typeface="+mn-ea"/>
              </a:rPr>
              <a:t>never,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seldom,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sym typeface="+mn-ea"/>
              </a:rPr>
              <a:t>sometimes, often,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usually, always, every day/night</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等表示频度的时间状语连用</a:t>
            </a:r>
            <a:r>
              <a:rPr lang="zh-CN" altLang="en-US"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rPr>
              <a:t>。</a:t>
            </a:r>
            <a:endParaRPr lang="zh-CN" altLang="en-US"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a:lnSpc>
                <a:spcPct val="150000"/>
              </a:lnSpc>
              <a:spcBef>
                <a:spcPct val="0"/>
              </a:spcBef>
              <a:spcAft>
                <a:spcPct val="0"/>
              </a:spcAft>
            </a:pP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In the evening, I </a:t>
            </a:r>
            <a:r>
              <a:rPr lang="en-US" altLang="zh-CN" sz="2800" b="1" u="sng">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often</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do</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some reading. </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a:lnSpc>
                <a:spcPct val="150000"/>
              </a:lnSpc>
              <a:spcBef>
                <a:spcPct val="0"/>
              </a:spcBef>
              <a:spcAft>
                <a:spcPct val="0"/>
              </a:spcAft>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I </a:t>
            </a:r>
            <a:r>
              <a:rPr lang="en-US" altLang="zh-CN" sz="2800" b="1" u="sng">
                <a:solidFill>
                  <a:srgbClr val="00B0F0"/>
                </a:solidFill>
                <a:uFillTx/>
                <a:latin typeface="Times New Roman" panose="02020603050405020304" pitchFamily="18" charset="0"/>
                <a:ea typeface="华文楷体" panose="02010600040101010101" charset="-122"/>
                <a:cs typeface="Times New Roman" panose="02020603050405020304" pitchFamily="18" charset="0"/>
              </a:rPr>
              <a:t>usually</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get up</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six o’clock.</a:t>
            </a:r>
            <a:endParaRPr lang="zh-CN" altLang="en-US" sz="2800" i="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just" defTabSz="266700">
              <a:lnSpc>
                <a:spcPct val="100000"/>
              </a:lnSpc>
              <a:spcBef>
                <a:spcPct val="0"/>
              </a:spcBef>
              <a:spcAft>
                <a:spcPct val="0"/>
              </a:spcAft>
            </a:pPr>
            <a:endParaRPr lang="zh-CN" altLang="en-US" sz="2800" i="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10638155" cy="1260475"/>
          </a:xfrm>
          <a:prstGeom prst="rect">
            <a:avLst/>
          </a:prstGeom>
          <a:noFill/>
        </p:spPr>
        <p:txBody>
          <a:bodyPr wrap="square" rtlCol="0">
            <a:sp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1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一般现在时</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r>
              <a:rPr lang="zh-CN" altLang="en-US"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动词用原形或第三人称单数</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487045" y="1114425"/>
            <a:ext cx="11314430" cy="4913630"/>
          </a:xfrm>
          <a:prstGeom prst="rect">
            <a:avLst/>
          </a:prstGeom>
        </p:spPr>
        <p:txBody>
          <a:bodyPr wrap="square">
            <a:noAutofit/>
          </a:bodyPr>
          <a:lstStyle/>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．谓语动词的构成：</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do/does</a:t>
            </a:r>
            <a:endPar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．基本用法</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just" defTabSz="266700">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(2)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表示按规定、时间表、计划或安排要发生的动作。</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a:lnSpc>
                <a:spcPct val="150000"/>
              </a:lnSpc>
              <a:spcBef>
                <a:spcPct val="0"/>
              </a:spcBef>
              <a:spcAft>
                <a:spcPct val="0"/>
              </a:spcAft>
            </a:pP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谓语动词是</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sym typeface="+mn-ea"/>
              </a:rPr>
              <a:t>go, arrive, leave, start, return, begin, </a:t>
            </a:r>
            <a:r>
              <a:rPr lang="en-US" altLang="zh-CN" sz="2800" b="1">
                <a:solidFill>
                  <a:srgbClr val="0070C0"/>
                </a:solidFill>
                <a:uFillTx/>
                <a:latin typeface="Times New Roman" panose="02020603050405020304" pitchFamily="18" charset="0"/>
                <a:ea typeface="华文楷体" panose="02010600040101010101" charset="-122"/>
                <a:cs typeface="Times New Roman" panose="02020603050405020304" pitchFamily="18" charset="0"/>
              </a:rPr>
              <a:t>come, live, fly</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等，可以用一般现在时表示将来发生的动作。</a:t>
            </a:r>
            <a:endParaRPr lang="zh-CN" altLang="en-US"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a:lnSpc>
                <a:spcPct val="150000"/>
              </a:lnSpc>
              <a:spcBef>
                <a:spcPct val="0"/>
              </a:spcBef>
              <a:spcAft>
                <a:spcPct val="0"/>
              </a:spcAft>
            </a:pP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Hurry up! The train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leaves</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10.</a:t>
            </a:r>
            <a:endPar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a:lnSpc>
                <a:spcPct val="150000"/>
              </a:lnSpc>
              <a:spcBef>
                <a:spcPct val="0"/>
              </a:spcBef>
              <a:spcAft>
                <a:spcPct val="0"/>
              </a:spcAft>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My dream school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starts</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8</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30 am and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ends</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at 3</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30 pm.</a:t>
            </a:r>
            <a:endParaRPr lang="zh-CN" altLang="en-US" sz="2800" i="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486410" y="247015"/>
            <a:ext cx="10638155" cy="1260475"/>
          </a:xfrm>
          <a:prstGeom prst="rect">
            <a:avLst/>
          </a:prstGeom>
          <a:noFill/>
        </p:spPr>
        <p:txBody>
          <a:bodyPr wrap="square" rtlCol="0">
            <a:spAutoFit/>
          </a:bodyPr>
          <a:lstStyle/>
          <a:p>
            <a:pPr algn="l"/>
            <a:r>
              <a:rPr lang="zh-CN" altLang="en-US"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考点</a:t>
            </a:r>
            <a:r>
              <a:rPr lang="en-US" altLang="zh-CN" sz="4400" b="1">
                <a:solidFill>
                  <a:srgbClr val="C00000"/>
                </a:solidFill>
                <a:latin typeface="汉仪书魂体简" panose="02010600000101010101" charset="-122"/>
                <a:ea typeface="汉仪书魂体简" panose="02010600000101010101" charset="-122"/>
                <a:cs typeface="Times New Roman" panose="02020603050405020304" pitchFamily="18" charset="0"/>
                <a:sym typeface="+mn-lt"/>
              </a:rPr>
              <a:t>1 </a:t>
            </a:r>
            <a:r>
              <a:rPr lang="zh-CN" altLang="en-US" sz="4400" b="1">
                <a:solidFill>
                  <a:srgbClr val="C00000"/>
                </a:solidFill>
                <a:highlight>
                  <a:srgbClr val="FFFF00"/>
                </a:highlight>
                <a:latin typeface="汉仪书魂体简" panose="02010600000101010101" charset="-122"/>
                <a:ea typeface="汉仪书魂体简" panose="02010600000101010101" charset="-122"/>
                <a:cs typeface="Times New Roman" panose="02020603050405020304" pitchFamily="18" charset="0"/>
                <a:sym typeface="+mn-lt"/>
              </a:rPr>
              <a:t>一般现在时</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r>
              <a:rPr lang="zh-CN" altLang="en-US"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动词用原形或第三人称单数</a:t>
            </a:r>
            <a:r>
              <a:rPr lang="en-US" altLang="zh-CN" sz="3200" b="1">
                <a:solidFill>
                  <a:srgbClr val="C00000"/>
                </a:solidFill>
                <a:uFillTx/>
                <a:latin typeface="Times New Roman" panose="02020603050405020304" pitchFamily="18" charset="0"/>
                <a:ea typeface="华文楷体" panose="02010600040101010101" charset="-122"/>
                <a:cs typeface="Times New Roman" panose="02020603050405020304" pitchFamily="18" charset="0"/>
                <a:sym typeface="+mn-ea"/>
              </a:rPr>
              <a:t>)</a:t>
            </a:r>
            <a:endParaRPr lang="en-US" altLang="zh-CN" sz="32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algn="l"/>
            <a:endParaRPr kumimoji="0" lang="en-US" altLang="zh-CN" sz="3200" b="1" i="0" u="none" strike="noStrike" kern="1200" cap="none" spc="0" normalizeH="0" baseline="0" noProof="0">
              <a:ln>
                <a:noFill/>
              </a:ln>
              <a:solidFill>
                <a:schemeClr val="tx1"/>
              </a:solidFill>
              <a:effectLst/>
              <a:highlight>
                <a:srgbClr val="FFFF00"/>
              </a:highlight>
              <a:uLnTx/>
              <a:uFillTx/>
              <a:latin typeface="Times New Roman" panose="02020603050405020304" pitchFamily="18" charset="0"/>
              <a:ea typeface="华文楷体" panose="02010600040101010101" charset="-122"/>
              <a:cs typeface="Times New Roman" panose="02020603050405020304" pitchFamily="18" charset="0"/>
              <a:sym typeface="+mn-lt"/>
            </a:endParaRPr>
          </a:p>
        </p:txBody>
      </p:sp>
      <p:sp>
        <p:nvSpPr>
          <p:cNvPr id="2" name="文本框 1"/>
          <p:cNvSpPr txBox="1"/>
          <p:nvPr>
            <p:custDataLst>
              <p:tags r:id="rId2"/>
            </p:custDataLst>
          </p:nvPr>
        </p:nvSpPr>
        <p:spPr>
          <a:xfrm>
            <a:off x="487045" y="1114425"/>
            <a:ext cx="11314430" cy="4913630"/>
          </a:xfrm>
          <a:prstGeom prst="rect">
            <a:avLst/>
          </a:prstGeom>
        </p:spPr>
        <p:txBody>
          <a:bodyPr wrap="square">
            <a:noAutofit/>
          </a:bodyPr>
          <a:lstStyle/>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1</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．谓语动词的构成：</a:t>
            </a: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do/does</a:t>
            </a:r>
            <a:endParaRPr lang="en-US" altLang="zh-CN"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0" algn="just" defTabSz="266700">
              <a:lnSpc>
                <a:spcPct val="150000"/>
              </a:lnSpc>
              <a:spcBef>
                <a:spcPct val="0"/>
              </a:spcBef>
              <a:spcAft>
                <a:spcPct val="0"/>
              </a:spcAft>
            </a:pPr>
            <a:r>
              <a:rPr lang="en-US" altLang="zh-CN"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2</a:t>
            </a: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．基本用法</a:t>
            </a:r>
            <a:endPar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algn="just" defTabSz="266700">
              <a:lnSpc>
                <a:spcPct val="150000"/>
              </a:lnSpc>
              <a:spcBef>
                <a:spcPct val="0"/>
              </a:spcBef>
              <a:spcAft>
                <a:spcPct val="0"/>
              </a:spcAft>
              <a:buClrTx/>
              <a:buSzTx/>
              <a:buFontTx/>
            </a:pPr>
            <a:r>
              <a:rPr lang="en-US" altLang="zh-CN"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(3) </a:t>
            </a:r>
            <a:r>
              <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rPr>
              <a:t>表示客观真理、客观事实、格言或者警句等。</a:t>
            </a:r>
            <a:endParaRPr lang="zh-CN" altLang="en-US" sz="2800" b="1">
              <a:solidFill>
                <a:schemeClr val="tx1"/>
              </a:solidFill>
              <a:highlight>
                <a:srgbClr val="FFFF00"/>
              </a:highlight>
              <a:uFillTx/>
              <a:latin typeface="Times New Roman" panose="02020603050405020304" pitchFamily="18" charset="0"/>
              <a:ea typeface="华文楷体" panose="02010600040101010101" charset="-122"/>
              <a:cs typeface="Times New Roman" panose="02020603050405020304" pitchFamily="18" charset="0"/>
            </a:endParaRPr>
          </a:p>
          <a:p>
            <a:pPr marL="0" indent="457200" algn="l" defTabSz="266700">
              <a:lnSpc>
                <a:spcPct val="150000"/>
              </a:lnSpc>
              <a:spcBef>
                <a:spcPct val="0"/>
              </a:spcBef>
              <a:spcAft>
                <a:spcPct val="0"/>
              </a:spcAft>
            </a:pPr>
            <a:r>
              <a:rPr lang="zh-CN" altLang="en-US" sz="2800" b="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表示客观真理时，即使主句是一般过去时，宾语从句还要用一般现在时。</a:t>
            </a:r>
            <a:endParaRPr lang="zh-CN" altLang="en-US" sz="2800">
              <a:solidFill>
                <a:schemeClr val="tx1"/>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a:lnSpc>
                <a:spcPct val="150000"/>
              </a:lnSpc>
              <a:spcBef>
                <a:spcPct val="0"/>
              </a:spcBef>
              <a:spcAft>
                <a:spcPct val="0"/>
              </a:spcAft>
            </a:pPr>
            <a:r>
              <a:rPr lang="en-US" altLang="zh-CN" sz="2800" b="1" i="1">
                <a:solidFill>
                  <a:schemeClr val="tx1"/>
                </a:solidFill>
                <a:uFillTx/>
                <a:latin typeface="Times New Roman" panose="02020603050405020304" pitchFamily="18" charset="0"/>
                <a:ea typeface="华文楷体" panose="02010600040101010101" charset="-122"/>
                <a:cs typeface="Times New Roman" panose="02020603050405020304" pitchFamily="18" charset="0"/>
              </a:rPr>
              <a:t>e.g.</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It is well known that the earth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travels</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around the sun.</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a:p>
            <a:pPr marL="0" indent="457200" algn="just" defTabSz="266700">
              <a:lnSpc>
                <a:spcPct val="150000"/>
              </a:lnSpc>
              <a:spcBef>
                <a:spcPct val="0"/>
              </a:spcBef>
              <a:spcAft>
                <a:spcPct val="0"/>
              </a:spcAft>
            </a:pPr>
            <a:r>
              <a:rPr lang="en-US" altLang="zh-CN" sz="2800" b="1" i="1">
                <a:uFillTx/>
                <a:latin typeface="Times New Roman" panose="02020603050405020304" pitchFamily="18" charset="0"/>
                <a:ea typeface="华文楷体" panose="02010600040101010101" charset="-122"/>
                <a:cs typeface="Times New Roman" panose="02020603050405020304" pitchFamily="18" charset="0"/>
                <a:sym typeface="+mn-ea"/>
              </a:rPr>
              <a:t>e.g. </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Light </a:t>
            </a:r>
            <a:r>
              <a:rPr lang="en-US" altLang="zh-CN" sz="2800" b="1" u="sng">
                <a:solidFill>
                  <a:srgbClr val="FF0000"/>
                </a:solidFill>
                <a:uFillTx/>
                <a:latin typeface="Times New Roman" panose="02020603050405020304" pitchFamily="18" charset="0"/>
                <a:ea typeface="华文楷体" panose="02010600040101010101" charset="-122"/>
                <a:cs typeface="Times New Roman" panose="02020603050405020304" pitchFamily="18" charset="0"/>
              </a:rPr>
              <a:t>travels</a:t>
            </a:r>
            <a:r>
              <a:rPr lang="en-US" altLang="zh-CN"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 much faster than sound. 		</a:t>
            </a:r>
            <a:r>
              <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rPr>
              <a:t>光速比声速快得多。</a:t>
            </a:r>
            <a:endParaRPr lang="zh-CN" altLang="en-US" sz="2800" b="1">
              <a:solidFill>
                <a:srgbClr val="43A380"/>
              </a:solidFill>
              <a:uFillTx/>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transition/>
</p:sld>
</file>

<file path=ppt/tags/tag1.xml><?xml version="1.0" encoding="utf-8"?>
<p:tagLst xmlns:p="http://schemas.openxmlformats.org/presentationml/2006/main">
  <p:tag name="AS_UNIQUEID" val="513"/>
</p:tagLst>
</file>

<file path=ppt/tags/tag10.xml><?xml version="1.0" encoding="utf-8"?>
<p:tagLst xmlns:p="http://schemas.openxmlformats.org/presentationml/2006/main">
  <p:tag name="AS_UNIQUEID" val="522"/>
</p:tagLst>
</file>

<file path=ppt/tags/tag100.xml><?xml version="1.0" encoding="utf-8"?>
<p:tagLst xmlns:p="http://schemas.openxmlformats.org/presentationml/2006/main">
  <p:tag name="AS_UNIQUEID" val="18562"/>
</p:tagLst>
</file>

<file path=ppt/tags/tag101.xml><?xml version="1.0" encoding="utf-8"?>
<p:tagLst xmlns:p="http://schemas.openxmlformats.org/presentationml/2006/main">
  <p:tag name="AS_UNIQUEID" val="18563"/>
</p:tagLst>
</file>

<file path=ppt/tags/tag102.xml><?xml version="1.0" encoding="utf-8"?>
<p:tagLst xmlns:p="http://schemas.openxmlformats.org/presentationml/2006/main">
  <p:tag name="AS_UNIQUEID" val="18564"/>
</p:tagLst>
</file>

<file path=ppt/tags/tag103.xml><?xml version="1.0" encoding="utf-8"?>
<p:tagLst xmlns:p="http://schemas.openxmlformats.org/presentationml/2006/main">
  <p:tag name="AS_UNIQUEID" val="18565"/>
</p:tagLst>
</file>

<file path=ppt/tags/tag104.xml><?xml version="1.0" encoding="utf-8"?>
<p:tagLst xmlns:p="http://schemas.openxmlformats.org/presentationml/2006/main">
  <p:tag name="AS_UNIQUEID" val="18566"/>
</p:tagLst>
</file>

<file path=ppt/tags/tag105.xml><?xml version="1.0" encoding="utf-8"?>
<p:tagLst xmlns:p="http://schemas.openxmlformats.org/presentationml/2006/main">
  <p:tag name="AS_UNIQUEID" val="18567"/>
</p:tagLst>
</file>

<file path=ppt/tags/tag106.xml><?xml version="1.0" encoding="utf-8"?>
<p:tagLst xmlns:p="http://schemas.openxmlformats.org/presentationml/2006/main">
  <p:tag name="AS_UNIQUEID" val="18568"/>
</p:tagLst>
</file>

<file path=ppt/tags/tag107.xml><?xml version="1.0" encoding="utf-8"?>
<p:tagLst xmlns:p="http://schemas.openxmlformats.org/presentationml/2006/main">
  <p:tag name="AS_UNIQUEID" val="18569"/>
</p:tagLst>
</file>

<file path=ppt/tags/tag108.xml><?xml version="1.0" encoding="utf-8"?>
<p:tagLst xmlns:p="http://schemas.openxmlformats.org/presentationml/2006/main">
  <p:tag name="AS_UNIQUEID" val="18570"/>
</p:tagLst>
</file>

<file path=ppt/tags/tag109.xml><?xml version="1.0" encoding="utf-8"?>
<p:tagLst xmlns:p="http://schemas.openxmlformats.org/presentationml/2006/main">
  <p:tag name="AS_UNIQUEID" val="18571"/>
</p:tagLst>
</file>

<file path=ppt/tags/tag11.xml><?xml version="1.0" encoding="utf-8"?>
<p:tagLst xmlns:p="http://schemas.openxmlformats.org/presentationml/2006/main">
  <p:tag name="AS_UNIQUEID" val="523"/>
</p:tagLst>
</file>

<file path=ppt/tags/tag110.xml><?xml version="1.0" encoding="utf-8"?>
<p:tagLst xmlns:p="http://schemas.openxmlformats.org/presentationml/2006/main">
  <p:tag name="AS_UNIQUEID" val="18572"/>
</p:tagLst>
</file>

<file path=ppt/tags/tag111.xml><?xml version="1.0" encoding="utf-8"?>
<p:tagLst xmlns:p="http://schemas.openxmlformats.org/presentationml/2006/main">
  <p:tag name="AS_UNIQUEID" val="18573"/>
</p:tagLst>
</file>

<file path=ppt/tags/tag112.xml><?xml version="1.0" encoding="utf-8"?>
<p:tagLst xmlns:p="http://schemas.openxmlformats.org/presentationml/2006/main">
  <p:tag name="AS_UNIQUEID" val="18574"/>
</p:tagLst>
</file>

<file path=ppt/tags/tag113.xml><?xml version="1.0" encoding="utf-8"?>
<p:tagLst xmlns:p="http://schemas.openxmlformats.org/presentationml/2006/main">
  <p:tag name="AS_UNIQUEID" val="18575"/>
</p:tagLst>
</file>

<file path=ppt/tags/tag114.xml><?xml version="1.0" encoding="utf-8"?>
<p:tagLst xmlns:p="http://schemas.openxmlformats.org/presentationml/2006/main">
  <p:tag name="AS_UNIQUEID" val="18576"/>
</p:tagLst>
</file>

<file path=ppt/tags/tag115.xml><?xml version="1.0" encoding="utf-8"?>
<p:tagLst xmlns:p="http://schemas.openxmlformats.org/presentationml/2006/main">
  <p:tag name="AS_UNIQUEID" val="3355"/>
</p:tagLst>
</file>

<file path=ppt/tags/tag116.xml><?xml version="1.0" encoding="utf-8"?>
<p:tagLst xmlns:p="http://schemas.openxmlformats.org/presentationml/2006/main">
  <p:tag name="AS_UNIQUEID" val="18577"/>
</p:tagLst>
</file>

<file path=ppt/tags/tag117.xml><?xml version="1.0" encoding="utf-8"?>
<p:tagLst xmlns:p="http://schemas.openxmlformats.org/presentationml/2006/main">
  <p:tag name="AS_UNIQUEID" val="18578"/>
</p:tagLst>
</file>

<file path=ppt/tags/tag118.xml><?xml version="1.0" encoding="utf-8"?>
<p:tagLst xmlns:p="http://schemas.openxmlformats.org/presentationml/2006/main">
  <p:tag name="AS_UNIQUEID" val="18579"/>
</p:tagLst>
</file>

<file path=ppt/tags/tag119.xml><?xml version="1.0" encoding="utf-8"?>
<p:tagLst xmlns:p="http://schemas.openxmlformats.org/presentationml/2006/main">
  <p:tag name="AS_UNIQUEID" val="18580"/>
</p:tagLst>
</file>

<file path=ppt/tags/tag12.xml><?xml version="1.0" encoding="utf-8"?>
<p:tagLst xmlns:p="http://schemas.openxmlformats.org/presentationml/2006/main">
  <p:tag name="AS_UNIQUEID" val="524"/>
</p:tagLst>
</file>

<file path=ppt/tags/tag120.xml><?xml version="1.0" encoding="utf-8"?>
<p:tagLst xmlns:p="http://schemas.openxmlformats.org/presentationml/2006/main">
  <p:tag name="AS_UNIQUEID" val="18581"/>
</p:tagLst>
</file>

<file path=ppt/tags/tag121.xml><?xml version="1.0" encoding="utf-8"?>
<p:tagLst xmlns:p="http://schemas.openxmlformats.org/presentationml/2006/main">
  <p:tag name="AS_UNIQUEID" val="18582"/>
</p:tagLst>
</file>

<file path=ppt/tags/tag122.xml><?xml version="1.0" encoding="utf-8"?>
<p:tagLst xmlns:p="http://schemas.openxmlformats.org/presentationml/2006/main">
  <p:tag name="AS_UNIQUEID" val="18583"/>
</p:tagLst>
</file>

<file path=ppt/tags/tag123.xml><?xml version="1.0" encoding="utf-8"?>
<p:tagLst xmlns:p="http://schemas.openxmlformats.org/presentationml/2006/main">
  <p:tag name="AS_UNIQUEID" val="18585"/>
  <p:tag name="KSO_WM_DIAGRAM_VIRTUALLY_FRAME" val="{&quot;height&quot;:329.05,&quot;left&quot;:57.9,&quot;top&quot;:130.75,&quot;width&quot;:857.25}"/>
</p:tagLst>
</file>

<file path=ppt/tags/tag124.xml><?xml version="1.0" encoding="utf-8"?>
<p:tagLst xmlns:p="http://schemas.openxmlformats.org/presentationml/2006/main">
  <p:tag name="AS_UNIQUEID" val="18586"/>
  <p:tag name="KSO_WM_DIAGRAM_VIRTUALLY_FRAME" val="{&quot;height&quot;:329.05,&quot;left&quot;:57.9,&quot;top&quot;:130.75,&quot;width&quot;:857.25}"/>
</p:tagLst>
</file>

<file path=ppt/tags/tag125.xml><?xml version="1.0" encoding="utf-8"?>
<p:tagLst xmlns:p="http://schemas.openxmlformats.org/presentationml/2006/main">
  <p:tag name="AS_UNIQUEID" val="18587"/>
  <p:tag name="KSO_WM_DIAGRAM_VIRTUALLY_FRAME" val="{&quot;height&quot;:329.05,&quot;left&quot;:57.9,&quot;top&quot;:130.75,&quot;width&quot;:857.25}"/>
</p:tagLst>
</file>

<file path=ppt/tags/tag126.xml><?xml version="1.0" encoding="utf-8"?>
<p:tagLst xmlns:p="http://schemas.openxmlformats.org/presentationml/2006/main">
  <p:tag name="AS_UNIQUEID" val="18588"/>
  <p:tag name="KSO_WM_DIAGRAM_VIRTUALLY_FRAME" val="{&quot;height&quot;:329.05,&quot;left&quot;:57.9,&quot;top&quot;:130.75,&quot;width&quot;:857.25}"/>
</p:tagLst>
</file>

<file path=ppt/tags/tag127.xml><?xml version="1.0" encoding="utf-8"?>
<p:tagLst xmlns:p="http://schemas.openxmlformats.org/presentationml/2006/main">
  <p:tag name="AS_UNIQUEID" val="18589"/>
  <p:tag name="KSO_WM_DIAGRAM_VIRTUALLY_FRAME" val="{&quot;height&quot;:329.05,&quot;left&quot;:57.9,&quot;top&quot;:130.75,&quot;width&quot;:857.25}"/>
</p:tagLst>
</file>

<file path=ppt/tags/tag128.xml><?xml version="1.0" encoding="utf-8"?>
<p:tagLst xmlns:p="http://schemas.openxmlformats.org/presentationml/2006/main">
  <p:tag name="AS_UNIQUEID" val="18590"/>
  <p:tag name="KSO_WM_DIAGRAM_VIRTUALLY_FRAME" val="{&quot;height&quot;:329.05,&quot;left&quot;:57.9,&quot;top&quot;:130.75,&quot;width&quot;:857.25}"/>
</p:tagLst>
</file>

<file path=ppt/tags/tag129.xml><?xml version="1.0" encoding="utf-8"?>
<p:tagLst xmlns:p="http://schemas.openxmlformats.org/presentationml/2006/main">
  <p:tag name="AS_UNIQUEID" val="18591"/>
  <p:tag name="KSO_WM_DIAGRAM_VIRTUALLY_FRAME" val="{&quot;height&quot;:329.05,&quot;left&quot;:57.9,&quot;top&quot;:130.75,&quot;width&quot;:857.25}"/>
</p:tagLst>
</file>

<file path=ppt/tags/tag13.xml><?xml version="1.0" encoding="utf-8"?>
<p:tagLst xmlns:p="http://schemas.openxmlformats.org/presentationml/2006/main">
  <p:tag name="AS_UNIQUEID" val="526"/>
</p:tagLst>
</file>

<file path=ppt/tags/tag130.xml><?xml version="1.0" encoding="utf-8"?>
<p:tagLst xmlns:p="http://schemas.openxmlformats.org/presentationml/2006/main">
  <p:tag name="AS_UNIQUEID" val="18592"/>
  <p:tag name="KSO_WM_DIAGRAM_VIRTUALLY_FRAME" val="{&quot;height&quot;:329.05,&quot;left&quot;:57.9,&quot;top&quot;:130.75,&quot;width&quot;:857.25}"/>
</p:tagLst>
</file>

<file path=ppt/tags/tag131.xml><?xml version="1.0" encoding="utf-8"?>
<p:tagLst xmlns:p="http://schemas.openxmlformats.org/presentationml/2006/main">
  <p:tag name="AS_UNIQUEID" val="18593"/>
</p:tagLst>
</file>

<file path=ppt/tags/tag132.xml><?xml version="1.0" encoding="utf-8"?>
<p:tagLst xmlns:p="http://schemas.openxmlformats.org/presentationml/2006/main">
  <p:tag name="AS_UNIQUEID" val="18594"/>
</p:tagLst>
</file>

<file path=ppt/tags/tag133.xml><?xml version="1.0" encoding="utf-8"?>
<p:tagLst xmlns:p="http://schemas.openxmlformats.org/presentationml/2006/main">
  <p:tag name="AS_UNIQUEID" val="18595"/>
</p:tagLst>
</file>

<file path=ppt/tags/tag134.xml><?xml version="1.0" encoding="utf-8"?>
<p:tagLst xmlns:p="http://schemas.openxmlformats.org/presentationml/2006/main">
  <p:tag name="AS_UNIQUEID" val="18596"/>
</p:tagLst>
</file>

<file path=ppt/tags/tag135.xml><?xml version="1.0" encoding="utf-8"?>
<p:tagLst xmlns:p="http://schemas.openxmlformats.org/presentationml/2006/main">
  <p:tag name="AS_UNIQUEID" val="18598"/>
</p:tagLst>
</file>

<file path=ppt/tags/tag136.xml><?xml version="1.0" encoding="utf-8"?>
<p:tagLst xmlns:p="http://schemas.openxmlformats.org/presentationml/2006/main">
  <p:tag name="AS_UNIQUEID" val="18599"/>
</p:tagLst>
</file>

<file path=ppt/tags/tag137.xml><?xml version="1.0" encoding="utf-8"?>
<p:tagLst xmlns:p="http://schemas.openxmlformats.org/presentationml/2006/main">
  <p:tag name="AS_UNIQUEID" val="18600"/>
</p:tagLst>
</file>

<file path=ppt/tags/tag138.xml><?xml version="1.0" encoding="utf-8"?>
<p:tagLst xmlns:p="http://schemas.openxmlformats.org/presentationml/2006/main">
  <p:tag name="AS_UNIQUEID" val="18601"/>
</p:tagLst>
</file>

<file path=ppt/tags/tag139.xml><?xml version="1.0" encoding="utf-8"?>
<p:tagLst xmlns:p="http://schemas.openxmlformats.org/presentationml/2006/main">
  <p:tag name="AS_UNIQUEID" val="18602"/>
</p:tagLst>
</file>

<file path=ppt/tags/tag14.xml><?xml version="1.0" encoding="utf-8"?>
<p:tagLst xmlns:p="http://schemas.openxmlformats.org/presentationml/2006/main">
  <p:tag name="AS_UNIQUEID" val="527"/>
</p:tagLst>
</file>

<file path=ppt/tags/tag140.xml><?xml version="1.0" encoding="utf-8"?>
<p:tagLst xmlns:p="http://schemas.openxmlformats.org/presentationml/2006/main">
  <p:tag name="AS_UNIQUEID" val="18603"/>
</p:tagLst>
</file>

<file path=ppt/tags/tag141.xml><?xml version="1.0" encoding="utf-8"?>
<p:tagLst xmlns:p="http://schemas.openxmlformats.org/presentationml/2006/main">
  <p:tag name="AS_UNIQUEID" val="18604"/>
</p:tagLst>
</file>

<file path=ppt/tags/tag142.xml><?xml version="1.0" encoding="utf-8"?>
<p:tagLst xmlns:p="http://schemas.openxmlformats.org/presentationml/2006/main">
  <p:tag name="AS_UNIQUEID" val="18605"/>
</p:tagLst>
</file>

<file path=ppt/tags/tag143.xml><?xml version="1.0" encoding="utf-8"?>
<p:tagLst xmlns:p="http://schemas.openxmlformats.org/presentationml/2006/main">
  <p:tag name="AS_UNIQUEID" val="18606"/>
</p:tagLst>
</file>

<file path=ppt/tags/tag144.xml><?xml version="1.0" encoding="utf-8"?>
<p:tagLst xmlns:p="http://schemas.openxmlformats.org/presentationml/2006/main">
  <p:tag name="AS_UNIQUEID" val="18607"/>
</p:tagLst>
</file>

<file path=ppt/tags/tag145.xml><?xml version="1.0" encoding="utf-8"?>
<p:tagLst xmlns:p="http://schemas.openxmlformats.org/presentationml/2006/main">
  <p:tag name="AS_UNIQUEID" val="18608"/>
</p:tagLst>
</file>

<file path=ppt/tags/tag146.xml><?xml version="1.0" encoding="utf-8"?>
<p:tagLst xmlns:p="http://schemas.openxmlformats.org/presentationml/2006/main">
  <p:tag name="AS_UNIQUEID" val="18609"/>
</p:tagLst>
</file>

<file path=ppt/tags/tag147.xml><?xml version="1.0" encoding="utf-8"?>
<p:tagLst xmlns:p="http://schemas.openxmlformats.org/presentationml/2006/main">
  <p:tag name="AS_UNIQUEID" val="18610"/>
</p:tagLst>
</file>

<file path=ppt/tags/tag148.xml><?xml version="1.0" encoding="utf-8"?>
<p:tagLst xmlns:p="http://schemas.openxmlformats.org/presentationml/2006/main">
  <p:tag name="AS_UNIQUEID" val="18611"/>
</p:tagLst>
</file>

<file path=ppt/tags/tag149.xml><?xml version="1.0" encoding="utf-8"?>
<p:tagLst xmlns:p="http://schemas.openxmlformats.org/presentationml/2006/main">
  <p:tag name="AS_UNIQUEID" val="18612"/>
</p:tagLst>
</file>

<file path=ppt/tags/tag15.xml><?xml version="1.0" encoding="utf-8"?>
<p:tagLst xmlns:p="http://schemas.openxmlformats.org/presentationml/2006/main">
  <p:tag name="AS_UNIQUEID" val="528"/>
</p:tagLst>
</file>

<file path=ppt/tags/tag150.xml><?xml version="1.0" encoding="utf-8"?>
<p:tagLst xmlns:p="http://schemas.openxmlformats.org/presentationml/2006/main">
  <p:tag name="AS_UNIQUEID" val="18613"/>
</p:tagLst>
</file>

<file path=ppt/tags/tag151.xml><?xml version="1.0" encoding="utf-8"?>
<p:tagLst xmlns:p="http://schemas.openxmlformats.org/presentationml/2006/main">
  <p:tag name="AS_UNIQUEID" val="18614"/>
</p:tagLst>
</file>

<file path=ppt/tags/tag152.xml><?xml version="1.0" encoding="utf-8"?>
<p:tagLst xmlns:p="http://schemas.openxmlformats.org/presentationml/2006/main">
  <p:tag name="AS_UNIQUEID" val="18615"/>
</p:tagLst>
</file>

<file path=ppt/tags/tag153.xml><?xml version="1.0" encoding="utf-8"?>
<p:tagLst xmlns:p="http://schemas.openxmlformats.org/presentationml/2006/main">
  <p:tag name="AS_UNIQUEID" val="18616"/>
</p:tagLst>
</file>

<file path=ppt/tags/tag154.xml><?xml version="1.0" encoding="utf-8"?>
<p:tagLst xmlns:p="http://schemas.openxmlformats.org/presentationml/2006/main">
  <p:tag name="AS_UNIQUEID" val="18618"/>
</p:tagLst>
</file>

<file path=ppt/tags/tag155.xml><?xml version="1.0" encoding="utf-8"?>
<p:tagLst xmlns:p="http://schemas.openxmlformats.org/presentationml/2006/main">
  <p:tag name="AS_UNIQUEID" val="18619"/>
</p:tagLst>
</file>

<file path=ppt/tags/tag156.xml><?xml version="1.0" encoding="utf-8"?>
<p:tagLst xmlns:p="http://schemas.openxmlformats.org/presentationml/2006/main">
  <p:tag name="AS_UNIQUEID" val="18620"/>
</p:tagLst>
</file>

<file path=ppt/tags/tag157.xml><?xml version="1.0" encoding="utf-8"?>
<p:tagLst xmlns:p="http://schemas.openxmlformats.org/presentationml/2006/main">
  <p:tag name="AS_UNIQUEID" val="18621"/>
</p:tagLst>
</file>

<file path=ppt/tags/tag158.xml><?xml version="1.0" encoding="utf-8"?>
<p:tagLst xmlns:p="http://schemas.openxmlformats.org/presentationml/2006/main">
  <p:tag name="AS_UNIQUEID" val="18622"/>
</p:tagLst>
</file>

<file path=ppt/tags/tag159.xml><?xml version="1.0" encoding="utf-8"?>
<p:tagLst xmlns:p="http://schemas.openxmlformats.org/presentationml/2006/main">
  <p:tag name="AS_UNIQUEID" val="18623"/>
</p:tagLst>
</file>

<file path=ppt/tags/tag16.xml><?xml version="1.0" encoding="utf-8"?>
<p:tagLst xmlns:p="http://schemas.openxmlformats.org/presentationml/2006/main">
  <p:tag name="AS_UNIQUEID" val="529"/>
</p:tagLst>
</file>

<file path=ppt/tags/tag160.xml><?xml version="1.0" encoding="utf-8"?>
<p:tagLst xmlns:p="http://schemas.openxmlformats.org/presentationml/2006/main">
  <p:tag name="AS_UNIQUEID" val="18625"/>
</p:tagLst>
</file>

<file path=ppt/tags/tag161.xml><?xml version="1.0" encoding="utf-8"?>
<p:tagLst xmlns:p="http://schemas.openxmlformats.org/presentationml/2006/main">
  <p:tag name="AS_UNIQUEID" val="18626"/>
</p:tagLst>
</file>

<file path=ppt/tags/tag162.xml><?xml version="1.0" encoding="utf-8"?>
<p:tagLst xmlns:p="http://schemas.openxmlformats.org/presentationml/2006/main">
  <p:tag name="AS_UNIQUEID" val="18627"/>
</p:tagLst>
</file>

<file path=ppt/tags/tag163.xml><?xml version="1.0" encoding="utf-8"?>
<p:tagLst xmlns:p="http://schemas.openxmlformats.org/presentationml/2006/main">
  <p:tag name="AS_UNIQUEID" val="18628"/>
</p:tagLst>
</file>

<file path=ppt/tags/tag164.xml><?xml version="1.0" encoding="utf-8"?>
<p:tagLst xmlns:p="http://schemas.openxmlformats.org/presentationml/2006/main">
  <p:tag name="AS_UNIQUEID" val="18629"/>
</p:tagLst>
</file>

<file path=ppt/tags/tag165.xml><?xml version="1.0" encoding="utf-8"?>
<p:tagLst xmlns:p="http://schemas.openxmlformats.org/presentationml/2006/main">
  <p:tag name="AS_UNIQUEID" val="18630"/>
</p:tagLst>
</file>

<file path=ppt/tags/tag166.xml><?xml version="1.0" encoding="utf-8"?>
<p:tagLst xmlns:p="http://schemas.openxmlformats.org/presentationml/2006/main">
  <p:tag name="AS_UNIQUEID" val="18631"/>
</p:tagLst>
</file>

<file path=ppt/tags/tag167.xml><?xml version="1.0" encoding="utf-8"?>
<p:tagLst xmlns:p="http://schemas.openxmlformats.org/presentationml/2006/main">
  <p:tag name="AS_UNIQUEID" val="18632"/>
</p:tagLst>
</file>

<file path=ppt/tags/tag168.xml><?xml version="1.0" encoding="utf-8"?>
<p:tagLst xmlns:p="http://schemas.openxmlformats.org/presentationml/2006/main">
  <p:tag name="AS_UNIQUEID" val="18633"/>
</p:tagLst>
</file>

<file path=ppt/tags/tag169.xml><?xml version="1.0" encoding="utf-8"?>
<p:tagLst xmlns:p="http://schemas.openxmlformats.org/presentationml/2006/main">
  <p:tag name="AS_UNIQUEID" val="18634"/>
</p:tagLst>
</file>

<file path=ppt/tags/tag17.xml><?xml version="1.0" encoding="utf-8"?>
<p:tagLst xmlns:p="http://schemas.openxmlformats.org/presentationml/2006/main">
  <p:tag name="AS_UNIQUEID" val="530"/>
</p:tagLst>
</file>

<file path=ppt/tags/tag170.xml><?xml version="1.0" encoding="utf-8"?>
<p:tagLst xmlns:p="http://schemas.openxmlformats.org/presentationml/2006/main">
  <p:tag name="AS_UNIQUEID" val="18635"/>
</p:tagLst>
</file>

<file path=ppt/tags/tag171.xml><?xml version="1.0" encoding="utf-8"?>
<p:tagLst xmlns:p="http://schemas.openxmlformats.org/presentationml/2006/main">
  <p:tag name="AS_UNIQUEID" val="18636"/>
</p:tagLst>
</file>

<file path=ppt/tags/tag172.xml><?xml version="1.0" encoding="utf-8"?>
<p:tagLst xmlns:p="http://schemas.openxmlformats.org/presentationml/2006/main">
  <p:tag name="AS_UNIQUEID" val="18637"/>
</p:tagLst>
</file>

<file path=ppt/tags/tag173.xml><?xml version="1.0" encoding="utf-8"?>
<p:tagLst xmlns:p="http://schemas.openxmlformats.org/presentationml/2006/main">
  <p:tag name="AS_UNIQUEID" val="18638"/>
</p:tagLst>
</file>

<file path=ppt/tags/tag174.xml><?xml version="1.0" encoding="utf-8"?>
<p:tagLst xmlns:p="http://schemas.openxmlformats.org/presentationml/2006/main">
  <p:tag name="AS_UNIQUEID" val="18640"/>
</p:tagLst>
</file>

<file path=ppt/tags/tag175.xml><?xml version="1.0" encoding="utf-8"?>
<p:tagLst xmlns:p="http://schemas.openxmlformats.org/presentationml/2006/main">
  <p:tag name="AS_UNIQUEID" val="18641"/>
</p:tagLst>
</file>

<file path=ppt/tags/tag176.xml><?xml version="1.0" encoding="utf-8"?>
<p:tagLst xmlns:p="http://schemas.openxmlformats.org/presentationml/2006/main">
  <p:tag name="AS_UNIQUEID" val="18643"/>
</p:tagLst>
</file>

<file path=ppt/tags/tag177.xml><?xml version="1.0" encoding="utf-8"?>
<p:tagLst xmlns:p="http://schemas.openxmlformats.org/presentationml/2006/main">
  <p:tag name="AS_UNIQUEID" val="18644"/>
</p:tagLst>
</file>

<file path=ppt/tags/tag178.xml><?xml version="1.0" encoding="utf-8"?>
<p:tagLst xmlns:p="http://schemas.openxmlformats.org/presentationml/2006/main">
  <p:tag name="AS_UNIQUEID" val="18645"/>
</p:tagLst>
</file>

<file path=ppt/tags/tag179.xml><?xml version="1.0" encoding="utf-8"?>
<p:tagLst xmlns:p="http://schemas.openxmlformats.org/presentationml/2006/main">
  <p:tag name="AS_UNIQUEID" val="18646"/>
</p:tagLst>
</file>

<file path=ppt/tags/tag18.xml><?xml version="1.0" encoding="utf-8"?>
<p:tagLst xmlns:p="http://schemas.openxmlformats.org/presentationml/2006/main">
  <p:tag name="AS_UNIQUEID" val="531"/>
</p:tagLst>
</file>

<file path=ppt/tags/tag180.xml><?xml version="1.0" encoding="utf-8"?>
<p:tagLst xmlns:p="http://schemas.openxmlformats.org/presentationml/2006/main">
  <p:tag name="AS_UNIQUEID" val="18647"/>
</p:tagLst>
</file>

<file path=ppt/tags/tag181.xml><?xml version="1.0" encoding="utf-8"?>
<p:tagLst xmlns:p="http://schemas.openxmlformats.org/presentationml/2006/main">
  <p:tag name="AS_UNIQUEID" val="18648"/>
</p:tagLst>
</file>

<file path=ppt/tags/tag182.xml><?xml version="1.0" encoding="utf-8"?>
<p:tagLst xmlns:p="http://schemas.openxmlformats.org/presentationml/2006/main">
  <p:tag name="AS_UNIQUEID" val="18649"/>
</p:tagLst>
</file>

<file path=ppt/tags/tag183.xml><?xml version="1.0" encoding="utf-8"?>
<p:tagLst xmlns:p="http://schemas.openxmlformats.org/presentationml/2006/main">
  <p:tag name="AS_UNIQUEID" val="18650"/>
</p:tagLst>
</file>

<file path=ppt/tags/tag184.xml><?xml version="1.0" encoding="utf-8"?>
<p:tagLst xmlns:p="http://schemas.openxmlformats.org/presentationml/2006/main">
  <p:tag name="AS_UNIQUEID" val="18651"/>
</p:tagLst>
</file>

<file path=ppt/tags/tag185.xml><?xml version="1.0" encoding="utf-8"?>
<p:tagLst xmlns:p="http://schemas.openxmlformats.org/presentationml/2006/main">
  <p:tag name="AS_UNIQUEID" val="18652"/>
</p:tagLst>
</file>

<file path=ppt/tags/tag186.xml><?xml version="1.0" encoding="utf-8"?>
<p:tagLst xmlns:p="http://schemas.openxmlformats.org/presentationml/2006/main">
  <p:tag name="AS_UNIQUEID" val="18653"/>
</p:tagLst>
</file>

<file path=ppt/tags/tag187.xml><?xml version="1.0" encoding="utf-8"?>
<p:tagLst xmlns:p="http://schemas.openxmlformats.org/presentationml/2006/main">
  <p:tag name="AS_UNIQUEID" val="18654"/>
</p:tagLst>
</file>

<file path=ppt/tags/tag188.xml><?xml version="1.0" encoding="utf-8"?>
<p:tagLst xmlns:p="http://schemas.openxmlformats.org/presentationml/2006/main">
  <p:tag name="AS_UNIQUEID" val="18655"/>
</p:tagLst>
</file>

<file path=ppt/tags/tag189.xml><?xml version="1.0" encoding="utf-8"?>
<p:tagLst xmlns:p="http://schemas.openxmlformats.org/presentationml/2006/main">
  <p:tag name="AS_UNIQUEID" val="18656"/>
</p:tagLst>
</file>

<file path=ppt/tags/tag19.xml><?xml version="1.0" encoding="utf-8"?>
<p:tagLst xmlns:p="http://schemas.openxmlformats.org/presentationml/2006/main">
  <p:tag name="AS_UNIQUEID" val="532"/>
</p:tagLst>
</file>

<file path=ppt/tags/tag190.xml><?xml version="1.0" encoding="utf-8"?>
<p:tagLst xmlns:p="http://schemas.openxmlformats.org/presentationml/2006/main">
  <p:tag name="AS_UNIQUEID" val="18657"/>
</p:tagLst>
</file>

<file path=ppt/tags/tag191.xml><?xml version="1.0" encoding="utf-8"?>
<p:tagLst xmlns:p="http://schemas.openxmlformats.org/presentationml/2006/main">
  <p:tag name="AS_UNIQUEID" val="3355"/>
</p:tagLst>
</file>

<file path=ppt/tags/tag192.xml><?xml version="1.0" encoding="utf-8"?>
<p:tagLst xmlns:p="http://schemas.openxmlformats.org/presentationml/2006/main">
  <p:tag name="AS_UNIQUEID" val="18658"/>
</p:tagLst>
</file>

<file path=ppt/tags/tag193.xml><?xml version="1.0" encoding="utf-8"?>
<p:tagLst xmlns:p="http://schemas.openxmlformats.org/presentationml/2006/main">
  <p:tag name="AS_UNIQUEID" val="18659"/>
</p:tagLst>
</file>

<file path=ppt/tags/tag194.xml><?xml version="1.0" encoding="utf-8"?>
<p:tagLst xmlns:p="http://schemas.openxmlformats.org/presentationml/2006/main">
  <p:tag name="AS_UNIQUEID" val="18660"/>
</p:tagLst>
</file>

<file path=ppt/tags/tag195.xml><?xml version="1.0" encoding="utf-8"?>
<p:tagLst xmlns:p="http://schemas.openxmlformats.org/presentationml/2006/main">
  <p:tag name="AS_UNIQUEID" val="18661"/>
</p:tagLst>
</file>

<file path=ppt/tags/tag196.xml><?xml version="1.0" encoding="utf-8"?>
<p:tagLst xmlns:p="http://schemas.openxmlformats.org/presentationml/2006/main">
  <p:tag name="AS_UNIQUEID" val="18662"/>
</p:tagLst>
</file>

<file path=ppt/tags/tag197.xml><?xml version="1.0" encoding="utf-8"?>
<p:tagLst xmlns:p="http://schemas.openxmlformats.org/presentationml/2006/main">
  <p:tag name="AS_UNIQUEID" val="18664"/>
  <p:tag name="KSO_WM_BEAUTIFY_FLAG" val="#fgm#"/>
  <p:tag name="KSO_WM_FIGMA_FLAG" val="#fgm#"/>
  <p:tag name="KSO_WM_LAYOUT_CHECK_HASH" val="81525c5d7b35515ba1cbd9e9826071bb902808a8"/>
  <p:tag name="KSO_WM_NEWLAYOUT_ID" val="10"/>
  <p:tag name="KSO_WM_UNIT_INDEX" val="1"/>
  <p:tag name="KSO_WM_UNIT_TYPE" val="a"/>
</p:tagLst>
</file>

<file path=ppt/tags/tag198.xml><?xml version="1.0" encoding="utf-8"?>
<p:tagLst xmlns:p="http://schemas.openxmlformats.org/presentationml/2006/main">
  <p:tag name="AS_UNIQUEID" val="18665"/>
  <p:tag name="KSO_WM_BEAUTIFY_FLAG" val="#fgm#"/>
  <p:tag name="KSO_WM_FIGMA_FLAG" val="#fgm#"/>
  <p:tag name="KSO_WM_UNIT_INDEX" val="1"/>
  <p:tag name="KSO_WM_UNIT_TYPE" val="f"/>
</p:tagLst>
</file>

<file path=ppt/tags/tag199.xml><?xml version="1.0" encoding="utf-8"?>
<p:tagLst xmlns:p="http://schemas.openxmlformats.org/presentationml/2006/main">
  <p:tag name="AS_UNIQUEID" val="18667"/>
</p:tagLst>
</file>

<file path=ppt/tags/tag2.xml><?xml version="1.0" encoding="utf-8"?>
<p:tagLst xmlns:p="http://schemas.openxmlformats.org/presentationml/2006/main">
  <p:tag name="AS_UNIQUEID" val="514"/>
</p:tagLst>
</file>

<file path=ppt/tags/tag20.xml><?xml version="1.0" encoding="utf-8"?>
<p:tagLst xmlns:p="http://schemas.openxmlformats.org/presentationml/2006/main">
  <p:tag name="AS_UNIQUEID" val="533"/>
</p:tagLst>
</file>

<file path=ppt/tags/tag20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1.xml><?xml version="1.0" encoding="utf-8"?>
<p:tagLst xmlns:p="http://schemas.openxmlformats.org/presentationml/2006/main">
  <p:tag name="AS_UNIQUEID" val="10445"/>
</p:tagLst>
</file>

<file path=ppt/tags/tag202.xml><?xml version="1.0" encoding="utf-8"?>
<p:tagLst xmlns:p="http://schemas.openxmlformats.org/presentationml/2006/main">
  <p:tag name="AS_UNIQUEID" val="10446"/>
</p:tagLst>
</file>

<file path=ppt/tags/tag203.xml><?xml version="1.0" encoding="utf-8"?>
<p:tagLst xmlns:p="http://schemas.openxmlformats.org/presentationml/2006/main">
  <p:tag name="AS_UNIQUEID" val="10447"/>
</p:tagLst>
</file>

<file path=ppt/tags/tag204.xml><?xml version="1.0" encoding="utf-8"?>
<p:tagLst xmlns:p="http://schemas.openxmlformats.org/presentationml/2006/main">
  <p:tag name="AS_UNIQUEID" val="605"/>
</p:tagLst>
</file>

<file path=ppt/tags/tag205.xml><?xml version="1.0" encoding="utf-8"?>
<p:tagLst xmlns:p="http://schemas.openxmlformats.org/presentationml/2006/main">
  <p:tag name="AS_UNIQUEID" val="606"/>
</p:tagLst>
</file>

<file path=ppt/tags/tag206.xml><?xml version="1.0" encoding="utf-8"?>
<p:tagLst xmlns:p="http://schemas.openxmlformats.org/presentationml/2006/main">
  <p:tag name="AS_UNIQUEID" val="607"/>
</p:tagLst>
</file>

<file path=ppt/tags/tag207.xml><?xml version="1.0" encoding="utf-8"?>
<p:tagLst xmlns:p="http://schemas.openxmlformats.org/presentationml/2006/main">
  <p:tag name="AS_UNIQUEID" val="19303"/>
</p:tagLst>
</file>

<file path=ppt/tags/tag208.xml><?xml version="1.0" encoding="utf-8"?>
<p:tagLst xmlns:p="http://schemas.openxmlformats.org/presentationml/2006/main">
  <p:tag name="AS_UNIQUEID" val="19305"/>
  <p:tag name="KSO_WM_DIAGRAM_VIRTUALLY_FRAME" val="{&quot;height&quot;:311.31992125984254,&quot;left&quot;:132.31834645669292,&quot;top&quot;:110.39897637795275,&quot;width&quot;:713.9696062992125}"/>
</p:tagLst>
</file>

<file path=ppt/tags/tag209.xml><?xml version="1.0" encoding="utf-8"?>
<p:tagLst xmlns:p="http://schemas.openxmlformats.org/presentationml/2006/main">
  <p:tag name="AS_UNIQUEID" val="19306"/>
  <p:tag name="KSO_WM_DIAGRAM_VIRTUALLY_FRAME" val="{&quot;height&quot;:311.31992125984254,&quot;left&quot;:132.31834645669292,&quot;top&quot;:110.39897637795275,&quot;width&quot;:713.9696062992125}"/>
</p:tagLst>
</file>

<file path=ppt/tags/tag21.xml><?xml version="1.0" encoding="utf-8"?>
<p:tagLst xmlns:p="http://schemas.openxmlformats.org/presentationml/2006/main">
  <p:tag name="AS_UNIQUEID" val="534"/>
</p:tagLst>
</file>

<file path=ppt/tags/tag210.xml><?xml version="1.0" encoding="utf-8"?>
<p:tagLst xmlns:p="http://schemas.openxmlformats.org/presentationml/2006/main">
  <p:tag name="AS_UNIQUEID" val="19307"/>
  <p:tag name="KSO_WM_DIAGRAM_VIRTUALLY_FRAME" val="{&quot;height&quot;:311.31992125984254,&quot;left&quot;:132.31834645669292,&quot;top&quot;:110.39897637795275,&quot;width&quot;:713.9696062992125}"/>
</p:tagLst>
</file>

<file path=ppt/tags/tag211.xml><?xml version="1.0" encoding="utf-8"?>
<p:tagLst xmlns:p="http://schemas.openxmlformats.org/presentationml/2006/main">
  <p:tag name="AS_UNIQUEID" val="19308"/>
  <p:tag name="KSO_WM_DIAGRAM_VIRTUALLY_FRAME" val="{&quot;height&quot;:311.31992125984254,&quot;left&quot;:132.31834645669292,&quot;top&quot;:110.39897637795275,&quot;width&quot;:713.9696062992125}"/>
</p:tagLst>
</file>

<file path=ppt/tags/tag212.xml><?xml version="1.0" encoding="utf-8"?>
<p:tagLst xmlns:p="http://schemas.openxmlformats.org/presentationml/2006/main">
  <p:tag name="AS_UNIQUEID" val="19309"/>
  <p:tag name="KSO_WM_DIAGRAM_VIRTUALLY_FRAME" val="{&quot;height&quot;:311.31992125984254,&quot;left&quot;:132.31834645669292,&quot;top&quot;:110.39897637795275,&quot;width&quot;:713.9696062992125}"/>
</p:tagLst>
</file>

<file path=ppt/tags/tag213.xml><?xml version="1.0" encoding="utf-8"?>
<p:tagLst xmlns:p="http://schemas.openxmlformats.org/presentationml/2006/main">
  <p:tag name="AS_UNIQUEID" val="19310"/>
  <p:tag name="KSO_WM_DIAGRAM_VIRTUALLY_FRAME" val="{&quot;height&quot;:311.31992125984254,&quot;left&quot;:132.31834645669292,&quot;top&quot;:110.39897637795275,&quot;width&quot;:713.9696062992125}"/>
</p:tagLst>
</file>

<file path=ppt/tags/tag214.xml><?xml version="1.0" encoding="utf-8"?>
<p:tagLst xmlns:p="http://schemas.openxmlformats.org/presentationml/2006/main">
  <p:tag name="AS_UNIQUEID" val="19311"/>
  <p:tag name="KSO_WM_DIAGRAM_VIRTUALLY_FRAME" val="{&quot;height&quot;:311.31992125984254,&quot;left&quot;:132.31834645669292,&quot;top&quot;:110.39897637795275,&quot;width&quot;:713.9696062992125}"/>
</p:tagLst>
</file>

<file path=ppt/tags/tag215.xml><?xml version="1.0" encoding="utf-8"?>
<p:tagLst xmlns:p="http://schemas.openxmlformats.org/presentationml/2006/main">
  <p:tag name="AS_UNIQUEID" val="19312"/>
  <p:tag name="KSO_WM_DIAGRAM_VIRTUALLY_FRAME" val="{&quot;height&quot;:311.31992125984254,&quot;left&quot;:132.31834645669292,&quot;top&quot;:110.39897637795275,&quot;width&quot;:713.9696062992125}"/>
</p:tagLst>
</file>

<file path=ppt/tags/tag216.xml><?xml version="1.0" encoding="utf-8"?>
<p:tagLst xmlns:p="http://schemas.openxmlformats.org/presentationml/2006/main">
  <p:tag name="AS_UNIQUEID" val="19313"/>
</p:tagLst>
</file>

<file path=ppt/tags/tag217.xml><?xml version="1.0" encoding="utf-8"?>
<p:tagLst xmlns:p="http://schemas.openxmlformats.org/presentationml/2006/main">
  <p:tag name="AS_UNIQUEID" val="19314"/>
</p:tagLst>
</file>

<file path=ppt/tags/tag218.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19.xml><?xml version="1.0" encoding="utf-8"?>
<p:tagLst xmlns:p="http://schemas.openxmlformats.org/presentationml/2006/main">
  <p:tag name="AS_UNIQUEID" val="19315"/>
  <p:tag name="KSO_WM_DIAGRAM_VIRTUALLY_FRAME" val="{&quot;height&quot;:311.31992125984254,&quot;left&quot;:132.31834645669292,&quot;top&quot;:110.39897637795275,&quot;width&quot;:713.9696062992125}"/>
</p:tagLst>
</file>

<file path=ppt/tags/tag22.xml><?xml version="1.0" encoding="utf-8"?>
<p:tagLst xmlns:p="http://schemas.openxmlformats.org/presentationml/2006/main">
  <p:tag name="AS_UNIQUEID" val="535"/>
</p:tagLst>
</file>

<file path=ppt/tags/tag220.xml><?xml version="1.0" encoding="utf-8"?>
<p:tagLst xmlns:p="http://schemas.openxmlformats.org/presentationml/2006/main">
  <p:tag name="AS_UNIQUEID" val="4160"/>
  <p:tag name="KSO_WM_DIAGRAM_VIRTUALLY_FRAME" val="{&quot;height&quot;:311.31992125984254,&quot;left&quot;:132.31834645669292,&quot;top&quot;:110.39897637795275,&quot;width&quot;:713.9696062992125}"/>
</p:tagLst>
</file>

<file path=ppt/tags/tag221.xml><?xml version="1.0" encoding="utf-8"?>
<p:tagLst xmlns:p="http://schemas.openxmlformats.org/presentationml/2006/main">
  <p:tag name="AS_UNIQUEID" val="4160"/>
  <p:tag name="KSO_WM_DIAGRAM_VIRTUALLY_FRAME" val="{&quot;height&quot;:311.31992125984254,&quot;left&quot;:132.31834645669292,&quot;top&quot;:110.39897637795275,&quot;width&quot;:713.9696062992125}"/>
</p:tagLst>
</file>

<file path=ppt/tags/tag222.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23.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24.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25.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26.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27.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28.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29.xml><?xml version="1.0" encoding="utf-8"?>
<p:tagLst xmlns:p="http://schemas.openxmlformats.org/presentationml/2006/main">
  <p:tag name="AS_UNIQUEID" val="18549"/>
</p:tagLst>
</file>

<file path=ppt/tags/tag23.xml><?xml version="1.0" encoding="utf-8"?>
<p:tagLst xmlns:p="http://schemas.openxmlformats.org/presentationml/2006/main">
  <p:tag name="AS_UNIQUEID" val="536"/>
</p:tagLst>
</file>

<file path=ppt/tags/tag230.xml><?xml version="1.0" encoding="utf-8"?>
<p:tagLst xmlns:p="http://schemas.openxmlformats.org/presentationml/2006/main">
  <p:tag name="AS_UNIQUEID" val="18549"/>
</p:tagLst>
</file>

<file path=ppt/tags/tag231.xml><?xml version="1.0" encoding="utf-8"?>
<p:tagLst xmlns:p="http://schemas.openxmlformats.org/presentationml/2006/main">
  <p:tag name="AS_UNIQUEID" val="19316"/>
</p:tagLst>
</file>

<file path=ppt/tags/tag232.xml><?xml version="1.0" encoding="utf-8"?>
<p:tagLst xmlns:p="http://schemas.openxmlformats.org/presentationml/2006/main">
  <p:tag name="AS_UNIQUEID" val="19317"/>
</p:tagLst>
</file>

<file path=ppt/tags/tag233.xml><?xml version="1.0" encoding="utf-8"?>
<p:tagLst xmlns:p="http://schemas.openxmlformats.org/presentationml/2006/main">
  <p:tag name="AS_UNIQUEID" val="19318"/>
</p:tagLst>
</file>

<file path=ppt/tags/tag234.xml><?xml version="1.0" encoding="utf-8"?>
<p:tagLst xmlns:p="http://schemas.openxmlformats.org/presentationml/2006/main">
  <p:tag name="AS_UNIQUEID" val="19319"/>
</p:tagLst>
</file>

<file path=ppt/tags/tag235.xml><?xml version="1.0" encoding="utf-8"?>
<p:tagLst xmlns:p="http://schemas.openxmlformats.org/presentationml/2006/main">
  <p:tag name="AS_UNIQUEID" val="19320"/>
  <p:tag name="KSO_WM_DIAGRAM_VIRTUALLY_FRAME" val="{&quot;height&quot;:311.31992125984254,&quot;left&quot;:132.31834645669292,&quot;top&quot;:110.39897637795275,&quot;width&quot;:713.9696062992125}"/>
</p:tagLst>
</file>

<file path=ppt/tags/tag236.xml><?xml version="1.0" encoding="utf-8"?>
<p:tagLst xmlns:p="http://schemas.openxmlformats.org/presentationml/2006/main">
  <p:tag name="AS_UNIQUEID" val="4160"/>
</p:tagLst>
</file>

<file path=ppt/tags/tag237.xml><?xml version="1.0" encoding="utf-8"?>
<p:tagLst xmlns:p="http://schemas.openxmlformats.org/presentationml/2006/main">
  <p:tag name="AS_UNIQUEID" val="4160"/>
</p:tagLst>
</file>

<file path=ppt/tags/tag238.xml><?xml version="1.0" encoding="utf-8"?>
<p:tagLst xmlns:p="http://schemas.openxmlformats.org/presentationml/2006/main">
  <p:tag name="AS_UNIQUEID" val="19321"/>
  <p:tag name="KSO_WM_DIAGRAM_VIRTUALLY_FRAME" val="{&quot;height&quot;:311.31992125984254,&quot;left&quot;:132.31834645669292,&quot;top&quot;:110.39897637795275,&quot;width&quot;:713.9696062992125}"/>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AS_UNIQUEID" val="537"/>
</p:tagLst>
</file>

<file path=ppt/tags/tag240.xml><?xml version="1.0" encoding="utf-8"?>
<p:tagLst xmlns:p="http://schemas.openxmlformats.org/presentationml/2006/main">
  <p:tag name="AS_UNIQUEID" val="19303"/>
</p:tagLst>
</file>

<file path=ppt/tags/tag241.xml><?xml version="1.0" encoding="utf-8"?>
<p:tagLst xmlns:p="http://schemas.openxmlformats.org/presentationml/2006/main">
  <p:tag name="AS_UNIQUEID" val="19305"/>
  <p:tag name="KSO_WM_DIAGRAM_VIRTUALLY_FRAME" val="{&quot;height&quot;:311.31992125984254,&quot;left&quot;:132.31834645669292,&quot;top&quot;:110.39897637795275,&quot;width&quot;:713.9696062992125}"/>
</p:tagLst>
</file>

<file path=ppt/tags/tag242.xml><?xml version="1.0" encoding="utf-8"?>
<p:tagLst xmlns:p="http://schemas.openxmlformats.org/presentationml/2006/main">
  <p:tag name="AS_UNIQUEID" val="19306"/>
  <p:tag name="KSO_WM_DIAGRAM_VIRTUALLY_FRAME" val="{&quot;height&quot;:311.31992125984254,&quot;left&quot;:132.31834645669292,&quot;top&quot;:110.39897637795275,&quot;width&quot;:713.9696062992125}"/>
</p:tagLst>
</file>

<file path=ppt/tags/tag243.xml><?xml version="1.0" encoding="utf-8"?>
<p:tagLst xmlns:p="http://schemas.openxmlformats.org/presentationml/2006/main">
  <p:tag name="AS_UNIQUEID" val="19307"/>
  <p:tag name="KSO_WM_DIAGRAM_VIRTUALLY_FRAME" val="{&quot;height&quot;:311.31992125984254,&quot;left&quot;:132.31834645669292,&quot;top&quot;:110.39897637795275,&quot;width&quot;:713.9696062992125}"/>
</p:tagLst>
</file>

<file path=ppt/tags/tag244.xml><?xml version="1.0" encoding="utf-8"?>
<p:tagLst xmlns:p="http://schemas.openxmlformats.org/presentationml/2006/main">
  <p:tag name="AS_UNIQUEID" val="19308"/>
  <p:tag name="KSO_WM_DIAGRAM_VIRTUALLY_FRAME" val="{&quot;height&quot;:311.31992125984254,&quot;left&quot;:132.31834645669292,&quot;top&quot;:110.39897637795275,&quot;width&quot;:713.9696062992125}"/>
</p:tagLst>
</file>

<file path=ppt/tags/tag245.xml><?xml version="1.0" encoding="utf-8"?>
<p:tagLst xmlns:p="http://schemas.openxmlformats.org/presentationml/2006/main">
  <p:tag name="AS_UNIQUEID" val="19309"/>
  <p:tag name="KSO_WM_DIAGRAM_VIRTUALLY_FRAME" val="{&quot;height&quot;:311.31992125984254,&quot;left&quot;:132.31834645669292,&quot;top&quot;:110.39897637795275,&quot;width&quot;:713.9696062992125}"/>
</p:tagLst>
</file>

<file path=ppt/tags/tag246.xml><?xml version="1.0" encoding="utf-8"?>
<p:tagLst xmlns:p="http://schemas.openxmlformats.org/presentationml/2006/main">
  <p:tag name="AS_UNIQUEID" val="19310"/>
  <p:tag name="KSO_WM_DIAGRAM_VIRTUALLY_FRAME" val="{&quot;height&quot;:311.31992125984254,&quot;left&quot;:132.31834645669292,&quot;top&quot;:110.39897637795275,&quot;width&quot;:713.9696062992125}"/>
</p:tagLst>
</file>

<file path=ppt/tags/tag247.xml><?xml version="1.0" encoding="utf-8"?>
<p:tagLst xmlns:p="http://schemas.openxmlformats.org/presentationml/2006/main">
  <p:tag name="AS_UNIQUEID" val="19311"/>
  <p:tag name="KSO_WM_DIAGRAM_VIRTUALLY_FRAME" val="{&quot;height&quot;:311.31992125984254,&quot;left&quot;:132.31834645669292,&quot;top&quot;:110.39897637795275,&quot;width&quot;:713.9696062992125}"/>
</p:tagLst>
</file>

<file path=ppt/tags/tag248.xml><?xml version="1.0" encoding="utf-8"?>
<p:tagLst xmlns:p="http://schemas.openxmlformats.org/presentationml/2006/main">
  <p:tag name="AS_UNIQUEID" val="19312"/>
  <p:tag name="KSO_WM_DIAGRAM_VIRTUALLY_FRAME" val="{&quot;height&quot;:311.31992125984254,&quot;left&quot;:132.31834645669292,&quot;top&quot;:110.39897637795275,&quot;width&quot;:713.9696062992125}"/>
</p:tagLst>
</file>

<file path=ppt/tags/tag249.xml><?xml version="1.0" encoding="utf-8"?>
<p:tagLst xmlns:p="http://schemas.openxmlformats.org/presentationml/2006/main">
  <p:tag name="AS_UNIQUEID" val="19313"/>
</p:tagLst>
</file>

<file path=ppt/tags/tag25.xml><?xml version="1.0" encoding="utf-8"?>
<p:tagLst xmlns:p="http://schemas.openxmlformats.org/presentationml/2006/main">
  <p:tag name="AS_UNIQUEID" val="538"/>
</p:tagLst>
</file>

<file path=ppt/tags/tag250.xml><?xml version="1.0" encoding="utf-8"?>
<p:tagLst xmlns:p="http://schemas.openxmlformats.org/presentationml/2006/main">
  <p:tag name="AS_UNIQUEID" val="19314"/>
</p:tagLst>
</file>

<file path=ppt/tags/tag251.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52.xml><?xml version="1.0" encoding="utf-8"?>
<p:tagLst xmlns:p="http://schemas.openxmlformats.org/presentationml/2006/main">
  <p:tag name="AS_UNIQUEID" val="19315"/>
  <p:tag name="KSO_WM_DIAGRAM_VIRTUALLY_FRAME" val="{&quot;height&quot;:311.31992125984254,&quot;left&quot;:132.31834645669292,&quot;top&quot;:110.39897637795275,&quot;width&quot;:713.9696062992125}"/>
</p:tagLst>
</file>

<file path=ppt/tags/tag253.xml><?xml version="1.0" encoding="utf-8"?>
<p:tagLst xmlns:p="http://schemas.openxmlformats.org/presentationml/2006/main">
  <p:tag name="AS_UNIQUEID" val="4160"/>
  <p:tag name="KSO_WM_DIAGRAM_VIRTUALLY_FRAME" val="{&quot;height&quot;:311.31992125984254,&quot;left&quot;:132.31834645669292,&quot;top&quot;:110.39897637795275,&quot;width&quot;:713.9696062992125}"/>
</p:tagLst>
</file>

<file path=ppt/tags/tag254.xml><?xml version="1.0" encoding="utf-8"?>
<p:tagLst xmlns:p="http://schemas.openxmlformats.org/presentationml/2006/main">
  <p:tag name="AS_UNIQUEID" val="4160"/>
  <p:tag name="KSO_WM_DIAGRAM_VIRTUALLY_FRAME" val="{&quot;height&quot;:311.31992125984254,&quot;left&quot;:132.31834645669292,&quot;top&quot;:110.39897637795275,&quot;width&quot;:713.9696062992125}"/>
</p:tagLst>
</file>

<file path=ppt/tags/tag255.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56.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57.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58.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59.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6.xml><?xml version="1.0" encoding="utf-8"?>
<p:tagLst xmlns:p="http://schemas.openxmlformats.org/presentationml/2006/main">
  <p:tag name="AS_UNIQUEID" val="540"/>
</p:tagLst>
</file>

<file path=ppt/tags/tag260.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61.xml><?xml version="1.0" encoding="utf-8"?>
<p:tagLst xmlns:p="http://schemas.openxmlformats.org/presentationml/2006/main">
  <p:tag name="AS_UNIQUEID" val="18549"/>
  <p:tag name="KSO_WM_DIAGRAM_VIRTUALLY_FRAME" val="{&quot;height&quot;:311.31992125984254,&quot;left&quot;:132.31834645669292,&quot;top&quot;:110.39897637795275,&quot;width&quot;:713.9696062992125}"/>
</p:tagLst>
</file>

<file path=ppt/tags/tag262.xml><?xml version="1.0" encoding="utf-8"?>
<p:tagLst xmlns:p="http://schemas.openxmlformats.org/presentationml/2006/main">
  <p:tag name="AS_UNIQUEID" val="18549"/>
</p:tagLst>
</file>

<file path=ppt/tags/tag263.xml><?xml version="1.0" encoding="utf-8"?>
<p:tagLst xmlns:p="http://schemas.openxmlformats.org/presentationml/2006/main">
  <p:tag name="AS_UNIQUEID" val="18549"/>
</p:tagLst>
</file>

<file path=ppt/tags/tag264.xml><?xml version="1.0" encoding="utf-8"?>
<p:tagLst xmlns:p="http://schemas.openxmlformats.org/presentationml/2006/main">
  <p:tag name="AS_UNIQUEID" val="19317"/>
</p:tagLst>
</file>

<file path=ppt/tags/tag265.xml><?xml version="1.0" encoding="utf-8"?>
<p:tagLst xmlns:p="http://schemas.openxmlformats.org/presentationml/2006/main">
  <p:tag name="AS_UNIQUEID" val="19318"/>
</p:tagLst>
</file>

<file path=ppt/tags/tag266.xml><?xml version="1.0" encoding="utf-8"?>
<p:tagLst xmlns:p="http://schemas.openxmlformats.org/presentationml/2006/main">
  <p:tag name="AS_UNIQUEID" val="19319"/>
</p:tagLst>
</file>

<file path=ppt/tags/tag267.xml><?xml version="1.0" encoding="utf-8"?>
<p:tagLst xmlns:p="http://schemas.openxmlformats.org/presentationml/2006/main">
  <p:tag name="AS_UNIQUEID" val="19320"/>
  <p:tag name="KSO_WM_DIAGRAM_VIRTUALLY_FRAME" val="{&quot;height&quot;:311.31992125984254,&quot;left&quot;:132.31834645669292,&quot;top&quot;:110.39897637795275,&quot;width&quot;:713.9696062992125}"/>
</p:tagLst>
</file>

<file path=ppt/tags/tag268.xml><?xml version="1.0" encoding="utf-8"?>
<p:tagLst xmlns:p="http://schemas.openxmlformats.org/presentationml/2006/main">
  <p:tag name="AS_UNIQUEID" val="4160"/>
</p:tagLst>
</file>

<file path=ppt/tags/tag269.xml><?xml version="1.0" encoding="utf-8"?>
<p:tagLst xmlns:p="http://schemas.openxmlformats.org/presentationml/2006/main">
  <p:tag name="AS_UNIQUEID" val="4160"/>
</p:tagLst>
</file>

<file path=ppt/tags/tag27.xml><?xml version="1.0" encoding="utf-8"?>
<p:tagLst xmlns:p="http://schemas.openxmlformats.org/presentationml/2006/main">
  <p:tag name="AS_UNIQUEID" val="541"/>
</p:tagLst>
</file>

<file path=ppt/tags/tag270.xml><?xml version="1.0" encoding="utf-8"?>
<p:tagLst xmlns:p="http://schemas.openxmlformats.org/presentationml/2006/main">
  <p:tag name="AS_UNIQUEID" val="19321"/>
  <p:tag name="KSO_WM_DIAGRAM_VIRTUALLY_FRAME" val="{&quot;height&quot;:311.31992125984254,&quot;left&quot;:132.31834645669292,&quot;top&quot;:110.39897637795275,&quot;width&quot;:713.9696062992125}"/>
</p:tagLst>
</file>

<file path=ppt/tags/tag271.xml><?xml version="1.0" encoding="utf-8"?>
<p:tagLst xmlns:p="http://schemas.openxmlformats.org/presentationml/2006/main">
  <p:tag name="KSO_WM_BEAUTIFY_FLAG" val="#wm#"/>
  <p:tag name="KSO_WM_TEMPLATE_CATEGORY" val="custom"/>
  <p:tag name="KSO_WM_TEMPLATE_INDEX" val="20205081"/>
</p:tagLst>
</file>

<file path=ppt/tags/tag272.xml><?xml version="1.0" encoding="utf-8"?>
<p:tagLst xmlns:p="http://schemas.openxmlformats.org/presentationml/2006/main">
  <p:tag name="KSO_WM_UNIT_TABLE_BEAUTIFY" val="smartTable{44739646-32e2-4a98-b795-df48ec257654}"/>
</p:tagLst>
</file>

<file path=ppt/tags/tag273.xml><?xml version="1.0" encoding="utf-8"?>
<p:tagLst xmlns:p="http://schemas.openxmlformats.org/presentationml/2006/main">
  <p:tag name="KSO_WM_TEMPLATE_CATEGORY" val="custom"/>
  <p:tag name="KSO_WM_TEMPLATE_INDEX" val="20186617"/>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UNIT_TABLE_BEAUTIFY" val="smartTable{46da90dd-f24c-4c84-9917-21c4604b0383}"/>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AS_UNIQUEID" val="542"/>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AS_UNIQUEID" val="10455"/>
</p:tagLst>
</file>

<file path=ppt/tags/tag286.xml><?xml version="1.0" encoding="utf-8"?>
<p:tagLst xmlns:p="http://schemas.openxmlformats.org/presentationml/2006/main">
  <p:tag name="AS_UNIQUEID" val="9463"/>
</p:tagLst>
</file>

<file path=ppt/tags/tag287.xml><?xml version="1.0" encoding="utf-8"?>
<p:tagLst xmlns:p="http://schemas.openxmlformats.org/presentationml/2006/main">
  <p:tag name="AS_UNIQUEID" val="9466"/>
</p:tagLst>
</file>

<file path=ppt/tags/tag288.xml><?xml version="1.0" encoding="utf-8"?>
<p:tagLst xmlns:p="http://schemas.openxmlformats.org/presentationml/2006/main">
  <p:tag name="AS_UNIQUEID" val="9468"/>
</p:tagLst>
</file>

<file path=ppt/tags/tag289.xml><?xml version="1.0" encoding="utf-8"?>
<p:tagLst xmlns:p="http://schemas.openxmlformats.org/presentationml/2006/main">
  <p:tag name="AS_UNIQUEID" val="9469"/>
</p:tagLst>
</file>

<file path=ppt/tags/tag29.xml><?xml version="1.0" encoding="utf-8"?>
<p:tagLst xmlns:p="http://schemas.openxmlformats.org/presentationml/2006/main">
  <p:tag name="AS_UNIQUEID" val="543"/>
</p:tagLst>
</file>

<file path=ppt/tags/tag290.xml><?xml version="1.0" encoding="utf-8"?>
<p:tagLst xmlns:p="http://schemas.openxmlformats.org/presentationml/2006/main">
  <p:tag name="AS_UNIQUEID" val="9470"/>
</p:tagLst>
</file>

<file path=ppt/tags/tag291.xml><?xml version="1.0" encoding="utf-8"?>
<p:tagLst xmlns:p="http://schemas.openxmlformats.org/presentationml/2006/main">
  <p:tag name="AS_UNIQUEID" val="9520"/>
</p:tagLst>
</file>

<file path=ppt/tags/tag292.xml><?xml version="1.0" encoding="utf-8"?>
<p:tagLst xmlns:p="http://schemas.openxmlformats.org/presentationml/2006/main">
  <p:tag name="AS_UNIQUEID" val="613"/>
</p:tagLst>
</file>

<file path=ppt/tags/tag293.xml><?xml version="1.0" encoding="utf-8"?>
<p:tagLst xmlns:p="http://schemas.openxmlformats.org/presentationml/2006/main">
  <p:tag name="AS_UNIQUEID" val="614"/>
</p:tagLst>
</file>

<file path=ppt/tags/tag294.xml><?xml version="1.0" encoding="utf-8"?>
<p:tagLst xmlns:p="http://schemas.openxmlformats.org/presentationml/2006/main">
  <p:tag name="AS_UNIQUEID" val="615"/>
</p:tagLst>
</file>

<file path=ppt/tags/tag295.xml><?xml version="1.0" encoding="utf-8"?>
<p:tagLst xmlns:p="http://schemas.openxmlformats.org/presentationml/2006/main">
  <p:tag name="AS_UNIQUEID" val="10458"/>
</p:tagLst>
</file>

<file path=ppt/tags/tag296.xml><?xml version="1.0" encoding="utf-8"?>
<p:tagLst xmlns:p="http://schemas.openxmlformats.org/presentationml/2006/main">
  <p:tag name="AS_UNIQUEID" val="9486"/>
</p:tagLst>
</file>

<file path=ppt/tags/tag297.xml><?xml version="1.0" encoding="utf-8"?>
<p:tagLst xmlns:p="http://schemas.openxmlformats.org/presentationml/2006/main">
  <p:tag name="AS_UNIQUEID" val="613"/>
</p:tagLst>
</file>

<file path=ppt/tags/tag298.xml><?xml version="1.0" encoding="utf-8"?>
<p:tagLst xmlns:p="http://schemas.openxmlformats.org/presentationml/2006/main">
  <p:tag name="AS_UNIQUEID" val="614"/>
</p:tagLst>
</file>

<file path=ppt/tags/tag299.xml><?xml version="1.0" encoding="utf-8"?>
<p:tagLst xmlns:p="http://schemas.openxmlformats.org/presentationml/2006/main">
  <p:tag name="AS_UNIQUEID" val="615"/>
</p:tagLst>
</file>

<file path=ppt/tags/tag3.xml><?xml version="1.0" encoding="utf-8"?>
<p:tagLst xmlns:p="http://schemas.openxmlformats.org/presentationml/2006/main">
  <p:tag name="AS_UNIQUEID" val="515"/>
</p:tagLst>
</file>

<file path=ppt/tags/tag30.xml><?xml version="1.0" encoding="utf-8"?>
<p:tagLst xmlns:p="http://schemas.openxmlformats.org/presentationml/2006/main">
  <p:tag name="AS_UNIQUEID" val="544"/>
</p:tagLst>
</file>

<file path=ppt/tags/tag300.xml><?xml version="1.0" encoding="utf-8"?>
<p:tagLst xmlns:p="http://schemas.openxmlformats.org/presentationml/2006/main">
  <p:tag name="AS_UNIQUEID" val="10461"/>
</p:tagLst>
</file>

<file path=ppt/tags/tag301.xml><?xml version="1.0" encoding="utf-8"?>
<p:tagLst xmlns:p="http://schemas.openxmlformats.org/presentationml/2006/main">
  <p:tag name="AS_UNIQUEID" val="9486"/>
</p:tagLst>
</file>

<file path=ppt/tags/tag302.xml><?xml version="1.0" encoding="utf-8"?>
<p:tagLst xmlns:p="http://schemas.openxmlformats.org/presentationml/2006/main">
  <p:tag name="AS_UNIQUEID" val="613"/>
</p:tagLst>
</file>

<file path=ppt/tags/tag303.xml><?xml version="1.0" encoding="utf-8"?>
<p:tagLst xmlns:p="http://schemas.openxmlformats.org/presentationml/2006/main">
  <p:tag name="AS_UNIQUEID" val="614"/>
</p:tagLst>
</file>

<file path=ppt/tags/tag304.xml><?xml version="1.0" encoding="utf-8"?>
<p:tagLst xmlns:p="http://schemas.openxmlformats.org/presentationml/2006/main">
  <p:tag name="AS_UNIQUEID" val="615"/>
</p:tagLst>
</file>

<file path=ppt/tags/tag305.xml><?xml version="1.0" encoding="utf-8"?>
<p:tagLst xmlns:p="http://schemas.openxmlformats.org/presentationml/2006/main">
  <p:tag name="AS_UNIQUEID" val="10464"/>
</p:tagLst>
</file>

<file path=ppt/tags/tag306.xml><?xml version="1.0" encoding="utf-8"?>
<p:tagLst xmlns:p="http://schemas.openxmlformats.org/presentationml/2006/main">
  <p:tag name="AS_UNIQUEID" val="9486"/>
</p:tagLst>
</file>

<file path=ppt/tags/tag307.xml><?xml version="1.0" encoding="utf-8"?>
<p:tagLst xmlns:p="http://schemas.openxmlformats.org/presentationml/2006/main">
  <p:tag name="AS_UNIQUEID" val="613"/>
</p:tagLst>
</file>

<file path=ppt/tags/tag308.xml><?xml version="1.0" encoding="utf-8"?>
<p:tagLst xmlns:p="http://schemas.openxmlformats.org/presentationml/2006/main">
  <p:tag name="AS_UNIQUEID" val="614"/>
</p:tagLst>
</file>

<file path=ppt/tags/tag309.xml><?xml version="1.0" encoding="utf-8"?>
<p:tagLst xmlns:p="http://schemas.openxmlformats.org/presentationml/2006/main">
  <p:tag name="AS_UNIQUEID" val="615"/>
</p:tagLst>
</file>

<file path=ppt/tags/tag31.xml><?xml version="1.0" encoding="utf-8"?>
<p:tagLst xmlns:p="http://schemas.openxmlformats.org/presentationml/2006/main">
  <p:tag name="AS_UNIQUEID" val="545"/>
</p:tagLst>
</file>

<file path=ppt/tags/tag310.xml><?xml version="1.0" encoding="utf-8"?>
<p:tagLst xmlns:p="http://schemas.openxmlformats.org/presentationml/2006/main">
  <p:tag name="AS_UNIQUEID" val="10467"/>
</p:tagLst>
</file>

<file path=ppt/tags/tag311.xml><?xml version="1.0" encoding="utf-8"?>
<p:tagLst xmlns:p="http://schemas.openxmlformats.org/presentationml/2006/main">
  <p:tag name="AS_UNIQUEID" val="9486"/>
</p:tagLst>
</file>

<file path=ppt/tags/tag312.xml><?xml version="1.0" encoding="utf-8"?>
<p:tagLst xmlns:p="http://schemas.openxmlformats.org/presentationml/2006/main">
  <p:tag name="AS_UNIQUEID" val="613"/>
</p:tagLst>
</file>

<file path=ppt/tags/tag313.xml><?xml version="1.0" encoding="utf-8"?>
<p:tagLst xmlns:p="http://schemas.openxmlformats.org/presentationml/2006/main">
  <p:tag name="AS_UNIQUEID" val="614"/>
</p:tagLst>
</file>

<file path=ppt/tags/tag314.xml><?xml version="1.0" encoding="utf-8"?>
<p:tagLst xmlns:p="http://schemas.openxmlformats.org/presentationml/2006/main">
  <p:tag name="AS_UNIQUEID" val="615"/>
</p:tagLst>
</file>

<file path=ppt/tags/tag315.xml><?xml version="1.0" encoding="utf-8"?>
<p:tagLst xmlns:p="http://schemas.openxmlformats.org/presentationml/2006/main">
  <p:tag name="AS_UNIQUEID" val="10470"/>
</p:tagLst>
</file>

<file path=ppt/tags/tag316.xml><?xml version="1.0" encoding="utf-8"?>
<p:tagLst xmlns:p="http://schemas.openxmlformats.org/presentationml/2006/main">
  <p:tag name="AS_UNIQUEID" val="9534"/>
</p:tagLst>
</file>

<file path=ppt/tags/tag317.xml><?xml version="1.0" encoding="utf-8"?>
<p:tagLst xmlns:p="http://schemas.openxmlformats.org/presentationml/2006/main">
  <p:tag name="AS_UNIQUEID" val="2030"/>
</p:tagLst>
</file>

<file path=ppt/tags/tag318.xml><?xml version="1.0" encoding="utf-8"?>
<p:tagLst xmlns:p="http://schemas.openxmlformats.org/presentationml/2006/main">
  <p:tag name="AS_UNIQUEID" val="613"/>
</p:tagLst>
</file>

<file path=ppt/tags/tag319.xml><?xml version="1.0" encoding="utf-8"?>
<p:tagLst xmlns:p="http://schemas.openxmlformats.org/presentationml/2006/main">
  <p:tag name="AS_UNIQUEID" val="614"/>
</p:tagLst>
</file>

<file path=ppt/tags/tag32.xml><?xml version="1.0" encoding="utf-8"?>
<p:tagLst xmlns:p="http://schemas.openxmlformats.org/presentationml/2006/main">
  <p:tag name="AS_UNIQUEID" val="546"/>
</p:tagLst>
</file>

<file path=ppt/tags/tag320.xml><?xml version="1.0" encoding="utf-8"?>
<p:tagLst xmlns:p="http://schemas.openxmlformats.org/presentationml/2006/main">
  <p:tag name="AS_UNIQUEID" val="615"/>
</p:tagLst>
</file>

<file path=ppt/tags/tag321.xml><?xml version="1.0" encoding="utf-8"?>
<p:tagLst xmlns:p="http://schemas.openxmlformats.org/presentationml/2006/main">
  <p:tag name="AS_UNIQUEID" val="18768"/>
</p:tagLst>
</file>

<file path=ppt/tags/tag322.xml><?xml version="1.0" encoding="utf-8"?>
<p:tagLst xmlns:p="http://schemas.openxmlformats.org/presentationml/2006/main">
  <p:tag name="AS_UNIQUEID" val="18769"/>
</p:tagLst>
</file>

<file path=ppt/tags/tag323.xml><?xml version="1.0" encoding="utf-8"?>
<p:tagLst xmlns:p="http://schemas.openxmlformats.org/presentationml/2006/main">
  <p:tag name="AS_UNIQUEID" val="18770"/>
  <p:tag name="KSO_WM_DIAGRAM_VIRTUALLY_FRAME" val="{&quot;height&quot;:209.85,&quot;left&quot;:50,&quot;top&quot;:297.85,&quot;width&quot;:880.7}"/>
</p:tagLst>
</file>

<file path=ppt/tags/tag324.xml><?xml version="1.0" encoding="utf-8"?>
<p:tagLst xmlns:p="http://schemas.openxmlformats.org/presentationml/2006/main">
  <p:tag name="AS_UNIQUEID" val="18771"/>
  <p:tag name="KSO_WM_DIAGRAM_VIRTUALLY_FRAME" val="{&quot;height&quot;:209.85,&quot;left&quot;:50,&quot;top&quot;:297.85,&quot;width&quot;:880.7}"/>
</p:tagLst>
</file>

<file path=ppt/tags/tag325.xml><?xml version="1.0" encoding="utf-8"?>
<p:tagLst xmlns:p="http://schemas.openxmlformats.org/presentationml/2006/main">
  <p:tag name="AS_UNIQUEID" val="18772"/>
  <p:tag name="KSO_WM_DIAGRAM_VIRTUALLY_FRAME" val="{&quot;height&quot;:209.85,&quot;left&quot;:50,&quot;top&quot;:297.85,&quot;width&quot;:880.7}"/>
</p:tagLst>
</file>

<file path=ppt/tags/tag326.xml><?xml version="1.0" encoding="utf-8"?>
<p:tagLst xmlns:p="http://schemas.openxmlformats.org/presentationml/2006/main">
  <p:tag name="AS_UNIQUEID" val="18773"/>
  <p:tag name="KSO_WM_DIAGRAM_VIRTUALLY_FRAME" val="{&quot;height&quot;:209.85,&quot;left&quot;:50,&quot;top&quot;:297.85,&quot;width&quot;:880.7}"/>
</p:tagLst>
</file>

<file path=ppt/tags/tag327.xml><?xml version="1.0" encoding="utf-8"?>
<p:tagLst xmlns:p="http://schemas.openxmlformats.org/presentationml/2006/main">
  <p:tag name="AS_UNIQUEID" val="18774"/>
  <p:tag name="KSO_WM_DIAGRAM_VIRTUALLY_FRAME" val="{&quot;height&quot;:209.85,&quot;left&quot;:50,&quot;top&quot;:297.85,&quot;width&quot;:880.7}"/>
</p:tagLst>
</file>

<file path=ppt/tags/tag328.xml><?xml version="1.0" encoding="utf-8"?>
<p:tagLst xmlns:p="http://schemas.openxmlformats.org/presentationml/2006/main">
  <p:tag name="AS_UNIQUEID" val="18775"/>
  <p:tag name="KSO_WM_DIAGRAM_VIRTUALLY_FRAME" val="{&quot;height&quot;:209.85,&quot;left&quot;:50,&quot;top&quot;:297.85,&quot;width&quot;:880.7}"/>
</p:tagLst>
</file>

<file path=ppt/tags/tag329.xml><?xml version="1.0" encoding="utf-8"?>
<p:tagLst xmlns:p="http://schemas.openxmlformats.org/presentationml/2006/main">
  <p:tag name="AS_UNIQUEID" val="18776"/>
  <p:tag name="KSO_WM_DIAGRAM_VIRTUALLY_FRAME" val="{&quot;height&quot;:209.85,&quot;left&quot;:50,&quot;top&quot;:297.85,&quot;width&quot;:880.7}"/>
</p:tagLst>
</file>

<file path=ppt/tags/tag33.xml><?xml version="1.0" encoding="utf-8"?>
<p:tagLst xmlns:p="http://schemas.openxmlformats.org/presentationml/2006/main">
  <p:tag name="AS_UNIQUEID" val="547"/>
</p:tagLst>
</file>

<file path=ppt/tags/tag330.xml><?xml version="1.0" encoding="utf-8"?>
<p:tagLst xmlns:p="http://schemas.openxmlformats.org/presentationml/2006/main">
  <p:tag name="AS_UNIQUEID" val="18777"/>
</p:tagLst>
</file>

<file path=ppt/tags/tag331.xml><?xml version="1.0" encoding="utf-8"?>
<p:tagLst xmlns:p="http://schemas.openxmlformats.org/presentationml/2006/main">
  <p:tag name="AS_UNIQUEID" val="4160"/>
</p:tagLst>
</file>

<file path=ppt/tags/tag332.xml><?xml version="1.0" encoding="utf-8"?>
<p:tagLst xmlns:p="http://schemas.openxmlformats.org/presentationml/2006/main">
  <p:tag name="AS_UNIQUEID" val="4160"/>
</p:tagLst>
</file>

<file path=ppt/tags/tag333.xml><?xml version="1.0" encoding="utf-8"?>
<p:tagLst xmlns:p="http://schemas.openxmlformats.org/presentationml/2006/main">
  <p:tag name="AS_UNIQUEID" val="4160"/>
</p:tagLst>
</file>

<file path=ppt/tags/tag334.xml><?xml version="1.0" encoding="utf-8"?>
<p:tagLst xmlns:p="http://schemas.openxmlformats.org/presentationml/2006/main">
  <p:tag name="AS_UNIQUEID" val="18778"/>
</p:tagLst>
</file>

<file path=ppt/tags/tag335.xml><?xml version="1.0" encoding="utf-8"?>
<p:tagLst xmlns:p="http://schemas.openxmlformats.org/presentationml/2006/main">
  <p:tag name="AS_UNIQUEID" val="18779"/>
</p:tagLst>
</file>

<file path=ppt/tags/tag336.xml><?xml version="1.0" encoding="utf-8"?>
<p:tagLst xmlns:p="http://schemas.openxmlformats.org/presentationml/2006/main">
  <p:tag name="AS_UNIQUEID" val="18780"/>
</p:tagLst>
</file>

<file path=ppt/tags/tag337.xml><?xml version="1.0" encoding="utf-8"?>
<p:tagLst xmlns:p="http://schemas.openxmlformats.org/presentationml/2006/main">
  <p:tag name="AS_UNIQUEID" val="4160"/>
</p:tagLst>
</file>

<file path=ppt/tags/tag338.xml><?xml version="1.0" encoding="utf-8"?>
<p:tagLst xmlns:p="http://schemas.openxmlformats.org/presentationml/2006/main">
  <p:tag name="AS_UNIQUEID" val="4160"/>
</p:tagLst>
</file>

<file path=ppt/tags/tag339.xml><?xml version="1.0" encoding="utf-8"?>
<p:tagLst xmlns:p="http://schemas.openxmlformats.org/presentationml/2006/main">
  <p:tag name="AS_UNIQUEID" val="4160"/>
</p:tagLst>
</file>

<file path=ppt/tags/tag34.xml><?xml version="1.0" encoding="utf-8"?>
<p:tagLst xmlns:p="http://schemas.openxmlformats.org/presentationml/2006/main">
  <p:tag name="AS_UNIQUEID" val="548"/>
</p:tagLst>
</file>

<file path=ppt/tags/tag340.xml><?xml version="1.0" encoding="utf-8"?>
<p:tagLst xmlns:p="http://schemas.openxmlformats.org/presentationml/2006/main">
  <p:tag name="AS_UNIQUEID" val="18781"/>
</p:tagLst>
</file>

<file path=ppt/tags/tag341.xml><?xml version="1.0" encoding="utf-8"?>
<p:tagLst xmlns:p="http://schemas.openxmlformats.org/presentationml/2006/main">
  <p:tag name="AS_UNIQUEID" val="18782"/>
</p:tagLst>
</file>

<file path=ppt/tags/tag342.xml><?xml version="1.0" encoding="utf-8"?>
<p:tagLst xmlns:p="http://schemas.openxmlformats.org/presentationml/2006/main">
  <p:tag name="AS_UNIQUEID" val="18783"/>
</p:tagLst>
</file>

<file path=ppt/tags/tag343.xml><?xml version="1.0" encoding="utf-8"?>
<p:tagLst xmlns:p="http://schemas.openxmlformats.org/presentationml/2006/main">
  <p:tag name="AS_UNIQUEID" val="18784"/>
</p:tagLst>
</file>

<file path=ppt/tags/tag344.xml><?xml version="1.0" encoding="utf-8"?>
<p:tagLst xmlns:p="http://schemas.openxmlformats.org/presentationml/2006/main">
  <p:tag name="KSO_WM_BEAUTIFY_FLAG" val="#wm#"/>
  <p:tag name="KSO_WM_TEMPLATE_CATEGORY" val="custom"/>
  <p:tag name="KSO_WM_TEMPLATE_INDEX" val="20205081"/>
</p:tagLst>
</file>

<file path=ppt/tags/tag345.xml><?xml version="1.0" encoding="utf-8"?>
<p:tagLst xmlns:p="http://schemas.openxmlformats.org/presentationml/2006/main">
  <p:tag name="AS_UNIQUEID" val="18764"/>
</p:tagLst>
</file>

<file path=ppt/tags/tag346.xml><?xml version="1.0" encoding="utf-8"?>
<p:tagLst xmlns:p="http://schemas.openxmlformats.org/presentationml/2006/main">
  <p:tag name="AS_UNIQUEID" val="18765"/>
</p:tagLst>
</file>

<file path=ppt/tags/tag347.xml><?xml version="1.0" encoding="utf-8"?>
<p:tagLst xmlns:p="http://schemas.openxmlformats.org/presentationml/2006/main">
  <p:tag name="AS_UNIQUEID" val="18786"/>
</p:tagLst>
</file>

<file path=ppt/tags/tag348.xml><?xml version="1.0" encoding="utf-8"?>
<p:tagLst xmlns:p="http://schemas.openxmlformats.org/presentationml/2006/main">
  <p:tag name="AS_UNIQUEID" val="18787"/>
</p:tagLst>
</file>

<file path=ppt/tags/tag349.xml><?xml version="1.0" encoding="utf-8"?>
<p:tagLst xmlns:p="http://schemas.openxmlformats.org/presentationml/2006/main">
  <p:tag name="AS_UNIQUEID" val="18788"/>
  <p:tag name="KSO_WM_DIAGRAM_VIRTUALLY_FRAME" val="{&quot;height&quot;:209.85,&quot;left&quot;:50,&quot;top&quot;:297.85,&quot;width&quot;:880.7}"/>
</p:tagLst>
</file>

<file path=ppt/tags/tag35.xml><?xml version="1.0" encoding="utf-8"?>
<p:tagLst xmlns:p="http://schemas.openxmlformats.org/presentationml/2006/main">
  <p:tag name="AS_UNIQUEID" val="549"/>
</p:tagLst>
</file>

<file path=ppt/tags/tag350.xml><?xml version="1.0" encoding="utf-8"?>
<p:tagLst xmlns:p="http://schemas.openxmlformats.org/presentationml/2006/main">
  <p:tag name="AS_UNIQUEID" val="18789"/>
  <p:tag name="KSO_WM_DIAGRAM_VIRTUALLY_FRAME" val="{&quot;height&quot;:209.85,&quot;left&quot;:50,&quot;top&quot;:297.85,&quot;width&quot;:880.7}"/>
</p:tagLst>
</file>

<file path=ppt/tags/tag351.xml><?xml version="1.0" encoding="utf-8"?>
<p:tagLst xmlns:p="http://schemas.openxmlformats.org/presentationml/2006/main">
  <p:tag name="AS_UNIQUEID" val="18790"/>
  <p:tag name="KSO_WM_DIAGRAM_VIRTUALLY_FRAME" val="{&quot;height&quot;:209.85,&quot;left&quot;:50,&quot;top&quot;:297.85,&quot;width&quot;:880.7}"/>
</p:tagLst>
</file>

<file path=ppt/tags/tag352.xml><?xml version="1.0" encoding="utf-8"?>
<p:tagLst xmlns:p="http://schemas.openxmlformats.org/presentationml/2006/main">
  <p:tag name="AS_UNIQUEID" val="18791"/>
  <p:tag name="KSO_WM_DIAGRAM_VIRTUALLY_FRAME" val="{&quot;height&quot;:209.85,&quot;left&quot;:50,&quot;top&quot;:297.85,&quot;width&quot;:880.7}"/>
</p:tagLst>
</file>

<file path=ppt/tags/tag353.xml><?xml version="1.0" encoding="utf-8"?>
<p:tagLst xmlns:p="http://schemas.openxmlformats.org/presentationml/2006/main">
  <p:tag name="AS_UNIQUEID" val="18792"/>
  <p:tag name="KSO_WM_DIAGRAM_VIRTUALLY_FRAME" val="{&quot;height&quot;:209.85,&quot;left&quot;:50,&quot;top&quot;:297.85,&quot;width&quot;:880.7}"/>
</p:tagLst>
</file>

<file path=ppt/tags/tag354.xml><?xml version="1.0" encoding="utf-8"?>
<p:tagLst xmlns:p="http://schemas.openxmlformats.org/presentationml/2006/main">
  <p:tag name="AS_UNIQUEID" val="18793"/>
  <p:tag name="KSO_WM_DIAGRAM_VIRTUALLY_FRAME" val="{&quot;height&quot;:209.85,&quot;left&quot;:50,&quot;top&quot;:297.85,&quot;width&quot;:880.7}"/>
</p:tagLst>
</file>

<file path=ppt/tags/tag355.xml><?xml version="1.0" encoding="utf-8"?>
<p:tagLst xmlns:p="http://schemas.openxmlformats.org/presentationml/2006/main">
  <p:tag name="AS_UNIQUEID" val="18794"/>
  <p:tag name="KSO_WM_DIAGRAM_VIRTUALLY_FRAME" val="{&quot;height&quot;:209.85,&quot;left&quot;:50,&quot;top&quot;:297.85,&quot;width&quot;:880.7}"/>
</p:tagLst>
</file>

<file path=ppt/tags/tag356.xml><?xml version="1.0" encoding="utf-8"?>
<p:tagLst xmlns:p="http://schemas.openxmlformats.org/presentationml/2006/main">
  <p:tag name="AS_UNIQUEID" val="18795"/>
</p:tagLst>
</file>

<file path=ppt/tags/tag357.xml><?xml version="1.0" encoding="utf-8"?>
<p:tagLst xmlns:p="http://schemas.openxmlformats.org/presentationml/2006/main">
  <p:tag name="AS_UNIQUEID" val="18796"/>
</p:tagLst>
</file>

<file path=ppt/tags/tag358.xml><?xml version="1.0" encoding="utf-8"?>
<p:tagLst xmlns:p="http://schemas.openxmlformats.org/presentationml/2006/main">
  <p:tag name="AS_UNIQUEID" val="18797"/>
</p:tagLst>
</file>

<file path=ppt/tags/tag359.xml><?xml version="1.0" encoding="utf-8"?>
<p:tagLst xmlns:p="http://schemas.openxmlformats.org/presentationml/2006/main">
  <p:tag name="AS_UNIQUEID" val="18798"/>
</p:tagLst>
</file>

<file path=ppt/tags/tag36.xml><?xml version="1.0" encoding="utf-8"?>
<p:tagLst xmlns:p="http://schemas.openxmlformats.org/presentationml/2006/main">
  <p:tag name="AS_UNIQUEID" val="550"/>
</p:tagLst>
</file>

<file path=ppt/tags/tag360.xml><?xml version="1.0" encoding="utf-8"?>
<p:tagLst xmlns:p="http://schemas.openxmlformats.org/presentationml/2006/main">
  <p:tag name="AS_UNIQUEID" val="4160"/>
</p:tagLst>
</file>

<file path=ppt/tags/tag361.xml><?xml version="1.0" encoding="utf-8"?>
<p:tagLst xmlns:p="http://schemas.openxmlformats.org/presentationml/2006/main">
  <p:tag name="AS_UNIQUEID" val="4160"/>
</p:tagLst>
</file>

<file path=ppt/tags/tag362.xml><?xml version="1.0" encoding="utf-8"?>
<p:tagLst xmlns:p="http://schemas.openxmlformats.org/presentationml/2006/main">
  <p:tag name="AS_UNIQUEID" val="18799"/>
</p:tagLst>
</file>

<file path=ppt/tags/tag363.xml><?xml version="1.0" encoding="utf-8"?>
<p:tagLst xmlns:p="http://schemas.openxmlformats.org/presentationml/2006/main">
  <p:tag name="AS_UNIQUEID" val="18801"/>
</p:tagLst>
</file>

<file path=ppt/tags/tag364.xml><?xml version="1.0" encoding="utf-8"?>
<p:tagLst xmlns:p="http://schemas.openxmlformats.org/presentationml/2006/main">
  <p:tag name="AS_UNIQUEID" val="18802"/>
</p:tagLst>
</file>

<file path=ppt/tags/tag365.xml><?xml version="1.0" encoding="utf-8"?>
<p:tagLst xmlns:p="http://schemas.openxmlformats.org/presentationml/2006/main">
  <p:tag name="KSO_WM_BEAUTIFY_FLAG" val="#wm#"/>
  <p:tag name="KSO_WM_TEMPLATE_CATEGORY" val="custom"/>
  <p:tag name="KSO_WM_TEMPLATE_INDEX" val="20205081"/>
</p:tagLst>
</file>

<file path=ppt/tags/tag366.xml><?xml version="1.0" encoding="utf-8"?>
<p:tagLst xmlns:p="http://schemas.openxmlformats.org/presentationml/2006/main">
  <p:tag name="AS_UNIQUEID" val="18847"/>
</p:tagLst>
</file>

<file path=ppt/tags/tag367.xml><?xml version="1.0" encoding="utf-8"?>
<p:tagLst xmlns:p="http://schemas.openxmlformats.org/presentationml/2006/main">
  <p:tag name="AS_UNIQUEID" val="18848"/>
</p:tagLst>
</file>

<file path=ppt/tags/tag368.xml><?xml version="1.0" encoding="utf-8"?>
<p:tagLst xmlns:p="http://schemas.openxmlformats.org/presentationml/2006/main">
  <p:tag name="AS_UNIQUEID" val="18849"/>
</p:tagLst>
</file>

<file path=ppt/tags/tag369.xml><?xml version="1.0" encoding="utf-8"?>
<p:tagLst xmlns:p="http://schemas.openxmlformats.org/presentationml/2006/main">
  <p:tag name="AS_UNIQUEID" val="18850"/>
</p:tagLst>
</file>

<file path=ppt/tags/tag37.xml><?xml version="1.0" encoding="utf-8"?>
<p:tagLst xmlns:p="http://schemas.openxmlformats.org/presentationml/2006/main">
  <p:tag name="AS_UNIQUEID" val="551"/>
</p:tagLst>
</file>

<file path=ppt/tags/tag370.xml><?xml version="1.0" encoding="utf-8"?>
<p:tagLst xmlns:p="http://schemas.openxmlformats.org/presentationml/2006/main">
  <p:tag name="AS_UNIQUEID" val="18851"/>
</p:tagLst>
</file>

<file path=ppt/tags/tag371.xml><?xml version="1.0" encoding="utf-8"?>
<p:tagLst xmlns:p="http://schemas.openxmlformats.org/presentationml/2006/main">
  <p:tag name="AS_UNIQUEID" val="4160"/>
</p:tagLst>
</file>

<file path=ppt/tags/tag372.xml><?xml version="1.0" encoding="utf-8"?>
<p:tagLst xmlns:p="http://schemas.openxmlformats.org/presentationml/2006/main">
  <p:tag name="AS_UNIQUEID" val="18852"/>
</p:tagLst>
</file>

<file path=ppt/tags/tag373.xml><?xml version="1.0" encoding="utf-8"?>
<p:tagLst xmlns:p="http://schemas.openxmlformats.org/presentationml/2006/main">
  <p:tag name="AS_UNIQUEID" val="18853"/>
</p:tagLst>
</file>

<file path=ppt/tags/tag374.xml><?xml version="1.0" encoding="utf-8"?>
<p:tagLst xmlns:p="http://schemas.openxmlformats.org/presentationml/2006/main">
  <p:tag name="AS_UNIQUEID" val="18854"/>
</p:tagLst>
</file>

<file path=ppt/tags/tag375.xml><?xml version="1.0" encoding="utf-8"?>
<p:tagLst xmlns:p="http://schemas.openxmlformats.org/presentationml/2006/main">
  <p:tag name="AS_UNIQUEID" val="18855"/>
</p:tagLst>
</file>

<file path=ppt/tags/tag376.xml><?xml version="1.0" encoding="utf-8"?>
<p:tagLst xmlns:p="http://schemas.openxmlformats.org/presentationml/2006/main">
  <p:tag name="AS_UNIQUEID" val="18856"/>
</p:tagLst>
</file>

<file path=ppt/tags/tag377.xml><?xml version="1.0" encoding="utf-8"?>
<p:tagLst xmlns:p="http://schemas.openxmlformats.org/presentationml/2006/main">
  <p:tag name="AS_UNIQUEID" val="18857"/>
</p:tagLst>
</file>

<file path=ppt/tags/tag378.xml><?xml version="1.0" encoding="utf-8"?>
<p:tagLst xmlns:p="http://schemas.openxmlformats.org/presentationml/2006/main">
  <p:tag name="AS_UNIQUEID" val="18858"/>
</p:tagLst>
</file>

<file path=ppt/tags/tag379.xml><?xml version="1.0" encoding="utf-8"?>
<p:tagLst xmlns:p="http://schemas.openxmlformats.org/presentationml/2006/main">
  <p:tag name="AS_UNIQUEID" val="4160"/>
</p:tagLst>
</file>

<file path=ppt/tags/tag38.xml><?xml version="1.0" encoding="utf-8"?>
<p:tagLst xmlns:p="http://schemas.openxmlformats.org/presentationml/2006/main">
  <p:tag name="AS_UNIQUEID" val="552"/>
</p:tagLst>
</file>

<file path=ppt/tags/tag380.xml><?xml version="1.0" encoding="utf-8"?>
<p:tagLst xmlns:p="http://schemas.openxmlformats.org/presentationml/2006/main">
  <p:tag name="AS_UNIQUEID" val="18859"/>
</p:tagLst>
</file>

<file path=ppt/tags/tag381.xml><?xml version="1.0" encoding="utf-8"?>
<p:tagLst xmlns:p="http://schemas.openxmlformats.org/presentationml/2006/main">
  <p:tag name="AS_UNIQUEID" val="18860"/>
</p:tagLst>
</file>

<file path=ppt/tags/tag382.xml><?xml version="1.0" encoding="utf-8"?>
<p:tagLst xmlns:p="http://schemas.openxmlformats.org/presentationml/2006/main">
  <p:tag name="AS_UNIQUEID" val="18861"/>
</p:tagLst>
</file>

<file path=ppt/tags/tag383.xml><?xml version="1.0" encoding="utf-8"?>
<p:tagLst xmlns:p="http://schemas.openxmlformats.org/presentationml/2006/main">
  <p:tag name="KSO_WM_BEAUTIFY_FLAG" val="#wm#"/>
  <p:tag name="KSO_WM_TEMPLATE_CATEGORY" val="custom"/>
  <p:tag name="KSO_WM_TEMPLATE_INDEX" val="20205081"/>
</p:tagLst>
</file>

<file path=ppt/tags/tag384.xml><?xml version="1.0" encoding="utf-8"?>
<p:tagLst xmlns:p="http://schemas.openxmlformats.org/presentationml/2006/main">
  <p:tag name="AS_UNIQUEID" val="18874"/>
</p:tagLst>
</file>

<file path=ppt/tags/tag385.xml><?xml version="1.0" encoding="utf-8"?>
<p:tagLst xmlns:p="http://schemas.openxmlformats.org/presentationml/2006/main">
  <p:tag name="AS_UNIQUEID" val="18875"/>
</p:tagLst>
</file>

<file path=ppt/tags/tag386.xml><?xml version="1.0" encoding="utf-8"?>
<p:tagLst xmlns:p="http://schemas.openxmlformats.org/presentationml/2006/main">
  <p:tag name="AS_UNIQUEID" val="18876"/>
</p:tagLst>
</file>

<file path=ppt/tags/tag387.xml><?xml version="1.0" encoding="utf-8"?>
<p:tagLst xmlns:p="http://schemas.openxmlformats.org/presentationml/2006/main">
  <p:tag name="AS_UNIQUEID" val="18877"/>
</p:tagLst>
</file>

<file path=ppt/tags/tag388.xml><?xml version="1.0" encoding="utf-8"?>
<p:tagLst xmlns:p="http://schemas.openxmlformats.org/presentationml/2006/main">
  <p:tag name="AS_UNIQUEID" val="18878"/>
</p:tagLst>
</file>

<file path=ppt/tags/tag389.xml><?xml version="1.0" encoding="utf-8"?>
<p:tagLst xmlns:p="http://schemas.openxmlformats.org/presentationml/2006/main">
  <p:tag name="AS_UNIQUEID" val="18879"/>
</p:tagLst>
</file>

<file path=ppt/tags/tag39.xml><?xml version="1.0" encoding="utf-8"?>
<p:tagLst xmlns:p="http://schemas.openxmlformats.org/presentationml/2006/main">
  <p:tag name="AS_UNIQUEID" val="553"/>
</p:tagLst>
</file>

<file path=ppt/tags/tag390.xml><?xml version="1.0" encoding="utf-8"?>
<p:tagLst xmlns:p="http://schemas.openxmlformats.org/presentationml/2006/main">
  <p:tag name="AS_UNIQUEID" val="4160"/>
</p:tagLst>
</file>

<file path=ppt/tags/tag391.xml><?xml version="1.0" encoding="utf-8"?>
<p:tagLst xmlns:p="http://schemas.openxmlformats.org/presentationml/2006/main">
  <p:tag name="AS_UNIQUEID" val="4160"/>
</p:tagLst>
</file>

<file path=ppt/tags/tag392.xml><?xml version="1.0" encoding="utf-8"?>
<p:tagLst xmlns:p="http://schemas.openxmlformats.org/presentationml/2006/main">
  <p:tag name="AS_UNIQUEID" val="4160"/>
</p:tagLst>
</file>

<file path=ppt/tags/tag393.xml><?xml version="1.0" encoding="utf-8"?>
<p:tagLst xmlns:p="http://schemas.openxmlformats.org/presentationml/2006/main">
  <p:tag name="AS_UNIQUEID" val="18880"/>
</p:tagLst>
</file>

<file path=ppt/tags/tag394.xml><?xml version="1.0" encoding="utf-8"?>
<p:tagLst xmlns:p="http://schemas.openxmlformats.org/presentationml/2006/main">
  <p:tag name="AS_UNIQUEID" val="18881"/>
</p:tagLst>
</file>

<file path=ppt/tags/tag395.xml><?xml version="1.0" encoding="utf-8"?>
<p:tagLst xmlns:p="http://schemas.openxmlformats.org/presentationml/2006/main">
  <p:tag name="AS_UNIQUEID" val="18882"/>
</p:tagLst>
</file>

<file path=ppt/tags/tag396.xml><?xml version="1.0" encoding="utf-8"?>
<p:tagLst xmlns:p="http://schemas.openxmlformats.org/presentationml/2006/main">
  <p:tag name="AS_UNIQUEID" val="18873"/>
</p:tagLst>
</file>

<file path=ppt/tags/tag397.xml><?xml version="1.0" encoding="utf-8"?>
<p:tagLst xmlns:p="http://schemas.openxmlformats.org/presentationml/2006/main">
  <p:tag name="KSO_WM_BEAUTIFY_FLAG" val="#wm#"/>
  <p:tag name="KSO_WM_TEMPLATE_CATEGORY" val="custom"/>
  <p:tag name="KSO_WM_TEMPLATE_INDEX" val="20205081"/>
</p:tagLst>
</file>

<file path=ppt/tags/tag398.xml><?xml version="1.0" encoding="utf-8"?>
<p:tagLst xmlns:p="http://schemas.openxmlformats.org/presentationml/2006/main">
  <p:tag name="AS_UNIQUEID" val="10473"/>
</p:tagLst>
</file>

<file path=ppt/tags/tag399.xml><?xml version="1.0" encoding="utf-8"?>
<p:tagLst xmlns:p="http://schemas.openxmlformats.org/presentationml/2006/main">
  <p:tag name="AS_UNIQUEID" val="9463"/>
</p:tagLst>
</file>

<file path=ppt/tags/tag4.xml><?xml version="1.0" encoding="utf-8"?>
<p:tagLst xmlns:p="http://schemas.openxmlformats.org/presentationml/2006/main">
  <p:tag name="AS_UNIQUEID" val="516"/>
</p:tagLst>
</file>

<file path=ppt/tags/tag40.xml><?xml version="1.0" encoding="utf-8"?>
<p:tagLst xmlns:p="http://schemas.openxmlformats.org/presentationml/2006/main">
  <p:tag name="AS_UNIQUEID" val="554"/>
</p:tagLst>
</file>

<file path=ppt/tags/tag400.xml><?xml version="1.0" encoding="utf-8"?>
<p:tagLst xmlns:p="http://schemas.openxmlformats.org/presentationml/2006/main">
  <p:tag name="AS_UNIQUEID" val="9466"/>
</p:tagLst>
</file>

<file path=ppt/tags/tag401.xml><?xml version="1.0" encoding="utf-8"?>
<p:tagLst xmlns:p="http://schemas.openxmlformats.org/presentationml/2006/main">
  <p:tag name="AS_UNIQUEID" val="9468"/>
</p:tagLst>
</file>

<file path=ppt/tags/tag402.xml><?xml version="1.0" encoding="utf-8"?>
<p:tagLst xmlns:p="http://schemas.openxmlformats.org/presentationml/2006/main">
  <p:tag name="AS_UNIQUEID" val="9469"/>
</p:tagLst>
</file>

<file path=ppt/tags/tag403.xml><?xml version="1.0" encoding="utf-8"?>
<p:tagLst xmlns:p="http://schemas.openxmlformats.org/presentationml/2006/main">
  <p:tag name="AS_UNIQUEID" val="9470"/>
</p:tagLst>
</file>

<file path=ppt/tags/tag404.xml><?xml version="1.0" encoding="utf-8"?>
<p:tagLst xmlns:p="http://schemas.openxmlformats.org/presentationml/2006/main">
  <p:tag name="AS_UNIQUEID" val="9520"/>
</p:tagLst>
</file>

<file path=ppt/tags/tag405.xml><?xml version="1.0" encoding="utf-8"?>
<p:tagLst xmlns:p="http://schemas.openxmlformats.org/presentationml/2006/main">
  <p:tag name="AS_UNIQUEID" val="613"/>
</p:tagLst>
</file>

<file path=ppt/tags/tag406.xml><?xml version="1.0" encoding="utf-8"?>
<p:tagLst xmlns:p="http://schemas.openxmlformats.org/presentationml/2006/main">
  <p:tag name="AS_UNIQUEID" val="614"/>
</p:tagLst>
</file>

<file path=ppt/tags/tag407.xml><?xml version="1.0" encoding="utf-8"?>
<p:tagLst xmlns:p="http://schemas.openxmlformats.org/presentationml/2006/main">
  <p:tag name="AS_UNIQUEID" val="615"/>
</p:tagLst>
</file>

<file path=ppt/tags/tag408.xml><?xml version="1.0" encoding="utf-8"?>
<p:tagLst xmlns:p="http://schemas.openxmlformats.org/presentationml/2006/main">
  <p:tag name="AS_UNIQUEID" val="10476"/>
</p:tagLst>
</file>

<file path=ppt/tags/tag409.xml><?xml version="1.0" encoding="utf-8"?>
<p:tagLst xmlns:p="http://schemas.openxmlformats.org/presentationml/2006/main">
  <p:tag name="AS_UNIQUEID" val="9486"/>
</p:tagLst>
</file>

<file path=ppt/tags/tag41.xml><?xml version="1.0" encoding="utf-8"?>
<p:tagLst xmlns:p="http://schemas.openxmlformats.org/presentationml/2006/main">
  <p:tag name="AS_UNIQUEID" val="555"/>
</p:tagLst>
</file>

<file path=ppt/tags/tag410.xml><?xml version="1.0" encoding="utf-8"?>
<p:tagLst xmlns:p="http://schemas.openxmlformats.org/presentationml/2006/main">
  <p:tag name="AS_UNIQUEID" val="613"/>
</p:tagLst>
</file>

<file path=ppt/tags/tag411.xml><?xml version="1.0" encoding="utf-8"?>
<p:tagLst xmlns:p="http://schemas.openxmlformats.org/presentationml/2006/main">
  <p:tag name="AS_UNIQUEID" val="614"/>
</p:tagLst>
</file>

<file path=ppt/tags/tag412.xml><?xml version="1.0" encoding="utf-8"?>
<p:tagLst xmlns:p="http://schemas.openxmlformats.org/presentationml/2006/main">
  <p:tag name="AS_UNIQUEID" val="615"/>
</p:tagLst>
</file>

<file path=ppt/tags/tag413.xml><?xml version="1.0" encoding="utf-8"?>
<p:tagLst xmlns:p="http://schemas.openxmlformats.org/presentationml/2006/main">
  <p:tag name="AS_UNIQUEID" val="10479"/>
</p:tagLst>
</file>

<file path=ppt/tags/tag414.xml><?xml version="1.0" encoding="utf-8"?>
<p:tagLst xmlns:p="http://schemas.openxmlformats.org/presentationml/2006/main">
  <p:tag name="AS_UNIQUEID" val="9486"/>
</p:tagLst>
</file>

<file path=ppt/tags/tag415.xml><?xml version="1.0" encoding="utf-8"?>
<p:tagLst xmlns:p="http://schemas.openxmlformats.org/presentationml/2006/main">
  <p:tag name="AS_UNIQUEID" val="613"/>
</p:tagLst>
</file>

<file path=ppt/tags/tag416.xml><?xml version="1.0" encoding="utf-8"?>
<p:tagLst xmlns:p="http://schemas.openxmlformats.org/presentationml/2006/main">
  <p:tag name="AS_UNIQUEID" val="614"/>
</p:tagLst>
</file>

<file path=ppt/tags/tag417.xml><?xml version="1.0" encoding="utf-8"?>
<p:tagLst xmlns:p="http://schemas.openxmlformats.org/presentationml/2006/main">
  <p:tag name="AS_UNIQUEID" val="615"/>
</p:tagLst>
</file>

<file path=ppt/tags/tag418.xml><?xml version="1.0" encoding="utf-8"?>
<p:tagLst xmlns:p="http://schemas.openxmlformats.org/presentationml/2006/main">
  <p:tag name="AS_UNIQUEID" val="10482"/>
</p:tagLst>
</file>

<file path=ppt/tags/tag419.xml><?xml version="1.0" encoding="utf-8"?>
<p:tagLst xmlns:p="http://schemas.openxmlformats.org/presentationml/2006/main">
  <p:tag name="AS_UNIQUEID" val="9486"/>
</p:tagLst>
</file>

<file path=ppt/tags/tag42.xml><?xml version="1.0" encoding="utf-8"?>
<p:tagLst xmlns:p="http://schemas.openxmlformats.org/presentationml/2006/main">
  <p:tag name="AS_UNIQUEID" val="556"/>
</p:tagLst>
</file>

<file path=ppt/tags/tag420.xml><?xml version="1.0" encoding="utf-8"?>
<p:tagLst xmlns:p="http://schemas.openxmlformats.org/presentationml/2006/main">
  <p:tag name="AS_UNIQUEID" val="613"/>
</p:tagLst>
</file>

<file path=ppt/tags/tag421.xml><?xml version="1.0" encoding="utf-8"?>
<p:tagLst xmlns:p="http://schemas.openxmlformats.org/presentationml/2006/main">
  <p:tag name="AS_UNIQUEID" val="614"/>
</p:tagLst>
</file>

<file path=ppt/tags/tag422.xml><?xml version="1.0" encoding="utf-8"?>
<p:tagLst xmlns:p="http://schemas.openxmlformats.org/presentationml/2006/main">
  <p:tag name="AS_UNIQUEID" val="615"/>
</p:tagLst>
</file>

<file path=ppt/tags/tag423.xml><?xml version="1.0" encoding="utf-8"?>
<p:tagLst xmlns:p="http://schemas.openxmlformats.org/presentationml/2006/main">
  <p:tag name="AS_UNIQUEID" val="10485"/>
</p:tagLst>
</file>

<file path=ppt/tags/tag424.xml><?xml version="1.0" encoding="utf-8"?>
<p:tagLst xmlns:p="http://schemas.openxmlformats.org/presentationml/2006/main">
  <p:tag name="AS_UNIQUEID" val="9486"/>
</p:tagLst>
</file>

<file path=ppt/tags/tag425.xml><?xml version="1.0" encoding="utf-8"?>
<p:tagLst xmlns:p="http://schemas.openxmlformats.org/presentationml/2006/main">
  <p:tag name="AS_UNIQUEID" val="613"/>
</p:tagLst>
</file>

<file path=ppt/tags/tag426.xml><?xml version="1.0" encoding="utf-8"?>
<p:tagLst xmlns:p="http://schemas.openxmlformats.org/presentationml/2006/main">
  <p:tag name="AS_UNIQUEID" val="614"/>
</p:tagLst>
</file>

<file path=ppt/tags/tag427.xml><?xml version="1.0" encoding="utf-8"?>
<p:tagLst xmlns:p="http://schemas.openxmlformats.org/presentationml/2006/main">
  <p:tag name="AS_UNIQUEID" val="615"/>
</p:tagLst>
</file>

<file path=ppt/tags/tag428.xml><?xml version="1.0" encoding="utf-8"?>
<p:tagLst xmlns:p="http://schemas.openxmlformats.org/presentationml/2006/main">
  <p:tag name="AS_UNIQUEID" val="9534"/>
</p:tagLst>
</file>

<file path=ppt/tags/tag429.xml><?xml version="1.0" encoding="utf-8"?>
<p:tagLst xmlns:p="http://schemas.openxmlformats.org/presentationml/2006/main">
  <p:tag name="AS_UNIQUEID" val="2036"/>
</p:tagLst>
</file>

<file path=ppt/tags/tag43.xml><?xml version="1.0" encoding="utf-8"?>
<p:tagLst xmlns:p="http://schemas.openxmlformats.org/presentationml/2006/main">
  <p:tag name="AS_UNIQUEID" val="557"/>
</p:tagLst>
</file>

<file path=ppt/tags/tag430.xml><?xml version="1.0" encoding="utf-8"?>
<p:tagLst xmlns:p="http://schemas.openxmlformats.org/presentationml/2006/main">
  <p:tag name="AS_UNIQUEID" val="613"/>
</p:tagLst>
</file>

<file path=ppt/tags/tag431.xml><?xml version="1.0" encoding="utf-8"?>
<p:tagLst xmlns:p="http://schemas.openxmlformats.org/presentationml/2006/main">
  <p:tag name="AS_UNIQUEID" val="614"/>
</p:tagLst>
</file>

<file path=ppt/tags/tag432.xml><?xml version="1.0" encoding="utf-8"?>
<p:tagLst xmlns:p="http://schemas.openxmlformats.org/presentationml/2006/main">
  <p:tag name="AS_UNIQUEID" val="615"/>
</p:tagLst>
</file>

<file path=ppt/tags/tag433.xml><?xml version="1.0" encoding="utf-8"?>
<p:tagLst xmlns:p="http://schemas.openxmlformats.org/presentationml/2006/main">
  <p:tag name="AS_UNIQUEID" val="18885"/>
</p:tagLst>
</file>

<file path=ppt/tags/tag434.xml><?xml version="1.0" encoding="utf-8"?>
<p:tagLst xmlns:p="http://schemas.openxmlformats.org/presentationml/2006/main">
  <p:tag name="AS_UNIQUEID" val="18886"/>
</p:tagLst>
</file>

<file path=ppt/tags/tag435.xml><?xml version="1.0" encoding="utf-8"?>
<p:tagLst xmlns:p="http://schemas.openxmlformats.org/presentationml/2006/main">
  <p:tag name="AS_UNIQUEID" val="18887"/>
  <p:tag name="KSO_WM_DIAGRAM_VIRTUALLY_FRAME" val="{&quot;height&quot;:209.85,&quot;left&quot;:50,&quot;top&quot;:297.85,&quot;width&quot;:880.7}"/>
</p:tagLst>
</file>

<file path=ppt/tags/tag436.xml><?xml version="1.0" encoding="utf-8"?>
<p:tagLst xmlns:p="http://schemas.openxmlformats.org/presentationml/2006/main">
  <p:tag name="AS_UNIQUEID" val="18888"/>
  <p:tag name="KSO_WM_DIAGRAM_VIRTUALLY_FRAME" val="{&quot;height&quot;:209.85,&quot;left&quot;:50,&quot;top&quot;:297.85,&quot;width&quot;:880.7}"/>
</p:tagLst>
</file>

<file path=ppt/tags/tag437.xml><?xml version="1.0" encoding="utf-8"?>
<p:tagLst xmlns:p="http://schemas.openxmlformats.org/presentationml/2006/main">
  <p:tag name="AS_UNIQUEID" val="18889"/>
  <p:tag name="KSO_WM_DIAGRAM_VIRTUALLY_FRAME" val="{&quot;height&quot;:209.85,&quot;left&quot;:50,&quot;top&quot;:297.85,&quot;width&quot;:880.7}"/>
</p:tagLst>
</file>

<file path=ppt/tags/tag438.xml><?xml version="1.0" encoding="utf-8"?>
<p:tagLst xmlns:p="http://schemas.openxmlformats.org/presentationml/2006/main">
  <p:tag name="AS_UNIQUEID" val="18890"/>
  <p:tag name="KSO_WM_DIAGRAM_VIRTUALLY_FRAME" val="{&quot;height&quot;:209.85,&quot;left&quot;:50,&quot;top&quot;:297.85,&quot;width&quot;:880.7}"/>
</p:tagLst>
</file>

<file path=ppt/tags/tag439.xml><?xml version="1.0" encoding="utf-8"?>
<p:tagLst xmlns:p="http://schemas.openxmlformats.org/presentationml/2006/main">
  <p:tag name="AS_UNIQUEID" val="18891"/>
  <p:tag name="KSO_WM_DIAGRAM_VIRTUALLY_FRAME" val="{&quot;height&quot;:209.85,&quot;left&quot;:50,&quot;top&quot;:297.85,&quot;width&quot;:880.7}"/>
</p:tagLst>
</file>

<file path=ppt/tags/tag44.xml><?xml version="1.0" encoding="utf-8"?>
<p:tagLst xmlns:p="http://schemas.openxmlformats.org/presentationml/2006/main">
  <p:tag name="AS_UNIQUEID" val="558"/>
</p:tagLst>
</file>

<file path=ppt/tags/tag440.xml><?xml version="1.0" encoding="utf-8"?>
<p:tagLst xmlns:p="http://schemas.openxmlformats.org/presentationml/2006/main">
  <p:tag name="AS_UNIQUEID" val="18892"/>
  <p:tag name="KSO_WM_DIAGRAM_VIRTUALLY_FRAME" val="{&quot;height&quot;:209.85,&quot;left&quot;:50,&quot;top&quot;:297.85,&quot;width&quot;:880.7}"/>
</p:tagLst>
</file>

<file path=ppt/tags/tag441.xml><?xml version="1.0" encoding="utf-8"?>
<p:tagLst xmlns:p="http://schemas.openxmlformats.org/presentationml/2006/main">
  <p:tag name="AS_UNIQUEID" val="18893"/>
  <p:tag name="KSO_WM_DIAGRAM_VIRTUALLY_FRAME" val="{&quot;height&quot;:209.85,&quot;left&quot;:50,&quot;top&quot;:297.85,&quot;width&quot;:880.7}"/>
</p:tagLst>
</file>

<file path=ppt/tags/tag442.xml><?xml version="1.0" encoding="utf-8"?>
<p:tagLst xmlns:p="http://schemas.openxmlformats.org/presentationml/2006/main">
  <p:tag name="AS_UNIQUEID" val="18894"/>
</p:tagLst>
</file>

<file path=ppt/tags/tag443.xml><?xml version="1.0" encoding="utf-8"?>
<p:tagLst xmlns:p="http://schemas.openxmlformats.org/presentationml/2006/main">
  <p:tag name="AS_UNIQUEID" val="18895"/>
</p:tagLst>
</file>

<file path=ppt/tags/tag444.xml><?xml version="1.0" encoding="utf-8"?>
<p:tagLst xmlns:p="http://schemas.openxmlformats.org/presentationml/2006/main">
  <p:tag name="AS_UNIQUEID" val="18896"/>
</p:tagLst>
</file>

<file path=ppt/tags/tag445.xml><?xml version="1.0" encoding="utf-8"?>
<p:tagLst xmlns:p="http://schemas.openxmlformats.org/presentationml/2006/main">
  <p:tag name="AS_UNIQUEID" val="18884"/>
</p:tagLst>
</file>

<file path=ppt/tags/tag446.xml><?xml version="1.0" encoding="utf-8"?>
<p:tagLst xmlns:p="http://schemas.openxmlformats.org/presentationml/2006/main">
  <p:tag name="KSO_WM_BEAUTIFY_FLAG" val="#wm#"/>
  <p:tag name="KSO_WM_TEMPLATE_CATEGORY" val="custom"/>
  <p:tag name="KSO_WM_TEMPLATE_INDEX" val="20205081"/>
</p:tagLst>
</file>

<file path=ppt/tags/tag447.xml><?xml version="1.0" encoding="utf-8"?>
<p:tagLst xmlns:p="http://schemas.openxmlformats.org/presentationml/2006/main">
  <p:tag name="AS_UNIQUEID" val="18927"/>
</p:tagLst>
</file>

<file path=ppt/tags/tag448.xml><?xml version="1.0" encoding="utf-8"?>
<p:tagLst xmlns:p="http://schemas.openxmlformats.org/presentationml/2006/main">
  <p:tag name="AS_UNIQUEID" val="18928"/>
</p:tagLst>
</file>

<file path=ppt/tags/tag449.xml><?xml version="1.0" encoding="utf-8"?>
<p:tagLst xmlns:p="http://schemas.openxmlformats.org/presentationml/2006/main">
  <p:tag name="AS_UNIQUEID" val="18929"/>
</p:tagLst>
</file>

<file path=ppt/tags/tag45.xml><?xml version="1.0" encoding="utf-8"?>
<p:tagLst xmlns:p="http://schemas.openxmlformats.org/presentationml/2006/main">
  <p:tag name="AS_UNIQUEID" val="559"/>
</p:tagLst>
</file>

<file path=ppt/tags/tag450.xml><?xml version="1.0" encoding="utf-8"?>
<p:tagLst xmlns:p="http://schemas.openxmlformats.org/presentationml/2006/main">
  <p:tag name="AS_UNIQUEID" val="18930"/>
</p:tagLst>
</file>

<file path=ppt/tags/tag451.xml><?xml version="1.0" encoding="utf-8"?>
<p:tagLst xmlns:p="http://schemas.openxmlformats.org/presentationml/2006/main">
  <p:tag name="AS_UNIQUEID" val="18931"/>
</p:tagLst>
</file>

<file path=ppt/tags/tag452.xml><?xml version="1.0" encoding="utf-8"?>
<p:tagLst xmlns:p="http://schemas.openxmlformats.org/presentationml/2006/main">
  <p:tag name="AS_UNIQUEID" val="18932"/>
</p:tagLst>
</file>

<file path=ppt/tags/tag453.xml><?xml version="1.0" encoding="utf-8"?>
<p:tagLst xmlns:p="http://schemas.openxmlformats.org/presentationml/2006/main">
  <p:tag name="AS_UNIQUEID" val="18933"/>
</p:tagLst>
</file>

<file path=ppt/tags/tag454.xml><?xml version="1.0" encoding="utf-8"?>
<p:tagLst xmlns:p="http://schemas.openxmlformats.org/presentationml/2006/main">
  <p:tag name="AS_UNIQUEID" val="18926"/>
</p:tagLst>
</file>

<file path=ppt/tags/tag455.xml><?xml version="1.0" encoding="utf-8"?>
<p:tagLst xmlns:p="http://schemas.openxmlformats.org/presentationml/2006/main">
  <p:tag name="KSO_WM_BEAUTIFY_FLAG" val="#wm#"/>
  <p:tag name="KSO_WM_TEMPLATE_CATEGORY" val="custom"/>
  <p:tag name="KSO_WM_TEMPLATE_INDEX" val="20205081"/>
</p:tagLst>
</file>

<file path=ppt/tags/tag456.xml><?xml version="1.0" encoding="utf-8"?>
<p:tagLst xmlns:p="http://schemas.openxmlformats.org/presentationml/2006/main">
  <p:tag name="AS_UNIQUEID" val="18936"/>
</p:tagLst>
</file>

<file path=ppt/tags/tag457.xml><?xml version="1.0" encoding="utf-8"?>
<p:tagLst xmlns:p="http://schemas.openxmlformats.org/presentationml/2006/main">
  <p:tag name="AS_UNIQUEID" val="18937"/>
</p:tagLst>
</file>

<file path=ppt/tags/tag458.xml><?xml version="1.0" encoding="utf-8"?>
<p:tagLst xmlns:p="http://schemas.openxmlformats.org/presentationml/2006/main">
  <p:tag name="AS_UNIQUEID" val="18938"/>
</p:tagLst>
</file>

<file path=ppt/tags/tag459.xml><?xml version="1.0" encoding="utf-8"?>
<p:tagLst xmlns:p="http://schemas.openxmlformats.org/presentationml/2006/main">
  <p:tag name="AS_UNIQUEID" val="18939"/>
</p:tagLst>
</file>

<file path=ppt/tags/tag46.xml><?xml version="1.0" encoding="utf-8"?>
<p:tagLst xmlns:p="http://schemas.openxmlformats.org/presentationml/2006/main">
  <p:tag name="AS_UNIQUEID" val="560"/>
</p:tagLst>
</file>

<file path=ppt/tags/tag460.xml><?xml version="1.0" encoding="utf-8"?>
<p:tagLst xmlns:p="http://schemas.openxmlformats.org/presentationml/2006/main">
  <p:tag name="AS_UNIQUEID" val="18940"/>
</p:tagLst>
</file>

<file path=ppt/tags/tag461.xml><?xml version="1.0" encoding="utf-8"?>
<p:tagLst xmlns:p="http://schemas.openxmlformats.org/presentationml/2006/main">
  <p:tag name="AS_UNIQUEID" val="18941"/>
</p:tagLst>
</file>

<file path=ppt/tags/tag462.xml><?xml version="1.0" encoding="utf-8"?>
<p:tagLst xmlns:p="http://schemas.openxmlformats.org/presentationml/2006/main">
  <p:tag name="AS_UNIQUEID" val="18935"/>
</p:tagLst>
</file>

<file path=ppt/tags/tag463.xml><?xml version="1.0" encoding="utf-8"?>
<p:tagLst xmlns:p="http://schemas.openxmlformats.org/presentationml/2006/main">
  <p:tag name="KSO_WM_BEAUTIFY_FLAG" val="#wm#"/>
  <p:tag name="KSO_WM_TEMPLATE_CATEGORY" val="custom"/>
  <p:tag name="KSO_WM_TEMPLATE_INDEX" val="20205081"/>
</p:tagLst>
</file>

<file path=ppt/tags/tag464.xml><?xml version="1.0" encoding="utf-8"?>
<p:tagLst xmlns:p="http://schemas.openxmlformats.org/presentationml/2006/main">
  <p:tag name="AS_UNIQUEID" val="18965"/>
</p:tagLst>
</file>

<file path=ppt/tags/tag465.xml><?xml version="1.0" encoding="utf-8"?>
<p:tagLst xmlns:p="http://schemas.openxmlformats.org/presentationml/2006/main">
  <p:tag name="AS_UNIQUEID" val="18966"/>
</p:tagLst>
</file>

<file path=ppt/tags/tag466.xml><?xml version="1.0" encoding="utf-8"?>
<p:tagLst xmlns:p="http://schemas.openxmlformats.org/presentationml/2006/main">
  <p:tag name="AS_UNIQUEID" val="18967"/>
</p:tagLst>
</file>

<file path=ppt/tags/tag467.xml><?xml version="1.0" encoding="utf-8"?>
<p:tagLst xmlns:p="http://schemas.openxmlformats.org/presentationml/2006/main">
  <p:tag name="AS_UNIQUEID" val="18968"/>
</p:tagLst>
</file>

<file path=ppt/tags/tag468.xml><?xml version="1.0" encoding="utf-8"?>
<p:tagLst xmlns:p="http://schemas.openxmlformats.org/presentationml/2006/main">
  <p:tag name="AS_UNIQUEID" val="18969"/>
</p:tagLst>
</file>

<file path=ppt/tags/tag469.xml><?xml version="1.0" encoding="utf-8"?>
<p:tagLst xmlns:p="http://schemas.openxmlformats.org/presentationml/2006/main">
  <p:tag name="AS_UNIQUEID" val="18970"/>
</p:tagLst>
</file>

<file path=ppt/tags/tag47.xml><?xml version="1.0" encoding="utf-8"?>
<p:tagLst xmlns:p="http://schemas.openxmlformats.org/presentationml/2006/main">
  <p:tag name="AS_UNIQUEID" val="561"/>
</p:tagLst>
</file>

<file path=ppt/tags/tag470.xml><?xml version="1.0" encoding="utf-8"?>
<p:tagLst xmlns:p="http://schemas.openxmlformats.org/presentationml/2006/main">
  <p:tag name="AS_UNIQUEID" val="18964"/>
</p:tagLst>
</file>

<file path=ppt/tags/tag471.xml><?xml version="1.0" encoding="utf-8"?>
<p:tagLst xmlns:p="http://schemas.openxmlformats.org/presentationml/2006/main">
  <p:tag name="KSO_WM_BEAUTIFY_FLAG" val="#wm#"/>
  <p:tag name="KSO_WM_TEMPLATE_CATEGORY" val="custom"/>
  <p:tag name="KSO_WM_TEMPLATE_INDEX" val="20205081"/>
</p:tagLst>
</file>

<file path=ppt/tags/tag472.xml><?xml version="1.0" encoding="utf-8"?>
<p:tagLst xmlns:p="http://schemas.openxmlformats.org/presentationml/2006/main">
  <p:tag name="AS_UNIQUEID" val="18972"/>
</p:tagLst>
</file>

<file path=ppt/tags/tag473.xml><?xml version="1.0" encoding="utf-8"?>
<p:tagLst xmlns:p="http://schemas.openxmlformats.org/presentationml/2006/main">
  <p:tag name="AS_UNIQUEID" val="18974"/>
</p:tagLst>
</file>

<file path=ppt/tags/tag474.xml><?xml version="1.0" encoding="utf-8"?>
<p:tagLst xmlns:p="http://schemas.openxmlformats.org/presentationml/2006/main">
  <p:tag name="AS_UNIQUEID" val="18975"/>
</p:tagLst>
</file>

<file path=ppt/tags/tag475.xml><?xml version="1.0" encoding="utf-8"?>
<p:tagLst xmlns:p="http://schemas.openxmlformats.org/presentationml/2006/main">
  <p:tag name="AS_UNIQUEID" val="18976"/>
</p:tagLst>
</file>

<file path=ppt/tags/tag476.xml><?xml version="1.0" encoding="utf-8"?>
<p:tagLst xmlns:p="http://schemas.openxmlformats.org/presentationml/2006/main">
  <p:tag name="AS_UNIQUEID" val="18977"/>
</p:tagLst>
</file>

<file path=ppt/tags/tag477.xml><?xml version="1.0" encoding="utf-8"?>
<p:tagLst xmlns:p="http://schemas.openxmlformats.org/presentationml/2006/main">
  <p:tag name="AS_UNIQUEID" val="18978"/>
</p:tagLst>
</file>

<file path=ppt/tags/tag478.xml><?xml version="1.0" encoding="utf-8"?>
<p:tagLst xmlns:p="http://schemas.openxmlformats.org/presentationml/2006/main">
  <p:tag name="AS_UNIQUEID" val="18979"/>
</p:tagLst>
</file>

<file path=ppt/tags/tag479.xml><?xml version="1.0" encoding="utf-8"?>
<p:tagLst xmlns:p="http://schemas.openxmlformats.org/presentationml/2006/main">
  <p:tag name="AS_UNIQUEID" val="18980"/>
</p:tagLst>
</file>

<file path=ppt/tags/tag48.xml><?xml version="1.0" encoding="utf-8"?>
<p:tagLst xmlns:p="http://schemas.openxmlformats.org/presentationml/2006/main">
  <p:tag name="AS_UNIQUEID" val="562"/>
</p:tagLst>
</file>

<file path=ppt/tags/tag480.xml><?xml version="1.0" encoding="utf-8"?>
<p:tagLst xmlns:p="http://schemas.openxmlformats.org/presentationml/2006/main">
  <p:tag name="AS_UNIQUEID" val="18981"/>
</p:tagLst>
</file>

<file path=ppt/tags/tag481.xml><?xml version="1.0" encoding="utf-8"?>
<p:tagLst xmlns:p="http://schemas.openxmlformats.org/presentationml/2006/main">
  <p:tag name="AS_UNIQUEID" val="18982"/>
</p:tagLst>
</file>

<file path=ppt/tags/tag482.xml><?xml version="1.0" encoding="utf-8"?>
<p:tagLst xmlns:p="http://schemas.openxmlformats.org/presentationml/2006/main">
  <p:tag name="AS_UNIQUEID" val="18983"/>
</p:tagLst>
</file>

<file path=ppt/tags/tag483.xml><?xml version="1.0" encoding="utf-8"?>
<p:tagLst xmlns:p="http://schemas.openxmlformats.org/presentationml/2006/main">
  <p:tag name="AS_UNIQUEID" val="18973"/>
</p:tagLst>
</file>

<file path=ppt/tags/tag484.xml><?xml version="1.0" encoding="utf-8"?>
<p:tagLst xmlns:p="http://schemas.openxmlformats.org/presentationml/2006/main">
  <p:tag name="KSO_WM_BEAUTIFY_FLAG" val="#wm#"/>
  <p:tag name="KSO_WM_TEMPLATE_CATEGORY" val="custom"/>
  <p:tag name="KSO_WM_TEMPLATE_INDEX" val="20205081"/>
</p:tagLst>
</file>

<file path=ppt/tags/tag485.xml><?xml version="1.0" encoding="utf-8"?>
<p:tagLst xmlns:p="http://schemas.openxmlformats.org/presentationml/2006/main">
  <p:tag name="AS_UNIQUEID" val="10490"/>
</p:tagLst>
</file>

<file path=ppt/tags/tag486.xml><?xml version="1.0" encoding="utf-8"?>
<p:tagLst xmlns:p="http://schemas.openxmlformats.org/presentationml/2006/main">
  <p:tag name="AS_UNIQUEID" val="9463"/>
</p:tagLst>
</file>

<file path=ppt/tags/tag487.xml><?xml version="1.0" encoding="utf-8"?>
<p:tagLst xmlns:p="http://schemas.openxmlformats.org/presentationml/2006/main">
  <p:tag name="AS_UNIQUEID" val="9466"/>
</p:tagLst>
</file>

<file path=ppt/tags/tag488.xml><?xml version="1.0" encoding="utf-8"?>
<p:tagLst xmlns:p="http://schemas.openxmlformats.org/presentationml/2006/main">
  <p:tag name="AS_UNIQUEID" val="9468"/>
</p:tagLst>
</file>

<file path=ppt/tags/tag489.xml><?xml version="1.0" encoding="utf-8"?>
<p:tagLst xmlns:p="http://schemas.openxmlformats.org/presentationml/2006/main">
  <p:tag name="AS_UNIQUEID" val="9469"/>
</p:tagLst>
</file>

<file path=ppt/tags/tag49.xml><?xml version="1.0" encoding="utf-8"?>
<p:tagLst xmlns:p="http://schemas.openxmlformats.org/presentationml/2006/main">
  <p:tag name="AS_UNIQUEID" val="563"/>
</p:tagLst>
</file>

<file path=ppt/tags/tag490.xml><?xml version="1.0" encoding="utf-8"?>
<p:tagLst xmlns:p="http://schemas.openxmlformats.org/presentationml/2006/main">
  <p:tag name="AS_UNIQUEID" val="9470"/>
</p:tagLst>
</file>

<file path=ppt/tags/tag491.xml><?xml version="1.0" encoding="utf-8"?>
<p:tagLst xmlns:p="http://schemas.openxmlformats.org/presentationml/2006/main">
  <p:tag name="AS_UNIQUEID" val="9520"/>
</p:tagLst>
</file>

<file path=ppt/tags/tag492.xml><?xml version="1.0" encoding="utf-8"?>
<p:tagLst xmlns:p="http://schemas.openxmlformats.org/presentationml/2006/main">
  <p:tag name="AS_UNIQUEID" val="613"/>
</p:tagLst>
</file>

<file path=ppt/tags/tag493.xml><?xml version="1.0" encoding="utf-8"?>
<p:tagLst xmlns:p="http://schemas.openxmlformats.org/presentationml/2006/main">
  <p:tag name="AS_UNIQUEID" val="614"/>
</p:tagLst>
</file>

<file path=ppt/tags/tag494.xml><?xml version="1.0" encoding="utf-8"?>
<p:tagLst xmlns:p="http://schemas.openxmlformats.org/presentationml/2006/main">
  <p:tag name="AS_UNIQUEID" val="615"/>
</p:tagLst>
</file>

<file path=ppt/tags/tag495.xml><?xml version="1.0" encoding="utf-8"?>
<p:tagLst xmlns:p="http://schemas.openxmlformats.org/presentationml/2006/main">
  <p:tag name="AS_UNIQUEID" val="10493"/>
</p:tagLst>
</file>

<file path=ppt/tags/tag496.xml><?xml version="1.0" encoding="utf-8"?>
<p:tagLst xmlns:p="http://schemas.openxmlformats.org/presentationml/2006/main">
  <p:tag name="AS_UNIQUEID" val="9486"/>
</p:tagLst>
</file>

<file path=ppt/tags/tag497.xml><?xml version="1.0" encoding="utf-8"?>
<p:tagLst xmlns:p="http://schemas.openxmlformats.org/presentationml/2006/main">
  <p:tag name="AS_UNIQUEID" val="613"/>
</p:tagLst>
</file>

<file path=ppt/tags/tag498.xml><?xml version="1.0" encoding="utf-8"?>
<p:tagLst xmlns:p="http://schemas.openxmlformats.org/presentationml/2006/main">
  <p:tag name="AS_UNIQUEID" val="614"/>
</p:tagLst>
</file>

<file path=ppt/tags/tag499.xml><?xml version="1.0" encoding="utf-8"?>
<p:tagLst xmlns:p="http://schemas.openxmlformats.org/presentationml/2006/main">
  <p:tag name="AS_UNIQUEID" val="615"/>
</p:tagLst>
</file>

<file path=ppt/tags/tag5.xml><?xml version="1.0" encoding="utf-8"?>
<p:tagLst xmlns:p="http://schemas.openxmlformats.org/presentationml/2006/main">
  <p:tag name="AS_UNIQUEID" val="517"/>
</p:tagLst>
</file>

<file path=ppt/tags/tag50.xml><?xml version="1.0" encoding="utf-8"?>
<p:tagLst xmlns:p="http://schemas.openxmlformats.org/presentationml/2006/main">
  <p:tag name="AS_UNIQUEID" val="564"/>
</p:tagLst>
</file>

<file path=ppt/tags/tag500.xml><?xml version="1.0" encoding="utf-8"?>
<p:tagLst xmlns:p="http://schemas.openxmlformats.org/presentationml/2006/main">
  <p:tag name="AS_UNIQUEID" val="10496"/>
</p:tagLst>
</file>

<file path=ppt/tags/tag501.xml><?xml version="1.0" encoding="utf-8"?>
<p:tagLst xmlns:p="http://schemas.openxmlformats.org/presentationml/2006/main">
  <p:tag name="AS_UNIQUEID" val="9486"/>
</p:tagLst>
</file>

<file path=ppt/tags/tag502.xml><?xml version="1.0" encoding="utf-8"?>
<p:tagLst xmlns:p="http://schemas.openxmlformats.org/presentationml/2006/main">
  <p:tag name="AS_UNIQUEID" val="613"/>
</p:tagLst>
</file>

<file path=ppt/tags/tag503.xml><?xml version="1.0" encoding="utf-8"?>
<p:tagLst xmlns:p="http://schemas.openxmlformats.org/presentationml/2006/main">
  <p:tag name="AS_UNIQUEID" val="614"/>
</p:tagLst>
</file>

<file path=ppt/tags/tag504.xml><?xml version="1.0" encoding="utf-8"?>
<p:tagLst xmlns:p="http://schemas.openxmlformats.org/presentationml/2006/main">
  <p:tag name="AS_UNIQUEID" val="615"/>
</p:tagLst>
</file>

<file path=ppt/tags/tag505.xml><?xml version="1.0" encoding="utf-8"?>
<p:tagLst xmlns:p="http://schemas.openxmlformats.org/presentationml/2006/main">
  <p:tag name="AS_UNIQUEID" val="10501"/>
</p:tagLst>
</file>

<file path=ppt/tags/tag506.xml><?xml version="1.0" encoding="utf-8"?>
<p:tagLst xmlns:p="http://schemas.openxmlformats.org/presentationml/2006/main">
  <p:tag name="AS_UNIQUEID" val="9463"/>
</p:tagLst>
</file>

<file path=ppt/tags/tag507.xml><?xml version="1.0" encoding="utf-8"?>
<p:tagLst xmlns:p="http://schemas.openxmlformats.org/presentationml/2006/main">
  <p:tag name="AS_UNIQUEID" val="9466"/>
</p:tagLst>
</file>

<file path=ppt/tags/tag508.xml><?xml version="1.0" encoding="utf-8"?>
<p:tagLst xmlns:p="http://schemas.openxmlformats.org/presentationml/2006/main">
  <p:tag name="AS_UNIQUEID" val="9468"/>
</p:tagLst>
</file>

<file path=ppt/tags/tag509.xml><?xml version="1.0" encoding="utf-8"?>
<p:tagLst xmlns:p="http://schemas.openxmlformats.org/presentationml/2006/main">
  <p:tag name="AS_UNIQUEID" val="9469"/>
</p:tagLst>
</file>

<file path=ppt/tags/tag51.xml><?xml version="1.0" encoding="utf-8"?>
<p:tagLst xmlns:p="http://schemas.openxmlformats.org/presentationml/2006/main">
  <p:tag name="AS_UNIQUEID" val="565"/>
</p:tagLst>
</file>

<file path=ppt/tags/tag510.xml><?xml version="1.0" encoding="utf-8"?>
<p:tagLst xmlns:p="http://schemas.openxmlformats.org/presentationml/2006/main">
  <p:tag name="AS_UNIQUEID" val="9470"/>
</p:tagLst>
</file>

<file path=ppt/tags/tag511.xml><?xml version="1.0" encoding="utf-8"?>
<p:tagLst xmlns:p="http://schemas.openxmlformats.org/presentationml/2006/main">
  <p:tag name="AS_UNIQUEID" val="9520"/>
</p:tagLst>
</file>

<file path=ppt/tags/tag512.xml><?xml version="1.0" encoding="utf-8"?>
<p:tagLst xmlns:p="http://schemas.openxmlformats.org/presentationml/2006/main">
  <p:tag name="AS_UNIQUEID" val="613"/>
</p:tagLst>
</file>

<file path=ppt/tags/tag513.xml><?xml version="1.0" encoding="utf-8"?>
<p:tagLst xmlns:p="http://schemas.openxmlformats.org/presentationml/2006/main">
  <p:tag name="AS_UNIQUEID" val="614"/>
</p:tagLst>
</file>

<file path=ppt/tags/tag514.xml><?xml version="1.0" encoding="utf-8"?>
<p:tagLst xmlns:p="http://schemas.openxmlformats.org/presentationml/2006/main">
  <p:tag name="AS_UNIQUEID" val="615"/>
</p:tagLst>
</file>

<file path=ppt/tags/tag515.xml><?xml version="1.0" encoding="utf-8"?>
<p:tagLst xmlns:p="http://schemas.openxmlformats.org/presentationml/2006/main">
  <p:tag name="AS_UNIQUEID" val="10504"/>
</p:tagLst>
</file>

<file path=ppt/tags/tag516.xml><?xml version="1.0" encoding="utf-8"?>
<p:tagLst xmlns:p="http://schemas.openxmlformats.org/presentationml/2006/main">
  <p:tag name="AS_UNIQUEID" val="9486"/>
</p:tagLst>
</file>

<file path=ppt/tags/tag517.xml><?xml version="1.0" encoding="utf-8"?>
<p:tagLst xmlns:p="http://schemas.openxmlformats.org/presentationml/2006/main">
  <p:tag name="AS_UNIQUEID" val="613"/>
</p:tagLst>
</file>

<file path=ppt/tags/tag518.xml><?xml version="1.0" encoding="utf-8"?>
<p:tagLst xmlns:p="http://schemas.openxmlformats.org/presentationml/2006/main">
  <p:tag name="AS_UNIQUEID" val="614"/>
</p:tagLst>
</file>

<file path=ppt/tags/tag519.xml><?xml version="1.0" encoding="utf-8"?>
<p:tagLst xmlns:p="http://schemas.openxmlformats.org/presentationml/2006/main">
  <p:tag name="AS_UNIQUEID" val="615"/>
</p:tagLst>
</file>

<file path=ppt/tags/tag52.xml><?xml version="1.0" encoding="utf-8"?>
<p:tagLst xmlns:p="http://schemas.openxmlformats.org/presentationml/2006/main">
  <p:tag name="AS_UNIQUEID" val="566"/>
</p:tagLst>
</file>

<file path=ppt/tags/tag520.xml><?xml version="1.0" encoding="utf-8"?>
<p:tagLst xmlns:p="http://schemas.openxmlformats.org/presentationml/2006/main">
  <p:tag name="AS_UNIQUEID" val="10507"/>
</p:tagLst>
</file>

<file path=ppt/tags/tag521.xml><?xml version="1.0" encoding="utf-8"?>
<p:tagLst xmlns:p="http://schemas.openxmlformats.org/presentationml/2006/main">
  <p:tag name="AS_UNIQUEID" val="9486"/>
</p:tagLst>
</file>

<file path=ppt/tags/tag522.xml><?xml version="1.0" encoding="utf-8"?>
<p:tagLst xmlns:p="http://schemas.openxmlformats.org/presentationml/2006/main">
  <p:tag name="AS_UNIQUEID" val="613"/>
</p:tagLst>
</file>

<file path=ppt/tags/tag523.xml><?xml version="1.0" encoding="utf-8"?>
<p:tagLst xmlns:p="http://schemas.openxmlformats.org/presentationml/2006/main">
  <p:tag name="AS_UNIQUEID" val="614"/>
</p:tagLst>
</file>

<file path=ppt/tags/tag524.xml><?xml version="1.0" encoding="utf-8"?>
<p:tagLst xmlns:p="http://schemas.openxmlformats.org/presentationml/2006/main">
  <p:tag name="AS_UNIQUEID" val="615"/>
</p:tagLst>
</file>

<file path=ppt/tags/tag525.xml><?xml version="1.0" encoding="utf-8"?>
<p:tagLst xmlns:p="http://schemas.openxmlformats.org/presentationml/2006/main">
  <p:tag name="AS_UNIQUEID" val="9534"/>
</p:tagLst>
</file>

<file path=ppt/tags/tag526.xml><?xml version="1.0" encoding="utf-8"?>
<p:tagLst xmlns:p="http://schemas.openxmlformats.org/presentationml/2006/main">
  <p:tag name="AS_UNIQUEID" val="9875"/>
</p:tagLst>
</file>

<file path=ppt/tags/tag527.xml><?xml version="1.0" encoding="utf-8"?>
<p:tagLst xmlns:p="http://schemas.openxmlformats.org/presentationml/2006/main">
  <p:tag name="AS_UNIQUEID" val="613"/>
</p:tagLst>
</file>

<file path=ppt/tags/tag528.xml><?xml version="1.0" encoding="utf-8"?>
<p:tagLst xmlns:p="http://schemas.openxmlformats.org/presentationml/2006/main">
  <p:tag name="AS_UNIQUEID" val="614"/>
</p:tagLst>
</file>

<file path=ppt/tags/tag529.xml><?xml version="1.0" encoding="utf-8"?>
<p:tagLst xmlns:p="http://schemas.openxmlformats.org/presentationml/2006/main">
  <p:tag name="AS_UNIQUEID" val="615"/>
</p:tagLst>
</file>

<file path=ppt/tags/tag53.xml><?xml version="1.0" encoding="utf-8"?>
<p:tagLst xmlns:p="http://schemas.openxmlformats.org/presentationml/2006/main">
  <p:tag name="AS_UNIQUEID" val="567"/>
</p:tagLst>
</file>

<file path=ppt/tags/tag530.xml><?xml version="1.0" encoding="utf-8"?>
<p:tagLst xmlns:p="http://schemas.openxmlformats.org/presentationml/2006/main">
  <p:tag name="AS_UNIQUEID" val="9534"/>
</p:tagLst>
</file>

<file path=ppt/tags/tag531.xml><?xml version="1.0" encoding="utf-8"?>
<p:tagLst xmlns:p="http://schemas.openxmlformats.org/presentationml/2006/main">
  <p:tag name="AS_UNIQUEID" val="9875"/>
</p:tagLst>
</file>

<file path=ppt/tags/tag532.xml><?xml version="1.0" encoding="utf-8"?>
<p:tagLst xmlns:p="http://schemas.openxmlformats.org/presentationml/2006/main">
  <p:tag name="AS_UNIQUEID" val="613"/>
</p:tagLst>
</file>

<file path=ppt/tags/tag533.xml><?xml version="1.0" encoding="utf-8"?>
<p:tagLst xmlns:p="http://schemas.openxmlformats.org/presentationml/2006/main">
  <p:tag name="AS_UNIQUEID" val="614"/>
</p:tagLst>
</file>

<file path=ppt/tags/tag534.xml><?xml version="1.0" encoding="utf-8"?>
<p:tagLst xmlns:p="http://schemas.openxmlformats.org/presentationml/2006/main">
  <p:tag name="AS_UNIQUEID" val="615"/>
</p:tagLst>
</file>

<file path=ppt/tags/tag535.xml><?xml version="1.0" encoding="utf-8"?>
<p:tagLst xmlns:p="http://schemas.openxmlformats.org/presentationml/2006/main">
  <p:tag name="AS_UNIQUEID" val="9534"/>
</p:tagLst>
</file>

<file path=ppt/tags/tag536.xml><?xml version="1.0" encoding="utf-8"?>
<p:tagLst xmlns:p="http://schemas.openxmlformats.org/presentationml/2006/main">
  <p:tag name="AS_UNIQUEID" val="9875"/>
</p:tagLst>
</file>

<file path=ppt/tags/tag537.xml><?xml version="1.0" encoding="utf-8"?>
<p:tagLst xmlns:p="http://schemas.openxmlformats.org/presentationml/2006/main">
  <p:tag name="AS_UNIQUEID" val="613"/>
</p:tagLst>
</file>

<file path=ppt/tags/tag538.xml><?xml version="1.0" encoding="utf-8"?>
<p:tagLst xmlns:p="http://schemas.openxmlformats.org/presentationml/2006/main">
  <p:tag name="AS_UNIQUEID" val="614"/>
</p:tagLst>
</file>

<file path=ppt/tags/tag539.xml><?xml version="1.0" encoding="utf-8"?>
<p:tagLst xmlns:p="http://schemas.openxmlformats.org/presentationml/2006/main">
  <p:tag name="AS_UNIQUEID" val="615"/>
</p:tagLst>
</file>

<file path=ppt/tags/tag54.xml><?xml version="1.0" encoding="utf-8"?>
<p:tagLst xmlns:p="http://schemas.openxmlformats.org/presentationml/2006/main">
  <p:tag name="AS_UNIQUEID" val="568"/>
</p:tagLst>
</file>

<file path=ppt/tags/tag540.xml><?xml version="1.0" encoding="utf-8"?>
<p:tagLst xmlns:p="http://schemas.openxmlformats.org/presentationml/2006/main">
  <p:tag name="AS_UNIQUEID" val="9534"/>
</p:tagLst>
</file>

<file path=ppt/tags/tag541.xml><?xml version="1.0" encoding="utf-8"?>
<p:tagLst xmlns:p="http://schemas.openxmlformats.org/presentationml/2006/main">
  <p:tag name="AS_UNIQUEID" val="2043"/>
</p:tagLst>
</file>

<file path=ppt/tags/tag542.xml><?xml version="1.0" encoding="utf-8"?>
<p:tagLst xmlns:p="http://schemas.openxmlformats.org/presentationml/2006/main">
  <p:tag name="AS_UNIQUEID" val="613"/>
</p:tagLst>
</file>

<file path=ppt/tags/tag543.xml><?xml version="1.0" encoding="utf-8"?>
<p:tagLst xmlns:p="http://schemas.openxmlformats.org/presentationml/2006/main">
  <p:tag name="AS_UNIQUEID" val="614"/>
</p:tagLst>
</file>

<file path=ppt/tags/tag544.xml><?xml version="1.0" encoding="utf-8"?>
<p:tagLst xmlns:p="http://schemas.openxmlformats.org/presentationml/2006/main">
  <p:tag name="AS_UNIQUEID" val="615"/>
</p:tagLst>
</file>

<file path=ppt/tags/tag545.xml><?xml version="1.0" encoding="utf-8"?>
<p:tagLst xmlns:p="http://schemas.openxmlformats.org/presentationml/2006/main">
  <p:tag name="AS_UNIQUEID" val="10518"/>
</p:tagLst>
</file>

<file path=ppt/tags/tag546.xml><?xml version="1.0" encoding="utf-8"?>
<p:tagLst xmlns:p="http://schemas.openxmlformats.org/presentationml/2006/main">
  <p:tag name="AS_UNIQUEID" val="9463"/>
</p:tagLst>
</file>

<file path=ppt/tags/tag547.xml><?xml version="1.0" encoding="utf-8"?>
<p:tagLst xmlns:p="http://schemas.openxmlformats.org/presentationml/2006/main">
  <p:tag name="AS_UNIQUEID" val="9466"/>
</p:tagLst>
</file>

<file path=ppt/tags/tag548.xml><?xml version="1.0" encoding="utf-8"?>
<p:tagLst xmlns:p="http://schemas.openxmlformats.org/presentationml/2006/main">
  <p:tag name="AS_UNIQUEID" val="9468"/>
</p:tagLst>
</file>

<file path=ppt/tags/tag549.xml><?xml version="1.0" encoding="utf-8"?>
<p:tagLst xmlns:p="http://schemas.openxmlformats.org/presentationml/2006/main">
  <p:tag name="AS_UNIQUEID" val="9469"/>
</p:tagLst>
</file>

<file path=ppt/tags/tag55.xml><?xml version="1.0" encoding="utf-8"?>
<p:tagLst xmlns:p="http://schemas.openxmlformats.org/presentationml/2006/main">
  <p:tag name="AS_UNIQUEID" val="569"/>
</p:tagLst>
</file>

<file path=ppt/tags/tag550.xml><?xml version="1.0" encoding="utf-8"?>
<p:tagLst xmlns:p="http://schemas.openxmlformats.org/presentationml/2006/main">
  <p:tag name="AS_UNIQUEID" val="9470"/>
</p:tagLst>
</file>

<file path=ppt/tags/tag551.xml><?xml version="1.0" encoding="utf-8"?>
<p:tagLst xmlns:p="http://schemas.openxmlformats.org/presentationml/2006/main">
  <p:tag name="AS_UNIQUEID" val="9520"/>
</p:tagLst>
</file>

<file path=ppt/tags/tag552.xml><?xml version="1.0" encoding="utf-8"?>
<p:tagLst xmlns:p="http://schemas.openxmlformats.org/presentationml/2006/main">
  <p:tag name="AS_UNIQUEID" val="613"/>
</p:tagLst>
</file>

<file path=ppt/tags/tag553.xml><?xml version="1.0" encoding="utf-8"?>
<p:tagLst xmlns:p="http://schemas.openxmlformats.org/presentationml/2006/main">
  <p:tag name="AS_UNIQUEID" val="614"/>
</p:tagLst>
</file>

<file path=ppt/tags/tag554.xml><?xml version="1.0" encoding="utf-8"?>
<p:tagLst xmlns:p="http://schemas.openxmlformats.org/presentationml/2006/main">
  <p:tag name="AS_UNIQUEID" val="615"/>
</p:tagLst>
</file>

<file path=ppt/tags/tag555.xml><?xml version="1.0" encoding="utf-8"?>
<p:tagLst xmlns:p="http://schemas.openxmlformats.org/presentationml/2006/main">
  <p:tag name="AS_UNIQUEID" val="10521"/>
</p:tagLst>
</file>

<file path=ppt/tags/tag556.xml><?xml version="1.0" encoding="utf-8"?>
<p:tagLst xmlns:p="http://schemas.openxmlformats.org/presentationml/2006/main">
  <p:tag name="AS_UNIQUEID" val="9486"/>
</p:tagLst>
</file>

<file path=ppt/tags/tag557.xml><?xml version="1.0" encoding="utf-8"?>
<p:tagLst xmlns:p="http://schemas.openxmlformats.org/presentationml/2006/main">
  <p:tag name="AS_UNIQUEID" val="613"/>
</p:tagLst>
</file>

<file path=ppt/tags/tag558.xml><?xml version="1.0" encoding="utf-8"?>
<p:tagLst xmlns:p="http://schemas.openxmlformats.org/presentationml/2006/main">
  <p:tag name="AS_UNIQUEID" val="614"/>
</p:tagLst>
</file>

<file path=ppt/tags/tag559.xml><?xml version="1.0" encoding="utf-8"?>
<p:tagLst xmlns:p="http://schemas.openxmlformats.org/presentationml/2006/main">
  <p:tag name="AS_UNIQUEID" val="615"/>
</p:tagLst>
</file>

<file path=ppt/tags/tag56.xml><?xml version="1.0" encoding="utf-8"?>
<p:tagLst xmlns:p="http://schemas.openxmlformats.org/presentationml/2006/main">
  <p:tag name="AS_UNIQUEID" val="570"/>
</p:tagLst>
</file>

<file path=ppt/tags/tag560.xml><?xml version="1.0" encoding="utf-8"?>
<p:tagLst xmlns:p="http://schemas.openxmlformats.org/presentationml/2006/main">
  <p:tag name="AS_UNIQUEID" val="10524"/>
</p:tagLst>
</file>

<file path=ppt/tags/tag561.xml><?xml version="1.0" encoding="utf-8"?>
<p:tagLst xmlns:p="http://schemas.openxmlformats.org/presentationml/2006/main">
  <p:tag name="AS_UNIQUEID" val="9486"/>
</p:tagLst>
</file>

<file path=ppt/tags/tag562.xml><?xml version="1.0" encoding="utf-8"?>
<p:tagLst xmlns:p="http://schemas.openxmlformats.org/presentationml/2006/main">
  <p:tag name="AS_UNIQUEID" val="613"/>
</p:tagLst>
</file>

<file path=ppt/tags/tag563.xml><?xml version="1.0" encoding="utf-8"?>
<p:tagLst xmlns:p="http://schemas.openxmlformats.org/presentationml/2006/main">
  <p:tag name="AS_UNIQUEID" val="614"/>
</p:tagLst>
</file>

<file path=ppt/tags/tag564.xml><?xml version="1.0" encoding="utf-8"?>
<p:tagLst xmlns:p="http://schemas.openxmlformats.org/presentationml/2006/main">
  <p:tag name="AS_UNIQUEID" val="615"/>
</p:tagLst>
</file>

<file path=ppt/tags/tag565.xml><?xml version="1.0" encoding="utf-8"?>
<p:tagLst xmlns:p="http://schemas.openxmlformats.org/presentationml/2006/main">
  <p:tag name="AS_UNIQUEID" val="10527"/>
</p:tagLst>
</file>

<file path=ppt/tags/tag566.xml><?xml version="1.0" encoding="utf-8"?>
<p:tagLst xmlns:p="http://schemas.openxmlformats.org/presentationml/2006/main">
  <p:tag name="AS_UNIQUEID" val="9486"/>
</p:tagLst>
</file>

<file path=ppt/tags/tag567.xml><?xml version="1.0" encoding="utf-8"?>
<p:tagLst xmlns:p="http://schemas.openxmlformats.org/presentationml/2006/main">
  <p:tag name="AS_UNIQUEID" val="613"/>
</p:tagLst>
</file>

<file path=ppt/tags/tag568.xml><?xml version="1.0" encoding="utf-8"?>
<p:tagLst xmlns:p="http://schemas.openxmlformats.org/presentationml/2006/main">
  <p:tag name="AS_UNIQUEID" val="614"/>
</p:tagLst>
</file>

<file path=ppt/tags/tag569.xml><?xml version="1.0" encoding="utf-8"?>
<p:tagLst xmlns:p="http://schemas.openxmlformats.org/presentationml/2006/main">
  <p:tag name="AS_UNIQUEID" val="615"/>
</p:tagLst>
</file>

<file path=ppt/tags/tag57.xml><?xml version="1.0" encoding="utf-8"?>
<p:tagLst xmlns:p="http://schemas.openxmlformats.org/presentationml/2006/main">
  <p:tag name="AS_UNIQUEID" val="571"/>
</p:tagLst>
</file>

<file path=ppt/tags/tag570.xml><?xml version="1.0" encoding="utf-8"?>
<p:tagLst xmlns:p="http://schemas.openxmlformats.org/presentationml/2006/main">
  <p:tag name="AS_UNIQUEID" val="18986"/>
</p:tagLst>
</file>

<file path=ppt/tags/tag571.xml><?xml version="1.0" encoding="utf-8"?>
<p:tagLst xmlns:p="http://schemas.openxmlformats.org/presentationml/2006/main">
  <p:tag name="AS_UNIQUEID" val="18987"/>
</p:tagLst>
</file>

<file path=ppt/tags/tag572.xml><?xml version="1.0" encoding="utf-8"?>
<p:tagLst xmlns:p="http://schemas.openxmlformats.org/presentationml/2006/main">
  <p:tag name="AS_UNIQUEID" val="18988"/>
  <p:tag name="KSO_WM_DIAGRAM_VIRTUALLY_FRAME" val="{&quot;height&quot;:209.85,&quot;left&quot;:50,&quot;top&quot;:297.85,&quot;width&quot;:880.7}"/>
</p:tagLst>
</file>

<file path=ppt/tags/tag573.xml><?xml version="1.0" encoding="utf-8"?>
<p:tagLst xmlns:p="http://schemas.openxmlformats.org/presentationml/2006/main">
  <p:tag name="AS_UNIQUEID" val="18989"/>
  <p:tag name="KSO_WM_DIAGRAM_VIRTUALLY_FRAME" val="{&quot;height&quot;:209.85,&quot;left&quot;:50,&quot;top&quot;:297.85,&quot;width&quot;:880.7}"/>
</p:tagLst>
</file>

<file path=ppt/tags/tag574.xml><?xml version="1.0" encoding="utf-8"?>
<p:tagLst xmlns:p="http://schemas.openxmlformats.org/presentationml/2006/main">
  <p:tag name="AS_UNIQUEID" val="18990"/>
  <p:tag name="KSO_WM_DIAGRAM_VIRTUALLY_FRAME" val="{&quot;height&quot;:209.85,&quot;left&quot;:50,&quot;top&quot;:297.85,&quot;width&quot;:880.7}"/>
</p:tagLst>
</file>

<file path=ppt/tags/tag575.xml><?xml version="1.0" encoding="utf-8"?>
<p:tagLst xmlns:p="http://schemas.openxmlformats.org/presentationml/2006/main">
  <p:tag name="AS_UNIQUEID" val="18991"/>
  <p:tag name="KSO_WM_DIAGRAM_VIRTUALLY_FRAME" val="{&quot;height&quot;:209.85,&quot;left&quot;:50,&quot;top&quot;:297.85,&quot;width&quot;:880.7}"/>
</p:tagLst>
</file>

<file path=ppt/tags/tag576.xml><?xml version="1.0" encoding="utf-8"?>
<p:tagLst xmlns:p="http://schemas.openxmlformats.org/presentationml/2006/main">
  <p:tag name="AS_UNIQUEID" val="18992"/>
  <p:tag name="KSO_WM_DIAGRAM_VIRTUALLY_FRAME" val="{&quot;height&quot;:209.85,&quot;left&quot;:50,&quot;top&quot;:297.85,&quot;width&quot;:880.7}"/>
</p:tagLst>
</file>

<file path=ppt/tags/tag577.xml><?xml version="1.0" encoding="utf-8"?>
<p:tagLst xmlns:p="http://schemas.openxmlformats.org/presentationml/2006/main">
  <p:tag name="AS_UNIQUEID" val="18993"/>
  <p:tag name="KSO_WM_DIAGRAM_VIRTUALLY_FRAME" val="{&quot;height&quot;:209.85,&quot;left&quot;:50,&quot;top&quot;:297.85,&quot;width&quot;:880.7}"/>
</p:tagLst>
</file>

<file path=ppt/tags/tag578.xml><?xml version="1.0" encoding="utf-8"?>
<p:tagLst xmlns:p="http://schemas.openxmlformats.org/presentationml/2006/main">
  <p:tag name="AS_UNIQUEID" val="18994"/>
  <p:tag name="KSO_WM_DIAGRAM_VIRTUALLY_FRAME" val="{&quot;height&quot;:209.85,&quot;left&quot;:50,&quot;top&quot;:297.85,&quot;width&quot;:880.7}"/>
</p:tagLst>
</file>

<file path=ppt/tags/tag579.xml><?xml version="1.0" encoding="utf-8"?>
<p:tagLst xmlns:p="http://schemas.openxmlformats.org/presentationml/2006/main">
  <p:tag name="AS_UNIQUEID" val="18995"/>
</p:tagLst>
</file>

<file path=ppt/tags/tag58.xml><?xml version="1.0" encoding="utf-8"?>
<p:tagLst xmlns:p="http://schemas.openxmlformats.org/presentationml/2006/main">
  <p:tag name="AS_UNIQUEID" val="572"/>
</p:tagLst>
</file>

<file path=ppt/tags/tag580.xml><?xml version="1.0" encoding="utf-8"?>
<p:tagLst xmlns:p="http://schemas.openxmlformats.org/presentationml/2006/main">
  <p:tag name="AS_UNIQUEID" val="18996"/>
</p:tagLst>
</file>

<file path=ppt/tags/tag581.xml><?xml version="1.0" encoding="utf-8"?>
<p:tagLst xmlns:p="http://schemas.openxmlformats.org/presentationml/2006/main">
  <p:tag name="AS_UNIQUEID" val="18997"/>
</p:tagLst>
</file>

<file path=ppt/tags/tag582.xml><?xml version="1.0" encoding="utf-8"?>
<p:tagLst xmlns:p="http://schemas.openxmlformats.org/presentationml/2006/main">
  <p:tag name="AS_UNIQUEID" val="18985"/>
</p:tagLst>
</file>

<file path=ppt/tags/tag583.xml><?xml version="1.0" encoding="utf-8"?>
<p:tagLst xmlns:p="http://schemas.openxmlformats.org/presentationml/2006/main">
  <p:tag name="KSO_WM_BEAUTIFY_FLAG" val="#wm#"/>
  <p:tag name="KSO_WM_TEMPLATE_CATEGORY" val="custom"/>
  <p:tag name="KSO_WM_TEMPLATE_INDEX" val="20205081"/>
</p:tagLst>
</file>

<file path=ppt/tags/tag584.xml><?xml version="1.0" encoding="utf-8"?>
<p:tagLst xmlns:p="http://schemas.openxmlformats.org/presentationml/2006/main">
  <p:tag name="AS_UNIQUEID" val="18999"/>
</p:tagLst>
</file>

<file path=ppt/tags/tag585.xml><?xml version="1.0" encoding="utf-8"?>
<p:tagLst xmlns:p="http://schemas.openxmlformats.org/presentationml/2006/main">
  <p:tag name="AS_UNIQUEID" val="19000"/>
</p:tagLst>
</file>

<file path=ppt/tags/tag586.xml><?xml version="1.0" encoding="utf-8"?>
<p:tagLst xmlns:p="http://schemas.openxmlformats.org/presentationml/2006/main">
  <p:tag name="AS_UNIQUEID" val="19001"/>
</p:tagLst>
</file>

<file path=ppt/tags/tag587.xml><?xml version="1.0" encoding="utf-8"?>
<p:tagLst xmlns:p="http://schemas.openxmlformats.org/presentationml/2006/main">
  <p:tag name="AS_UNIQUEID" val="19002"/>
</p:tagLst>
</file>

<file path=ppt/tags/tag588.xml><?xml version="1.0" encoding="utf-8"?>
<p:tagLst xmlns:p="http://schemas.openxmlformats.org/presentationml/2006/main">
  <p:tag name="AS_UNIQUEID" val="19004"/>
</p:tagLst>
</file>

<file path=ppt/tags/tag589.xml><?xml version="1.0" encoding="utf-8"?>
<p:tagLst xmlns:p="http://schemas.openxmlformats.org/presentationml/2006/main">
  <p:tag name="AS_UNIQUEID" val="19005"/>
</p:tagLst>
</file>

<file path=ppt/tags/tag59.xml><?xml version="1.0" encoding="utf-8"?>
<p:tagLst xmlns:p="http://schemas.openxmlformats.org/presentationml/2006/main">
  <p:tag name="AS_UNIQUEID" val="573"/>
</p:tagLst>
</file>

<file path=ppt/tags/tag590.xml><?xml version="1.0" encoding="utf-8"?>
<p:tagLst xmlns:p="http://schemas.openxmlformats.org/presentationml/2006/main">
  <p:tag name="AS_UNIQUEID" val="19003"/>
</p:tagLst>
</file>

<file path=ppt/tags/tag591.xml><?xml version="1.0" encoding="utf-8"?>
<p:tagLst xmlns:p="http://schemas.openxmlformats.org/presentationml/2006/main">
  <p:tag name="KSO_WM_BEAUTIFY_FLAG" val="#wm#"/>
  <p:tag name="KSO_WM_TEMPLATE_CATEGORY" val="custom"/>
  <p:tag name="KSO_WM_TEMPLATE_INDEX" val="20205081"/>
</p:tagLst>
</file>

<file path=ppt/tags/tag592.xml><?xml version="1.0" encoding="utf-8"?>
<p:tagLst xmlns:p="http://schemas.openxmlformats.org/presentationml/2006/main">
  <p:tag name="AS_UNIQUEID" val="19036"/>
</p:tagLst>
</file>

<file path=ppt/tags/tag593.xml><?xml version="1.0" encoding="utf-8"?>
<p:tagLst xmlns:p="http://schemas.openxmlformats.org/presentationml/2006/main">
  <p:tag name="AS_UNIQUEID" val="19037"/>
</p:tagLst>
</file>

<file path=ppt/tags/tag594.xml><?xml version="1.0" encoding="utf-8"?>
<p:tagLst xmlns:p="http://schemas.openxmlformats.org/presentationml/2006/main">
  <p:tag name="AS_UNIQUEID" val="19038"/>
</p:tagLst>
</file>

<file path=ppt/tags/tag595.xml><?xml version="1.0" encoding="utf-8"?>
<p:tagLst xmlns:p="http://schemas.openxmlformats.org/presentationml/2006/main">
  <p:tag name="AS_UNIQUEID" val="19039"/>
</p:tagLst>
</file>

<file path=ppt/tags/tag596.xml><?xml version="1.0" encoding="utf-8"?>
<p:tagLst xmlns:p="http://schemas.openxmlformats.org/presentationml/2006/main">
  <p:tag name="AS_UNIQUEID" val="19040"/>
</p:tagLst>
</file>

<file path=ppt/tags/tag597.xml><?xml version="1.0" encoding="utf-8"?>
<p:tagLst xmlns:p="http://schemas.openxmlformats.org/presentationml/2006/main">
  <p:tag name="AS_UNIQUEID" val="19041"/>
</p:tagLst>
</file>

<file path=ppt/tags/tag598.xml><?xml version="1.0" encoding="utf-8"?>
<p:tagLst xmlns:p="http://schemas.openxmlformats.org/presentationml/2006/main">
  <p:tag name="AS_UNIQUEID" val="19043"/>
</p:tagLst>
</file>

<file path=ppt/tags/tag599.xml><?xml version="1.0" encoding="utf-8"?>
<p:tagLst xmlns:p="http://schemas.openxmlformats.org/presentationml/2006/main">
  <p:tag name="AS_UNIQUEID" val="19044"/>
</p:tagLst>
</file>

<file path=ppt/tags/tag6.xml><?xml version="1.0" encoding="utf-8"?>
<p:tagLst xmlns:p="http://schemas.openxmlformats.org/presentationml/2006/main">
  <p:tag name="AS_UNIQUEID" val="518"/>
</p:tagLst>
</file>

<file path=ppt/tags/tag60.xml><?xml version="1.0" encoding="utf-8"?>
<p:tagLst xmlns:p="http://schemas.openxmlformats.org/presentationml/2006/main">
  <p:tag name="AS_UNIQUEID" val="574"/>
</p:tagLst>
</file>

<file path=ppt/tags/tag600.xml><?xml version="1.0" encoding="utf-8"?>
<p:tagLst xmlns:p="http://schemas.openxmlformats.org/presentationml/2006/main">
  <p:tag name="AS_UNIQUEID" val="19045"/>
</p:tagLst>
</file>

<file path=ppt/tags/tag601.xml><?xml version="1.0" encoding="utf-8"?>
<p:tagLst xmlns:p="http://schemas.openxmlformats.org/presentationml/2006/main">
  <p:tag name="AS_UNIQUEID" val="19042"/>
</p:tagLst>
</file>

<file path=ppt/tags/tag602.xml><?xml version="1.0" encoding="utf-8"?>
<p:tagLst xmlns:p="http://schemas.openxmlformats.org/presentationml/2006/main">
  <p:tag name="KSO_WM_BEAUTIFY_FLAG" val="#wm#"/>
  <p:tag name="KSO_WM_TEMPLATE_CATEGORY" val="custom"/>
  <p:tag name="KSO_WM_TEMPLATE_INDEX" val="20205081"/>
</p:tagLst>
</file>

<file path=ppt/tags/tag603.xml><?xml version="1.0" encoding="utf-8"?>
<p:tagLst xmlns:p="http://schemas.openxmlformats.org/presentationml/2006/main">
  <p:tag name="AS_UNIQUEID" val="19047"/>
</p:tagLst>
</file>

<file path=ppt/tags/tag604.xml><?xml version="1.0" encoding="utf-8"?>
<p:tagLst xmlns:p="http://schemas.openxmlformats.org/presentationml/2006/main">
  <p:tag name="AS_UNIQUEID" val="19048"/>
</p:tagLst>
</file>

<file path=ppt/tags/tag605.xml><?xml version="1.0" encoding="utf-8"?>
<p:tagLst xmlns:p="http://schemas.openxmlformats.org/presentationml/2006/main">
  <p:tag name="AS_UNIQUEID" val="19049"/>
</p:tagLst>
</file>

<file path=ppt/tags/tag606.xml><?xml version="1.0" encoding="utf-8"?>
<p:tagLst xmlns:p="http://schemas.openxmlformats.org/presentationml/2006/main">
  <p:tag name="AS_UNIQUEID" val="19050"/>
</p:tagLst>
</file>

<file path=ppt/tags/tag607.xml><?xml version="1.0" encoding="utf-8"?>
<p:tagLst xmlns:p="http://schemas.openxmlformats.org/presentationml/2006/main">
  <p:tag name="AS_UNIQUEID" val="19051"/>
</p:tagLst>
</file>

<file path=ppt/tags/tag608.xml><?xml version="1.0" encoding="utf-8"?>
<p:tagLst xmlns:p="http://schemas.openxmlformats.org/presentationml/2006/main">
  <p:tag name="AS_UNIQUEID" val="19052"/>
</p:tagLst>
</file>

<file path=ppt/tags/tag609.xml><?xml version="1.0" encoding="utf-8"?>
<p:tagLst xmlns:p="http://schemas.openxmlformats.org/presentationml/2006/main">
  <p:tag name="AS_UNIQUEID" val="19053"/>
</p:tagLst>
</file>

<file path=ppt/tags/tag61.xml><?xml version="1.0" encoding="utf-8"?>
<p:tagLst xmlns:p="http://schemas.openxmlformats.org/presentationml/2006/main">
  <p:tag name="AS_UNIQUEID" val="576"/>
</p:tagLst>
</file>

<file path=ppt/tags/tag610.xml><?xml version="1.0" encoding="utf-8"?>
<p:tagLst xmlns:p="http://schemas.openxmlformats.org/presentationml/2006/main">
  <p:tag name="AS_UNIQUEID" val="19054"/>
</p:tagLst>
</file>

<file path=ppt/tags/tag611.xml><?xml version="1.0" encoding="utf-8"?>
<p:tagLst xmlns:p="http://schemas.openxmlformats.org/presentationml/2006/main">
  <p:tag name="AS_UNIQUEID" val="19055"/>
</p:tagLst>
</file>

<file path=ppt/tags/tag612.xml><?xml version="1.0" encoding="utf-8"?>
<p:tagLst xmlns:p="http://schemas.openxmlformats.org/presentationml/2006/main">
  <p:tag name="KSO_WM_BEAUTIFY_FLAG" val="#wm#"/>
  <p:tag name="KSO_WM_TEMPLATE_CATEGORY" val="custom"/>
  <p:tag name="KSO_WM_TEMPLATE_INDEX" val="20205081"/>
</p:tagLst>
</file>

<file path=ppt/tags/tag613.xml><?xml version="1.0" encoding="utf-8"?>
<p:tagLst xmlns:p="http://schemas.openxmlformats.org/presentationml/2006/main">
  <p:tag name="AS_UNIQUEID" val="19057"/>
</p:tagLst>
</file>

<file path=ppt/tags/tag614.xml><?xml version="1.0" encoding="utf-8"?>
<p:tagLst xmlns:p="http://schemas.openxmlformats.org/presentationml/2006/main">
  <p:tag name="AS_UNIQUEID" val="19058"/>
</p:tagLst>
</file>

<file path=ppt/tags/tag615.xml><?xml version="1.0" encoding="utf-8"?>
<p:tagLst xmlns:p="http://schemas.openxmlformats.org/presentationml/2006/main">
  <p:tag name="AS_UNIQUEID" val="19059"/>
</p:tagLst>
</file>

<file path=ppt/tags/tag616.xml><?xml version="1.0" encoding="utf-8"?>
<p:tagLst xmlns:p="http://schemas.openxmlformats.org/presentationml/2006/main">
  <p:tag name="AS_UNIQUEID" val="19060"/>
</p:tagLst>
</file>

<file path=ppt/tags/tag617.xml><?xml version="1.0" encoding="utf-8"?>
<p:tagLst xmlns:p="http://schemas.openxmlformats.org/presentationml/2006/main">
  <p:tag name="AS_UNIQUEID" val="19061"/>
</p:tagLst>
</file>

<file path=ppt/tags/tag618.xml><?xml version="1.0" encoding="utf-8"?>
<p:tagLst xmlns:p="http://schemas.openxmlformats.org/presentationml/2006/main">
  <p:tag name="AS_UNIQUEID" val="19063"/>
</p:tagLst>
</file>

<file path=ppt/tags/tag619.xml><?xml version="1.0" encoding="utf-8"?>
<p:tagLst xmlns:p="http://schemas.openxmlformats.org/presentationml/2006/main">
  <p:tag name="AS_UNIQUEID" val="19064"/>
</p:tagLst>
</file>

<file path=ppt/tags/tag62.xml><?xml version="1.0" encoding="utf-8"?>
<p:tagLst xmlns:p="http://schemas.openxmlformats.org/presentationml/2006/main">
  <p:tag name="AS_UNIQUEID" val="577"/>
</p:tagLst>
</file>

<file path=ppt/tags/tag620.xml><?xml version="1.0" encoding="utf-8"?>
<p:tagLst xmlns:p="http://schemas.openxmlformats.org/presentationml/2006/main">
  <p:tag name="AS_UNIQUEID" val="19065"/>
</p:tagLst>
</file>

<file path=ppt/tags/tag621.xml><?xml version="1.0" encoding="utf-8"?>
<p:tagLst xmlns:p="http://schemas.openxmlformats.org/presentationml/2006/main">
  <p:tag name="AS_UNIQUEID" val="19066"/>
</p:tagLst>
</file>

<file path=ppt/tags/tag622.xml><?xml version="1.0" encoding="utf-8"?>
<p:tagLst xmlns:p="http://schemas.openxmlformats.org/presentationml/2006/main">
  <p:tag name="AS_UNIQUEID" val="19062"/>
</p:tagLst>
</file>

<file path=ppt/tags/tag623.xml><?xml version="1.0" encoding="utf-8"?>
<p:tagLst xmlns:p="http://schemas.openxmlformats.org/presentationml/2006/main">
  <p:tag name="KSO_WM_BEAUTIFY_FLAG" val="#wm#"/>
  <p:tag name="KSO_WM_TEMPLATE_CATEGORY" val="custom"/>
  <p:tag name="KSO_WM_TEMPLATE_INDEX" val="20205081"/>
</p:tagLst>
</file>

<file path=ppt/tags/tag624.xml><?xml version="1.0" encoding="utf-8"?>
<p:tagLst xmlns:p="http://schemas.openxmlformats.org/presentationml/2006/main">
  <p:tag name="AS_UNIQUEID" val="10530"/>
</p:tagLst>
</file>

<file path=ppt/tags/tag625.xml><?xml version="1.0" encoding="utf-8"?>
<p:tagLst xmlns:p="http://schemas.openxmlformats.org/presentationml/2006/main">
  <p:tag name="AS_UNIQUEID" val="9463"/>
</p:tagLst>
</file>

<file path=ppt/tags/tag626.xml><?xml version="1.0" encoding="utf-8"?>
<p:tagLst xmlns:p="http://schemas.openxmlformats.org/presentationml/2006/main">
  <p:tag name="AS_UNIQUEID" val="9466"/>
</p:tagLst>
</file>

<file path=ppt/tags/tag627.xml><?xml version="1.0" encoding="utf-8"?>
<p:tagLst xmlns:p="http://schemas.openxmlformats.org/presentationml/2006/main">
  <p:tag name="AS_UNIQUEID" val="9468"/>
</p:tagLst>
</file>

<file path=ppt/tags/tag628.xml><?xml version="1.0" encoding="utf-8"?>
<p:tagLst xmlns:p="http://schemas.openxmlformats.org/presentationml/2006/main">
  <p:tag name="AS_UNIQUEID" val="9469"/>
</p:tagLst>
</file>

<file path=ppt/tags/tag629.xml><?xml version="1.0" encoding="utf-8"?>
<p:tagLst xmlns:p="http://schemas.openxmlformats.org/presentationml/2006/main">
  <p:tag name="AS_UNIQUEID" val="9470"/>
</p:tagLst>
</file>

<file path=ppt/tags/tag63.xml><?xml version="1.0" encoding="utf-8"?>
<p:tagLst xmlns:p="http://schemas.openxmlformats.org/presentationml/2006/main">
  <p:tag name="AS_UNIQUEID" val="578"/>
</p:tagLst>
</file>

<file path=ppt/tags/tag630.xml><?xml version="1.0" encoding="utf-8"?>
<p:tagLst xmlns:p="http://schemas.openxmlformats.org/presentationml/2006/main">
  <p:tag name="AS_UNIQUEID" val="9520"/>
</p:tagLst>
</file>

<file path=ppt/tags/tag631.xml><?xml version="1.0" encoding="utf-8"?>
<p:tagLst xmlns:p="http://schemas.openxmlformats.org/presentationml/2006/main">
  <p:tag name="AS_UNIQUEID" val="613"/>
</p:tagLst>
</file>

<file path=ppt/tags/tag632.xml><?xml version="1.0" encoding="utf-8"?>
<p:tagLst xmlns:p="http://schemas.openxmlformats.org/presentationml/2006/main">
  <p:tag name="AS_UNIQUEID" val="614"/>
</p:tagLst>
</file>

<file path=ppt/tags/tag633.xml><?xml version="1.0" encoding="utf-8"?>
<p:tagLst xmlns:p="http://schemas.openxmlformats.org/presentationml/2006/main">
  <p:tag name="AS_UNIQUEID" val="615"/>
</p:tagLst>
</file>

<file path=ppt/tags/tag634.xml><?xml version="1.0" encoding="utf-8"?>
<p:tagLst xmlns:p="http://schemas.openxmlformats.org/presentationml/2006/main">
  <p:tag name="AS_UNIQUEID" val="19069"/>
</p:tagLst>
</file>

<file path=ppt/tags/tag635.xml><?xml version="1.0" encoding="utf-8"?>
<p:tagLst xmlns:p="http://schemas.openxmlformats.org/presentationml/2006/main">
  <p:tag name="AS_UNIQUEID" val="19070"/>
</p:tagLst>
</file>

<file path=ppt/tags/tag636.xml><?xml version="1.0" encoding="utf-8"?>
<p:tagLst xmlns:p="http://schemas.openxmlformats.org/presentationml/2006/main">
  <p:tag name="AS_UNIQUEID" val="19071"/>
  <p:tag name="KSO_WM_DIAGRAM_VIRTUALLY_FRAME" val="{&quot;height&quot;:209.85,&quot;left&quot;:50,&quot;top&quot;:297.85,&quot;width&quot;:880.7}"/>
</p:tagLst>
</file>

<file path=ppt/tags/tag637.xml><?xml version="1.0" encoding="utf-8"?>
<p:tagLst xmlns:p="http://schemas.openxmlformats.org/presentationml/2006/main">
  <p:tag name="AS_UNIQUEID" val="19072"/>
  <p:tag name="KSO_WM_DIAGRAM_VIRTUALLY_FRAME" val="{&quot;height&quot;:209.85,&quot;left&quot;:50,&quot;top&quot;:297.85,&quot;width&quot;:880.7}"/>
</p:tagLst>
</file>

<file path=ppt/tags/tag638.xml><?xml version="1.0" encoding="utf-8"?>
<p:tagLst xmlns:p="http://schemas.openxmlformats.org/presentationml/2006/main">
  <p:tag name="AS_UNIQUEID" val="19073"/>
  <p:tag name="KSO_WM_DIAGRAM_VIRTUALLY_FRAME" val="{&quot;height&quot;:209.85,&quot;left&quot;:50,&quot;top&quot;:297.85,&quot;width&quot;:880.7}"/>
</p:tagLst>
</file>

<file path=ppt/tags/tag639.xml><?xml version="1.0" encoding="utf-8"?>
<p:tagLst xmlns:p="http://schemas.openxmlformats.org/presentationml/2006/main">
  <p:tag name="AS_UNIQUEID" val="19074"/>
  <p:tag name="KSO_WM_DIAGRAM_VIRTUALLY_FRAME" val="{&quot;height&quot;:209.85,&quot;left&quot;:50,&quot;top&quot;:297.85,&quot;width&quot;:880.7}"/>
</p:tagLst>
</file>

<file path=ppt/tags/tag64.xml><?xml version="1.0" encoding="utf-8"?>
<p:tagLst xmlns:p="http://schemas.openxmlformats.org/presentationml/2006/main">
  <p:tag name="AS_UNIQUEID" val="579"/>
</p:tagLst>
</file>

<file path=ppt/tags/tag640.xml><?xml version="1.0" encoding="utf-8"?>
<p:tagLst xmlns:p="http://schemas.openxmlformats.org/presentationml/2006/main">
  <p:tag name="AS_UNIQUEID" val="19075"/>
  <p:tag name="KSO_WM_DIAGRAM_VIRTUALLY_FRAME" val="{&quot;height&quot;:209.85,&quot;left&quot;:50,&quot;top&quot;:297.85,&quot;width&quot;:880.7}"/>
</p:tagLst>
</file>

<file path=ppt/tags/tag641.xml><?xml version="1.0" encoding="utf-8"?>
<p:tagLst xmlns:p="http://schemas.openxmlformats.org/presentationml/2006/main">
  <p:tag name="AS_UNIQUEID" val="19076"/>
  <p:tag name="KSO_WM_DIAGRAM_VIRTUALLY_FRAME" val="{&quot;height&quot;:209.85,&quot;left&quot;:50,&quot;top&quot;:297.85,&quot;width&quot;:880.7}"/>
</p:tagLst>
</file>

<file path=ppt/tags/tag642.xml><?xml version="1.0" encoding="utf-8"?>
<p:tagLst xmlns:p="http://schemas.openxmlformats.org/presentationml/2006/main">
  <p:tag name="AS_UNIQUEID" val="19077"/>
  <p:tag name="KSO_WM_DIAGRAM_VIRTUALLY_FRAME" val="{&quot;height&quot;:209.85,&quot;left&quot;:50,&quot;top&quot;:297.85,&quot;width&quot;:880.7}"/>
</p:tagLst>
</file>

<file path=ppt/tags/tag643.xml><?xml version="1.0" encoding="utf-8"?>
<p:tagLst xmlns:p="http://schemas.openxmlformats.org/presentationml/2006/main">
  <p:tag name="AS_UNIQUEID" val="19078"/>
</p:tagLst>
</file>

<file path=ppt/tags/tag644.xml><?xml version="1.0" encoding="utf-8"?>
<p:tagLst xmlns:p="http://schemas.openxmlformats.org/presentationml/2006/main">
  <p:tag name="AS_UNIQUEID" val="19079"/>
</p:tagLst>
</file>

<file path=ppt/tags/tag645.xml><?xml version="1.0" encoding="utf-8"?>
<p:tagLst xmlns:p="http://schemas.openxmlformats.org/presentationml/2006/main">
  <p:tag name="AS_UNIQUEID" val="19080"/>
</p:tagLst>
</file>

<file path=ppt/tags/tag646.xml><?xml version="1.0" encoding="utf-8"?>
<p:tagLst xmlns:p="http://schemas.openxmlformats.org/presentationml/2006/main">
  <p:tag name="AS_UNIQUEID" val="19068"/>
</p:tagLst>
</file>

<file path=ppt/tags/tag647.xml><?xml version="1.0" encoding="utf-8"?>
<p:tagLst xmlns:p="http://schemas.openxmlformats.org/presentationml/2006/main">
  <p:tag name="KSO_WM_BEAUTIFY_FLAG" val="#wm#"/>
  <p:tag name="KSO_WM_TEMPLATE_CATEGORY" val="custom"/>
  <p:tag name="KSO_WM_TEMPLATE_INDEX" val="20205081"/>
</p:tagLst>
</file>

<file path=ppt/tags/tag648.xml><?xml version="1.0" encoding="utf-8"?>
<p:tagLst xmlns:p="http://schemas.openxmlformats.org/presentationml/2006/main">
  <p:tag name="AS_UNIQUEID" val="10655"/>
</p:tagLst>
</file>

<file path=ppt/tags/tag649.xml><?xml version="1.0" encoding="utf-8"?>
<p:tagLst xmlns:p="http://schemas.openxmlformats.org/presentationml/2006/main">
  <p:tag name="AS_UNIQUEID" val="9486"/>
</p:tagLst>
</file>

<file path=ppt/tags/tag65.xml><?xml version="1.0" encoding="utf-8"?>
<p:tagLst xmlns:p="http://schemas.openxmlformats.org/presentationml/2006/main">
  <p:tag name="AS_UNIQUEID" val="580"/>
</p:tagLst>
</file>

<file path=ppt/tags/tag650.xml><?xml version="1.0" encoding="utf-8"?>
<p:tagLst xmlns:p="http://schemas.openxmlformats.org/presentationml/2006/main">
  <p:tag name="AS_UNIQUEID" val="582"/>
  <p:tag name="KSO_WM_DIAGRAM_VIRTUALLY_FRAME" val="{&quot;height&quot;:423.35,&quot;left&quot;:43.2,&quot;top&quot;:180.15,&quot;width&quot;:773.5}"/>
</p:tagLst>
</file>

<file path=ppt/tags/tag651.xml><?xml version="1.0" encoding="utf-8"?>
<p:tagLst xmlns:p="http://schemas.openxmlformats.org/presentationml/2006/main">
  <p:tag name="AS_UNIQUEID" val="583"/>
  <p:tag name="KSO_WM_DIAGRAM_VIRTUALLY_FRAME" val="{&quot;height&quot;:423.35,&quot;left&quot;:43.2,&quot;top&quot;:180.15,&quot;width&quot;:773.5}"/>
</p:tagLst>
</file>

<file path=ppt/tags/tag652.xml><?xml version="1.0" encoding="utf-8"?>
<p:tagLst xmlns:p="http://schemas.openxmlformats.org/presentationml/2006/main">
  <p:tag name="AS_UNIQUEID" val="583"/>
  <p:tag name="KSO_WM_DIAGRAM_VIRTUALLY_FRAME" val="{&quot;height&quot;:423.35,&quot;left&quot;:43.2,&quot;top&quot;:180.15,&quot;width&quot;:773.5}"/>
</p:tagLst>
</file>

<file path=ppt/tags/tag653.xml><?xml version="1.0" encoding="utf-8"?>
<p:tagLst xmlns:p="http://schemas.openxmlformats.org/presentationml/2006/main">
  <p:tag name="AS_UNIQUEID" val="592"/>
</p:tagLst>
</file>

<file path=ppt/tags/tag654.xml><?xml version="1.0" encoding="utf-8"?>
<p:tagLst xmlns:p="http://schemas.openxmlformats.org/presentationml/2006/main">
  <p:tag name="AS_UNIQUEID" val="613"/>
</p:tagLst>
</file>

<file path=ppt/tags/tag655.xml><?xml version="1.0" encoding="utf-8"?>
<p:tagLst xmlns:p="http://schemas.openxmlformats.org/presentationml/2006/main">
  <p:tag name="AS_UNIQUEID" val="614"/>
</p:tagLst>
</file>

<file path=ppt/tags/tag656.xml><?xml version="1.0" encoding="utf-8"?>
<p:tagLst xmlns:p="http://schemas.openxmlformats.org/presentationml/2006/main">
  <p:tag name="AS_UNIQUEID" val="615"/>
</p:tagLst>
</file>

<file path=ppt/tags/tag657.xml><?xml version="1.0" encoding="utf-8"?>
<p:tagLst xmlns:p="http://schemas.openxmlformats.org/presentationml/2006/main">
  <p:tag name="AS_UNIQUEID" val="10658"/>
</p:tagLst>
</file>

<file path=ppt/tags/tag658.xml><?xml version="1.0" encoding="utf-8"?>
<p:tagLst xmlns:p="http://schemas.openxmlformats.org/presentationml/2006/main">
  <p:tag name="AS_UNIQUEID" val="9486"/>
</p:tagLst>
</file>

<file path=ppt/tags/tag659.xml><?xml version="1.0" encoding="utf-8"?>
<p:tagLst xmlns:p="http://schemas.openxmlformats.org/presentationml/2006/main">
  <p:tag name="AS_UNIQUEID" val="613"/>
</p:tagLst>
</file>

<file path=ppt/tags/tag66.xml><?xml version="1.0" encoding="utf-8"?>
<p:tagLst xmlns:p="http://schemas.openxmlformats.org/presentationml/2006/main">
  <p:tag name="AS_UNIQUEID" val="293"/>
</p:tagLst>
</file>

<file path=ppt/tags/tag660.xml><?xml version="1.0" encoding="utf-8"?>
<p:tagLst xmlns:p="http://schemas.openxmlformats.org/presentationml/2006/main">
  <p:tag name="AS_UNIQUEID" val="614"/>
</p:tagLst>
</file>

<file path=ppt/tags/tag661.xml><?xml version="1.0" encoding="utf-8"?>
<p:tagLst xmlns:p="http://schemas.openxmlformats.org/presentationml/2006/main">
  <p:tag name="AS_UNIQUEID" val="615"/>
</p:tagLst>
</file>

<file path=ppt/tags/tag662.xml><?xml version="1.0" encoding="utf-8"?>
<p:tagLst xmlns:p="http://schemas.openxmlformats.org/presentationml/2006/main">
  <p:tag name="AS_UNIQUEID" val="10661"/>
</p:tagLst>
</file>

<file path=ppt/tags/tag663.xml><?xml version="1.0" encoding="utf-8"?>
<p:tagLst xmlns:p="http://schemas.openxmlformats.org/presentationml/2006/main">
  <p:tag name="AS_UNIQUEID" val="9486"/>
</p:tagLst>
</file>

<file path=ppt/tags/tag664.xml><?xml version="1.0" encoding="utf-8"?>
<p:tagLst xmlns:p="http://schemas.openxmlformats.org/presentationml/2006/main">
  <p:tag name="AS_UNIQUEID" val="613"/>
</p:tagLst>
</file>

<file path=ppt/tags/tag665.xml><?xml version="1.0" encoding="utf-8"?>
<p:tagLst xmlns:p="http://schemas.openxmlformats.org/presentationml/2006/main">
  <p:tag name="AS_UNIQUEID" val="614"/>
</p:tagLst>
</file>

<file path=ppt/tags/tag666.xml><?xml version="1.0" encoding="utf-8"?>
<p:tagLst xmlns:p="http://schemas.openxmlformats.org/presentationml/2006/main">
  <p:tag name="AS_UNIQUEID" val="615"/>
</p:tagLst>
</file>

<file path=ppt/tags/tag667.xml><?xml version="1.0" encoding="utf-8"?>
<p:tagLst xmlns:p="http://schemas.openxmlformats.org/presentationml/2006/main">
  <p:tag name="AS_UNIQUEID" val="10664"/>
</p:tagLst>
</file>

<file path=ppt/tags/tag668.xml><?xml version="1.0" encoding="utf-8"?>
<p:tagLst xmlns:p="http://schemas.openxmlformats.org/presentationml/2006/main">
  <p:tag name="AS_UNIQUEID" val="10665"/>
</p:tagLst>
</file>

<file path=ppt/tags/tag669.xml><?xml version="1.0" encoding="utf-8"?>
<p:tagLst xmlns:p="http://schemas.openxmlformats.org/presentationml/2006/main">
  <p:tag name="AS_UNIQUEID" val="10666"/>
</p:tagLst>
</file>

<file path=ppt/tags/tag67.xml><?xml version="1.0" encoding="utf-8"?>
<p:tagLst xmlns:p="http://schemas.openxmlformats.org/presentationml/2006/main">
  <p:tag name="AS_UNIQUEID" val="294"/>
</p:tagLst>
</file>

<file path=ppt/tags/tag670.xml><?xml version="1.0" encoding="utf-8"?>
<p:tagLst xmlns:p="http://schemas.openxmlformats.org/presentationml/2006/main">
  <p:tag name="AS_UNIQUEID" val="10667"/>
</p:tagLst>
</file>

<file path=ppt/tags/tag671.xml><?xml version="1.0" encoding="utf-8"?>
<p:tagLst xmlns:p="http://schemas.openxmlformats.org/presentationml/2006/main">
  <p:tag name="AS_UNIQUEID" val="10668"/>
</p:tagLst>
</file>

<file path=ppt/tags/tag672.xml><?xml version="1.0" encoding="utf-8"?>
<p:tagLst xmlns:p="http://schemas.openxmlformats.org/presentationml/2006/main">
  <p:tag name="AS_UNIQUEID" val="10669"/>
</p:tagLst>
</file>

<file path=ppt/tags/tag673.xml><?xml version="1.0" encoding="utf-8"?>
<p:tagLst xmlns:p="http://schemas.openxmlformats.org/presentationml/2006/main">
  <p:tag name="AS_UNIQUEID" val="10670"/>
</p:tagLst>
</file>

<file path=ppt/tags/tag674.xml><?xml version="1.0" encoding="utf-8"?>
<p:tagLst xmlns:p="http://schemas.openxmlformats.org/presentationml/2006/main">
  <p:tag name="AS_UNIQUEID" val="10671"/>
</p:tagLst>
</file>

<file path=ppt/tags/tag675.xml><?xml version="1.0" encoding="utf-8"?>
<p:tagLst xmlns:p="http://schemas.openxmlformats.org/presentationml/2006/main">
  <p:tag name="AS_UNIQUEID" val="10672"/>
</p:tagLst>
</file>

<file path=ppt/tags/tag676.xml><?xml version="1.0" encoding="utf-8"?>
<p:tagLst xmlns:p="http://schemas.openxmlformats.org/presentationml/2006/main">
  <p:tag name="AS_UNIQUEID" val="10673"/>
</p:tagLst>
</file>

<file path=ppt/tags/tag677.xml><?xml version="1.0" encoding="utf-8"?>
<p:tagLst xmlns:p="http://schemas.openxmlformats.org/presentationml/2006/main">
  <p:tag name="AS_UNIQUEID" val="10674"/>
</p:tagLst>
</file>

<file path=ppt/tags/tag678.xml><?xml version="1.0" encoding="utf-8"?>
<p:tagLst xmlns:p="http://schemas.openxmlformats.org/presentationml/2006/main">
  <p:tag name="AS_UNIQUEID" val="10675"/>
</p:tagLst>
</file>

<file path=ppt/tags/tag679.xml><?xml version="1.0" encoding="utf-8"?>
<p:tagLst xmlns:p="http://schemas.openxmlformats.org/presentationml/2006/main">
  <p:tag name="AS_UNIQUEID" val="10676"/>
</p:tagLst>
</file>

<file path=ppt/tags/tag68.xml><?xml version="1.0" encoding="utf-8"?>
<p:tagLst xmlns:p="http://schemas.openxmlformats.org/presentationml/2006/main">
  <p:tag name="AS_UNIQUEID" val="295"/>
</p:tagLst>
</file>

<file path=ppt/tags/tag680.xml><?xml version="1.0" encoding="utf-8"?>
<p:tagLst xmlns:p="http://schemas.openxmlformats.org/presentationml/2006/main">
  <p:tag name="AS_UNIQUEID" val="10677"/>
</p:tagLst>
</file>

<file path=ppt/tags/tag681.xml><?xml version="1.0" encoding="utf-8"?>
<p:tagLst xmlns:p="http://schemas.openxmlformats.org/presentationml/2006/main">
  <p:tag name="AS_UNIQUEID" val="613"/>
</p:tagLst>
</file>

<file path=ppt/tags/tag682.xml><?xml version="1.0" encoding="utf-8"?>
<p:tagLst xmlns:p="http://schemas.openxmlformats.org/presentationml/2006/main">
  <p:tag name="AS_UNIQUEID" val="614"/>
</p:tagLst>
</file>

<file path=ppt/tags/tag683.xml><?xml version="1.0" encoding="utf-8"?>
<p:tagLst xmlns:p="http://schemas.openxmlformats.org/presentationml/2006/main">
  <p:tag name="AS_UNIQUEID" val="615"/>
</p:tagLst>
</file>

<file path=ppt/tags/tag684.xml><?xml version="1.0" encoding="utf-8"?>
<p:tagLst xmlns:p="http://schemas.openxmlformats.org/presentationml/2006/main">
  <p:tag name="AS_UNIQUEID" val="10680"/>
</p:tagLst>
</file>

<file path=ppt/tags/tag685.xml><?xml version="1.0" encoding="utf-8"?>
<p:tagLst xmlns:p="http://schemas.openxmlformats.org/presentationml/2006/main">
  <p:tag name="AS_UNIQUEID" val="9486"/>
</p:tagLst>
</file>

<file path=ppt/tags/tag686.xml><?xml version="1.0" encoding="utf-8"?>
<p:tagLst xmlns:p="http://schemas.openxmlformats.org/presentationml/2006/main">
  <p:tag name="AS_UNIQUEID" val="613"/>
</p:tagLst>
</file>

<file path=ppt/tags/tag687.xml><?xml version="1.0" encoding="utf-8"?>
<p:tagLst xmlns:p="http://schemas.openxmlformats.org/presentationml/2006/main">
  <p:tag name="AS_UNIQUEID" val="614"/>
</p:tagLst>
</file>

<file path=ppt/tags/tag688.xml><?xml version="1.0" encoding="utf-8"?>
<p:tagLst xmlns:p="http://schemas.openxmlformats.org/presentationml/2006/main">
  <p:tag name="AS_UNIQUEID" val="615"/>
</p:tagLst>
</file>

<file path=ppt/tags/tag689.xml><?xml version="1.0" encoding="utf-8"?>
<p:tagLst xmlns:p="http://schemas.openxmlformats.org/presentationml/2006/main">
  <p:tag name="AS_UNIQUEID" val="10683"/>
</p:tagLst>
</file>

<file path=ppt/tags/tag69.xml><?xml version="1.0" encoding="utf-8"?>
<p:tagLst xmlns:p="http://schemas.openxmlformats.org/presentationml/2006/main">
  <p:tag name="AS_UNIQUEID" val="296"/>
</p:tagLst>
</file>

<file path=ppt/tags/tag690.xml><?xml version="1.0" encoding="utf-8"?>
<p:tagLst xmlns:p="http://schemas.openxmlformats.org/presentationml/2006/main">
  <p:tag name="AS_UNIQUEID" val="9486"/>
</p:tagLst>
</file>

<file path=ppt/tags/tag691.xml><?xml version="1.0" encoding="utf-8"?>
<p:tagLst xmlns:p="http://schemas.openxmlformats.org/presentationml/2006/main">
  <p:tag name="AS_UNIQUEID" val="613"/>
</p:tagLst>
</file>

<file path=ppt/tags/tag692.xml><?xml version="1.0" encoding="utf-8"?>
<p:tagLst xmlns:p="http://schemas.openxmlformats.org/presentationml/2006/main">
  <p:tag name="AS_UNIQUEID" val="614"/>
</p:tagLst>
</file>

<file path=ppt/tags/tag693.xml><?xml version="1.0" encoding="utf-8"?>
<p:tagLst xmlns:p="http://schemas.openxmlformats.org/presentationml/2006/main">
  <p:tag name="AS_UNIQUEID" val="615"/>
</p:tagLst>
</file>

<file path=ppt/tags/tag694.xml><?xml version="1.0" encoding="utf-8"?>
<p:tagLst xmlns:p="http://schemas.openxmlformats.org/presentationml/2006/main">
  <p:tag name="AS_UNIQUEID" val="10686"/>
</p:tagLst>
</file>

<file path=ppt/tags/tag695.xml><?xml version="1.0" encoding="utf-8"?>
<p:tagLst xmlns:p="http://schemas.openxmlformats.org/presentationml/2006/main">
  <p:tag name="AS_UNIQUEID" val="9486"/>
</p:tagLst>
</file>

<file path=ppt/tags/tag696.xml><?xml version="1.0" encoding="utf-8"?>
<p:tagLst xmlns:p="http://schemas.openxmlformats.org/presentationml/2006/main">
  <p:tag name="AS_UNIQUEID" val="613"/>
</p:tagLst>
</file>

<file path=ppt/tags/tag697.xml><?xml version="1.0" encoding="utf-8"?>
<p:tagLst xmlns:p="http://schemas.openxmlformats.org/presentationml/2006/main">
  <p:tag name="AS_UNIQUEID" val="614"/>
</p:tagLst>
</file>

<file path=ppt/tags/tag698.xml><?xml version="1.0" encoding="utf-8"?>
<p:tagLst xmlns:p="http://schemas.openxmlformats.org/presentationml/2006/main">
  <p:tag name="AS_UNIQUEID" val="615"/>
</p:tagLst>
</file>

<file path=ppt/tags/tag699.xml><?xml version="1.0" encoding="utf-8"?>
<p:tagLst xmlns:p="http://schemas.openxmlformats.org/presentationml/2006/main">
  <p:tag name="AS_UNIQUEID" val="10689"/>
</p:tagLst>
</file>

<file path=ppt/tags/tag7.xml><?xml version="1.0" encoding="utf-8"?>
<p:tagLst xmlns:p="http://schemas.openxmlformats.org/presentationml/2006/main">
  <p:tag name="AS_UNIQUEID" val="519"/>
</p:tagLst>
</file>

<file path=ppt/tags/tag70.xml><?xml version="1.0" encoding="utf-8"?>
<p:tagLst xmlns:p="http://schemas.openxmlformats.org/presentationml/2006/main">
  <p:tag name="AS_UNIQUEID" val="2791"/>
</p:tagLst>
</file>

<file path=ppt/tags/tag700.xml><?xml version="1.0" encoding="utf-8"?>
<p:tagLst xmlns:p="http://schemas.openxmlformats.org/presentationml/2006/main">
  <p:tag name="AS_UNIQUEID" val="9463"/>
</p:tagLst>
</file>

<file path=ppt/tags/tag701.xml><?xml version="1.0" encoding="utf-8"?>
<p:tagLst xmlns:p="http://schemas.openxmlformats.org/presentationml/2006/main">
  <p:tag name="AS_UNIQUEID" val="9466"/>
</p:tagLst>
</file>

<file path=ppt/tags/tag702.xml><?xml version="1.0" encoding="utf-8"?>
<p:tagLst xmlns:p="http://schemas.openxmlformats.org/presentationml/2006/main">
  <p:tag name="AS_UNIQUEID" val="9468"/>
</p:tagLst>
</file>

<file path=ppt/tags/tag703.xml><?xml version="1.0" encoding="utf-8"?>
<p:tagLst xmlns:p="http://schemas.openxmlformats.org/presentationml/2006/main">
  <p:tag name="AS_UNIQUEID" val="9469"/>
</p:tagLst>
</file>

<file path=ppt/tags/tag704.xml><?xml version="1.0" encoding="utf-8"?>
<p:tagLst xmlns:p="http://schemas.openxmlformats.org/presentationml/2006/main">
  <p:tag name="AS_UNIQUEID" val="9470"/>
</p:tagLst>
</file>

<file path=ppt/tags/tag705.xml><?xml version="1.0" encoding="utf-8"?>
<p:tagLst xmlns:p="http://schemas.openxmlformats.org/presentationml/2006/main">
  <p:tag name="AS_UNIQUEID" val="9520"/>
</p:tagLst>
</file>

<file path=ppt/tags/tag706.xml><?xml version="1.0" encoding="utf-8"?>
<p:tagLst xmlns:p="http://schemas.openxmlformats.org/presentationml/2006/main">
  <p:tag name="AS_UNIQUEID" val="613"/>
</p:tagLst>
</file>

<file path=ppt/tags/tag707.xml><?xml version="1.0" encoding="utf-8"?>
<p:tagLst xmlns:p="http://schemas.openxmlformats.org/presentationml/2006/main">
  <p:tag name="AS_UNIQUEID" val="614"/>
</p:tagLst>
</file>

<file path=ppt/tags/tag708.xml><?xml version="1.0" encoding="utf-8"?>
<p:tagLst xmlns:p="http://schemas.openxmlformats.org/presentationml/2006/main">
  <p:tag name="AS_UNIQUEID" val="615"/>
</p:tagLst>
</file>

<file path=ppt/tags/tag709.xml><?xml version="1.0" encoding="utf-8"?>
<p:tagLst xmlns:p="http://schemas.openxmlformats.org/presentationml/2006/main">
  <p:tag name="AS_UNIQUEID" val="9534"/>
</p:tagLst>
</file>

<file path=ppt/tags/tag71.xml><?xml version="1.0" encoding="utf-8"?>
<p:tagLst xmlns:p="http://schemas.openxmlformats.org/presentationml/2006/main">
  <p:tag name="AS_UNIQUEID" val="2792"/>
</p:tagLst>
</file>

<file path=ppt/tags/tag710.xml><?xml version="1.0" encoding="utf-8"?>
<p:tagLst xmlns:p="http://schemas.openxmlformats.org/presentationml/2006/main">
  <p:tag name="AS_UNIQUEID" val="2067"/>
</p:tagLst>
</file>

<file path=ppt/tags/tag711.xml><?xml version="1.0" encoding="utf-8"?>
<p:tagLst xmlns:p="http://schemas.openxmlformats.org/presentationml/2006/main">
  <p:tag name="AS_UNIQUEID" val="613"/>
</p:tagLst>
</file>

<file path=ppt/tags/tag712.xml><?xml version="1.0" encoding="utf-8"?>
<p:tagLst xmlns:p="http://schemas.openxmlformats.org/presentationml/2006/main">
  <p:tag name="AS_UNIQUEID" val="614"/>
</p:tagLst>
</file>

<file path=ppt/tags/tag713.xml><?xml version="1.0" encoding="utf-8"?>
<p:tagLst xmlns:p="http://schemas.openxmlformats.org/presentationml/2006/main">
  <p:tag name="AS_UNIQUEID" val="615"/>
</p:tagLst>
</file>

<file path=ppt/tags/tag714.xml><?xml version="1.0" encoding="utf-8"?>
<p:tagLst xmlns:p="http://schemas.openxmlformats.org/presentationml/2006/main">
  <p:tag name="AS_UNIQUEID" val="10694"/>
</p:tagLst>
</file>

<file path=ppt/tags/tag715.xml><?xml version="1.0" encoding="utf-8"?>
<p:tagLst xmlns:p="http://schemas.openxmlformats.org/presentationml/2006/main">
  <p:tag name="AS_UNIQUEID" val="9917"/>
</p:tagLst>
</file>

<file path=ppt/tags/tag716.xml><?xml version="1.0" encoding="utf-8"?>
<p:tagLst xmlns:p="http://schemas.openxmlformats.org/presentationml/2006/main">
  <p:tag name="AS_UNIQUEID" val="613"/>
</p:tagLst>
</file>

<file path=ppt/tags/tag717.xml><?xml version="1.0" encoding="utf-8"?>
<p:tagLst xmlns:p="http://schemas.openxmlformats.org/presentationml/2006/main">
  <p:tag name="AS_UNIQUEID" val="614"/>
</p:tagLst>
</file>

<file path=ppt/tags/tag718.xml><?xml version="1.0" encoding="utf-8"?>
<p:tagLst xmlns:p="http://schemas.openxmlformats.org/presentationml/2006/main">
  <p:tag name="AS_UNIQUEID" val="615"/>
</p:tagLst>
</file>

<file path=ppt/tags/tag719.xml><?xml version="1.0" encoding="utf-8"?>
<p:tagLst xmlns:p="http://schemas.openxmlformats.org/presentationml/2006/main">
  <p:tag name="AS_UNIQUEID" val="10697"/>
</p:tagLst>
</file>

<file path=ppt/tags/tag72.xml><?xml version="1.0" encoding="utf-8"?>
<p:tagLst xmlns:p="http://schemas.openxmlformats.org/presentationml/2006/main">
  <p:tag name="AS_UNIQUEID" val="2793"/>
</p:tagLst>
</file>

<file path=ppt/tags/tag720.xml><?xml version="1.0" encoding="utf-8"?>
<p:tagLst xmlns:p="http://schemas.openxmlformats.org/presentationml/2006/main">
  <p:tag name="AS_UNIQUEID" val="9917"/>
</p:tagLst>
</file>

<file path=ppt/tags/tag721.xml><?xml version="1.0" encoding="utf-8"?>
<p:tagLst xmlns:p="http://schemas.openxmlformats.org/presentationml/2006/main">
  <p:tag name="AS_UNIQUEID" val="613"/>
</p:tagLst>
</file>

<file path=ppt/tags/tag722.xml><?xml version="1.0" encoding="utf-8"?>
<p:tagLst xmlns:p="http://schemas.openxmlformats.org/presentationml/2006/main">
  <p:tag name="AS_UNIQUEID" val="614"/>
</p:tagLst>
</file>

<file path=ppt/tags/tag723.xml><?xml version="1.0" encoding="utf-8"?>
<p:tagLst xmlns:p="http://schemas.openxmlformats.org/presentationml/2006/main">
  <p:tag name="AS_UNIQUEID" val="615"/>
</p:tagLst>
</file>

<file path=ppt/tags/tag724.xml><?xml version="1.0" encoding="utf-8"?>
<p:tagLst xmlns:p="http://schemas.openxmlformats.org/presentationml/2006/main">
  <p:tag name="AS_UNIQUEID" val="10700"/>
</p:tagLst>
</file>

<file path=ppt/tags/tag725.xml><?xml version="1.0" encoding="utf-8"?>
<p:tagLst xmlns:p="http://schemas.openxmlformats.org/presentationml/2006/main">
  <p:tag name="AS_UNIQUEID" val="9917"/>
</p:tagLst>
</file>

<file path=ppt/tags/tag726.xml><?xml version="1.0" encoding="utf-8"?>
<p:tagLst xmlns:p="http://schemas.openxmlformats.org/presentationml/2006/main">
  <p:tag name="AS_UNIQUEID" val="613"/>
</p:tagLst>
</file>

<file path=ppt/tags/tag727.xml><?xml version="1.0" encoding="utf-8"?>
<p:tagLst xmlns:p="http://schemas.openxmlformats.org/presentationml/2006/main">
  <p:tag name="AS_UNIQUEID" val="614"/>
</p:tagLst>
</file>

<file path=ppt/tags/tag728.xml><?xml version="1.0" encoding="utf-8"?>
<p:tagLst xmlns:p="http://schemas.openxmlformats.org/presentationml/2006/main">
  <p:tag name="AS_UNIQUEID" val="615"/>
</p:tagLst>
</file>

<file path=ppt/tags/tag729.xml><?xml version="1.0" encoding="utf-8"?>
<p:tagLst xmlns:p="http://schemas.openxmlformats.org/presentationml/2006/main">
  <p:tag name="AS_UNIQUEID" val="932"/>
</p:tagLst>
</file>

<file path=ppt/tags/tag73.xml><?xml version="1.0" encoding="utf-8"?>
<p:tagLst xmlns:p="http://schemas.openxmlformats.org/presentationml/2006/main">
  <p:tag name="AS_UNIQUEID" val="2794"/>
</p:tagLst>
</file>

<file path=ppt/tags/tag730.xml><?xml version="1.0" encoding="utf-8"?>
<p:tagLst xmlns:p="http://schemas.openxmlformats.org/presentationml/2006/main">
  <p:tag name="AS_UNIQUEID" val="933"/>
</p:tagLst>
</file>

<file path=ppt/tags/tag731.xml><?xml version="1.0" encoding="utf-8"?>
<p:tagLst xmlns:p="http://schemas.openxmlformats.org/presentationml/2006/main">
  <p:tag name="AS_UNIQUEID" val="928"/>
</p:tagLst>
</file>

<file path=ppt/tags/tag732.xml><?xml version="1.0" encoding="utf-8"?>
<p:tagLst xmlns:p="http://schemas.openxmlformats.org/presentationml/2006/main">
  <p:tag name="AS_UNIQUEID" val="929"/>
</p:tagLst>
</file>

<file path=ppt/tags/tag733.xml><?xml version="1.0" encoding="utf-8"?>
<p:tagLst xmlns:p="http://schemas.openxmlformats.org/presentationml/2006/main">
  <p:tag name="AS_UNIQUEID" val="930"/>
</p:tagLst>
</file>

<file path=ppt/tags/tag734.xml><?xml version="1.0" encoding="utf-8"?>
<p:tagLst xmlns:p="http://schemas.openxmlformats.org/presentationml/2006/main">
  <p:tag name="AS_UNIQUEID" val="598"/>
</p:tagLst>
</file>

<file path=ppt/tags/tag735.xml><?xml version="1.0" encoding="utf-8"?>
<p:tagLst xmlns:p="http://schemas.openxmlformats.org/presentationml/2006/main">
  <p:tag name="AS_UNIQUEID" val="599"/>
</p:tagLst>
</file>

<file path=ppt/tags/tag736.xml><?xml version="1.0" encoding="utf-8"?>
<p:tagLst xmlns:p="http://schemas.openxmlformats.org/presentationml/2006/main">
  <p:tag name="AS_UNIQUEID" val="600"/>
</p:tagLst>
</file>

<file path=ppt/tags/tag737.xml><?xml version="1.0" encoding="utf-8"?>
<p:tagLst xmlns:p="http://schemas.openxmlformats.org/presentationml/2006/main">
  <p:tag name="AS_UNIQUEID" val="601"/>
</p:tagLst>
</file>

<file path=ppt/tags/tag738.xml><?xml version="1.0" encoding="utf-8"?>
<p:tagLst xmlns:p="http://schemas.openxmlformats.org/presentationml/2006/main">
  <p:tag name="AS_UNIQUEID" val="602"/>
</p:tagLst>
</file>

<file path=ppt/tags/tag739.xml><?xml version="1.0" encoding="utf-8"?>
<p:tagLst xmlns:p="http://schemas.openxmlformats.org/presentationml/2006/main">
  <p:tag name="AS_UNIQUEID" val="603"/>
</p:tagLst>
</file>

<file path=ppt/tags/tag74.xml><?xml version="1.0" encoding="utf-8"?>
<p:tagLst xmlns:p="http://schemas.openxmlformats.org/presentationml/2006/main">
  <p:tag name="AS_UNIQUEID" val="2795"/>
</p:tagLst>
</file>

<file path=ppt/tags/tag740.xml><?xml version="1.0" encoding="utf-8"?>
<p:tagLst xmlns:p="http://schemas.openxmlformats.org/presentationml/2006/main">
  <p:tag name="AS_OS" val="Unix 3.10 unknown"/>
  <p:tag name="AS_RELEASE_DATE" val="2023.03.31"/>
  <p:tag name="AS_TITLE" val="Aspose.Slides for Java"/>
  <p:tag name="AS_VERSION" val="23.3"/>
  <p:tag name="COMMONDATA" val="eyJoZGlkIjoiZWJmODU3YWRkNjRkMWViNTAyYTYwYjg1ZWRhMTk2ODAifQ=="/>
  <p:tag name="KSO_WPP_MARK_KEY" val="502ee8d3-8881-4ccb-aef5-e8924d971fc2"/>
  <p:tag name="RESOURCE_RECORD_KEY" val="{&quot;29&quot;:[50052704,50052696,50000283]}"/>
</p:tagLst>
</file>

<file path=ppt/tags/tag75.xml><?xml version="1.0" encoding="utf-8"?>
<p:tagLst xmlns:p="http://schemas.openxmlformats.org/presentationml/2006/main">
  <p:tag name="AS_UNIQUEID" val="2796"/>
</p:tagLst>
</file>

<file path=ppt/tags/tag76.xml><?xml version="1.0" encoding="utf-8"?>
<p:tagLst xmlns:p="http://schemas.openxmlformats.org/presentationml/2006/main">
  <p:tag name="AS_UNIQUEID" val="2797"/>
</p:tagLst>
</file>

<file path=ppt/tags/tag77.xml><?xml version="1.0" encoding="utf-8"?>
<p:tagLst xmlns:p="http://schemas.openxmlformats.org/presentationml/2006/main">
  <p:tag name="AS_UNIQUEID" val="2798"/>
</p:tagLst>
</file>

<file path=ppt/tags/tag78.xml><?xml version="1.0" encoding="utf-8"?>
<p:tagLst xmlns:p="http://schemas.openxmlformats.org/presentationml/2006/main">
  <p:tag name="AS_UNIQUEID" val="2799"/>
</p:tagLst>
</file>

<file path=ppt/tags/tag79.xml><?xml version="1.0" encoding="utf-8"?>
<p:tagLst xmlns:p="http://schemas.openxmlformats.org/presentationml/2006/main">
  <p:tag name="AS_UNIQUEID" val="2800"/>
</p:tagLst>
</file>

<file path=ppt/tags/tag8.xml><?xml version="1.0" encoding="utf-8"?>
<p:tagLst xmlns:p="http://schemas.openxmlformats.org/presentationml/2006/main">
  <p:tag name="AS_UNIQUEID" val="520"/>
</p:tagLst>
</file>

<file path=ppt/tags/tag80.xml><?xml version="1.0" encoding="utf-8"?>
<p:tagLst xmlns:p="http://schemas.openxmlformats.org/presentationml/2006/main">
  <p:tag name="AS_UNIQUEID" val="2801"/>
</p:tagLst>
</file>

<file path=ppt/tags/tag81.xml><?xml version="1.0" encoding="utf-8"?>
<p:tagLst xmlns:p="http://schemas.openxmlformats.org/presentationml/2006/main">
  <p:tag name="AS_UNIQUEID" val="2802"/>
</p:tagLst>
</file>

<file path=ppt/tags/tag82.xml><?xml version="1.0" encoding="utf-8"?>
<p:tagLst xmlns:p="http://schemas.openxmlformats.org/presentationml/2006/main">
  <p:tag name="AS_UNIQUEID" val="2803"/>
</p:tagLst>
</file>

<file path=ppt/tags/tag83.xml><?xml version="1.0" encoding="utf-8"?>
<p:tagLst xmlns:p="http://schemas.openxmlformats.org/presentationml/2006/main">
  <p:tag name="AS_UNIQUEID" val="2804"/>
</p:tagLst>
</file>

<file path=ppt/tags/tag84.xml><?xml version="1.0" encoding="utf-8"?>
<p:tagLst xmlns:p="http://schemas.openxmlformats.org/presentationml/2006/main">
  <p:tag name="AS_UNIQUEID" val="2805"/>
</p:tagLst>
</file>

<file path=ppt/tags/tag85.xml><?xml version="1.0" encoding="utf-8"?>
<p:tagLst xmlns:p="http://schemas.openxmlformats.org/presentationml/2006/main">
  <p:tag name="AS_UNIQUEID" val="2806"/>
</p:tagLst>
</file>

<file path=ppt/tags/tag86.xml><?xml version="1.0" encoding="utf-8"?>
<p:tagLst xmlns:p="http://schemas.openxmlformats.org/presentationml/2006/main">
  <p:tag name="AS_UNIQUEID" val="2807"/>
</p:tagLst>
</file>

<file path=ppt/tags/tag87.xml><?xml version="1.0" encoding="utf-8"?>
<p:tagLst xmlns:p="http://schemas.openxmlformats.org/presentationml/2006/main">
  <p:tag name="AS_UNIQUEID" val="9926"/>
</p:tagLst>
</file>

<file path=ppt/tags/tag88.xml><?xml version="1.0" encoding="utf-8"?>
<p:tagLst xmlns:p="http://schemas.openxmlformats.org/presentationml/2006/main">
  <p:tag name="AS_UNIQUEID" val="9927"/>
</p:tagLst>
</file>

<file path=ppt/tags/tag89.xml><?xml version="1.0" encoding="utf-8"?>
<p:tagLst xmlns:p="http://schemas.openxmlformats.org/presentationml/2006/main">
  <p:tag name="AS_UNIQUEID" val="9928"/>
</p:tagLst>
</file>

<file path=ppt/tags/tag9.xml><?xml version="1.0" encoding="utf-8"?>
<p:tagLst xmlns:p="http://schemas.openxmlformats.org/presentationml/2006/main">
  <p:tag name="AS_UNIQUEID" val="521"/>
</p:tagLst>
</file>

<file path=ppt/tags/tag90.xml><?xml version="1.0" encoding="utf-8"?>
<p:tagLst xmlns:p="http://schemas.openxmlformats.org/presentationml/2006/main">
  <p:tag name="AS_UNIQUEID" val="9929"/>
</p:tagLst>
</file>

<file path=ppt/tags/tag91.xml><?xml version="1.0" encoding="utf-8"?>
<p:tagLst xmlns:p="http://schemas.openxmlformats.org/presentationml/2006/main">
  <p:tag name="AS_UNIQUEID" val="9930"/>
</p:tagLst>
</file>

<file path=ppt/tags/tag92.xml><?xml version="1.0" encoding="utf-8"?>
<p:tagLst xmlns:p="http://schemas.openxmlformats.org/presentationml/2006/main">
  <p:tag name="AS_UNIQUEID" val="583"/>
</p:tagLst>
</file>

<file path=ppt/tags/tag93.xml><?xml version="1.0" encoding="utf-8"?>
<p:tagLst xmlns:p="http://schemas.openxmlformats.org/presentationml/2006/main">
  <p:tag name="AS_UNIQUEID" val="584"/>
</p:tagLst>
</file>

<file path=ppt/tags/tag94.xml><?xml version="1.0" encoding="utf-8"?>
<p:tagLst xmlns:p="http://schemas.openxmlformats.org/presentationml/2006/main">
  <p:tag name="AS_UNIQUEID" val="585"/>
</p:tagLst>
</file>

<file path=ppt/tags/tag95.xml><?xml version="1.0" encoding="utf-8"?>
<p:tagLst xmlns:p="http://schemas.openxmlformats.org/presentationml/2006/main">
  <p:tag name="AS_UNIQUEID" val="586"/>
</p:tagLst>
</file>

<file path=ppt/tags/tag96.xml><?xml version="1.0" encoding="utf-8"?>
<p:tagLst xmlns:p="http://schemas.openxmlformats.org/presentationml/2006/main">
  <p:tag name="AS_UNIQUEID" val="587"/>
</p:tagLst>
</file>

<file path=ppt/tags/tag97.xml><?xml version="1.0" encoding="utf-8"?>
<p:tagLst xmlns:p="http://schemas.openxmlformats.org/presentationml/2006/main">
  <p:tag name="AS_UNIQUEID" val="588"/>
</p:tagLst>
</file>

<file path=ppt/tags/tag98.xml><?xml version="1.0" encoding="utf-8"?>
<p:tagLst xmlns:p="http://schemas.openxmlformats.org/presentationml/2006/main">
  <p:tag name="AS_UNIQUEID" val="589"/>
</p:tagLst>
</file>

<file path=ppt/tags/tag99.xml><?xml version="1.0" encoding="utf-8"?>
<p:tagLst xmlns:p="http://schemas.openxmlformats.org/presentationml/2006/main">
  <p:tag name="AS_UNIQUEID" val="9933"/>
</p:tagLst>
</file>

<file path=ppt/theme/theme1.xml><?xml version="1.0" encoding="utf-8"?>
<a:theme xmlns:a="http://schemas.openxmlformats.org/drawingml/2006/main" name="©51PPT模板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cbakadn">
      <a:majorFont>
        <a:latin typeface="HarmonyOS Sans SC Light"/>
        <a:ea typeface="阿里巴巴普惠体 2.0 55 Regular"/>
        <a:cs typeface="Arial"/>
      </a:majorFont>
      <a:minorFont>
        <a:latin typeface="HarmonyOS Sans SC Light"/>
        <a:ea typeface="阿里巴巴普惠体 2.0 55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7BFAA"/>
        </a:solidFill>
        <a:ln>
          <a:noFill/>
        </a:ln>
      </a:spPr>
      <a:bodyPr rtlCol="0" anchor="ctr"/>
      <a:lstStyle>
        <a:defPPr algn="ctr" defTabSz="1375410">
          <a:defRPr sz="2665" dirty="0">
            <a:solidFill>
              <a:srgbClr val="FFFFFF"/>
            </a:solidFill>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黑体"/>
        <a:cs typeface="Arial"/>
      </a:majorFont>
      <a:minorFont>
        <a:latin typeface="Arial"/>
        <a:ea typeface="黑体"/>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23579</Words>
  <Application>WPS 演示</Application>
  <PresentationFormat/>
  <Paragraphs>982</Paragraphs>
  <Slides>60</Slides>
  <Notes>43</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60</vt:i4>
      </vt:variant>
    </vt:vector>
  </HeadingPairs>
  <TitlesOfParts>
    <vt:vector size="89" baseType="lpstr">
      <vt:lpstr>Arial</vt:lpstr>
      <vt:lpstr>宋体</vt:lpstr>
      <vt:lpstr>Wingdings</vt:lpstr>
      <vt:lpstr>HarmonyOS Sans SC Light</vt:lpstr>
      <vt:lpstr>阿里巴巴普惠体 2.0 55 Regular</vt:lpstr>
      <vt:lpstr>Merienda One</vt:lpstr>
      <vt:lpstr>Verdana</vt:lpstr>
      <vt:lpstr>微软雅黑</vt:lpstr>
      <vt:lpstr>Wingdings</vt:lpstr>
      <vt:lpstr>黑体</vt:lpstr>
      <vt:lpstr>Times New Roman</vt:lpstr>
      <vt:lpstr>汉仪旗黑-55简</vt:lpstr>
      <vt:lpstr>汉仪书魂体简</vt:lpstr>
      <vt:lpstr>楷体</vt:lpstr>
      <vt:lpstr>华文新魏</vt:lpstr>
      <vt:lpstr>华文隶书</vt:lpstr>
      <vt:lpstr>华文楷体</vt:lpstr>
      <vt:lpstr>仿宋</vt:lpstr>
      <vt:lpstr>Times New Roman</vt:lpstr>
      <vt:lpstr>幼圆</vt:lpstr>
      <vt:lpstr>Arial Unicode MS</vt:lpstr>
      <vt:lpstr>等线</vt:lpstr>
      <vt:lpstr>华文细黑</vt:lpstr>
      <vt:lpstr>Calibri</vt:lpstr>
      <vt:lpstr>站酷文艺体</vt:lpstr>
      <vt:lpstr>阿里巴巴普惠体 2.0 55 Regular</vt:lpstr>
      <vt:lpstr>HarmonyOS Sans SC Light</vt:lpstr>
      <vt:lpstr>©51PPT模板网</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胡光倩。</cp:lastModifiedBy>
  <cp:revision>6</cp:revision>
  <cp:lastPrinted>2025-05-25T23:07:00Z</cp:lastPrinted>
  <dcterms:created xsi:type="dcterms:W3CDTF">2025-05-25T23:07:00Z</dcterms:created>
  <dcterms:modified xsi:type="dcterms:W3CDTF">2025-12-02T02:00:44Z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346D0E788F444CAFA0B77B377B0CAD94_12</vt:lpwstr>
  </property>
  <property fmtid="{D5CDD505-2E9C-101B-9397-08002B2CF9AE}" pid="7" name="KSOProductBuildVer">
    <vt:lpwstr>2052-12.1.0.23542</vt:lpwstr>
  </property>
</Properties>
</file>