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5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3"/>
    <p:sldId id="316" r:id="rId4"/>
    <p:sldId id="300" r:id="rId5"/>
    <p:sldId id="307" r:id="rId6"/>
    <p:sldId id="270" r:id="rId7"/>
    <p:sldId id="312" r:id="rId8"/>
    <p:sldId id="313" r:id="rId9"/>
    <p:sldId id="314" r:id="rId10"/>
    <p:sldId id="315" r:id="rId11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6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43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1.jpe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image" Target="../media/image3.jpeg"/><Relationship Id="rId2" Type="http://schemas.openxmlformats.org/officeDocument/2006/relationships/tags" Target="../tags/tag66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image" Target="../media/image5.jpeg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image" Target="../media/image4.jpeg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84.xml"/><Relationship Id="rId20" Type="http://schemas.openxmlformats.org/officeDocument/2006/relationships/image" Target="../media/image8.jpeg"/><Relationship Id="rId2" Type="http://schemas.openxmlformats.org/officeDocument/2006/relationships/tags" Target="../tags/tag70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7.jpeg"/><Relationship Id="rId13" Type="http://schemas.openxmlformats.org/officeDocument/2006/relationships/tags" Target="../tags/tag78.xml"/><Relationship Id="rId12" Type="http://schemas.openxmlformats.org/officeDocument/2006/relationships/image" Target="../media/image6.jpeg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tags" Target="../tags/tag6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image" Target="../media/image9.jpeg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9" Type="http://schemas.openxmlformats.org/officeDocument/2006/relationships/slideLayout" Target="../slideLayouts/slideLayout1.xml"/><Relationship Id="rId28" Type="http://schemas.openxmlformats.org/officeDocument/2006/relationships/tags" Target="../tags/tag107.xml"/><Relationship Id="rId27" Type="http://schemas.openxmlformats.org/officeDocument/2006/relationships/image" Target="../media/image13.png"/><Relationship Id="rId26" Type="http://schemas.openxmlformats.org/officeDocument/2006/relationships/tags" Target="../tags/tag106.xml"/><Relationship Id="rId25" Type="http://schemas.openxmlformats.org/officeDocument/2006/relationships/tags" Target="../tags/tag105.xml"/><Relationship Id="rId24" Type="http://schemas.openxmlformats.org/officeDocument/2006/relationships/image" Target="../media/image12.png"/><Relationship Id="rId23" Type="http://schemas.openxmlformats.org/officeDocument/2006/relationships/tags" Target="../tags/tag104.xml"/><Relationship Id="rId22" Type="http://schemas.openxmlformats.org/officeDocument/2006/relationships/tags" Target="../tags/tag103.xml"/><Relationship Id="rId21" Type="http://schemas.openxmlformats.org/officeDocument/2006/relationships/tags" Target="../tags/tag102.xml"/><Relationship Id="rId20" Type="http://schemas.openxmlformats.org/officeDocument/2006/relationships/tags" Target="../tags/tag101.xml"/><Relationship Id="rId2" Type="http://schemas.openxmlformats.org/officeDocument/2006/relationships/tags" Target="../tags/tag86.xml"/><Relationship Id="rId19" Type="http://schemas.openxmlformats.org/officeDocument/2006/relationships/tags" Target="../tags/tag100.xml"/><Relationship Id="rId18" Type="http://schemas.openxmlformats.org/officeDocument/2006/relationships/image" Target="../media/image11.jpeg"/><Relationship Id="rId17" Type="http://schemas.openxmlformats.org/officeDocument/2006/relationships/tags" Target="../tags/tag99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image" Target="../media/image10.jpeg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5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image" Target="../media/image15.svg"/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image" Target="../media/image16.png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133.xml"/><Relationship Id="rId23" Type="http://schemas.openxmlformats.org/officeDocument/2006/relationships/tags" Target="../tags/tag132.xml"/><Relationship Id="rId22" Type="http://schemas.openxmlformats.org/officeDocument/2006/relationships/tags" Target="../tags/tag131.xml"/><Relationship Id="rId21" Type="http://schemas.openxmlformats.org/officeDocument/2006/relationships/tags" Target="../tags/tag130.xml"/><Relationship Id="rId20" Type="http://schemas.openxmlformats.org/officeDocument/2006/relationships/tags" Target="../tags/tag129.xml"/><Relationship Id="rId2" Type="http://schemas.openxmlformats.org/officeDocument/2006/relationships/tags" Target="../tags/tag112.xml"/><Relationship Id="rId19" Type="http://schemas.openxmlformats.org/officeDocument/2006/relationships/tags" Target="../tags/tag128.xml"/><Relationship Id="rId18" Type="http://schemas.openxmlformats.org/officeDocument/2006/relationships/tags" Target="../tags/tag127.xml"/><Relationship Id="rId17" Type="http://schemas.openxmlformats.org/officeDocument/2006/relationships/tags" Target="../tags/tag126.xml"/><Relationship Id="rId16" Type="http://schemas.openxmlformats.org/officeDocument/2006/relationships/tags" Target="../tags/tag125.xml"/><Relationship Id="rId15" Type="http://schemas.openxmlformats.org/officeDocument/2006/relationships/tags" Target="../tags/tag124.xml"/><Relationship Id="rId14" Type="http://schemas.openxmlformats.org/officeDocument/2006/relationships/tags" Target="../tags/tag123.xml"/><Relationship Id="rId13" Type="http://schemas.openxmlformats.org/officeDocument/2006/relationships/tags" Target="../tags/tag122.xml"/><Relationship Id="rId12" Type="http://schemas.openxmlformats.org/officeDocument/2006/relationships/tags" Target="../tags/tag121.xml"/><Relationship Id="rId11" Type="http://schemas.openxmlformats.org/officeDocument/2006/relationships/tags" Target="../tags/tag120.xml"/><Relationship Id="rId10" Type="http://schemas.openxmlformats.org/officeDocument/2006/relationships/tags" Target="../tags/tag119.xml"/><Relationship Id="rId1" Type="http://schemas.openxmlformats.org/officeDocument/2006/relationships/tags" Target="../tags/tag11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6.xml"/><Relationship Id="rId4" Type="http://schemas.openxmlformats.org/officeDocument/2006/relationships/image" Target="../media/image18.png"/><Relationship Id="rId3" Type="http://schemas.openxmlformats.org/officeDocument/2006/relationships/tags" Target="../tags/tag135.xml"/><Relationship Id="rId2" Type="http://schemas.openxmlformats.org/officeDocument/2006/relationships/image" Target="../media/image17.png"/><Relationship Id="rId1" Type="http://schemas.openxmlformats.org/officeDocument/2006/relationships/tags" Target="../tags/tag134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9.xml"/><Relationship Id="rId4" Type="http://schemas.openxmlformats.org/officeDocument/2006/relationships/image" Target="../media/image20.png"/><Relationship Id="rId3" Type="http://schemas.openxmlformats.org/officeDocument/2006/relationships/tags" Target="../tags/tag138.xml"/><Relationship Id="rId2" Type="http://schemas.openxmlformats.org/officeDocument/2006/relationships/image" Target="../media/image19.png"/><Relationship Id="rId1" Type="http://schemas.openxmlformats.org/officeDocument/2006/relationships/tags" Target="../tags/tag13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2.xml"/><Relationship Id="rId3" Type="http://schemas.openxmlformats.org/officeDocument/2006/relationships/image" Target="../media/image1.jpeg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47650" y="1880235"/>
            <a:ext cx="8032115" cy="2570480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en-US" altLang="zh-CN" sz="4800">
                <a:solidFill>
                  <a:schemeClr val="accent6"/>
                </a:solidFill>
              </a:rPr>
              <a:t>“</a:t>
            </a:r>
            <a:r>
              <a:rPr lang="zh-CN" altLang="en-US" sz="4800">
                <a:solidFill>
                  <a:schemeClr val="accent6"/>
                </a:solidFill>
              </a:rPr>
              <a:t>让风听见我的幸福</a:t>
            </a:r>
            <a:r>
              <a:rPr lang="en-US" altLang="zh-CN" sz="4800">
                <a:solidFill>
                  <a:schemeClr val="accent6"/>
                </a:solidFill>
              </a:rPr>
              <a:t>”</a:t>
            </a:r>
            <a:br>
              <a:rPr lang="en-US" altLang="zh-CN" sz="4800">
                <a:solidFill>
                  <a:schemeClr val="tx2">
                    <a:lumMod val="50000"/>
                    <a:lumOff val="50000"/>
                  </a:schemeClr>
                </a:solidFill>
              </a:rPr>
            </a:br>
            <a:r>
              <a:rPr lang="en-US" altLang="zh-CN" sz="4800">
                <a:solidFill>
                  <a:schemeClr val="tx2">
                    <a:lumMod val="50000"/>
                    <a:lumOff val="50000"/>
                  </a:schemeClr>
                </a:solidFill>
              </a:rPr>
              <a:t>----</a:t>
            </a:r>
            <a:r>
              <a:rPr lang="zh-CN" altLang="en-US" sz="4400">
                <a:solidFill>
                  <a:schemeClr val="tx2">
                    <a:lumMod val="50000"/>
                    <a:lumOff val="50000"/>
                  </a:schemeClr>
                </a:solidFill>
              </a:rPr>
              <a:t>纸杯风铃创作活动</a:t>
            </a:r>
            <a:endParaRPr lang="zh-CN" altLang="en-US" sz="440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7" name="图片 86" descr="E:/设计图片素材/cristian-grecu-6yBAQeeNROU-unsplash.jpgcristian-grecu-6yBAQeeNROU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email"/>
          <a:srcRect l="-20" t="1070" r="-20" b="1070"/>
          <a:stretch>
            <a:fillRect/>
          </a:stretch>
        </p:blipFill>
        <p:spPr>
          <a:xfrm>
            <a:off x="7717279" y="1265897"/>
            <a:ext cx="3883312" cy="379866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32" h="8150">
                <a:moveTo>
                  <a:pt x="4232" y="780"/>
                </a:moveTo>
                <a:lnTo>
                  <a:pt x="6216" y="780"/>
                </a:lnTo>
                <a:lnTo>
                  <a:pt x="6216" y="8150"/>
                </a:lnTo>
                <a:lnTo>
                  <a:pt x="4232" y="8150"/>
                </a:lnTo>
                <a:lnTo>
                  <a:pt x="4232" y="780"/>
                </a:lnTo>
                <a:close/>
                <a:moveTo>
                  <a:pt x="0" y="780"/>
                </a:moveTo>
                <a:lnTo>
                  <a:pt x="1984" y="780"/>
                </a:lnTo>
                <a:lnTo>
                  <a:pt x="1984" y="8150"/>
                </a:lnTo>
                <a:lnTo>
                  <a:pt x="0" y="8150"/>
                </a:lnTo>
                <a:lnTo>
                  <a:pt x="0" y="780"/>
                </a:lnTo>
                <a:close/>
                <a:moveTo>
                  <a:pt x="6348" y="0"/>
                </a:moveTo>
                <a:lnTo>
                  <a:pt x="8332" y="0"/>
                </a:lnTo>
                <a:lnTo>
                  <a:pt x="8332" y="7370"/>
                </a:lnTo>
                <a:lnTo>
                  <a:pt x="6348" y="7370"/>
                </a:lnTo>
                <a:lnTo>
                  <a:pt x="6348" y="0"/>
                </a:lnTo>
                <a:close/>
                <a:moveTo>
                  <a:pt x="2116" y="0"/>
                </a:moveTo>
                <a:lnTo>
                  <a:pt x="4100" y="0"/>
                </a:lnTo>
                <a:lnTo>
                  <a:pt x="4100" y="7370"/>
                </a:lnTo>
                <a:lnTo>
                  <a:pt x="2116" y="7370"/>
                </a:lnTo>
                <a:lnTo>
                  <a:pt x="2116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13312" t="76" r="18778"/>
          <a:stretch>
            <a:fillRect/>
          </a:stretch>
        </p:blipFill>
        <p:spPr>
          <a:xfrm>
            <a:off x="8016875" y="0"/>
            <a:ext cx="3441700" cy="6755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Shell gam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9369" t="26357" r="16814" b="7592"/>
          <a:stretch>
            <a:fillRect/>
          </a:stretch>
        </p:blipFill>
        <p:spPr>
          <a:xfrm>
            <a:off x="4954905" y="2469515"/>
            <a:ext cx="2522855" cy="3919855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04775" y="3789680"/>
            <a:ext cx="5150485" cy="1506855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accent6"/>
                </a:solidFill>
              </a:rPr>
              <a:t>纸杯倒放</a:t>
            </a:r>
            <a:br>
              <a:rPr lang="zh-CN" altLang="en-US" sz="2800">
                <a:solidFill>
                  <a:schemeClr val="accent6"/>
                </a:solidFill>
              </a:rPr>
            </a:br>
            <a:r>
              <a:rPr lang="zh-CN" altLang="en-US" sz="2800">
                <a:solidFill>
                  <a:schemeClr val="accent6"/>
                </a:solidFill>
              </a:rPr>
              <a:t>在杯身</a:t>
            </a:r>
            <a:r>
              <a:rPr lang="zh-CN" altLang="en-US" sz="2800">
                <a:solidFill>
                  <a:schemeClr val="accent6"/>
                </a:solidFill>
              </a:rPr>
              <a:t>记录你的</a:t>
            </a:r>
            <a:r>
              <a:rPr lang="zh-CN" altLang="en-US" sz="2800">
                <a:solidFill>
                  <a:schemeClr val="accent6"/>
                </a:solidFill>
              </a:rPr>
              <a:t>小确幸</a:t>
            </a:r>
            <a:endParaRPr lang="zh-CN" altLang="en-US" sz="2800">
              <a:solidFill>
                <a:schemeClr val="accent6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3245" y="653415"/>
            <a:ext cx="609600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每个人的生活里都藏着许多微小却温暖的幸福瞬间，它们像星星一样</a:t>
            </a:r>
            <a:r>
              <a:rPr lang="zh-CN" altLang="en-US" sz="2000">
                <a:solidFill>
                  <a:schemeClr val="accent6"/>
                </a:solidFill>
                <a:latin typeface="嗷呜嗷呜心有萌虎" panose="02000503000000000000" charset="-122"/>
                <a:ea typeface="嗷呜嗷呜心有萌虎" panose="02000503000000000000" charset="-122"/>
                <a:cs typeface="黑体" panose="02010609060101010101" charset="-122"/>
              </a:rPr>
              <a:t>点亮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我们的日子。今天我们一起参与</a:t>
            </a:r>
            <a:r>
              <a:rPr lang="en-US" alt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小确幸风铃</a:t>
            </a:r>
            <a:r>
              <a:rPr lang="en-US" alt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的创造吧，让春风也能听见你的幸福</a:t>
            </a:r>
            <a:r>
              <a:rPr lang="en-US" alt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~</a:t>
            </a:r>
            <a:endParaRPr lang="en-US" altLang="zh-CN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833120" y="354648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创作方向灵感库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33" name="圆角矩形 32"/>
          <p:cNvSpPr/>
          <p:nvPr>
            <p:custDataLst>
              <p:tags r:id="rId1"/>
            </p:custDataLst>
          </p:nvPr>
        </p:nvSpPr>
        <p:spPr>
          <a:xfrm>
            <a:off x="674688" y="3121978"/>
            <a:ext cx="1800225" cy="468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>
                  <a:alpha val="100000"/>
                </a:schemeClr>
              </a:gs>
              <a:gs pos="0">
                <a:schemeClr val="accent3">
                  <a:lumMod val="75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情绪充电站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736600" y="3816985"/>
            <a:ext cx="1659890" cy="272859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ctr">
              <a:buClrTx/>
              <a:buSzTx/>
              <a:buNone/>
            </a:pP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当我有点累</a:t>
            </a:r>
            <a:r>
              <a:rPr lang="en-US" altLang="zh-CN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/</a:t>
            </a:r>
            <a:r>
              <a:rPr lang="zh-CN" altLang="en-US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烦时，什么小事能让我缓过来？</a:t>
            </a:r>
            <a:endParaRPr lang="zh-CN" altLang="en-US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lvl="0" algn="ctr">
              <a:buClrTx/>
              <a:buSzTx/>
              <a:buNone/>
            </a:pP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画一个耳机，旁边写</a:t>
            </a:r>
            <a:r>
              <a:rPr lang="en-US" altLang="zh-CN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戴上耳机，世界都是我的歌</a:t>
            </a:r>
            <a:r>
              <a:rPr lang="en-US" altLang="zh-CN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；画一颗彩虹糖，写</a:t>
            </a:r>
            <a:r>
              <a:rPr lang="en-US" altLang="zh-CN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含一颗糖，烦恼变甜</a:t>
            </a:r>
            <a:r>
              <a:rPr lang="en-US" altLang="zh-CN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en-US" altLang="zh-CN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lvl="0" algn="ctr">
              <a:buClrTx/>
              <a:buSzTx/>
              <a:buNone/>
            </a:pPr>
            <a:endParaRPr lang="zh-CN" altLang="en-US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5" name="圆角矩形 34"/>
          <p:cNvSpPr/>
          <p:nvPr>
            <p:custDataLst>
              <p:tags r:id="rId3"/>
            </p:custDataLst>
          </p:nvPr>
        </p:nvSpPr>
        <p:spPr>
          <a:xfrm>
            <a:off x="2875598" y="3121978"/>
            <a:ext cx="1800225" cy="468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4">
                  <a:alpha val="100000"/>
                </a:schemeClr>
              </a:gs>
              <a:gs pos="0">
                <a:schemeClr val="accent4">
                  <a:lumMod val="75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自然小触角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pic>
        <p:nvPicPr>
          <p:cNvPr id="97" name="图片 96" descr="蒲公英,种子,蒲公英种子,花粉,风,万里无云,新生活,运气,草地,时间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/>
          <a:srcRect l="16707" r="16707"/>
          <a:stretch>
            <a:fillRect/>
          </a:stretch>
        </p:blipFill>
        <p:spPr>
          <a:xfrm>
            <a:off x="639763" y="998538"/>
            <a:ext cx="1870710" cy="1872000"/>
          </a:xfrm>
          <a:prstGeom prst="ellipse">
            <a:avLst/>
          </a:prstGeom>
          <a:solidFill>
            <a:schemeClr val="accent3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6" name="圆角矩形 35"/>
          <p:cNvSpPr/>
          <p:nvPr>
            <p:custDataLst>
              <p:tags r:id="rId6"/>
            </p:custDataLst>
          </p:nvPr>
        </p:nvSpPr>
        <p:spPr>
          <a:xfrm>
            <a:off x="5076508" y="3121978"/>
            <a:ext cx="1800225" cy="468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>
                  <a:alpha val="100000"/>
                </a:schemeClr>
              </a:gs>
              <a:gs pos="0">
                <a:schemeClr val="accent3">
                  <a:lumMod val="75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温暖微</a:t>
            </a:r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光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pic>
        <p:nvPicPr>
          <p:cNvPr id="52" name="图片 51" descr="阳光明媚的春天里盛开的黄色连翘花盆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 l="51" r="51"/>
          <a:stretch>
            <a:fillRect/>
          </a:stretch>
        </p:blipFill>
        <p:spPr>
          <a:xfrm>
            <a:off x="2840673" y="998538"/>
            <a:ext cx="1870710" cy="1872000"/>
          </a:xfrm>
          <a:prstGeom prst="ellipse">
            <a:avLst/>
          </a:prstGeom>
          <a:solidFill>
            <a:schemeClr val="accent4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7" name="圆角矩形 36"/>
          <p:cNvSpPr/>
          <p:nvPr>
            <p:custDataLst>
              <p:tags r:id="rId9"/>
            </p:custDataLst>
          </p:nvPr>
        </p:nvSpPr>
        <p:spPr>
          <a:xfrm>
            <a:off x="7276148" y="3121978"/>
            <a:ext cx="1800225" cy="468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4">
                  <a:alpha val="100000"/>
                </a:schemeClr>
              </a:gs>
              <a:gs pos="0">
                <a:schemeClr val="accent4">
                  <a:lumMod val="75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成长小脚印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sp>
        <p:nvSpPr>
          <p:cNvPr id="38" name="圆角矩形 37"/>
          <p:cNvSpPr/>
          <p:nvPr>
            <p:custDataLst>
              <p:tags r:id="rId10"/>
            </p:custDataLst>
          </p:nvPr>
        </p:nvSpPr>
        <p:spPr>
          <a:xfrm>
            <a:off x="9478328" y="3121978"/>
            <a:ext cx="1800225" cy="4680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>
                  <a:alpha val="100000"/>
                </a:schemeClr>
              </a:gs>
              <a:gs pos="0">
                <a:schemeClr val="accent3">
                  <a:lumMod val="75000"/>
                  <a:alpha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五感收藏夹</a:t>
            </a:r>
            <a:endParaRPr lang="zh-CN" altLang="en-US" b="1">
              <a:solidFill>
                <a:srgbClr val="FFFFFF"/>
              </a:solidFill>
              <a:uFillTx/>
              <a:latin typeface="+mn-ea"/>
              <a:cs typeface="+mn-ea"/>
              <a:sym typeface="+mn-ea"/>
            </a:endParaRPr>
          </a:p>
        </p:txBody>
      </p:sp>
      <p:pic>
        <p:nvPicPr>
          <p:cNvPr id="162" name="图片 161" descr="太阳形状的手印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l="34" r="34"/>
          <a:stretch>
            <a:fillRect/>
          </a:stretch>
        </p:blipFill>
        <p:spPr>
          <a:xfrm>
            <a:off x="7242493" y="998538"/>
            <a:ext cx="1871345" cy="1872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9" name="图片对象" descr="在一个阳光明媚的春天，婴儿用手触摸雏菊。热爱大自然的人。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 l="21897" r="21897"/>
          <a:stretch>
            <a:fillRect/>
          </a:stretch>
        </p:blipFill>
        <p:spPr>
          <a:xfrm>
            <a:off x="9444038" y="998538"/>
            <a:ext cx="1871345" cy="1872000"/>
          </a:xfrm>
          <a:prstGeom prst="ellipse">
            <a:avLst/>
          </a:prstGeom>
          <a:solidFill>
            <a:schemeClr val="accent3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0" name="文本框 39"/>
          <p:cNvSpPr txBox="1"/>
          <p:nvPr>
            <p:custDataLst>
              <p:tags r:id="rId15"/>
            </p:custDataLst>
          </p:nvPr>
        </p:nvSpPr>
        <p:spPr>
          <a:xfrm>
            <a:off x="9643110" y="3816985"/>
            <a:ext cx="1527810" cy="272351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ctr">
              <a:buClrTx/>
              <a:buSzTx/>
              <a:buNone/>
            </a:pPr>
            <a:r>
              <a:rPr lang="zh-CN" altLang="en-US" sz="18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哪种味道/声音/触感让我瞬间安心？</a:t>
            </a:r>
            <a:endParaRPr lang="zh-CN" altLang="en-US" sz="18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lvl="0" algn="ctr">
              <a:buClrTx/>
              <a:buSzTx/>
              <a:buNone/>
            </a:pP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画一个面包，写“放学路上面包店的香味”；画一双耳朵，写“叮铃铃自由的味道</a:t>
            </a: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zh-CN" altLang="en-US" sz="14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1" name="文本框 40"/>
          <p:cNvSpPr txBox="1"/>
          <p:nvPr>
            <p:custDataLst>
              <p:tags r:id="rId16"/>
            </p:custDataLst>
          </p:nvPr>
        </p:nvSpPr>
        <p:spPr>
          <a:xfrm>
            <a:off x="2983230" y="3816985"/>
            <a:ext cx="1585595" cy="287020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ctr">
              <a:buClrTx/>
              <a:buSzTx/>
              <a:buNone/>
            </a:pPr>
            <a:r>
              <a:rPr lang="zh-CN" altLang="en-US" sz="18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今天窗外的云/风/阳光，有没有悄悄打动我？</a:t>
            </a:r>
            <a:endParaRPr lang="zh-CN" altLang="en-US" sz="18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lvl="0" algn="ctr">
              <a:buClrTx/>
              <a:buSzTx/>
              <a:buNone/>
            </a:pP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画一片枫叶，写“秋天踩在落叶上的咔嚓声”；画一朵云，写“发现云像一只小兔子”</a:t>
            </a:r>
            <a:endParaRPr lang="zh-CN" altLang="en-US" sz="14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2" name="文本框 41"/>
          <p:cNvSpPr txBox="1"/>
          <p:nvPr>
            <p:custDataLst>
              <p:tags r:id="rId17"/>
            </p:custDataLst>
          </p:nvPr>
        </p:nvSpPr>
        <p:spPr>
          <a:xfrm>
            <a:off x="5132070" y="3816985"/>
            <a:ext cx="1781175" cy="2719070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ctr">
              <a:buClrTx/>
              <a:buSzTx/>
              <a:buNone/>
            </a:pPr>
            <a:r>
              <a:rPr lang="zh-CN" altLang="en-US" sz="18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谁的一个小动作让我觉得“被记得”？</a:t>
            </a:r>
            <a:endParaRPr lang="zh-CN" altLang="en-US" sz="18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lvl="0" algn="ctr">
              <a:buClrTx/>
              <a:buSzTx/>
              <a:buNone/>
            </a:pP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画一只手递书的手，写“谢谢</a:t>
            </a: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你帮我捡起散落的书”；画自行车，写“爸爸默默修好了我的</a:t>
            </a: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自行车”</a:t>
            </a:r>
            <a:endParaRPr lang="zh-CN" altLang="en-US" sz="14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lvl="0" algn="ctr">
              <a:buClrTx/>
              <a:buSzTx/>
              <a:buNone/>
            </a:pPr>
            <a:endParaRPr lang="zh-CN" altLang="en-US" sz="18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8"/>
            </p:custDataLst>
          </p:nvPr>
        </p:nvSpPr>
        <p:spPr>
          <a:xfrm>
            <a:off x="7470775" y="3816985"/>
            <a:ext cx="1489710" cy="262826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>
            <a:lvl1pPr marL="228600" marR="0" lvl="0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algn="ctr">
              <a:buClrTx/>
              <a:buSzTx/>
              <a:buNone/>
            </a:pPr>
            <a:r>
              <a:rPr lang="zh-CN" altLang="en-US" sz="18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我悄悄为自己点了个赞的事是？</a:t>
            </a:r>
            <a:endParaRPr lang="zh-CN" altLang="en-US" sz="18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lvl="0" algn="ctr">
              <a:buClrTx/>
              <a:buSzTx/>
              <a:buNone/>
            </a:pP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画一个举手的小人，写“今天我勇敢发言了！”；画一个</a:t>
            </a:r>
            <a:r>
              <a: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大拇指，写“坚持练字一周”</a:t>
            </a:r>
            <a:endParaRPr lang="zh-CN" altLang="en-US" sz="140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4" name="图片 43" descr="女孩从一瞬间解放了蝴蝶自由的概念"/>
          <p:cNvPicPr/>
          <p:nvPr>
            <p:custDataLst>
              <p:tags r:id="rId19"/>
            </p:custDataLst>
          </p:nvPr>
        </p:nvPicPr>
        <p:blipFill>
          <a:blip r:embed="rId20"/>
          <a:srcRect l="19739" r="19739"/>
          <a:stretch>
            <a:fillRect/>
          </a:stretch>
        </p:blipFill>
        <p:spPr>
          <a:xfrm>
            <a:off x="5041583" y="999173"/>
            <a:ext cx="1870710" cy="1870710"/>
          </a:xfrm>
          <a:prstGeom prst="ellipse">
            <a:avLst/>
          </a:prstGeom>
          <a:solidFill>
            <a:schemeClr val="accent3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2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701040" y="344488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defTabSz="266700"/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内容形式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grpSp>
        <p:nvGrpSpPr>
          <p:cNvPr id="1306" name="组合 1305"/>
          <p:cNvGrpSpPr/>
          <p:nvPr>
            <p:custDataLst>
              <p:tags r:id="rId1"/>
            </p:custDataLst>
          </p:nvPr>
        </p:nvGrpSpPr>
        <p:grpSpPr>
          <a:xfrm>
            <a:off x="715310" y="1144672"/>
            <a:ext cx="6307449" cy="1176566"/>
            <a:chOff x="6376" y="1896"/>
            <a:chExt cx="8166" cy="1461"/>
          </a:xfrm>
        </p:grpSpPr>
        <p:sp>
          <p:nvSpPr>
            <p:cNvPr id="1299" name="矩形: 圆角 69"/>
            <p:cNvSpPr/>
            <p:nvPr>
              <p:custDataLst>
                <p:tags r:id="rId2"/>
              </p:custDataLst>
            </p:nvPr>
          </p:nvSpPr>
          <p:spPr>
            <a:xfrm>
              <a:off x="6376" y="1896"/>
              <a:ext cx="8166" cy="1461"/>
            </a:xfrm>
            <a:prstGeom prst="roundRect">
              <a:avLst>
                <a:gd name="adj" fmla="val 10491"/>
              </a:avLst>
            </a:prstGeom>
            <a:solidFill>
              <a:srgbClr val="FFFFFF"/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317500" dist="76200" dir="5400000" sx="96000" sy="96000" algn="t" rotWithShape="0">
                <a:schemeClr val="accent3">
                  <a:lumMod val="75000"/>
                  <a:alpha val="27000"/>
                </a:scheme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微软雅黑" panose="020B0503020204020204" charset="-122"/>
              </a:endParaRPr>
            </a:p>
          </p:txBody>
        </p:sp>
        <p:sp>
          <p:nvSpPr>
            <p:cNvPr id="1300" name="文本框 1299"/>
            <p:cNvSpPr txBox="1"/>
            <p:nvPr>
              <p:custDataLst>
                <p:tags r:id="rId3"/>
              </p:custDataLst>
            </p:nvPr>
          </p:nvSpPr>
          <p:spPr>
            <a:xfrm>
              <a:off x="8878" y="2681"/>
              <a:ext cx="5218" cy="515"/>
            </a:xfrm>
            <a:prstGeom prst="rect">
              <a:avLst/>
            </a:prstGeom>
            <a:ln>
              <a:noFill/>
              <a:prstDash val="sysDash"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lvl1pPr marL="228600" marR="0" lvl="0" indent="-228600" fontAlgn="auto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kumimoji="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685800" marR="0" lvl="1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</a:tabLst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marR="0" lvl="2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marR="0" lvl="3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marR="0" lvl="4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lvl="0" algn="just">
                <a:buClrTx/>
                <a:buSzTx/>
                <a:buNone/>
              </a:pPr>
              <a:r>
                <a:rPr lang="zh-CN" altLang="en-US" sz="16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杯身画3朵变形云+“像棉花糖的下午...”</a:t>
              </a:r>
              <a:endParaRPr lang="zh-CN" altLang="en-US" sz="16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sp>
          <p:nvSpPr>
            <p:cNvPr id="1301" name="矩形 1300"/>
            <p:cNvSpPr/>
            <p:nvPr>
              <p:custDataLst>
                <p:tags r:id="rId4"/>
              </p:custDataLst>
            </p:nvPr>
          </p:nvSpPr>
          <p:spPr>
            <a:xfrm>
              <a:off x="8877" y="2024"/>
              <a:ext cx="2380" cy="5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b" anchorCtr="0">
              <a:noAutofit/>
            </a:bodyPr>
            <a:lstStyle/>
            <a:p>
              <a:pPr defTabSz="4572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ln w="38100">
                    <a:noFill/>
                  </a:ln>
                  <a:solidFill>
                    <a:schemeClr val="accent3"/>
                  </a:solidFill>
                  <a:uFillTx/>
                  <a:latin typeface="+中文正文" charset="0"/>
                  <a:cs typeface="微软雅黑" panose="020B0503020204020204" charset="-122"/>
                  <a:sym typeface="+mn-lt"/>
                </a:rPr>
                <a:t>关键词</a:t>
              </a:r>
              <a:r>
                <a:rPr lang="en-US" altLang="zh-CN" sz="2000" b="1" dirty="0">
                  <a:ln w="38100">
                    <a:noFill/>
                  </a:ln>
                  <a:solidFill>
                    <a:schemeClr val="accent3"/>
                  </a:solidFill>
                  <a:uFillTx/>
                  <a:latin typeface="+中文正文" charset="0"/>
                  <a:cs typeface="微软雅黑" panose="020B0503020204020204" charset="-122"/>
                  <a:sym typeface="+mn-lt"/>
                </a:rPr>
                <a:t>+</a:t>
              </a:r>
              <a:r>
                <a:rPr lang="zh-CN" altLang="en-US" sz="2000" b="1" dirty="0">
                  <a:ln w="38100">
                    <a:noFill/>
                  </a:ln>
                  <a:solidFill>
                    <a:schemeClr val="accent3"/>
                  </a:solidFill>
                  <a:uFillTx/>
                  <a:latin typeface="+中文正文" charset="0"/>
                  <a:cs typeface="微软雅黑" panose="020B0503020204020204" charset="-122"/>
                  <a:sym typeface="+mn-lt"/>
                </a:rPr>
                <a:t>插画</a:t>
              </a:r>
              <a:endParaRPr lang="zh-CN" altLang="en-US" sz="2000" b="1" dirty="0">
                <a:ln w="38100">
                  <a:noFill/>
                </a:ln>
                <a:solidFill>
                  <a:schemeClr val="accent3"/>
                </a:solidFill>
                <a:uFillTx/>
                <a:latin typeface="+中文正文" charset="0"/>
                <a:cs typeface="微软雅黑" panose="020B0503020204020204" charset="-122"/>
                <a:sym typeface="+mn-lt"/>
              </a:endParaRPr>
            </a:p>
          </p:txBody>
        </p:sp>
        <p:pic>
          <p:nvPicPr>
            <p:cNvPr id="1302" name="图片 1301" descr="云的形状是直升机在蓝天背景。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l="11" t="6837" r="-11" b="6835"/>
            <a:stretch>
              <a:fillRect/>
            </a:stretch>
          </p:blipFill>
          <p:spPr>
            <a:xfrm>
              <a:off x="6626" y="2058"/>
              <a:ext cx="1974" cy="1137"/>
            </a:xfrm>
            <a:prstGeom prst="roundRect">
              <a:avLst>
                <a:gd name="adj" fmla="val 9668"/>
              </a:avLst>
            </a:prstGeom>
            <a:solidFill>
              <a:schemeClr val="accent3"/>
            </a:solidFill>
            <a:ln w="9525" cap="flat" cmpd="sng" algn="ctr">
              <a:solidFill>
                <a:schemeClr val="tx1">
                  <a:lumMod val="40000"/>
                  <a:lumOff val="60000"/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pic>
      </p:grpSp>
      <p:grpSp>
        <p:nvGrpSpPr>
          <p:cNvPr id="1309" name="组合 1308"/>
          <p:cNvGrpSpPr/>
          <p:nvPr>
            <p:custDataLst>
              <p:tags r:id="rId7"/>
            </p:custDataLst>
          </p:nvPr>
        </p:nvGrpSpPr>
        <p:grpSpPr>
          <a:xfrm>
            <a:off x="715010" y="2511874"/>
            <a:ext cx="6307659" cy="1193559"/>
            <a:chOff x="5634" y="3594"/>
            <a:chExt cx="7832" cy="1482"/>
          </a:xfrm>
        </p:grpSpPr>
        <p:sp>
          <p:nvSpPr>
            <p:cNvPr id="1296" name="矩形: 圆角 69"/>
            <p:cNvSpPr/>
            <p:nvPr>
              <p:custDataLst>
                <p:tags r:id="rId8"/>
              </p:custDataLst>
            </p:nvPr>
          </p:nvSpPr>
          <p:spPr>
            <a:xfrm>
              <a:off x="5634" y="3615"/>
              <a:ext cx="7832" cy="1461"/>
            </a:xfrm>
            <a:prstGeom prst="roundRect">
              <a:avLst>
                <a:gd name="adj" fmla="val 10491"/>
              </a:avLst>
            </a:prstGeom>
            <a:solidFill>
              <a:srgbClr val="FFFFFF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17500" dist="76200" dir="5400000" sx="96000" sy="96000" algn="t" rotWithShape="0">
                <a:schemeClr val="accent4">
                  <a:lumMod val="75000"/>
                  <a:alpha val="27000"/>
                </a:scheme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solidFill>
                    <a:srgbClr val="FFFFFF"/>
                  </a:solidFill>
                  <a:cs typeface="微软雅黑" panose="020B0503020204020204" charset="-122"/>
                </a:rPr>
                <a:t>四格微故事</a:t>
              </a:r>
              <a:endParaRPr lang="zh-CN" altLang="en-US">
                <a:solidFill>
                  <a:srgbClr val="FFFFFF"/>
                </a:solidFill>
                <a:cs typeface="微软雅黑" panose="020B0503020204020204" charset="-122"/>
              </a:endParaRPr>
            </a:p>
          </p:txBody>
        </p:sp>
        <p:sp>
          <p:nvSpPr>
            <p:cNvPr id="1297" name="文本框 1296"/>
            <p:cNvSpPr txBox="1"/>
            <p:nvPr>
              <p:custDataLst>
                <p:tags r:id="rId9"/>
              </p:custDataLst>
            </p:nvPr>
          </p:nvSpPr>
          <p:spPr>
            <a:xfrm>
              <a:off x="8031" y="4560"/>
              <a:ext cx="5218" cy="500"/>
            </a:xfrm>
            <a:prstGeom prst="rect">
              <a:avLst/>
            </a:prstGeom>
            <a:ln>
              <a:noFill/>
              <a:prstDash val="sysDash"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lvl1pPr marL="228600" marR="0" lvl="0" indent="-228600" fontAlgn="auto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kumimoji="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685800" marR="0" lvl="1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</a:tabLst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marR="0" lvl="2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marR="0" lvl="3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marR="0" lvl="4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lvl="0" algn="just">
                <a:buClrTx/>
                <a:buSzTx/>
                <a:buNone/>
              </a:pPr>
              <a:r>
                <a:rPr lang="en-US" altLang="zh-CN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1.</a:t>
              </a:r>
              <a:r>
                <a:rPr lang="zh-CN" altLang="en-US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下雨</a:t>
              </a:r>
              <a:r>
                <a:rPr lang="en-US" altLang="zh-CN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 2.</a:t>
              </a:r>
              <a:r>
                <a:rPr lang="zh-CN" altLang="en-US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没带伞</a:t>
              </a:r>
              <a:r>
                <a:rPr lang="en-US" altLang="zh-CN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 3.</a:t>
              </a:r>
              <a:r>
                <a:rPr lang="zh-CN" altLang="en-US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同学分享伞</a:t>
              </a:r>
              <a:r>
                <a:rPr lang="en-US" altLang="zh-CN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 4.</a:t>
              </a:r>
              <a:r>
                <a:rPr lang="zh-CN" altLang="en-US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一起笑</a:t>
              </a:r>
              <a:endPara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sp>
          <p:nvSpPr>
            <p:cNvPr id="1298" name="矩形 1297"/>
            <p:cNvSpPr/>
            <p:nvPr>
              <p:custDataLst>
                <p:tags r:id="rId10"/>
              </p:custDataLst>
            </p:nvPr>
          </p:nvSpPr>
          <p:spPr>
            <a:xfrm>
              <a:off x="8083" y="3594"/>
              <a:ext cx="5130" cy="9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b" anchorCtr="0">
              <a:noAutofit/>
            </a:bodyPr>
            <a:lstStyle/>
            <a:p>
              <a:pPr defTabSz="4572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ln w="38100">
                    <a:noFill/>
                  </a:ln>
                  <a:solidFill>
                    <a:schemeClr val="accent4"/>
                  </a:solidFill>
                  <a:uFillTx/>
                  <a:latin typeface="+中文正文" charset="0"/>
                  <a:cs typeface="微软雅黑" panose="020B0503020204020204" charset="-122"/>
                  <a:sym typeface="+mn-lt"/>
                </a:rPr>
                <a:t>四格微故事</a:t>
              </a:r>
              <a:endParaRPr lang="zh-CN" altLang="en-US" sz="2000" b="1" dirty="0">
                <a:ln w="38100">
                  <a:noFill/>
                </a:ln>
                <a:solidFill>
                  <a:schemeClr val="accent4"/>
                </a:solidFill>
                <a:uFillTx/>
                <a:latin typeface="+中文正文" charset="0"/>
                <a:cs typeface="微软雅黑" panose="020B0503020204020204" charset="-122"/>
                <a:sym typeface="+mn-lt"/>
              </a:endParaRPr>
            </a:p>
            <a:p>
              <a:pPr defTabSz="4572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杯身纵向分4区，简笔画、火柴人等</a:t>
              </a:r>
              <a:endPara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lt"/>
              </a:endParaRPr>
            </a:p>
          </p:txBody>
        </p:sp>
        <p:pic>
          <p:nvPicPr>
            <p:cNvPr id="1303" name="图片 1302" descr="卡通商人表情插画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rcRect l="-17" t="21026" r="17" b="21051"/>
            <a:stretch>
              <a:fillRect/>
            </a:stretch>
          </p:blipFill>
          <p:spPr>
            <a:xfrm>
              <a:off x="5884" y="3775"/>
              <a:ext cx="1974" cy="1137"/>
            </a:xfrm>
            <a:prstGeom prst="roundRect">
              <a:avLst>
                <a:gd name="adj" fmla="val 9668"/>
              </a:avLst>
            </a:prstGeom>
            <a:solidFill>
              <a:schemeClr val="accent4"/>
            </a:solidFill>
            <a:ln w="9525" cap="flat" cmpd="sng" algn="ctr">
              <a:solidFill>
                <a:schemeClr val="tx1">
                  <a:lumMod val="40000"/>
                  <a:lumOff val="60000"/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pic>
      </p:grpSp>
      <p:grpSp>
        <p:nvGrpSpPr>
          <p:cNvPr id="1308" name="组合 1307"/>
          <p:cNvGrpSpPr/>
          <p:nvPr>
            <p:custDataLst>
              <p:tags r:id="rId13"/>
            </p:custDataLst>
          </p:nvPr>
        </p:nvGrpSpPr>
        <p:grpSpPr>
          <a:xfrm>
            <a:off x="715010" y="3913218"/>
            <a:ext cx="6307659" cy="1176646"/>
            <a:chOff x="4892" y="5334"/>
            <a:chExt cx="7832" cy="1461"/>
          </a:xfrm>
        </p:grpSpPr>
        <p:sp>
          <p:nvSpPr>
            <p:cNvPr id="1293" name="矩形: 圆角 69"/>
            <p:cNvSpPr/>
            <p:nvPr>
              <p:custDataLst>
                <p:tags r:id="rId14"/>
              </p:custDataLst>
            </p:nvPr>
          </p:nvSpPr>
          <p:spPr>
            <a:xfrm>
              <a:off x="4892" y="5334"/>
              <a:ext cx="7832" cy="1461"/>
            </a:xfrm>
            <a:prstGeom prst="roundRect">
              <a:avLst>
                <a:gd name="adj" fmla="val 10491"/>
              </a:avLst>
            </a:prstGeom>
            <a:solidFill>
              <a:srgbClr val="FFFFFF"/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317500" dist="76200" dir="5400000" sx="96000" sy="96000" algn="t" rotWithShape="0">
                <a:schemeClr val="accent3">
                  <a:lumMod val="75000"/>
                  <a:alpha val="27000"/>
                </a:scheme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微软雅黑" panose="020B0503020204020204" charset="-122"/>
              </a:endParaRPr>
            </a:p>
          </p:txBody>
        </p:sp>
        <p:sp>
          <p:nvSpPr>
            <p:cNvPr id="1294" name="文本框 1293"/>
            <p:cNvSpPr txBox="1"/>
            <p:nvPr>
              <p:custDataLst>
                <p:tags r:id="rId15"/>
              </p:custDataLst>
            </p:nvPr>
          </p:nvSpPr>
          <p:spPr>
            <a:xfrm>
              <a:off x="7318" y="5909"/>
              <a:ext cx="5406" cy="707"/>
            </a:xfrm>
            <a:prstGeom prst="rect">
              <a:avLst/>
            </a:prstGeom>
            <a:ln>
              <a:noFill/>
              <a:prstDash val="sysDash"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lvl1pPr marL="228600" marR="0" lvl="0" indent="-228600" fontAlgn="auto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kumimoji="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685800" marR="0" lvl="1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</a:tabLst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marR="0" lvl="2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marR="0" lvl="3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marR="0" lvl="4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lvl="0" algn="l">
                <a:buClrTx/>
                <a:buSzTx/>
                <a:buNone/>
              </a:pPr>
              <a:r>
                <a:rPr lang="zh-CN" altLang="en-US" sz="16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用图标标注五感体验</a:t>
              </a:r>
              <a:br>
                <a:rPr lang="zh-CN" altLang="en-US" sz="16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</a:br>
              <a:r>
                <a:rPr lang="zh-CN" altLang="en-US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🌞 视觉：夕阳 👂听觉：下课铃  🍞 嗅觉：食堂面包</a:t>
              </a:r>
              <a:endPara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sp>
          <p:nvSpPr>
            <p:cNvPr id="1295" name="矩形 1294"/>
            <p:cNvSpPr/>
            <p:nvPr>
              <p:custDataLst>
                <p:tags r:id="rId16"/>
              </p:custDataLst>
            </p:nvPr>
          </p:nvSpPr>
          <p:spPr>
            <a:xfrm>
              <a:off x="7393" y="5520"/>
              <a:ext cx="5130" cy="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b" anchorCtr="0">
              <a:noAutofit/>
            </a:bodyPr>
            <a:lstStyle/>
            <a:p>
              <a:pPr algn="l" defTabSz="4572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2000" b="1" dirty="0">
                  <a:ln w="38100">
                    <a:noFill/>
                  </a:ln>
                  <a:solidFill>
                    <a:schemeClr val="accent3"/>
                  </a:solidFill>
                  <a:uFillTx/>
                  <a:latin typeface="+中文正文" charset="0"/>
                  <a:cs typeface="微软雅黑" panose="020B0503020204020204" charset="-122"/>
                  <a:sym typeface="+mn-lt"/>
                </a:rPr>
                <a:t>感官地图</a:t>
              </a:r>
              <a:endParaRPr lang="zh-CN" altLang="en-US" sz="2000" b="1" dirty="0">
                <a:ln w="38100">
                  <a:noFill/>
                </a:ln>
                <a:solidFill>
                  <a:schemeClr val="accent3"/>
                </a:solidFill>
                <a:uFillTx/>
                <a:latin typeface="+中文正文" charset="0"/>
                <a:cs typeface="微软雅黑" panose="020B0503020204020204" charset="-122"/>
                <a:sym typeface="+mn-lt"/>
              </a:endParaRPr>
            </a:p>
          </p:txBody>
        </p:sp>
        <p:pic>
          <p:nvPicPr>
            <p:cNvPr id="1304" name="图片 1303" descr="速写本花卉的浅景深效果，绘画课程，白纸和笔记本周围的花朵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rcRect l="6" t="6855" r="-6" b="6818"/>
            <a:stretch>
              <a:fillRect/>
            </a:stretch>
          </p:blipFill>
          <p:spPr>
            <a:xfrm>
              <a:off x="5142" y="5494"/>
              <a:ext cx="1974" cy="1137"/>
            </a:xfrm>
            <a:prstGeom prst="roundRect">
              <a:avLst>
                <a:gd name="adj" fmla="val 9668"/>
              </a:avLst>
            </a:prstGeom>
            <a:solidFill>
              <a:schemeClr val="accent3"/>
            </a:solidFill>
            <a:ln w="9525" cap="flat" cmpd="sng" algn="ctr">
              <a:solidFill>
                <a:schemeClr val="tx1">
                  <a:lumMod val="40000"/>
                  <a:lumOff val="60000"/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pic>
      </p:grpSp>
      <p:grpSp>
        <p:nvGrpSpPr>
          <p:cNvPr id="1307" name="组合 1306"/>
          <p:cNvGrpSpPr/>
          <p:nvPr>
            <p:custDataLst>
              <p:tags r:id="rId19"/>
            </p:custDataLst>
          </p:nvPr>
        </p:nvGrpSpPr>
        <p:grpSpPr>
          <a:xfrm>
            <a:off x="715010" y="5298454"/>
            <a:ext cx="6307659" cy="1176646"/>
            <a:chOff x="4150" y="7054"/>
            <a:chExt cx="7832" cy="1461"/>
          </a:xfrm>
        </p:grpSpPr>
        <p:sp>
          <p:nvSpPr>
            <p:cNvPr id="1290" name="矩形: 圆角 69"/>
            <p:cNvSpPr/>
            <p:nvPr>
              <p:custDataLst>
                <p:tags r:id="rId20"/>
              </p:custDataLst>
            </p:nvPr>
          </p:nvSpPr>
          <p:spPr>
            <a:xfrm>
              <a:off x="4150" y="7054"/>
              <a:ext cx="7832" cy="1461"/>
            </a:xfrm>
            <a:prstGeom prst="roundRect">
              <a:avLst>
                <a:gd name="adj" fmla="val 10491"/>
              </a:avLst>
            </a:prstGeom>
            <a:solidFill>
              <a:srgbClr val="FFFFFF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17500" dist="76200" dir="5400000" sx="96000" sy="96000" algn="t" rotWithShape="0">
                <a:schemeClr val="accent4">
                  <a:lumMod val="75000"/>
                  <a:alpha val="27000"/>
                </a:scheme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微软雅黑" panose="020B0503020204020204" charset="-122"/>
              </a:endParaRPr>
            </a:p>
          </p:txBody>
        </p:sp>
        <p:sp>
          <p:nvSpPr>
            <p:cNvPr id="1291" name="文本框 1290"/>
            <p:cNvSpPr txBox="1"/>
            <p:nvPr>
              <p:custDataLst>
                <p:tags r:id="rId21"/>
              </p:custDataLst>
            </p:nvPr>
          </p:nvSpPr>
          <p:spPr>
            <a:xfrm>
              <a:off x="6651" y="7629"/>
              <a:ext cx="5218" cy="707"/>
            </a:xfrm>
            <a:prstGeom prst="rect">
              <a:avLst/>
            </a:prstGeom>
            <a:ln>
              <a:noFill/>
              <a:prstDash val="sysDash"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lvl1pPr marL="228600" marR="0" lvl="0" indent="-228600" fontAlgn="auto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Font typeface="Arial" panose="020B0604020202020204" pitchFamily="34" charset="0"/>
                <a:buChar char="●"/>
                <a:defRPr kumimoji="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685800" marR="0" lvl="1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tabLst>
                  <a:tab pos="1609725" algn="l"/>
                </a:tabLst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marR="0" lvl="2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●"/>
                <a:defRPr kumimoji="0" sz="16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marR="0" lvl="3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charset="0"/>
                <a:buChar char="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marR="0" lvl="4" indent="-228600" fontAlgn="auto">
                <a:lnSpc>
                  <a:spcPct val="12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kumimoji="0" sz="1400" b="0" i="0" u="none" strike="noStrike" cap="none" spc="150" normalizeH="0" baseline="0">
                  <a:solidFill>
                    <a:schemeClr val="tx1">
                      <a:lumMod val="65000"/>
                      <a:lumOff val="35000"/>
                    </a:schemeClr>
                  </a:solidFill>
                  <a:uFillTx/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lvl="0" algn="l">
                <a:buClrTx/>
                <a:buSzTx/>
                <a:buNone/>
              </a:pPr>
              <a:r>
                <a:rPr lang="zh-CN" altLang="en-US" sz="16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设计专属符号+注解</a:t>
              </a:r>
              <a:br>
                <a:rPr lang="zh-CN" altLang="en-US" sz="1200" spc="130" dirty="0">
                  <a:ln>
                    <a:noFill/>
                    <a:prstDash val="sysDot"/>
                  </a:ln>
                  <a:solidFill>
                    <a:srgbClr val="262626"/>
                  </a:solidFill>
                  <a:latin typeface="+mn-ea"/>
                  <a:ea typeface="+mn-ea"/>
                  <a:cs typeface="微软雅黑" panose="020B0503020204020204" charset="-122"/>
                  <a:sym typeface="+mn-ea"/>
                </a:rPr>
              </a:br>
              <a:r>
                <a:rPr lang="zh-CN" altLang="en-US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画小星星</a:t>
              </a:r>
              <a:r>
                <a:rPr lang="en-US" altLang="zh-CN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 </a:t>
              </a:r>
              <a:r>
                <a:rPr lang="zh-CN" altLang="en-US" sz="1400" spc="0" dirty="0">
                  <a:ln>
                    <a:noFill/>
                    <a:prstDash val="sysDot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+“只有我知道：这是妈妈早安吻”</a:t>
              </a:r>
              <a:endParaRPr lang="zh-CN" altLang="en-US" sz="140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sp>
          <p:nvSpPr>
            <p:cNvPr id="1292" name="矩形 1291"/>
            <p:cNvSpPr/>
            <p:nvPr>
              <p:custDataLst>
                <p:tags r:id="rId22"/>
              </p:custDataLst>
            </p:nvPr>
          </p:nvSpPr>
          <p:spPr>
            <a:xfrm>
              <a:off x="6651" y="7240"/>
              <a:ext cx="5130" cy="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b" anchorCtr="0">
              <a:noAutofit/>
            </a:bodyPr>
            <a:lstStyle/>
            <a:p>
              <a:pPr algn="l" defTabSz="4572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2000" b="1" dirty="0">
                  <a:ln w="38100">
                    <a:noFill/>
                  </a:ln>
                  <a:solidFill>
                    <a:schemeClr val="accent4"/>
                  </a:solidFill>
                  <a:uFillTx/>
                  <a:latin typeface="+中文正文" charset="0"/>
                  <a:cs typeface="微软雅黑" panose="020B0503020204020204" charset="-122"/>
                  <a:sym typeface="+mn-lt"/>
                </a:rPr>
                <a:t>秘密暗号</a:t>
              </a:r>
              <a:endParaRPr lang="zh-CN" altLang="en-US" sz="2000" b="1" dirty="0">
                <a:ln w="38100">
                  <a:noFill/>
                </a:ln>
                <a:solidFill>
                  <a:schemeClr val="accent4"/>
                </a:solidFill>
                <a:uFillTx/>
                <a:latin typeface="+中文正文" charset="0"/>
                <a:cs typeface="微软雅黑" panose="020B0503020204020204" charset="-122"/>
                <a:sym typeface="+mn-lt"/>
              </a:endParaRPr>
            </a:p>
          </p:txBody>
        </p:sp>
        <p:pic>
          <p:nvPicPr>
            <p:cNvPr id="1305" name="图片 1304" descr="温馨的拥抱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rcRect l="-36" t="1410" r="36" b="42641"/>
            <a:stretch>
              <a:fillRect/>
            </a:stretch>
          </p:blipFill>
          <p:spPr>
            <a:xfrm>
              <a:off x="4399" y="7214"/>
              <a:ext cx="1974" cy="1137"/>
            </a:xfrm>
            <a:prstGeom prst="roundRect">
              <a:avLst>
                <a:gd name="adj" fmla="val 9668"/>
              </a:avLst>
            </a:prstGeom>
            <a:solidFill>
              <a:schemeClr val="accent4"/>
            </a:solidFill>
            <a:ln w="9525" cap="flat" cmpd="sng" algn="ctr">
              <a:solidFill>
                <a:schemeClr val="tx1">
                  <a:lumMod val="40000"/>
                  <a:lumOff val="60000"/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pic>
      </p:grpSp>
      <p:sp>
        <p:nvSpPr>
          <p:cNvPr id="1319" name="矩形: 圆角 69"/>
          <p:cNvSpPr/>
          <p:nvPr>
            <p:custDataLst>
              <p:tags r:id="rId25"/>
            </p:custDataLst>
          </p:nvPr>
        </p:nvSpPr>
        <p:spPr>
          <a:xfrm>
            <a:off x="7328535" y="2320925"/>
            <a:ext cx="4413885" cy="3704590"/>
          </a:xfrm>
          <a:prstGeom prst="roundRect">
            <a:avLst>
              <a:gd name="adj" fmla="val 10491"/>
            </a:avLst>
          </a:prstGeom>
          <a:solidFill>
            <a:srgbClr val="FFFFFF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317500" dist="76200" dir="5400000" sx="96000" sy="96000" algn="t" rotWithShape="0">
              <a:schemeClr val="accent3">
                <a:lumMod val="75000"/>
                <a:alpha val="27000"/>
              </a:scheme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汉仪正圆 55简" panose="00020600040101010101" charset="-122"/>
              <a:ea typeface="汉仪正圆 55简" panose="00020600040101010101" charset="-122"/>
              <a:cs typeface="微软雅黑" panose="020B0503020204020204" charset="-122"/>
              <a:sym typeface="汉仪正圆 55简" panose="00020600040101010101" charset="-122"/>
            </a:endParaRPr>
          </a:p>
        </p:txBody>
      </p:sp>
      <p:sp>
        <p:nvSpPr>
          <p:cNvPr id="1320" name="文本框 1319"/>
          <p:cNvSpPr txBox="1"/>
          <p:nvPr/>
        </p:nvSpPr>
        <p:spPr>
          <a:xfrm>
            <a:off x="7328535" y="2817495"/>
            <a:ext cx="4414520" cy="2983865"/>
          </a:xfrm>
          <a:prstGeom prst="rect">
            <a:avLst/>
          </a:prstGeom>
          <a:noFill/>
        </p:spPr>
        <p:txBody>
          <a:bodyPr wrap="square" rtlCol="0" anchor="ctr" anchorCtr="0"/>
          <a:p>
            <a:pPr indent="0" algn="l" fontAlgn="auto">
              <a:lnSpc>
                <a:spcPct val="150000"/>
              </a:lnSpc>
            </a:pP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1.建议先打草稿（在纸上），再画到杯身 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endParaRPr lang="en-US" altLang="zh-CN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可以将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图案集中在</a:t>
            </a:r>
            <a:r>
              <a:rPr lang="en-US" altLang="zh-CN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正面视线区</a:t>
            </a:r>
            <a:r>
              <a:rPr lang="en-US" altLang="zh-CN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文字沿杯身环绕写 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endParaRPr lang="en-US" altLang="zh-CN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不擅长画画？可用“色块</a:t>
            </a:r>
            <a:r>
              <a:rPr lang="en-US" altLang="zh-CN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线条+</a:t>
            </a: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描述”（如：蓝色波浪+“听雨声很安心”）</a:t>
            </a: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endParaRPr lang="zh-CN" altLang="en-US" b="1">
              <a:solidFill>
                <a:srgbClr val="F9783A"/>
              </a:solidFill>
              <a:latin typeface="汉仪傲娇体简" panose="02010509060101010101" charset="-122"/>
              <a:ea typeface="汉仪傲娇体简" panose="02010509060101010101" charset="-122"/>
            </a:endParaRPr>
          </a:p>
        </p:txBody>
      </p:sp>
      <p:grpSp>
        <p:nvGrpSpPr>
          <p:cNvPr id="1321" name="组合 1320" descr="7b0a202020202274657874626f78223a2022220a7d0a"/>
          <p:cNvGrpSpPr/>
          <p:nvPr>
            <p:custDataLst>
              <p:tags r:id="rId26"/>
            </p:custDataLst>
          </p:nvPr>
        </p:nvGrpSpPr>
        <p:grpSpPr>
          <a:xfrm>
            <a:off x="8652510" y="1040130"/>
            <a:ext cx="1833880" cy="1629410"/>
            <a:chOff x="7368" y="3274"/>
            <a:chExt cx="4786" cy="4252"/>
          </a:xfrm>
        </p:grpSpPr>
        <p:pic>
          <p:nvPicPr>
            <p:cNvPr id="1322" name="图片 1321" descr="image"/>
            <p:cNvPicPr>
              <a:picLocks noChangeAspect="1"/>
            </p:cNvPicPr>
            <p:nvPr/>
          </p:nvPicPr>
          <p:blipFill>
            <a:blip r:embed="rId27"/>
            <a:srcRect l="3296" t="11944" r="5343" b="6907"/>
            <a:stretch>
              <a:fillRect/>
            </a:stretch>
          </p:blipFill>
          <p:spPr>
            <a:xfrm>
              <a:off x="7368" y="3274"/>
              <a:ext cx="4786" cy="4252"/>
            </a:xfrm>
            <a:prstGeom prst="rect">
              <a:avLst/>
            </a:prstGeom>
          </p:spPr>
        </p:pic>
        <p:sp>
          <p:nvSpPr>
            <p:cNvPr id="1323" name="文本框 1322"/>
            <p:cNvSpPr txBox="1"/>
            <p:nvPr/>
          </p:nvSpPr>
          <p:spPr>
            <a:xfrm>
              <a:off x="8332" y="4355"/>
              <a:ext cx="3391" cy="198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indent="0" algn="just" fontAlgn="auto"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effectLst/>
                  <a:latin typeface="汉仪正圆 55简" panose="00020600040101010101" charset="-122"/>
                  <a:ea typeface="汉仪正圆 55简" panose="00020600040101010101" charset="-122"/>
                </a:rPr>
                <a:t>创作小技巧</a:t>
              </a:r>
              <a:endParaRPr lang="zh-CN" altLang="en-US" sz="1600" dirty="0">
                <a:solidFill>
                  <a:srgbClr val="333333"/>
                </a:solidFill>
                <a:effectLst/>
                <a:latin typeface="汉仪正圆 55简" panose="00020600040101010101" charset="-122"/>
                <a:ea typeface="汉仪正圆 55简" panose="00020600040101010101" charset="-122"/>
              </a:endParaRPr>
            </a:p>
          </p:txBody>
        </p:sp>
      </p:grpSp>
    </p:spTree>
    <p:custDataLst>
      <p:tags r:id="rId2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" name="图片 18" descr="E:/设计素材图片2/bernd-dittrich-e3rTQf9mtKw-unsplash.jpgbernd-dittrich-e3rTQf9mtKw-unsplash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email"/>
          <a:srcRect l="-15" t="9663" r="-15" b="9663"/>
          <a:stretch>
            <a:fillRect/>
          </a:stretch>
        </p:blipFill>
        <p:spPr>
          <a:xfrm>
            <a:off x="8327073" y="663619"/>
            <a:ext cx="3212128" cy="259071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068" h="8120">
                <a:moveTo>
                  <a:pt x="3566" y="5216"/>
                </a:moveTo>
                <a:lnTo>
                  <a:pt x="6502" y="5216"/>
                </a:lnTo>
                <a:lnTo>
                  <a:pt x="6502" y="8120"/>
                </a:lnTo>
                <a:lnTo>
                  <a:pt x="3566" y="8120"/>
                </a:lnTo>
                <a:lnTo>
                  <a:pt x="3566" y="5216"/>
                </a:lnTo>
                <a:close/>
                <a:moveTo>
                  <a:pt x="710" y="4270"/>
                </a:moveTo>
                <a:lnTo>
                  <a:pt x="3385" y="4270"/>
                </a:lnTo>
                <a:lnTo>
                  <a:pt x="3385" y="6916"/>
                </a:lnTo>
                <a:lnTo>
                  <a:pt x="710" y="6916"/>
                </a:lnTo>
                <a:lnTo>
                  <a:pt x="710" y="4270"/>
                </a:lnTo>
                <a:close/>
                <a:moveTo>
                  <a:pt x="6683" y="3898"/>
                </a:moveTo>
                <a:lnTo>
                  <a:pt x="10068" y="3898"/>
                </a:lnTo>
                <a:lnTo>
                  <a:pt x="10068" y="7247"/>
                </a:lnTo>
                <a:lnTo>
                  <a:pt x="6683" y="7247"/>
                </a:lnTo>
                <a:lnTo>
                  <a:pt x="6683" y="3898"/>
                </a:lnTo>
                <a:close/>
                <a:moveTo>
                  <a:pt x="6668" y="1062"/>
                </a:moveTo>
                <a:lnTo>
                  <a:pt x="9342" y="1062"/>
                </a:lnTo>
                <a:lnTo>
                  <a:pt x="9342" y="3708"/>
                </a:lnTo>
                <a:lnTo>
                  <a:pt x="6668" y="3708"/>
                </a:lnTo>
                <a:lnTo>
                  <a:pt x="6668" y="1062"/>
                </a:lnTo>
                <a:close/>
                <a:moveTo>
                  <a:pt x="0" y="711"/>
                </a:moveTo>
                <a:lnTo>
                  <a:pt x="3385" y="711"/>
                </a:lnTo>
                <a:lnTo>
                  <a:pt x="3385" y="4060"/>
                </a:lnTo>
                <a:lnTo>
                  <a:pt x="0" y="4060"/>
                </a:lnTo>
                <a:lnTo>
                  <a:pt x="0" y="711"/>
                </a:lnTo>
                <a:close/>
                <a:moveTo>
                  <a:pt x="3559" y="0"/>
                </a:moveTo>
                <a:lnTo>
                  <a:pt x="6494" y="0"/>
                </a:lnTo>
                <a:lnTo>
                  <a:pt x="6494" y="5042"/>
                </a:lnTo>
                <a:lnTo>
                  <a:pt x="3559" y="5042"/>
                </a:lnTo>
                <a:lnTo>
                  <a:pt x="3559" y="0"/>
                </a:lnTo>
                <a:close/>
              </a:path>
            </a:pathLst>
          </a:custGeom>
        </p:spPr>
      </p:pic>
      <p:sp>
        <p:nvSpPr>
          <p:cNvPr id="6" name="文本框 5"/>
          <p:cNvSpPr txBox="1"/>
          <p:nvPr/>
        </p:nvSpPr>
        <p:spPr>
          <a:xfrm>
            <a:off x="821055" y="2090420"/>
            <a:ext cx="993648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zh-CN" altLang="en-US" sz="2800" b="1">
                <a:solidFill>
                  <a:schemeClr val="accent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没有</a:t>
            </a:r>
            <a:r>
              <a:rPr lang="en-US" altLang="zh-CN" sz="2800" b="1">
                <a:solidFill>
                  <a:schemeClr val="accent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“</a:t>
            </a:r>
            <a:r>
              <a:rPr lang="zh-CN" altLang="en-US" sz="2800" b="1">
                <a:solidFill>
                  <a:schemeClr val="accent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标准答案</a:t>
            </a:r>
            <a:r>
              <a:rPr lang="en-US" altLang="zh-CN" sz="2800" b="1">
                <a:solidFill>
                  <a:schemeClr val="accent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”</a:t>
            </a:r>
            <a:r>
              <a:rPr lang="zh-CN" altLang="en-US" sz="2800" b="1">
                <a:solidFill>
                  <a:schemeClr val="accent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，你的感受就是唯一标准！</a:t>
            </a:r>
            <a:endParaRPr lang="zh-CN" altLang="en-US" sz="2800" b="1">
              <a:solidFill>
                <a:schemeClr val="accent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>
              <a:lnSpc>
                <a:spcPct val="100000"/>
              </a:lnSpc>
            </a:pPr>
            <a:endParaRPr lang="zh-CN" altLang="en-US" sz="2800" b="1">
              <a:solidFill>
                <a:schemeClr val="accent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>
                <a:solidFill>
                  <a:schemeClr val="accent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你创造的小确幸，未来某天可能成为别人的光。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>
              <a:lnSpc>
                <a:spcPct val="100000"/>
              </a:lnSpc>
            </a:pP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杯身落款：班级和姓名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>
              <a:lnSpc>
                <a:spcPct val="100000"/>
              </a:lnSpc>
            </a:pP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13360" y="5700395"/>
            <a:ext cx="1316355" cy="914400"/>
            <a:chOff x="336" y="8977"/>
            <a:chExt cx="2073" cy="1440"/>
          </a:xfrm>
        </p:grpSpPr>
        <p:pic>
          <p:nvPicPr>
            <p:cNvPr id="2" name="图片 1" descr="31393939303837353b32303030353036393b82b16735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6" y="8977"/>
              <a:ext cx="1440" cy="1440"/>
            </a:xfrm>
            <a:prstGeom prst="rect">
              <a:avLst/>
            </a:prstGeom>
          </p:spPr>
        </p:pic>
        <p:pic>
          <p:nvPicPr>
            <p:cNvPr id="3" name="图片 2" descr="31393939303837353b32303030353036393b82b1673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95" y="9503"/>
              <a:ext cx="914" cy="914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" name="组合 28"/>
          <p:cNvGrpSpPr/>
          <p:nvPr>
            <p:custDataLst>
              <p:tags r:id="rId1"/>
            </p:custDataLst>
          </p:nvPr>
        </p:nvGrpSpPr>
        <p:grpSpPr>
          <a:xfrm rot="20940000">
            <a:off x="491014" y="237633"/>
            <a:ext cx="5602194" cy="4039528"/>
            <a:chOff x="2201" y="4241"/>
            <a:chExt cx="14867" cy="10720"/>
          </a:xfrm>
        </p:grpSpPr>
        <p:sp>
          <p:nvSpPr>
            <p:cNvPr id="30" name="圆角矩形 29"/>
            <p:cNvSpPr/>
            <p:nvPr>
              <p:custDataLst>
                <p:tags r:id="rId2"/>
              </p:custDataLst>
            </p:nvPr>
          </p:nvSpPr>
          <p:spPr>
            <a:xfrm rot="180000">
              <a:off x="2797" y="5107"/>
              <a:ext cx="13075" cy="9310"/>
            </a:xfrm>
            <a:prstGeom prst="roundRect">
              <a:avLst>
                <a:gd name="adj" fmla="val 5224"/>
              </a:avLst>
            </a:prstGeom>
            <a:solidFill>
              <a:schemeClr val="accent1">
                <a:lumMod val="40000"/>
                <a:lumOff val="6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: 形状 264"/>
            <p:cNvSpPr/>
            <p:nvPr>
              <p:custDataLst>
                <p:tags r:id="rId3"/>
              </p:custDataLst>
            </p:nvPr>
          </p:nvSpPr>
          <p:spPr>
            <a:xfrm>
              <a:off x="2202" y="4241"/>
              <a:ext cx="14693" cy="10720"/>
            </a:xfrm>
            <a:custGeom>
              <a:avLst/>
              <a:gdLst>
                <a:gd name="connsiteX0" fmla="*/ 4408305 w 4580102"/>
                <a:gd name="connsiteY0" fmla="*/ 2835495 h 3269641"/>
                <a:gd name="connsiteX1" fmla="*/ 487910 w 4580102"/>
                <a:gd name="connsiteY1" fmla="*/ 3268121 h 3269641"/>
                <a:gd name="connsiteX2" fmla="*/ 274836 w 4580102"/>
                <a:gd name="connsiteY2" fmla="*/ 3098576 h 3269641"/>
                <a:gd name="connsiteX3" fmla="*/ 1088 w 4580102"/>
                <a:gd name="connsiteY3" fmla="*/ 645507 h 3269641"/>
                <a:gd name="connsiteX4" fmla="*/ 171360 w 4580102"/>
                <a:gd name="connsiteY4" fmla="*/ 433611 h 3269641"/>
                <a:gd name="connsiteX5" fmla="*/ 171681 w 4580102"/>
                <a:gd name="connsiteY5" fmla="*/ 433576 h 3269641"/>
                <a:gd name="connsiteX6" fmla="*/ 4092075 w 4580102"/>
                <a:gd name="connsiteY6" fmla="*/ 951 h 3269641"/>
                <a:gd name="connsiteX7" fmla="*/ 4305150 w 4580102"/>
                <a:gd name="connsiteY7" fmla="*/ 170496 h 3269641"/>
                <a:gd name="connsiteX8" fmla="*/ 4578898 w 4580102"/>
                <a:gd name="connsiteY8" fmla="*/ 2623660 h 3269641"/>
                <a:gd name="connsiteX9" fmla="*/ 4408711 w 4580102"/>
                <a:gd name="connsiteY9" fmla="*/ 2835452 h 3269641"/>
                <a:gd name="connsiteX10" fmla="*/ 4408305 w 4580102"/>
                <a:gd name="connsiteY10" fmla="*/ 2835495 h 326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28" h="9730">
                  <a:moveTo>
                    <a:pt x="12235" y="0"/>
                  </a:moveTo>
                  <a:cubicBezTo>
                    <a:pt x="12525" y="-3"/>
                    <a:pt x="12776" y="214"/>
                    <a:pt x="12810" y="508"/>
                  </a:cubicBezTo>
                  <a:lnTo>
                    <a:pt x="13504" y="6731"/>
                  </a:lnTo>
                  <a:lnTo>
                    <a:pt x="13625" y="7808"/>
                  </a:lnTo>
                  <a:cubicBezTo>
                    <a:pt x="13625" y="7809"/>
                    <a:pt x="13625" y="7809"/>
                    <a:pt x="13625" y="7810"/>
                  </a:cubicBezTo>
                  <a:lnTo>
                    <a:pt x="13626" y="7819"/>
                  </a:lnTo>
                  <a:lnTo>
                    <a:pt x="13626" y="7823"/>
                  </a:lnTo>
                  <a:lnTo>
                    <a:pt x="13626" y="7824"/>
                  </a:lnTo>
                  <a:lnTo>
                    <a:pt x="13626" y="7824"/>
                  </a:lnTo>
                  <a:lnTo>
                    <a:pt x="13627" y="7833"/>
                  </a:lnTo>
                  <a:lnTo>
                    <a:pt x="13627" y="7838"/>
                  </a:lnTo>
                  <a:lnTo>
                    <a:pt x="13627" y="7838"/>
                  </a:lnTo>
                  <a:lnTo>
                    <a:pt x="13627" y="7839"/>
                  </a:lnTo>
                  <a:lnTo>
                    <a:pt x="13628" y="7854"/>
                  </a:lnTo>
                  <a:lnTo>
                    <a:pt x="13628" y="7867"/>
                  </a:lnTo>
                  <a:lnTo>
                    <a:pt x="13628" y="7867"/>
                  </a:lnTo>
                  <a:lnTo>
                    <a:pt x="13628" y="7868"/>
                  </a:lnTo>
                  <a:lnTo>
                    <a:pt x="13628" y="7883"/>
                  </a:lnTo>
                  <a:lnTo>
                    <a:pt x="13627" y="7896"/>
                  </a:lnTo>
                  <a:lnTo>
                    <a:pt x="13627" y="7896"/>
                  </a:lnTo>
                  <a:lnTo>
                    <a:pt x="13627" y="7897"/>
                  </a:lnTo>
                  <a:lnTo>
                    <a:pt x="13626" y="7911"/>
                  </a:lnTo>
                  <a:lnTo>
                    <a:pt x="13626" y="7924"/>
                  </a:lnTo>
                  <a:lnTo>
                    <a:pt x="13625" y="7925"/>
                  </a:lnTo>
                  <a:lnTo>
                    <a:pt x="13625" y="7925"/>
                  </a:lnTo>
                  <a:lnTo>
                    <a:pt x="13624" y="7939"/>
                  </a:lnTo>
                  <a:lnTo>
                    <a:pt x="13622" y="7952"/>
                  </a:lnTo>
                  <a:lnTo>
                    <a:pt x="13622" y="7953"/>
                  </a:lnTo>
                  <a:lnTo>
                    <a:pt x="13622" y="7954"/>
                  </a:lnTo>
                  <a:lnTo>
                    <a:pt x="13620" y="7967"/>
                  </a:lnTo>
                  <a:lnTo>
                    <a:pt x="13617" y="7980"/>
                  </a:lnTo>
                  <a:lnTo>
                    <a:pt x="13617" y="7981"/>
                  </a:lnTo>
                  <a:lnTo>
                    <a:pt x="13617" y="7981"/>
                  </a:lnTo>
                  <a:lnTo>
                    <a:pt x="13614" y="7995"/>
                  </a:lnTo>
                  <a:lnTo>
                    <a:pt x="13611" y="8008"/>
                  </a:lnTo>
                  <a:lnTo>
                    <a:pt x="13611" y="8008"/>
                  </a:lnTo>
                  <a:lnTo>
                    <a:pt x="13611" y="8009"/>
                  </a:lnTo>
                  <a:lnTo>
                    <a:pt x="13608" y="8022"/>
                  </a:lnTo>
                  <a:lnTo>
                    <a:pt x="13604" y="8035"/>
                  </a:lnTo>
                  <a:lnTo>
                    <a:pt x="13604" y="8035"/>
                  </a:lnTo>
                  <a:lnTo>
                    <a:pt x="13604" y="8036"/>
                  </a:lnTo>
                  <a:lnTo>
                    <a:pt x="13600" y="8048"/>
                  </a:lnTo>
                  <a:lnTo>
                    <a:pt x="13595" y="8061"/>
                  </a:lnTo>
                  <a:lnTo>
                    <a:pt x="13595" y="8062"/>
                  </a:lnTo>
                  <a:lnTo>
                    <a:pt x="13595" y="8062"/>
                  </a:lnTo>
                  <a:lnTo>
                    <a:pt x="13590" y="8074"/>
                  </a:lnTo>
                  <a:lnTo>
                    <a:pt x="13585" y="8087"/>
                  </a:lnTo>
                  <a:lnTo>
                    <a:pt x="13585" y="8087"/>
                  </a:lnTo>
                  <a:lnTo>
                    <a:pt x="13585" y="8088"/>
                  </a:lnTo>
                  <a:lnTo>
                    <a:pt x="13580" y="8099"/>
                  </a:lnTo>
                  <a:lnTo>
                    <a:pt x="13574" y="8112"/>
                  </a:lnTo>
                  <a:lnTo>
                    <a:pt x="13574" y="8113"/>
                  </a:lnTo>
                  <a:lnTo>
                    <a:pt x="13574" y="8113"/>
                  </a:lnTo>
                  <a:lnTo>
                    <a:pt x="13569" y="8124"/>
                  </a:lnTo>
                  <a:lnTo>
                    <a:pt x="13562" y="8137"/>
                  </a:lnTo>
                  <a:lnTo>
                    <a:pt x="13562" y="8137"/>
                  </a:lnTo>
                  <a:lnTo>
                    <a:pt x="13562" y="8138"/>
                  </a:lnTo>
                  <a:lnTo>
                    <a:pt x="13556" y="8148"/>
                  </a:lnTo>
                  <a:lnTo>
                    <a:pt x="13549" y="8161"/>
                  </a:lnTo>
                  <a:lnTo>
                    <a:pt x="13548" y="8161"/>
                  </a:lnTo>
                  <a:lnTo>
                    <a:pt x="13548" y="8162"/>
                  </a:lnTo>
                  <a:lnTo>
                    <a:pt x="13542" y="8171"/>
                  </a:lnTo>
                  <a:lnTo>
                    <a:pt x="13534" y="8184"/>
                  </a:lnTo>
                  <a:lnTo>
                    <a:pt x="13534" y="8185"/>
                  </a:lnTo>
                  <a:lnTo>
                    <a:pt x="13534" y="8185"/>
                  </a:lnTo>
                  <a:lnTo>
                    <a:pt x="13527" y="8194"/>
                  </a:lnTo>
                  <a:lnTo>
                    <a:pt x="13519" y="8207"/>
                  </a:lnTo>
                  <a:lnTo>
                    <a:pt x="13518" y="8207"/>
                  </a:lnTo>
                  <a:lnTo>
                    <a:pt x="13518" y="8208"/>
                  </a:lnTo>
                  <a:lnTo>
                    <a:pt x="13512" y="8216"/>
                  </a:lnTo>
                  <a:lnTo>
                    <a:pt x="13502" y="8229"/>
                  </a:lnTo>
                  <a:lnTo>
                    <a:pt x="13501" y="8229"/>
                  </a:lnTo>
                  <a:lnTo>
                    <a:pt x="13501" y="8229"/>
                  </a:lnTo>
                  <a:lnTo>
                    <a:pt x="13495" y="8237"/>
                  </a:lnTo>
                  <a:lnTo>
                    <a:pt x="13484" y="8249"/>
                  </a:lnTo>
                  <a:lnTo>
                    <a:pt x="13484" y="8250"/>
                  </a:lnTo>
                  <a:lnTo>
                    <a:pt x="13483" y="8250"/>
                  </a:lnTo>
                  <a:lnTo>
                    <a:pt x="13477" y="8257"/>
                  </a:lnTo>
                  <a:lnTo>
                    <a:pt x="13466" y="8270"/>
                  </a:lnTo>
                  <a:lnTo>
                    <a:pt x="13465" y="8270"/>
                  </a:lnTo>
                  <a:lnTo>
                    <a:pt x="13465" y="8270"/>
                  </a:lnTo>
                  <a:lnTo>
                    <a:pt x="13458" y="8277"/>
                  </a:lnTo>
                  <a:lnTo>
                    <a:pt x="13446" y="8289"/>
                  </a:lnTo>
                  <a:lnTo>
                    <a:pt x="13445" y="8289"/>
                  </a:lnTo>
                  <a:lnTo>
                    <a:pt x="13445" y="8290"/>
                  </a:lnTo>
                  <a:lnTo>
                    <a:pt x="13439" y="8295"/>
                  </a:lnTo>
                  <a:lnTo>
                    <a:pt x="13425" y="8307"/>
                  </a:lnTo>
                  <a:lnTo>
                    <a:pt x="13425" y="8308"/>
                  </a:lnTo>
                  <a:lnTo>
                    <a:pt x="13424" y="8308"/>
                  </a:lnTo>
                  <a:lnTo>
                    <a:pt x="13418" y="8313"/>
                  </a:lnTo>
                  <a:lnTo>
                    <a:pt x="13404" y="8324"/>
                  </a:lnTo>
                  <a:lnTo>
                    <a:pt x="13403" y="8325"/>
                  </a:lnTo>
                  <a:lnTo>
                    <a:pt x="13403" y="8325"/>
                  </a:lnTo>
                  <a:lnTo>
                    <a:pt x="13396" y="8330"/>
                  </a:lnTo>
                  <a:lnTo>
                    <a:pt x="13382" y="8341"/>
                  </a:lnTo>
                  <a:lnTo>
                    <a:pt x="13381" y="8341"/>
                  </a:lnTo>
                  <a:lnTo>
                    <a:pt x="13381" y="8341"/>
                  </a:lnTo>
                  <a:lnTo>
                    <a:pt x="13374" y="8346"/>
                  </a:lnTo>
                  <a:lnTo>
                    <a:pt x="13358" y="8356"/>
                  </a:lnTo>
                  <a:lnTo>
                    <a:pt x="13358" y="8356"/>
                  </a:lnTo>
                  <a:lnTo>
                    <a:pt x="13357" y="8357"/>
                  </a:lnTo>
                  <a:lnTo>
                    <a:pt x="13350" y="8361"/>
                  </a:lnTo>
                  <a:lnTo>
                    <a:pt x="13335" y="8370"/>
                  </a:lnTo>
                  <a:lnTo>
                    <a:pt x="13334" y="8370"/>
                  </a:lnTo>
                  <a:lnTo>
                    <a:pt x="13333" y="8371"/>
                  </a:lnTo>
                  <a:lnTo>
                    <a:pt x="13326" y="8374"/>
                  </a:lnTo>
                  <a:lnTo>
                    <a:pt x="13310" y="8383"/>
                  </a:lnTo>
                  <a:lnTo>
                    <a:pt x="13309" y="8383"/>
                  </a:lnTo>
                  <a:lnTo>
                    <a:pt x="13309" y="8384"/>
                  </a:lnTo>
                  <a:lnTo>
                    <a:pt x="13301" y="8387"/>
                  </a:lnTo>
                  <a:lnTo>
                    <a:pt x="13284" y="8395"/>
                  </a:lnTo>
                  <a:lnTo>
                    <a:pt x="13284" y="8395"/>
                  </a:lnTo>
                  <a:lnTo>
                    <a:pt x="13283" y="8395"/>
                  </a:lnTo>
                  <a:lnTo>
                    <a:pt x="13275" y="8399"/>
                  </a:lnTo>
                  <a:lnTo>
                    <a:pt x="13258" y="8405"/>
                  </a:lnTo>
                  <a:lnTo>
                    <a:pt x="13258" y="8406"/>
                  </a:lnTo>
                  <a:lnTo>
                    <a:pt x="13257" y="8406"/>
                  </a:lnTo>
                  <a:lnTo>
                    <a:pt x="13249" y="8409"/>
                  </a:lnTo>
                  <a:lnTo>
                    <a:pt x="13231" y="8415"/>
                  </a:lnTo>
                  <a:lnTo>
                    <a:pt x="13231" y="8415"/>
                  </a:lnTo>
                  <a:lnTo>
                    <a:pt x="13230" y="8415"/>
                  </a:lnTo>
                  <a:lnTo>
                    <a:pt x="13222" y="8418"/>
                  </a:lnTo>
                  <a:lnTo>
                    <a:pt x="13204" y="8423"/>
                  </a:lnTo>
                  <a:lnTo>
                    <a:pt x="13203" y="8423"/>
                  </a:lnTo>
                  <a:lnTo>
                    <a:pt x="13203" y="8423"/>
                  </a:lnTo>
                  <a:lnTo>
                    <a:pt x="13194" y="8425"/>
                  </a:lnTo>
                  <a:lnTo>
                    <a:pt x="13176" y="8429"/>
                  </a:lnTo>
                  <a:lnTo>
                    <a:pt x="13175" y="8430"/>
                  </a:lnTo>
                  <a:lnTo>
                    <a:pt x="13175" y="8430"/>
                  </a:lnTo>
                  <a:lnTo>
                    <a:pt x="13166" y="8431"/>
                  </a:lnTo>
                  <a:lnTo>
                    <a:pt x="13147" y="8435"/>
                  </a:lnTo>
                  <a:lnTo>
                    <a:pt x="13147" y="8435"/>
                  </a:lnTo>
                  <a:lnTo>
                    <a:pt x="13146" y="8435"/>
                  </a:lnTo>
                  <a:lnTo>
                    <a:pt x="13137" y="8436"/>
                  </a:lnTo>
                  <a:lnTo>
                    <a:pt x="13118" y="8439"/>
                  </a:lnTo>
                  <a:cubicBezTo>
                    <a:pt x="13118" y="8439"/>
                    <a:pt x="13117" y="8439"/>
                    <a:pt x="13117" y="8439"/>
                  </a:cubicBezTo>
                  <a:lnTo>
                    <a:pt x="1502" y="9721"/>
                  </a:lnTo>
                  <a:lnTo>
                    <a:pt x="1452" y="9726"/>
                  </a:lnTo>
                  <a:cubicBezTo>
                    <a:pt x="1364" y="9736"/>
                    <a:pt x="1278" y="9726"/>
                    <a:pt x="1199" y="9698"/>
                  </a:cubicBezTo>
                  <a:lnTo>
                    <a:pt x="1179" y="9691"/>
                  </a:lnTo>
                  <a:lnTo>
                    <a:pt x="1173" y="9688"/>
                  </a:lnTo>
                  <a:cubicBezTo>
                    <a:pt x="985" y="9612"/>
                    <a:pt x="843" y="9438"/>
                    <a:pt x="818" y="9222"/>
                  </a:cubicBezTo>
                  <a:lnTo>
                    <a:pt x="3" y="1922"/>
                  </a:lnTo>
                  <a:lnTo>
                    <a:pt x="3" y="1921"/>
                  </a:lnTo>
                  <a:lnTo>
                    <a:pt x="3" y="1921"/>
                  </a:lnTo>
                  <a:lnTo>
                    <a:pt x="3" y="1917"/>
                  </a:lnTo>
                  <a:lnTo>
                    <a:pt x="2" y="1907"/>
                  </a:lnTo>
                  <a:lnTo>
                    <a:pt x="2" y="1906"/>
                  </a:lnTo>
                  <a:lnTo>
                    <a:pt x="2" y="1906"/>
                  </a:lnTo>
                  <a:lnTo>
                    <a:pt x="2" y="1902"/>
                  </a:lnTo>
                  <a:lnTo>
                    <a:pt x="1" y="1892"/>
                  </a:lnTo>
                  <a:lnTo>
                    <a:pt x="1" y="1892"/>
                  </a:lnTo>
                  <a:lnTo>
                    <a:pt x="1" y="1891"/>
                  </a:lnTo>
                  <a:lnTo>
                    <a:pt x="1" y="1879"/>
                  </a:lnTo>
                  <a:lnTo>
                    <a:pt x="0" y="1863"/>
                  </a:lnTo>
                  <a:lnTo>
                    <a:pt x="0" y="1863"/>
                  </a:lnTo>
                  <a:lnTo>
                    <a:pt x="0" y="1862"/>
                  </a:lnTo>
                  <a:lnTo>
                    <a:pt x="0" y="1848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" y="1833"/>
                  </a:lnTo>
                  <a:lnTo>
                    <a:pt x="2" y="1817"/>
                  </a:lnTo>
                  <a:lnTo>
                    <a:pt x="2" y="1806"/>
                  </a:lnTo>
                  <a:lnTo>
                    <a:pt x="3" y="1806"/>
                  </a:lnTo>
                  <a:lnTo>
                    <a:pt x="3" y="1805"/>
                  </a:lnTo>
                  <a:lnTo>
                    <a:pt x="5" y="1787"/>
                  </a:lnTo>
                  <a:lnTo>
                    <a:pt x="6" y="1778"/>
                  </a:lnTo>
                  <a:lnTo>
                    <a:pt x="6" y="1777"/>
                  </a:lnTo>
                  <a:lnTo>
                    <a:pt x="6" y="1777"/>
                  </a:lnTo>
                  <a:lnTo>
                    <a:pt x="9" y="1757"/>
                  </a:lnTo>
                  <a:lnTo>
                    <a:pt x="11" y="1750"/>
                  </a:lnTo>
                  <a:lnTo>
                    <a:pt x="11" y="1750"/>
                  </a:lnTo>
                  <a:lnTo>
                    <a:pt x="11" y="1749"/>
                  </a:lnTo>
                  <a:lnTo>
                    <a:pt x="16" y="1727"/>
                  </a:lnTo>
                  <a:lnTo>
                    <a:pt x="17" y="1723"/>
                  </a:lnTo>
                  <a:lnTo>
                    <a:pt x="17" y="1722"/>
                  </a:lnTo>
                  <a:lnTo>
                    <a:pt x="17" y="1722"/>
                  </a:lnTo>
                  <a:lnTo>
                    <a:pt x="23" y="1698"/>
                  </a:lnTo>
                  <a:lnTo>
                    <a:pt x="24" y="1696"/>
                  </a:lnTo>
                  <a:lnTo>
                    <a:pt x="24" y="1696"/>
                  </a:lnTo>
                  <a:lnTo>
                    <a:pt x="24" y="1695"/>
                  </a:lnTo>
                  <a:lnTo>
                    <a:pt x="33" y="1669"/>
                  </a:lnTo>
                  <a:lnTo>
                    <a:pt x="33" y="1669"/>
                  </a:lnTo>
                  <a:lnTo>
                    <a:pt x="33" y="1669"/>
                  </a:lnTo>
                  <a:lnTo>
                    <a:pt x="33" y="1668"/>
                  </a:lnTo>
                  <a:cubicBezTo>
                    <a:pt x="104" y="1468"/>
                    <a:pt x="285" y="1315"/>
                    <a:pt x="511" y="1291"/>
                  </a:cubicBezTo>
                  <a:lnTo>
                    <a:pt x="1540" y="1178"/>
                  </a:lnTo>
                  <a:lnTo>
                    <a:pt x="12176" y="4"/>
                  </a:lnTo>
                  <a:cubicBezTo>
                    <a:pt x="12196" y="1"/>
                    <a:pt x="12215" y="0"/>
                    <a:pt x="1223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pic>
          <p:nvPicPr>
            <p:cNvPr id="32" name="图片 31" descr="F:/素材图片1/7901793_.jpg7901793_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email"/>
            <a:srcRect l="563" t="-6165" r="-556" b="47235"/>
            <a:stretch>
              <a:fillRect/>
            </a:stretch>
          </p:blipFill>
          <p:spPr>
            <a:xfrm rot="21180000">
              <a:off x="3335" y="5508"/>
              <a:ext cx="12093" cy="814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754" h="8389">
                  <a:moveTo>
                    <a:pt x="422" y="0"/>
                  </a:moveTo>
                  <a:lnTo>
                    <a:pt x="12332" y="0"/>
                  </a:lnTo>
                  <a:cubicBezTo>
                    <a:pt x="12565" y="0"/>
                    <a:pt x="12754" y="189"/>
                    <a:pt x="12754" y="422"/>
                  </a:cubicBezTo>
                  <a:lnTo>
                    <a:pt x="12754" y="7967"/>
                  </a:lnTo>
                  <a:cubicBezTo>
                    <a:pt x="12754" y="8200"/>
                    <a:pt x="12565" y="8389"/>
                    <a:pt x="12332" y="8389"/>
                  </a:cubicBezTo>
                  <a:lnTo>
                    <a:pt x="422" y="8389"/>
                  </a:lnTo>
                  <a:cubicBezTo>
                    <a:pt x="189" y="8389"/>
                    <a:pt x="0" y="8200"/>
                    <a:pt x="0" y="7967"/>
                  </a:cubicBezTo>
                  <a:lnTo>
                    <a:pt x="0" y="422"/>
                  </a:lnTo>
                  <a:cubicBezTo>
                    <a:pt x="0" y="189"/>
                    <a:pt x="189" y="0"/>
                    <a:pt x="422" y="0"/>
                  </a:cubicBezTo>
                  <a:close/>
                </a:path>
              </a:pathLst>
            </a:custGeom>
            <a:ln w="15875">
              <a:noFill/>
            </a:ln>
          </p:spPr>
        </p:pic>
        <p:sp>
          <p:nvSpPr>
            <p:cNvPr id="33" name="任意多边形: 形状 357"/>
            <p:cNvSpPr/>
            <p:nvPr>
              <p:custDataLst>
                <p:tags r:id="rId6"/>
              </p:custDataLst>
            </p:nvPr>
          </p:nvSpPr>
          <p:spPr>
            <a:xfrm>
              <a:off x="2201" y="5027"/>
              <a:ext cx="621" cy="594"/>
            </a:xfrm>
            <a:custGeom>
              <a:avLst/>
              <a:gdLst>
                <a:gd name="connsiteX0" fmla="*/ 113779 w 212840"/>
                <a:gd name="connsiteY0" fmla="*/ 23248 h 203225"/>
                <a:gd name="connsiteX1" fmla="*/ 154927 w 212840"/>
                <a:gd name="connsiteY1" fmla="*/ 1721 h 203225"/>
                <a:gd name="connsiteX2" fmla="*/ 176328 w 212840"/>
                <a:gd name="connsiteY2" fmla="*/ 8203 h 203225"/>
                <a:gd name="connsiteX3" fmla="*/ 177978 w 212840"/>
                <a:gd name="connsiteY3" fmla="*/ 18294 h 203225"/>
                <a:gd name="connsiteX4" fmla="*/ 170072 w 212840"/>
                <a:gd name="connsiteY4" fmla="*/ 64015 h 203225"/>
                <a:gd name="connsiteX5" fmla="*/ 174644 w 212840"/>
                <a:gd name="connsiteY5" fmla="*/ 77921 h 203225"/>
                <a:gd name="connsiteX6" fmla="*/ 207982 w 212840"/>
                <a:gd name="connsiteY6" fmla="*/ 110306 h 203225"/>
                <a:gd name="connsiteX7" fmla="*/ 208347 w 212840"/>
                <a:gd name="connsiteY7" fmla="*/ 132529 h 203225"/>
                <a:gd name="connsiteX8" fmla="*/ 199219 w 212840"/>
                <a:gd name="connsiteY8" fmla="*/ 137166 h 203225"/>
                <a:gd name="connsiteX9" fmla="*/ 153118 w 212840"/>
                <a:gd name="connsiteY9" fmla="*/ 143834 h 203225"/>
                <a:gd name="connsiteX10" fmla="*/ 141211 w 212840"/>
                <a:gd name="connsiteY10" fmla="*/ 152407 h 203225"/>
                <a:gd name="connsiteX11" fmla="*/ 120542 w 212840"/>
                <a:gd name="connsiteY11" fmla="*/ 194031 h 203225"/>
                <a:gd name="connsiteX12" fmla="*/ 99482 w 212840"/>
                <a:gd name="connsiteY12" fmla="*/ 201545 h 203225"/>
                <a:gd name="connsiteX13" fmla="*/ 91967 w 212840"/>
                <a:gd name="connsiteY13" fmla="*/ 194031 h 203225"/>
                <a:gd name="connsiteX14" fmla="*/ 71488 w 212840"/>
                <a:gd name="connsiteY14" fmla="*/ 152407 h 203225"/>
                <a:gd name="connsiteX15" fmla="*/ 59582 w 212840"/>
                <a:gd name="connsiteY15" fmla="*/ 143834 h 203225"/>
                <a:gd name="connsiteX16" fmla="*/ 13481 w 212840"/>
                <a:gd name="connsiteY16" fmla="*/ 137166 h 203225"/>
                <a:gd name="connsiteX17" fmla="*/ 81 w 212840"/>
                <a:gd name="connsiteY17" fmla="*/ 119434 h 203225"/>
                <a:gd name="connsiteX18" fmla="*/ 4718 w 212840"/>
                <a:gd name="connsiteY18" fmla="*/ 110306 h 203225"/>
                <a:gd name="connsiteX19" fmla="*/ 38056 w 212840"/>
                <a:gd name="connsiteY19" fmla="*/ 77921 h 203225"/>
                <a:gd name="connsiteX20" fmla="*/ 42628 w 212840"/>
                <a:gd name="connsiteY20" fmla="*/ 64014 h 203225"/>
                <a:gd name="connsiteX21" fmla="*/ 34722 w 212840"/>
                <a:gd name="connsiteY21" fmla="*/ 18294 h 203225"/>
                <a:gd name="connsiteX22" fmla="*/ 47680 w 212840"/>
                <a:gd name="connsiteY22" fmla="*/ 71 h 203225"/>
                <a:gd name="connsiteX23" fmla="*/ 57772 w 212840"/>
                <a:gd name="connsiteY23" fmla="*/ 1721 h 203225"/>
                <a:gd name="connsiteX24" fmla="*/ 99016 w 212840"/>
                <a:gd name="connsiteY24" fmla="*/ 23248 h 203225"/>
                <a:gd name="connsiteX25" fmla="*/ 113779 w 212840"/>
                <a:gd name="connsiteY25" fmla="*/ 23248 h 20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2840" h="203225">
                  <a:moveTo>
                    <a:pt x="113779" y="23248"/>
                  </a:moveTo>
                  <a:lnTo>
                    <a:pt x="154927" y="1721"/>
                  </a:lnTo>
                  <a:cubicBezTo>
                    <a:pt x="162627" y="-2399"/>
                    <a:pt x="172208" y="503"/>
                    <a:pt x="176328" y="8203"/>
                  </a:cubicBezTo>
                  <a:cubicBezTo>
                    <a:pt x="177981" y="11291"/>
                    <a:pt x="178561" y="14841"/>
                    <a:pt x="177978" y="18294"/>
                  </a:cubicBezTo>
                  <a:lnTo>
                    <a:pt x="170072" y="64015"/>
                  </a:lnTo>
                  <a:cubicBezTo>
                    <a:pt x="169229" y="69119"/>
                    <a:pt x="170937" y="74313"/>
                    <a:pt x="174644" y="77921"/>
                  </a:cubicBezTo>
                  <a:lnTo>
                    <a:pt x="207982" y="110306"/>
                  </a:lnTo>
                  <a:cubicBezTo>
                    <a:pt x="214219" y="116342"/>
                    <a:pt x="214383" y="126292"/>
                    <a:pt x="208347" y="132529"/>
                  </a:cubicBezTo>
                  <a:cubicBezTo>
                    <a:pt x="205907" y="135050"/>
                    <a:pt x="202694" y="136683"/>
                    <a:pt x="199219" y="137166"/>
                  </a:cubicBezTo>
                  <a:lnTo>
                    <a:pt x="153118" y="143834"/>
                  </a:lnTo>
                  <a:cubicBezTo>
                    <a:pt x="147995" y="144597"/>
                    <a:pt x="143559" y="147791"/>
                    <a:pt x="141211" y="152407"/>
                  </a:cubicBezTo>
                  <a:lnTo>
                    <a:pt x="120542" y="194031"/>
                  </a:lnTo>
                  <a:cubicBezTo>
                    <a:pt x="116802" y="201922"/>
                    <a:pt x="107373" y="205286"/>
                    <a:pt x="99482" y="201545"/>
                  </a:cubicBezTo>
                  <a:cubicBezTo>
                    <a:pt x="96185" y="199983"/>
                    <a:pt x="93530" y="197328"/>
                    <a:pt x="91967" y="194031"/>
                  </a:cubicBezTo>
                  <a:lnTo>
                    <a:pt x="71488" y="152407"/>
                  </a:lnTo>
                  <a:cubicBezTo>
                    <a:pt x="69140" y="147791"/>
                    <a:pt x="64704" y="144597"/>
                    <a:pt x="59582" y="143834"/>
                  </a:cubicBezTo>
                  <a:lnTo>
                    <a:pt x="13481" y="137166"/>
                  </a:lnTo>
                  <a:cubicBezTo>
                    <a:pt x="4884" y="135970"/>
                    <a:pt x="-1115" y="128031"/>
                    <a:pt x="81" y="119434"/>
                  </a:cubicBezTo>
                  <a:cubicBezTo>
                    <a:pt x="564" y="115959"/>
                    <a:pt x="2197" y="112746"/>
                    <a:pt x="4718" y="110306"/>
                  </a:cubicBezTo>
                  <a:lnTo>
                    <a:pt x="38056" y="77921"/>
                  </a:lnTo>
                  <a:cubicBezTo>
                    <a:pt x="41763" y="74313"/>
                    <a:pt x="43470" y="69119"/>
                    <a:pt x="42628" y="64014"/>
                  </a:cubicBezTo>
                  <a:lnTo>
                    <a:pt x="34722" y="18294"/>
                  </a:lnTo>
                  <a:cubicBezTo>
                    <a:pt x="33268" y="9684"/>
                    <a:pt x="39070" y="1525"/>
                    <a:pt x="47680" y="71"/>
                  </a:cubicBezTo>
                  <a:cubicBezTo>
                    <a:pt x="51134" y="-512"/>
                    <a:pt x="54684" y="68"/>
                    <a:pt x="57772" y="1721"/>
                  </a:cubicBezTo>
                  <a:lnTo>
                    <a:pt x="99016" y="23248"/>
                  </a:lnTo>
                  <a:cubicBezTo>
                    <a:pt x="103626" y="25720"/>
                    <a:pt x="109168" y="25720"/>
                    <a:pt x="113779" y="2324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2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任意多边形: 形状 3"/>
            <p:cNvSpPr/>
            <p:nvPr>
              <p:custDataLst>
                <p:tags r:id="rId7"/>
              </p:custDataLst>
            </p:nvPr>
          </p:nvSpPr>
          <p:spPr>
            <a:xfrm rot="18960000">
              <a:off x="15073" y="13928"/>
              <a:ext cx="489" cy="431"/>
            </a:xfrm>
            <a:custGeom>
              <a:avLst/>
              <a:gdLst>
                <a:gd name="connsiteX0" fmla="*/ 0 w 262032"/>
                <a:gd name="connsiteY0" fmla="*/ 194786 h 230790"/>
                <a:gd name="connsiteX1" fmla="*/ 262033 w 262032"/>
                <a:gd name="connsiteY1" fmla="*/ 230791 h 230790"/>
                <a:gd name="connsiteX2" fmla="*/ 182213 w 262032"/>
                <a:gd name="connsiteY2" fmla="*/ 0 h 230790"/>
                <a:gd name="connsiteX3" fmla="*/ 0 w 262032"/>
                <a:gd name="connsiteY3" fmla="*/ 194786 h 230790"/>
                <a:gd name="connsiteX4" fmla="*/ 0 w 262032"/>
                <a:gd name="connsiteY4" fmla="*/ 194786 h 23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032" h="230790">
                  <a:moveTo>
                    <a:pt x="0" y="194786"/>
                  </a:moveTo>
                  <a:lnTo>
                    <a:pt x="262033" y="230791"/>
                  </a:lnTo>
                  <a:lnTo>
                    <a:pt x="182213" y="0"/>
                  </a:lnTo>
                  <a:lnTo>
                    <a:pt x="0" y="194786"/>
                  </a:lnTo>
                  <a:lnTo>
                    <a:pt x="0" y="194786"/>
                  </a:lnTo>
                  <a:close/>
                </a:path>
              </a:pathLst>
            </a:custGeom>
            <a:solidFill>
              <a:srgbClr val="FFF7E6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任意多边形: 形状 18"/>
            <p:cNvSpPr/>
            <p:nvPr>
              <p:custDataLst>
                <p:tags r:id="rId8"/>
              </p:custDataLst>
            </p:nvPr>
          </p:nvSpPr>
          <p:spPr>
            <a:xfrm>
              <a:off x="15237" y="11242"/>
              <a:ext cx="1733" cy="2886"/>
            </a:xfrm>
            <a:custGeom>
              <a:avLst/>
              <a:gdLst>
                <a:gd name="connsiteX0" fmla="*/ 842186 w 1100495"/>
                <a:gd name="connsiteY0" fmla="*/ 0 h 1832910"/>
                <a:gd name="connsiteX1" fmla="*/ 1100495 w 1100495"/>
                <a:gd name="connsiteY1" fmla="*/ 131275 h 1832910"/>
                <a:gd name="connsiteX2" fmla="*/ 258150 w 1100495"/>
                <a:gd name="connsiteY2" fmla="*/ 1832910 h 1832910"/>
                <a:gd name="connsiteX3" fmla="*/ 0 w 1100495"/>
                <a:gd name="connsiteY3" fmla="*/ 1701638 h 1832910"/>
                <a:gd name="connsiteX4" fmla="*/ 842186 w 1100495"/>
                <a:gd name="connsiteY4" fmla="*/ 0 h 183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495" h="1832910">
                  <a:moveTo>
                    <a:pt x="842186" y="0"/>
                  </a:moveTo>
                  <a:lnTo>
                    <a:pt x="1100495" y="131275"/>
                  </a:lnTo>
                  <a:lnTo>
                    <a:pt x="258150" y="1832910"/>
                  </a:lnTo>
                  <a:lnTo>
                    <a:pt x="0" y="1701638"/>
                  </a:lnTo>
                  <a:lnTo>
                    <a:pt x="84218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任意多边形: 形状 2"/>
            <p:cNvSpPr/>
            <p:nvPr>
              <p:custDataLst>
                <p:tags r:id="rId9"/>
              </p:custDataLst>
            </p:nvPr>
          </p:nvSpPr>
          <p:spPr>
            <a:xfrm rot="18960000">
              <a:off x="16598" y="10946"/>
              <a:ext cx="470" cy="536"/>
            </a:xfrm>
            <a:custGeom>
              <a:avLst/>
              <a:gdLst>
                <a:gd name="connsiteX0" fmla="*/ -71 w 251714"/>
                <a:gd name="connsiteY0" fmla="*/ 41391 h 287193"/>
                <a:gd name="connsiteX1" fmla="*/ 103370 w 251714"/>
                <a:gd name="connsiteY1" fmla="*/ 5196 h 287193"/>
                <a:gd name="connsiteX2" fmla="*/ 220120 w 251714"/>
                <a:gd name="connsiteY2" fmla="*/ 60488 h 287193"/>
                <a:gd name="connsiteX3" fmla="*/ 221194 w 251714"/>
                <a:gd name="connsiteY3" fmla="*/ 63680 h 287193"/>
                <a:gd name="connsiteX4" fmla="*/ 247769 w 251714"/>
                <a:gd name="connsiteY4" fmla="*/ 149405 h 287193"/>
                <a:gd name="connsiteX5" fmla="*/ 187666 w 251714"/>
                <a:gd name="connsiteY5" fmla="*/ 262371 h 287193"/>
                <a:gd name="connsiteX6" fmla="*/ 107561 w 251714"/>
                <a:gd name="connsiteY6" fmla="*/ 287041 h 287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714" h="287193">
                  <a:moveTo>
                    <a:pt x="-71" y="41391"/>
                  </a:moveTo>
                  <a:lnTo>
                    <a:pt x="103370" y="5196"/>
                  </a:lnTo>
                  <a:cubicBezTo>
                    <a:pt x="150878" y="-11775"/>
                    <a:pt x="203149" y="12980"/>
                    <a:pt x="220120" y="60488"/>
                  </a:cubicBezTo>
                  <a:cubicBezTo>
                    <a:pt x="220498" y="61545"/>
                    <a:pt x="220856" y="62609"/>
                    <a:pt x="221194" y="63680"/>
                  </a:cubicBezTo>
                  <a:lnTo>
                    <a:pt x="247769" y="149405"/>
                  </a:lnTo>
                  <a:cubicBezTo>
                    <a:pt x="262138" y="197175"/>
                    <a:pt x="235312" y="247596"/>
                    <a:pt x="187666" y="262371"/>
                  </a:cubicBezTo>
                  <a:lnTo>
                    <a:pt x="107561" y="287041"/>
                  </a:lnTo>
                </a:path>
              </a:pathLst>
            </a:custGeom>
            <a:solidFill>
              <a:srgbClr val="F4FAFA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任意多边形: 形状 5"/>
            <p:cNvSpPr/>
            <p:nvPr>
              <p:custDataLst>
                <p:tags r:id="rId10"/>
              </p:custDataLst>
            </p:nvPr>
          </p:nvSpPr>
          <p:spPr>
            <a:xfrm rot="18960000">
              <a:off x="15185" y="14251"/>
              <a:ext cx="168" cy="148"/>
            </a:xfrm>
            <a:custGeom>
              <a:avLst/>
              <a:gdLst>
                <a:gd name="connsiteX0" fmla="*/ 0 w 90106"/>
                <a:gd name="connsiteY0" fmla="*/ 66961 h 79343"/>
                <a:gd name="connsiteX1" fmla="*/ 90106 w 90106"/>
                <a:gd name="connsiteY1" fmla="*/ 79343 h 79343"/>
                <a:gd name="connsiteX2" fmla="*/ 62674 w 90106"/>
                <a:gd name="connsiteY2" fmla="*/ 0 h 79343"/>
                <a:gd name="connsiteX3" fmla="*/ 0 w 90106"/>
                <a:gd name="connsiteY3" fmla="*/ 66961 h 79343"/>
                <a:gd name="connsiteX4" fmla="*/ 0 w 90106"/>
                <a:gd name="connsiteY4" fmla="*/ 66961 h 7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06" h="79343">
                  <a:moveTo>
                    <a:pt x="0" y="66961"/>
                  </a:moveTo>
                  <a:lnTo>
                    <a:pt x="90106" y="79343"/>
                  </a:lnTo>
                  <a:lnTo>
                    <a:pt x="62674" y="0"/>
                  </a:lnTo>
                  <a:lnTo>
                    <a:pt x="0" y="66961"/>
                  </a:lnTo>
                  <a:lnTo>
                    <a:pt x="0" y="66961"/>
                  </a:lnTo>
                  <a:close/>
                </a:path>
              </a:pathLst>
            </a:custGeom>
            <a:solidFill>
              <a:srgbClr val="475766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任意多边形: 形状 13"/>
            <p:cNvSpPr/>
            <p:nvPr>
              <p:custDataLst>
                <p:tags r:id="rId11"/>
              </p:custDataLst>
            </p:nvPr>
          </p:nvSpPr>
          <p:spPr>
            <a:xfrm rot="18960000">
              <a:off x="16577" y="11053"/>
              <a:ext cx="391" cy="581"/>
            </a:xfrm>
            <a:custGeom>
              <a:avLst/>
              <a:gdLst>
                <a:gd name="connsiteX0" fmla="*/ 97822 w 209264"/>
                <a:gd name="connsiteY0" fmla="*/ 311182 h 311181"/>
                <a:gd name="connsiteX1" fmla="*/ 209264 w 209264"/>
                <a:gd name="connsiteY1" fmla="*/ 265462 h 311181"/>
                <a:gd name="connsiteX2" fmla="*/ 105823 w 209264"/>
                <a:gd name="connsiteY2" fmla="*/ 0 h 311181"/>
                <a:gd name="connsiteX3" fmla="*/ 0 w 209264"/>
                <a:gd name="connsiteY3" fmla="*/ 38576 h 311181"/>
                <a:gd name="connsiteX4" fmla="*/ 97822 w 209264"/>
                <a:gd name="connsiteY4" fmla="*/ 311182 h 311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64" h="311181">
                  <a:moveTo>
                    <a:pt x="97822" y="311182"/>
                  </a:moveTo>
                  <a:lnTo>
                    <a:pt x="209264" y="265462"/>
                  </a:lnTo>
                  <a:lnTo>
                    <a:pt x="105823" y="0"/>
                  </a:lnTo>
                  <a:lnTo>
                    <a:pt x="0" y="38576"/>
                  </a:lnTo>
                  <a:lnTo>
                    <a:pt x="97822" y="311182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任意多边形: 形状 31"/>
            <p:cNvSpPr/>
            <p:nvPr>
              <p:custDataLst>
                <p:tags r:id="rId12"/>
              </p:custDataLst>
            </p:nvPr>
          </p:nvSpPr>
          <p:spPr>
            <a:xfrm>
              <a:off x="15318" y="11364"/>
              <a:ext cx="1533" cy="2721"/>
            </a:xfrm>
            <a:custGeom>
              <a:avLst/>
              <a:gdLst>
                <a:gd name="connsiteX0" fmla="*/ 954805 w 973413"/>
                <a:gd name="connsiteY0" fmla="*/ 39660 h 1727721"/>
                <a:gd name="connsiteX1" fmla="*/ 973413 w 973413"/>
                <a:gd name="connsiteY1" fmla="*/ 49177 h 1727721"/>
                <a:gd name="connsiteX2" fmla="*/ 130745 w 973413"/>
                <a:gd name="connsiteY2" fmla="*/ 1727721 h 1727721"/>
                <a:gd name="connsiteX3" fmla="*/ 112138 w 973413"/>
                <a:gd name="connsiteY3" fmla="*/ 1718205 h 1727721"/>
                <a:gd name="connsiteX4" fmla="*/ 842667 w 973413"/>
                <a:gd name="connsiteY4" fmla="*/ 0 h 1727721"/>
                <a:gd name="connsiteX5" fmla="*/ 861275 w 973413"/>
                <a:gd name="connsiteY5" fmla="*/ 9517 h 1727721"/>
                <a:gd name="connsiteX6" fmla="*/ 18607 w 973413"/>
                <a:gd name="connsiteY6" fmla="*/ 1688061 h 1727721"/>
                <a:gd name="connsiteX7" fmla="*/ 0 w 973413"/>
                <a:gd name="connsiteY7" fmla="*/ 1678545 h 17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3413" h="1727721">
                  <a:moveTo>
                    <a:pt x="954805" y="39660"/>
                  </a:moveTo>
                  <a:lnTo>
                    <a:pt x="973413" y="49177"/>
                  </a:lnTo>
                  <a:lnTo>
                    <a:pt x="130745" y="1727721"/>
                  </a:lnTo>
                  <a:lnTo>
                    <a:pt x="112138" y="1718205"/>
                  </a:lnTo>
                  <a:close/>
                  <a:moveTo>
                    <a:pt x="842667" y="0"/>
                  </a:moveTo>
                  <a:lnTo>
                    <a:pt x="861275" y="9517"/>
                  </a:lnTo>
                  <a:lnTo>
                    <a:pt x="18607" y="1688061"/>
                  </a:lnTo>
                  <a:lnTo>
                    <a:pt x="0" y="1678545"/>
                  </a:lnTo>
                  <a:close/>
                </a:path>
              </a:pathLst>
            </a:custGeom>
            <a:solidFill>
              <a:srgbClr val="FFFCF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13"/>
            </p:custDataLst>
          </p:nvPr>
        </p:nvGrpSpPr>
        <p:grpSpPr>
          <a:xfrm rot="1440000">
            <a:off x="6242209" y="1562878"/>
            <a:ext cx="5602194" cy="4039528"/>
            <a:chOff x="2201" y="4241"/>
            <a:chExt cx="14867" cy="10720"/>
          </a:xfrm>
        </p:grpSpPr>
        <p:sp>
          <p:nvSpPr>
            <p:cNvPr id="41" name="圆角矩形 40"/>
            <p:cNvSpPr/>
            <p:nvPr>
              <p:custDataLst>
                <p:tags r:id="rId14"/>
              </p:custDataLst>
            </p:nvPr>
          </p:nvSpPr>
          <p:spPr>
            <a:xfrm rot="180000">
              <a:off x="2797" y="5107"/>
              <a:ext cx="13075" cy="9310"/>
            </a:xfrm>
            <a:prstGeom prst="roundRect">
              <a:avLst>
                <a:gd name="adj" fmla="val 5224"/>
              </a:avLst>
            </a:prstGeom>
            <a:solidFill>
              <a:schemeClr val="accent1">
                <a:lumMod val="40000"/>
                <a:lumOff val="6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: 形状 264"/>
            <p:cNvSpPr/>
            <p:nvPr>
              <p:custDataLst>
                <p:tags r:id="rId15"/>
              </p:custDataLst>
            </p:nvPr>
          </p:nvSpPr>
          <p:spPr>
            <a:xfrm>
              <a:off x="2202" y="4241"/>
              <a:ext cx="14693" cy="10720"/>
            </a:xfrm>
            <a:custGeom>
              <a:avLst/>
              <a:gdLst>
                <a:gd name="connsiteX0" fmla="*/ 4408305 w 4580102"/>
                <a:gd name="connsiteY0" fmla="*/ 2835495 h 3269641"/>
                <a:gd name="connsiteX1" fmla="*/ 487910 w 4580102"/>
                <a:gd name="connsiteY1" fmla="*/ 3268121 h 3269641"/>
                <a:gd name="connsiteX2" fmla="*/ 274836 w 4580102"/>
                <a:gd name="connsiteY2" fmla="*/ 3098576 h 3269641"/>
                <a:gd name="connsiteX3" fmla="*/ 1088 w 4580102"/>
                <a:gd name="connsiteY3" fmla="*/ 645507 h 3269641"/>
                <a:gd name="connsiteX4" fmla="*/ 171360 w 4580102"/>
                <a:gd name="connsiteY4" fmla="*/ 433611 h 3269641"/>
                <a:gd name="connsiteX5" fmla="*/ 171681 w 4580102"/>
                <a:gd name="connsiteY5" fmla="*/ 433576 h 3269641"/>
                <a:gd name="connsiteX6" fmla="*/ 4092075 w 4580102"/>
                <a:gd name="connsiteY6" fmla="*/ 951 h 3269641"/>
                <a:gd name="connsiteX7" fmla="*/ 4305150 w 4580102"/>
                <a:gd name="connsiteY7" fmla="*/ 170496 h 3269641"/>
                <a:gd name="connsiteX8" fmla="*/ 4578898 w 4580102"/>
                <a:gd name="connsiteY8" fmla="*/ 2623660 h 3269641"/>
                <a:gd name="connsiteX9" fmla="*/ 4408711 w 4580102"/>
                <a:gd name="connsiteY9" fmla="*/ 2835452 h 3269641"/>
                <a:gd name="connsiteX10" fmla="*/ 4408305 w 4580102"/>
                <a:gd name="connsiteY10" fmla="*/ 2835495 h 326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28" h="9730">
                  <a:moveTo>
                    <a:pt x="12235" y="0"/>
                  </a:moveTo>
                  <a:cubicBezTo>
                    <a:pt x="12525" y="-3"/>
                    <a:pt x="12776" y="214"/>
                    <a:pt x="12810" y="508"/>
                  </a:cubicBezTo>
                  <a:lnTo>
                    <a:pt x="13504" y="6731"/>
                  </a:lnTo>
                  <a:lnTo>
                    <a:pt x="13625" y="7808"/>
                  </a:lnTo>
                  <a:cubicBezTo>
                    <a:pt x="13625" y="7809"/>
                    <a:pt x="13625" y="7809"/>
                    <a:pt x="13625" y="7810"/>
                  </a:cubicBezTo>
                  <a:lnTo>
                    <a:pt x="13626" y="7819"/>
                  </a:lnTo>
                  <a:lnTo>
                    <a:pt x="13626" y="7823"/>
                  </a:lnTo>
                  <a:lnTo>
                    <a:pt x="13626" y="7824"/>
                  </a:lnTo>
                  <a:lnTo>
                    <a:pt x="13626" y="7824"/>
                  </a:lnTo>
                  <a:lnTo>
                    <a:pt x="13627" y="7833"/>
                  </a:lnTo>
                  <a:lnTo>
                    <a:pt x="13627" y="7838"/>
                  </a:lnTo>
                  <a:lnTo>
                    <a:pt x="13627" y="7838"/>
                  </a:lnTo>
                  <a:lnTo>
                    <a:pt x="13627" y="7839"/>
                  </a:lnTo>
                  <a:lnTo>
                    <a:pt x="13628" y="7854"/>
                  </a:lnTo>
                  <a:lnTo>
                    <a:pt x="13628" y="7867"/>
                  </a:lnTo>
                  <a:lnTo>
                    <a:pt x="13628" y="7867"/>
                  </a:lnTo>
                  <a:lnTo>
                    <a:pt x="13628" y="7868"/>
                  </a:lnTo>
                  <a:lnTo>
                    <a:pt x="13628" y="7883"/>
                  </a:lnTo>
                  <a:lnTo>
                    <a:pt x="13627" y="7896"/>
                  </a:lnTo>
                  <a:lnTo>
                    <a:pt x="13627" y="7896"/>
                  </a:lnTo>
                  <a:lnTo>
                    <a:pt x="13627" y="7897"/>
                  </a:lnTo>
                  <a:lnTo>
                    <a:pt x="13626" y="7911"/>
                  </a:lnTo>
                  <a:lnTo>
                    <a:pt x="13626" y="7924"/>
                  </a:lnTo>
                  <a:lnTo>
                    <a:pt x="13625" y="7925"/>
                  </a:lnTo>
                  <a:lnTo>
                    <a:pt x="13625" y="7925"/>
                  </a:lnTo>
                  <a:lnTo>
                    <a:pt x="13624" y="7939"/>
                  </a:lnTo>
                  <a:lnTo>
                    <a:pt x="13622" y="7952"/>
                  </a:lnTo>
                  <a:lnTo>
                    <a:pt x="13622" y="7953"/>
                  </a:lnTo>
                  <a:lnTo>
                    <a:pt x="13622" y="7954"/>
                  </a:lnTo>
                  <a:lnTo>
                    <a:pt x="13620" y="7967"/>
                  </a:lnTo>
                  <a:lnTo>
                    <a:pt x="13617" y="7980"/>
                  </a:lnTo>
                  <a:lnTo>
                    <a:pt x="13617" y="7981"/>
                  </a:lnTo>
                  <a:lnTo>
                    <a:pt x="13617" y="7981"/>
                  </a:lnTo>
                  <a:lnTo>
                    <a:pt x="13614" y="7995"/>
                  </a:lnTo>
                  <a:lnTo>
                    <a:pt x="13611" y="8008"/>
                  </a:lnTo>
                  <a:lnTo>
                    <a:pt x="13611" y="8008"/>
                  </a:lnTo>
                  <a:lnTo>
                    <a:pt x="13611" y="8009"/>
                  </a:lnTo>
                  <a:lnTo>
                    <a:pt x="13608" y="8022"/>
                  </a:lnTo>
                  <a:lnTo>
                    <a:pt x="13604" y="8035"/>
                  </a:lnTo>
                  <a:lnTo>
                    <a:pt x="13604" y="8035"/>
                  </a:lnTo>
                  <a:lnTo>
                    <a:pt x="13604" y="8036"/>
                  </a:lnTo>
                  <a:lnTo>
                    <a:pt x="13600" y="8048"/>
                  </a:lnTo>
                  <a:lnTo>
                    <a:pt x="13595" y="8061"/>
                  </a:lnTo>
                  <a:lnTo>
                    <a:pt x="13595" y="8062"/>
                  </a:lnTo>
                  <a:lnTo>
                    <a:pt x="13595" y="8062"/>
                  </a:lnTo>
                  <a:lnTo>
                    <a:pt x="13590" y="8074"/>
                  </a:lnTo>
                  <a:lnTo>
                    <a:pt x="13585" y="8087"/>
                  </a:lnTo>
                  <a:lnTo>
                    <a:pt x="13585" y="8087"/>
                  </a:lnTo>
                  <a:lnTo>
                    <a:pt x="13585" y="8088"/>
                  </a:lnTo>
                  <a:lnTo>
                    <a:pt x="13580" y="8099"/>
                  </a:lnTo>
                  <a:lnTo>
                    <a:pt x="13574" y="8112"/>
                  </a:lnTo>
                  <a:lnTo>
                    <a:pt x="13574" y="8113"/>
                  </a:lnTo>
                  <a:lnTo>
                    <a:pt x="13574" y="8113"/>
                  </a:lnTo>
                  <a:lnTo>
                    <a:pt x="13569" y="8124"/>
                  </a:lnTo>
                  <a:lnTo>
                    <a:pt x="13562" y="8137"/>
                  </a:lnTo>
                  <a:lnTo>
                    <a:pt x="13562" y="8137"/>
                  </a:lnTo>
                  <a:lnTo>
                    <a:pt x="13562" y="8138"/>
                  </a:lnTo>
                  <a:lnTo>
                    <a:pt x="13556" y="8148"/>
                  </a:lnTo>
                  <a:lnTo>
                    <a:pt x="13549" y="8161"/>
                  </a:lnTo>
                  <a:lnTo>
                    <a:pt x="13548" y="8161"/>
                  </a:lnTo>
                  <a:lnTo>
                    <a:pt x="13548" y="8162"/>
                  </a:lnTo>
                  <a:lnTo>
                    <a:pt x="13542" y="8171"/>
                  </a:lnTo>
                  <a:lnTo>
                    <a:pt x="13534" y="8184"/>
                  </a:lnTo>
                  <a:lnTo>
                    <a:pt x="13534" y="8185"/>
                  </a:lnTo>
                  <a:lnTo>
                    <a:pt x="13534" y="8185"/>
                  </a:lnTo>
                  <a:lnTo>
                    <a:pt x="13527" y="8194"/>
                  </a:lnTo>
                  <a:lnTo>
                    <a:pt x="13519" y="8207"/>
                  </a:lnTo>
                  <a:lnTo>
                    <a:pt x="13518" y="8207"/>
                  </a:lnTo>
                  <a:lnTo>
                    <a:pt x="13518" y="8208"/>
                  </a:lnTo>
                  <a:lnTo>
                    <a:pt x="13512" y="8216"/>
                  </a:lnTo>
                  <a:lnTo>
                    <a:pt x="13502" y="8229"/>
                  </a:lnTo>
                  <a:lnTo>
                    <a:pt x="13501" y="8229"/>
                  </a:lnTo>
                  <a:lnTo>
                    <a:pt x="13501" y="8229"/>
                  </a:lnTo>
                  <a:lnTo>
                    <a:pt x="13495" y="8237"/>
                  </a:lnTo>
                  <a:lnTo>
                    <a:pt x="13484" y="8249"/>
                  </a:lnTo>
                  <a:lnTo>
                    <a:pt x="13484" y="8250"/>
                  </a:lnTo>
                  <a:lnTo>
                    <a:pt x="13483" y="8250"/>
                  </a:lnTo>
                  <a:lnTo>
                    <a:pt x="13477" y="8257"/>
                  </a:lnTo>
                  <a:lnTo>
                    <a:pt x="13466" y="8270"/>
                  </a:lnTo>
                  <a:lnTo>
                    <a:pt x="13465" y="8270"/>
                  </a:lnTo>
                  <a:lnTo>
                    <a:pt x="13465" y="8270"/>
                  </a:lnTo>
                  <a:lnTo>
                    <a:pt x="13458" y="8277"/>
                  </a:lnTo>
                  <a:lnTo>
                    <a:pt x="13446" y="8289"/>
                  </a:lnTo>
                  <a:lnTo>
                    <a:pt x="13445" y="8289"/>
                  </a:lnTo>
                  <a:lnTo>
                    <a:pt x="13445" y="8290"/>
                  </a:lnTo>
                  <a:lnTo>
                    <a:pt x="13439" y="8295"/>
                  </a:lnTo>
                  <a:lnTo>
                    <a:pt x="13425" y="8307"/>
                  </a:lnTo>
                  <a:lnTo>
                    <a:pt x="13425" y="8308"/>
                  </a:lnTo>
                  <a:lnTo>
                    <a:pt x="13424" y="8308"/>
                  </a:lnTo>
                  <a:lnTo>
                    <a:pt x="13418" y="8313"/>
                  </a:lnTo>
                  <a:lnTo>
                    <a:pt x="13404" y="8324"/>
                  </a:lnTo>
                  <a:lnTo>
                    <a:pt x="13403" y="8325"/>
                  </a:lnTo>
                  <a:lnTo>
                    <a:pt x="13403" y="8325"/>
                  </a:lnTo>
                  <a:lnTo>
                    <a:pt x="13396" y="8330"/>
                  </a:lnTo>
                  <a:lnTo>
                    <a:pt x="13382" y="8341"/>
                  </a:lnTo>
                  <a:lnTo>
                    <a:pt x="13381" y="8341"/>
                  </a:lnTo>
                  <a:lnTo>
                    <a:pt x="13381" y="8341"/>
                  </a:lnTo>
                  <a:lnTo>
                    <a:pt x="13374" y="8346"/>
                  </a:lnTo>
                  <a:lnTo>
                    <a:pt x="13358" y="8356"/>
                  </a:lnTo>
                  <a:lnTo>
                    <a:pt x="13358" y="8356"/>
                  </a:lnTo>
                  <a:lnTo>
                    <a:pt x="13357" y="8357"/>
                  </a:lnTo>
                  <a:lnTo>
                    <a:pt x="13350" y="8361"/>
                  </a:lnTo>
                  <a:lnTo>
                    <a:pt x="13335" y="8370"/>
                  </a:lnTo>
                  <a:lnTo>
                    <a:pt x="13334" y="8370"/>
                  </a:lnTo>
                  <a:lnTo>
                    <a:pt x="13333" y="8371"/>
                  </a:lnTo>
                  <a:lnTo>
                    <a:pt x="13326" y="8374"/>
                  </a:lnTo>
                  <a:lnTo>
                    <a:pt x="13310" y="8383"/>
                  </a:lnTo>
                  <a:lnTo>
                    <a:pt x="13309" y="8383"/>
                  </a:lnTo>
                  <a:lnTo>
                    <a:pt x="13309" y="8384"/>
                  </a:lnTo>
                  <a:lnTo>
                    <a:pt x="13301" y="8387"/>
                  </a:lnTo>
                  <a:lnTo>
                    <a:pt x="13284" y="8395"/>
                  </a:lnTo>
                  <a:lnTo>
                    <a:pt x="13284" y="8395"/>
                  </a:lnTo>
                  <a:lnTo>
                    <a:pt x="13283" y="8395"/>
                  </a:lnTo>
                  <a:lnTo>
                    <a:pt x="13275" y="8399"/>
                  </a:lnTo>
                  <a:lnTo>
                    <a:pt x="13258" y="8405"/>
                  </a:lnTo>
                  <a:lnTo>
                    <a:pt x="13258" y="8406"/>
                  </a:lnTo>
                  <a:lnTo>
                    <a:pt x="13257" y="8406"/>
                  </a:lnTo>
                  <a:lnTo>
                    <a:pt x="13249" y="8409"/>
                  </a:lnTo>
                  <a:lnTo>
                    <a:pt x="13231" y="8415"/>
                  </a:lnTo>
                  <a:lnTo>
                    <a:pt x="13231" y="8415"/>
                  </a:lnTo>
                  <a:lnTo>
                    <a:pt x="13230" y="8415"/>
                  </a:lnTo>
                  <a:lnTo>
                    <a:pt x="13222" y="8418"/>
                  </a:lnTo>
                  <a:lnTo>
                    <a:pt x="13204" y="8423"/>
                  </a:lnTo>
                  <a:lnTo>
                    <a:pt x="13203" y="8423"/>
                  </a:lnTo>
                  <a:lnTo>
                    <a:pt x="13203" y="8423"/>
                  </a:lnTo>
                  <a:lnTo>
                    <a:pt x="13194" y="8425"/>
                  </a:lnTo>
                  <a:lnTo>
                    <a:pt x="13176" y="8429"/>
                  </a:lnTo>
                  <a:lnTo>
                    <a:pt x="13175" y="8430"/>
                  </a:lnTo>
                  <a:lnTo>
                    <a:pt x="13175" y="8430"/>
                  </a:lnTo>
                  <a:lnTo>
                    <a:pt x="13166" y="8431"/>
                  </a:lnTo>
                  <a:lnTo>
                    <a:pt x="13147" y="8435"/>
                  </a:lnTo>
                  <a:lnTo>
                    <a:pt x="13147" y="8435"/>
                  </a:lnTo>
                  <a:lnTo>
                    <a:pt x="13146" y="8435"/>
                  </a:lnTo>
                  <a:lnTo>
                    <a:pt x="13137" y="8436"/>
                  </a:lnTo>
                  <a:lnTo>
                    <a:pt x="13118" y="8439"/>
                  </a:lnTo>
                  <a:cubicBezTo>
                    <a:pt x="13118" y="8439"/>
                    <a:pt x="13117" y="8439"/>
                    <a:pt x="13117" y="8439"/>
                  </a:cubicBezTo>
                  <a:lnTo>
                    <a:pt x="1502" y="9721"/>
                  </a:lnTo>
                  <a:lnTo>
                    <a:pt x="1452" y="9726"/>
                  </a:lnTo>
                  <a:cubicBezTo>
                    <a:pt x="1364" y="9736"/>
                    <a:pt x="1278" y="9726"/>
                    <a:pt x="1199" y="9698"/>
                  </a:cubicBezTo>
                  <a:lnTo>
                    <a:pt x="1179" y="9691"/>
                  </a:lnTo>
                  <a:lnTo>
                    <a:pt x="1173" y="9688"/>
                  </a:lnTo>
                  <a:cubicBezTo>
                    <a:pt x="985" y="9612"/>
                    <a:pt x="843" y="9438"/>
                    <a:pt x="818" y="9222"/>
                  </a:cubicBezTo>
                  <a:lnTo>
                    <a:pt x="3" y="1922"/>
                  </a:lnTo>
                  <a:lnTo>
                    <a:pt x="3" y="1921"/>
                  </a:lnTo>
                  <a:lnTo>
                    <a:pt x="3" y="1921"/>
                  </a:lnTo>
                  <a:lnTo>
                    <a:pt x="3" y="1917"/>
                  </a:lnTo>
                  <a:lnTo>
                    <a:pt x="2" y="1907"/>
                  </a:lnTo>
                  <a:lnTo>
                    <a:pt x="2" y="1906"/>
                  </a:lnTo>
                  <a:lnTo>
                    <a:pt x="2" y="1906"/>
                  </a:lnTo>
                  <a:lnTo>
                    <a:pt x="2" y="1902"/>
                  </a:lnTo>
                  <a:lnTo>
                    <a:pt x="1" y="1892"/>
                  </a:lnTo>
                  <a:lnTo>
                    <a:pt x="1" y="1892"/>
                  </a:lnTo>
                  <a:lnTo>
                    <a:pt x="1" y="1891"/>
                  </a:lnTo>
                  <a:lnTo>
                    <a:pt x="1" y="1879"/>
                  </a:lnTo>
                  <a:lnTo>
                    <a:pt x="0" y="1863"/>
                  </a:lnTo>
                  <a:lnTo>
                    <a:pt x="0" y="1863"/>
                  </a:lnTo>
                  <a:lnTo>
                    <a:pt x="0" y="1862"/>
                  </a:lnTo>
                  <a:lnTo>
                    <a:pt x="0" y="1848"/>
                  </a:lnTo>
                  <a:lnTo>
                    <a:pt x="1" y="1834"/>
                  </a:lnTo>
                  <a:lnTo>
                    <a:pt x="1" y="1834"/>
                  </a:lnTo>
                  <a:lnTo>
                    <a:pt x="1" y="1833"/>
                  </a:lnTo>
                  <a:lnTo>
                    <a:pt x="2" y="1817"/>
                  </a:lnTo>
                  <a:lnTo>
                    <a:pt x="2" y="1806"/>
                  </a:lnTo>
                  <a:lnTo>
                    <a:pt x="3" y="1806"/>
                  </a:lnTo>
                  <a:lnTo>
                    <a:pt x="3" y="1805"/>
                  </a:lnTo>
                  <a:lnTo>
                    <a:pt x="5" y="1787"/>
                  </a:lnTo>
                  <a:lnTo>
                    <a:pt x="6" y="1778"/>
                  </a:lnTo>
                  <a:lnTo>
                    <a:pt x="6" y="1777"/>
                  </a:lnTo>
                  <a:lnTo>
                    <a:pt x="6" y="1777"/>
                  </a:lnTo>
                  <a:lnTo>
                    <a:pt x="9" y="1757"/>
                  </a:lnTo>
                  <a:lnTo>
                    <a:pt x="11" y="1750"/>
                  </a:lnTo>
                  <a:lnTo>
                    <a:pt x="11" y="1750"/>
                  </a:lnTo>
                  <a:lnTo>
                    <a:pt x="11" y="1749"/>
                  </a:lnTo>
                  <a:lnTo>
                    <a:pt x="16" y="1727"/>
                  </a:lnTo>
                  <a:lnTo>
                    <a:pt x="17" y="1723"/>
                  </a:lnTo>
                  <a:lnTo>
                    <a:pt x="17" y="1722"/>
                  </a:lnTo>
                  <a:lnTo>
                    <a:pt x="17" y="1722"/>
                  </a:lnTo>
                  <a:lnTo>
                    <a:pt x="23" y="1698"/>
                  </a:lnTo>
                  <a:lnTo>
                    <a:pt x="24" y="1696"/>
                  </a:lnTo>
                  <a:lnTo>
                    <a:pt x="24" y="1696"/>
                  </a:lnTo>
                  <a:lnTo>
                    <a:pt x="24" y="1695"/>
                  </a:lnTo>
                  <a:lnTo>
                    <a:pt x="33" y="1669"/>
                  </a:lnTo>
                  <a:lnTo>
                    <a:pt x="33" y="1669"/>
                  </a:lnTo>
                  <a:lnTo>
                    <a:pt x="33" y="1669"/>
                  </a:lnTo>
                  <a:lnTo>
                    <a:pt x="33" y="1668"/>
                  </a:lnTo>
                  <a:cubicBezTo>
                    <a:pt x="104" y="1468"/>
                    <a:pt x="285" y="1315"/>
                    <a:pt x="511" y="1291"/>
                  </a:cubicBezTo>
                  <a:lnTo>
                    <a:pt x="1540" y="1178"/>
                  </a:lnTo>
                  <a:lnTo>
                    <a:pt x="12176" y="4"/>
                  </a:lnTo>
                  <a:cubicBezTo>
                    <a:pt x="12196" y="1"/>
                    <a:pt x="12215" y="0"/>
                    <a:pt x="1223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pic>
          <p:nvPicPr>
            <p:cNvPr id="43" name="图片 42" descr="F:/素材图片1/7901793_.jpg7901793_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" cstate="email"/>
            <a:srcRect l="-755" t="49078" r="762" b="-8007"/>
            <a:stretch>
              <a:fillRect/>
            </a:stretch>
          </p:blipFill>
          <p:spPr>
            <a:xfrm rot="21180000">
              <a:off x="3396" y="5486"/>
              <a:ext cx="12322" cy="8148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2754" h="8389">
                  <a:moveTo>
                    <a:pt x="422" y="0"/>
                  </a:moveTo>
                  <a:lnTo>
                    <a:pt x="12332" y="0"/>
                  </a:lnTo>
                  <a:cubicBezTo>
                    <a:pt x="12565" y="0"/>
                    <a:pt x="12754" y="189"/>
                    <a:pt x="12754" y="422"/>
                  </a:cubicBezTo>
                  <a:lnTo>
                    <a:pt x="12754" y="7967"/>
                  </a:lnTo>
                  <a:cubicBezTo>
                    <a:pt x="12754" y="8200"/>
                    <a:pt x="12565" y="8389"/>
                    <a:pt x="12332" y="8389"/>
                  </a:cubicBezTo>
                  <a:lnTo>
                    <a:pt x="422" y="8389"/>
                  </a:lnTo>
                  <a:cubicBezTo>
                    <a:pt x="189" y="8389"/>
                    <a:pt x="0" y="8200"/>
                    <a:pt x="0" y="7967"/>
                  </a:cubicBezTo>
                  <a:lnTo>
                    <a:pt x="0" y="422"/>
                  </a:lnTo>
                  <a:cubicBezTo>
                    <a:pt x="0" y="189"/>
                    <a:pt x="189" y="0"/>
                    <a:pt x="422" y="0"/>
                  </a:cubicBezTo>
                  <a:close/>
                </a:path>
              </a:pathLst>
            </a:custGeom>
            <a:ln w="15875">
              <a:noFill/>
            </a:ln>
          </p:spPr>
        </p:pic>
        <p:sp>
          <p:nvSpPr>
            <p:cNvPr id="44" name="任意多边形: 形状 357"/>
            <p:cNvSpPr/>
            <p:nvPr>
              <p:custDataLst>
                <p:tags r:id="rId17"/>
              </p:custDataLst>
            </p:nvPr>
          </p:nvSpPr>
          <p:spPr>
            <a:xfrm>
              <a:off x="2201" y="5027"/>
              <a:ext cx="621" cy="594"/>
            </a:xfrm>
            <a:custGeom>
              <a:avLst/>
              <a:gdLst>
                <a:gd name="connsiteX0" fmla="*/ 113779 w 212840"/>
                <a:gd name="connsiteY0" fmla="*/ 23248 h 203225"/>
                <a:gd name="connsiteX1" fmla="*/ 154927 w 212840"/>
                <a:gd name="connsiteY1" fmla="*/ 1721 h 203225"/>
                <a:gd name="connsiteX2" fmla="*/ 176328 w 212840"/>
                <a:gd name="connsiteY2" fmla="*/ 8203 h 203225"/>
                <a:gd name="connsiteX3" fmla="*/ 177978 w 212840"/>
                <a:gd name="connsiteY3" fmla="*/ 18294 h 203225"/>
                <a:gd name="connsiteX4" fmla="*/ 170072 w 212840"/>
                <a:gd name="connsiteY4" fmla="*/ 64015 h 203225"/>
                <a:gd name="connsiteX5" fmla="*/ 174644 w 212840"/>
                <a:gd name="connsiteY5" fmla="*/ 77921 h 203225"/>
                <a:gd name="connsiteX6" fmla="*/ 207982 w 212840"/>
                <a:gd name="connsiteY6" fmla="*/ 110306 h 203225"/>
                <a:gd name="connsiteX7" fmla="*/ 208347 w 212840"/>
                <a:gd name="connsiteY7" fmla="*/ 132529 h 203225"/>
                <a:gd name="connsiteX8" fmla="*/ 199219 w 212840"/>
                <a:gd name="connsiteY8" fmla="*/ 137166 h 203225"/>
                <a:gd name="connsiteX9" fmla="*/ 153118 w 212840"/>
                <a:gd name="connsiteY9" fmla="*/ 143834 h 203225"/>
                <a:gd name="connsiteX10" fmla="*/ 141211 w 212840"/>
                <a:gd name="connsiteY10" fmla="*/ 152407 h 203225"/>
                <a:gd name="connsiteX11" fmla="*/ 120542 w 212840"/>
                <a:gd name="connsiteY11" fmla="*/ 194031 h 203225"/>
                <a:gd name="connsiteX12" fmla="*/ 99482 w 212840"/>
                <a:gd name="connsiteY12" fmla="*/ 201545 h 203225"/>
                <a:gd name="connsiteX13" fmla="*/ 91967 w 212840"/>
                <a:gd name="connsiteY13" fmla="*/ 194031 h 203225"/>
                <a:gd name="connsiteX14" fmla="*/ 71488 w 212840"/>
                <a:gd name="connsiteY14" fmla="*/ 152407 h 203225"/>
                <a:gd name="connsiteX15" fmla="*/ 59582 w 212840"/>
                <a:gd name="connsiteY15" fmla="*/ 143834 h 203225"/>
                <a:gd name="connsiteX16" fmla="*/ 13481 w 212840"/>
                <a:gd name="connsiteY16" fmla="*/ 137166 h 203225"/>
                <a:gd name="connsiteX17" fmla="*/ 81 w 212840"/>
                <a:gd name="connsiteY17" fmla="*/ 119434 h 203225"/>
                <a:gd name="connsiteX18" fmla="*/ 4718 w 212840"/>
                <a:gd name="connsiteY18" fmla="*/ 110306 h 203225"/>
                <a:gd name="connsiteX19" fmla="*/ 38056 w 212840"/>
                <a:gd name="connsiteY19" fmla="*/ 77921 h 203225"/>
                <a:gd name="connsiteX20" fmla="*/ 42628 w 212840"/>
                <a:gd name="connsiteY20" fmla="*/ 64014 h 203225"/>
                <a:gd name="connsiteX21" fmla="*/ 34722 w 212840"/>
                <a:gd name="connsiteY21" fmla="*/ 18294 h 203225"/>
                <a:gd name="connsiteX22" fmla="*/ 47680 w 212840"/>
                <a:gd name="connsiteY22" fmla="*/ 71 h 203225"/>
                <a:gd name="connsiteX23" fmla="*/ 57772 w 212840"/>
                <a:gd name="connsiteY23" fmla="*/ 1721 h 203225"/>
                <a:gd name="connsiteX24" fmla="*/ 99016 w 212840"/>
                <a:gd name="connsiteY24" fmla="*/ 23248 h 203225"/>
                <a:gd name="connsiteX25" fmla="*/ 113779 w 212840"/>
                <a:gd name="connsiteY25" fmla="*/ 23248 h 20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2840" h="203225">
                  <a:moveTo>
                    <a:pt x="113779" y="23248"/>
                  </a:moveTo>
                  <a:lnTo>
                    <a:pt x="154927" y="1721"/>
                  </a:lnTo>
                  <a:cubicBezTo>
                    <a:pt x="162627" y="-2399"/>
                    <a:pt x="172208" y="503"/>
                    <a:pt x="176328" y="8203"/>
                  </a:cubicBezTo>
                  <a:cubicBezTo>
                    <a:pt x="177981" y="11291"/>
                    <a:pt x="178561" y="14841"/>
                    <a:pt x="177978" y="18294"/>
                  </a:cubicBezTo>
                  <a:lnTo>
                    <a:pt x="170072" y="64015"/>
                  </a:lnTo>
                  <a:cubicBezTo>
                    <a:pt x="169229" y="69119"/>
                    <a:pt x="170937" y="74313"/>
                    <a:pt x="174644" y="77921"/>
                  </a:cubicBezTo>
                  <a:lnTo>
                    <a:pt x="207982" y="110306"/>
                  </a:lnTo>
                  <a:cubicBezTo>
                    <a:pt x="214219" y="116342"/>
                    <a:pt x="214383" y="126292"/>
                    <a:pt x="208347" y="132529"/>
                  </a:cubicBezTo>
                  <a:cubicBezTo>
                    <a:pt x="205907" y="135050"/>
                    <a:pt x="202694" y="136683"/>
                    <a:pt x="199219" y="137166"/>
                  </a:cubicBezTo>
                  <a:lnTo>
                    <a:pt x="153118" y="143834"/>
                  </a:lnTo>
                  <a:cubicBezTo>
                    <a:pt x="147995" y="144597"/>
                    <a:pt x="143559" y="147791"/>
                    <a:pt x="141211" y="152407"/>
                  </a:cubicBezTo>
                  <a:lnTo>
                    <a:pt x="120542" y="194031"/>
                  </a:lnTo>
                  <a:cubicBezTo>
                    <a:pt x="116802" y="201922"/>
                    <a:pt x="107373" y="205286"/>
                    <a:pt x="99482" y="201545"/>
                  </a:cubicBezTo>
                  <a:cubicBezTo>
                    <a:pt x="96185" y="199983"/>
                    <a:pt x="93530" y="197328"/>
                    <a:pt x="91967" y="194031"/>
                  </a:cubicBezTo>
                  <a:lnTo>
                    <a:pt x="71488" y="152407"/>
                  </a:lnTo>
                  <a:cubicBezTo>
                    <a:pt x="69140" y="147791"/>
                    <a:pt x="64704" y="144597"/>
                    <a:pt x="59582" y="143834"/>
                  </a:cubicBezTo>
                  <a:lnTo>
                    <a:pt x="13481" y="137166"/>
                  </a:lnTo>
                  <a:cubicBezTo>
                    <a:pt x="4884" y="135970"/>
                    <a:pt x="-1115" y="128031"/>
                    <a:pt x="81" y="119434"/>
                  </a:cubicBezTo>
                  <a:cubicBezTo>
                    <a:pt x="564" y="115959"/>
                    <a:pt x="2197" y="112746"/>
                    <a:pt x="4718" y="110306"/>
                  </a:cubicBezTo>
                  <a:lnTo>
                    <a:pt x="38056" y="77921"/>
                  </a:lnTo>
                  <a:cubicBezTo>
                    <a:pt x="41763" y="74313"/>
                    <a:pt x="43470" y="69119"/>
                    <a:pt x="42628" y="64014"/>
                  </a:cubicBezTo>
                  <a:lnTo>
                    <a:pt x="34722" y="18294"/>
                  </a:lnTo>
                  <a:cubicBezTo>
                    <a:pt x="33268" y="9684"/>
                    <a:pt x="39070" y="1525"/>
                    <a:pt x="47680" y="71"/>
                  </a:cubicBezTo>
                  <a:cubicBezTo>
                    <a:pt x="51134" y="-512"/>
                    <a:pt x="54684" y="68"/>
                    <a:pt x="57772" y="1721"/>
                  </a:cubicBezTo>
                  <a:lnTo>
                    <a:pt x="99016" y="23248"/>
                  </a:lnTo>
                  <a:cubicBezTo>
                    <a:pt x="103626" y="25720"/>
                    <a:pt x="109168" y="25720"/>
                    <a:pt x="113779" y="2324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2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任意多边形: 形状 3"/>
            <p:cNvSpPr/>
            <p:nvPr>
              <p:custDataLst>
                <p:tags r:id="rId18"/>
              </p:custDataLst>
            </p:nvPr>
          </p:nvSpPr>
          <p:spPr>
            <a:xfrm rot="18960000">
              <a:off x="15073" y="13928"/>
              <a:ext cx="489" cy="431"/>
            </a:xfrm>
            <a:custGeom>
              <a:avLst/>
              <a:gdLst>
                <a:gd name="connsiteX0" fmla="*/ 0 w 262032"/>
                <a:gd name="connsiteY0" fmla="*/ 194786 h 230790"/>
                <a:gd name="connsiteX1" fmla="*/ 262033 w 262032"/>
                <a:gd name="connsiteY1" fmla="*/ 230791 h 230790"/>
                <a:gd name="connsiteX2" fmla="*/ 182213 w 262032"/>
                <a:gd name="connsiteY2" fmla="*/ 0 h 230790"/>
                <a:gd name="connsiteX3" fmla="*/ 0 w 262032"/>
                <a:gd name="connsiteY3" fmla="*/ 194786 h 230790"/>
                <a:gd name="connsiteX4" fmla="*/ 0 w 262032"/>
                <a:gd name="connsiteY4" fmla="*/ 194786 h 23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032" h="230790">
                  <a:moveTo>
                    <a:pt x="0" y="194786"/>
                  </a:moveTo>
                  <a:lnTo>
                    <a:pt x="262033" y="230791"/>
                  </a:lnTo>
                  <a:lnTo>
                    <a:pt x="182213" y="0"/>
                  </a:lnTo>
                  <a:lnTo>
                    <a:pt x="0" y="194786"/>
                  </a:lnTo>
                  <a:lnTo>
                    <a:pt x="0" y="194786"/>
                  </a:lnTo>
                  <a:close/>
                </a:path>
              </a:pathLst>
            </a:custGeom>
            <a:solidFill>
              <a:srgbClr val="FFF7E6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任意多边形: 形状 18"/>
            <p:cNvSpPr/>
            <p:nvPr>
              <p:custDataLst>
                <p:tags r:id="rId19"/>
              </p:custDataLst>
            </p:nvPr>
          </p:nvSpPr>
          <p:spPr>
            <a:xfrm>
              <a:off x="15237" y="11242"/>
              <a:ext cx="1733" cy="2886"/>
            </a:xfrm>
            <a:custGeom>
              <a:avLst/>
              <a:gdLst>
                <a:gd name="connsiteX0" fmla="*/ 842186 w 1100495"/>
                <a:gd name="connsiteY0" fmla="*/ 0 h 1832910"/>
                <a:gd name="connsiteX1" fmla="*/ 1100495 w 1100495"/>
                <a:gd name="connsiteY1" fmla="*/ 131275 h 1832910"/>
                <a:gd name="connsiteX2" fmla="*/ 258150 w 1100495"/>
                <a:gd name="connsiteY2" fmla="*/ 1832910 h 1832910"/>
                <a:gd name="connsiteX3" fmla="*/ 0 w 1100495"/>
                <a:gd name="connsiteY3" fmla="*/ 1701638 h 1832910"/>
                <a:gd name="connsiteX4" fmla="*/ 842186 w 1100495"/>
                <a:gd name="connsiteY4" fmla="*/ 0 h 183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495" h="1832910">
                  <a:moveTo>
                    <a:pt x="842186" y="0"/>
                  </a:moveTo>
                  <a:lnTo>
                    <a:pt x="1100495" y="131275"/>
                  </a:lnTo>
                  <a:lnTo>
                    <a:pt x="258150" y="1832910"/>
                  </a:lnTo>
                  <a:lnTo>
                    <a:pt x="0" y="1701638"/>
                  </a:lnTo>
                  <a:lnTo>
                    <a:pt x="84218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任意多边形: 形状 2"/>
            <p:cNvSpPr/>
            <p:nvPr>
              <p:custDataLst>
                <p:tags r:id="rId20"/>
              </p:custDataLst>
            </p:nvPr>
          </p:nvSpPr>
          <p:spPr>
            <a:xfrm rot="18960000">
              <a:off x="16598" y="10946"/>
              <a:ext cx="470" cy="536"/>
            </a:xfrm>
            <a:custGeom>
              <a:avLst/>
              <a:gdLst>
                <a:gd name="connsiteX0" fmla="*/ -71 w 251714"/>
                <a:gd name="connsiteY0" fmla="*/ 41391 h 287193"/>
                <a:gd name="connsiteX1" fmla="*/ 103370 w 251714"/>
                <a:gd name="connsiteY1" fmla="*/ 5196 h 287193"/>
                <a:gd name="connsiteX2" fmla="*/ 220120 w 251714"/>
                <a:gd name="connsiteY2" fmla="*/ 60488 h 287193"/>
                <a:gd name="connsiteX3" fmla="*/ 221194 w 251714"/>
                <a:gd name="connsiteY3" fmla="*/ 63680 h 287193"/>
                <a:gd name="connsiteX4" fmla="*/ 247769 w 251714"/>
                <a:gd name="connsiteY4" fmla="*/ 149405 h 287193"/>
                <a:gd name="connsiteX5" fmla="*/ 187666 w 251714"/>
                <a:gd name="connsiteY5" fmla="*/ 262371 h 287193"/>
                <a:gd name="connsiteX6" fmla="*/ 107561 w 251714"/>
                <a:gd name="connsiteY6" fmla="*/ 287041 h 287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714" h="287193">
                  <a:moveTo>
                    <a:pt x="-71" y="41391"/>
                  </a:moveTo>
                  <a:lnTo>
                    <a:pt x="103370" y="5196"/>
                  </a:lnTo>
                  <a:cubicBezTo>
                    <a:pt x="150878" y="-11775"/>
                    <a:pt x="203149" y="12980"/>
                    <a:pt x="220120" y="60488"/>
                  </a:cubicBezTo>
                  <a:cubicBezTo>
                    <a:pt x="220498" y="61545"/>
                    <a:pt x="220856" y="62609"/>
                    <a:pt x="221194" y="63680"/>
                  </a:cubicBezTo>
                  <a:lnTo>
                    <a:pt x="247769" y="149405"/>
                  </a:lnTo>
                  <a:cubicBezTo>
                    <a:pt x="262138" y="197175"/>
                    <a:pt x="235312" y="247596"/>
                    <a:pt x="187666" y="262371"/>
                  </a:cubicBezTo>
                  <a:lnTo>
                    <a:pt x="107561" y="287041"/>
                  </a:lnTo>
                </a:path>
              </a:pathLst>
            </a:custGeom>
            <a:solidFill>
              <a:srgbClr val="F4FAFA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任意多边形: 形状 5"/>
            <p:cNvSpPr/>
            <p:nvPr>
              <p:custDataLst>
                <p:tags r:id="rId21"/>
              </p:custDataLst>
            </p:nvPr>
          </p:nvSpPr>
          <p:spPr>
            <a:xfrm rot="18960000">
              <a:off x="15185" y="14251"/>
              <a:ext cx="168" cy="148"/>
            </a:xfrm>
            <a:custGeom>
              <a:avLst/>
              <a:gdLst>
                <a:gd name="connsiteX0" fmla="*/ 0 w 90106"/>
                <a:gd name="connsiteY0" fmla="*/ 66961 h 79343"/>
                <a:gd name="connsiteX1" fmla="*/ 90106 w 90106"/>
                <a:gd name="connsiteY1" fmla="*/ 79343 h 79343"/>
                <a:gd name="connsiteX2" fmla="*/ 62674 w 90106"/>
                <a:gd name="connsiteY2" fmla="*/ 0 h 79343"/>
                <a:gd name="connsiteX3" fmla="*/ 0 w 90106"/>
                <a:gd name="connsiteY3" fmla="*/ 66961 h 79343"/>
                <a:gd name="connsiteX4" fmla="*/ 0 w 90106"/>
                <a:gd name="connsiteY4" fmla="*/ 66961 h 7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06" h="79343">
                  <a:moveTo>
                    <a:pt x="0" y="66961"/>
                  </a:moveTo>
                  <a:lnTo>
                    <a:pt x="90106" y="79343"/>
                  </a:lnTo>
                  <a:lnTo>
                    <a:pt x="62674" y="0"/>
                  </a:lnTo>
                  <a:lnTo>
                    <a:pt x="0" y="66961"/>
                  </a:lnTo>
                  <a:lnTo>
                    <a:pt x="0" y="66961"/>
                  </a:lnTo>
                  <a:close/>
                </a:path>
              </a:pathLst>
            </a:custGeom>
            <a:solidFill>
              <a:srgbClr val="475766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任意多边形: 形状 13"/>
            <p:cNvSpPr/>
            <p:nvPr>
              <p:custDataLst>
                <p:tags r:id="rId22"/>
              </p:custDataLst>
            </p:nvPr>
          </p:nvSpPr>
          <p:spPr>
            <a:xfrm rot="18960000">
              <a:off x="16577" y="11053"/>
              <a:ext cx="391" cy="581"/>
            </a:xfrm>
            <a:custGeom>
              <a:avLst/>
              <a:gdLst>
                <a:gd name="connsiteX0" fmla="*/ 97822 w 209264"/>
                <a:gd name="connsiteY0" fmla="*/ 311182 h 311181"/>
                <a:gd name="connsiteX1" fmla="*/ 209264 w 209264"/>
                <a:gd name="connsiteY1" fmla="*/ 265462 h 311181"/>
                <a:gd name="connsiteX2" fmla="*/ 105823 w 209264"/>
                <a:gd name="connsiteY2" fmla="*/ 0 h 311181"/>
                <a:gd name="connsiteX3" fmla="*/ 0 w 209264"/>
                <a:gd name="connsiteY3" fmla="*/ 38576 h 311181"/>
                <a:gd name="connsiteX4" fmla="*/ 97822 w 209264"/>
                <a:gd name="connsiteY4" fmla="*/ 311182 h 311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64" h="311181">
                  <a:moveTo>
                    <a:pt x="97822" y="311182"/>
                  </a:moveTo>
                  <a:lnTo>
                    <a:pt x="209264" y="265462"/>
                  </a:lnTo>
                  <a:lnTo>
                    <a:pt x="105823" y="0"/>
                  </a:lnTo>
                  <a:lnTo>
                    <a:pt x="0" y="38576"/>
                  </a:lnTo>
                  <a:lnTo>
                    <a:pt x="97822" y="311182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任意多边形: 形状 31"/>
            <p:cNvSpPr/>
            <p:nvPr>
              <p:custDataLst>
                <p:tags r:id="rId23"/>
              </p:custDataLst>
            </p:nvPr>
          </p:nvSpPr>
          <p:spPr>
            <a:xfrm>
              <a:off x="15318" y="11364"/>
              <a:ext cx="1533" cy="2721"/>
            </a:xfrm>
            <a:custGeom>
              <a:avLst/>
              <a:gdLst>
                <a:gd name="connsiteX0" fmla="*/ 954805 w 973413"/>
                <a:gd name="connsiteY0" fmla="*/ 39660 h 1727721"/>
                <a:gd name="connsiteX1" fmla="*/ 973413 w 973413"/>
                <a:gd name="connsiteY1" fmla="*/ 49177 h 1727721"/>
                <a:gd name="connsiteX2" fmla="*/ 130745 w 973413"/>
                <a:gd name="connsiteY2" fmla="*/ 1727721 h 1727721"/>
                <a:gd name="connsiteX3" fmla="*/ 112138 w 973413"/>
                <a:gd name="connsiteY3" fmla="*/ 1718205 h 1727721"/>
                <a:gd name="connsiteX4" fmla="*/ 842667 w 973413"/>
                <a:gd name="connsiteY4" fmla="*/ 0 h 1727721"/>
                <a:gd name="connsiteX5" fmla="*/ 861275 w 973413"/>
                <a:gd name="connsiteY5" fmla="*/ 9517 h 1727721"/>
                <a:gd name="connsiteX6" fmla="*/ 18607 w 973413"/>
                <a:gd name="connsiteY6" fmla="*/ 1688061 h 1727721"/>
                <a:gd name="connsiteX7" fmla="*/ 0 w 973413"/>
                <a:gd name="connsiteY7" fmla="*/ 1678545 h 17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3413" h="1727721">
                  <a:moveTo>
                    <a:pt x="954805" y="39660"/>
                  </a:moveTo>
                  <a:lnTo>
                    <a:pt x="973413" y="49177"/>
                  </a:lnTo>
                  <a:lnTo>
                    <a:pt x="130745" y="1727721"/>
                  </a:lnTo>
                  <a:lnTo>
                    <a:pt x="112138" y="1718205"/>
                  </a:lnTo>
                  <a:close/>
                  <a:moveTo>
                    <a:pt x="842667" y="0"/>
                  </a:moveTo>
                  <a:lnTo>
                    <a:pt x="861275" y="9517"/>
                  </a:lnTo>
                  <a:lnTo>
                    <a:pt x="18607" y="1688061"/>
                  </a:lnTo>
                  <a:lnTo>
                    <a:pt x="0" y="1678545"/>
                  </a:lnTo>
                  <a:close/>
                </a:path>
              </a:pathLst>
            </a:custGeom>
            <a:solidFill>
              <a:srgbClr val="FFFCF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2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4" name="图片 363" descr="E:/设计素材图片2/zhenyu-luo-ARxN3sfuRj8-unsplash.jpgzhenyu-luo-ARxN3sfuRj8-unsplash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email"/>
          <a:srcRect l="200" t="-679" r="-736" b="667"/>
          <a:stretch>
            <a:fillRect/>
          </a:stretch>
        </p:blipFill>
        <p:spPr>
          <a:xfrm>
            <a:off x="439420" y="292100"/>
            <a:ext cx="5161280" cy="61118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53" h="4712">
                <a:moveTo>
                  <a:pt x="0" y="0"/>
                </a:moveTo>
                <a:lnTo>
                  <a:pt x="3353" y="0"/>
                </a:lnTo>
                <a:lnTo>
                  <a:pt x="3353" y="4712"/>
                </a:lnTo>
                <a:lnTo>
                  <a:pt x="0" y="471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74" name="图片 373" descr="E:/设计素材图片2/zhenyu-luo-ARxN3sfuRj8-unsplash.jpgzhenyu-luo-ARxN3sfuRj8-unsplash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email"/>
          <a:srcRect l="-365" t="-524" r="-632" b="-342"/>
          <a:stretch>
            <a:fillRect/>
          </a:stretch>
        </p:blipFill>
        <p:spPr>
          <a:xfrm>
            <a:off x="6223000" y="292100"/>
            <a:ext cx="5347970" cy="6187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53" h="4712">
                <a:moveTo>
                  <a:pt x="0" y="0"/>
                </a:moveTo>
                <a:lnTo>
                  <a:pt x="3353" y="0"/>
                </a:lnTo>
                <a:lnTo>
                  <a:pt x="3353" y="4712"/>
                </a:lnTo>
                <a:lnTo>
                  <a:pt x="0" y="4712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75005" y="568325"/>
            <a:ext cx="5363210" cy="57740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75705" y="520065"/>
            <a:ext cx="5344795" cy="582231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47650" y="1880235"/>
            <a:ext cx="8032115" cy="2570480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altLang="en-US" sz="4800">
                <a:solidFill>
                  <a:schemeClr val="accent3">
                    <a:lumMod val="75000"/>
                  </a:schemeClr>
                </a:solidFill>
              </a:rPr>
              <a:t>你认真感受</a:t>
            </a:r>
            <a:r>
              <a:rPr lang="zh-CN" altLang="en-US">
                <a:solidFill>
                  <a:schemeClr val="accent6"/>
                </a:solidFill>
                <a:latin typeface="嗷呜嗷呜心有萌虎" panose="02000503000000000000" charset="-122"/>
                <a:ea typeface="嗷呜嗷呜心有萌虎" panose="02000503000000000000" charset="-122"/>
              </a:rPr>
              <a:t>幸福</a:t>
            </a:r>
            <a:r>
              <a:rPr lang="zh-CN" altLang="en-US" sz="4800">
                <a:solidFill>
                  <a:schemeClr val="accent3">
                    <a:lumMod val="75000"/>
                  </a:schemeClr>
                </a:solidFill>
              </a:rPr>
              <a:t>的样子，本身就很</a:t>
            </a:r>
            <a:r>
              <a:rPr lang="zh-CN" altLang="en-US" sz="6600">
                <a:solidFill>
                  <a:schemeClr val="accent6"/>
                </a:solidFill>
                <a:latin typeface="嗷呜嗷呜心有萌虎" panose="02000503000000000000" charset="-122"/>
                <a:ea typeface="嗷呜嗷呜心有萌虎" panose="02000503000000000000" charset="-122"/>
              </a:rPr>
              <a:t>美</a:t>
            </a:r>
            <a:r>
              <a:rPr lang="zh-CN" altLang="en-US" sz="4800">
                <a:solidFill>
                  <a:schemeClr val="accent3">
                    <a:lumMod val="75000"/>
                  </a:schemeClr>
                </a:solidFill>
              </a:rPr>
              <a:t>~</a:t>
            </a:r>
            <a:endParaRPr lang="zh-CN" altLang="en-US" sz="480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87" name="图片 86" descr="E:/设计图片素材/cristian-grecu-6yBAQeeNROU-unsplash.jpgcristian-grecu-6yBAQeeNROU-unsplash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email"/>
          <a:srcRect l="-20" t="1070" r="-20" b="1070"/>
          <a:stretch>
            <a:fillRect/>
          </a:stretch>
        </p:blipFill>
        <p:spPr>
          <a:xfrm>
            <a:off x="7717279" y="1265897"/>
            <a:ext cx="3883312" cy="379866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32" h="8150">
                <a:moveTo>
                  <a:pt x="4232" y="780"/>
                </a:moveTo>
                <a:lnTo>
                  <a:pt x="6216" y="780"/>
                </a:lnTo>
                <a:lnTo>
                  <a:pt x="6216" y="8150"/>
                </a:lnTo>
                <a:lnTo>
                  <a:pt x="4232" y="8150"/>
                </a:lnTo>
                <a:lnTo>
                  <a:pt x="4232" y="780"/>
                </a:lnTo>
                <a:close/>
                <a:moveTo>
                  <a:pt x="0" y="780"/>
                </a:moveTo>
                <a:lnTo>
                  <a:pt x="1984" y="780"/>
                </a:lnTo>
                <a:lnTo>
                  <a:pt x="1984" y="8150"/>
                </a:lnTo>
                <a:lnTo>
                  <a:pt x="0" y="8150"/>
                </a:lnTo>
                <a:lnTo>
                  <a:pt x="0" y="780"/>
                </a:lnTo>
                <a:close/>
                <a:moveTo>
                  <a:pt x="6348" y="0"/>
                </a:moveTo>
                <a:lnTo>
                  <a:pt x="8332" y="0"/>
                </a:lnTo>
                <a:lnTo>
                  <a:pt x="8332" y="7370"/>
                </a:lnTo>
                <a:lnTo>
                  <a:pt x="6348" y="7370"/>
                </a:lnTo>
                <a:lnTo>
                  <a:pt x="6348" y="0"/>
                </a:lnTo>
                <a:close/>
                <a:moveTo>
                  <a:pt x="2116" y="0"/>
                </a:moveTo>
                <a:lnTo>
                  <a:pt x="4100" y="0"/>
                </a:lnTo>
                <a:lnTo>
                  <a:pt x="4100" y="7370"/>
                </a:lnTo>
                <a:lnTo>
                  <a:pt x="2116" y="7370"/>
                </a:lnTo>
                <a:lnTo>
                  <a:pt x="2116" y="0"/>
                </a:ln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VALUE" val="1436*146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40479650_1*d*1"/>
  <p:tag name="KSO_WM_TEMPLATE_CATEGORY" val="custom"/>
  <p:tag name="KSO_WM_TEMPLATE_INDEX" val="40479650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1"/>
  <p:tag name="KSO_WM_UNIT_PIC_EFFECT" val="1"/>
  <p:tag name="KSO_WM_UNIT_PLACING_PICTURE_USER_VIEWPORT" val="{&quot;height&quot;:5982.148713250843,&quot;width&quot;:6115.451367739769}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DOCER_RESOURCE_TRACE_INFO" val="{&quot;id&quot;:&quot;33413978&quot;,&quot;origin&quot;:0,&quot;type&quot;:&quot;pictures&quot;,&quot;user&quot;:&quot;270052501&quot;}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gradient&quot;:[{&quot;brightness&quot;:0,&quot;colorType&quot;:1,&quot;foreColorIndex&quot;:5,&quot;pos&quot;:1,&quot;transparency&quot;:0},{&quot;brightness&quot;:-0.2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4_4*l_h_a*1_1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FILL_TYPE" val="1"/>
  <p:tag name="KSO_WM_BEAUTIFY_FLAG" val="#wm#"/>
  <p:tag name="KSO_WM_UNIT_PRESET_TEXT" val="添加标题"/>
  <p:tag name="KSO_WM_UNIT_FILL_TYPE" val="3"/>
  <p:tag name="KSO_WM_DIAGRAM_USE_COLOR_VALUE" val="{&quot;color_scheme&quot;:1,&quot;color_type&quot;:1,&quot;theme_color_indexes&quot;:[7,8,7,8,7,8]}"/>
</p:tagLst>
</file>

<file path=ppt/tags/tag7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4_4*l_h_f*1_1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LAYER_COUNT" val="1"/>
  <p:tag name="KSO_WM_BEAUTIFY_FLAG" val="#wm#"/>
  <p:tag name="KSO_WM_UNIT_PRESET_TEXT" val="单击此处输入您的项正文具体内容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7,8,7,8,7,8]}"/>
</p:tagLst>
</file>

<file path=ppt/tags/tag7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gradient&quot;:[{&quot;brightness&quot;:0,&quot;colorType&quot;:1,&quot;foreColorIndex&quot;:5,&quot;pos&quot;:1,&quot;transparency&quot;:0},{&quot;brightness&quot;:-0.2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4_4*l_h_a*1_2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FILL_TYPE" val="1"/>
  <p:tag name="KSO_WM_BEAUTIFY_FLAG" val="#wm#"/>
  <p:tag name="KSO_WM_UNIT_PRESET_TEXT" val="添加标题"/>
  <p:tag name="KSO_WM_UNIT_FILL_TYPE" val="3"/>
  <p:tag name="KSO_WM_DIAGRAM_USE_COLOR_VALUE" val="{&quot;color_scheme&quot;:1,&quot;color_type&quot;:1,&quot;theme_color_indexes&quot;:[7,8,7,8,7,8]}"/>
</p:tagLst>
</file>

<file path=ppt/tags/tag72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520*51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1974_4*l_h_d*1_1_1"/>
  <p:tag name="KSO_WM_TEMPLATE_CATEGORY" val="diagram"/>
  <p:tag name="KSO_WM_TEMPLATE_INDEX" val="20231974"/>
  <p:tag name="KSO_WM_UNIT_LAYERLEVEL" val="1_1_1"/>
  <p:tag name="KSO_WM_TAG_VERSION" val="3.0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USE_COLOR_VALUE" val="{&quot;color_scheme&quot;:1,&quot;color_type&quot;:1,&quot;theme_color_indexes&quot;:[7,8,7,8,7,8]}"/>
  <p:tag name="KSO_DOCER_RESOURCE_TRACE_INFO" val="{&quot;id&quot;:&quot;42824290&quot;,&quot;origin&quot;:0,&quot;type&quot;:&quot;pictures&quot;,&quot;user&quot;:&quot;270052501&quot;}"/>
</p:tagLst>
</file>

<file path=ppt/tags/tag7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gradient&quot;:[{&quot;brightness&quot;:0,&quot;colorType&quot;:1,&quot;foreColorIndex&quot;:5,&quot;pos&quot;:1,&quot;transparency&quot;:0},{&quot;brightness&quot;:-0.2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974_4*l_h_a*1_3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FILL_TYPE" val="1"/>
  <p:tag name="KSO_WM_BEAUTIFY_FLAG" val="#wm#"/>
  <p:tag name="KSO_WM_UNIT_PRESET_TEXT" val="添加标题"/>
  <p:tag name="KSO_WM_UNIT_FILL_TYPE" val="3"/>
  <p:tag name="KSO_WM_DIAGRAM_USE_COLOR_VALUE" val="{&quot;color_scheme&quot;:1,&quot;color_type&quot;:1,&quot;theme_color_indexes&quot;:[7,8,7,8,7,8]}"/>
</p:tagLst>
</file>

<file path=ppt/tags/tag74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520*51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1974_4*l_h_d*1_2_1"/>
  <p:tag name="KSO_WM_TEMPLATE_CATEGORY" val="diagram"/>
  <p:tag name="KSO_WM_TEMPLATE_INDEX" val="20231974"/>
  <p:tag name="KSO_WM_UNIT_LAYERLEVEL" val="1_1_1"/>
  <p:tag name="KSO_WM_TAG_VERSION" val="3.0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USE_COLOR_VALUE" val="{&quot;color_scheme&quot;:1,&quot;color_type&quot;:1,&quot;theme_color_indexes&quot;:[7,8,7,8,7,8]}"/>
  <p:tag name="KSO_DOCER_RESOURCE_TRACE_INFO" val="{&quot;id&quot;:&quot;95442825&quot;,&quot;origin&quot;:0,&quot;type&quot;:&quot;pictures&quot;,&quot;user&quot;:&quot;270052501&quot;}"/>
</p:tagLst>
</file>

<file path=ppt/tags/tag75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gradient&quot;:[{&quot;brightness&quot;:0,&quot;colorType&quot;:1,&quot;foreColorIndex&quot;:5,&quot;pos&quot;:1,&quot;transparency&quot;:0},{&quot;brightness&quot;:-0.2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1974_4*l_h_a*1_4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FILL_TYPE" val="1"/>
  <p:tag name="KSO_WM_BEAUTIFY_FLAG" val="#wm#"/>
  <p:tag name="KSO_WM_UNIT_PRESET_TEXT" val="添加标题"/>
  <p:tag name="KSO_WM_UNIT_FILL_TYPE" val="3"/>
  <p:tag name="KSO_WM_DIAGRAM_USE_COLOR_VALUE" val="{&quot;color_scheme&quot;:1,&quot;color_type&quot;:1,&quot;theme_color_indexes&quot;:[7,8,7,8,7,8]}"/>
</p:tagLst>
</file>

<file path=ppt/tags/tag76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gradient&quot;:[{&quot;brightness&quot;:0,&quot;colorType&quot;:1,&quot;foreColorIndex&quot;:5,&quot;pos&quot;:1,&quot;transparency&quot;:0},{&quot;brightness&quot;:-0.25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231974_4*l_h_a*1_5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FILL_TYPE" val="1"/>
  <p:tag name="KSO_WM_BEAUTIFY_FLAG" val="#wm#"/>
  <p:tag name="KSO_WM_UNIT_PRESET_TEXT" val="添加标题"/>
  <p:tag name="KSO_WM_UNIT_FILL_TYPE" val="3"/>
  <p:tag name="KSO_WM_DIAGRAM_USE_COLOR_VALUE" val="{&quot;color_scheme&quot;:1,&quot;color_type&quot;:1,&quot;theme_color_indexes&quot;:[7,8,7,8,7,8]}"/>
</p:tagLst>
</file>

<file path=ppt/tags/tag7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520*51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1974_4*l_h_d*1_4_1"/>
  <p:tag name="KSO_WM_TEMPLATE_CATEGORY" val="diagram"/>
  <p:tag name="KSO_WM_TEMPLATE_INDEX" val="20231974"/>
  <p:tag name="KSO_WM_UNIT_LAYERLEVEL" val="1_1_1"/>
  <p:tag name="KSO_WM_TAG_VERSION" val="3.0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USE_COLOR_VALUE" val="{&quot;color_scheme&quot;:1,&quot;color_type&quot;:1,&quot;theme_color_indexes&quot;:[7,8,7,8,7,8]}"/>
  <p:tag name="KSO_DOCER_RESOURCE_TRACE_INFO" val="{&quot;id&quot;:&quot;78990678&quot;,&quot;origin&quot;:0,&quot;type&quot;:&quot;pictures&quot;,&quot;user&quot;:&quot;270052501&quot;}"/>
</p:tagLst>
</file>

<file path=ppt/tags/tag78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520*51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5_1"/>
  <p:tag name="KSO_WM_UNIT_ID" val="diagram20231974_4*l_h_d*1_5_1"/>
  <p:tag name="KSO_WM_TEMPLATE_CATEGORY" val="diagram"/>
  <p:tag name="KSO_WM_TEMPLATE_INDEX" val="20231974"/>
  <p:tag name="KSO_WM_UNIT_LAYERLEVEL" val="1_1_1"/>
  <p:tag name="KSO_WM_TAG_VERSION" val="3.0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USE_COLOR_VALUE" val="{&quot;color_scheme&quot;:1,&quot;color_type&quot;:1,&quot;theme_color_indexes&quot;:[7,8,7,8,7,8]}"/>
  <p:tag name="KSO_DOCER_RESOURCE_TRACE_INFO" val="{&quot;id&quot;:&quot;162774906&quot;,&quot;origin&quot;:0,&quot;type&quot;:&quot;pictures&quot;,&quot;user&quot;:&quot;270052501&quot;}"/>
</p:tagLst>
</file>

<file path=ppt/tags/tag79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1974_4*l_h_f*1_5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LAYER_COUNT" val="1"/>
  <p:tag name="KSO_WM_BEAUTIFY_FLAG" val="#wm#"/>
  <p:tag name="KSO_WM_UNIT_PRESET_TEXT" val="单击此处输入您的项正文具体内容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7,8,7,8,7,8]}"/>
</p:tagLst>
</file>

<file path=ppt/tags/tag8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4_4*l_h_f*1_2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LAYER_COUNT" val="1"/>
  <p:tag name="KSO_WM_BEAUTIFY_FLAG" val="#wm#"/>
  <p:tag name="KSO_WM_UNIT_PRESET_TEXT" val="单击此处输入您的项正文内容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7,8,7,8,7,8]}"/>
</p:tagLst>
</file>

<file path=ppt/tags/tag8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974_4*l_h_f*1_3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LAYER_COUNT" val="1"/>
  <p:tag name="KSO_WM_BEAUTIFY_FLAG" val="#wm#"/>
  <p:tag name="KSO_WM_UNIT_PRESET_TEXT" val="单击此处输入您的项正文具体内容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7,8,7,8,7,8]}"/>
</p:tagLst>
</file>

<file path=ppt/tags/tag82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974_4*l_h_f*1_4_1"/>
  <p:tag name="KSO_WM_TEMPLATE_CATEGORY" val="diagram"/>
  <p:tag name="KSO_WM_TEMPLATE_INDEX" val="20231974"/>
  <p:tag name="KSO_WM_UNIT_LAYERLEVEL" val="1_1_1"/>
  <p:tag name="KSO_WM_TAG_VERSION" val="3.0"/>
  <p:tag name="KSO_WM_UNIT_TEXT_TYPE" val="1"/>
  <p:tag name="KSO_WM_UNIT_TEXT_LAYER_COUNT" val="1"/>
  <p:tag name="KSO_WM_BEAUTIFY_FLAG" val="#wm#"/>
  <p:tag name="KSO_WM_UNIT_PRESET_TEXT" val="单击此处输入您的项正文内容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7,8,7,8,7,8]}"/>
</p:tagLst>
</file>

<file path=ppt/tags/tag8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499.0749938964844,&quot;left&quot;:44.72501220703125,&quot;top&quot;:77.52500610351562,&quot;width&quot;:851.349975585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519*51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1974_4*l_h_d*1_3_1"/>
  <p:tag name="KSO_WM_TEMPLATE_CATEGORY" val="diagram"/>
  <p:tag name="KSO_WM_TEMPLATE_INDEX" val="20231974"/>
  <p:tag name="KSO_WM_UNIT_LAYERLEVEL" val="1_1_1"/>
  <p:tag name="KSO_WM_TAG_VERSION" val="3.0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DIAGRAM_USE_COLOR_VALUE" val="{&quot;color_scheme&quot;:1,&quot;color_type&quot;:1,&quot;theme_color_indexes&quot;:[7,8,7,8,7,8]}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29&quot;:[50000199,50052445],&quot;65&quot;:[20205081],&quot;70&quot;:[3402937,3321496]}"/>
</p:tagLst>
</file>

<file path=ppt/tags/tag85.xml><?xml version="1.0" encoding="utf-8"?>
<p:tagLst xmlns:p="http://schemas.openxmlformats.org/presentationml/2006/main">
  <p:tag name="KSO_WM_DIAGRAM_VIRTUALLY_FRAME" val="{&quot;height&quot;:430.2811671868243,&quot;left&quot;:48.1751968503937,&quot;top&quot;:79.57500610351562,&quot;width&quot;:801.2247244094488}"/>
  <p:tag name="KSO_DOCER_RESOURCE_TRACE_INFO" val="{&quot;id&quot;:&quot;75480658&quot;,&quot;origin&quot;:0,&quot;type&quot;:&quot;pictures&quot;,&quot;user&quot;:&quot;270052501&quot;}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5662_3*l_h_i*1_1_1"/>
  <p:tag name="KSO_WM_TEMPLATE_CATEGORY" val="diagram"/>
  <p:tag name="KSO_WM_TEMPLATE_INDEX" val="2023566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brightness&quot;:-0.25,&quot;colorType&quot;:1,&quot;foreColorIndex&quot;:5,&quot;transparency&quot;:0.7300000190734863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5"/>
  <p:tag name="KSO_WM_DIAGRAM_USE_COLOR_VALUE" val="{&quot;color_scheme&quot;:1,&quot;color_type&quot;:1,&quot;theme_color_indexes&quot;:[7,8,7,8,7,8]}"/>
</p:tagLst>
</file>

<file path=ppt/tags/tag87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5662_3*l_h_f*1_1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UNIT_VALUE" val="46"/>
  <p:tag name="KSO_WM_DIAGRAM_VERSION" val="3"/>
  <p:tag name="KSO_WM_DIAGRAM_COLOR_TRICK" val="1"/>
  <p:tag name="KSO_WM_DIAGRAM_COLOR_TEXT_CAN_REMOVE" val="n"/>
  <p:tag name="KSO_WM_UNIT_PRESET_TEXT" val="单击添加正文，文字是您思想的提炼，请尽量言简意赅阐述内容。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5662_3*l_h_a*1_1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UNIT_VALUE" val="17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89.xml><?xml version="1.0" encoding="utf-8"?>
<p:tagLst xmlns:p="http://schemas.openxmlformats.org/presentationml/2006/main">
  <p:tag name="KSO_WM_UNIT_PICTURE_SUBTYPE" val="b"/>
  <p:tag name="KSO_WM_UNIT_VALUE" val="218*3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5662_3*l_h_d*1_1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955"/>
  <p:tag name="KSO_WM_DIAGRAM_USE_COLOR_VALUE" val="{&quot;color_scheme&quot;:1,&quot;color_type&quot;:1,&quot;theme_color_indexes&quot;:[7,8,7,8,7,8]}"/>
</p:tagLst>
</file>

<file path=ppt/tags/tag90.xml><?xml version="1.0" encoding="utf-8"?>
<p:tagLst xmlns:p="http://schemas.openxmlformats.org/presentationml/2006/main">
  <p:tag name="KSO_WM_DIAGRAM_VIRTUALLY_FRAME" val="{&quot;height&quot;:430.2811671868243,&quot;left&quot;:48.1751968503937,&quot;top&quot;:79.57500610351562,&quot;width&quot;:801.2247244094488}"/>
  <p:tag name="KSO_DOCER_RESOURCE_TRACE_INFO" val="{&quot;id&quot;:&quot;108466186&quot;,&quot;origin&quot;:0,&quot;type&quot;:&quot;pictures&quot;,&quot;user&quot;:&quot;270052501&quot;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5662_3*l_h_i*1_2_1"/>
  <p:tag name="KSO_WM_TEMPLATE_CATEGORY" val="diagram"/>
  <p:tag name="KSO_WM_TEMPLATE_INDEX" val="2023566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brightness&quot;:-0.25,&quot;colorType&quot;:1,&quot;foreColorIndex&quot;:5,&quot;transparency&quot;:0.7300000190734863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5"/>
  <p:tag name="KSO_WM_DIAGRAM_USE_COLOR_VALUE" val="{&quot;color_scheme&quot;:1,&quot;color_type&quot;:1,&quot;theme_color_indexes&quot;:[7,8,7,8,7,8]}"/>
</p:tagLst>
</file>

<file path=ppt/tags/tag92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5662_3*l_h_f*1_2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UNIT_VALUE" val="46"/>
  <p:tag name="KSO_WM_DIAGRAM_VERSION" val="3"/>
  <p:tag name="KSO_WM_DIAGRAM_COLOR_TRICK" val="1"/>
  <p:tag name="KSO_WM_DIAGRAM_COLOR_TEXT_CAN_REMOVE" val="n"/>
  <p:tag name="KSO_WM_UNIT_PRESET_TEXT" val="单击此处添加正文内容，文字是您思想的提炼，请尽量言简意赅阐述内容。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5662_3*l_h_a*1_2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UNIT_VALUE" val="17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94.xml><?xml version="1.0" encoding="utf-8"?>
<p:tagLst xmlns:p="http://schemas.openxmlformats.org/presentationml/2006/main">
  <p:tag name="KSO_WM_UNIT_PICTURE_SUBTYPE" val="b"/>
  <p:tag name="KSO_WM_UNIT_VALUE" val="218*3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5662_3*l_h_d*1_2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943"/>
  <p:tag name="KSO_WM_DIAGRAM_USE_COLOR_VALUE" val="{&quot;color_scheme&quot;:1,&quot;color_type&quot;:1,&quot;theme_color_indexes&quot;:[7,8,7,8,7,8]}"/>
</p:tagLst>
</file>

<file path=ppt/tags/tag95.xml><?xml version="1.0" encoding="utf-8"?>
<p:tagLst xmlns:p="http://schemas.openxmlformats.org/presentationml/2006/main">
  <p:tag name="KSO_WM_DIAGRAM_VIRTUALLY_FRAME" val="{&quot;height&quot;:430.2811671868243,&quot;left&quot;:48.1751968503937,&quot;top&quot;:79.57500610351562,&quot;width&quot;:801.2247244094488}"/>
  <p:tag name="KSO_DOCER_RESOURCE_TRACE_INFO" val="{&quot;id&quot;:&quot;203422310&quot;,&quot;origin&quot;:0,&quot;type&quot;:&quot;pictures&quot;,&quot;user&quot;:&quot;270052501&quot;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5662_3*l_h_i*1_3_1"/>
  <p:tag name="KSO_WM_TEMPLATE_CATEGORY" val="diagram"/>
  <p:tag name="KSO_WM_TEMPLATE_INDEX" val="2023566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brightness&quot;:-0.25,&quot;colorType&quot;:1,&quot;foreColorIndex&quot;:5,&quot;transparency&quot;:0.7300000190734863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5"/>
  <p:tag name="KSO_WM_DIAGRAM_USE_COLOR_VALUE" val="{&quot;color_scheme&quot;:1,&quot;color_type&quot;:1,&quot;theme_color_indexes&quot;:[7,8,7,8,7,8]}"/>
</p:tagLst>
</file>

<file path=ppt/tags/tag97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5662_3*l_h_f*1_3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正文，文字是您思想的提炼，请尽量言简意赅阐述内容。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5662_3*l_h_a*1_3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99.xml><?xml version="1.0" encoding="utf-8"?>
<p:tagLst xmlns:p="http://schemas.openxmlformats.org/presentationml/2006/main">
  <p:tag name="KSO_WM_UNIT_PICTURE_SUBTYPE" val="b"/>
  <p:tag name="KSO_WM_UNIT_VALUE" val="218*3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5662_3*l_h_d*1_3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958"/>
  <p:tag name="KSO_WM_DIAGRAM_USE_COLOR_VALUE" val="{&quot;color_scheme&quot;:1,&quot;color_type&quot;:1,&quot;theme_color_indexes&quot;:[7,8,7,8,7,8]}"/>
</p:tagLst>
</file>

<file path=ppt/tags/tag100.xml><?xml version="1.0" encoding="utf-8"?>
<p:tagLst xmlns:p="http://schemas.openxmlformats.org/presentationml/2006/main">
  <p:tag name="KSO_WM_DIAGRAM_VIRTUALLY_FRAME" val="{&quot;height&quot;:430.2811671868243,&quot;left&quot;:48.1751968503937,&quot;top&quot;:79.57500610351562,&quot;width&quot;:801.2247244094488}"/>
  <p:tag name="KSO_DOCER_RESOURCE_TRACE_INFO" val="{&quot;id&quot;:&quot;221353537&quot;,&quot;origin&quot;:0,&quot;type&quot;:&quot;pictures&quot;,&quot;user&quot;:&quot;270052501&quot;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5662_3*l_h_i*1_4_1"/>
  <p:tag name="KSO_WM_TEMPLATE_CATEGORY" val="diagram"/>
  <p:tag name="KSO_WM_TEMPLATE_INDEX" val="2023566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brightness&quot;:-0.25,&quot;colorType&quot;:1,&quot;foreColorIndex&quot;:5,&quot;transparency&quot;:0.7300000190734863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5"/>
  <p:tag name="KSO_WM_DIAGRAM_USE_COLOR_VALUE" val="{&quot;color_scheme&quot;:1,&quot;color_type&quot;:1,&quot;theme_color_indexes&quot;:[7,8,7,8,7,8]}"/>
</p:tagLst>
</file>

<file path=ppt/tags/tag102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5662_3*l_h_f*1_4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此处添加正文内容，文字是您思想的提炼，请尽量言简意赅阐述内容。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235662_3*l_h_a*1_4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7,8,7,8,7,8]}"/>
</p:tagLst>
</file>

<file path=ppt/tags/tag104.xml><?xml version="1.0" encoding="utf-8"?>
<p:tagLst xmlns:p="http://schemas.openxmlformats.org/presentationml/2006/main">
  <p:tag name="KSO_WM_UNIT_PICTURE_SUBTYPE" val="b"/>
  <p:tag name="KSO_WM_UNIT_VALUE" val="218*37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4_1"/>
  <p:tag name="KSO_WM_UNIT_ID" val="diagram20235662_3*l_h_d*1_4_1"/>
  <p:tag name="KSO_WM_TEMPLATE_CATEGORY" val="diagram"/>
  <p:tag name="KSO_WM_TEMPLATE_INDEX" val="20235662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13"/>
  <p:tag name="KSO_WM_DIAGRAM_MAX_ITEMCNT" val="4"/>
  <p:tag name="KSO_WM_DIAGRAM_MIN_ITEMCNT" val="2"/>
  <p:tag name="KSO_WM_DIAGRAM_VIRTUALLY_FRAME" val="{&quot;height&quot;:430.2811671868243,&quot;left&quot;:48.1751968503937,&quot;top&quot;:79.57500610351562,&quot;width&quot;:801.22472440944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961"/>
  <p:tag name="KSO_WM_DIAGRAM_USE_COLOR_VALUE" val="{&quot;color_scheme&quot;:1,&quot;color_type&quot;:1,&quot;theme_color_indexes&quot;:[7,8,7,8,7,8]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5662_3*l_h_i*1_1_1"/>
  <p:tag name="KSO_WM_TEMPLATE_CATEGORY" val="diagram"/>
  <p:tag name="KSO_WM_TEMPLATE_INDEX" val="20235662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430.2811671868243,&quot;left&quot;:85.7751968503937,&quot;top&quot;:82.77500610351562,&quot;width&quot;:801.224724409448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4000000059604645,&quot;colorType&quot;:1,&quot;foreColorIndex&quot;:5,&quot;transparency&quot;:0},&quot;type&quot;:1},&quot;shadow&quot;:{&quot;brightness&quot;:-0.25,&quot;colorType&quot;:1,&quot;foreColorIndex&quot;:5,&quot;transparency&quot;:0.7300000190734863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LINE_FORE_SCHEMECOLOR_INDEX" val="5"/>
  <p:tag name="KSO_WM_DIAGRAM_USE_COLOR_VALUE" val="{&quot;color_scheme&quot;:1,&quot;color_type&quot;:1,&quot;theme_color_indexes&quot;:[7,8,7,8,7,8]}"/>
</p:tagLst>
</file>

<file path=ppt/tags/tag106.xml><?xml version="1.0" encoding="utf-8"?>
<p:tagLst xmlns:p="http://schemas.openxmlformats.org/presentationml/2006/main">
  <p:tag name="KSO_DOCER_RESOURCE_TRACE_INFO" val="{&quot;id&quot;:&quot;50071216&quot;,&quot;origin&quot;:0,&quot;type&quot;:&quot;textbox&quot;,&quot;user&quot;:&quot;270052501&quot;}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9&quot;:[20348708,50071930,50071216],&quot;29&quot;:[50000199,50052445],&quot;65&quot;:[20205081],&quot;70&quot;:[3402937,3321496,3325808,3326212,3331610,3405983]}"/>
</p:tagLst>
</file>

<file path=ppt/tags/tag108.xml><?xml version="1.0" encoding="utf-8"?>
<p:tagLst xmlns:p="http://schemas.openxmlformats.org/presentationml/2006/main">
  <p:tag name="KSO_WM_BEAUTIFY_FLAG" val="#wm#"/>
  <p:tag name="KSO_WM_UNIT_VALUE" val="2105*261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40479663_1*d*1"/>
  <p:tag name="KSO_WM_TEMPLATE_CATEGORY" val="custom"/>
  <p:tag name="KSO_WM_TEMPLATE_INDEX" val="40479663"/>
  <p:tag name="KSO_WM_UNIT_LAYERLEVEL" val="1"/>
  <p:tag name="KSO_WM_TAG_VERSION" val="3.0"/>
  <p:tag name="KSO_WM_UNIT_PIC_EFFECT" val="1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UNIT_PIC_EFFECT" val="1"/>
  <p:tag name="KSO_WM_UNIT_PLACING_PICTURE_USER_VIEWPORT" val="{&quot;height&quot;:6361.461596488953,&quot;width&quot;:8822.352096502362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5073_1*i*1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73_1*i*2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14.xml><?xml version="1.0" encoding="utf-8"?>
<p:tagLst xmlns:p="http://schemas.openxmlformats.org/presentationml/2006/main">
  <p:tag name="KSO_WM_UNIT_VALUE" val="1436*218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073_1*d*1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73_1*i*3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73_1*i*4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73_1*i*5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5073_1*i*6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35073_1*i*7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35073_1*i*8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custom20235073_1*i*9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2.xml><?xml version="1.0" encoding="utf-8"?>
<p:tagLst xmlns:p="http://schemas.openxmlformats.org/presentationml/2006/main">
  <p:tag name="KSO_WM_UNIT_PIC_EFFECT" val="1"/>
  <p:tag name="KSO_WM_UNIT_PLACING_PICTURE_USER_VIEWPORT" val="{&quot;height&quot;:6361.461596488953,&quot;width&quot;:8822.352096502362}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5073_1*i*1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73_1*i*2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5.xml><?xml version="1.0" encoding="utf-8"?>
<p:tagLst xmlns:p="http://schemas.openxmlformats.org/presentationml/2006/main">
  <p:tag name="KSO_WM_UNIT_VALUE" val="1436*218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073_1*d*1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73_1*i*3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73_1*i*4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73_1*i*5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5073_1*i*6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35073_1*i*7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35073_1*i*8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custom20235073_1*i*9"/>
  <p:tag name="KSO_WM_TEMPLATE_CATEGORY" val="custom"/>
  <p:tag name="KSO_WM_TEMPLATE_INDEX" val="20235073"/>
  <p:tag name="KSO_WM_UNIT_LAYERLEVEL" val="1"/>
  <p:tag name="KSO_WM_TAG_VERSION" val="3.0"/>
  <p:tag name="KSO_WM_BEAUTIFY_FLAG" val="#wm#"/>
  <p:tag name="KSO_WM_UNIT_PIC_EFFECT" val="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UNIT_VALUE" val="1884*134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491_1*d*1"/>
  <p:tag name="KSO_WM_TEMPLATE_CATEGORY" val="custom"/>
  <p:tag name="KSO_WM_TEMPLATE_INDEX" val="20238491"/>
  <p:tag name="KSO_WM_UNIT_LAYERLEVEL" val="1"/>
  <p:tag name="KSO_WM_TAG_VERSION" val="1.0"/>
  <p:tag name="KSO_WM_UNIT_PIC_EFFECT" val="1"/>
  <p:tag name="KSO_WM_UNIT_PLACING_PICTURE_USER_VIEWPORT" val="{&quot;height&quot;:7706.75045823514,&quot;width&quot;:5424.819587205}"/>
</p:tagLst>
</file>

<file path=ppt/tags/tag135.xml><?xml version="1.0" encoding="utf-8"?>
<p:tagLst xmlns:p="http://schemas.openxmlformats.org/presentationml/2006/main">
  <p:tag name="KSO_WM_BEAUTIFY_FLAG" val="#wm#"/>
  <p:tag name="KSO_WM_UNIT_VALUE" val="1884*134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491_1*d*1"/>
  <p:tag name="KSO_WM_TEMPLATE_CATEGORY" val="custom"/>
  <p:tag name="KSO_WM_TEMPLATE_INDEX" val="20238491"/>
  <p:tag name="KSO_WM_UNIT_LAYERLEVEL" val="1"/>
  <p:tag name="KSO_WM_TAG_VERSION" val="1.0"/>
  <p:tag name="KSO_WM_UNIT_PIC_EFFECT" val="1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UNIT_PLACING_PICTURE_USER_VIEWPORT" val="{&quot;height&quot;:8025,&quot;width&quot;:7455}"/>
</p:tagLst>
</file>

<file path=ppt/tags/tag138.xml><?xml version="1.0" encoding="utf-8"?>
<p:tagLst xmlns:p="http://schemas.openxmlformats.org/presentationml/2006/main">
  <p:tag name="KSO_WM_UNIT_PLACING_PICTURE_USER_VIEWPORT" val="{&quot;height&quot;:8055,&quot;width&quot;:7395}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VALUE" val="1436*146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40479650_1*d*1"/>
  <p:tag name="KSO_WM_TEMPLATE_CATEGORY" val="custom"/>
  <p:tag name="KSO_WM_TEMPLATE_INDEX" val="40479650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USESOURCEFORMAT_APPLY" val="1"/>
  <p:tag name="KSO_WM_UNIT_PIC_EFFECT" val="1"/>
  <p:tag name="KSO_WM_UNIT_PLACING_PICTURE_USER_VIEWPORT" val="{&quot;height&quot;:5982.148713250843,&quot;width&quot;:6115.451367739769}"/>
</p:tagLst>
</file>

<file path=ppt/tags/tag1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3.xml><?xml version="1.0" encoding="utf-8"?>
<p:tagLst xmlns:p="http://schemas.openxmlformats.org/presentationml/2006/main">
  <p:tag name="COMMONDATA" val="eyJoZGlkIjoiYjNlYjFhOTIzNmY3MTNiYWViZmFmMDNhNTFjMDEyNDQifQ=="/>
  <p:tag name="KSO_WPP_MARK_KEY" val="fde77470-4281-4083-9bf5-31c757f4f559"/>
  <p:tag name="commondata" val="eyJoZGlkIjoiNzY0N2FlYjY1MTdhZDY1MDAwZGE3YTYzNWQyMDYzOTAifQ=="/>
  <p:tag name="resource_record_key" val="{&quot;19&quot;:[20348708,50071930,50071216],&quot;29&quot;:[50000199,50052445],&quot;65&quot;:[20205081],&quot;70&quot;:[3402937,3321496,3325808,3326212,3331610,340598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744</Words>
  <Application>WPS 演示</Application>
  <PresentationFormat>宽屏</PresentationFormat>
  <Paragraphs>74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宋体</vt:lpstr>
      <vt:lpstr>Wingdings</vt:lpstr>
      <vt:lpstr>Wingdings</vt:lpstr>
      <vt:lpstr>黑体</vt:lpstr>
      <vt:lpstr>嗷呜嗷呜心有萌虎</vt:lpstr>
      <vt:lpstr>华文楷体</vt:lpstr>
      <vt:lpstr>微软雅黑</vt:lpstr>
      <vt:lpstr>+中文正文</vt:lpstr>
      <vt:lpstr>Segoe Print</vt:lpstr>
      <vt:lpstr>汉仪正圆 55简</vt:lpstr>
      <vt:lpstr>汉仪傲娇体简</vt:lpstr>
      <vt:lpstr>Arial Unicode MS</vt:lpstr>
      <vt:lpstr>Calibri</vt:lpstr>
      <vt:lpstr>Office 主题​​</vt:lpstr>
      <vt:lpstr>“让风听见我的幸福” ----纸杯风铃创作活动</vt:lpstr>
      <vt:lpstr>纸杯倒放 在杯身记录你的小确幸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你认真感受幸福的样子，本身就很美~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瑾儿</cp:lastModifiedBy>
  <cp:revision>172</cp:revision>
  <dcterms:created xsi:type="dcterms:W3CDTF">2019-06-19T02:08:00Z</dcterms:created>
  <dcterms:modified xsi:type="dcterms:W3CDTF">2026-03-31T04:17:05Z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2CAD2B48C5F84855B70BEAAA27974E14_11</vt:lpwstr>
  </property>
</Properties>
</file>