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30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2024/5/2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2024/5/2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2024/5/2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2024/5/2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2024/5/2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2024/5/2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2024/5/2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2024/5/2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2024/5/2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2024/5/2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2024/5/2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2024/5/2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image" Target="../media/image1.jpeg"/><Relationship Id="rId7" Type="http://schemas.openxmlformats.org/officeDocument/2006/relationships/image" Target="../media/image3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Relationship Id="rId6" Type="http://schemas.openxmlformats.org/officeDocument/2006/relationships/slide" Target="slide5.xml"/><Relationship Id="rId11" Type="http://schemas.openxmlformats.org/officeDocument/2006/relationships/slide" Target="slide6.xml"/><Relationship Id="rId5" Type="http://schemas.openxmlformats.org/officeDocument/2006/relationships/slide" Target="slide3.xml"/><Relationship Id="rId10" Type="http://schemas.openxmlformats.org/officeDocument/2006/relationships/image" Target="../media/image5.jpeg"/><Relationship Id="rId4" Type="http://schemas.openxmlformats.org/officeDocument/2006/relationships/image" Target="../media/image2.jpeg"/><Relationship Id="rId9" Type="http://schemas.openxmlformats.org/officeDocument/2006/relationships/slide" Target="slide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gd-hbimg.huaban.com/96d49aef7ac5d2dd22efa4eebcc4fbea4716829fa69b-MQBokA_fw658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57224" y="4429132"/>
            <a:ext cx="2583565" cy="1704963"/>
          </a:xfrm>
          <a:prstGeom prst="rect">
            <a:avLst/>
          </a:prstGeom>
          <a:noFill/>
        </p:spPr>
      </p:pic>
      <p:grpSp>
        <p:nvGrpSpPr>
          <p:cNvPr id="5" name="组合 4"/>
          <p:cNvGrpSpPr/>
          <p:nvPr/>
        </p:nvGrpSpPr>
        <p:grpSpPr>
          <a:xfrm>
            <a:off x="500034" y="500042"/>
            <a:ext cx="2571736" cy="2286016"/>
            <a:chOff x="428596" y="3214686"/>
            <a:chExt cx="2571736" cy="2286016"/>
          </a:xfrm>
        </p:grpSpPr>
        <p:pic>
          <p:nvPicPr>
            <p:cNvPr id="1028" name="Picture 4" descr="https://p0.ssl.qhimgs1.com/t0147055dabf1af6096.jp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2992" r="14259"/>
            <a:stretch>
              <a:fillRect/>
            </a:stretch>
          </p:blipFill>
          <p:spPr bwMode="auto">
            <a:xfrm>
              <a:off x="428596" y="3214686"/>
              <a:ext cx="1500166" cy="2062124"/>
            </a:xfrm>
            <a:prstGeom prst="rect">
              <a:avLst/>
            </a:prstGeom>
            <a:noFill/>
          </p:spPr>
        </p:pic>
        <p:pic>
          <p:nvPicPr>
            <p:cNvPr id="4" name="Picture 4" descr="https://p0.ssl.qhimgs1.com/t0147055dabf1af6096.jpg">
              <a:hlinkClick r:id="rId5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2992" r="14259"/>
            <a:stretch>
              <a:fillRect/>
            </a:stretch>
          </p:blipFill>
          <p:spPr bwMode="auto">
            <a:xfrm>
              <a:off x="1500166" y="3438578"/>
              <a:ext cx="1500166" cy="2062124"/>
            </a:xfrm>
            <a:prstGeom prst="rect">
              <a:avLst/>
            </a:prstGeom>
            <a:noFill/>
          </p:spPr>
        </p:pic>
      </p:grpSp>
      <p:pic>
        <p:nvPicPr>
          <p:cNvPr id="1030" name="Picture 6" descr="https://p0.ssl.qhimgs1.com/t0193bc50145e952526.jp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198" t="5199" r="8427" b="4213"/>
          <a:stretch>
            <a:fillRect/>
          </a:stretch>
        </p:blipFill>
        <p:spPr bwMode="auto">
          <a:xfrm>
            <a:off x="3071802" y="1857364"/>
            <a:ext cx="2928958" cy="3071834"/>
          </a:xfrm>
          <a:prstGeom prst="rect">
            <a:avLst/>
          </a:prstGeom>
          <a:noFill/>
        </p:spPr>
      </p:pic>
      <p:grpSp>
        <p:nvGrpSpPr>
          <p:cNvPr id="10" name="组合 9"/>
          <p:cNvGrpSpPr/>
          <p:nvPr/>
        </p:nvGrpSpPr>
        <p:grpSpPr>
          <a:xfrm>
            <a:off x="6286512" y="500042"/>
            <a:ext cx="2357454" cy="3094516"/>
            <a:chOff x="3500430" y="4000504"/>
            <a:chExt cx="2357454" cy="3094516"/>
          </a:xfrm>
        </p:grpSpPr>
        <p:pic>
          <p:nvPicPr>
            <p:cNvPr id="1032" name="Picture 8" descr="https://p0.ssl.qhimgs1.com/t010eb82a0f235e3830.jpg"/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500430" y="4429132"/>
              <a:ext cx="1357322" cy="1808632"/>
            </a:xfrm>
            <a:prstGeom prst="rect">
              <a:avLst/>
            </a:prstGeom>
            <a:noFill/>
          </p:spPr>
        </p:pic>
        <p:pic>
          <p:nvPicPr>
            <p:cNvPr id="8" name="Picture 8" descr="https://p0.ssl.qhimgs1.com/t010eb82a0f235e3830.jpg"/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429124" y="4000504"/>
              <a:ext cx="1357322" cy="1808632"/>
            </a:xfrm>
            <a:prstGeom prst="rect">
              <a:avLst/>
            </a:prstGeom>
            <a:noFill/>
          </p:spPr>
        </p:pic>
        <p:pic>
          <p:nvPicPr>
            <p:cNvPr id="9" name="Picture 8" descr="https://p0.ssl.qhimgs1.com/t010eb82a0f235e3830.jpg">
              <a:hlinkClick r:id="rId9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500562" y="5286388"/>
              <a:ext cx="1357322" cy="1808632"/>
            </a:xfrm>
            <a:prstGeom prst="rect">
              <a:avLst/>
            </a:prstGeom>
            <a:noFill/>
          </p:spPr>
        </p:pic>
      </p:grpSp>
      <p:grpSp>
        <p:nvGrpSpPr>
          <p:cNvPr id="16" name="组合 15"/>
          <p:cNvGrpSpPr/>
          <p:nvPr/>
        </p:nvGrpSpPr>
        <p:grpSpPr>
          <a:xfrm>
            <a:off x="6072198" y="3857628"/>
            <a:ext cx="2571768" cy="2714620"/>
            <a:chOff x="5643570" y="4143380"/>
            <a:chExt cx="2571768" cy="2714620"/>
          </a:xfrm>
        </p:grpSpPr>
        <p:pic>
          <p:nvPicPr>
            <p:cNvPr id="1034" name="Picture 10" descr="https://p2.ssl.qhimgs1.com/t01aa12bc9042d06a12.jpg"/>
            <p:cNvPicPr>
              <a:picLocks noChangeAspect="1" noChangeArrowheads="1"/>
            </p:cNvPicPr>
            <p:nvPr/>
          </p:nvPicPr>
          <p:blipFill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2712" t="17900" b="15871"/>
            <a:stretch>
              <a:fillRect/>
            </a:stretch>
          </p:blipFill>
          <p:spPr bwMode="auto">
            <a:xfrm>
              <a:off x="6286512" y="4143380"/>
              <a:ext cx="1071570" cy="1443510"/>
            </a:xfrm>
            <a:prstGeom prst="rect">
              <a:avLst/>
            </a:prstGeom>
            <a:noFill/>
          </p:spPr>
        </p:pic>
        <p:pic>
          <p:nvPicPr>
            <p:cNvPr id="12" name="Picture 10" descr="https://p2.ssl.qhimgs1.com/t01aa12bc9042d06a12.jpg"/>
            <p:cNvPicPr>
              <a:picLocks noChangeAspect="1" noChangeArrowheads="1"/>
            </p:cNvPicPr>
            <p:nvPr/>
          </p:nvPicPr>
          <p:blipFill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2712" t="17900" b="15871"/>
            <a:stretch>
              <a:fillRect/>
            </a:stretch>
          </p:blipFill>
          <p:spPr bwMode="auto">
            <a:xfrm>
              <a:off x="7000892" y="4643446"/>
              <a:ext cx="1071570" cy="1443510"/>
            </a:xfrm>
            <a:prstGeom prst="rect">
              <a:avLst/>
            </a:prstGeom>
            <a:noFill/>
          </p:spPr>
        </p:pic>
        <p:pic>
          <p:nvPicPr>
            <p:cNvPr id="13" name="Picture 10" descr="https://p2.ssl.qhimgs1.com/t01aa12bc9042d06a12.jpg"/>
            <p:cNvPicPr>
              <a:picLocks noChangeAspect="1" noChangeArrowheads="1"/>
            </p:cNvPicPr>
            <p:nvPr/>
          </p:nvPicPr>
          <p:blipFill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2712" t="17900" b="15871"/>
            <a:stretch>
              <a:fillRect/>
            </a:stretch>
          </p:blipFill>
          <p:spPr bwMode="auto">
            <a:xfrm>
              <a:off x="5643570" y="4857760"/>
              <a:ext cx="1071570" cy="1443510"/>
            </a:xfrm>
            <a:prstGeom prst="rect">
              <a:avLst/>
            </a:prstGeom>
            <a:noFill/>
          </p:spPr>
        </p:pic>
        <p:pic>
          <p:nvPicPr>
            <p:cNvPr id="14" name="Picture 10" descr="https://p2.ssl.qhimgs1.com/t01aa12bc9042d06a12.jpg"/>
            <p:cNvPicPr>
              <a:picLocks noChangeAspect="1" noChangeArrowheads="1"/>
            </p:cNvPicPr>
            <p:nvPr/>
          </p:nvPicPr>
          <p:blipFill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2712" t="17900" b="15871"/>
            <a:stretch>
              <a:fillRect/>
            </a:stretch>
          </p:blipFill>
          <p:spPr bwMode="auto">
            <a:xfrm>
              <a:off x="6286512" y="5414490"/>
              <a:ext cx="1071570" cy="1443510"/>
            </a:xfrm>
            <a:prstGeom prst="rect">
              <a:avLst/>
            </a:prstGeom>
            <a:noFill/>
          </p:spPr>
        </p:pic>
        <p:pic>
          <p:nvPicPr>
            <p:cNvPr id="15" name="Picture 10" descr="https://p2.ssl.qhimgs1.com/t01aa12bc9042d06a12.jpg">
              <a:hlinkClick r:id="rId11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2712" t="17900" b="15871"/>
            <a:stretch>
              <a:fillRect/>
            </a:stretch>
          </p:blipFill>
          <p:spPr bwMode="auto">
            <a:xfrm>
              <a:off x="7143768" y="5414490"/>
              <a:ext cx="1071570" cy="1443510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gd-hbimg.huaban.com/96d49aef7ac5d2dd22efa4eebcc4fbea4716829fa69b-MQBokA_fw658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00100" y="2500306"/>
            <a:ext cx="2583565" cy="1704963"/>
          </a:xfrm>
          <a:prstGeom prst="rect">
            <a:avLst/>
          </a:prstGeom>
          <a:noFill/>
        </p:spPr>
      </p:pic>
      <p:grpSp>
        <p:nvGrpSpPr>
          <p:cNvPr id="7" name="组合 6"/>
          <p:cNvGrpSpPr/>
          <p:nvPr/>
        </p:nvGrpSpPr>
        <p:grpSpPr>
          <a:xfrm>
            <a:off x="5214942" y="2000240"/>
            <a:ext cx="2428892" cy="3000396"/>
            <a:chOff x="5214942" y="2000240"/>
            <a:chExt cx="2428892" cy="3000396"/>
          </a:xfrm>
        </p:grpSpPr>
        <p:sp>
          <p:nvSpPr>
            <p:cNvPr id="5" name="矩形 4"/>
            <p:cNvSpPr/>
            <p:nvPr/>
          </p:nvSpPr>
          <p:spPr>
            <a:xfrm>
              <a:off x="5214942" y="2000240"/>
              <a:ext cx="2428892" cy="3000396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6143636" y="3071810"/>
              <a:ext cx="642942" cy="642942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642910" y="2285992"/>
            <a:ext cx="2571736" cy="2286016"/>
            <a:chOff x="428596" y="3214686"/>
            <a:chExt cx="2571736" cy="2286016"/>
          </a:xfrm>
        </p:grpSpPr>
        <p:pic>
          <p:nvPicPr>
            <p:cNvPr id="3" name="Picture 4" descr="https://p0.ssl.qhimgs1.com/t0147055dabf1af6096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2992" r="14259"/>
            <a:stretch>
              <a:fillRect/>
            </a:stretch>
          </p:blipFill>
          <p:spPr bwMode="auto">
            <a:xfrm>
              <a:off x="428596" y="3214686"/>
              <a:ext cx="1500166" cy="2062124"/>
            </a:xfrm>
            <a:prstGeom prst="rect">
              <a:avLst/>
            </a:prstGeom>
            <a:noFill/>
          </p:spPr>
        </p:pic>
        <p:pic>
          <p:nvPicPr>
            <p:cNvPr id="4" name="Picture 4" descr="https://p0.ssl.qhimgs1.com/t0147055dabf1af6096.jpg">
              <a:hlinkClick r:id="rId3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2992" r="14259"/>
            <a:stretch>
              <a:fillRect/>
            </a:stretch>
          </p:blipFill>
          <p:spPr bwMode="auto">
            <a:xfrm>
              <a:off x="1500166" y="3438578"/>
              <a:ext cx="1500166" cy="2062124"/>
            </a:xfrm>
            <a:prstGeom prst="rect">
              <a:avLst/>
            </a:prstGeom>
            <a:noFill/>
          </p:spPr>
        </p:pic>
      </p:grpSp>
      <p:grpSp>
        <p:nvGrpSpPr>
          <p:cNvPr id="10" name="组合 9"/>
          <p:cNvGrpSpPr/>
          <p:nvPr/>
        </p:nvGrpSpPr>
        <p:grpSpPr>
          <a:xfrm>
            <a:off x="5214942" y="2000240"/>
            <a:ext cx="2428892" cy="3000396"/>
            <a:chOff x="5214942" y="2000240"/>
            <a:chExt cx="2428892" cy="3000396"/>
          </a:xfrm>
        </p:grpSpPr>
        <p:sp>
          <p:nvSpPr>
            <p:cNvPr id="5" name="矩形 4"/>
            <p:cNvSpPr/>
            <p:nvPr/>
          </p:nvSpPr>
          <p:spPr>
            <a:xfrm>
              <a:off x="5214942" y="2000240"/>
              <a:ext cx="2428892" cy="3000396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6143636" y="2643182"/>
              <a:ext cx="642942" cy="642942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椭圆 8"/>
            <p:cNvSpPr/>
            <p:nvPr/>
          </p:nvSpPr>
          <p:spPr>
            <a:xfrm>
              <a:off x="6143636" y="3786190"/>
              <a:ext cx="642942" cy="642942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071538" y="1857364"/>
            <a:ext cx="2357454" cy="3094516"/>
            <a:chOff x="3500430" y="4000504"/>
            <a:chExt cx="2357454" cy="3094516"/>
          </a:xfrm>
        </p:grpSpPr>
        <p:pic>
          <p:nvPicPr>
            <p:cNvPr id="3" name="Picture 8" descr="https://p0.ssl.qhimgs1.com/t010eb82a0f235e3830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500430" y="4429132"/>
              <a:ext cx="1357322" cy="1808632"/>
            </a:xfrm>
            <a:prstGeom prst="rect">
              <a:avLst/>
            </a:prstGeom>
            <a:noFill/>
          </p:spPr>
        </p:pic>
        <p:pic>
          <p:nvPicPr>
            <p:cNvPr id="4" name="Picture 8" descr="https://p0.ssl.qhimgs1.com/t010eb82a0f235e3830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429124" y="4000504"/>
              <a:ext cx="1357322" cy="1808632"/>
            </a:xfrm>
            <a:prstGeom prst="rect">
              <a:avLst/>
            </a:prstGeom>
            <a:noFill/>
          </p:spPr>
        </p:pic>
        <p:pic>
          <p:nvPicPr>
            <p:cNvPr id="5" name="Picture 8" descr="https://p0.ssl.qhimgs1.com/t010eb82a0f235e3830.jpg">
              <a:hlinkClick r:id="rId3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500562" y="5286388"/>
              <a:ext cx="1357322" cy="1808632"/>
            </a:xfrm>
            <a:prstGeom prst="rect">
              <a:avLst/>
            </a:prstGeom>
            <a:noFill/>
          </p:spPr>
        </p:pic>
      </p:grpSp>
      <p:grpSp>
        <p:nvGrpSpPr>
          <p:cNvPr id="10" name="组合 9"/>
          <p:cNvGrpSpPr/>
          <p:nvPr/>
        </p:nvGrpSpPr>
        <p:grpSpPr>
          <a:xfrm>
            <a:off x="5214942" y="2000240"/>
            <a:ext cx="2428892" cy="3000396"/>
            <a:chOff x="5214942" y="2000240"/>
            <a:chExt cx="2428892" cy="3000396"/>
          </a:xfrm>
        </p:grpSpPr>
        <p:sp>
          <p:nvSpPr>
            <p:cNvPr id="6" name="矩形 5"/>
            <p:cNvSpPr/>
            <p:nvPr/>
          </p:nvSpPr>
          <p:spPr>
            <a:xfrm>
              <a:off x="5214942" y="2000240"/>
              <a:ext cx="2428892" cy="3000396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6072198" y="2643182"/>
              <a:ext cx="642942" cy="642942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6643702" y="3786190"/>
              <a:ext cx="642942" cy="642942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椭圆 8"/>
            <p:cNvSpPr/>
            <p:nvPr/>
          </p:nvSpPr>
          <p:spPr>
            <a:xfrm>
              <a:off x="5572132" y="3786190"/>
              <a:ext cx="642942" cy="642942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ttps://p0.ssl.qhimgs1.com/t0193bc50145e952526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198" t="5199" r="8427" b="4213"/>
          <a:stretch>
            <a:fillRect/>
          </a:stretch>
        </p:blipFill>
        <p:spPr bwMode="auto">
          <a:xfrm>
            <a:off x="928662" y="1857364"/>
            <a:ext cx="2928958" cy="3071834"/>
          </a:xfrm>
          <a:prstGeom prst="rect">
            <a:avLst/>
          </a:prstGeom>
          <a:noFill/>
        </p:spPr>
      </p:pic>
      <p:grpSp>
        <p:nvGrpSpPr>
          <p:cNvPr id="10" name="组合 9"/>
          <p:cNvGrpSpPr/>
          <p:nvPr/>
        </p:nvGrpSpPr>
        <p:grpSpPr>
          <a:xfrm>
            <a:off x="5214942" y="2000240"/>
            <a:ext cx="2428892" cy="3000396"/>
            <a:chOff x="5214942" y="2000240"/>
            <a:chExt cx="2428892" cy="3000396"/>
          </a:xfrm>
        </p:grpSpPr>
        <p:sp>
          <p:nvSpPr>
            <p:cNvPr id="3" name="矩形 2"/>
            <p:cNvSpPr/>
            <p:nvPr/>
          </p:nvSpPr>
          <p:spPr>
            <a:xfrm>
              <a:off x="5214942" y="2000240"/>
              <a:ext cx="2428892" cy="3000396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/>
            <p:cNvSpPr/>
            <p:nvPr/>
          </p:nvSpPr>
          <p:spPr>
            <a:xfrm>
              <a:off x="6643702" y="2500306"/>
              <a:ext cx="642942" cy="642942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5572132" y="2500306"/>
              <a:ext cx="642942" cy="642942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6643702" y="3786190"/>
              <a:ext cx="642942" cy="642942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椭圆 8"/>
            <p:cNvSpPr/>
            <p:nvPr/>
          </p:nvSpPr>
          <p:spPr>
            <a:xfrm>
              <a:off x="5572132" y="3786190"/>
              <a:ext cx="642942" cy="642942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785786" y="2000240"/>
            <a:ext cx="2571768" cy="2714620"/>
            <a:chOff x="5643570" y="4143380"/>
            <a:chExt cx="2571768" cy="2714620"/>
          </a:xfrm>
        </p:grpSpPr>
        <p:pic>
          <p:nvPicPr>
            <p:cNvPr id="3" name="Picture 10" descr="https://p2.ssl.qhimgs1.com/t01aa12bc9042d06a12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2712" t="17900" b="15871"/>
            <a:stretch>
              <a:fillRect/>
            </a:stretch>
          </p:blipFill>
          <p:spPr bwMode="auto">
            <a:xfrm>
              <a:off x="6286512" y="4143380"/>
              <a:ext cx="1071570" cy="1443510"/>
            </a:xfrm>
            <a:prstGeom prst="rect">
              <a:avLst/>
            </a:prstGeom>
            <a:noFill/>
          </p:spPr>
        </p:pic>
        <p:pic>
          <p:nvPicPr>
            <p:cNvPr id="4" name="Picture 10" descr="https://p2.ssl.qhimgs1.com/t01aa12bc9042d06a12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2712" t="17900" b="15871"/>
            <a:stretch>
              <a:fillRect/>
            </a:stretch>
          </p:blipFill>
          <p:spPr bwMode="auto">
            <a:xfrm>
              <a:off x="7000892" y="4643446"/>
              <a:ext cx="1071570" cy="1443510"/>
            </a:xfrm>
            <a:prstGeom prst="rect">
              <a:avLst/>
            </a:prstGeom>
            <a:noFill/>
          </p:spPr>
        </p:pic>
        <p:pic>
          <p:nvPicPr>
            <p:cNvPr id="5" name="Picture 10" descr="https://p2.ssl.qhimgs1.com/t01aa12bc9042d06a12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2712" t="17900" b="15871"/>
            <a:stretch>
              <a:fillRect/>
            </a:stretch>
          </p:blipFill>
          <p:spPr bwMode="auto">
            <a:xfrm>
              <a:off x="5643570" y="4857760"/>
              <a:ext cx="1071570" cy="1443510"/>
            </a:xfrm>
            <a:prstGeom prst="rect">
              <a:avLst/>
            </a:prstGeom>
            <a:noFill/>
          </p:spPr>
        </p:pic>
        <p:pic>
          <p:nvPicPr>
            <p:cNvPr id="6" name="Picture 10" descr="https://p2.ssl.qhimgs1.com/t01aa12bc9042d06a12.jpg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2712" t="17900" b="15871"/>
            <a:stretch>
              <a:fillRect/>
            </a:stretch>
          </p:blipFill>
          <p:spPr bwMode="auto">
            <a:xfrm>
              <a:off x="6286512" y="5414490"/>
              <a:ext cx="1071570" cy="1443510"/>
            </a:xfrm>
            <a:prstGeom prst="rect">
              <a:avLst/>
            </a:prstGeom>
            <a:noFill/>
          </p:spPr>
        </p:pic>
        <p:pic>
          <p:nvPicPr>
            <p:cNvPr id="7" name="Picture 10" descr="https://p2.ssl.qhimgs1.com/t01aa12bc9042d06a12.jpg">
              <a:hlinkClick r:id="rId3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2712" t="17900" b="15871"/>
            <a:stretch>
              <a:fillRect/>
            </a:stretch>
          </p:blipFill>
          <p:spPr bwMode="auto">
            <a:xfrm>
              <a:off x="7143768" y="5414490"/>
              <a:ext cx="1071570" cy="1443510"/>
            </a:xfrm>
            <a:prstGeom prst="rect">
              <a:avLst/>
            </a:prstGeom>
            <a:noFill/>
          </p:spPr>
        </p:pic>
      </p:grpSp>
      <p:grpSp>
        <p:nvGrpSpPr>
          <p:cNvPr id="14" name="组合 13"/>
          <p:cNvGrpSpPr/>
          <p:nvPr/>
        </p:nvGrpSpPr>
        <p:grpSpPr>
          <a:xfrm>
            <a:off x="5214942" y="2000240"/>
            <a:ext cx="2428892" cy="3000396"/>
            <a:chOff x="5214942" y="2000240"/>
            <a:chExt cx="2428892" cy="3000396"/>
          </a:xfrm>
        </p:grpSpPr>
        <p:sp>
          <p:nvSpPr>
            <p:cNvPr id="8" name="矩形 7"/>
            <p:cNvSpPr/>
            <p:nvPr/>
          </p:nvSpPr>
          <p:spPr>
            <a:xfrm>
              <a:off x="5214942" y="2000240"/>
              <a:ext cx="2428892" cy="3000396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椭圆 8"/>
            <p:cNvSpPr/>
            <p:nvPr/>
          </p:nvSpPr>
          <p:spPr>
            <a:xfrm>
              <a:off x="6143636" y="3143248"/>
              <a:ext cx="642942" cy="642942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椭圆 9"/>
            <p:cNvSpPr/>
            <p:nvPr/>
          </p:nvSpPr>
          <p:spPr>
            <a:xfrm>
              <a:off x="5500694" y="2285992"/>
              <a:ext cx="642942" cy="642942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椭圆 10"/>
            <p:cNvSpPr/>
            <p:nvPr/>
          </p:nvSpPr>
          <p:spPr>
            <a:xfrm>
              <a:off x="6786578" y="2285992"/>
              <a:ext cx="642942" cy="642942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5500694" y="4071942"/>
              <a:ext cx="642942" cy="642942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6786578" y="4071942"/>
              <a:ext cx="642942" cy="642942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8" name="Group 2"/>
          <p:cNvGrpSpPr>
            <a:grpSpLocks/>
          </p:cNvGrpSpPr>
          <p:nvPr/>
        </p:nvGrpSpPr>
        <p:grpSpPr bwMode="auto">
          <a:xfrm>
            <a:off x="928662" y="220663"/>
            <a:ext cx="7358114" cy="6423047"/>
            <a:chOff x="900" y="504"/>
            <a:chExt cx="10440" cy="7800"/>
          </a:xfrm>
        </p:grpSpPr>
        <p:sp>
          <p:nvSpPr>
            <p:cNvPr id="14339" name="Oval 3"/>
            <p:cNvSpPr>
              <a:spLocks noChangeArrowheads="1"/>
            </p:cNvSpPr>
            <p:nvPr/>
          </p:nvSpPr>
          <p:spPr bwMode="auto">
            <a:xfrm>
              <a:off x="1080" y="972"/>
              <a:ext cx="540" cy="4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340" name="Oval 4"/>
            <p:cNvSpPr>
              <a:spLocks noChangeArrowheads="1"/>
            </p:cNvSpPr>
            <p:nvPr/>
          </p:nvSpPr>
          <p:spPr bwMode="auto">
            <a:xfrm>
              <a:off x="1980" y="972"/>
              <a:ext cx="540" cy="4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341" name="Oval 5"/>
            <p:cNvSpPr>
              <a:spLocks noChangeArrowheads="1"/>
            </p:cNvSpPr>
            <p:nvPr/>
          </p:nvSpPr>
          <p:spPr bwMode="auto">
            <a:xfrm>
              <a:off x="1508" y="1596"/>
              <a:ext cx="540" cy="4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342" name="AutoShape 6"/>
            <p:cNvSpPr>
              <a:spLocks noChangeArrowheads="1"/>
            </p:cNvSpPr>
            <p:nvPr/>
          </p:nvSpPr>
          <p:spPr bwMode="auto">
            <a:xfrm>
              <a:off x="3600" y="972"/>
              <a:ext cx="1080" cy="936"/>
            </a:xfrm>
            <a:prstGeom prst="cube">
              <a:avLst>
                <a:gd name="adj" fmla="val 25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343" name="AutoShape 7"/>
            <p:cNvSpPr>
              <a:spLocks noChangeArrowheads="1"/>
            </p:cNvSpPr>
            <p:nvPr/>
          </p:nvSpPr>
          <p:spPr bwMode="auto">
            <a:xfrm>
              <a:off x="5220" y="972"/>
              <a:ext cx="1080" cy="936"/>
            </a:xfrm>
            <a:prstGeom prst="cube">
              <a:avLst>
                <a:gd name="adj" fmla="val 25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344" name="AutoShape 8"/>
            <p:cNvSpPr>
              <a:spLocks noChangeArrowheads="1"/>
            </p:cNvSpPr>
            <p:nvPr/>
          </p:nvSpPr>
          <p:spPr bwMode="auto">
            <a:xfrm>
              <a:off x="6840" y="972"/>
              <a:ext cx="1080" cy="936"/>
            </a:xfrm>
            <a:prstGeom prst="cube">
              <a:avLst>
                <a:gd name="adj" fmla="val 25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345" name="AutoShape 9"/>
            <p:cNvSpPr>
              <a:spLocks noChangeArrowheads="1"/>
            </p:cNvSpPr>
            <p:nvPr/>
          </p:nvSpPr>
          <p:spPr bwMode="auto">
            <a:xfrm>
              <a:off x="8280" y="972"/>
              <a:ext cx="1080" cy="936"/>
            </a:xfrm>
            <a:prstGeom prst="cube">
              <a:avLst>
                <a:gd name="adj" fmla="val 25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346" name="AutoShape 10"/>
            <p:cNvSpPr>
              <a:spLocks noChangeArrowheads="1"/>
            </p:cNvSpPr>
            <p:nvPr/>
          </p:nvSpPr>
          <p:spPr bwMode="auto">
            <a:xfrm>
              <a:off x="9900" y="972"/>
              <a:ext cx="1080" cy="936"/>
            </a:xfrm>
            <a:prstGeom prst="cube">
              <a:avLst>
                <a:gd name="adj" fmla="val 25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347" name="Oval 11"/>
            <p:cNvSpPr>
              <a:spLocks noChangeArrowheads="1"/>
            </p:cNvSpPr>
            <p:nvPr/>
          </p:nvSpPr>
          <p:spPr bwMode="auto">
            <a:xfrm>
              <a:off x="2160" y="7524"/>
              <a:ext cx="540" cy="4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348" name="Oval 12"/>
            <p:cNvSpPr>
              <a:spLocks noChangeArrowheads="1"/>
            </p:cNvSpPr>
            <p:nvPr/>
          </p:nvSpPr>
          <p:spPr bwMode="auto">
            <a:xfrm>
              <a:off x="1260" y="7524"/>
              <a:ext cx="540" cy="4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349" name="Oval 13"/>
            <p:cNvSpPr>
              <a:spLocks noChangeArrowheads="1"/>
            </p:cNvSpPr>
            <p:nvPr/>
          </p:nvSpPr>
          <p:spPr bwMode="auto">
            <a:xfrm>
              <a:off x="2160" y="6588"/>
              <a:ext cx="540" cy="4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350" name="Oval 14"/>
            <p:cNvSpPr>
              <a:spLocks noChangeArrowheads="1"/>
            </p:cNvSpPr>
            <p:nvPr/>
          </p:nvSpPr>
          <p:spPr bwMode="auto">
            <a:xfrm>
              <a:off x="1260" y="6588"/>
              <a:ext cx="540" cy="4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351" name="Oval 15"/>
            <p:cNvSpPr>
              <a:spLocks noChangeArrowheads="1"/>
            </p:cNvSpPr>
            <p:nvPr/>
          </p:nvSpPr>
          <p:spPr bwMode="auto">
            <a:xfrm>
              <a:off x="2160" y="5340"/>
              <a:ext cx="540" cy="4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352" name="Oval 16"/>
            <p:cNvSpPr>
              <a:spLocks noChangeArrowheads="1"/>
            </p:cNvSpPr>
            <p:nvPr/>
          </p:nvSpPr>
          <p:spPr bwMode="auto">
            <a:xfrm>
              <a:off x="1080" y="5340"/>
              <a:ext cx="540" cy="4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353" name="Oval 17"/>
            <p:cNvSpPr>
              <a:spLocks noChangeArrowheads="1"/>
            </p:cNvSpPr>
            <p:nvPr/>
          </p:nvSpPr>
          <p:spPr bwMode="auto">
            <a:xfrm>
              <a:off x="1620" y="4716"/>
              <a:ext cx="540" cy="4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354" name="Oval 18"/>
            <p:cNvSpPr>
              <a:spLocks noChangeArrowheads="1"/>
            </p:cNvSpPr>
            <p:nvPr/>
          </p:nvSpPr>
          <p:spPr bwMode="auto">
            <a:xfrm>
              <a:off x="2160" y="4248"/>
              <a:ext cx="540" cy="4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355" name="Oval 19"/>
            <p:cNvSpPr>
              <a:spLocks noChangeArrowheads="1"/>
            </p:cNvSpPr>
            <p:nvPr/>
          </p:nvSpPr>
          <p:spPr bwMode="auto">
            <a:xfrm>
              <a:off x="1080" y="4248"/>
              <a:ext cx="540" cy="4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356" name="Oval 20"/>
            <p:cNvSpPr>
              <a:spLocks noChangeArrowheads="1"/>
            </p:cNvSpPr>
            <p:nvPr/>
          </p:nvSpPr>
          <p:spPr bwMode="auto">
            <a:xfrm>
              <a:off x="1980" y="2844"/>
              <a:ext cx="540" cy="4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357" name="Oval 21"/>
            <p:cNvSpPr>
              <a:spLocks noChangeArrowheads="1"/>
            </p:cNvSpPr>
            <p:nvPr/>
          </p:nvSpPr>
          <p:spPr bwMode="auto">
            <a:xfrm>
              <a:off x="1080" y="2844"/>
              <a:ext cx="540" cy="46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358" name="AutoShape 22"/>
            <p:cNvSpPr>
              <a:spLocks noChangeArrowheads="1"/>
            </p:cNvSpPr>
            <p:nvPr/>
          </p:nvSpPr>
          <p:spPr bwMode="auto">
            <a:xfrm>
              <a:off x="3600" y="2688"/>
              <a:ext cx="1080" cy="936"/>
            </a:xfrm>
            <a:custGeom>
              <a:avLst/>
              <a:gdLst>
                <a:gd name="T0" fmla="*/ 10860 w 21600"/>
                <a:gd name="T1" fmla="*/ 2187 h 21600"/>
                <a:gd name="T2" fmla="*/ 2928 w 21600"/>
                <a:gd name="T3" fmla="*/ 10800 h 21600"/>
                <a:gd name="T4" fmla="*/ 10860 w 21600"/>
                <a:gd name="T5" fmla="*/ 21600 h 21600"/>
                <a:gd name="T6" fmla="*/ 18672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7 w 21600"/>
                <a:gd name="T13" fmla="*/ 2277 h 21600"/>
                <a:gd name="T14" fmla="*/ 16557 w 21600"/>
                <a:gd name="T15" fmla="*/ 1367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359" name="AutoShape 23"/>
            <p:cNvSpPr>
              <a:spLocks noChangeArrowheads="1"/>
            </p:cNvSpPr>
            <p:nvPr/>
          </p:nvSpPr>
          <p:spPr bwMode="auto">
            <a:xfrm>
              <a:off x="5220" y="2688"/>
              <a:ext cx="1080" cy="936"/>
            </a:xfrm>
            <a:custGeom>
              <a:avLst/>
              <a:gdLst>
                <a:gd name="T0" fmla="*/ 10860 w 21600"/>
                <a:gd name="T1" fmla="*/ 2187 h 21600"/>
                <a:gd name="T2" fmla="*/ 2928 w 21600"/>
                <a:gd name="T3" fmla="*/ 10800 h 21600"/>
                <a:gd name="T4" fmla="*/ 10860 w 21600"/>
                <a:gd name="T5" fmla="*/ 21600 h 21600"/>
                <a:gd name="T6" fmla="*/ 18672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7 w 21600"/>
                <a:gd name="T13" fmla="*/ 2277 h 21600"/>
                <a:gd name="T14" fmla="*/ 16557 w 21600"/>
                <a:gd name="T15" fmla="*/ 1367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360" name="AutoShape 24"/>
            <p:cNvSpPr>
              <a:spLocks noChangeArrowheads="1"/>
            </p:cNvSpPr>
            <p:nvPr/>
          </p:nvSpPr>
          <p:spPr bwMode="auto">
            <a:xfrm>
              <a:off x="6840" y="2688"/>
              <a:ext cx="1080" cy="936"/>
            </a:xfrm>
            <a:custGeom>
              <a:avLst/>
              <a:gdLst>
                <a:gd name="T0" fmla="*/ 10860 w 21600"/>
                <a:gd name="T1" fmla="*/ 2187 h 21600"/>
                <a:gd name="T2" fmla="*/ 2928 w 21600"/>
                <a:gd name="T3" fmla="*/ 10800 h 21600"/>
                <a:gd name="T4" fmla="*/ 10860 w 21600"/>
                <a:gd name="T5" fmla="*/ 21600 h 21600"/>
                <a:gd name="T6" fmla="*/ 18672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7 w 21600"/>
                <a:gd name="T13" fmla="*/ 2277 h 21600"/>
                <a:gd name="T14" fmla="*/ 16557 w 21600"/>
                <a:gd name="T15" fmla="*/ 1367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361" name="AutoShape 25"/>
            <p:cNvSpPr>
              <a:spLocks noChangeArrowheads="1"/>
            </p:cNvSpPr>
            <p:nvPr/>
          </p:nvSpPr>
          <p:spPr bwMode="auto">
            <a:xfrm>
              <a:off x="8460" y="2688"/>
              <a:ext cx="1080" cy="936"/>
            </a:xfrm>
            <a:custGeom>
              <a:avLst/>
              <a:gdLst>
                <a:gd name="T0" fmla="*/ 10860 w 21600"/>
                <a:gd name="T1" fmla="*/ 2187 h 21600"/>
                <a:gd name="T2" fmla="*/ 2928 w 21600"/>
                <a:gd name="T3" fmla="*/ 10800 h 21600"/>
                <a:gd name="T4" fmla="*/ 10860 w 21600"/>
                <a:gd name="T5" fmla="*/ 21600 h 21600"/>
                <a:gd name="T6" fmla="*/ 18672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7 w 21600"/>
                <a:gd name="T13" fmla="*/ 2277 h 21600"/>
                <a:gd name="T14" fmla="*/ 16557 w 21600"/>
                <a:gd name="T15" fmla="*/ 1367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362" name="AutoShape 26"/>
            <p:cNvSpPr>
              <a:spLocks noChangeArrowheads="1"/>
            </p:cNvSpPr>
            <p:nvPr/>
          </p:nvSpPr>
          <p:spPr bwMode="auto">
            <a:xfrm>
              <a:off x="9900" y="2688"/>
              <a:ext cx="1080" cy="936"/>
            </a:xfrm>
            <a:custGeom>
              <a:avLst/>
              <a:gdLst>
                <a:gd name="T0" fmla="*/ 10860 w 21600"/>
                <a:gd name="T1" fmla="*/ 2187 h 21600"/>
                <a:gd name="T2" fmla="*/ 2928 w 21600"/>
                <a:gd name="T3" fmla="*/ 10800 h 21600"/>
                <a:gd name="T4" fmla="*/ 10860 w 21600"/>
                <a:gd name="T5" fmla="*/ 21600 h 21600"/>
                <a:gd name="T6" fmla="*/ 18672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5037 w 21600"/>
                <a:gd name="T13" fmla="*/ 2277 h 21600"/>
                <a:gd name="T14" fmla="*/ 16557 w 21600"/>
                <a:gd name="T15" fmla="*/ 1367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60" y="2187"/>
                  </a:moveTo>
                  <a:cubicBezTo>
                    <a:pt x="10451" y="1746"/>
                    <a:pt x="9529" y="1018"/>
                    <a:pt x="9015" y="730"/>
                  </a:cubicBezTo>
                  <a:cubicBezTo>
                    <a:pt x="7865" y="152"/>
                    <a:pt x="6685" y="0"/>
                    <a:pt x="5415" y="0"/>
                  </a:cubicBezTo>
                  <a:cubicBezTo>
                    <a:pt x="4175" y="152"/>
                    <a:pt x="2995" y="575"/>
                    <a:pt x="1967" y="1305"/>
                  </a:cubicBezTo>
                  <a:cubicBezTo>
                    <a:pt x="1150" y="2187"/>
                    <a:pt x="575" y="3222"/>
                    <a:pt x="242" y="4220"/>
                  </a:cubicBezTo>
                  <a:cubicBezTo>
                    <a:pt x="0" y="5410"/>
                    <a:pt x="242" y="6560"/>
                    <a:pt x="575" y="7597"/>
                  </a:cubicBezTo>
                  <a:lnTo>
                    <a:pt x="10860" y="21600"/>
                  </a:lnTo>
                  <a:lnTo>
                    <a:pt x="20995" y="7597"/>
                  </a:lnTo>
                  <a:cubicBezTo>
                    <a:pt x="21480" y="6560"/>
                    <a:pt x="21600" y="5410"/>
                    <a:pt x="21480" y="4220"/>
                  </a:cubicBezTo>
                  <a:cubicBezTo>
                    <a:pt x="21115" y="3222"/>
                    <a:pt x="20420" y="2187"/>
                    <a:pt x="19632" y="1305"/>
                  </a:cubicBezTo>
                  <a:cubicBezTo>
                    <a:pt x="18575" y="575"/>
                    <a:pt x="17425" y="152"/>
                    <a:pt x="16275" y="0"/>
                  </a:cubicBezTo>
                  <a:cubicBezTo>
                    <a:pt x="15005" y="0"/>
                    <a:pt x="13735" y="152"/>
                    <a:pt x="12705" y="730"/>
                  </a:cubicBezTo>
                  <a:cubicBezTo>
                    <a:pt x="12176" y="1018"/>
                    <a:pt x="11254" y="1746"/>
                    <a:pt x="10860" y="2187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363" name="AutoShape 27"/>
            <p:cNvSpPr>
              <a:spLocks noChangeArrowheads="1"/>
            </p:cNvSpPr>
            <p:nvPr/>
          </p:nvSpPr>
          <p:spPr bwMode="auto">
            <a:xfrm>
              <a:off x="3780" y="4248"/>
              <a:ext cx="900" cy="1560"/>
            </a:xfrm>
            <a:prstGeom prst="can">
              <a:avLst>
                <a:gd name="adj" fmla="val 43333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364" name="AutoShape 28"/>
            <p:cNvSpPr>
              <a:spLocks noChangeArrowheads="1"/>
            </p:cNvSpPr>
            <p:nvPr/>
          </p:nvSpPr>
          <p:spPr bwMode="auto">
            <a:xfrm>
              <a:off x="5400" y="4248"/>
              <a:ext cx="900" cy="1560"/>
            </a:xfrm>
            <a:prstGeom prst="can">
              <a:avLst>
                <a:gd name="adj" fmla="val 43333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365" name="AutoShape 29"/>
            <p:cNvSpPr>
              <a:spLocks noChangeArrowheads="1"/>
            </p:cNvSpPr>
            <p:nvPr/>
          </p:nvSpPr>
          <p:spPr bwMode="auto">
            <a:xfrm>
              <a:off x="7020" y="4248"/>
              <a:ext cx="900" cy="1560"/>
            </a:xfrm>
            <a:prstGeom prst="can">
              <a:avLst>
                <a:gd name="adj" fmla="val 43333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366" name="AutoShape 30"/>
            <p:cNvSpPr>
              <a:spLocks noChangeArrowheads="1"/>
            </p:cNvSpPr>
            <p:nvPr/>
          </p:nvSpPr>
          <p:spPr bwMode="auto">
            <a:xfrm>
              <a:off x="8640" y="4248"/>
              <a:ext cx="900" cy="1560"/>
            </a:xfrm>
            <a:prstGeom prst="can">
              <a:avLst>
                <a:gd name="adj" fmla="val 43333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367" name="AutoShape 31"/>
            <p:cNvSpPr>
              <a:spLocks noChangeArrowheads="1"/>
            </p:cNvSpPr>
            <p:nvPr/>
          </p:nvSpPr>
          <p:spPr bwMode="auto">
            <a:xfrm>
              <a:off x="10260" y="4248"/>
              <a:ext cx="900" cy="1560"/>
            </a:xfrm>
            <a:prstGeom prst="can">
              <a:avLst>
                <a:gd name="adj" fmla="val 43333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368" name="AutoShape 32"/>
            <p:cNvSpPr>
              <a:spLocks noChangeArrowheads="1"/>
            </p:cNvSpPr>
            <p:nvPr/>
          </p:nvSpPr>
          <p:spPr bwMode="auto">
            <a:xfrm>
              <a:off x="3780" y="6588"/>
              <a:ext cx="900" cy="1404"/>
            </a:xfrm>
            <a:prstGeom prst="moon">
              <a:avLst>
                <a:gd name="adj" fmla="val 50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369" name="AutoShape 33"/>
            <p:cNvSpPr>
              <a:spLocks noChangeArrowheads="1"/>
            </p:cNvSpPr>
            <p:nvPr/>
          </p:nvSpPr>
          <p:spPr bwMode="auto">
            <a:xfrm>
              <a:off x="5400" y="6588"/>
              <a:ext cx="900" cy="1404"/>
            </a:xfrm>
            <a:prstGeom prst="moon">
              <a:avLst>
                <a:gd name="adj" fmla="val 50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370" name="AutoShape 34"/>
            <p:cNvSpPr>
              <a:spLocks noChangeArrowheads="1"/>
            </p:cNvSpPr>
            <p:nvPr/>
          </p:nvSpPr>
          <p:spPr bwMode="auto">
            <a:xfrm>
              <a:off x="7020" y="6588"/>
              <a:ext cx="900" cy="1404"/>
            </a:xfrm>
            <a:prstGeom prst="moon">
              <a:avLst>
                <a:gd name="adj" fmla="val 50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371" name="AutoShape 35"/>
            <p:cNvSpPr>
              <a:spLocks noChangeArrowheads="1"/>
            </p:cNvSpPr>
            <p:nvPr/>
          </p:nvSpPr>
          <p:spPr bwMode="auto">
            <a:xfrm>
              <a:off x="8640" y="6588"/>
              <a:ext cx="900" cy="1404"/>
            </a:xfrm>
            <a:prstGeom prst="moon">
              <a:avLst>
                <a:gd name="adj" fmla="val 50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372" name="AutoShape 36"/>
            <p:cNvSpPr>
              <a:spLocks noChangeArrowheads="1"/>
            </p:cNvSpPr>
            <p:nvPr/>
          </p:nvSpPr>
          <p:spPr bwMode="auto">
            <a:xfrm>
              <a:off x="10260" y="6588"/>
              <a:ext cx="900" cy="1404"/>
            </a:xfrm>
            <a:prstGeom prst="moon">
              <a:avLst>
                <a:gd name="adj" fmla="val 500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373" name="Line 37"/>
            <p:cNvSpPr>
              <a:spLocks noChangeShapeType="1"/>
            </p:cNvSpPr>
            <p:nvPr/>
          </p:nvSpPr>
          <p:spPr bwMode="auto">
            <a:xfrm>
              <a:off x="3060" y="504"/>
              <a:ext cx="0" cy="78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374" name="Line 38"/>
            <p:cNvSpPr>
              <a:spLocks noChangeShapeType="1"/>
            </p:cNvSpPr>
            <p:nvPr/>
          </p:nvSpPr>
          <p:spPr bwMode="auto">
            <a:xfrm>
              <a:off x="900" y="2220"/>
              <a:ext cx="1044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375" name="Line 39"/>
            <p:cNvSpPr>
              <a:spLocks noChangeShapeType="1"/>
            </p:cNvSpPr>
            <p:nvPr/>
          </p:nvSpPr>
          <p:spPr bwMode="auto">
            <a:xfrm>
              <a:off x="900" y="3780"/>
              <a:ext cx="1044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376" name="Line 40"/>
            <p:cNvSpPr>
              <a:spLocks noChangeShapeType="1"/>
            </p:cNvSpPr>
            <p:nvPr/>
          </p:nvSpPr>
          <p:spPr bwMode="auto">
            <a:xfrm>
              <a:off x="900" y="6120"/>
              <a:ext cx="1044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PresentationFormat>全屏显示(4:3)</PresentationFormat>
  <Paragraphs>0</Paragraphs>
  <Slides>7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8" baseType="lpstr">
      <vt:lpstr>Office 主题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Lenovo</dc:creator>
  <cp:lastModifiedBy>Lenovo</cp:lastModifiedBy>
  <cp:revision>1</cp:revision>
  <dcterms:created xsi:type="dcterms:W3CDTF">2024-05-02T12:40:44Z</dcterms:created>
  <dcterms:modified xsi:type="dcterms:W3CDTF">2024-05-02T13:06:21Z</dcterms:modified>
</cp:coreProperties>
</file>