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560" r:id="rId3"/>
    <p:sldId id="445" r:id="rId5"/>
    <p:sldId id="523" r:id="rId6"/>
    <p:sldId id="594" r:id="rId7"/>
    <p:sldId id="596" r:id="rId8"/>
    <p:sldId id="595" r:id="rId9"/>
    <p:sldId id="597" r:id="rId10"/>
    <p:sldId id="601" r:id="rId11"/>
    <p:sldId id="600" r:id="rId12"/>
    <p:sldId id="598" r:id="rId13"/>
    <p:sldId id="599" r:id="rId14"/>
    <p:sldId id="585" r:id="rId15"/>
    <p:sldId id="572" r:id="rId16"/>
    <p:sldId id="591" r:id="rId17"/>
    <p:sldId id="603" r:id="rId18"/>
    <p:sldId id="593" r:id="rId19"/>
    <p:sldId id="569" r:id="rId20"/>
    <p:sldId id="605" r:id="rId21"/>
    <p:sldId id="586" r:id="rId22"/>
    <p:sldId id="604" r:id="rId23"/>
    <p:sldId id="539" r:id="rId24"/>
    <p:sldId id="552" r:id="rId25"/>
    <p:sldId id="541" r:id="rId26"/>
    <p:sldId id="542" r:id="rId27"/>
    <p:sldId id="543" r:id="rId28"/>
    <p:sldId id="545" r:id="rId29"/>
    <p:sldId id="546" r:id="rId30"/>
    <p:sldId id="551" r:id="rId31"/>
    <p:sldId id="559" r:id="rId32"/>
    <p:sldId id="549" r:id="rId33"/>
    <p:sldId id="550" r:id="rId34"/>
  </p:sldIdLst>
  <p:sldSz cx="12192000" cy="6858000"/>
  <p:notesSz cx="6858000" cy="9144000"/>
  <p:embeddedFontLst>
    <p:embeddedFont>
      <p:font typeface="楷体" panose="02010609060101010101" pitchFamily="49" charset="-122"/>
      <p:regular r:id="rId39"/>
    </p:embeddedFont>
    <p:embeddedFont>
      <p:font typeface="方正字迹-子实正楷 简" panose="02000500000000000000" pitchFamily="2" charset="-122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微软雅黑" panose="020B0503020204020204" charset="-122"/>
      <p:regular r:id="rId45"/>
    </p:embeddedFont>
    <p:embeddedFont>
      <p:font typeface="等线" panose="02010600030101010101" charset="-122"/>
      <p:regular r:id="rId46"/>
    </p:embeddedFont>
    <p:embeddedFont>
      <p:font typeface="Cambria Math" panose="02040503050406030204" charset="0"/>
      <p:regular r:id="rId47"/>
    </p:embeddedFont>
    <p:embeddedFont>
      <p:font typeface="黑体" panose="02010609060101010101" charset="-122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E7E7"/>
    <a:srgbClr val="008080"/>
    <a:srgbClr val="0000CC"/>
    <a:srgbClr val="275E8D"/>
    <a:srgbClr val="B5C4B1"/>
    <a:srgbClr val="C1CBD7"/>
    <a:srgbClr val="F3F8F1"/>
    <a:srgbClr val="E6CE88"/>
    <a:srgbClr val="233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83" autoAdjust="0"/>
  </p:normalViewPr>
  <p:slideViewPr>
    <p:cSldViewPr snapToGrid="0" showGuides="1">
      <p:cViewPr varScale="1">
        <p:scale>
          <a:sx n="141" d="100"/>
          <a:sy n="141" d="100"/>
        </p:scale>
        <p:origin x="456" y="102"/>
      </p:cViewPr>
      <p:guideLst>
        <p:guide orient="horz" pos="2160"/>
        <p:guide pos="39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182.xml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060D6-B1B5-47BC-ABDA-D1F4B040DB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03085-13CC-4673-81CA-DFCC095EED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3085-13CC-4673-81CA-DFCC095EED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7DAB-34F4-4679-99B2-045FAEBCE2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7DAB-34F4-4679-99B2-045FAEBCE2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7DAB-34F4-4679-99B2-045FAEBCE2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3085-13CC-4673-81CA-DFCC095EED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3085-13CC-4673-81CA-DFCC095EED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403085-13CC-4673-81CA-DFCC095EED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3085-13CC-4673-81CA-DFCC095EED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FA6E-0846-41C8-B131-E25D5654CE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7DAB-34F4-4679-99B2-045FAEBCE2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7DAB-34F4-4679-99B2-045FAEBCE2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7DAB-34F4-4679-99B2-045FAEBCE2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192213" y="1365084"/>
            <a:ext cx="4168775" cy="416894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3"/>
          <p:cNvSpPr>
            <a:spLocks noGrp="1"/>
          </p:cNvSpPr>
          <p:nvPr>
            <p:ph type="pic" sz="quarter" idx="14"/>
          </p:nvPr>
        </p:nvSpPr>
        <p:spPr>
          <a:xfrm>
            <a:off x="8639254" y="4100641"/>
            <a:ext cx="1613046" cy="1613046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3"/>
          </p:nvPr>
        </p:nvSpPr>
        <p:spPr>
          <a:xfrm>
            <a:off x="5169401" y="4100641"/>
            <a:ext cx="1613046" cy="1613046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708571" y="4100641"/>
            <a:ext cx="1613046" cy="1613046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24290" y="1900158"/>
            <a:ext cx="1216632" cy="122776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1"/>
          </p:nvPr>
        </p:nvSpPr>
        <p:spPr>
          <a:xfrm>
            <a:off x="5436561" y="1900158"/>
            <a:ext cx="1216632" cy="122776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2848832" y="1900159"/>
            <a:ext cx="1216632" cy="122776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5218747" y="1258433"/>
            <a:ext cx="1983304" cy="16777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35830" y="1258432"/>
            <a:ext cx="2516863" cy="44662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835656" y="1258433"/>
            <a:ext cx="2549312" cy="16777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5218747" y="1258433"/>
            <a:ext cx="1983304" cy="16777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35830" y="1258432"/>
            <a:ext cx="2516863" cy="44662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835656" y="1258433"/>
            <a:ext cx="2549312" cy="16777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7934739" y="3617356"/>
            <a:ext cx="3316356" cy="23362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964095" y="1131978"/>
            <a:ext cx="3316356" cy="23362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9206928" y="1011698"/>
            <a:ext cx="2177744" cy="505180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6910355" y="991221"/>
            <a:ext cx="2183458" cy="508168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878889" y="1029957"/>
            <a:ext cx="3693112" cy="49003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95737" y="856493"/>
            <a:ext cx="10848271" cy="38404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7390737" y="1155053"/>
            <a:ext cx="3800724" cy="477860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2058999" y="1405155"/>
            <a:ext cx="3368040" cy="434482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431006" y="1752763"/>
            <a:ext cx="3312517" cy="331251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7771303" y="1100418"/>
            <a:ext cx="3531848" cy="48370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7246987" y="1287385"/>
            <a:ext cx="3970201" cy="219456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675633" y="1223563"/>
            <a:ext cx="2773221" cy="45951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19297" y="1506254"/>
            <a:ext cx="3119120" cy="417892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7125992" y="1309384"/>
            <a:ext cx="1950675" cy="13032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3188466" y="1312177"/>
            <a:ext cx="1950124" cy="13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064772" y="1258432"/>
            <a:ext cx="2855453" cy="456181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007083" y="1154095"/>
            <a:ext cx="2167109" cy="48193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699672" y="1236975"/>
            <a:ext cx="2855453" cy="456181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564730" y="1018875"/>
            <a:ext cx="2473537" cy="498163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960136" y="1018875"/>
            <a:ext cx="2494029" cy="498163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65920" y="887282"/>
            <a:ext cx="10873409" cy="21444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3"/>
          <p:cNvSpPr>
            <a:spLocks noGrp="1"/>
          </p:cNvSpPr>
          <p:nvPr>
            <p:ph type="pic" sz="quarter" idx="11"/>
          </p:nvPr>
        </p:nvSpPr>
        <p:spPr>
          <a:xfrm>
            <a:off x="5414273" y="1752766"/>
            <a:ext cx="1608034" cy="163175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82682" y="1691353"/>
            <a:ext cx="1608034" cy="163175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2603847" y="1752766"/>
            <a:ext cx="1608034" cy="163175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44146" y="4270441"/>
            <a:ext cx="10873409" cy="188557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3"/>
          <p:cNvSpPr>
            <a:spLocks noGrp="1"/>
          </p:cNvSpPr>
          <p:nvPr>
            <p:ph type="pic" sz="quarter" idx="14"/>
          </p:nvPr>
        </p:nvSpPr>
        <p:spPr>
          <a:xfrm>
            <a:off x="6268359" y="3796184"/>
            <a:ext cx="1663811" cy="12997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1631509" y="3796184"/>
            <a:ext cx="1663811" cy="12997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6268360" y="1804483"/>
            <a:ext cx="1663811" cy="12997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631509" y="1813784"/>
            <a:ext cx="1663811" cy="129047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594388" y="1046674"/>
            <a:ext cx="2667000" cy="49529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954932" y="1046674"/>
            <a:ext cx="2667000" cy="49529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5707093" y="3859871"/>
            <a:ext cx="5410200" cy="198341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040432" y="1307709"/>
            <a:ext cx="5410200" cy="198341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857277" y="2876141"/>
            <a:ext cx="8687843" cy="293915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8123412" y="1426919"/>
            <a:ext cx="1592498" cy="419674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9797581" y="1420238"/>
            <a:ext cx="1572134" cy="420342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454511" y="1426919"/>
            <a:ext cx="1587230" cy="419674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002604" y="1046502"/>
            <a:ext cx="1725040" cy="493601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828162" y="1046502"/>
            <a:ext cx="1725039" cy="49360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177046" y="1046502"/>
            <a:ext cx="1725039" cy="49360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71206" y="885219"/>
            <a:ext cx="10865796" cy="23735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42024" y="3780819"/>
            <a:ext cx="10865796" cy="23735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3"/>
          <p:cNvSpPr>
            <a:spLocks noGrp="1"/>
          </p:cNvSpPr>
          <p:nvPr>
            <p:ph type="pic" sz="quarter" idx="15"/>
          </p:nvPr>
        </p:nvSpPr>
        <p:spPr>
          <a:xfrm>
            <a:off x="9520057" y="1008705"/>
            <a:ext cx="1716994" cy="319265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4"/>
          </p:nvPr>
        </p:nvSpPr>
        <p:spPr>
          <a:xfrm>
            <a:off x="6652836" y="1008705"/>
            <a:ext cx="1716994" cy="319265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797795" y="1008705"/>
            <a:ext cx="1716994" cy="319265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977890" y="1008706"/>
            <a:ext cx="1605512" cy="319265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3"/>
          <p:cNvSpPr>
            <a:spLocks noGrp="1"/>
          </p:cNvSpPr>
          <p:nvPr>
            <p:ph type="pic" sz="quarter" idx="11"/>
          </p:nvPr>
        </p:nvSpPr>
        <p:spPr>
          <a:xfrm>
            <a:off x="5213179" y="1746318"/>
            <a:ext cx="1608034" cy="163175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346896" y="1746317"/>
            <a:ext cx="1608034" cy="163175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2031425" y="1746319"/>
            <a:ext cx="1608034" cy="163175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827241" y="999906"/>
            <a:ext cx="4449561" cy="294435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427442" y="4092209"/>
            <a:ext cx="2915334" cy="194279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5642621" y="1539432"/>
            <a:ext cx="5590573" cy="37270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1996538" y="1381327"/>
            <a:ext cx="3032937" cy="423458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3"/>
          <p:cNvSpPr>
            <a:spLocks noGrp="1"/>
          </p:cNvSpPr>
          <p:nvPr>
            <p:ph type="pic" sz="quarter" idx="12"/>
          </p:nvPr>
        </p:nvSpPr>
        <p:spPr>
          <a:xfrm>
            <a:off x="3753209" y="1518439"/>
            <a:ext cx="2087218" cy="20224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209399" y="1518439"/>
            <a:ext cx="2087218" cy="20224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1223066" y="1366521"/>
            <a:ext cx="9840268" cy="186833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226131" y="1587500"/>
            <a:ext cx="2295238" cy="40353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231459" y="1697990"/>
            <a:ext cx="3620770" cy="36207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892175" y="1272579"/>
            <a:ext cx="2639616" cy="43204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8283456" y="1409211"/>
            <a:ext cx="2315644" cy="40395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3"/>
          <p:cNvSpPr>
            <a:spLocks noGrp="1"/>
          </p:cNvSpPr>
          <p:nvPr>
            <p:ph type="pic" sz="quarter" idx="13"/>
          </p:nvPr>
        </p:nvSpPr>
        <p:spPr>
          <a:xfrm>
            <a:off x="4275543" y="1051247"/>
            <a:ext cx="1588026" cy="49079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2"/>
          </p:nvPr>
        </p:nvSpPr>
        <p:spPr>
          <a:xfrm>
            <a:off x="2600653" y="1051248"/>
            <a:ext cx="1588026" cy="49079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925763" y="1033139"/>
            <a:ext cx="1588026" cy="49079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333089" y="1720191"/>
            <a:ext cx="3772224" cy="377559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679092" y="1309902"/>
            <a:ext cx="1927211" cy="43791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397619" y="1337927"/>
            <a:ext cx="1927211" cy="436990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3"/>
          <p:cNvSpPr>
            <a:spLocks noGrp="1"/>
          </p:cNvSpPr>
          <p:nvPr>
            <p:ph type="pic" sz="quarter" idx="12"/>
          </p:nvPr>
        </p:nvSpPr>
        <p:spPr>
          <a:xfrm>
            <a:off x="1254538" y="1163965"/>
            <a:ext cx="3770136" cy="2212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7258760" y="3742695"/>
            <a:ext cx="3770136" cy="2212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6120142" y="4486844"/>
            <a:ext cx="4753776" cy="1447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6120142" y="2803386"/>
            <a:ext cx="4753776" cy="1447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120142" y="1119928"/>
            <a:ext cx="4753776" cy="1447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1995561" y="1188830"/>
            <a:ext cx="2171700" cy="24764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972205" y="1188829"/>
            <a:ext cx="2171700" cy="24764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7826664" y="1188830"/>
            <a:ext cx="2171700" cy="247649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1149069" y="1284052"/>
            <a:ext cx="1749774" cy="434933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2978317" y="1284052"/>
            <a:ext cx="1749784" cy="434933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807575" y="1284051"/>
            <a:ext cx="1749774" cy="434933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8458593" y="1303698"/>
            <a:ext cx="2808932" cy="455713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5826459" y="1572897"/>
            <a:ext cx="5282142" cy="380381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661429" y="1172402"/>
            <a:ext cx="3675737" cy="272762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998378" y="1172402"/>
            <a:ext cx="3637977" cy="272762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946398" y="1593907"/>
            <a:ext cx="4216902" cy="111897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308100" y="1593907"/>
            <a:ext cx="4216115" cy="111897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3"/>
          <p:cNvSpPr>
            <a:spLocks noGrp="1"/>
          </p:cNvSpPr>
          <p:nvPr>
            <p:ph type="pic" sz="quarter" idx="11"/>
          </p:nvPr>
        </p:nvSpPr>
        <p:spPr>
          <a:xfrm>
            <a:off x="6291038" y="1458854"/>
            <a:ext cx="4759822" cy="151855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291038" y="3502565"/>
            <a:ext cx="4759822" cy="159825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509204" y="1791213"/>
            <a:ext cx="3364637" cy="3198038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161994" y="1357907"/>
            <a:ext cx="1436841" cy="420460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1"/>
          </p:nvPr>
        </p:nvSpPr>
        <p:spPr>
          <a:xfrm>
            <a:off x="2575569" y="1357907"/>
            <a:ext cx="1436841" cy="420460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989144" y="1350278"/>
            <a:ext cx="1436841" cy="420460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3"/>
          <p:cNvSpPr>
            <a:spLocks noGrp="1"/>
          </p:cNvSpPr>
          <p:nvPr>
            <p:ph type="pic" sz="quarter" idx="14"/>
          </p:nvPr>
        </p:nvSpPr>
        <p:spPr>
          <a:xfrm>
            <a:off x="3087620" y="3663952"/>
            <a:ext cx="1476978" cy="20375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15"/>
          </p:nvPr>
        </p:nvSpPr>
        <p:spPr>
          <a:xfrm>
            <a:off x="1398724" y="3654113"/>
            <a:ext cx="1476978" cy="20375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13"/>
          </p:nvPr>
        </p:nvSpPr>
        <p:spPr>
          <a:xfrm>
            <a:off x="4813553" y="3663952"/>
            <a:ext cx="1476978" cy="20375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813553" y="1329500"/>
            <a:ext cx="1476978" cy="20375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1"/>
          </p:nvPr>
        </p:nvSpPr>
        <p:spPr>
          <a:xfrm>
            <a:off x="3087620" y="1329500"/>
            <a:ext cx="1476978" cy="20375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398725" y="1329500"/>
            <a:ext cx="1476978" cy="20375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965407" y="1115568"/>
            <a:ext cx="3967351" cy="471585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141860" y="1303679"/>
            <a:ext cx="3702811" cy="41136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998167" y="1299002"/>
            <a:ext cx="2331271" cy="4440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513619" y="1861867"/>
            <a:ext cx="3315626" cy="3315758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901556" y="1971315"/>
            <a:ext cx="5408534" cy="322053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84275" y="1514475"/>
            <a:ext cx="2247900" cy="254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1"/>
          </p:nvPr>
        </p:nvSpPr>
        <p:spPr>
          <a:xfrm>
            <a:off x="4967127" y="1525380"/>
            <a:ext cx="2247900" cy="254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2"/>
          </p:nvPr>
        </p:nvSpPr>
        <p:spPr>
          <a:xfrm>
            <a:off x="8749979" y="1525380"/>
            <a:ext cx="2247900" cy="254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908409" y="990598"/>
            <a:ext cx="1540842" cy="498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1"/>
          </p:nvPr>
        </p:nvSpPr>
        <p:spPr>
          <a:xfrm>
            <a:off x="5232759" y="990597"/>
            <a:ext cx="1540842" cy="506510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2"/>
          </p:nvPr>
        </p:nvSpPr>
        <p:spPr>
          <a:xfrm>
            <a:off x="9557109" y="990596"/>
            <a:ext cx="1644292" cy="506510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009649" y="1057275"/>
            <a:ext cx="2819400" cy="49211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1"/>
          </p:nvPr>
        </p:nvSpPr>
        <p:spPr>
          <a:xfrm>
            <a:off x="8267637" y="1057276"/>
            <a:ext cx="2819461" cy="49211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429305" y="2032986"/>
            <a:ext cx="2592279" cy="2592280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5"/>
          <p:cNvSpPr>
            <a:spLocks noGrp="1"/>
          </p:cNvSpPr>
          <p:nvPr>
            <p:ph type="pic" sz="quarter" idx="13"/>
          </p:nvPr>
        </p:nvSpPr>
        <p:spPr>
          <a:xfrm>
            <a:off x="8735215" y="1238610"/>
            <a:ext cx="1228430" cy="11104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397639" y="1238610"/>
            <a:ext cx="1252615" cy="11104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1"/>
          </p:nvPr>
        </p:nvSpPr>
        <p:spPr>
          <a:xfrm>
            <a:off x="4506034" y="1238610"/>
            <a:ext cx="1216636" cy="11104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2"/>
          </p:nvPr>
        </p:nvSpPr>
        <p:spPr>
          <a:xfrm>
            <a:off x="6626820" y="1238610"/>
            <a:ext cx="1228430" cy="11104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281417" y="1093429"/>
            <a:ext cx="1946910" cy="266128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1"/>
          </p:nvPr>
        </p:nvSpPr>
        <p:spPr>
          <a:xfrm>
            <a:off x="3470141" y="1093429"/>
            <a:ext cx="1946910" cy="266128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946581" y="1269507"/>
            <a:ext cx="5143500" cy="248520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579045" y="960275"/>
            <a:ext cx="3532570" cy="51206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207326" y="1242873"/>
            <a:ext cx="3896060" cy="45047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5"/>
          <p:cNvSpPr>
            <a:spLocks noGrp="1"/>
          </p:cNvSpPr>
          <p:nvPr>
            <p:ph type="pic" sz="quarter" idx="11"/>
          </p:nvPr>
        </p:nvSpPr>
        <p:spPr>
          <a:xfrm>
            <a:off x="7659090" y="3293812"/>
            <a:ext cx="3699635" cy="27747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89378" y="925849"/>
            <a:ext cx="5220803" cy="225235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367408" y="3140460"/>
            <a:ext cx="5576981" cy="254876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5"/>
          <p:cNvSpPr>
            <a:spLocks noGrp="1"/>
          </p:cNvSpPr>
          <p:nvPr>
            <p:ph type="pic" sz="quarter" idx="11"/>
          </p:nvPr>
        </p:nvSpPr>
        <p:spPr>
          <a:xfrm>
            <a:off x="3938268" y="1411887"/>
            <a:ext cx="3006121" cy="172119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378638" y="1411887"/>
            <a:ext cx="2521130" cy="17285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5"/>
          <p:cNvSpPr>
            <a:spLocks noGrp="1"/>
          </p:cNvSpPr>
          <p:nvPr>
            <p:ph type="pic" sz="quarter" idx="12"/>
          </p:nvPr>
        </p:nvSpPr>
        <p:spPr>
          <a:xfrm>
            <a:off x="9771889" y="1362654"/>
            <a:ext cx="1527070" cy="419326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5"/>
          <p:cNvSpPr>
            <a:spLocks noGrp="1"/>
          </p:cNvSpPr>
          <p:nvPr>
            <p:ph type="pic" sz="quarter" idx="11"/>
          </p:nvPr>
        </p:nvSpPr>
        <p:spPr>
          <a:xfrm>
            <a:off x="5418160" y="1362656"/>
            <a:ext cx="1513783" cy="419325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059542" y="1362657"/>
            <a:ext cx="1518672" cy="419325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65825" y="2396743"/>
            <a:ext cx="3549518" cy="223376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416598" y="1796915"/>
            <a:ext cx="3066625" cy="309468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867770" y="1437167"/>
            <a:ext cx="4067935" cy="411346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65824" y="3673980"/>
            <a:ext cx="10857392" cy="248712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5"/>
          <p:cNvSpPr>
            <a:spLocks noGrp="1"/>
          </p:cNvSpPr>
          <p:nvPr>
            <p:ph type="pic" sz="quarter" idx="11"/>
          </p:nvPr>
        </p:nvSpPr>
        <p:spPr>
          <a:xfrm>
            <a:off x="4582632" y="1069625"/>
            <a:ext cx="3036949" cy="211745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2"/>
          </p:nvPr>
        </p:nvSpPr>
        <p:spPr>
          <a:xfrm>
            <a:off x="8068501" y="1069624"/>
            <a:ext cx="3036949" cy="211745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096765" y="1069626"/>
            <a:ext cx="3036949" cy="211745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612559" y="650875"/>
            <a:ext cx="2938679" cy="26892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629752" y="4940701"/>
            <a:ext cx="4958362" cy="128961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341875" y="675281"/>
            <a:ext cx="5284227" cy="126867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650652" y="3432278"/>
            <a:ext cx="2960250" cy="279804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612560" y="3415807"/>
            <a:ext cx="2938602" cy="281451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14"/>
          <p:cNvSpPr>
            <a:spLocks noGrp="1"/>
          </p:cNvSpPr>
          <p:nvPr>
            <p:ph type="pic" sz="quarter" idx="15"/>
          </p:nvPr>
        </p:nvSpPr>
        <p:spPr>
          <a:xfrm>
            <a:off x="3629752" y="664322"/>
            <a:ext cx="2618663" cy="126867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14"/>
          <p:cNvSpPr>
            <a:spLocks noGrp="1"/>
          </p:cNvSpPr>
          <p:nvPr>
            <p:ph type="pic" sz="quarter" idx="16"/>
          </p:nvPr>
        </p:nvSpPr>
        <p:spPr>
          <a:xfrm>
            <a:off x="8650653" y="2050031"/>
            <a:ext cx="2975450" cy="126867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24290" y="1900158"/>
            <a:ext cx="1216632" cy="122776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1"/>
          </p:nvPr>
        </p:nvSpPr>
        <p:spPr>
          <a:xfrm>
            <a:off x="5436561" y="1900158"/>
            <a:ext cx="1216632" cy="122776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2848832" y="1900159"/>
            <a:ext cx="1216632" cy="122776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8" Type="http://schemas.openxmlformats.org/officeDocument/2006/relationships/theme" Target="../theme/theme1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tags" Target="../tags/tag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84.xml"/><Relationship Id="rId7" Type="http://schemas.openxmlformats.org/officeDocument/2006/relationships/tags" Target="../tags/tag47.xml"/><Relationship Id="rId6" Type="http://schemas.openxmlformats.org/officeDocument/2006/relationships/image" Target="../media/image18.png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49.xml"/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53.xml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tags" Target="../tags/tag55.xml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tags" Target="../tags/tag61.xml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26.png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25.png"/><Relationship Id="rId4" Type="http://schemas.openxmlformats.org/officeDocument/2006/relationships/tags" Target="../tags/tag67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76.xml"/><Relationship Id="rId16" Type="http://schemas.openxmlformats.org/officeDocument/2006/relationships/image" Target="../media/image13.png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image" Target="../media/image27.png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26.png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image" Target="../media/image25.png"/><Relationship Id="rId4" Type="http://schemas.openxmlformats.org/officeDocument/2006/relationships/tags" Target="../tags/tag78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87.xml"/><Relationship Id="rId16" Type="http://schemas.openxmlformats.org/officeDocument/2006/relationships/image" Target="../media/image13.png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image" Target="../media/image27.png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89.xml"/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3.xml"/><Relationship Id="rId1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95.xml"/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9.xml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101.xml"/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5.xml"/><Relationship Id="rId1" Type="http://schemas.openxmlformats.org/officeDocument/2006/relationships/tags" Target="../tags/tag10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image" Target="../media/image26.pn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9" Type="http://schemas.openxmlformats.org/officeDocument/2006/relationships/tags" Target="../tags/tag118.xml"/><Relationship Id="rId18" Type="http://schemas.openxmlformats.org/officeDocument/2006/relationships/tags" Target="../tags/tag117.xml"/><Relationship Id="rId17" Type="http://schemas.openxmlformats.org/officeDocument/2006/relationships/tags" Target="../tags/tag116.xml"/><Relationship Id="rId16" Type="http://schemas.openxmlformats.org/officeDocument/2006/relationships/image" Target="../media/image13.png"/><Relationship Id="rId15" Type="http://schemas.openxmlformats.org/officeDocument/2006/relationships/tags" Target="../tags/tag115.xml"/><Relationship Id="rId14" Type="http://schemas.microsoft.com/office/2007/relationships/hdphoto" Target="../media/image11.wdp"/><Relationship Id="rId13" Type="http://schemas.openxmlformats.org/officeDocument/2006/relationships/image" Target="../media/image10.png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6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7.wdp"/><Relationship Id="rId8" Type="http://schemas.openxmlformats.org/officeDocument/2006/relationships/image" Target="../media/image6.png"/><Relationship Id="rId7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4.wdp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8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119.xml"/><Relationship Id="rId7" Type="http://schemas.openxmlformats.org/officeDocument/2006/relationships/image" Target="../media/image5.png"/><Relationship Id="rId6" Type="http://schemas.openxmlformats.org/officeDocument/2006/relationships/image" Target="../media/image31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microsoft.com/office/2007/relationships/hdphoto" Target="../media/image4.wdp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86.xml"/><Relationship Id="rId10" Type="http://schemas.microsoft.com/office/2007/relationships/hdphoto" Target="../media/image33.wdp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25.xml"/><Relationship Id="rId1" Type="http://schemas.openxmlformats.org/officeDocument/2006/relationships/tags" Target="../tags/tag120.xml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tags" Target="../tags/tag126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microsoft.com/office/2007/relationships/hdphoto" Target="../media/image4.wdp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86.xml"/><Relationship Id="rId12" Type="http://schemas.openxmlformats.org/officeDocument/2006/relationships/image" Target="../media/image18.png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image" Target="../media/image26.png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image" Target="../media/image25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40.xml"/><Relationship Id="rId15" Type="http://schemas.openxmlformats.org/officeDocument/2006/relationships/image" Target="../media/image36.png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tags" Target="../tags/tag142.xml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47.xml"/><Relationship Id="rId10" Type="http://schemas.openxmlformats.org/officeDocument/2006/relationships/image" Target="../media/image36.png"/><Relationship Id="rId1" Type="http://schemas.openxmlformats.org/officeDocument/2006/relationships/tags" Target="../tags/tag14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84.xml"/><Relationship Id="rId6" Type="http://schemas.openxmlformats.org/officeDocument/2006/relationships/tags" Target="../tags/tag149.xml"/><Relationship Id="rId5" Type="http://schemas.openxmlformats.org/officeDocument/2006/relationships/image" Target="../media/image36.png"/><Relationship Id="rId4" Type="http://schemas.openxmlformats.org/officeDocument/2006/relationships/tags" Target="../tags/tag148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7" Type="http://schemas.openxmlformats.org/officeDocument/2006/relationships/image" Target="../media/image38.png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7.png"/><Relationship Id="rId3" Type="http://schemas.openxmlformats.org/officeDocument/2006/relationships/tags" Target="../tags/tag150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6" Type="http://schemas.openxmlformats.org/officeDocument/2006/relationships/tags" Target="../tags/tag156.xml"/><Relationship Id="rId5" Type="http://schemas.openxmlformats.org/officeDocument/2006/relationships/image" Target="../media/image16.png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image" Target="../media/image14.png"/><Relationship Id="rId1" Type="http://schemas.openxmlformats.org/officeDocument/2006/relationships/tags" Target="../tags/tag15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tags" Target="../tags/tag159.xml"/><Relationship Id="rId4" Type="http://schemas.openxmlformats.org/officeDocument/2006/relationships/image" Target="../media/image39.png"/><Relationship Id="rId3" Type="http://schemas.openxmlformats.org/officeDocument/2006/relationships/tags" Target="../tags/tag158.xml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63.xml"/><Relationship Id="rId11" Type="http://schemas.openxmlformats.org/officeDocument/2006/relationships/image" Target="../media/image40.png"/><Relationship Id="rId10" Type="http://schemas.openxmlformats.org/officeDocument/2006/relationships/tags" Target="../tags/tag162.xml"/><Relationship Id="rId1" Type="http://schemas.openxmlformats.org/officeDocument/2006/relationships/tags" Target="../tags/tag157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tags" Target="../tags/tag166.xml"/><Relationship Id="rId4" Type="http://schemas.openxmlformats.org/officeDocument/2006/relationships/image" Target="../media/image39.png"/><Relationship Id="rId3" Type="http://schemas.openxmlformats.org/officeDocument/2006/relationships/tags" Target="../tags/tag165.xml"/><Relationship Id="rId2" Type="http://schemas.openxmlformats.org/officeDocument/2006/relationships/image" Target="../media/image13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70.xml"/><Relationship Id="rId14" Type="http://schemas.openxmlformats.org/officeDocument/2006/relationships/image" Target="../media/image40.png"/><Relationship Id="rId13" Type="http://schemas.openxmlformats.org/officeDocument/2006/relationships/image" Target="../media/image21.png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openxmlformats.org/officeDocument/2006/relationships/tags" Target="../tags/tag169.xml"/><Relationship Id="rId1" Type="http://schemas.openxmlformats.org/officeDocument/2006/relationships/tags" Target="../tags/tag16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image" Target="../media/image45.jpeg"/><Relationship Id="rId7" Type="http://schemas.openxmlformats.org/officeDocument/2006/relationships/tags" Target="../tags/tag17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tags" Target="../tags/tag172.xml"/><Relationship Id="rId3" Type="http://schemas.openxmlformats.org/officeDocument/2006/relationships/image" Target="../media/image42.png"/><Relationship Id="rId2" Type="http://schemas.openxmlformats.org/officeDocument/2006/relationships/tags" Target="../tags/tag17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tags" Target="../tags/tag176.xml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81.xml"/><Relationship Id="rId10" Type="http://schemas.openxmlformats.org/officeDocument/2006/relationships/image" Target="../media/image36.png"/><Relationship Id="rId1" Type="http://schemas.openxmlformats.org/officeDocument/2006/relationships/tags" Target="../tags/tag17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4.xml"/><Relationship Id="rId8" Type="http://schemas.openxmlformats.org/officeDocument/2006/relationships/image" Target="../media/image19.png"/><Relationship Id="rId7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tags" Target="../tags/tag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6.xml"/><Relationship Id="rId1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3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8.png"/><Relationship Id="rId7" Type="http://schemas.openxmlformats.org/officeDocument/2006/relationships/tags" Target="../tags/tag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tags" Target="../tags/tag35.xml"/><Relationship Id="rId3" Type="http://schemas.openxmlformats.org/officeDocument/2006/relationships/image" Target="../media/image20.emf"/><Relationship Id="rId2" Type="http://schemas.openxmlformats.org/officeDocument/2006/relationships/tags" Target="../tags/tag34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84.xml"/><Relationship Id="rId13" Type="http://schemas.openxmlformats.org/officeDocument/2006/relationships/tags" Target="../tags/tag38.xml"/><Relationship Id="rId12" Type="http://schemas.openxmlformats.org/officeDocument/2006/relationships/image" Target="../media/image21.png"/><Relationship Id="rId11" Type="http://schemas.openxmlformats.org/officeDocument/2006/relationships/tags" Target="../tags/tag37.xml"/><Relationship Id="rId10" Type="http://schemas.microsoft.com/office/2007/relationships/media" Target="../media/media1.mp3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45.xml"/><Relationship Id="rId1" Type="http://schemas.openxmlformats.org/officeDocument/2006/relationships/tags" Target="../tags/tag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3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85" y="4520762"/>
            <a:ext cx="514839" cy="65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64" y="4030837"/>
            <a:ext cx="514839" cy="65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2" y="4762911"/>
            <a:ext cx="514839" cy="65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4" name="组合 63"/>
          <p:cNvGrpSpPr/>
          <p:nvPr/>
        </p:nvGrpSpPr>
        <p:grpSpPr>
          <a:xfrm>
            <a:off x="122562" y="124710"/>
            <a:ext cx="11979429" cy="6687263"/>
            <a:chOff x="112713" y="122238"/>
            <a:chExt cx="8923338" cy="4894263"/>
          </a:xfrm>
          <a:noFill/>
        </p:grpSpPr>
        <p:sp>
          <p:nvSpPr>
            <p:cNvPr id="65" name="Freeform 16"/>
            <p:cNvSpPr>
              <a:spLocks noEditPoints="1"/>
            </p:cNvSpPr>
            <p:nvPr/>
          </p:nvSpPr>
          <p:spPr bwMode="auto">
            <a:xfrm>
              <a:off x="112713" y="122238"/>
              <a:ext cx="4787900" cy="2747963"/>
            </a:xfrm>
            <a:custGeom>
              <a:avLst/>
              <a:gdLst/>
              <a:ahLst/>
              <a:cxnLst>
                <a:cxn ang="0">
                  <a:pos x="0" y="375"/>
                </a:cxn>
                <a:cxn ang="0">
                  <a:pos x="13" y="362"/>
                </a:cxn>
                <a:cxn ang="0">
                  <a:pos x="42" y="321"/>
                </a:cxn>
                <a:cxn ang="0">
                  <a:pos x="0" y="321"/>
                </a:cxn>
                <a:cxn ang="0">
                  <a:pos x="0" y="241"/>
                </a:cxn>
                <a:cxn ang="0">
                  <a:pos x="13" y="228"/>
                </a:cxn>
                <a:cxn ang="0">
                  <a:pos x="112" y="138"/>
                </a:cxn>
                <a:cxn ang="0">
                  <a:pos x="90" y="189"/>
                </a:cxn>
                <a:cxn ang="0">
                  <a:pos x="77" y="202"/>
                </a:cxn>
                <a:cxn ang="0">
                  <a:pos x="0" y="202"/>
                </a:cxn>
                <a:cxn ang="0">
                  <a:pos x="0" y="125"/>
                </a:cxn>
                <a:cxn ang="0">
                  <a:pos x="13" y="112"/>
                </a:cxn>
                <a:cxn ang="0">
                  <a:pos x="64" y="90"/>
                </a:cxn>
                <a:cxn ang="0">
                  <a:pos x="0" y="9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90" y="0"/>
                </a:cxn>
                <a:cxn ang="0">
                  <a:pos x="90" y="64"/>
                </a:cxn>
                <a:cxn ang="0">
                  <a:pos x="112" y="13"/>
                </a:cxn>
                <a:cxn ang="0">
                  <a:pos x="125" y="0"/>
                </a:cxn>
                <a:cxn ang="0">
                  <a:pos x="202" y="0"/>
                </a:cxn>
                <a:cxn ang="0">
                  <a:pos x="202" y="77"/>
                </a:cxn>
                <a:cxn ang="0">
                  <a:pos x="189" y="90"/>
                </a:cxn>
                <a:cxn ang="0">
                  <a:pos x="138" y="112"/>
                </a:cxn>
                <a:cxn ang="0">
                  <a:pos x="228" y="13"/>
                </a:cxn>
                <a:cxn ang="0">
                  <a:pos x="241" y="0"/>
                </a:cxn>
                <a:cxn ang="0">
                  <a:pos x="317" y="0"/>
                </a:cxn>
                <a:cxn ang="0">
                  <a:pos x="317" y="42"/>
                </a:cxn>
                <a:cxn ang="0">
                  <a:pos x="362" y="13"/>
                </a:cxn>
                <a:cxn ang="0">
                  <a:pos x="375" y="0"/>
                </a:cxn>
                <a:cxn ang="0">
                  <a:pos x="3016" y="26"/>
                </a:cxn>
                <a:cxn ang="0">
                  <a:pos x="388" y="55"/>
                </a:cxn>
                <a:cxn ang="0">
                  <a:pos x="375" y="68"/>
                </a:cxn>
                <a:cxn ang="0">
                  <a:pos x="292" y="68"/>
                </a:cxn>
                <a:cxn ang="0">
                  <a:pos x="292" y="26"/>
                </a:cxn>
                <a:cxn ang="0">
                  <a:pos x="253" y="125"/>
                </a:cxn>
                <a:cxn ang="0">
                  <a:pos x="241" y="138"/>
                </a:cxn>
                <a:cxn ang="0">
                  <a:pos x="138" y="241"/>
                </a:cxn>
                <a:cxn ang="0">
                  <a:pos x="125" y="253"/>
                </a:cxn>
                <a:cxn ang="0">
                  <a:pos x="26" y="295"/>
                </a:cxn>
                <a:cxn ang="0">
                  <a:pos x="68" y="295"/>
                </a:cxn>
                <a:cxn ang="0">
                  <a:pos x="68" y="375"/>
                </a:cxn>
                <a:cxn ang="0">
                  <a:pos x="55" y="388"/>
                </a:cxn>
                <a:cxn ang="0">
                  <a:pos x="26" y="1731"/>
                </a:cxn>
                <a:cxn ang="0">
                  <a:pos x="0" y="1731"/>
                </a:cxn>
                <a:cxn ang="0">
                  <a:pos x="26" y="138"/>
                </a:cxn>
                <a:cxn ang="0">
                  <a:pos x="64" y="176"/>
                </a:cxn>
                <a:cxn ang="0">
                  <a:pos x="64" y="138"/>
                </a:cxn>
                <a:cxn ang="0">
                  <a:pos x="112" y="112"/>
                </a:cxn>
                <a:cxn ang="0">
                  <a:pos x="90" y="90"/>
                </a:cxn>
                <a:cxn ang="0">
                  <a:pos x="90" y="112"/>
                </a:cxn>
                <a:cxn ang="0">
                  <a:pos x="64" y="26"/>
                </a:cxn>
                <a:cxn ang="0">
                  <a:pos x="26" y="64"/>
                </a:cxn>
                <a:cxn ang="0">
                  <a:pos x="64" y="64"/>
                </a:cxn>
                <a:cxn ang="0">
                  <a:pos x="176" y="64"/>
                </a:cxn>
                <a:cxn ang="0">
                  <a:pos x="138" y="26"/>
                </a:cxn>
              </a:cxnLst>
              <a:rect l="0" t="0" r="r" b="b"/>
              <a:pathLst>
                <a:path w="3016" h="1731">
                  <a:moveTo>
                    <a:pt x="0" y="1731"/>
                  </a:moveTo>
                  <a:lnTo>
                    <a:pt x="0" y="375"/>
                  </a:lnTo>
                  <a:lnTo>
                    <a:pt x="0" y="362"/>
                  </a:lnTo>
                  <a:lnTo>
                    <a:pt x="13" y="362"/>
                  </a:lnTo>
                  <a:lnTo>
                    <a:pt x="42" y="362"/>
                  </a:lnTo>
                  <a:lnTo>
                    <a:pt x="42" y="321"/>
                  </a:lnTo>
                  <a:lnTo>
                    <a:pt x="13" y="321"/>
                  </a:lnTo>
                  <a:lnTo>
                    <a:pt x="0" y="321"/>
                  </a:lnTo>
                  <a:lnTo>
                    <a:pt x="0" y="308"/>
                  </a:lnTo>
                  <a:lnTo>
                    <a:pt x="0" y="241"/>
                  </a:lnTo>
                  <a:lnTo>
                    <a:pt x="0" y="228"/>
                  </a:lnTo>
                  <a:lnTo>
                    <a:pt x="13" y="228"/>
                  </a:lnTo>
                  <a:lnTo>
                    <a:pt x="112" y="228"/>
                  </a:lnTo>
                  <a:lnTo>
                    <a:pt x="112" y="138"/>
                  </a:lnTo>
                  <a:lnTo>
                    <a:pt x="90" y="138"/>
                  </a:lnTo>
                  <a:lnTo>
                    <a:pt x="90" y="189"/>
                  </a:lnTo>
                  <a:lnTo>
                    <a:pt x="90" y="202"/>
                  </a:lnTo>
                  <a:lnTo>
                    <a:pt x="77" y="202"/>
                  </a:lnTo>
                  <a:lnTo>
                    <a:pt x="13" y="202"/>
                  </a:lnTo>
                  <a:lnTo>
                    <a:pt x="0" y="202"/>
                  </a:lnTo>
                  <a:lnTo>
                    <a:pt x="0" y="189"/>
                  </a:lnTo>
                  <a:lnTo>
                    <a:pt x="0" y="125"/>
                  </a:lnTo>
                  <a:lnTo>
                    <a:pt x="0" y="112"/>
                  </a:lnTo>
                  <a:lnTo>
                    <a:pt x="13" y="112"/>
                  </a:lnTo>
                  <a:lnTo>
                    <a:pt x="64" y="112"/>
                  </a:lnTo>
                  <a:lnTo>
                    <a:pt x="64" y="90"/>
                  </a:lnTo>
                  <a:lnTo>
                    <a:pt x="13" y="90"/>
                  </a:lnTo>
                  <a:lnTo>
                    <a:pt x="0" y="90"/>
                  </a:lnTo>
                  <a:lnTo>
                    <a:pt x="0" y="7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77" y="0"/>
                  </a:lnTo>
                  <a:lnTo>
                    <a:pt x="90" y="0"/>
                  </a:lnTo>
                  <a:lnTo>
                    <a:pt x="90" y="13"/>
                  </a:lnTo>
                  <a:lnTo>
                    <a:pt x="90" y="64"/>
                  </a:lnTo>
                  <a:lnTo>
                    <a:pt x="112" y="64"/>
                  </a:lnTo>
                  <a:lnTo>
                    <a:pt x="112" y="13"/>
                  </a:lnTo>
                  <a:lnTo>
                    <a:pt x="112" y="0"/>
                  </a:lnTo>
                  <a:lnTo>
                    <a:pt x="125" y="0"/>
                  </a:lnTo>
                  <a:lnTo>
                    <a:pt x="189" y="0"/>
                  </a:lnTo>
                  <a:lnTo>
                    <a:pt x="202" y="0"/>
                  </a:lnTo>
                  <a:lnTo>
                    <a:pt x="202" y="13"/>
                  </a:lnTo>
                  <a:lnTo>
                    <a:pt x="202" y="77"/>
                  </a:lnTo>
                  <a:lnTo>
                    <a:pt x="202" y="90"/>
                  </a:lnTo>
                  <a:lnTo>
                    <a:pt x="189" y="90"/>
                  </a:lnTo>
                  <a:lnTo>
                    <a:pt x="138" y="90"/>
                  </a:lnTo>
                  <a:lnTo>
                    <a:pt x="138" y="112"/>
                  </a:lnTo>
                  <a:lnTo>
                    <a:pt x="228" y="112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241" y="0"/>
                  </a:lnTo>
                  <a:lnTo>
                    <a:pt x="305" y="0"/>
                  </a:lnTo>
                  <a:lnTo>
                    <a:pt x="317" y="0"/>
                  </a:lnTo>
                  <a:lnTo>
                    <a:pt x="317" y="13"/>
                  </a:lnTo>
                  <a:lnTo>
                    <a:pt x="317" y="42"/>
                  </a:lnTo>
                  <a:lnTo>
                    <a:pt x="362" y="42"/>
                  </a:lnTo>
                  <a:lnTo>
                    <a:pt x="362" y="13"/>
                  </a:lnTo>
                  <a:lnTo>
                    <a:pt x="362" y="0"/>
                  </a:lnTo>
                  <a:lnTo>
                    <a:pt x="375" y="0"/>
                  </a:lnTo>
                  <a:lnTo>
                    <a:pt x="3016" y="0"/>
                  </a:lnTo>
                  <a:lnTo>
                    <a:pt x="3016" y="26"/>
                  </a:lnTo>
                  <a:lnTo>
                    <a:pt x="388" y="26"/>
                  </a:lnTo>
                  <a:lnTo>
                    <a:pt x="388" y="55"/>
                  </a:lnTo>
                  <a:lnTo>
                    <a:pt x="388" y="68"/>
                  </a:lnTo>
                  <a:lnTo>
                    <a:pt x="375" y="68"/>
                  </a:lnTo>
                  <a:lnTo>
                    <a:pt x="305" y="68"/>
                  </a:lnTo>
                  <a:lnTo>
                    <a:pt x="292" y="68"/>
                  </a:lnTo>
                  <a:lnTo>
                    <a:pt x="292" y="55"/>
                  </a:lnTo>
                  <a:lnTo>
                    <a:pt x="292" y="26"/>
                  </a:lnTo>
                  <a:lnTo>
                    <a:pt x="253" y="26"/>
                  </a:lnTo>
                  <a:lnTo>
                    <a:pt x="253" y="125"/>
                  </a:lnTo>
                  <a:lnTo>
                    <a:pt x="253" y="138"/>
                  </a:lnTo>
                  <a:lnTo>
                    <a:pt x="241" y="138"/>
                  </a:lnTo>
                  <a:lnTo>
                    <a:pt x="138" y="138"/>
                  </a:lnTo>
                  <a:lnTo>
                    <a:pt x="138" y="241"/>
                  </a:lnTo>
                  <a:lnTo>
                    <a:pt x="138" y="253"/>
                  </a:lnTo>
                  <a:lnTo>
                    <a:pt x="125" y="253"/>
                  </a:lnTo>
                  <a:lnTo>
                    <a:pt x="26" y="253"/>
                  </a:lnTo>
                  <a:lnTo>
                    <a:pt x="26" y="295"/>
                  </a:lnTo>
                  <a:lnTo>
                    <a:pt x="55" y="295"/>
                  </a:lnTo>
                  <a:lnTo>
                    <a:pt x="68" y="295"/>
                  </a:lnTo>
                  <a:lnTo>
                    <a:pt x="68" y="308"/>
                  </a:lnTo>
                  <a:lnTo>
                    <a:pt x="68" y="375"/>
                  </a:lnTo>
                  <a:lnTo>
                    <a:pt x="68" y="388"/>
                  </a:lnTo>
                  <a:lnTo>
                    <a:pt x="55" y="388"/>
                  </a:lnTo>
                  <a:lnTo>
                    <a:pt x="26" y="388"/>
                  </a:lnTo>
                  <a:lnTo>
                    <a:pt x="26" y="1731"/>
                  </a:lnTo>
                  <a:lnTo>
                    <a:pt x="0" y="1731"/>
                  </a:lnTo>
                  <a:lnTo>
                    <a:pt x="0" y="1731"/>
                  </a:lnTo>
                  <a:close/>
                  <a:moveTo>
                    <a:pt x="64" y="138"/>
                  </a:moveTo>
                  <a:lnTo>
                    <a:pt x="26" y="138"/>
                  </a:lnTo>
                  <a:lnTo>
                    <a:pt x="26" y="176"/>
                  </a:lnTo>
                  <a:lnTo>
                    <a:pt x="64" y="176"/>
                  </a:lnTo>
                  <a:lnTo>
                    <a:pt x="64" y="138"/>
                  </a:lnTo>
                  <a:lnTo>
                    <a:pt x="64" y="138"/>
                  </a:lnTo>
                  <a:close/>
                  <a:moveTo>
                    <a:pt x="90" y="112"/>
                  </a:moveTo>
                  <a:lnTo>
                    <a:pt x="112" y="112"/>
                  </a:lnTo>
                  <a:lnTo>
                    <a:pt x="112" y="90"/>
                  </a:lnTo>
                  <a:lnTo>
                    <a:pt x="90" y="90"/>
                  </a:lnTo>
                  <a:lnTo>
                    <a:pt x="90" y="112"/>
                  </a:lnTo>
                  <a:lnTo>
                    <a:pt x="90" y="112"/>
                  </a:lnTo>
                  <a:close/>
                  <a:moveTo>
                    <a:pt x="64" y="64"/>
                  </a:moveTo>
                  <a:lnTo>
                    <a:pt x="64" y="26"/>
                  </a:lnTo>
                  <a:lnTo>
                    <a:pt x="26" y="26"/>
                  </a:lnTo>
                  <a:lnTo>
                    <a:pt x="26" y="64"/>
                  </a:ln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138" y="64"/>
                  </a:moveTo>
                  <a:lnTo>
                    <a:pt x="176" y="64"/>
                  </a:lnTo>
                  <a:lnTo>
                    <a:pt x="176" y="26"/>
                  </a:lnTo>
                  <a:lnTo>
                    <a:pt x="138" y="26"/>
                  </a:lnTo>
                  <a:lnTo>
                    <a:pt x="138" y="64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Freeform 17"/>
            <p:cNvSpPr>
              <a:spLocks noEditPoints="1"/>
            </p:cNvSpPr>
            <p:nvPr/>
          </p:nvSpPr>
          <p:spPr bwMode="auto">
            <a:xfrm>
              <a:off x="112713" y="2722563"/>
              <a:ext cx="4787900" cy="229393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5" y="1054"/>
                </a:cxn>
                <a:cxn ang="0">
                  <a:pos x="68" y="1067"/>
                </a:cxn>
                <a:cxn ang="0">
                  <a:pos x="68" y="1147"/>
                </a:cxn>
                <a:cxn ang="0">
                  <a:pos x="26" y="1147"/>
                </a:cxn>
                <a:cxn ang="0">
                  <a:pos x="125" y="1192"/>
                </a:cxn>
                <a:cxn ang="0">
                  <a:pos x="138" y="1204"/>
                </a:cxn>
                <a:cxn ang="0">
                  <a:pos x="241" y="1304"/>
                </a:cxn>
                <a:cxn ang="0">
                  <a:pos x="253" y="1317"/>
                </a:cxn>
                <a:cxn ang="0">
                  <a:pos x="292" y="1416"/>
                </a:cxn>
                <a:cxn ang="0">
                  <a:pos x="292" y="1374"/>
                </a:cxn>
                <a:cxn ang="0">
                  <a:pos x="375" y="1374"/>
                </a:cxn>
                <a:cxn ang="0">
                  <a:pos x="388" y="1387"/>
                </a:cxn>
                <a:cxn ang="0">
                  <a:pos x="3016" y="1416"/>
                </a:cxn>
                <a:cxn ang="0">
                  <a:pos x="375" y="1442"/>
                </a:cxn>
                <a:cxn ang="0">
                  <a:pos x="362" y="1429"/>
                </a:cxn>
                <a:cxn ang="0">
                  <a:pos x="317" y="1400"/>
                </a:cxn>
                <a:cxn ang="0">
                  <a:pos x="317" y="1442"/>
                </a:cxn>
                <a:cxn ang="0">
                  <a:pos x="241" y="1442"/>
                </a:cxn>
                <a:cxn ang="0">
                  <a:pos x="228" y="1429"/>
                </a:cxn>
                <a:cxn ang="0">
                  <a:pos x="138" y="1329"/>
                </a:cxn>
                <a:cxn ang="0">
                  <a:pos x="189" y="1352"/>
                </a:cxn>
                <a:cxn ang="0">
                  <a:pos x="202" y="1365"/>
                </a:cxn>
                <a:cxn ang="0">
                  <a:pos x="202" y="1445"/>
                </a:cxn>
                <a:cxn ang="0">
                  <a:pos x="125" y="1445"/>
                </a:cxn>
                <a:cxn ang="0">
                  <a:pos x="112" y="1432"/>
                </a:cxn>
                <a:cxn ang="0">
                  <a:pos x="90" y="1378"/>
                </a:cxn>
                <a:cxn ang="0">
                  <a:pos x="90" y="1445"/>
                </a:cxn>
                <a:cxn ang="0">
                  <a:pos x="13" y="1445"/>
                </a:cxn>
                <a:cxn ang="0">
                  <a:pos x="0" y="1432"/>
                </a:cxn>
                <a:cxn ang="0">
                  <a:pos x="0" y="1352"/>
                </a:cxn>
                <a:cxn ang="0">
                  <a:pos x="64" y="1352"/>
                </a:cxn>
                <a:cxn ang="0">
                  <a:pos x="13" y="1329"/>
                </a:cxn>
                <a:cxn ang="0">
                  <a:pos x="0" y="1317"/>
                </a:cxn>
                <a:cxn ang="0">
                  <a:pos x="0" y="1240"/>
                </a:cxn>
                <a:cxn ang="0">
                  <a:pos x="77" y="1240"/>
                </a:cxn>
                <a:cxn ang="0">
                  <a:pos x="90" y="1253"/>
                </a:cxn>
                <a:cxn ang="0">
                  <a:pos x="112" y="1304"/>
                </a:cxn>
                <a:cxn ang="0">
                  <a:pos x="13" y="1217"/>
                </a:cxn>
                <a:cxn ang="0">
                  <a:pos x="0" y="1204"/>
                </a:cxn>
                <a:cxn ang="0">
                  <a:pos x="0" y="1121"/>
                </a:cxn>
                <a:cxn ang="0">
                  <a:pos x="42" y="1121"/>
                </a:cxn>
                <a:cxn ang="0">
                  <a:pos x="13" y="1080"/>
                </a:cxn>
                <a:cxn ang="0">
                  <a:pos x="0" y="1067"/>
                </a:cxn>
                <a:cxn ang="0">
                  <a:pos x="0" y="0"/>
                </a:cxn>
                <a:cxn ang="0">
                  <a:pos x="64" y="1265"/>
                </a:cxn>
                <a:cxn ang="0">
                  <a:pos x="26" y="1304"/>
                </a:cxn>
                <a:cxn ang="0">
                  <a:pos x="64" y="1304"/>
                </a:cxn>
                <a:cxn ang="0">
                  <a:pos x="90" y="1352"/>
                </a:cxn>
                <a:cxn ang="0">
                  <a:pos x="112" y="1329"/>
                </a:cxn>
                <a:cxn ang="0">
                  <a:pos x="90" y="1329"/>
                </a:cxn>
                <a:cxn ang="0">
                  <a:pos x="26" y="1378"/>
                </a:cxn>
                <a:cxn ang="0">
                  <a:pos x="64" y="1419"/>
                </a:cxn>
                <a:cxn ang="0">
                  <a:pos x="64" y="1378"/>
                </a:cxn>
                <a:cxn ang="0">
                  <a:pos x="176" y="1419"/>
                </a:cxn>
                <a:cxn ang="0">
                  <a:pos x="138" y="1378"/>
                </a:cxn>
              </a:cxnLst>
              <a:rect l="0" t="0" r="r" b="b"/>
              <a:pathLst>
                <a:path w="3016" h="1445">
                  <a:moveTo>
                    <a:pt x="0" y="0"/>
                  </a:moveTo>
                  <a:lnTo>
                    <a:pt x="26" y="0"/>
                  </a:lnTo>
                  <a:lnTo>
                    <a:pt x="26" y="1054"/>
                  </a:lnTo>
                  <a:lnTo>
                    <a:pt x="55" y="1054"/>
                  </a:lnTo>
                  <a:lnTo>
                    <a:pt x="68" y="1054"/>
                  </a:lnTo>
                  <a:lnTo>
                    <a:pt x="68" y="1067"/>
                  </a:lnTo>
                  <a:lnTo>
                    <a:pt x="68" y="1134"/>
                  </a:lnTo>
                  <a:lnTo>
                    <a:pt x="68" y="1147"/>
                  </a:lnTo>
                  <a:lnTo>
                    <a:pt x="55" y="1147"/>
                  </a:lnTo>
                  <a:lnTo>
                    <a:pt x="26" y="1147"/>
                  </a:lnTo>
                  <a:lnTo>
                    <a:pt x="26" y="1192"/>
                  </a:lnTo>
                  <a:lnTo>
                    <a:pt x="125" y="1192"/>
                  </a:lnTo>
                  <a:lnTo>
                    <a:pt x="138" y="1192"/>
                  </a:lnTo>
                  <a:lnTo>
                    <a:pt x="138" y="1204"/>
                  </a:lnTo>
                  <a:lnTo>
                    <a:pt x="138" y="1304"/>
                  </a:lnTo>
                  <a:lnTo>
                    <a:pt x="241" y="1304"/>
                  </a:lnTo>
                  <a:lnTo>
                    <a:pt x="253" y="1304"/>
                  </a:lnTo>
                  <a:lnTo>
                    <a:pt x="253" y="1317"/>
                  </a:lnTo>
                  <a:lnTo>
                    <a:pt x="253" y="1416"/>
                  </a:lnTo>
                  <a:lnTo>
                    <a:pt x="292" y="1416"/>
                  </a:lnTo>
                  <a:lnTo>
                    <a:pt x="292" y="1387"/>
                  </a:lnTo>
                  <a:lnTo>
                    <a:pt x="292" y="1374"/>
                  </a:lnTo>
                  <a:lnTo>
                    <a:pt x="305" y="1374"/>
                  </a:lnTo>
                  <a:lnTo>
                    <a:pt x="375" y="1374"/>
                  </a:lnTo>
                  <a:lnTo>
                    <a:pt x="388" y="1374"/>
                  </a:lnTo>
                  <a:lnTo>
                    <a:pt x="388" y="1387"/>
                  </a:lnTo>
                  <a:lnTo>
                    <a:pt x="388" y="1416"/>
                  </a:lnTo>
                  <a:lnTo>
                    <a:pt x="3016" y="1416"/>
                  </a:lnTo>
                  <a:lnTo>
                    <a:pt x="3016" y="1442"/>
                  </a:lnTo>
                  <a:lnTo>
                    <a:pt x="375" y="1442"/>
                  </a:lnTo>
                  <a:lnTo>
                    <a:pt x="362" y="1442"/>
                  </a:lnTo>
                  <a:lnTo>
                    <a:pt x="362" y="1429"/>
                  </a:lnTo>
                  <a:lnTo>
                    <a:pt x="362" y="1400"/>
                  </a:lnTo>
                  <a:lnTo>
                    <a:pt x="317" y="1400"/>
                  </a:lnTo>
                  <a:lnTo>
                    <a:pt x="317" y="1429"/>
                  </a:lnTo>
                  <a:lnTo>
                    <a:pt x="317" y="1442"/>
                  </a:lnTo>
                  <a:lnTo>
                    <a:pt x="305" y="1442"/>
                  </a:lnTo>
                  <a:lnTo>
                    <a:pt x="241" y="1442"/>
                  </a:lnTo>
                  <a:lnTo>
                    <a:pt x="228" y="1442"/>
                  </a:lnTo>
                  <a:lnTo>
                    <a:pt x="228" y="1429"/>
                  </a:lnTo>
                  <a:lnTo>
                    <a:pt x="228" y="1329"/>
                  </a:lnTo>
                  <a:lnTo>
                    <a:pt x="138" y="1329"/>
                  </a:lnTo>
                  <a:lnTo>
                    <a:pt x="138" y="1352"/>
                  </a:lnTo>
                  <a:lnTo>
                    <a:pt x="189" y="1352"/>
                  </a:lnTo>
                  <a:lnTo>
                    <a:pt x="202" y="1352"/>
                  </a:lnTo>
                  <a:lnTo>
                    <a:pt x="202" y="1365"/>
                  </a:lnTo>
                  <a:lnTo>
                    <a:pt x="202" y="1432"/>
                  </a:lnTo>
                  <a:lnTo>
                    <a:pt x="202" y="1445"/>
                  </a:lnTo>
                  <a:lnTo>
                    <a:pt x="189" y="1445"/>
                  </a:lnTo>
                  <a:lnTo>
                    <a:pt x="125" y="1445"/>
                  </a:lnTo>
                  <a:lnTo>
                    <a:pt x="112" y="1445"/>
                  </a:lnTo>
                  <a:lnTo>
                    <a:pt x="112" y="1432"/>
                  </a:lnTo>
                  <a:lnTo>
                    <a:pt x="112" y="1378"/>
                  </a:lnTo>
                  <a:lnTo>
                    <a:pt x="90" y="1378"/>
                  </a:lnTo>
                  <a:lnTo>
                    <a:pt x="90" y="1432"/>
                  </a:lnTo>
                  <a:lnTo>
                    <a:pt x="90" y="1445"/>
                  </a:lnTo>
                  <a:lnTo>
                    <a:pt x="77" y="1445"/>
                  </a:lnTo>
                  <a:lnTo>
                    <a:pt x="13" y="1445"/>
                  </a:lnTo>
                  <a:lnTo>
                    <a:pt x="0" y="1445"/>
                  </a:lnTo>
                  <a:lnTo>
                    <a:pt x="0" y="1432"/>
                  </a:lnTo>
                  <a:lnTo>
                    <a:pt x="0" y="1365"/>
                  </a:lnTo>
                  <a:lnTo>
                    <a:pt x="0" y="1352"/>
                  </a:lnTo>
                  <a:lnTo>
                    <a:pt x="13" y="1352"/>
                  </a:lnTo>
                  <a:lnTo>
                    <a:pt x="64" y="1352"/>
                  </a:lnTo>
                  <a:lnTo>
                    <a:pt x="64" y="1329"/>
                  </a:lnTo>
                  <a:lnTo>
                    <a:pt x="13" y="1329"/>
                  </a:lnTo>
                  <a:lnTo>
                    <a:pt x="0" y="1329"/>
                  </a:lnTo>
                  <a:lnTo>
                    <a:pt x="0" y="1317"/>
                  </a:lnTo>
                  <a:lnTo>
                    <a:pt x="0" y="1253"/>
                  </a:lnTo>
                  <a:lnTo>
                    <a:pt x="0" y="1240"/>
                  </a:lnTo>
                  <a:lnTo>
                    <a:pt x="13" y="1240"/>
                  </a:lnTo>
                  <a:lnTo>
                    <a:pt x="77" y="1240"/>
                  </a:lnTo>
                  <a:lnTo>
                    <a:pt x="90" y="1240"/>
                  </a:lnTo>
                  <a:lnTo>
                    <a:pt x="90" y="1253"/>
                  </a:lnTo>
                  <a:lnTo>
                    <a:pt x="90" y="1304"/>
                  </a:lnTo>
                  <a:lnTo>
                    <a:pt x="112" y="1304"/>
                  </a:lnTo>
                  <a:lnTo>
                    <a:pt x="112" y="1217"/>
                  </a:lnTo>
                  <a:lnTo>
                    <a:pt x="13" y="1217"/>
                  </a:lnTo>
                  <a:lnTo>
                    <a:pt x="0" y="1217"/>
                  </a:lnTo>
                  <a:lnTo>
                    <a:pt x="0" y="1204"/>
                  </a:lnTo>
                  <a:lnTo>
                    <a:pt x="0" y="1134"/>
                  </a:lnTo>
                  <a:lnTo>
                    <a:pt x="0" y="1121"/>
                  </a:lnTo>
                  <a:lnTo>
                    <a:pt x="13" y="1121"/>
                  </a:lnTo>
                  <a:lnTo>
                    <a:pt x="42" y="1121"/>
                  </a:lnTo>
                  <a:lnTo>
                    <a:pt x="42" y="1080"/>
                  </a:lnTo>
                  <a:lnTo>
                    <a:pt x="13" y="1080"/>
                  </a:lnTo>
                  <a:lnTo>
                    <a:pt x="0" y="1080"/>
                  </a:lnTo>
                  <a:lnTo>
                    <a:pt x="0" y="106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64" y="1304"/>
                  </a:moveTo>
                  <a:lnTo>
                    <a:pt x="64" y="1265"/>
                  </a:lnTo>
                  <a:lnTo>
                    <a:pt x="26" y="1265"/>
                  </a:lnTo>
                  <a:lnTo>
                    <a:pt x="26" y="1304"/>
                  </a:lnTo>
                  <a:lnTo>
                    <a:pt x="64" y="1304"/>
                  </a:lnTo>
                  <a:lnTo>
                    <a:pt x="64" y="1304"/>
                  </a:lnTo>
                  <a:close/>
                  <a:moveTo>
                    <a:pt x="90" y="1329"/>
                  </a:moveTo>
                  <a:lnTo>
                    <a:pt x="90" y="1352"/>
                  </a:lnTo>
                  <a:lnTo>
                    <a:pt x="112" y="1352"/>
                  </a:lnTo>
                  <a:lnTo>
                    <a:pt x="112" y="1329"/>
                  </a:lnTo>
                  <a:lnTo>
                    <a:pt x="90" y="1329"/>
                  </a:lnTo>
                  <a:lnTo>
                    <a:pt x="90" y="1329"/>
                  </a:lnTo>
                  <a:close/>
                  <a:moveTo>
                    <a:pt x="64" y="1378"/>
                  </a:moveTo>
                  <a:lnTo>
                    <a:pt x="26" y="1378"/>
                  </a:lnTo>
                  <a:lnTo>
                    <a:pt x="26" y="1419"/>
                  </a:lnTo>
                  <a:lnTo>
                    <a:pt x="64" y="1419"/>
                  </a:lnTo>
                  <a:lnTo>
                    <a:pt x="64" y="1378"/>
                  </a:lnTo>
                  <a:lnTo>
                    <a:pt x="64" y="1378"/>
                  </a:lnTo>
                  <a:close/>
                  <a:moveTo>
                    <a:pt x="138" y="1419"/>
                  </a:moveTo>
                  <a:lnTo>
                    <a:pt x="176" y="1419"/>
                  </a:lnTo>
                  <a:lnTo>
                    <a:pt x="176" y="1378"/>
                  </a:lnTo>
                  <a:lnTo>
                    <a:pt x="138" y="1378"/>
                  </a:lnTo>
                  <a:lnTo>
                    <a:pt x="138" y="1419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7" name="Freeform 18"/>
            <p:cNvSpPr>
              <a:spLocks noEditPoints="1"/>
            </p:cNvSpPr>
            <p:nvPr/>
          </p:nvSpPr>
          <p:spPr bwMode="auto">
            <a:xfrm>
              <a:off x="4722813" y="122238"/>
              <a:ext cx="4313238" cy="2747963"/>
            </a:xfrm>
            <a:custGeom>
              <a:avLst/>
              <a:gdLst/>
              <a:ahLst/>
              <a:cxnLst>
                <a:cxn ang="0">
                  <a:pos x="2691" y="1731"/>
                </a:cxn>
                <a:cxn ang="0">
                  <a:pos x="2663" y="388"/>
                </a:cxn>
                <a:cxn ang="0">
                  <a:pos x="2650" y="375"/>
                </a:cxn>
                <a:cxn ang="0">
                  <a:pos x="2650" y="295"/>
                </a:cxn>
                <a:cxn ang="0">
                  <a:pos x="2691" y="295"/>
                </a:cxn>
                <a:cxn ang="0">
                  <a:pos x="2592" y="253"/>
                </a:cxn>
                <a:cxn ang="0">
                  <a:pos x="2579" y="241"/>
                </a:cxn>
                <a:cxn ang="0">
                  <a:pos x="2477" y="138"/>
                </a:cxn>
                <a:cxn ang="0">
                  <a:pos x="2464" y="125"/>
                </a:cxn>
                <a:cxn ang="0">
                  <a:pos x="2425" y="26"/>
                </a:cxn>
                <a:cxn ang="0">
                  <a:pos x="2425" y="68"/>
                </a:cxn>
                <a:cxn ang="0">
                  <a:pos x="2342" y="68"/>
                </a:cxn>
                <a:cxn ang="0">
                  <a:pos x="2329" y="55"/>
                </a:cxn>
                <a:cxn ang="0">
                  <a:pos x="0" y="26"/>
                </a:cxn>
                <a:cxn ang="0">
                  <a:pos x="2342" y="0"/>
                </a:cxn>
                <a:cxn ang="0">
                  <a:pos x="2355" y="13"/>
                </a:cxn>
                <a:cxn ang="0">
                  <a:pos x="2400" y="42"/>
                </a:cxn>
                <a:cxn ang="0">
                  <a:pos x="2400" y="0"/>
                </a:cxn>
                <a:cxn ang="0">
                  <a:pos x="2477" y="0"/>
                </a:cxn>
                <a:cxn ang="0">
                  <a:pos x="2490" y="13"/>
                </a:cxn>
                <a:cxn ang="0">
                  <a:pos x="2579" y="112"/>
                </a:cxn>
                <a:cxn ang="0">
                  <a:pos x="2528" y="90"/>
                </a:cxn>
                <a:cxn ang="0">
                  <a:pos x="2515" y="77"/>
                </a:cxn>
                <a:cxn ang="0">
                  <a:pos x="2515" y="0"/>
                </a:cxn>
                <a:cxn ang="0">
                  <a:pos x="2592" y="0"/>
                </a:cxn>
                <a:cxn ang="0">
                  <a:pos x="2605" y="13"/>
                </a:cxn>
                <a:cxn ang="0">
                  <a:pos x="2627" y="64"/>
                </a:cxn>
                <a:cxn ang="0">
                  <a:pos x="2627" y="0"/>
                </a:cxn>
                <a:cxn ang="0">
                  <a:pos x="2704" y="0"/>
                </a:cxn>
                <a:cxn ang="0">
                  <a:pos x="2717" y="13"/>
                </a:cxn>
                <a:cxn ang="0">
                  <a:pos x="2717" y="90"/>
                </a:cxn>
                <a:cxn ang="0">
                  <a:pos x="2653" y="90"/>
                </a:cxn>
                <a:cxn ang="0">
                  <a:pos x="2704" y="112"/>
                </a:cxn>
                <a:cxn ang="0">
                  <a:pos x="2717" y="125"/>
                </a:cxn>
                <a:cxn ang="0">
                  <a:pos x="2717" y="202"/>
                </a:cxn>
                <a:cxn ang="0">
                  <a:pos x="2640" y="202"/>
                </a:cxn>
                <a:cxn ang="0">
                  <a:pos x="2627" y="189"/>
                </a:cxn>
                <a:cxn ang="0">
                  <a:pos x="2605" y="138"/>
                </a:cxn>
                <a:cxn ang="0">
                  <a:pos x="2704" y="228"/>
                </a:cxn>
                <a:cxn ang="0">
                  <a:pos x="2717" y="241"/>
                </a:cxn>
                <a:cxn ang="0">
                  <a:pos x="2717" y="321"/>
                </a:cxn>
                <a:cxn ang="0">
                  <a:pos x="2675" y="321"/>
                </a:cxn>
                <a:cxn ang="0">
                  <a:pos x="2704" y="362"/>
                </a:cxn>
                <a:cxn ang="0">
                  <a:pos x="2717" y="375"/>
                </a:cxn>
                <a:cxn ang="0">
                  <a:pos x="2717" y="1731"/>
                </a:cxn>
                <a:cxn ang="0">
                  <a:pos x="2653" y="176"/>
                </a:cxn>
                <a:cxn ang="0">
                  <a:pos x="2691" y="138"/>
                </a:cxn>
                <a:cxn ang="0">
                  <a:pos x="2653" y="138"/>
                </a:cxn>
                <a:cxn ang="0">
                  <a:pos x="2627" y="90"/>
                </a:cxn>
                <a:cxn ang="0">
                  <a:pos x="2605" y="112"/>
                </a:cxn>
                <a:cxn ang="0">
                  <a:pos x="2627" y="112"/>
                </a:cxn>
                <a:cxn ang="0">
                  <a:pos x="2691" y="64"/>
                </a:cxn>
                <a:cxn ang="0">
                  <a:pos x="2653" y="26"/>
                </a:cxn>
                <a:cxn ang="0">
                  <a:pos x="2653" y="64"/>
                </a:cxn>
                <a:cxn ang="0">
                  <a:pos x="2541" y="26"/>
                </a:cxn>
                <a:cxn ang="0">
                  <a:pos x="2579" y="64"/>
                </a:cxn>
              </a:cxnLst>
              <a:rect l="0" t="0" r="r" b="b"/>
              <a:pathLst>
                <a:path w="2717" h="1731">
                  <a:moveTo>
                    <a:pt x="2717" y="1731"/>
                  </a:moveTo>
                  <a:lnTo>
                    <a:pt x="2691" y="1731"/>
                  </a:lnTo>
                  <a:lnTo>
                    <a:pt x="2691" y="388"/>
                  </a:lnTo>
                  <a:lnTo>
                    <a:pt x="2663" y="388"/>
                  </a:lnTo>
                  <a:lnTo>
                    <a:pt x="2650" y="388"/>
                  </a:lnTo>
                  <a:lnTo>
                    <a:pt x="2650" y="375"/>
                  </a:lnTo>
                  <a:lnTo>
                    <a:pt x="2650" y="308"/>
                  </a:lnTo>
                  <a:lnTo>
                    <a:pt x="2650" y="295"/>
                  </a:lnTo>
                  <a:lnTo>
                    <a:pt x="2663" y="295"/>
                  </a:lnTo>
                  <a:lnTo>
                    <a:pt x="2691" y="295"/>
                  </a:lnTo>
                  <a:lnTo>
                    <a:pt x="2691" y="253"/>
                  </a:lnTo>
                  <a:lnTo>
                    <a:pt x="2592" y="253"/>
                  </a:lnTo>
                  <a:lnTo>
                    <a:pt x="2579" y="253"/>
                  </a:lnTo>
                  <a:lnTo>
                    <a:pt x="2579" y="241"/>
                  </a:lnTo>
                  <a:lnTo>
                    <a:pt x="2579" y="138"/>
                  </a:lnTo>
                  <a:lnTo>
                    <a:pt x="2477" y="138"/>
                  </a:lnTo>
                  <a:lnTo>
                    <a:pt x="2464" y="138"/>
                  </a:lnTo>
                  <a:lnTo>
                    <a:pt x="2464" y="125"/>
                  </a:lnTo>
                  <a:lnTo>
                    <a:pt x="2464" y="26"/>
                  </a:lnTo>
                  <a:lnTo>
                    <a:pt x="2425" y="26"/>
                  </a:lnTo>
                  <a:lnTo>
                    <a:pt x="2425" y="55"/>
                  </a:lnTo>
                  <a:lnTo>
                    <a:pt x="2425" y="68"/>
                  </a:lnTo>
                  <a:lnTo>
                    <a:pt x="2413" y="68"/>
                  </a:lnTo>
                  <a:lnTo>
                    <a:pt x="2342" y="68"/>
                  </a:lnTo>
                  <a:lnTo>
                    <a:pt x="2329" y="68"/>
                  </a:lnTo>
                  <a:lnTo>
                    <a:pt x="2329" y="55"/>
                  </a:lnTo>
                  <a:lnTo>
                    <a:pt x="2329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2342" y="0"/>
                  </a:lnTo>
                  <a:lnTo>
                    <a:pt x="2355" y="0"/>
                  </a:lnTo>
                  <a:lnTo>
                    <a:pt x="2355" y="13"/>
                  </a:lnTo>
                  <a:lnTo>
                    <a:pt x="2355" y="42"/>
                  </a:lnTo>
                  <a:lnTo>
                    <a:pt x="2400" y="42"/>
                  </a:lnTo>
                  <a:lnTo>
                    <a:pt x="2400" y="13"/>
                  </a:lnTo>
                  <a:lnTo>
                    <a:pt x="2400" y="0"/>
                  </a:lnTo>
                  <a:lnTo>
                    <a:pt x="2413" y="0"/>
                  </a:lnTo>
                  <a:lnTo>
                    <a:pt x="2477" y="0"/>
                  </a:lnTo>
                  <a:lnTo>
                    <a:pt x="2490" y="0"/>
                  </a:lnTo>
                  <a:lnTo>
                    <a:pt x="2490" y="13"/>
                  </a:lnTo>
                  <a:lnTo>
                    <a:pt x="2490" y="112"/>
                  </a:lnTo>
                  <a:lnTo>
                    <a:pt x="2579" y="112"/>
                  </a:lnTo>
                  <a:lnTo>
                    <a:pt x="2579" y="90"/>
                  </a:lnTo>
                  <a:lnTo>
                    <a:pt x="2528" y="90"/>
                  </a:lnTo>
                  <a:lnTo>
                    <a:pt x="2515" y="90"/>
                  </a:lnTo>
                  <a:lnTo>
                    <a:pt x="2515" y="77"/>
                  </a:lnTo>
                  <a:lnTo>
                    <a:pt x="2515" y="13"/>
                  </a:lnTo>
                  <a:lnTo>
                    <a:pt x="2515" y="0"/>
                  </a:lnTo>
                  <a:lnTo>
                    <a:pt x="2528" y="0"/>
                  </a:lnTo>
                  <a:lnTo>
                    <a:pt x="2592" y="0"/>
                  </a:lnTo>
                  <a:lnTo>
                    <a:pt x="2605" y="0"/>
                  </a:lnTo>
                  <a:lnTo>
                    <a:pt x="2605" y="13"/>
                  </a:lnTo>
                  <a:lnTo>
                    <a:pt x="2605" y="64"/>
                  </a:lnTo>
                  <a:lnTo>
                    <a:pt x="2627" y="64"/>
                  </a:lnTo>
                  <a:lnTo>
                    <a:pt x="2627" y="13"/>
                  </a:lnTo>
                  <a:lnTo>
                    <a:pt x="2627" y="0"/>
                  </a:lnTo>
                  <a:lnTo>
                    <a:pt x="2640" y="0"/>
                  </a:lnTo>
                  <a:lnTo>
                    <a:pt x="2704" y="0"/>
                  </a:lnTo>
                  <a:lnTo>
                    <a:pt x="2717" y="0"/>
                  </a:lnTo>
                  <a:lnTo>
                    <a:pt x="2717" y="13"/>
                  </a:lnTo>
                  <a:lnTo>
                    <a:pt x="2717" y="77"/>
                  </a:lnTo>
                  <a:lnTo>
                    <a:pt x="2717" y="90"/>
                  </a:lnTo>
                  <a:lnTo>
                    <a:pt x="2704" y="90"/>
                  </a:lnTo>
                  <a:lnTo>
                    <a:pt x="2653" y="90"/>
                  </a:lnTo>
                  <a:lnTo>
                    <a:pt x="2653" y="112"/>
                  </a:lnTo>
                  <a:lnTo>
                    <a:pt x="2704" y="112"/>
                  </a:lnTo>
                  <a:lnTo>
                    <a:pt x="2717" y="112"/>
                  </a:lnTo>
                  <a:lnTo>
                    <a:pt x="2717" y="125"/>
                  </a:lnTo>
                  <a:lnTo>
                    <a:pt x="2717" y="189"/>
                  </a:lnTo>
                  <a:lnTo>
                    <a:pt x="2717" y="202"/>
                  </a:lnTo>
                  <a:lnTo>
                    <a:pt x="2704" y="202"/>
                  </a:lnTo>
                  <a:lnTo>
                    <a:pt x="2640" y="202"/>
                  </a:lnTo>
                  <a:lnTo>
                    <a:pt x="2627" y="202"/>
                  </a:lnTo>
                  <a:lnTo>
                    <a:pt x="2627" y="189"/>
                  </a:lnTo>
                  <a:lnTo>
                    <a:pt x="2627" y="138"/>
                  </a:lnTo>
                  <a:lnTo>
                    <a:pt x="2605" y="138"/>
                  </a:lnTo>
                  <a:lnTo>
                    <a:pt x="2605" y="228"/>
                  </a:lnTo>
                  <a:lnTo>
                    <a:pt x="2704" y="228"/>
                  </a:lnTo>
                  <a:lnTo>
                    <a:pt x="2717" y="228"/>
                  </a:lnTo>
                  <a:lnTo>
                    <a:pt x="2717" y="241"/>
                  </a:lnTo>
                  <a:lnTo>
                    <a:pt x="2717" y="308"/>
                  </a:lnTo>
                  <a:lnTo>
                    <a:pt x="2717" y="321"/>
                  </a:lnTo>
                  <a:lnTo>
                    <a:pt x="2704" y="321"/>
                  </a:lnTo>
                  <a:lnTo>
                    <a:pt x="2675" y="321"/>
                  </a:lnTo>
                  <a:lnTo>
                    <a:pt x="2675" y="362"/>
                  </a:lnTo>
                  <a:lnTo>
                    <a:pt x="2704" y="362"/>
                  </a:lnTo>
                  <a:lnTo>
                    <a:pt x="2717" y="362"/>
                  </a:lnTo>
                  <a:lnTo>
                    <a:pt x="2717" y="375"/>
                  </a:lnTo>
                  <a:lnTo>
                    <a:pt x="2717" y="1731"/>
                  </a:lnTo>
                  <a:lnTo>
                    <a:pt x="2717" y="1731"/>
                  </a:lnTo>
                  <a:close/>
                  <a:moveTo>
                    <a:pt x="2653" y="138"/>
                  </a:moveTo>
                  <a:lnTo>
                    <a:pt x="2653" y="176"/>
                  </a:lnTo>
                  <a:lnTo>
                    <a:pt x="2691" y="176"/>
                  </a:lnTo>
                  <a:lnTo>
                    <a:pt x="2691" y="138"/>
                  </a:lnTo>
                  <a:lnTo>
                    <a:pt x="2653" y="138"/>
                  </a:lnTo>
                  <a:lnTo>
                    <a:pt x="2653" y="138"/>
                  </a:lnTo>
                  <a:close/>
                  <a:moveTo>
                    <a:pt x="2627" y="112"/>
                  </a:moveTo>
                  <a:lnTo>
                    <a:pt x="2627" y="90"/>
                  </a:lnTo>
                  <a:lnTo>
                    <a:pt x="2605" y="90"/>
                  </a:lnTo>
                  <a:lnTo>
                    <a:pt x="2605" y="112"/>
                  </a:lnTo>
                  <a:lnTo>
                    <a:pt x="2627" y="112"/>
                  </a:lnTo>
                  <a:lnTo>
                    <a:pt x="2627" y="112"/>
                  </a:lnTo>
                  <a:close/>
                  <a:moveTo>
                    <a:pt x="2653" y="64"/>
                  </a:moveTo>
                  <a:lnTo>
                    <a:pt x="2691" y="64"/>
                  </a:lnTo>
                  <a:lnTo>
                    <a:pt x="2691" y="26"/>
                  </a:lnTo>
                  <a:lnTo>
                    <a:pt x="2653" y="26"/>
                  </a:lnTo>
                  <a:lnTo>
                    <a:pt x="2653" y="64"/>
                  </a:lnTo>
                  <a:lnTo>
                    <a:pt x="2653" y="64"/>
                  </a:lnTo>
                  <a:close/>
                  <a:moveTo>
                    <a:pt x="2579" y="26"/>
                  </a:moveTo>
                  <a:lnTo>
                    <a:pt x="2541" y="26"/>
                  </a:lnTo>
                  <a:lnTo>
                    <a:pt x="2541" y="64"/>
                  </a:lnTo>
                  <a:lnTo>
                    <a:pt x="2579" y="64"/>
                  </a:lnTo>
                  <a:lnTo>
                    <a:pt x="2579" y="26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Freeform 19"/>
            <p:cNvSpPr>
              <a:spLocks noEditPoints="1"/>
            </p:cNvSpPr>
            <p:nvPr/>
          </p:nvSpPr>
          <p:spPr bwMode="auto">
            <a:xfrm>
              <a:off x="4722813" y="2722563"/>
              <a:ext cx="4313238" cy="2293938"/>
            </a:xfrm>
            <a:custGeom>
              <a:avLst/>
              <a:gdLst/>
              <a:ahLst/>
              <a:cxnLst>
                <a:cxn ang="0">
                  <a:pos x="2717" y="1067"/>
                </a:cxn>
                <a:cxn ang="0">
                  <a:pos x="2704" y="1080"/>
                </a:cxn>
                <a:cxn ang="0">
                  <a:pos x="2675" y="1121"/>
                </a:cxn>
                <a:cxn ang="0">
                  <a:pos x="2717" y="1121"/>
                </a:cxn>
                <a:cxn ang="0">
                  <a:pos x="2717" y="1204"/>
                </a:cxn>
                <a:cxn ang="0">
                  <a:pos x="2704" y="1217"/>
                </a:cxn>
                <a:cxn ang="0">
                  <a:pos x="2605" y="1304"/>
                </a:cxn>
                <a:cxn ang="0">
                  <a:pos x="2627" y="1253"/>
                </a:cxn>
                <a:cxn ang="0">
                  <a:pos x="2640" y="1240"/>
                </a:cxn>
                <a:cxn ang="0">
                  <a:pos x="2717" y="1240"/>
                </a:cxn>
                <a:cxn ang="0">
                  <a:pos x="2717" y="1317"/>
                </a:cxn>
                <a:cxn ang="0">
                  <a:pos x="2704" y="1329"/>
                </a:cxn>
                <a:cxn ang="0">
                  <a:pos x="2653" y="1352"/>
                </a:cxn>
                <a:cxn ang="0">
                  <a:pos x="2717" y="1352"/>
                </a:cxn>
                <a:cxn ang="0">
                  <a:pos x="2717" y="1432"/>
                </a:cxn>
                <a:cxn ang="0">
                  <a:pos x="2704" y="1445"/>
                </a:cxn>
                <a:cxn ang="0">
                  <a:pos x="2627" y="1445"/>
                </a:cxn>
                <a:cxn ang="0">
                  <a:pos x="2627" y="1378"/>
                </a:cxn>
                <a:cxn ang="0">
                  <a:pos x="2605" y="1432"/>
                </a:cxn>
                <a:cxn ang="0">
                  <a:pos x="2592" y="1445"/>
                </a:cxn>
                <a:cxn ang="0">
                  <a:pos x="2515" y="1445"/>
                </a:cxn>
                <a:cxn ang="0">
                  <a:pos x="2515" y="1365"/>
                </a:cxn>
                <a:cxn ang="0">
                  <a:pos x="2528" y="1352"/>
                </a:cxn>
                <a:cxn ang="0">
                  <a:pos x="2579" y="1329"/>
                </a:cxn>
                <a:cxn ang="0">
                  <a:pos x="2490" y="1429"/>
                </a:cxn>
                <a:cxn ang="0">
                  <a:pos x="2477" y="1442"/>
                </a:cxn>
                <a:cxn ang="0">
                  <a:pos x="2400" y="1442"/>
                </a:cxn>
                <a:cxn ang="0">
                  <a:pos x="2400" y="1400"/>
                </a:cxn>
                <a:cxn ang="0">
                  <a:pos x="2355" y="1429"/>
                </a:cxn>
                <a:cxn ang="0">
                  <a:pos x="2342" y="1442"/>
                </a:cxn>
                <a:cxn ang="0">
                  <a:pos x="0" y="1416"/>
                </a:cxn>
                <a:cxn ang="0">
                  <a:pos x="2329" y="1387"/>
                </a:cxn>
                <a:cxn ang="0">
                  <a:pos x="2342" y="1374"/>
                </a:cxn>
                <a:cxn ang="0">
                  <a:pos x="2425" y="1374"/>
                </a:cxn>
                <a:cxn ang="0">
                  <a:pos x="2425" y="1416"/>
                </a:cxn>
                <a:cxn ang="0">
                  <a:pos x="2464" y="1317"/>
                </a:cxn>
                <a:cxn ang="0">
                  <a:pos x="2477" y="1304"/>
                </a:cxn>
                <a:cxn ang="0">
                  <a:pos x="2579" y="1204"/>
                </a:cxn>
                <a:cxn ang="0">
                  <a:pos x="2592" y="1192"/>
                </a:cxn>
                <a:cxn ang="0">
                  <a:pos x="2691" y="1147"/>
                </a:cxn>
                <a:cxn ang="0">
                  <a:pos x="2650" y="1147"/>
                </a:cxn>
                <a:cxn ang="0">
                  <a:pos x="2650" y="1067"/>
                </a:cxn>
                <a:cxn ang="0">
                  <a:pos x="2663" y="1054"/>
                </a:cxn>
                <a:cxn ang="0">
                  <a:pos x="2691" y="0"/>
                </a:cxn>
                <a:cxn ang="0">
                  <a:pos x="2717" y="0"/>
                </a:cxn>
                <a:cxn ang="0">
                  <a:pos x="2691" y="1304"/>
                </a:cxn>
                <a:cxn ang="0">
                  <a:pos x="2653" y="1265"/>
                </a:cxn>
                <a:cxn ang="0">
                  <a:pos x="2653" y="1304"/>
                </a:cxn>
                <a:cxn ang="0">
                  <a:pos x="2605" y="1329"/>
                </a:cxn>
                <a:cxn ang="0">
                  <a:pos x="2627" y="1352"/>
                </a:cxn>
                <a:cxn ang="0">
                  <a:pos x="2627" y="1329"/>
                </a:cxn>
                <a:cxn ang="0">
                  <a:pos x="2653" y="1419"/>
                </a:cxn>
                <a:cxn ang="0">
                  <a:pos x="2691" y="1378"/>
                </a:cxn>
                <a:cxn ang="0">
                  <a:pos x="2653" y="1378"/>
                </a:cxn>
                <a:cxn ang="0">
                  <a:pos x="2541" y="1378"/>
                </a:cxn>
                <a:cxn ang="0">
                  <a:pos x="2579" y="1419"/>
                </a:cxn>
              </a:cxnLst>
              <a:rect l="0" t="0" r="r" b="b"/>
              <a:pathLst>
                <a:path w="2717" h="1445">
                  <a:moveTo>
                    <a:pt x="2717" y="0"/>
                  </a:moveTo>
                  <a:lnTo>
                    <a:pt x="2717" y="1067"/>
                  </a:lnTo>
                  <a:lnTo>
                    <a:pt x="2717" y="1080"/>
                  </a:lnTo>
                  <a:lnTo>
                    <a:pt x="2704" y="1080"/>
                  </a:lnTo>
                  <a:lnTo>
                    <a:pt x="2675" y="1080"/>
                  </a:lnTo>
                  <a:lnTo>
                    <a:pt x="2675" y="1121"/>
                  </a:lnTo>
                  <a:lnTo>
                    <a:pt x="2704" y="1121"/>
                  </a:lnTo>
                  <a:lnTo>
                    <a:pt x="2717" y="1121"/>
                  </a:lnTo>
                  <a:lnTo>
                    <a:pt x="2717" y="1134"/>
                  </a:lnTo>
                  <a:lnTo>
                    <a:pt x="2717" y="1204"/>
                  </a:lnTo>
                  <a:lnTo>
                    <a:pt x="2717" y="1217"/>
                  </a:lnTo>
                  <a:lnTo>
                    <a:pt x="2704" y="1217"/>
                  </a:lnTo>
                  <a:lnTo>
                    <a:pt x="2605" y="1217"/>
                  </a:lnTo>
                  <a:lnTo>
                    <a:pt x="2605" y="1304"/>
                  </a:lnTo>
                  <a:lnTo>
                    <a:pt x="2627" y="1304"/>
                  </a:lnTo>
                  <a:lnTo>
                    <a:pt x="2627" y="1253"/>
                  </a:lnTo>
                  <a:lnTo>
                    <a:pt x="2627" y="1240"/>
                  </a:lnTo>
                  <a:lnTo>
                    <a:pt x="2640" y="1240"/>
                  </a:lnTo>
                  <a:lnTo>
                    <a:pt x="2704" y="1240"/>
                  </a:lnTo>
                  <a:lnTo>
                    <a:pt x="2717" y="1240"/>
                  </a:lnTo>
                  <a:lnTo>
                    <a:pt x="2717" y="1253"/>
                  </a:lnTo>
                  <a:lnTo>
                    <a:pt x="2717" y="1317"/>
                  </a:lnTo>
                  <a:lnTo>
                    <a:pt x="2717" y="1329"/>
                  </a:lnTo>
                  <a:lnTo>
                    <a:pt x="2704" y="1329"/>
                  </a:lnTo>
                  <a:lnTo>
                    <a:pt x="2653" y="1329"/>
                  </a:lnTo>
                  <a:lnTo>
                    <a:pt x="2653" y="1352"/>
                  </a:lnTo>
                  <a:lnTo>
                    <a:pt x="2704" y="1352"/>
                  </a:lnTo>
                  <a:lnTo>
                    <a:pt x="2717" y="1352"/>
                  </a:lnTo>
                  <a:lnTo>
                    <a:pt x="2717" y="1365"/>
                  </a:lnTo>
                  <a:lnTo>
                    <a:pt x="2717" y="1432"/>
                  </a:lnTo>
                  <a:lnTo>
                    <a:pt x="2717" y="1445"/>
                  </a:lnTo>
                  <a:lnTo>
                    <a:pt x="2704" y="1445"/>
                  </a:lnTo>
                  <a:lnTo>
                    <a:pt x="2640" y="1445"/>
                  </a:lnTo>
                  <a:lnTo>
                    <a:pt x="2627" y="1445"/>
                  </a:lnTo>
                  <a:lnTo>
                    <a:pt x="2627" y="1432"/>
                  </a:lnTo>
                  <a:lnTo>
                    <a:pt x="2627" y="1378"/>
                  </a:lnTo>
                  <a:lnTo>
                    <a:pt x="2605" y="1378"/>
                  </a:lnTo>
                  <a:lnTo>
                    <a:pt x="2605" y="1432"/>
                  </a:lnTo>
                  <a:lnTo>
                    <a:pt x="2605" y="1445"/>
                  </a:lnTo>
                  <a:lnTo>
                    <a:pt x="2592" y="1445"/>
                  </a:lnTo>
                  <a:lnTo>
                    <a:pt x="2528" y="1445"/>
                  </a:lnTo>
                  <a:lnTo>
                    <a:pt x="2515" y="1445"/>
                  </a:lnTo>
                  <a:lnTo>
                    <a:pt x="2515" y="1432"/>
                  </a:lnTo>
                  <a:lnTo>
                    <a:pt x="2515" y="1365"/>
                  </a:lnTo>
                  <a:lnTo>
                    <a:pt x="2515" y="1352"/>
                  </a:lnTo>
                  <a:lnTo>
                    <a:pt x="2528" y="1352"/>
                  </a:lnTo>
                  <a:lnTo>
                    <a:pt x="2579" y="1352"/>
                  </a:lnTo>
                  <a:lnTo>
                    <a:pt x="2579" y="1329"/>
                  </a:lnTo>
                  <a:lnTo>
                    <a:pt x="2490" y="1329"/>
                  </a:lnTo>
                  <a:lnTo>
                    <a:pt x="2490" y="1429"/>
                  </a:lnTo>
                  <a:lnTo>
                    <a:pt x="2490" y="1442"/>
                  </a:lnTo>
                  <a:lnTo>
                    <a:pt x="2477" y="1442"/>
                  </a:lnTo>
                  <a:lnTo>
                    <a:pt x="2413" y="1442"/>
                  </a:lnTo>
                  <a:lnTo>
                    <a:pt x="2400" y="1442"/>
                  </a:lnTo>
                  <a:lnTo>
                    <a:pt x="2400" y="1429"/>
                  </a:lnTo>
                  <a:lnTo>
                    <a:pt x="2400" y="1400"/>
                  </a:lnTo>
                  <a:lnTo>
                    <a:pt x="2355" y="1400"/>
                  </a:lnTo>
                  <a:lnTo>
                    <a:pt x="2355" y="1429"/>
                  </a:lnTo>
                  <a:lnTo>
                    <a:pt x="2355" y="1442"/>
                  </a:lnTo>
                  <a:lnTo>
                    <a:pt x="2342" y="1442"/>
                  </a:lnTo>
                  <a:lnTo>
                    <a:pt x="0" y="1442"/>
                  </a:lnTo>
                  <a:lnTo>
                    <a:pt x="0" y="1416"/>
                  </a:lnTo>
                  <a:lnTo>
                    <a:pt x="2329" y="1416"/>
                  </a:lnTo>
                  <a:lnTo>
                    <a:pt x="2329" y="1387"/>
                  </a:lnTo>
                  <a:lnTo>
                    <a:pt x="2329" y="1374"/>
                  </a:lnTo>
                  <a:lnTo>
                    <a:pt x="2342" y="1374"/>
                  </a:lnTo>
                  <a:lnTo>
                    <a:pt x="2413" y="1374"/>
                  </a:lnTo>
                  <a:lnTo>
                    <a:pt x="2425" y="1374"/>
                  </a:lnTo>
                  <a:lnTo>
                    <a:pt x="2425" y="1387"/>
                  </a:lnTo>
                  <a:lnTo>
                    <a:pt x="2425" y="1416"/>
                  </a:lnTo>
                  <a:lnTo>
                    <a:pt x="2464" y="1416"/>
                  </a:lnTo>
                  <a:lnTo>
                    <a:pt x="2464" y="1317"/>
                  </a:lnTo>
                  <a:lnTo>
                    <a:pt x="2464" y="1304"/>
                  </a:lnTo>
                  <a:lnTo>
                    <a:pt x="2477" y="1304"/>
                  </a:lnTo>
                  <a:lnTo>
                    <a:pt x="2579" y="1304"/>
                  </a:lnTo>
                  <a:lnTo>
                    <a:pt x="2579" y="1204"/>
                  </a:lnTo>
                  <a:lnTo>
                    <a:pt x="2579" y="1192"/>
                  </a:lnTo>
                  <a:lnTo>
                    <a:pt x="2592" y="1192"/>
                  </a:lnTo>
                  <a:lnTo>
                    <a:pt x="2691" y="1192"/>
                  </a:lnTo>
                  <a:lnTo>
                    <a:pt x="2691" y="1147"/>
                  </a:lnTo>
                  <a:lnTo>
                    <a:pt x="2663" y="1147"/>
                  </a:lnTo>
                  <a:lnTo>
                    <a:pt x="2650" y="1147"/>
                  </a:lnTo>
                  <a:lnTo>
                    <a:pt x="2650" y="1134"/>
                  </a:lnTo>
                  <a:lnTo>
                    <a:pt x="2650" y="1067"/>
                  </a:lnTo>
                  <a:lnTo>
                    <a:pt x="2650" y="1054"/>
                  </a:lnTo>
                  <a:lnTo>
                    <a:pt x="2663" y="1054"/>
                  </a:lnTo>
                  <a:lnTo>
                    <a:pt x="2691" y="1054"/>
                  </a:lnTo>
                  <a:lnTo>
                    <a:pt x="2691" y="0"/>
                  </a:lnTo>
                  <a:lnTo>
                    <a:pt x="2717" y="0"/>
                  </a:lnTo>
                  <a:lnTo>
                    <a:pt x="2717" y="0"/>
                  </a:lnTo>
                  <a:close/>
                  <a:moveTo>
                    <a:pt x="2653" y="1304"/>
                  </a:moveTo>
                  <a:lnTo>
                    <a:pt x="2691" y="1304"/>
                  </a:lnTo>
                  <a:lnTo>
                    <a:pt x="2691" y="1265"/>
                  </a:lnTo>
                  <a:lnTo>
                    <a:pt x="2653" y="1265"/>
                  </a:lnTo>
                  <a:lnTo>
                    <a:pt x="2653" y="1304"/>
                  </a:lnTo>
                  <a:lnTo>
                    <a:pt x="2653" y="1304"/>
                  </a:lnTo>
                  <a:close/>
                  <a:moveTo>
                    <a:pt x="2627" y="1329"/>
                  </a:moveTo>
                  <a:lnTo>
                    <a:pt x="2605" y="1329"/>
                  </a:lnTo>
                  <a:lnTo>
                    <a:pt x="2605" y="1352"/>
                  </a:lnTo>
                  <a:lnTo>
                    <a:pt x="2627" y="1352"/>
                  </a:lnTo>
                  <a:lnTo>
                    <a:pt x="2627" y="1329"/>
                  </a:lnTo>
                  <a:lnTo>
                    <a:pt x="2627" y="1329"/>
                  </a:lnTo>
                  <a:close/>
                  <a:moveTo>
                    <a:pt x="2653" y="1378"/>
                  </a:moveTo>
                  <a:lnTo>
                    <a:pt x="2653" y="1419"/>
                  </a:lnTo>
                  <a:lnTo>
                    <a:pt x="2691" y="1419"/>
                  </a:lnTo>
                  <a:lnTo>
                    <a:pt x="2691" y="1378"/>
                  </a:lnTo>
                  <a:lnTo>
                    <a:pt x="2653" y="1378"/>
                  </a:lnTo>
                  <a:lnTo>
                    <a:pt x="2653" y="1378"/>
                  </a:lnTo>
                  <a:close/>
                  <a:moveTo>
                    <a:pt x="2579" y="1378"/>
                  </a:moveTo>
                  <a:lnTo>
                    <a:pt x="2541" y="1378"/>
                  </a:lnTo>
                  <a:lnTo>
                    <a:pt x="2541" y="1419"/>
                  </a:lnTo>
                  <a:lnTo>
                    <a:pt x="2579" y="1419"/>
                  </a:lnTo>
                  <a:lnTo>
                    <a:pt x="2579" y="1378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27" name="PA-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4" y="496166"/>
            <a:ext cx="3075290" cy="307529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974746" y="1142975"/>
            <a:ext cx="10242507" cy="4276356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643711" y="2743161"/>
            <a:ext cx="1083984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7200" b="1" dirty="0">
                <a:effectLst/>
                <a:latin typeface="宋体" panose="02010600030101010101" pitchFamily="2" charset="-122"/>
                <a:ea typeface="楷体" panose="02010609060101010101" pitchFamily="49" charset="-122"/>
                <a:cs typeface="宋体" panose="02010600030101010101" pitchFamily="2" charset="-122"/>
              </a:rPr>
              <a:t>辩</a:t>
            </a:r>
            <a:endParaRPr lang="zh-CN" altLang="en-US" sz="7200" b="1" dirty="0">
              <a:effectLst/>
              <a:latin typeface="宋体" panose="02010600030101010101" pitchFamily="2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29" y="1809644"/>
            <a:ext cx="2816743" cy="305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rcRect l="4282" t="4023" r="5599" b="2903"/>
          <a:stretch>
            <a:fillRect/>
          </a:stretch>
        </p:blipFill>
        <p:spPr>
          <a:xfrm>
            <a:off x="2273935" y="1515110"/>
            <a:ext cx="3166745" cy="324802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833" y="734907"/>
            <a:ext cx="9279467" cy="588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640-4"/>
          <p:cNvPicPr>
            <a:picLocks noChangeAspect="1"/>
          </p:cNvPicPr>
          <p:nvPr/>
        </p:nvPicPr>
        <p:blipFill>
          <a:blip r:embed="rId2"/>
          <a:srcRect t="6406" r="1291" b="49481"/>
          <a:stretch>
            <a:fillRect/>
          </a:stretch>
        </p:blipFill>
        <p:spPr>
          <a:xfrm>
            <a:off x="1564640" y="862753"/>
            <a:ext cx="9136380" cy="56074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87" y="541020"/>
            <a:ext cx="627380" cy="6317827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513" y="541020"/>
            <a:ext cx="627380" cy="63178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09" y="996140"/>
            <a:ext cx="554431" cy="554431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  <p:grpSp>
        <p:nvGrpSpPr>
          <p:cNvPr id="9" name="组合 8"/>
          <p:cNvGrpSpPr/>
          <p:nvPr/>
        </p:nvGrpSpPr>
        <p:grpSpPr>
          <a:xfrm>
            <a:off x="2581275" y="2600960"/>
            <a:ext cx="4913630" cy="1338580"/>
            <a:chOff x="4065" y="4096"/>
            <a:chExt cx="7738" cy="2108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6765" y="4096"/>
              <a:ext cx="5038" cy="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4065" y="4765"/>
              <a:ext cx="2554" cy="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765" y="5439"/>
              <a:ext cx="5038" cy="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4229" y="6196"/>
              <a:ext cx="998" cy="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23457 L 0.358681 -0.000123457 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35125 0 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540" y="-1502833"/>
            <a:ext cx="13841307" cy="84751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34540" r="36759" b="34946"/>
          <a:stretch>
            <a:fillRect/>
          </a:stretch>
        </p:blipFill>
        <p:spPr>
          <a:xfrm>
            <a:off x="9322733" y="4481203"/>
            <a:ext cx="496551" cy="49958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1856952" y="4924213"/>
            <a:ext cx="551815" cy="279400"/>
          </a:xfrm>
          <a:prstGeom prst="rect">
            <a:avLst/>
          </a:prstGeom>
          <a:solidFill>
            <a:srgbClr val="F6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1877907" y="6059593"/>
            <a:ext cx="278553" cy="279400"/>
          </a:xfrm>
          <a:prstGeom prst="rect">
            <a:avLst/>
          </a:prstGeom>
          <a:solidFill>
            <a:srgbClr val="F6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  <p:grpSp>
        <p:nvGrpSpPr>
          <p:cNvPr id="15" name="组合 14"/>
          <p:cNvGrpSpPr/>
          <p:nvPr/>
        </p:nvGrpSpPr>
        <p:grpSpPr>
          <a:xfrm>
            <a:off x="622300" y="2272665"/>
            <a:ext cx="10947400" cy="3444240"/>
            <a:chOff x="980" y="3051"/>
            <a:chExt cx="17240" cy="5424"/>
          </a:xfrm>
        </p:grpSpPr>
        <p:sp>
          <p:nvSpPr>
            <p:cNvPr id="954" name="文本框 953"/>
            <p:cNvSpPr txBox="1"/>
            <p:nvPr/>
          </p:nvSpPr>
          <p:spPr>
            <a:xfrm>
              <a:off x="980" y="3051"/>
              <a:ext cx="17241" cy="5424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  <a:scene3d>
                <a:camera prst="orthographicFront"/>
                <a:lightRig rig="threePt" dir="t"/>
              </a:scene3d>
            </a:bodyPr>
            <a:p>
              <a:pPr algn="ctr" fontAlgn="auto"/>
              <a:endPara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</a:t>
              </a:r>
              <a:r>
                <a:rPr lang="en-US" altLang="zh-CN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</a:t>
              </a:r>
              <a:r>
                <a:rPr sz="4265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“</a:t>
              </a:r>
              <a:r>
                <a:rPr sz="4265" b="1" dirty="0" err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我以日初出远，而日中时近也</a:t>
              </a:r>
              <a:r>
                <a:rPr sz="4265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。</a:t>
              </a:r>
              <a:r>
                <a:rPr lang="zh-CN" altLang="en-US" sz="4265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”</a:t>
              </a:r>
              <a:endPara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H="1">
              <a:off x="4839" y="4235"/>
              <a:ext cx="137" cy="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12486" y="4235"/>
              <a:ext cx="137" cy="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9903" y="4235"/>
              <a:ext cx="137" cy="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176530" y="1216025"/>
            <a:ext cx="10948035" cy="3444240"/>
            <a:chOff x="278" y="1915"/>
            <a:chExt cx="17241" cy="5424"/>
          </a:xfrm>
        </p:grpSpPr>
        <p:sp>
          <p:nvSpPr>
            <p:cNvPr id="18" name="文本框 17"/>
            <p:cNvSpPr txBox="1"/>
            <p:nvPr/>
          </p:nvSpPr>
          <p:spPr>
            <a:xfrm>
              <a:off x="278" y="1915"/>
              <a:ext cx="17241" cy="5424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  <a:scene3d>
                <a:camera prst="orthographicFront"/>
                <a:lightRig rig="threePt" dir="t"/>
              </a:scene3d>
            </a:bodyPr>
            <a:p>
              <a:pPr algn="ctr" fontAlgn="auto"/>
              <a:endPara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</a:t>
              </a:r>
              <a:r>
                <a:rPr lang="en-US" altLang="zh-CN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</a:t>
              </a:r>
              <a:r>
                <a:rPr lang="zh-CN" altLang="en-US" sz="4265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“我以日始出时去人近，而日中时远也。”</a:t>
              </a:r>
              <a:endPara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7480" y="3154"/>
              <a:ext cx="137" cy="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092" y="3051"/>
              <a:ext cx="137" cy="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11779" y="3154"/>
              <a:ext cx="137" cy="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4285" y="3154"/>
              <a:ext cx="137" cy="7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5262880" y="3803015"/>
            <a:ext cx="201930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观点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540" y="-1502833"/>
            <a:ext cx="13841307" cy="847513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1856952" y="4924213"/>
            <a:ext cx="551815" cy="279400"/>
          </a:xfrm>
          <a:prstGeom prst="rect">
            <a:avLst/>
          </a:prstGeom>
          <a:solidFill>
            <a:srgbClr val="F6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1877907" y="6059593"/>
            <a:ext cx="278553" cy="279400"/>
          </a:xfrm>
          <a:prstGeom prst="rect">
            <a:avLst/>
          </a:prstGeom>
          <a:solidFill>
            <a:srgbClr val="F6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  <p:sp>
        <p:nvSpPr>
          <p:cNvPr id="2" name="文本框 1"/>
          <p:cNvSpPr txBox="1"/>
          <p:nvPr/>
        </p:nvSpPr>
        <p:spPr>
          <a:xfrm>
            <a:off x="481330" y="400685"/>
            <a:ext cx="11228705" cy="3444240"/>
          </a:xfrm>
          <a:prstGeom prst="rect">
            <a:avLst/>
          </a:prstGeom>
          <a:noFill/>
        </p:spPr>
        <p:txBody>
          <a:bodyPr vert="horz"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/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一儿曰：“日初出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大如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车盖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，及日中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则如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盘盂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，此不为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远者小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而近者大乎？”</a:t>
            </a:r>
            <a:endParaRPr lang="zh-CN" altLang="en-US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日初出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沧沧凉凉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，及其日中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探汤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，此不为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近者热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而远者凉乎？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53200" y="5083175"/>
            <a:ext cx="201930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理由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540" y="-1502833"/>
            <a:ext cx="13841307" cy="847513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1856952" y="4924213"/>
            <a:ext cx="551815" cy="279400"/>
          </a:xfrm>
          <a:prstGeom prst="rect">
            <a:avLst/>
          </a:prstGeom>
          <a:solidFill>
            <a:srgbClr val="F6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1877907" y="6059593"/>
            <a:ext cx="278553" cy="279400"/>
          </a:xfrm>
          <a:prstGeom prst="rect">
            <a:avLst/>
          </a:prstGeom>
          <a:solidFill>
            <a:srgbClr val="F6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  <p:sp>
        <p:nvSpPr>
          <p:cNvPr id="2" name="文本框 1"/>
          <p:cNvSpPr txBox="1"/>
          <p:nvPr/>
        </p:nvSpPr>
        <p:spPr>
          <a:xfrm>
            <a:off x="481330" y="1296670"/>
            <a:ext cx="11228705" cy="3444240"/>
          </a:xfrm>
          <a:prstGeom prst="rect">
            <a:avLst/>
          </a:prstGeom>
          <a:noFill/>
        </p:spPr>
        <p:txBody>
          <a:bodyPr vert="horz"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/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一儿曰：“日初出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大如车盖，及日中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则如盘盂，此不为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远者小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而近者大乎？”</a:t>
            </a: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车盖.web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846" t="7090" r="24888" b="30071"/>
          <a:stretch>
            <a:fillRect/>
          </a:stretch>
        </p:blipFill>
        <p:spPr>
          <a:xfrm>
            <a:off x="1762760" y="635000"/>
            <a:ext cx="4094480" cy="3278293"/>
          </a:xfrm>
          <a:prstGeom prst="roundRect">
            <a:avLst/>
          </a:prstGeom>
        </p:spPr>
      </p:pic>
      <p:pic>
        <p:nvPicPr>
          <p:cNvPr id="5" name="图片 4" descr="src=http___img.redocn.com_sheying_20160804_chunqiuyuanshiqingcipanyu_6842623_small.jpg&amp;refer=http___img.redocn.webp"/>
          <p:cNvPicPr>
            <a:picLocks noChangeAspect="1"/>
          </p:cNvPicPr>
          <p:nvPr/>
        </p:nvPicPr>
        <p:blipFill>
          <a:blip r:embed="rId3"/>
          <a:srcRect l="5294" t="38418" b="15167"/>
          <a:stretch>
            <a:fillRect/>
          </a:stretch>
        </p:blipFill>
        <p:spPr>
          <a:xfrm>
            <a:off x="7846060" y="1281853"/>
            <a:ext cx="2451947" cy="1802553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59093" y="2022687"/>
            <a:ext cx="1336887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265">
                <a:solidFill>
                  <a:schemeClr val="bg1"/>
                </a:solidFill>
                <a:latin typeface="Cambria Math" panose="02040503050406030204" charset="0"/>
              </a:rPr>
              <a:t>车盖</a:t>
            </a:r>
            <a:endParaRPr lang="zh-CN" altLang="en-US" sz="4265">
              <a:solidFill>
                <a:schemeClr val="bg1"/>
              </a:solidFill>
              <a:latin typeface="Cambria Math" panose="02040503050406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1307" y="2552700"/>
            <a:ext cx="111590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65">
                <a:solidFill>
                  <a:schemeClr val="bg1"/>
                </a:solidFill>
              </a:rPr>
              <a:t>盘盂</a:t>
            </a:r>
            <a:endParaRPr lang="zh-CN" altLang="en-US" sz="2665">
              <a:solidFill>
                <a:schemeClr val="bg1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76013" y="372533"/>
            <a:ext cx="11797453" cy="6276340"/>
            <a:chOff x="0" y="0"/>
            <a:chExt cx="12192000" cy="6857999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37595" cy="123759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10954405" y="0"/>
              <a:ext cx="1237595" cy="12375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237067" y="154776"/>
              <a:ext cx="9717866" cy="11583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 flipV="1">
              <a:off x="0" y="5620404"/>
              <a:ext cx="12192000" cy="1237595"/>
              <a:chOff x="0" y="3701143"/>
              <a:chExt cx="12192000" cy="1237595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0" y="3701143"/>
                <a:ext cx="1237595" cy="1237595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0954405" y="3701143"/>
                <a:ext cx="1237595" cy="1237595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67549" y="1237298"/>
              <a:ext cx="115834" cy="438340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237067" y="6596121"/>
              <a:ext cx="9717866" cy="11583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1896712" y="1237298"/>
              <a:ext cx="115834" cy="438340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75473" y="2681393"/>
            <a:ext cx="11916527" cy="4640580"/>
            <a:chOff x="2700" y="-1724"/>
            <a:chExt cx="9669" cy="548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" y="-1724"/>
              <a:ext cx="9669" cy="5481"/>
            </a:xfrm>
            <a:prstGeom prst="rect">
              <a:avLst/>
            </a:prstGeom>
          </p:spPr>
        </p:pic>
        <p:sp>
          <p:nvSpPr>
            <p:cNvPr id="954" name="文本框 953"/>
            <p:cNvSpPr txBox="1"/>
            <p:nvPr>
              <p:custDataLst>
                <p:tags r:id="rId17"/>
              </p:custDataLst>
            </p:nvPr>
          </p:nvSpPr>
          <p:spPr>
            <a:xfrm>
              <a:off x="4656" y="166"/>
              <a:ext cx="5835" cy="2267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  <a:scene3d>
                <a:camera prst="orthographicFront"/>
                <a:lightRig rig="threePt" dir="t"/>
              </a:scene3d>
            </a:bodyPr>
            <a:p>
              <a:pPr algn="l" fontAlgn="auto"/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一儿曰：“日初出</a:t>
              </a:r>
              <a:r>
                <a:rPr lang="zh-CN" altLang="en-US" sz="3735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大如车盖，及日中</a:t>
              </a:r>
              <a:r>
                <a:rPr lang="zh-CN" altLang="en-US" sz="3735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则如盘盂，此不为</a:t>
              </a:r>
              <a:r>
                <a:rPr lang="zh-CN" altLang="en-US" sz="3735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远者小</a:t>
              </a:r>
              <a:r>
                <a:rPr lang="zh-CN" altLang="en-US" sz="3735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而近者大乎？”</a:t>
              </a:r>
              <a:r>
                <a:rPr lang="en-US" altLang="zh-CN" sz="266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</a:t>
              </a:r>
              <a:endParaRPr lang="en-US" altLang="zh-CN" sz="26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车盖.web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846" t="7090" r="24888" b="30071"/>
          <a:stretch>
            <a:fillRect/>
          </a:stretch>
        </p:blipFill>
        <p:spPr>
          <a:xfrm>
            <a:off x="1762760" y="635000"/>
            <a:ext cx="4094480" cy="3278293"/>
          </a:xfrm>
          <a:prstGeom prst="roundRect">
            <a:avLst/>
          </a:prstGeom>
        </p:spPr>
      </p:pic>
      <p:pic>
        <p:nvPicPr>
          <p:cNvPr id="5" name="图片 4" descr="src=http___img.redocn.com_sheying_20160804_chunqiuyuanshiqingcipanyu_6842623_small.jpg&amp;refer=http___img.redocn.webp"/>
          <p:cNvPicPr>
            <a:picLocks noChangeAspect="1"/>
          </p:cNvPicPr>
          <p:nvPr/>
        </p:nvPicPr>
        <p:blipFill>
          <a:blip r:embed="rId3"/>
          <a:srcRect l="5294" t="38418" b="15167"/>
          <a:stretch>
            <a:fillRect/>
          </a:stretch>
        </p:blipFill>
        <p:spPr>
          <a:xfrm>
            <a:off x="7846060" y="1281853"/>
            <a:ext cx="2451947" cy="1802553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59093" y="2022687"/>
            <a:ext cx="1336887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265">
                <a:solidFill>
                  <a:schemeClr val="bg1"/>
                </a:solidFill>
                <a:latin typeface="Cambria Math" panose="02040503050406030204" charset="0"/>
              </a:rPr>
              <a:t>车盖</a:t>
            </a:r>
            <a:endParaRPr lang="zh-CN" altLang="en-US" sz="4265">
              <a:solidFill>
                <a:schemeClr val="bg1"/>
              </a:solidFill>
              <a:latin typeface="Cambria Math" panose="02040503050406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1307" y="2552700"/>
            <a:ext cx="111590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65">
                <a:solidFill>
                  <a:schemeClr val="bg1"/>
                </a:solidFill>
              </a:rPr>
              <a:t>盘盂</a:t>
            </a:r>
            <a:endParaRPr lang="zh-CN" altLang="en-US" sz="2665">
              <a:solidFill>
                <a:schemeClr val="bg1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76013" y="372533"/>
            <a:ext cx="11797453" cy="6276340"/>
            <a:chOff x="0" y="0"/>
            <a:chExt cx="12192000" cy="6857999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37595" cy="123759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10954405" y="0"/>
              <a:ext cx="1237595" cy="12375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237067" y="154776"/>
              <a:ext cx="9717866" cy="11583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 flipV="1">
              <a:off x="0" y="5620404"/>
              <a:ext cx="12192000" cy="1237595"/>
              <a:chOff x="0" y="3701143"/>
              <a:chExt cx="12192000" cy="1237595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0" y="3701143"/>
                <a:ext cx="1237595" cy="1237595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0954405" y="3701143"/>
                <a:ext cx="1237595" cy="1237595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67549" y="1237298"/>
              <a:ext cx="115834" cy="438340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237067" y="6596121"/>
              <a:ext cx="9717866" cy="11583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1896712" y="1237298"/>
              <a:ext cx="115834" cy="438340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75473" y="2681393"/>
            <a:ext cx="11916527" cy="4640580"/>
            <a:chOff x="2700" y="-1724"/>
            <a:chExt cx="9669" cy="548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" y="-1724"/>
              <a:ext cx="9669" cy="5481"/>
            </a:xfrm>
            <a:prstGeom prst="rect">
              <a:avLst/>
            </a:prstGeom>
          </p:spPr>
        </p:pic>
        <p:sp>
          <p:nvSpPr>
            <p:cNvPr id="954" name="文本框 953"/>
            <p:cNvSpPr txBox="1"/>
            <p:nvPr>
              <p:custDataLst>
                <p:tags r:id="rId17"/>
              </p:custDataLst>
            </p:nvPr>
          </p:nvSpPr>
          <p:spPr>
            <a:xfrm>
              <a:off x="4656" y="166"/>
              <a:ext cx="5835" cy="2267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  <a:scene3d>
                <a:camera prst="orthographicFront"/>
                <a:lightRig rig="threePt" dir="t"/>
              </a:scene3d>
            </a:bodyPr>
            <a:p>
              <a:pPr algn="l" fontAlgn="auto"/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一儿曰：“</a:t>
              </a:r>
              <a:r>
                <a:rPr lang="zh-CN" altLang="en-US" sz="3735" b="1" dirty="0">
                  <a:solidFill>
                    <a:srgbClr val="00B0F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日初出</a:t>
              </a:r>
              <a:r>
                <a:rPr lang="zh-CN" altLang="en-US" sz="3735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solidFill>
                    <a:srgbClr val="00B0F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大如车盖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，</a:t>
              </a:r>
              <a:r>
                <a:rPr lang="zh-CN" altLang="en-US" sz="3735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及日中</a:t>
              </a:r>
              <a:r>
                <a:rPr lang="zh-CN" altLang="en-US" sz="3735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则如盘盂，此不为</a:t>
              </a:r>
              <a:r>
                <a:rPr lang="zh-CN" altLang="en-US" sz="3735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远者小</a:t>
              </a:r>
              <a:r>
                <a:rPr lang="zh-CN" altLang="en-US" sz="3735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3735" b="1" dirty="0">
                  <a:solidFill>
                    <a:srgbClr val="00B0F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而近者大乎</a:t>
              </a:r>
              <a:r>
                <a:rPr lang="zh-CN" altLang="en-US" sz="373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？”</a:t>
              </a:r>
              <a:r>
                <a:rPr lang="en-US" altLang="zh-CN" sz="2665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</a:t>
              </a:r>
              <a:endParaRPr lang="en-US" altLang="zh-CN" sz="26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540" y="-1502833"/>
            <a:ext cx="13841307" cy="84751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34540" r="36759" b="34946"/>
          <a:stretch>
            <a:fillRect/>
          </a:stretch>
        </p:blipFill>
        <p:spPr>
          <a:xfrm>
            <a:off x="9322733" y="4481203"/>
            <a:ext cx="496551" cy="499581"/>
          </a:xfrm>
          <a:prstGeom prst="rect">
            <a:avLst/>
          </a:prstGeom>
        </p:spPr>
      </p:pic>
      <p:sp>
        <p:nvSpPr>
          <p:cNvPr id="954" name="文本框 953"/>
          <p:cNvSpPr txBox="1"/>
          <p:nvPr/>
        </p:nvSpPr>
        <p:spPr>
          <a:xfrm>
            <a:off x="774065" y="1118235"/>
            <a:ext cx="10432415" cy="3444240"/>
          </a:xfrm>
          <a:prstGeom prst="rect">
            <a:avLst/>
          </a:prstGeom>
          <a:noFill/>
        </p:spPr>
        <p:txBody>
          <a:bodyPr vert="horz"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/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</a:t>
            </a:r>
            <a:r>
              <a:rPr lang="en-US" altLang="zh-CN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日初出</a:t>
            </a:r>
            <a:r>
              <a:rPr lang="zh-CN" altLang="en-US" sz="426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沧沧凉凉，及其日中</a:t>
            </a:r>
            <a:r>
              <a:rPr lang="zh-CN" altLang="en-US" sz="426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如探汤，此不为</a:t>
            </a:r>
            <a:r>
              <a:rPr lang="zh-CN" altLang="en-US" sz="426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近者热</a:t>
            </a:r>
            <a:r>
              <a:rPr lang="zh-CN" altLang="en-US" sz="426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而远者凉乎？</a:t>
            </a:r>
            <a:r>
              <a:rPr lang="en-US" altLang="zh-CN" sz="4265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4265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4265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1856952" y="4924213"/>
            <a:ext cx="551815" cy="279400"/>
          </a:xfrm>
          <a:prstGeom prst="rect">
            <a:avLst/>
          </a:prstGeom>
          <a:solidFill>
            <a:srgbClr val="F6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1877907" y="6059593"/>
            <a:ext cx="278553" cy="279400"/>
          </a:xfrm>
          <a:prstGeom prst="rect">
            <a:avLst/>
          </a:prstGeom>
          <a:solidFill>
            <a:srgbClr val="F6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540" y="-1502833"/>
            <a:ext cx="13841307" cy="84751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34540" r="36759" b="34946"/>
          <a:stretch>
            <a:fillRect/>
          </a:stretch>
        </p:blipFill>
        <p:spPr>
          <a:xfrm>
            <a:off x="9322733" y="4481203"/>
            <a:ext cx="496551" cy="499581"/>
          </a:xfrm>
          <a:prstGeom prst="rect">
            <a:avLst/>
          </a:prstGeom>
        </p:spPr>
      </p:pic>
      <p:sp>
        <p:nvSpPr>
          <p:cNvPr id="954" name="文本框 953"/>
          <p:cNvSpPr txBox="1"/>
          <p:nvPr/>
        </p:nvSpPr>
        <p:spPr>
          <a:xfrm>
            <a:off x="774065" y="1118235"/>
            <a:ext cx="10432415" cy="3444240"/>
          </a:xfrm>
          <a:prstGeom prst="rect">
            <a:avLst/>
          </a:prstGeom>
          <a:noFill/>
        </p:spPr>
        <p:txBody>
          <a:bodyPr vert="horz"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/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日初出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沧沧凉凉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，及其日中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</a:t>
            </a:r>
            <a:r>
              <a:rPr lang="zh-CN" altLang="en-US" sz="4265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探汤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，此不为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近者热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而远者凉乎？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1856952" y="4924213"/>
            <a:ext cx="551815" cy="279400"/>
          </a:xfrm>
          <a:prstGeom prst="rect">
            <a:avLst/>
          </a:prstGeom>
          <a:solidFill>
            <a:srgbClr val="F6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1877907" y="6059593"/>
            <a:ext cx="278553" cy="279400"/>
          </a:xfrm>
          <a:prstGeom prst="rect">
            <a:avLst/>
          </a:prstGeom>
          <a:solidFill>
            <a:srgbClr val="F6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540" y="-1502833"/>
            <a:ext cx="13841307" cy="84751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34540" r="36759" b="34946"/>
          <a:stretch>
            <a:fillRect/>
          </a:stretch>
        </p:blipFill>
        <p:spPr>
          <a:xfrm>
            <a:off x="9322733" y="4481203"/>
            <a:ext cx="496551" cy="499581"/>
          </a:xfrm>
          <a:prstGeom prst="rect">
            <a:avLst/>
          </a:prstGeom>
        </p:spPr>
      </p:pic>
      <p:sp>
        <p:nvSpPr>
          <p:cNvPr id="954" name="文本框 953"/>
          <p:cNvSpPr txBox="1"/>
          <p:nvPr/>
        </p:nvSpPr>
        <p:spPr>
          <a:xfrm>
            <a:off x="774065" y="1118235"/>
            <a:ext cx="10432415" cy="3444240"/>
          </a:xfrm>
          <a:prstGeom prst="rect">
            <a:avLst/>
          </a:prstGeom>
          <a:noFill/>
        </p:spPr>
        <p:txBody>
          <a:bodyPr vert="horz"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/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4265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日初出</a:t>
            </a:r>
            <a:r>
              <a:rPr lang="zh-CN" altLang="en-US" sz="4265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沧沧凉凉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4265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及其日中</a:t>
            </a:r>
            <a:r>
              <a:rPr lang="zh-CN" altLang="en-US" sz="426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如探汤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4265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此不为</a:t>
            </a:r>
            <a:r>
              <a:rPr lang="zh-CN" altLang="en-US" sz="426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近者热</a:t>
            </a:r>
            <a:r>
              <a:rPr lang="zh-CN" altLang="en-US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4265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而远者凉乎？</a:t>
            </a:r>
            <a:r>
              <a:rPr lang="en-US" altLang="zh-CN" sz="4265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4265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1856952" y="4924213"/>
            <a:ext cx="551815" cy="279400"/>
          </a:xfrm>
          <a:prstGeom prst="rect">
            <a:avLst/>
          </a:prstGeom>
          <a:solidFill>
            <a:srgbClr val="F6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1877907" y="6059593"/>
            <a:ext cx="278553" cy="279400"/>
          </a:xfrm>
          <a:prstGeom prst="rect">
            <a:avLst/>
          </a:prstGeom>
          <a:solidFill>
            <a:srgbClr val="F6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8" name="组合 37"/>
          <p:cNvGrpSpPr/>
          <p:nvPr/>
        </p:nvGrpSpPr>
        <p:grpSpPr>
          <a:xfrm>
            <a:off x="0" y="1243753"/>
            <a:ext cx="12192000" cy="4899660"/>
            <a:chOff x="0" y="0"/>
            <a:chExt cx="12192000" cy="6857999"/>
          </a:xfrm>
        </p:grpSpPr>
        <p:pic>
          <p:nvPicPr>
            <p:cNvPr id="35" name="图片 3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37595" cy="123759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tretch>
              <a:fillRect/>
            </a:stretch>
          </p:blipFill>
          <p:spPr>
            <a:xfrm flipH="1">
              <a:off x="10954405" y="0"/>
              <a:ext cx="1237595" cy="1237595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237067" y="154776"/>
              <a:ext cx="9717866" cy="115834"/>
            </a:xfrm>
            <a:prstGeom prst="rect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 flipV="1">
              <a:off x="0" y="5620404"/>
              <a:ext cx="12192000" cy="1237595"/>
              <a:chOff x="0" y="3701143"/>
              <a:chExt cx="12192000" cy="1237595"/>
            </a:xfrm>
          </p:grpSpPr>
          <p:pic>
            <p:nvPicPr>
              <p:cNvPr id="40" name="图片 39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0" y="3701143"/>
                <a:ext cx="1237595" cy="1237595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954405" y="3701143"/>
                <a:ext cx="1237595" cy="1237595"/>
              </a:xfrm>
              <a:prstGeom prst="rect">
                <a:avLst/>
              </a:prstGeom>
            </p:spPr>
          </p:pic>
        </p:grpSp>
        <p:pic>
          <p:nvPicPr>
            <p:cNvPr id="42" name="图片 4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67549" y="1237298"/>
              <a:ext cx="115834" cy="4383404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237067" y="6596121"/>
              <a:ext cx="9717866" cy="115834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896712" y="1237298"/>
              <a:ext cx="115834" cy="4383404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3566160"/>
            <a:ext cx="3232573" cy="2576407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7" name="组合 16"/>
          <p:cNvGrpSpPr/>
          <p:nvPr/>
        </p:nvGrpSpPr>
        <p:grpSpPr>
          <a:xfrm>
            <a:off x="1785589" y="-358140"/>
            <a:ext cx="11012394" cy="2101427"/>
            <a:chOff x="1282" y="-549"/>
            <a:chExt cx="13496" cy="2482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" y="-549"/>
              <a:ext cx="13496" cy="248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17"/>
              </p:custDataLst>
            </p:nvPr>
          </p:nvSpPr>
          <p:spPr>
            <a:xfrm>
              <a:off x="2429" y="187"/>
              <a:ext cx="10812" cy="10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en-US" altLang="zh-CN" sz="2800">
                  <a:latin typeface="楷体" panose="02010609060101010101" pitchFamily="49" charset="-122"/>
                  <a:ea typeface="楷体" panose="02010609060101010101" pitchFamily="49" charset="-122"/>
                  <a:cs typeface="DFKai-SB" panose="03000509000000000000" charset="-120"/>
                  <a:sym typeface="+mn-ea"/>
                </a:rPr>
                <a:t>  </a:t>
              </a:r>
              <a:r>
                <a:rPr lang="zh-CN" altLang="en-US" sz="2800">
                  <a:latin typeface="楷体" panose="02010609060101010101" pitchFamily="49" charset="-122"/>
                  <a:ea typeface="楷体" panose="02010609060101010101" pitchFamily="49" charset="-122"/>
                  <a:cs typeface="DFKai-SB" panose="03000509000000000000" charset="-120"/>
                  <a:sym typeface="+mn-ea"/>
                </a:rPr>
                <a:t>借助提示，尝试用</a:t>
              </a:r>
              <a:r>
                <a:rPr lang="zh-CN" altLang="en-US" sz="2800" b="0">
                  <a:latin typeface="楷体" panose="02010609060101010101" pitchFamily="49" charset="-122"/>
                  <a:ea typeface="楷体" panose="02010609060101010101" pitchFamily="49" charset="-122"/>
                  <a:cs typeface="DFKai-SB" panose="03000509000000000000" charset="-120"/>
                  <a:sym typeface="+mn-ea"/>
                </a:rPr>
                <a:t>自己的话</a:t>
              </a:r>
              <a:r>
                <a:rPr lang="zh-CN" altLang="en-US" sz="2800" b="0">
                  <a:latin typeface="楷体" panose="02010609060101010101" pitchFamily="49" charset="-122"/>
                  <a:ea typeface="楷体" panose="02010609060101010101" pitchFamily="49" charset="-122"/>
                  <a:cs typeface="DFKai-SB" panose="03000509000000000000" charset="-120"/>
                  <a:sym typeface="+mn-ea"/>
                </a:rPr>
                <a:t>来复述两小儿的观点及</a:t>
              </a:r>
              <a:r>
                <a:rPr lang="zh-CN" altLang="en-US" sz="2800" b="0">
                  <a:latin typeface="楷体" panose="02010609060101010101" pitchFamily="49" charset="-122"/>
                  <a:ea typeface="楷体" panose="02010609060101010101" pitchFamily="49" charset="-122"/>
                  <a:cs typeface="DFKai-SB" panose="03000509000000000000" charset="-120"/>
                  <a:sym typeface="+mn-ea"/>
                </a:rPr>
                <a:t>理由，说</a:t>
              </a:r>
              <a:r>
                <a:rPr lang="zh-CN" altLang="en-US" sz="2800">
                  <a:latin typeface="楷体" panose="02010609060101010101" pitchFamily="49" charset="-122"/>
                  <a:ea typeface="楷体" panose="02010609060101010101" pitchFamily="49" charset="-122"/>
                  <a:cs typeface="DFKai-SB" panose="03000509000000000000" charset="-120"/>
                  <a:sym typeface="+mn-ea"/>
                </a:rPr>
                <a:t>给同桌听一听。</a:t>
              </a:r>
              <a:endParaRPr lang="zh-CN" altLang="en-US" sz="28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>
          <a:xfrm>
            <a:off x="529167" y="169333"/>
            <a:ext cx="1978660" cy="496993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明辩斗</a:t>
            </a:r>
            <a:r>
              <a:rPr lang="zh-CN" altLang="en-US" sz="2665"/>
              <a:t>内容</a:t>
            </a:r>
            <a:endParaRPr lang="zh-CN" altLang="en-US" sz="2665"/>
          </a:p>
        </p:txBody>
      </p:sp>
      <p:graphicFrame>
        <p:nvGraphicFramePr>
          <p:cNvPr id="14" name="表格 13"/>
          <p:cNvGraphicFramePr/>
          <p:nvPr>
            <p:custDataLst>
              <p:tags r:id="rId19"/>
            </p:custDataLst>
          </p:nvPr>
        </p:nvGraphicFramePr>
        <p:xfrm>
          <a:off x="1961515" y="1433195"/>
          <a:ext cx="9581515" cy="4097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150"/>
                <a:gridCol w="4075430"/>
                <a:gridCol w="4051935"/>
              </a:tblGrid>
              <a:tr h="727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人物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观点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理由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4"/>
                    </a:solidFill>
                  </a:tcPr>
                </a:tc>
              </a:tr>
              <a:tr h="14001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</a:t>
                      </a:r>
                      <a:endParaRPr 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儿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697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另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</a:t>
                      </a:r>
                      <a:endParaRPr 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儿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88900" marR="88900" marT="0" marB="0" vert="horz" anchor="ctr" anchorCtr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721735" y="2353310"/>
            <a:ext cx="3503930" cy="1229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我以日始出时去人近，而日中时远也。</a:t>
            </a:r>
            <a:endParaRPr lang="en-US" altLang="en-US" sz="28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en-US" sz="28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73645" y="2213610"/>
            <a:ext cx="38341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日初出大如车盖，及日中则如盘盂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此不为远者小而近者大乎？</a:t>
            </a:r>
            <a:endParaRPr lang="en-US" sz="28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72230" y="4050030"/>
            <a:ext cx="2856865" cy="1209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我以日初出远，而日中时近也。</a:t>
            </a:r>
            <a:endParaRPr lang="en-US" altLang="en-US" sz="28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en-US" sz="28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73645" y="3961130"/>
            <a:ext cx="38334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日初出沧沧凉凉，及其日中如探汤，</a:t>
            </a:r>
            <a:r>
              <a:rPr 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此不为近者热而远者凉乎？</a:t>
            </a:r>
            <a:endParaRPr lang="en-US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4145" y="6142355"/>
            <a:ext cx="1362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一小儿</a:t>
            </a:r>
            <a:r>
              <a:rPr lang="en-US" altLang="zh-CN" sz="2800" b="1">
                <a:highlight>
                  <a:srgbClr val="FFFF00"/>
                </a:highlight>
              </a:rPr>
              <a:t>/</a:t>
            </a:r>
            <a:r>
              <a:rPr lang="zh-CN" altLang="en-US" sz="2800" b="1">
                <a:highlight>
                  <a:srgbClr val="FFFF00"/>
                </a:highlight>
              </a:rPr>
              <a:t>另一小儿认为</a:t>
            </a:r>
            <a:r>
              <a:rPr lang="en-US" altLang="zh-CN" sz="2800" b="1" u="sng">
                <a:highlight>
                  <a:srgbClr val="FFFF00"/>
                </a:highlight>
              </a:rPr>
              <a:t>        </a:t>
            </a:r>
            <a:r>
              <a:rPr lang="en-US" altLang="zh-CN" sz="2800" b="1">
                <a:highlight>
                  <a:srgbClr val="FFFF00"/>
                </a:highlight>
              </a:rPr>
              <a:t> </a:t>
            </a:r>
            <a:r>
              <a:rPr lang="zh-CN" altLang="en-US" sz="2800" b="1">
                <a:highlight>
                  <a:srgbClr val="FFFF00"/>
                </a:highlight>
                <a:ea typeface="宋体" panose="02010600030101010101" pitchFamily="2" charset="-122"/>
              </a:rPr>
              <a:t>，因为他看到</a:t>
            </a:r>
            <a:r>
              <a:rPr lang="en-US" altLang="zh-CN" sz="2800" b="1">
                <a:highlight>
                  <a:srgbClr val="FFFF00"/>
                </a:highlight>
                <a:ea typeface="宋体" panose="02010600030101010101" pitchFamily="2" charset="-122"/>
              </a:rPr>
              <a:t>/</a:t>
            </a:r>
            <a:r>
              <a:rPr lang="zh-CN" altLang="en-US" sz="2800" b="1">
                <a:highlight>
                  <a:srgbClr val="FFFF00"/>
                </a:highlight>
                <a:ea typeface="宋体" panose="02010600030101010101" pitchFamily="2" charset="-122"/>
              </a:rPr>
              <a:t>感觉到</a:t>
            </a:r>
            <a:r>
              <a:rPr lang="en-US" altLang="zh-CN" sz="2800" b="1" u="sng">
                <a:highlight>
                  <a:srgbClr val="FFFF00"/>
                </a:highlight>
                <a:ea typeface="宋体" panose="02010600030101010101" pitchFamily="2" charset="-122"/>
              </a:rPr>
              <a:t>         </a:t>
            </a:r>
            <a:r>
              <a:rPr lang="zh-CN" altLang="en-US" sz="2800" b="1">
                <a:highlight>
                  <a:srgbClr val="FFFF00"/>
                </a:highlight>
                <a:ea typeface="宋体" panose="02010600030101010101" pitchFamily="2" charset="-122"/>
              </a:rPr>
              <a:t>，所以他觉得</a:t>
            </a:r>
            <a:r>
              <a:rPr lang="en-US" altLang="zh-CN" sz="2800" b="1" u="sng">
                <a:highlight>
                  <a:srgbClr val="FFFF00"/>
                </a:highlight>
                <a:ea typeface="宋体" panose="02010600030101010101" pitchFamily="2" charset="-122"/>
              </a:rPr>
              <a:t>          </a:t>
            </a:r>
            <a:r>
              <a:rPr lang="zh-CN" altLang="en-US" sz="2800" b="1">
                <a:highlight>
                  <a:srgbClr val="FFFF00"/>
                </a:highlight>
                <a:ea typeface="宋体" panose="02010600030101010101" pitchFamily="2" charset="-122"/>
              </a:rPr>
              <a:t>。</a:t>
            </a:r>
            <a:r>
              <a:rPr lang="en-US" altLang="zh-CN" sz="2800" b="1" u="sng">
                <a:highlight>
                  <a:srgbClr val="FFFF00"/>
                </a:highlight>
                <a:ea typeface="宋体" panose="02010600030101010101" pitchFamily="2" charset="-122"/>
              </a:rPr>
              <a:t>       </a:t>
            </a:r>
            <a:endParaRPr lang="en-US" altLang="zh-CN" sz="2800" b="1" u="sng">
              <a:highlight>
                <a:srgbClr val="FFFF00"/>
              </a:highlight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3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42241" y="2076245"/>
            <a:ext cx="81597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方正字迹-子实正楷 简" panose="02000500000000000000" pitchFamily="2" charset="-122"/>
                <a:ea typeface="方正字迹-子实正楷 简" panose="02000500000000000000" pitchFamily="2" charset="-122"/>
              </a:rPr>
              <a:t>两小儿</a:t>
            </a:r>
            <a:r>
              <a:rPr lang="zh-CN" altLang="en-US" sz="11500" b="1" dirty="0">
                <a:solidFill>
                  <a:srgbClr val="FF0000"/>
                </a:solidFill>
                <a:latin typeface="方正字迹-子实正楷 简" panose="02000500000000000000" pitchFamily="2" charset="-122"/>
                <a:ea typeface="方正字迹-子实正楷 简" panose="02000500000000000000" pitchFamily="2" charset="-122"/>
              </a:rPr>
              <a:t>辩</a:t>
            </a:r>
            <a:r>
              <a:rPr lang="zh-CN" altLang="en-US" sz="11500" b="1" dirty="0">
                <a:latin typeface="方正字迹-子实正楷 简" panose="02000500000000000000" pitchFamily="2" charset="-122"/>
                <a:ea typeface="方正字迹-子实正楷 简" panose="02000500000000000000" pitchFamily="2" charset="-122"/>
              </a:rPr>
              <a:t>日</a:t>
            </a:r>
            <a:endParaRPr lang="en-US" altLang="zh-CN" sz="11500" b="1" dirty="0">
              <a:latin typeface="方正字迹-子实正楷 简" panose="02000500000000000000" pitchFamily="2" charset="-122"/>
              <a:ea typeface="方正字迹-子实正楷 简" panose="020005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882" y="3371003"/>
            <a:ext cx="2424723" cy="2424723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85" y="4520762"/>
            <a:ext cx="514839" cy="65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60" y="3997204"/>
            <a:ext cx="381003" cy="4857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64" y="4030837"/>
            <a:ext cx="514839" cy="65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2" y="4762911"/>
            <a:ext cx="514839" cy="65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9" r="52796"/>
          <a:stretch>
            <a:fillRect/>
          </a:stretch>
        </p:blipFill>
        <p:spPr>
          <a:xfrm flipH="1">
            <a:off x="2128227" y="3641059"/>
            <a:ext cx="2228895" cy="2469219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2562" y="124710"/>
            <a:ext cx="11979429" cy="6687263"/>
            <a:chOff x="112713" y="122238"/>
            <a:chExt cx="8923338" cy="4894263"/>
          </a:xfrm>
          <a:noFill/>
        </p:grpSpPr>
        <p:sp>
          <p:nvSpPr>
            <p:cNvPr id="65" name="Freeform 16"/>
            <p:cNvSpPr>
              <a:spLocks noEditPoints="1"/>
            </p:cNvSpPr>
            <p:nvPr/>
          </p:nvSpPr>
          <p:spPr bwMode="auto">
            <a:xfrm>
              <a:off x="112713" y="122238"/>
              <a:ext cx="4787900" cy="2747963"/>
            </a:xfrm>
            <a:custGeom>
              <a:avLst/>
              <a:gdLst/>
              <a:ahLst/>
              <a:cxnLst>
                <a:cxn ang="0">
                  <a:pos x="0" y="375"/>
                </a:cxn>
                <a:cxn ang="0">
                  <a:pos x="13" y="362"/>
                </a:cxn>
                <a:cxn ang="0">
                  <a:pos x="42" y="321"/>
                </a:cxn>
                <a:cxn ang="0">
                  <a:pos x="0" y="321"/>
                </a:cxn>
                <a:cxn ang="0">
                  <a:pos x="0" y="241"/>
                </a:cxn>
                <a:cxn ang="0">
                  <a:pos x="13" y="228"/>
                </a:cxn>
                <a:cxn ang="0">
                  <a:pos x="112" y="138"/>
                </a:cxn>
                <a:cxn ang="0">
                  <a:pos x="90" y="189"/>
                </a:cxn>
                <a:cxn ang="0">
                  <a:pos x="77" y="202"/>
                </a:cxn>
                <a:cxn ang="0">
                  <a:pos x="0" y="202"/>
                </a:cxn>
                <a:cxn ang="0">
                  <a:pos x="0" y="125"/>
                </a:cxn>
                <a:cxn ang="0">
                  <a:pos x="13" y="112"/>
                </a:cxn>
                <a:cxn ang="0">
                  <a:pos x="64" y="90"/>
                </a:cxn>
                <a:cxn ang="0">
                  <a:pos x="0" y="9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90" y="0"/>
                </a:cxn>
                <a:cxn ang="0">
                  <a:pos x="90" y="64"/>
                </a:cxn>
                <a:cxn ang="0">
                  <a:pos x="112" y="13"/>
                </a:cxn>
                <a:cxn ang="0">
                  <a:pos x="125" y="0"/>
                </a:cxn>
                <a:cxn ang="0">
                  <a:pos x="202" y="0"/>
                </a:cxn>
                <a:cxn ang="0">
                  <a:pos x="202" y="77"/>
                </a:cxn>
                <a:cxn ang="0">
                  <a:pos x="189" y="90"/>
                </a:cxn>
                <a:cxn ang="0">
                  <a:pos x="138" y="112"/>
                </a:cxn>
                <a:cxn ang="0">
                  <a:pos x="228" y="13"/>
                </a:cxn>
                <a:cxn ang="0">
                  <a:pos x="241" y="0"/>
                </a:cxn>
                <a:cxn ang="0">
                  <a:pos x="317" y="0"/>
                </a:cxn>
                <a:cxn ang="0">
                  <a:pos x="317" y="42"/>
                </a:cxn>
                <a:cxn ang="0">
                  <a:pos x="362" y="13"/>
                </a:cxn>
                <a:cxn ang="0">
                  <a:pos x="375" y="0"/>
                </a:cxn>
                <a:cxn ang="0">
                  <a:pos x="3016" y="26"/>
                </a:cxn>
                <a:cxn ang="0">
                  <a:pos x="388" y="55"/>
                </a:cxn>
                <a:cxn ang="0">
                  <a:pos x="375" y="68"/>
                </a:cxn>
                <a:cxn ang="0">
                  <a:pos x="292" y="68"/>
                </a:cxn>
                <a:cxn ang="0">
                  <a:pos x="292" y="26"/>
                </a:cxn>
                <a:cxn ang="0">
                  <a:pos x="253" y="125"/>
                </a:cxn>
                <a:cxn ang="0">
                  <a:pos x="241" y="138"/>
                </a:cxn>
                <a:cxn ang="0">
                  <a:pos x="138" y="241"/>
                </a:cxn>
                <a:cxn ang="0">
                  <a:pos x="125" y="253"/>
                </a:cxn>
                <a:cxn ang="0">
                  <a:pos x="26" y="295"/>
                </a:cxn>
                <a:cxn ang="0">
                  <a:pos x="68" y="295"/>
                </a:cxn>
                <a:cxn ang="0">
                  <a:pos x="68" y="375"/>
                </a:cxn>
                <a:cxn ang="0">
                  <a:pos x="55" y="388"/>
                </a:cxn>
                <a:cxn ang="0">
                  <a:pos x="26" y="1731"/>
                </a:cxn>
                <a:cxn ang="0">
                  <a:pos x="0" y="1731"/>
                </a:cxn>
                <a:cxn ang="0">
                  <a:pos x="26" y="138"/>
                </a:cxn>
                <a:cxn ang="0">
                  <a:pos x="64" y="176"/>
                </a:cxn>
                <a:cxn ang="0">
                  <a:pos x="64" y="138"/>
                </a:cxn>
                <a:cxn ang="0">
                  <a:pos x="112" y="112"/>
                </a:cxn>
                <a:cxn ang="0">
                  <a:pos x="90" y="90"/>
                </a:cxn>
                <a:cxn ang="0">
                  <a:pos x="90" y="112"/>
                </a:cxn>
                <a:cxn ang="0">
                  <a:pos x="64" y="26"/>
                </a:cxn>
                <a:cxn ang="0">
                  <a:pos x="26" y="64"/>
                </a:cxn>
                <a:cxn ang="0">
                  <a:pos x="64" y="64"/>
                </a:cxn>
                <a:cxn ang="0">
                  <a:pos x="176" y="64"/>
                </a:cxn>
                <a:cxn ang="0">
                  <a:pos x="138" y="26"/>
                </a:cxn>
              </a:cxnLst>
              <a:rect l="0" t="0" r="r" b="b"/>
              <a:pathLst>
                <a:path w="3016" h="1731">
                  <a:moveTo>
                    <a:pt x="0" y="1731"/>
                  </a:moveTo>
                  <a:lnTo>
                    <a:pt x="0" y="375"/>
                  </a:lnTo>
                  <a:lnTo>
                    <a:pt x="0" y="362"/>
                  </a:lnTo>
                  <a:lnTo>
                    <a:pt x="13" y="362"/>
                  </a:lnTo>
                  <a:lnTo>
                    <a:pt x="42" y="362"/>
                  </a:lnTo>
                  <a:lnTo>
                    <a:pt x="42" y="321"/>
                  </a:lnTo>
                  <a:lnTo>
                    <a:pt x="13" y="321"/>
                  </a:lnTo>
                  <a:lnTo>
                    <a:pt x="0" y="321"/>
                  </a:lnTo>
                  <a:lnTo>
                    <a:pt x="0" y="308"/>
                  </a:lnTo>
                  <a:lnTo>
                    <a:pt x="0" y="241"/>
                  </a:lnTo>
                  <a:lnTo>
                    <a:pt x="0" y="228"/>
                  </a:lnTo>
                  <a:lnTo>
                    <a:pt x="13" y="228"/>
                  </a:lnTo>
                  <a:lnTo>
                    <a:pt x="112" y="228"/>
                  </a:lnTo>
                  <a:lnTo>
                    <a:pt x="112" y="138"/>
                  </a:lnTo>
                  <a:lnTo>
                    <a:pt x="90" y="138"/>
                  </a:lnTo>
                  <a:lnTo>
                    <a:pt x="90" y="189"/>
                  </a:lnTo>
                  <a:lnTo>
                    <a:pt x="90" y="202"/>
                  </a:lnTo>
                  <a:lnTo>
                    <a:pt x="77" y="202"/>
                  </a:lnTo>
                  <a:lnTo>
                    <a:pt x="13" y="202"/>
                  </a:lnTo>
                  <a:lnTo>
                    <a:pt x="0" y="202"/>
                  </a:lnTo>
                  <a:lnTo>
                    <a:pt x="0" y="189"/>
                  </a:lnTo>
                  <a:lnTo>
                    <a:pt x="0" y="125"/>
                  </a:lnTo>
                  <a:lnTo>
                    <a:pt x="0" y="112"/>
                  </a:lnTo>
                  <a:lnTo>
                    <a:pt x="13" y="112"/>
                  </a:lnTo>
                  <a:lnTo>
                    <a:pt x="64" y="112"/>
                  </a:lnTo>
                  <a:lnTo>
                    <a:pt x="64" y="90"/>
                  </a:lnTo>
                  <a:lnTo>
                    <a:pt x="13" y="90"/>
                  </a:lnTo>
                  <a:lnTo>
                    <a:pt x="0" y="90"/>
                  </a:lnTo>
                  <a:lnTo>
                    <a:pt x="0" y="7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77" y="0"/>
                  </a:lnTo>
                  <a:lnTo>
                    <a:pt x="90" y="0"/>
                  </a:lnTo>
                  <a:lnTo>
                    <a:pt x="90" y="13"/>
                  </a:lnTo>
                  <a:lnTo>
                    <a:pt x="90" y="64"/>
                  </a:lnTo>
                  <a:lnTo>
                    <a:pt x="112" y="64"/>
                  </a:lnTo>
                  <a:lnTo>
                    <a:pt x="112" y="13"/>
                  </a:lnTo>
                  <a:lnTo>
                    <a:pt x="112" y="0"/>
                  </a:lnTo>
                  <a:lnTo>
                    <a:pt x="125" y="0"/>
                  </a:lnTo>
                  <a:lnTo>
                    <a:pt x="189" y="0"/>
                  </a:lnTo>
                  <a:lnTo>
                    <a:pt x="202" y="0"/>
                  </a:lnTo>
                  <a:lnTo>
                    <a:pt x="202" y="13"/>
                  </a:lnTo>
                  <a:lnTo>
                    <a:pt x="202" y="77"/>
                  </a:lnTo>
                  <a:lnTo>
                    <a:pt x="202" y="90"/>
                  </a:lnTo>
                  <a:lnTo>
                    <a:pt x="189" y="90"/>
                  </a:lnTo>
                  <a:lnTo>
                    <a:pt x="138" y="90"/>
                  </a:lnTo>
                  <a:lnTo>
                    <a:pt x="138" y="112"/>
                  </a:lnTo>
                  <a:lnTo>
                    <a:pt x="228" y="112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241" y="0"/>
                  </a:lnTo>
                  <a:lnTo>
                    <a:pt x="305" y="0"/>
                  </a:lnTo>
                  <a:lnTo>
                    <a:pt x="317" y="0"/>
                  </a:lnTo>
                  <a:lnTo>
                    <a:pt x="317" y="13"/>
                  </a:lnTo>
                  <a:lnTo>
                    <a:pt x="317" y="42"/>
                  </a:lnTo>
                  <a:lnTo>
                    <a:pt x="362" y="42"/>
                  </a:lnTo>
                  <a:lnTo>
                    <a:pt x="362" y="13"/>
                  </a:lnTo>
                  <a:lnTo>
                    <a:pt x="362" y="0"/>
                  </a:lnTo>
                  <a:lnTo>
                    <a:pt x="375" y="0"/>
                  </a:lnTo>
                  <a:lnTo>
                    <a:pt x="3016" y="0"/>
                  </a:lnTo>
                  <a:lnTo>
                    <a:pt x="3016" y="26"/>
                  </a:lnTo>
                  <a:lnTo>
                    <a:pt x="388" y="26"/>
                  </a:lnTo>
                  <a:lnTo>
                    <a:pt x="388" y="55"/>
                  </a:lnTo>
                  <a:lnTo>
                    <a:pt x="388" y="68"/>
                  </a:lnTo>
                  <a:lnTo>
                    <a:pt x="375" y="68"/>
                  </a:lnTo>
                  <a:lnTo>
                    <a:pt x="305" y="68"/>
                  </a:lnTo>
                  <a:lnTo>
                    <a:pt x="292" y="68"/>
                  </a:lnTo>
                  <a:lnTo>
                    <a:pt x="292" y="55"/>
                  </a:lnTo>
                  <a:lnTo>
                    <a:pt x="292" y="26"/>
                  </a:lnTo>
                  <a:lnTo>
                    <a:pt x="253" y="26"/>
                  </a:lnTo>
                  <a:lnTo>
                    <a:pt x="253" y="125"/>
                  </a:lnTo>
                  <a:lnTo>
                    <a:pt x="253" y="138"/>
                  </a:lnTo>
                  <a:lnTo>
                    <a:pt x="241" y="138"/>
                  </a:lnTo>
                  <a:lnTo>
                    <a:pt x="138" y="138"/>
                  </a:lnTo>
                  <a:lnTo>
                    <a:pt x="138" y="241"/>
                  </a:lnTo>
                  <a:lnTo>
                    <a:pt x="138" y="253"/>
                  </a:lnTo>
                  <a:lnTo>
                    <a:pt x="125" y="253"/>
                  </a:lnTo>
                  <a:lnTo>
                    <a:pt x="26" y="253"/>
                  </a:lnTo>
                  <a:lnTo>
                    <a:pt x="26" y="295"/>
                  </a:lnTo>
                  <a:lnTo>
                    <a:pt x="55" y="295"/>
                  </a:lnTo>
                  <a:lnTo>
                    <a:pt x="68" y="295"/>
                  </a:lnTo>
                  <a:lnTo>
                    <a:pt x="68" y="308"/>
                  </a:lnTo>
                  <a:lnTo>
                    <a:pt x="68" y="375"/>
                  </a:lnTo>
                  <a:lnTo>
                    <a:pt x="68" y="388"/>
                  </a:lnTo>
                  <a:lnTo>
                    <a:pt x="55" y="388"/>
                  </a:lnTo>
                  <a:lnTo>
                    <a:pt x="26" y="388"/>
                  </a:lnTo>
                  <a:lnTo>
                    <a:pt x="26" y="1731"/>
                  </a:lnTo>
                  <a:lnTo>
                    <a:pt x="0" y="1731"/>
                  </a:lnTo>
                  <a:lnTo>
                    <a:pt x="0" y="1731"/>
                  </a:lnTo>
                  <a:close/>
                  <a:moveTo>
                    <a:pt x="64" y="138"/>
                  </a:moveTo>
                  <a:lnTo>
                    <a:pt x="26" y="138"/>
                  </a:lnTo>
                  <a:lnTo>
                    <a:pt x="26" y="176"/>
                  </a:lnTo>
                  <a:lnTo>
                    <a:pt x="64" y="176"/>
                  </a:lnTo>
                  <a:lnTo>
                    <a:pt x="64" y="138"/>
                  </a:lnTo>
                  <a:lnTo>
                    <a:pt x="64" y="138"/>
                  </a:lnTo>
                  <a:close/>
                  <a:moveTo>
                    <a:pt x="90" y="112"/>
                  </a:moveTo>
                  <a:lnTo>
                    <a:pt x="112" y="112"/>
                  </a:lnTo>
                  <a:lnTo>
                    <a:pt x="112" y="90"/>
                  </a:lnTo>
                  <a:lnTo>
                    <a:pt x="90" y="90"/>
                  </a:lnTo>
                  <a:lnTo>
                    <a:pt x="90" y="112"/>
                  </a:lnTo>
                  <a:lnTo>
                    <a:pt x="90" y="112"/>
                  </a:lnTo>
                  <a:close/>
                  <a:moveTo>
                    <a:pt x="64" y="64"/>
                  </a:moveTo>
                  <a:lnTo>
                    <a:pt x="64" y="26"/>
                  </a:lnTo>
                  <a:lnTo>
                    <a:pt x="26" y="26"/>
                  </a:lnTo>
                  <a:lnTo>
                    <a:pt x="26" y="64"/>
                  </a:ln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138" y="64"/>
                  </a:moveTo>
                  <a:lnTo>
                    <a:pt x="176" y="64"/>
                  </a:lnTo>
                  <a:lnTo>
                    <a:pt x="176" y="26"/>
                  </a:lnTo>
                  <a:lnTo>
                    <a:pt x="138" y="26"/>
                  </a:lnTo>
                  <a:lnTo>
                    <a:pt x="138" y="64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Freeform 17"/>
            <p:cNvSpPr>
              <a:spLocks noEditPoints="1"/>
            </p:cNvSpPr>
            <p:nvPr/>
          </p:nvSpPr>
          <p:spPr bwMode="auto">
            <a:xfrm>
              <a:off x="112713" y="2722563"/>
              <a:ext cx="4787900" cy="229393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5" y="1054"/>
                </a:cxn>
                <a:cxn ang="0">
                  <a:pos x="68" y="1067"/>
                </a:cxn>
                <a:cxn ang="0">
                  <a:pos x="68" y="1147"/>
                </a:cxn>
                <a:cxn ang="0">
                  <a:pos x="26" y="1147"/>
                </a:cxn>
                <a:cxn ang="0">
                  <a:pos x="125" y="1192"/>
                </a:cxn>
                <a:cxn ang="0">
                  <a:pos x="138" y="1204"/>
                </a:cxn>
                <a:cxn ang="0">
                  <a:pos x="241" y="1304"/>
                </a:cxn>
                <a:cxn ang="0">
                  <a:pos x="253" y="1317"/>
                </a:cxn>
                <a:cxn ang="0">
                  <a:pos x="292" y="1416"/>
                </a:cxn>
                <a:cxn ang="0">
                  <a:pos x="292" y="1374"/>
                </a:cxn>
                <a:cxn ang="0">
                  <a:pos x="375" y="1374"/>
                </a:cxn>
                <a:cxn ang="0">
                  <a:pos x="388" y="1387"/>
                </a:cxn>
                <a:cxn ang="0">
                  <a:pos x="3016" y="1416"/>
                </a:cxn>
                <a:cxn ang="0">
                  <a:pos x="375" y="1442"/>
                </a:cxn>
                <a:cxn ang="0">
                  <a:pos x="362" y="1429"/>
                </a:cxn>
                <a:cxn ang="0">
                  <a:pos x="317" y="1400"/>
                </a:cxn>
                <a:cxn ang="0">
                  <a:pos x="317" y="1442"/>
                </a:cxn>
                <a:cxn ang="0">
                  <a:pos x="241" y="1442"/>
                </a:cxn>
                <a:cxn ang="0">
                  <a:pos x="228" y="1429"/>
                </a:cxn>
                <a:cxn ang="0">
                  <a:pos x="138" y="1329"/>
                </a:cxn>
                <a:cxn ang="0">
                  <a:pos x="189" y="1352"/>
                </a:cxn>
                <a:cxn ang="0">
                  <a:pos x="202" y="1365"/>
                </a:cxn>
                <a:cxn ang="0">
                  <a:pos x="202" y="1445"/>
                </a:cxn>
                <a:cxn ang="0">
                  <a:pos x="125" y="1445"/>
                </a:cxn>
                <a:cxn ang="0">
                  <a:pos x="112" y="1432"/>
                </a:cxn>
                <a:cxn ang="0">
                  <a:pos x="90" y="1378"/>
                </a:cxn>
                <a:cxn ang="0">
                  <a:pos x="90" y="1445"/>
                </a:cxn>
                <a:cxn ang="0">
                  <a:pos x="13" y="1445"/>
                </a:cxn>
                <a:cxn ang="0">
                  <a:pos x="0" y="1432"/>
                </a:cxn>
                <a:cxn ang="0">
                  <a:pos x="0" y="1352"/>
                </a:cxn>
                <a:cxn ang="0">
                  <a:pos x="64" y="1352"/>
                </a:cxn>
                <a:cxn ang="0">
                  <a:pos x="13" y="1329"/>
                </a:cxn>
                <a:cxn ang="0">
                  <a:pos x="0" y="1317"/>
                </a:cxn>
                <a:cxn ang="0">
                  <a:pos x="0" y="1240"/>
                </a:cxn>
                <a:cxn ang="0">
                  <a:pos x="77" y="1240"/>
                </a:cxn>
                <a:cxn ang="0">
                  <a:pos x="90" y="1253"/>
                </a:cxn>
                <a:cxn ang="0">
                  <a:pos x="112" y="1304"/>
                </a:cxn>
                <a:cxn ang="0">
                  <a:pos x="13" y="1217"/>
                </a:cxn>
                <a:cxn ang="0">
                  <a:pos x="0" y="1204"/>
                </a:cxn>
                <a:cxn ang="0">
                  <a:pos x="0" y="1121"/>
                </a:cxn>
                <a:cxn ang="0">
                  <a:pos x="42" y="1121"/>
                </a:cxn>
                <a:cxn ang="0">
                  <a:pos x="13" y="1080"/>
                </a:cxn>
                <a:cxn ang="0">
                  <a:pos x="0" y="1067"/>
                </a:cxn>
                <a:cxn ang="0">
                  <a:pos x="0" y="0"/>
                </a:cxn>
                <a:cxn ang="0">
                  <a:pos x="64" y="1265"/>
                </a:cxn>
                <a:cxn ang="0">
                  <a:pos x="26" y="1304"/>
                </a:cxn>
                <a:cxn ang="0">
                  <a:pos x="64" y="1304"/>
                </a:cxn>
                <a:cxn ang="0">
                  <a:pos x="90" y="1352"/>
                </a:cxn>
                <a:cxn ang="0">
                  <a:pos x="112" y="1329"/>
                </a:cxn>
                <a:cxn ang="0">
                  <a:pos x="90" y="1329"/>
                </a:cxn>
                <a:cxn ang="0">
                  <a:pos x="26" y="1378"/>
                </a:cxn>
                <a:cxn ang="0">
                  <a:pos x="64" y="1419"/>
                </a:cxn>
                <a:cxn ang="0">
                  <a:pos x="64" y="1378"/>
                </a:cxn>
                <a:cxn ang="0">
                  <a:pos x="176" y="1419"/>
                </a:cxn>
                <a:cxn ang="0">
                  <a:pos x="138" y="1378"/>
                </a:cxn>
              </a:cxnLst>
              <a:rect l="0" t="0" r="r" b="b"/>
              <a:pathLst>
                <a:path w="3016" h="1445">
                  <a:moveTo>
                    <a:pt x="0" y="0"/>
                  </a:moveTo>
                  <a:lnTo>
                    <a:pt x="26" y="0"/>
                  </a:lnTo>
                  <a:lnTo>
                    <a:pt x="26" y="1054"/>
                  </a:lnTo>
                  <a:lnTo>
                    <a:pt x="55" y="1054"/>
                  </a:lnTo>
                  <a:lnTo>
                    <a:pt x="68" y="1054"/>
                  </a:lnTo>
                  <a:lnTo>
                    <a:pt x="68" y="1067"/>
                  </a:lnTo>
                  <a:lnTo>
                    <a:pt x="68" y="1134"/>
                  </a:lnTo>
                  <a:lnTo>
                    <a:pt x="68" y="1147"/>
                  </a:lnTo>
                  <a:lnTo>
                    <a:pt x="55" y="1147"/>
                  </a:lnTo>
                  <a:lnTo>
                    <a:pt x="26" y="1147"/>
                  </a:lnTo>
                  <a:lnTo>
                    <a:pt x="26" y="1192"/>
                  </a:lnTo>
                  <a:lnTo>
                    <a:pt x="125" y="1192"/>
                  </a:lnTo>
                  <a:lnTo>
                    <a:pt x="138" y="1192"/>
                  </a:lnTo>
                  <a:lnTo>
                    <a:pt x="138" y="1204"/>
                  </a:lnTo>
                  <a:lnTo>
                    <a:pt x="138" y="1304"/>
                  </a:lnTo>
                  <a:lnTo>
                    <a:pt x="241" y="1304"/>
                  </a:lnTo>
                  <a:lnTo>
                    <a:pt x="253" y="1304"/>
                  </a:lnTo>
                  <a:lnTo>
                    <a:pt x="253" y="1317"/>
                  </a:lnTo>
                  <a:lnTo>
                    <a:pt x="253" y="1416"/>
                  </a:lnTo>
                  <a:lnTo>
                    <a:pt x="292" y="1416"/>
                  </a:lnTo>
                  <a:lnTo>
                    <a:pt x="292" y="1387"/>
                  </a:lnTo>
                  <a:lnTo>
                    <a:pt x="292" y="1374"/>
                  </a:lnTo>
                  <a:lnTo>
                    <a:pt x="305" y="1374"/>
                  </a:lnTo>
                  <a:lnTo>
                    <a:pt x="375" y="1374"/>
                  </a:lnTo>
                  <a:lnTo>
                    <a:pt x="388" y="1374"/>
                  </a:lnTo>
                  <a:lnTo>
                    <a:pt x="388" y="1387"/>
                  </a:lnTo>
                  <a:lnTo>
                    <a:pt x="388" y="1416"/>
                  </a:lnTo>
                  <a:lnTo>
                    <a:pt x="3016" y="1416"/>
                  </a:lnTo>
                  <a:lnTo>
                    <a:pt x="3016" y="1442"/>
                  </a:lnTo>
                  <a:lnTo>
                    <a:pt x="375" y="1442"/>
                  </a:lnTo>
                  <a:lnTo>
                    <a:pt x="362" y="1442"/>
                  </a:lnTo>
                  <a:lnTo>
                    <a:pt x="362" y="1429"/>
                  </a:lnTo>
                  <a:lnTo>
                    <a:pt x="362" y="1400"/>
                  </a:lnTo>
                  <a:lnTo>
                    <a:pt x="317" y="1400"/>
                  </a:lnTo>
                  <a:lnTo>
                    <a:pt x="317" y="1429"/>
                  </a:lnTo>
                  <a:lnTo>
                    <a:pt x="317" y="1442"/>
                  </a:lnTo>
                  <a:lnTo>
                    <a:pt x="305" y="1442"/>
                  </a:lnTo>
                  <a:lnTo>
                    <a:pt x="241" y="1442"/>
                  </a:lnTo>
                  <a:lnTo>
                    <a:pt x="228" y="1442"/>
                  </a:lnTo>
                  <a:lnTo>
                    <a:pt x="228" y="1429"/>
                  </a:lnTo>
                  <a:lnTo>
                    <a:pt x="228" y="1329"/>
                  </a:lnTo>
                  <a:lnTo>
                    <a:pt x="138" y="1329"/>
                  </a:lnTo>
                  <a:lnTo>
                    <a:pt x="138" y="1352"/>
                  </a:lnTo>
                  <a:lnTo>
                    <a:pt x="189" y="1352"/>
                  </a:lnTo>
                  <a:lnTo>
                    <a:pt x="202" y="1352"/>
                  </a:lnTo>
                  <a:lnTo>
                    <a:pt x="202" y="1365"/>
                  </a:lnTo>
                  <a:lnTo>
                    <a:pt x="202" y="1432"/>
                  </a:lnTo>
                  <a:lnTo>
                    <a:pt x="202" y="1445"/>
                  </a:lnTo>
                  <a:lnTo>
                    <a:pt x="189" y="1445"/>
                  </a:lnTo>
                  <a:lnTo>
                    <a:pt x="125" y="1445"/>
                  </a:lnTo>
                  <a:lnTo>
                    <a:pt x="112" y="1445"/>
                  </a:lnTo>
                  <a:lnTo>
                    <a:pt x="112" y="1432"/>
                  </a:lnTo>
                  <a:lnTo>
                    <a:pt x="112" y="1378"/>
                  </a:lnTo>
                  <a:lnTo>
                    <a:pt x="90" y="1378"/>
                  </a:lnTo>
                  <a:lnTo>
                    <a:pt x="90" y="1432"/>
                  </a:lnTo>
                  <a:lnTo>
                    <a:pt x="90" y="1445"/>
                  </a:lnTo>
                  <a:lnTo>
                    <a:pt x="77" y="1445"/>
                  </a:lnTo>
                  <a:lnTo>
                    <a:pt x="13" y="1445"/>
                  </a:lnTo>
                  <a:lnTo>
                    <a:pt x="0" y="1445"/>
                  </a:lnTo>
                  <a:lnTo>
                    <a:pt x="0" y="1432"/>
                  </a:lnTo>
                  <a:lnTo>
                    <a:pt x="0" y="1365"/>
                  </a:lnTo>
                  <a:lnTo>
                    <a:pt x="0" y="1352"/>
                  </a:lnTo>
                  <a:lnTo>
                    <a:pt x="13" y="1352"/>
                  </a:lnTo>
                  <a:lnTo>
                    <a:pt x="64" y="1352"/>
                  </a:lnTo>
                  <a:lnTo>
                    <a:pt x="64" y="1329"/>
                  </a:lnTo>
                  <a:lnTo>
                    <a:pt x="13" y="1329"/>
                  </a:lnTo>
                  <a:lnTo>
                    <a:pt x="0" y="1329"/>
                  </a:lnTo>
                  <a:lnTo>
                    <a:pt x="0" y="1317"/>
                  </a:lnTo>
                  <a:lnTo>
                    <a:pt x="0" y="1253"/>
                  </a:lnTo>
                  <a:lnTo>
                    <a:pt x="0" y="1240"/>
                  </a:lnTo>
                  <a:lnTo>
                    <a:pt x="13" y="1240"/>
                  </a:lnTo>
                  <a:lnTo>
                    <a:pt x="77" y="1240"/>
                  </a:lnTo>
                  <a:lnTo>
                    <a:pt x="90" y="1240"/>
                  </a:lnTo>
                  <a:lnTo>
                    <a:pt x="90" y="1253"/>
                  </a:lnTo>
                  <a:lnTo>
                    <a:pt x="90" y="1304"/>
                  </a:lnTo>
                  <a:lnTo>
                    <a:pt x="112" y="1304"/>
                  </a:lnTo>
                  <a:lnTo>
                    <a:pt x="112" y="1217"/>
                  </a:lnTo>
                  <a:lnTo>
                    <a:pt x="13" y="1217"/>
                  </a:lnTo>
                  <a:lnTo>
                    <a:pt x="0" y="1217"/>
                  </a:lnTo>
                  <a:lnTo>
                    <a:pt x="0" y="1204"/>
                  </a:lnTo>
                  <a:lnTo>
                    <a:pt x="0" y="1134"/>
                  </a:lnTo>
                  <a:lnTo>
                    <a:pt x="0" y="1121"/>
                  </a:lnTo>
                  <a:lnTo>
                    <a:pt x="13" y="1121"/>
                  </a:lnTo>
                  <a:lnTo>
                    <a:pt x="42" y="1121"/>
                  </a:lnTo>
                  <a:lnTo>
                    <a:pt x="42" y="1080"/>
                  </a:lnTo>
                  <a:lnTo>
                    <a:pt x="13" y="1080"/>
                  </a:lnTo>
                  <a:lnTo>
                    <a:pt x="0" y="1080"/>
                  </a:lnTo>
                  <a:lnTo>
                    <a:pt x="0" y="106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64" y="1304"/>
                  </a:moveTo>
                  <a:lnTo>
                    <a:pt x="64" y="1265"/>
                  </a:lnTo>
                  <a:lnTo>
                    <a:pt x="26" y="1265"/>
                  </a:lnTo>
                  <a:lnTo>
                    <a:pt x="26" y="1304"/>
                  </a:lnTo>
                  <a:lnTo>
                    <a:pt x="64" y="1304"/>
                  </a:lnTo>
                  <a:lnTo>
                    <a:pt x="64" y="1304"/>
                  </a:lnTo>
                  <a:close/>
                  <a:moveTo>
                    <a:pt x="90" y="1329"/>
                  </a:moveTo>
                  <a:lnTo>
                    <a:pt x="90" y="1352"/>
                  </a:lnTo>
                  <a:lnTo>
                    <a:pt x="112" y="1352"/>
                  </a:lnTo>
                  <a:lnTo>
                    <a:pt x="112" y="1329"/>
                  </a:lnTo>
                  <a:lnTo>
                    <a:pt x="90" y="1329"/>
                  </a:lnTo>
                  <a:lnTo>
                    <a:pt x="90" y="1329"/>
                  </a:lnTo>
                  <a:close/>
                  <a:moveTo>
                    <a:pt x="64" y="1378"/>
                  </a:moveTo>
                  <a:lnTo>
                    <a:pt x="26" y="1378"/>
                  </a:lnTo>
                  <a:lnTo>
                    <a:pt x="26" y="1419"/>
                  </a:lnTo>
                  <a:lnTo>
                    <a:pt x="64" y="1419"/>
                  </a:lnTo>
                  <a:lnTo>
                    <a:pt x="64" y="1378"/>
                  </a:lnTo>
                  <a:lnTo>
                    <a:pt x="64" y="1378"/>
                  </a:lnTo>
                  <a:close/>
                  <a:moveTo>
                    <a:pt x="138" y="1419"/>
                  </a:moveTo>
                  <a:lnTo>
                    <a:pt x="176" y="1419"/>
                  </a:lnTo>
                  <a:lnTo>
                    <a:pt x="176" y="1378"/>
                  </a:lnTo>
                  <a:lnTo>
                    <a:pt x="138" y="1378"/>
                  </a:lnTo>
                  <a:lnTo>
                    <a:pt x="138" y="1419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7" name="Freeform 18"/>
            <p:cNvSpPr>
              <a:spLocks noEditPoints="1"/>
            </p:cNvSpPr>
            <p:nvPr/>
          </p:nvSpPr>
          <p:spPr bwMode="auto">
            <a:xfrm>
              <a:off x="4722813" y="122238"/>
              <a:ext cx="4313238" cy="2747963"/>
            </a:xfrm>
            <a:custGeom>
              <a:avLst/>
              <a:gdLst/>
              <a:ahLst/>
              <a:cxnLst>
                <a:cxn ang="0">
                  <a:pos x="2691" y="1731"/>
                </a:cxn>
                <a:cxn ang="0">
                  <a:pos x="2663" y="388"/>
                </a:cxn>
                <a:cxn ang="0">
                  <a:pos x="2650" y="375"/>
                </a:cxn>
                <a:cxn ang="0">
                  <a:pos x="2650" y="295"/>
                </a:cxn>
                <a:cxn ang="0">
                  <a:pos x="2691" y="295"/>
                </a:cxn>
                <a:cxn ang="0">
                  <a:pos x="2592" y="253"/>
                </a:cxn>
                <a:cxn ang="0">
                  <a:pos x="2579" y="241"/>
                </a:cxn>
                <a:cxn ang="0">
                  <a:pos x="2477" y="138"/>
                </a:cxn>
                <a:cxn ang="0">
                  <a:pos x="2464" y="125"/>
                </a:cxn>
                <a:cxn ang="0">
                  <a:pos x="2425" y="26"/>
                </a:cxn>
                <a:cxn ang="0">
                  <a:pos x="2425" y="68"/>
                </a:cxn>
                <a:cxn ang="0">
                  <a:pos x="2342" y="68"/>
                </a:cxn>
                <a:cxn ang="0">
                  <a:pos x="2329" y="55"/>
                </a:cxn>
                <a:cxn ang="0">
                  <a:pos x="0" y="26"/>
                </a:cxn>
                <a:cxn ang="0">
                  <a:pos x="2342" y="0"/>
                </a:cxn>
                <a:cxn ang="0">
                  <a:pos x="2355" y="13"/>
                </a:cxn>
                <a:cxn ang="0">
                  <a:pos x="2400" y="42"/>
                </a:cxn>
                <a:cxn ang="0">
                  <a:pos x="2400" y="0"/>
                </a:cxn>
                <a:cxn ang="0">
                  <a:pos x="2477" y="0"/>
                </a:cxn>
                <a:cxn ang="0">
                  <a:pos x="2490" y="13"/>
                </a:cxn>
                <a:cxn ang="0">
                  <a:pos x="2579" y="112"/>
                </a:cxn>
                <a:cxn ang="0">
                  <a:pos x="2528" y="90"/>
                </a:cxn>
                <a:cxn ang="0">
                  <a:pos x="2515" y="77"/>
                </a:cxn>
                <a:cxn ang="0">
                  <a:pos x="2515" y="0"/>
                </a:cxn>
                <a:cxn ang="0">
                  <a:pos x="2592" y="0"/>
                </a:cxn>
                <a:cxn ang="0">
                  <a:pos x="2605" y="13"/>
                </a:cxn>
                <a:cxn ang="0">
                  <a:pos x="2627" y="64"/>
                </a:cxn>
                <a:cxn ang="0">
                  <a:pos x="2627" y="0"/>
                </a:cxn>
                <a:cxn ang="0">
                  <a:pos x="2704" y="0"/>
                </a:cxn>
                <a:cxn ang="0">
                  <a:pos x="2717" y="13"/>
                </a:cxn>
                <a:cxn ang="0">
                  <a:pos x="2717" y="90"/>
                </a:cxn>
                <a:cxn ang="0">
                  <a:pos x="2653" y="90"/>
                </a:cxn>
                <a:cxn ang="0">
                  <a:pos x="2704" y="112"/>
                </a:cxn>
                <a:cxn ang="0">
                  <a:pos x="2717" y="125"/>
                </a:cxn>
                <a:cxn ang="0">
                  <a:pos x="2717" y="202"/>
                </a:cxn>
                <a:cxn ang="0">
                  <a:pos x="2640" y="202"/>
                </a:cxn>
                <a:cxn ang="0">
                  <a:pos x="2627" y="189"/>
                </a:cxn>
                <a:cxn ang="0">
                  <a:pos x="2605" y="138"/>
                </a:cxn>
                <a:cxn ang="0">
                  <a:pos x="2704" y="228"/>
                </a:cxn>
                <a:cxn ang="0">
                  <a:pos x="2717" y="241"/>
                </a:cxn>
                <a:cxn ang="0">
                  <a:pos x="2717" y="321"/>
                </a:cxn>
                <a:cxn ang="0">
                  <a:pos x="2675" y="321"/>
                </a:cxn>
                <a:cxn ang="0">
                  <a:pos x="2704" y="362"/>
                </a:cxn>
                <a:cxn ang="0">
                  <a:pos x="2717" y="375"/>
                </a:cxn>
                <a:cxn ang="0">
                  <a:pos x="2717" y="1731"/>
                </a:cxn>
                <a:cxn ang="0">
                  <a:pos x="2653" y="176"/>
                </a:cxn>
                <a:cxn ang="0">
                  <a:pos x="2691" y="138"/>
                </a:cxn>
                <a:cxn ang="0">
                  <a:pos x="2653" y="138"/>
                </a:cxn>
                <a:cxn ang="0">
                  <a:pos x="2627" y="90"/>
                </a:cxn>
                <a:cxn ang="0">
                  <a:pos x="2605" y="112"/>
                </a:cxn>
                <a:cxn ang="0">
                  <a:pos x="2627" y="112"/>
                </a:cxn>
                <a:cxn ang="0">
                  <a:pos x="2691" y="64"/>
                </a:cxn>
                <a:cxn ang="0">
                  <a:pos x="2653" y="26"/>
                </a:cxn>
                <a:cxn ang="0">
                  <a:pos x="2653" y="64"/>
                </a:cxn>
                <a:cxn ang="0">
                  <a:pos x="2541" y="26"/>
                </a:cxn>
                <a:cxn ang="0">
                  <a:pos x="2579" y="64"/>
                </a:cxn>
              </a:cxnLst>
              <a:rect l="0" t="0" r="r" b="b"/>
              <a:pathLst>
                <a:path w="2717" h="1731">
                  <a:moveTo>
                    <a:pt x="2717" y="1731"/>
                  </a:moveTo>
                  <a:lnTo>
                    <a:pt x="2691" y="1731"/>
                  </a:lnTo>
                  <a:lnTo>
                    <a:pt x="2691" y="388"/>
                  </a:lnTo>
                  <a:lnTo>
                    <a:pt x="2663" y="388"/>
                  </a:lnTo>
                  <a:lnTo>
                    <a:pt x="2650" y="388"/>
                  </a:lnTo>
                  <a:lnTo>
                    <a:pt x="2650" y="375"/>
                  </a:lnTo>
                  <a:lnTo>
                    <a:pt x="2650" y="308"/>
                  </a:lnTo>
                  <a:lnTo>
                    <a:pt x="2650" y="295"/>
                  </a:lnTo>
                  <a:lnTo>
                    <a:pt x="2663" y="295"/>
                  </a:lnTo>
                  <a:lnTo>
                    <a:pt x="2691" y="295"/>
                  </a:lnTo>
                  <a:lnTo>
                    <a:pt x="2691" y="253"/>
                  </a:lnTo>
                  <a:lnTo>
                    <a:pt x="2592" y="253"/>
                  </a:lnTo>
                  <a:lnTo>
                    <a:pt x="2579" y="253"/>
                  </a:lnTo>
                  <a:lnTo>
                    <a:pt x="2579" y="241"/>
                  </a:lnTo>
                  <a:lnTo>
                    <a:pt x="2579" y="138"/>
                  </a:lnTo>
                  <a:lnTo>
                    <a:pt x="2477" y="138"/>
                  </a:lnTo>
                  <a:lnTo>
                    <a:pt x="2464" y="138"/>
                  </a:lnTo>
                  <a:lnTo>
                    <a:pt x="2464" y="125"/>
                  </a:lnTo>
                  <a:lnTo>
                    <a:pt x="2464" y="26"/>
                  </a:lnTo>
                  <a:lnTo>
                    <a:pt x="2425" y="26"/>
                  </a:lnTo>
                  <a:lnTo>
                    <a:pt x="2425" y="55"/>
                  </a:lnTo>
                  <a:lnTo>
                    <a:pt x="2425" y="68"/>
                  </a:lnTo>
                  <a:lnTo>
                    <a:pt x="2413" y="68"/>
                  </a:lnTo>
                  <a:lnTo>
                    <a:pt x="2342" y="68"/>
                  </a:lnTo>
                  <a:lnTo>
                    <a:pt x="2329" y="68"/>
                  </a:lnTo>
                  <a:lnTo>
                    <a:pt x="2329" y="55"/>
                  </a:lnTo>
                  <a:lnTo>
                    <a:pt x="2329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2342" y="0"/>
                  </a:lnTo>
                  <a:lnTo>
                    <a:pt x="2355" y="0"/>
                  </a:lnTo>
                  <a:lnTo>
                    <a:pt x="2355" y="13"/>
                  </a:lnTo>
                  <a:lnTo>
                    <a:pt x="2355" y="42"/>
                  </a:lnTo>
                  <a:lnTo>
                    <a:pt x="2400" y="42"/>
                  </a:lnTo>
                  <a:lnTo>
                    <a:pt x="2400" y="13"/>
                  </a:lnTo>
                  <a:lnTo>
                    <a:pt x="2400" y="0"/>
                  </a:lnTo>
                  <a:lnTo>
                    <a:pt x="2413" y="0"/>
                  </a:lnTo>
                  <a:lnTo>
                    <a:pt x="2477" y="0"/>
                  </a:lnTo>
                  <a:lnTo>
                    <a:pt x="2490" y="0"/>
                  </a:lnTo>
                  <a:lnTo>
                    <a:pt x="2490" y="13"/>
                  </a:lnTo>
                  <a:lnTo>
                    <a:pt x="2490" y="112"/>
                  </a:lnTo>
                  <a:lnTo>
                    <a:pt x="2579" y="112"/>
                  </a:lnTo>
                  <a:lnTo>
                    <a:pt x="2579" y="90"/>
                  </a:lnTo>
                  <a:lnTo>
                    <a:pt x="2528" y="90"/>
                  </a:lnTo>
                  <a:lnTo>
                    <a:pt x="2515" y="90"/>
                  </a:lnTo>
                  <a:lnTo>
                    <a:pt x="2515" y="77"/>
                  </a:lnTo>
                  <a:lnTo>
                    <a:pt x="2515" y="13"/>
                  </a:lnTo>
                  <a:lnTo>
                    <a:pt x="2515" y="0"/>
                  </a:lnTo>
                  <a:lnTo>
                    <a:pt x="2528" y="0"/>
                  </a:lnTo>
                  <a:lnTo>
                    <a:pt x="2592" y="0"/>
                  </a:lnTo>
                  <a:lnTo>
                    <a:pt x="2605" y="0"/>
                  </a:lnTo>
                  <a:lnTo>
                    <a:pt x="2605" y="13"/>
                  </a:lnTo>
                  <a:lnTo>
                    <a:pt x="2605" y="64"/>
                  </a:lnTo>
                  <a:lnTo>
                    <a:pt x="2627" y="64"/>
                  </a:lnTo>
                  <a:lnTo>
                    <a:pt x="2627" y="13"/>
                  </a:lnTo>
                  <a:lnTo>
                    <a:pt x="2627" y="0"/>
                  </a:lnTo>
                  <a:lnTo>
                    <a:pt x="2640" y="0"/>
                  </a:lnTo>
                  <a:lnTo>
                    <a:pt x="2704" y="0"/>
                  </a:lnTo>
                  <a:lnTo>
                    <a:pt x="2717" y="0"/>
                  </a:lnTo>
                  <a:lnTo>
                    <a:pt x="2717" y="13"/>
                  </a:lnTo>
                  <a:lnTo>
                    <a:pt x="2717" y="77"/>
                  </a:lnTo>
                  <a:lnTo>
                    <a:pt x="2717" y="90"/>
                  </a:lnTo>
                  <a:lnTo>
                    <a:pt x="2704" y="90"/>
                  </a:lnTo>
                  <a:lnTo>
                    <a:pt x="2653" y="90"/>
                  </a:lnTo>
                  <a:lnTo>
                    <a:pt x="2653" y="112"/>
                  </a:lnTo>
                  <a:lnTo>
                    <a:pt x="2704" y="112"/>
                  </a:lnTo>
                  <a:lnTo>
                    <a:pt x="2717" y="112"/>
                  </a:lnTo>
                  <a:lnTo>
                    <a:pt x="2717" y="125"/>
                  </a:lnTo>
                  <a:lnTo>
                    <a:pt x="2717" y="189"/>
                  </a:lnTo>
                  <a:lnTo>
                    <a:pt x="2717" y="202"/>
                  </a:lnTo>
                  <a:lnTo>
                    <a:pt x="2704" y="202"/>
                  </a:lnTo>
                  <a:lnTo>
                    <a:pt x="2640" y="202"/>
                  </a:lnTo>
                  <a:lnTo>
                    <a:pt x="2627" y="202"/>
                  </a:lnTo>
                  <a:lnTo>
                    <a:pt x="2627" y="189"/>
                  </a:lnTo>
                  <a:lnTo>
                    <a:pt x="2627" y="138"/>
                  </a:lnTo>
                  <a:lnTo>
                    <a:pt x="2605" y="138"/>
                  </a:lnTo>
                  <a:lnTo>
                    <a:pt x="2605" y="228"/>
                  </a:lnTo>
                  <a:lnTo>
                    <a:pt x="2704" y="228"/>
                  </a:lnTo>
                  <a:lnTo>
                    <a:pt x="2717" y="228"/>
                  </a:lnTo>
                  <a:lnTo>
                    <a:pt x="2717" y="241"/>
                  </a:lnTo>
                  <a:lnTo>
                    <a:pt x="2717" y="308"/>
                  </a:lnTo>
                  <a:lnTo>
                    <a:pt x="2717" y="321"/>
                  </a:lnTo>
                  <a:lnTo>
                    <a:pt x="2704" y="321"/>
                  </a:lnTo>
                  <a:lnTo>
                    <a:pt x="2675" y="321"/>
                  </a:lnTo>
                  <a:lnTo>
                    <a:pt x="2675" y="362"/>
                  </a:lnTo>
                  <a:lnTo>
                    <a:pt x="2704" y="362"/>
                  </a:lnTo>
                  <a:lnTo>
                    <a:pt x="2717" y="362"/>
                  </a:lnTo>
                  <a:lnTo>
                    <a:pt x="2717" y="375"/>
                  </a:lnTo>
                  <a:lnTo>
                    <a:pt x="2717" y="1731"/>
                  </a:lnTo>
                  <a:lnTo>
                    <a:pt x="2717" y="1731"/>
                  </a:lnTo>
                  <a:close/>
                  <a:moveTo>
                    <a:pt x="2653" y="138"/>
                  </a:moveTo>
                  <a:lnTo>
                    <a:pt x="2653" y="176"/>
                  </a:lnTo>
                  <a:lnTo>
                    <a:pt x="2691" y="176"/>
                  </a:lnTo>
                  <a:lnTo>
                    <a:pt x="2691" y="138"/>
                  </a:lnTo>
                  <a:lnTo>
                    <a:pt x="2653" y="138"/>
                  </a:lnTo>
                  <a:lnTo>
                    <a:pt x="2653" y="138"/>
                  </a:lnTo>
                  <a:close/>
                  <a:moveTo>
                    <a:pt x="2627" y="112"/>
                  </a:moveTo>
                  <a:lnTo>
                    <a:pt x="2627" y="90"/>
                  </a:lnTo>
                  <a:lnTo>
                    <a:pt x="2605" y="90"/>
                  </a:lnTo>
                  <a:lnTo>
                    <a:pt x="2605" y="112"/>
                  </a:lnTo>
                  <a:lnTo>
                    <a:pt x="2627" y="112"/>
                  </a:lnTo>
                  <a:lnTo>
                    <a:pt x="2627" y="112"/>
                  </a:lnTo>
                  <a:close/>
                  <a:moveTo>
                    <a:pt x="2653" y="64"/>
                  </a:moveTo>
                  <a:lnTo>
                    <a:pt x="2691" y="64"/>
                  </a:lnTo>
                  <a:lnTo>
                    <a:pt x="2691" y="26"/>
                  </a:lnTo>
                  <a:lnTo>
                    <a:pt x="2653" y="26"/>
                  </a:lnTo>
                  <a:lnTo>
                    <a:pt x="2653" y="64"/>
                  </a:lnTo>
                  <a:lnTo>
                    <a:pt x="2653" y="64"/>
                  </a:lnTo>
                  <a:close/>
                  <a:moveTo>
                    <a:pt x="2579" y="26"/>
                  </a:moveTo>
                  <a:lnTo>
                    <a:pt x="2541" y="26"/>
                  </a:lnTo>
                  <a:lnTo>
                    <a:pt x="2541" y="64"/>
                  </a:lnTo>
                  <a:lnTo>
                    <a:pt x="2579" y="64"/>
                  </a:lnTo>
                  <a:lnTo>
                    <a:pt x="2579" y="26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Freeform 19"/>
            <p:cNvSpPr>
              <a:spLocks noEditPoints="1"/>
            </p:cNvSpPr>
            <p:nvPr/>
          </p:nvSpPr>
          <p:spPr bwMode="auto">
            <a:xfrm>
              <a:off x="4722813" y="2722563"/>
              <a:ext cx="4313238" cy="2293938"/>
            </a:xfrm>
            <a:custGeom>
              <a:avLst/>
              <a:gdLst/>
              <a:ahLst/>
              <a:cxnLst>
                <a:cxn ang="0">
                  <a:pos x="2717" y="1067"/>
                </a:cxn>
                <a:cxn ang="0">
                  <a:pos x="2704" y="1080"/>
                </a:cxn>
                <a:cxn ang="0">
                  <a:pos x="2675" y="1121"/>
                </a:cxn>
                <a:cxn ang="0">
                  <a:pos x="2717" y="1121"/>
                </a:cxn>
                <a:cxn ang="0">
                  <a:pos x="2717" y="1204"/>
                </a:cxn>
                <a:cxn ang="0">
                  <a:pos x="2704" y="1217"/>
                </a:cxn>
                <a:cxn ang="0">
                  <a:pos x="2605" y="1304"/>
                </a:cxn>
                <a:cxn ang="0">
                  <a:pos x="2627" y="1253"/>
                </a:cxn>
                <a:cxn ang="0">
                  <a:pos x="2640" y="1240"/>
                </a:cxn>
                <a:cxn ang="0">
                  <a:pos x="2717" y="1240"/>
                </a:cxn>
                <a:cxn ang="0">
                  <a:pos x="2717" y="1317"/>
                </a:cxn>
                <a:cxn ang="0">
                  <a:pos x="2704" y="1329"/>
                </a:cxn>
                <a:cxn ang="0">
                  <a:pos x="2653" y="1352"/>
                </a:cxn>
                <a:cxn ang="0">
                  <a:pos x="2717" y="1352"/>
                </a:cxn>
                <a:cxn ang="0">
                  <a:pos x="2717" y="1432"/>
                </a:cxn>
                <a:cxn ang="0">
                  <a:pos x="2704" y="1445"/>
                </a:cxn>
                <a:cxn ang="0">
                  <a:pos x="2627" y="1445"/>
                </a:cxn>
                <a:cxn ang="0">
                  <a:pos x="2627" y="1378"/>
                </a:cxn>
                <a:cxn ang="0">
                  <a:pos x="2605" y="1432"/>
                </a:cxn>
                <a:cxn ang="0">
                  <a:pos x="2592" y="1445"/>
                </a:cxn>
                <a:cxn ang="0">
                  <a:pos x="2515" y="1445"/>
                </a:cxn>
                <a:cxn ang="0">
                  <a:pos x="2515" y="1365"/>
                </a:cxn>
                <a:cxn ang="0">
                  <a:pos x="2528" y="1352"/>
                </a:cxn>
                <a:cxn ang="0">
                  <a:pos x="2579" y="1329"/>
                </a:cxn>
                <a:cxn ang="0">
                  <a:pos x="2490" y="1429"/>
                </a:cxn>
                <a:cxn ang="0">
                  <a:pos x="2477" y="1442"/>
                </a:cxn>
                <a:cxn ang="0">
                  <a:pos x="2400" y="1442"/>
                </a:cxn>
                <a:cxn ang="0">
                  <a:pos x="2400" y="1400"/>
                </a:cxn>
                <a:cxn ang="0">
                  <a:pos x="2355" y="1429"/>
                </a:cxn>
                <a:cxn ang="0">
                  <a:pos x="2342" y="1442"/>
                </a:cxn>
                <a:cxn ang="0">
                  <a:pos x="0" y="1416"/>
                </a:cxn>
                <a:cxn ang="0">
                  <a:pos x="2329" y="1387"/>
                </a:cxn>
                <a:cxn ang="0">
                  <a:pos x="2342" y="1374"/>
                </a:cxn>
                <a:cxn ang="0">
                  <a:pos x="2425" y="1374"/>
                </a:cxn>
                <a:cxn ang="0">
                  <a:pos x="2425" y="1416"/>
                </a:cxn>
                <a:cxn ang="0">
                  <a:pos x="2464" y="1317"/>
                </a:cxn>
                <a:cxn ang="0">
                  <a:pos x="2477" y="1304"/>
                </a:cxn>
                <a:cxn ang="0">
                  <a:pos x="2579" y="1204"/>
                </a:cxn>
                <a:cxn ang="0">
                  <a:pos x="2592" y="1192"/>
                </a:cxn>
                <a:cxn ang="0">
                  <a:pos x="2691" y="1147"/>
                </a:cxn>
                <a:cxn ang="0">
                  <a:pos x="2650" y="1147"/>
                </a:cxn>
                <a:cxn ang="0">
                  <a:pos x="2650" y="1067"/>
                </a:cxn>
                <a:cxn ang="0">
                  <a:pos x="2663" y="1054"/>
                </a:cxn>
                <a:cxn ang="0">
                  <a:pos x="2691" y="0"/>
                </a:cxn>
                <a:cxn ang="0">
                  <a:pos x="2717" y="0"/>
                </a:cxn>
                <a:cxn ang="0">
                  <a:pos x="2691" y="1304"/>
                </a:cxn>
                <a:cxn ang="0">
                  <a:pos x="2653" y="1265"/>
                </a:cxn>
                <a:cxn ang="0">
                  <a:pos x="2653" y="1304"/>
                </a:cxn>
                <a:cxn ang="0">
                  <a:pos x="2605" y="1329"/>
                </a:cxn>
                <a:cxn ang="0">
                  <a:pos x="2627" y="1352"/>
                </a:cxn>
                <a:cxn ang="0">
                  <a:pos x="2627" y="1329"/>
                </a:cxn>
                <a:cxn ang="0">
                  <a:pos x="2653" y="1419"/>
                </a:cxn>
                <a:cxn ang="0">
                  <a:pos x="2691" y="1378"/>
                </a:cxn>
                <a:cxn ang="0">
                  <a:pos x="2653" y="1378"/>
                </a:cxn>
                <a:cxn ang="0">
                  <a:pos x="2541" y="1378"/>
                </a:cxn>
                <a:cxn ang="0">
                  <a:pos x="2579" y="1419"/>
                </a:cxn>
              </a:cxnLst>
              <a:rect l="0" t="0" r="r" b="b"/>
              <a:pathLst>
                <a:path w="2717" h="1445">
                  <a:moveTo>
                    <a:pt x="2717" y="0"/>
                  </a:moveTo>
                  <a:lnTo>
                    <a:pt x="2717" y="1067"/>
                  </a:lnTo>
                  <a:lnTo>
                    <a:pt x="2717" y="1080"/>
                  </a:lnTo>
                  <a:lnTo>
                    <a:pt x="2704" y="1080"/>
                  </a:lnTo>
                  <a:lnTo>
                    <a:pt x="2675" y="1080"/>
                  </a:lnTo>
                  <a:lnTo>
                    <a:pt x="2675" y="1121"/>
                  </a:lnTo>
                  <a:lnTo>
                    <a:pt x="2704" y="1121"/>
                  </a:lnTo>
                  <a:lnTo>
                    <a:pt x="2717" y="1121"/>
                  </a:lnTo>
                  <a:lnTo>
                    <a:pt x="2717" y="1134"/>
                  </a:lnTo>
                  <a:lnTo>
                    <a:pt x="2717" y="1204"/>
                  </a:lnTo>
                  <a:lnTo>
                    <a:pt x="2717" y="1217"/>
                  </a:lnTo>
                  <a:lnTo>
                    <a:pt x="2704" y="1217"/>
                  </a:lnTo>
                  <a:lnTo>
                    <a:pt x="2605" y="1217"/>
                  </a:lnTo>
                  <a:lnTo>
                    <a:pt x="2605" y="1304"/>
                  </a:lnTo>
                  <a:lnTo>
                    <a:pt x="2627" y="1304"/>
                  </a:lnTo>
                  <a:lnTo>
                    <a:pt x="2627" y="1253"/>
                  </a:lnTo>
                  <a:lnTo>
                    <a:pt x="2627" y="1240"/>
                  </a:lnTo>
                  <a:lnTo>
                    <a:pt x="2640" y="1240"/>
                  </a:lnTo>
                  <a:lnTo>
                    <a:pt x="2704" y="1240"/>
                  </a:lnTo>
                  <a:lnTo>
                    <a:pt x="2717" y="1240"/>
                  </a:lnTo>
                  <a:lnTo>
                    <a:pt x="2717" y="1253"/>
                  </a:lnTo>
                  <a:lnTo>
                    <a:pt x="2717" y="1317"/>
                  </a:lnTo>
                  <a:lnTo>
                    <a:pt x="2717" y="1329"/>
                  </a:lnTo>
                  <a:lnTo>
                    <a:pt x="2704" y="1329"/>
                  </a:lnTo>
                  <a:lnTo>
                    <a:pt x="2653" y="1329"/>
                  </a:lnTo>
                  <a:lnTo>
                    <a:pt x="2653" y="1352"/>
                  </a:lnTo>
                  <a:lnTo>
                    <a:pt x="2704" y="1352"/>
                  </a:lnTo>
                  <a:lnTo>
                    <a:pt x="2717" y="1352"/>
                  </a:lnTo>
                  <a:lnTo>
                    <a:pt x="2717" y="1365"/>
                  </a:lnTo>
                  <a:lnTo>
                    <a:pt x="2717" y="1432"/>
                  </a:lnTo>
                  <a:lnTo>
                    <a:pt x="2717" y="1445"/>
                  </a:lnTo>
                  <a:lnTo>
                    <a:pt x="2704" y="1445"/>
                  </a:lnTo>
                  <a:lnTo>
                    <a:pt x="2640" y="1445"/>
                  </a:lnTo>
                  <a:lnTo>
                    <a:pt x="2627" y="1445"/>
                  </a:lnTo>
                  <a:lnTo>
                    <a:pt x="2627" y="1432"/>
                  </a:lnTo>
                  <a:lnTo>
                    <a:pt x="2627" y="1378"/>
                  </a:lnTo>
                  <a:lnTo>
                    <a:pt x="2605" y="1378"/>
                  </a:lnTo>
                  <a:lnTo>
                    <a:pt x="2605" y="1432"/>
                  </a:lnTo>
                  <a:lnTo>
                    <a:pt x="2605" y="1445"/>
                  </a:lnTo>
                  <a:lnTo>
                    <a:pt x="2592" y="1445"/>
                  </a:lnTo>
                  <a:lnTo>
                    <a:pt x="2528" y="1445"/>
                  </a:lnTo>
                  <a:lnTo>
                    <a:pt x="2515" y="1445"/>
                  </a:lnTo>
                  <a:lnTo>
                    <a:pt x="2515" y="1432"/>
                  </a:lnTo>
                  <a:lnTo>
                    <a:pt x="2515" y="1365"/>
                  </a:lnTo>
                  <a:lnTo>
                    <a:pt x="2515" y="1352"/>
                  </a:lnTo>
                  <a:lnTo>
                    <a:pt x="2528" y="1352"/>
                  </a:lnTo>
                  <a:lnTo>
                    <a:pt x="2579" y="1352"/>
                  </a:lnTo>
                  <a:lnTo>
                    <a:pt x="2579" y="1329"/>
                  </a:lnTo>
                  <a:lnTo>
                    <a:pt x="2490" y="1329"/>
                  </a:lnTo>
                  <a:lnTo>
                    <a:pt x="2490" y="1429"/>
                  </a:lnTo>
                  <a:lnTo>
                    <a:pt x="2490" y="1442"/>
                  </a:lnTo>
                  <a:lnTo>
                    <a:pt x="2477" y="1442"/>
                  </a:lnTo>
                  <a:lnTo>
                    <a:pt x="2413" y="1442"/>
                  </a:lnTo>
                  <a:lnTo>
                    <a:pt x="2400" y="1442"/>
                  </a:lnTo>
                  <a:lnTo>
                    <a:pt x="2400" y="1429"/>
                  </a:lnTo>
                  <a:lnTo>
                    <a:pt x="2400" y="1400"/>
                  </a:lnTo>
                  <a:lnTo>
                    <a:pt x="2355" y="1400"/>
                  </a:lnTo>
                  <a:lnTo>
                    <a:pt x="2355" y="1429"/>
                  </a:lnTo>
                  <a:lnTo>
                    <a:pt x="2355" y="1442"/>
                  </a:lnTo>
                  <a:lnTo>
                    <a:pt x="2342" y="1442"/>
                  </a:lnTo>
                  <a:lnTo>
                    <a:pt x="0" y="1442"/>
                  </a:lnTo>
                  <a:lnTo>
                    <a:pt x="0" y="1416"/>
                  </a:lnTo>
                  <a:lnTo>
                    <a:pt x="2329" y="1416"/>
                  </a:lnTo>
                  <a:lnTo>
                    <a:pt x="2329" y="1387"/>
                  </a:lnTo>
                  <a:lnTo>
                    <a:pt x="2329" y="1374"/>
                  </a:lnTo>
                  <a:lnTo>
                    <a:pt x="2342" y="1374"/>
                  </a:lnTo>
                  <a:lnTo>
                    <a:pt x="2413" y="1374"/>
                  </a:lnTo>
                  <a:lnTo>
                    <a:pt x="2425" y="1374"/>
                  </a:lnTo>
                  <a:lnTo>
                    <a:pt x="2425" y="1387"/>
                  </a:lnTo>
                  <a:lnTo>
                    <a:pt x="2425" y="1416"/>
                  </a:lnTo>
                  <a:lnTo>
                    <a:pt x="2464" y="1416"/>
                  </a:lnTo>
                  <a:lnTo>
                    <a:pt x="2464" y="1317"/>
                  </a:lnTo>
                  <a:lnTo>
                    <a:pt x="2464" y="1304"/>
                  </a:lnTo>
                  <a:lnTo>
                    <a:pt x="2477" y="1304"/>
                  </a:lnTo>
                  <a:lnTo>
                    <a:pt x="2579" y="1304"/>
                  </a:lnTo>
                  <a:lnTo>
                    <a:pt x="2579" y="1204"/>
                  </a:lnTo>
                  <a:lnTo>
                    <a:pt x="2579" y="1192"/>
                  </a:lnTo>
                  <a:lnTo>
                    <a:pt x="2592" y="1192"/>
                  </a:lnTo>
                  <a:lnTo>
                    <a:pt x="2691" y="1192"/>
                  </a:lnTo>
                  <a:lnTo>
                    <a:pt x="2691" y="1147"/>
                  </a:lnTo>
                  <a:lnTo>
                    <a:pt x="2663" y="1147"/>
                  </a:lnTo>
                  <a:lnTo>
                    <a:pt x="2650" y="1147"/>
                  </a:lnTo>
                  <a:lnTo>
                    <a:pt x="2650" y="1134"/>
                  </a:lnTo>
                  <a:lnTo>
                    <a:pt x="2650" y="1067"/>
                  </a:lnTo>
                  <a:lnTo>
                    <a:pt x="2650" y="1054"/>
                  </a:lnTo>
                  <a:lnTo>
                    <a:pt x="2663" y="1054"/>
                  </a:lnTo>
                  <a:lnTo>
                    <a:pt x="2691" y="1054"/>
                  </a:lnTo>
                  <a:lnTo>
                    <a:pt x="2691" y="0"/>
                  </a:lnTo>
                  <a:lnTo>
                    <a:pt x="2717" y="0"/>
                  </a:lnTo>
                  <a:lnTo>
                    <a:pt x="2717" y="0"/>
                  </a:lnTo>
                  <a:close/>
                  <a:moveTo>
                    <a:pt x="2653" y="1304"/>
                  </a:moveTo>
                  <a:lnTo>
                    <a:pt x="2691" y="1304"/>
                  </a:lnTo>
                  <a:lnTo>
                    <a:pt x="2691" y="1265"/>
                  </a:lnTo>
                  <a:lnTo>
                    <a:pt x="2653" y="1265"/>
                  </a:lnTo>
                  <a:lnTo>
                    <a:pt x="2653" y="1304"/>
                  </a:lnTo>
                  <a:lnTo>
                    <a:pt x="2653" y="1304"/>
                  </a:lnTo>
                  <a:close/>
                  <a:moveTo>
                    <a:pt x="2627" y="1329"/>
                  </a:moveTo>
                  <a:lnTo>
                    <a:pt x="2605" y="1329"/>
                  </a:lnTo>
                  <a:lnTo>
                    <a:pt x="2605" y="1352"/>
                  </a:lnTo>
                  <a:lnTo>
                    <a:pt x="2627" y="1352"/>
                  </a:lnTo>
                  <a:lnTo>
                    <a:pt x="2627" y="1329"/>
                  </a:lnTo>
                  <a:lnTo>
                    <a:pt x="2627" y="1329"/>
                  </a:lnTo>
                  <a:close/>
                  <a:moveTo>
                    <a:pt x="2653" y="1378"/>
                  </a:moveTo>
                  <a:lnTo>
                    <a:pt x="2653" y="1419"/>
                  </a:lnTo>
                  <a:lnTo>
                    <a:pt x="2691" y="1419"/>
                  </a:lnTo>
                  <a:lnTo>
                    <a:pt x="2691" y="1378"/>
                  </a:lnTo>
                  <a:lnTo>
                    <a:pt x="2653" y="1378"/>
                  </a:lnTo>
                  <a:lnTo>
                    <a:pt x="2653" y="1378"/>
                  </a:lnTo>
                  <a:close/>
                  <a:moveTo>
                    <a:pt x="2579" y="1378"/>
                  </a:moveTo>
                  <a:lnTo>
                    <a:pt x="2541" y="1378"/>
                  </a:lnTo>
                  <a:lnTo>
                    <a:pt x="2541" y="1419"/>
                  </a:lnTo>
                  <a:lnTo>
                    <a:pt x="2579" y="1419"/>
                  </a:lnTo>
                  <a:lnTo>
                    <a:pt x="2579" y="1378"/>
                  </a:lnTo>
                  <a:close/>
                </a:path>
              </a:pathLst>
            </a:custGeom>
            <a:grpFill/>
            <a:ln w="9525">
              <a:solidFill>
                <a:srgbClr val="A5A5A5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27" name="PA-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4" y="496166"/>
            <a:ext cx="3075290" cy="3075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3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6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6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5037" y="4394200"/>
            <a:ext cx="1917813" cy="1917813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9" r="52796"/>
          <a:stretch>
            <a:fillRect/>
          </a:stretch>
        </p:blipFill>
        <p:spPr>
          <a:xfrm flipH="1">
            <a:off x="10855754" y="4748279"/>
            <a:ext cx="1520396" cy="168432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65" y="5486400"/>
            <a:ext cx="596441" cy="76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22" y="5321780"/>
            <a:ext cx="596441" cy="76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A-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9460" cy="1589460"/>
          </a:xfrm>
          <a:prstGeom prst="rect">
            <a:avLst/>
          </a:prstGeom>
        </p:spPr>
      </p:pic>
      <p:sp>
        <p:nvSpPr>
          <p:cNvPr id="34" name="Text Box 4"/>
          <p:cNvSpPr txBox="1"/>
          <p:nvPr/>
        </p:nvSpPr>
        <p:spPr>
          <a:xfrm>
            <a:off x="325652" y="884621"/>
            <a:ext cx="1129030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>
              <a:solidFill>
                <a:schemeClr val="bg1">
                  <a:lumMod val="6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“我以日始出时去人近，而日中时远也。”</a:t>
            </a:r>
            <a:endParaRPr lang="en-US" altLang="zh-CN" sz="32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我以日初出远，而日中时近也</a:t>
            </a:r>
            <a:r>
              <a:rPr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。” </a:t>
            </a:r>
            <a:endParaRPr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“日初出大如车盖，及日中则如盘盂，此不为远者小而近者大乎？” </a:t>
            </a:r>
            <a:endParaRPr lang="en-US" altLang="zh-CN" sz="32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“日初出沧沧凉凉，及其日中如探汤，此不为近者热而远者凉乎？” 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405" y="-3068955"/>
            <a:ext cx="13603605" cy="12537440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1995593" y="1038860"/>
            <a:ext cx="8032327" cy="4066540"/>
          </a:xfrm>
          <a:prstGeom prst="round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89305" y="740410"/>
            <a:ext cx="10919460" cy="4098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DFKai-SB" panose="03000509000000000000" charset="-120"/>
                <a:ea typeface="DFKai-SB" panose="03000509000000000000" charset="-120"/>
                <a:cs typeface="DFKai-SB" panose="03000509000000000000" charset="-120"/>
                <a:sym typeface="+mn-ea"/>
              </a:rPr>
              <a:t>任务三：展辩斗风采</a:t>
            </a:r>
            <a:endParaRPr lang="en-US" altLang="zh-CN" sz="4000" dirty="0">
              <a:latin typeface="DFKai-SB" panose="03000509000000000000" charset="-120"/>
              <a:ea typeface="DFKai-SB" panose="03000509000000000000" charset="-120"/>
              <a:cs typeface="DFKai-SB" panose="03000509000000000000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1.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结合自己的生活经验，仿写几句辩斗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的理由，同桌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合作，完成学习单。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DFKai-SB" panose="03000509000000000000" charset="-12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2.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根据评价量表，选择一个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角色，和同桌练习辩斗。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DFKai-SB" panose="03000509000000000000" charset="-120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DFKai-SB" panose="03000509000000000000" charset="-12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49" y="4838980"/>
            <a:ext cx="554431" cy="554431"/>
          </a:xfrm>
          <a:prstGeom prst="rect">
            <a:avLst/>
          </a:prstGeom>
        </p:spPr>
      </p:pic>
      <p:graphicFrame>
        <p:nvGraphicFramePr>
          <p:cNvPr id="6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67785" y="4208145"/>
          <a:ext cx="531431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8540"/>
                <a:gridCol w="1755775"/>
              </a:tblGrid>
              <a:tr h="518160">
                <a:tc>
                  <a:txBody>
                    <a:bodyPr/>
                    <a:lstStyle/>
                    <a:p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辩斗理由得当</a:t>
                      </a:r>
                      <a:r>
                        <a:rPr lang="zh-CN" altLang="en-US" sz="2800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神态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文道楷体" panose="02010600040101010101" pitchFamily="2" charset="-122"/>
                        <a:ea typeface="文道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lstStyle/>
                    <a:p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有辩斗的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语气、神态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文道楷体" panose="02010600040101010101" pitchFamily="2" charset="-122"/>
                        <a:ea typeface="文道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有辩斗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的动作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文道楷体" panose="02010600040101010101" pitchFamily="2" charset="-122"/>
                        <a:ea typeface="文道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24" y="4284382"/>
            <a:ext cx="554431" cy="5544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182" y="4128347"/>
            <a:ext cx="3232573" cy="3167380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626360" y="5351780"/>
            <a:ext cx="447040" cy="279400"/>
          </a:xfrm>
          <a:prstGeom prst="rect">
            <a:avLst/>
          </a:prstGeom>
          <a:solidFill>
            <a:srgbClr val="F8ECDC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2712720" y="6144260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2567093" y="6500707"/>
            <a:ext cx="241300" cy="242147"/>
          </a:xfrm>
          <a:prstGeom prst="rect">
            <a:avLst/>
          </a:prstGeom>
          <a:solidFill>
            <a:srgbClr val="F3E3D4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24" y="5351817"/>
            <a:ext cx="554431" cy="554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3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257" y="2470150"/>
            <a:ext cx="1917813" cy="1917813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9" r="52796"/>
          <a:stretch>
            <a:fillRect/>
          </a:stretch>
        </p:blipFill>
        <p:spPr>
          <a:xfrm flipH="1">
            <a:off x="818944" y="4705099"/>
            <a:ext cx="1520396" cy="168432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65" y="5486400"/>
            <a:ext cx="596441" cy="76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A-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52650" cy="2152650"/>
          </a:xfrm>
          <a:prstGeom prst="rect">
            <a:avLst/>
          </a:prstGeom>
        </p:spPr>
      </p:pic>
      <p:sp>
        <p:nvSpPr>
          <p:cNvPr id="34" name="Text Box 4"/>
          <p:cNvSpPr txBox="1"/>
          <p:nvPr/>
        </p:nvSpPr>
        <p:spPr>
          <a:xfrm>
            <a:off x="2465070" y="62865"/>
            <a:ext cx="9655175" cy="4219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一儿曰：“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我以日始出时去人近，而日中时远也。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</a:t>
            </a:r>
            <a:r>
              <a:rPr kumimoji="0" lang="zh-CN" altLang="en-US" sz="2400" b="1" i="0" u="none" strike="noStrike" kern="1200" cap="none" spc="0" normalizeH="0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儿曰：“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我以日初出远，而日中时近也。</a:t>
            </a:r>
            <a:r>
              <a:rPr kumimoji="0" lang="zh-CN" altLang="en-US" sz="2400" b="1" i="0" u="none" strike="noStrike" kern="1200" cap="none" spc="0" normalizeH="0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4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一儿曰：“日初出大如车盖，及日中则如盘盂，此不为</a:t>
            </a:r>
            <a:r>
              <a:rPr lang="zh-CN" altLang="en-US" sz="24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远者小而近者大乎</a:t>
            </a:r>
            <a:r>
              <a:rPr lang="zh-CN" altLang="en-US" sz="24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？”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一儿曰：“日初出沧沧凉凉，及其日中如探汤，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此不为近者热而远者凉乎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一儿曰：“日初出_________，及日中______，此不为</a:t>
            </a:r>
            <a:r>
              <a:rPr lang="zh-CN" altLang="en-US" sz="24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远者小而近者大乎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？”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一儿曰：“日初出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_________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，及其日中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此不为近者热而远者凉乎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？”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984462" y="706967"/>
            <a:ext cx="1987973" cy="403860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展辩斗风采</a:t>
            </a:r>
            <a:endParaRPr lang="zh-CN" altLang="en-US" sz="2665"/>
          </a:p>
        </p:txBody>
      </p:sp>
      <p:graphicFrame>
        <p:nvGraphicFramePr>
          <p:cNvPr id="6" name="表格 6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4549775" y="5132705"/>
          <a:ext cx="5634355" cy="157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070"/>
                <a:gridCol w="2788285"/>
              </a:tblGrid>
              <a:tr h="536575"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辩斗理由得当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文道楷体" panose="02010600040101010101" pitchFamily="2" charset="-122"/>
                        <a:ea typeface="文道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互动自然、有辩斗</a:t>
                      </a:r>
                      <a:r>
                        <a:rPr lang="zh-CN" altLang="en-US" sz="20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语气</a:t>
                      </a:r>
                      <a:endParaRPr lang="zh-CN" altLang="en-US" sz="2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文道楷体" panose="02010600040101010101" pitchFamily="2" charset="-122"/>
                        <a:ea typeface="文道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有辩斗的</a:t>
                      </a:r>
                      <a:r>
                        <a:rPr lang="zh-CN" altLang="en-US" sz="20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神态、动作</a:t>
                      </a:r>
                      <a:endParaRPr lang="zh-CN" altLang="en-US" sz="2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文道楷体" panose="02010600040101010101" pitchFamily="2" charset="-122"/>
                        <a:ea typeface="文道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499" y="5117110"/>
            <a:ext cx="554431" cy="5544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49" y="5634635"/>
            <a:ext cx="554431" cy="5544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49" y="6188355"/>
            <a:ext cx="554431" cy="55443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8" name="组合 37"/>
          <p:cNvGrpSpPr/>
          <p:nvPr/>
        </p:nvGrpSpPr>
        <p:grpSpPr>
          <a:xfrm>
            <a:off x="121920" y="503767"/>
            <a:ext cx="11797453" cy="6145107"/>
            <a:chOff x="0" y="0"/>
            <a:chExt cx="12192000" cy="6857999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37595" cy="123759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tretch>
              <a:fillRect/>
            </a:stretch>
          </p:blipFill>
          <p:spPr>
            <a:xfrm flipH="1">
              <a:off x="10954405" y="0"/>
              <a:ext cx="1237595" cy="123759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237067" y="154776"/>
              <a:ext cx="9717866" cy="115834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 flipV="1">
              <a:off x="0" y="5620404"/>
              <a:ext cx="12192000" cy="1237595"/>
              <a:chOff x="0" y="3701143"/>
              <a:chExt cx="12192000" cy="1237595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0" y="3701143"/>
                <a:ext cx="1237595" cy="1237595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954405" y="3701143"/>
                <a:ext cx="1237595" cy="1237595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67549" y="1237298"/>
              <a:ext cx="115834" cy="438340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237067" y="6596121"/>
              <a:ext cx="9717866" cy="1158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896712" y="1237298"/>
              <a:ext cx="115834" cy="4383404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1267460" y="3826087"/>
            <a:ext cx="785707" cy="630767"/>
          </a:xfrm>
          <a:prstGeom prst="rect">
            <a:avLst/>
          </a:prstGeom>
          <a:solidFill>
            <a:srgbClr val="EDE6D6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1667933" y="496993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1522307" y="5300980"/>
            <a:ext cx="228600" cy="279400"/>
          </a:xfrm>
          <a:prstGeom prst="rect">
            <a:avLst/>
          </a:prstGeom>
          <a:solidFill>
            <a:srgbClr val="F2E6D6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8703733" y="53035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47" y="426720"/>
            <a:ext cx="2908300" cy="5816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68307" y="2601807"/>
            <a:ext cx="65862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孔子不能</a:t>
            </a:r>
            <a:r>
              <a:rPr lang="zh-CN" altLang="en-US" sz="8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决</a:t>
            </a:r>
            <a:r>
              <a:rPr lang="zh-CN" altLang="en-US" sz="80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也。</a:t>
            </a:r>
            <a:endParaRPr lang="zh-CN" altLang="en-US" sz="80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664633" y="104987"/>
            <a:ext cx="1991360" cy="537633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延辩</a:t>
            </a:r>
            <a:r>
              <a:rPr lang="zh-CN"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斗之</a:t>
            </a:r>
            <a:r>
              <a:rPr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</a:t>
            </a:r>
            <a:endParaRPr sz="266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93" y="-965200"/>
            <a:ext cx="13284200" cy="681566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917299" y="4366036"/>
            <a:ext cx="2568251" cy="2568251"/>
            <a:chOff x="26" y="3610"/>
            <a:chExt cx="3818" cy="3818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" y="3610"/>
              <a:ext cx="3818" cy="3818"/>
            </a:xfrm>
            <a:custGeom>
              <a:avLst/>
              <a:gdLst>
                <a:gd name="connsiteX0" fmla="*/ 3085872 w 6858000"/>
                <a:gd name="connsiteY0" fmla="*/ 711200 h 6858000"/>
                <a:gd name="connsiteX1" fmla="*/ 3085872 w 6858000"/>
                <a:gd name="connsiteY1" fmla="*/ 2993571 h 6858000"/>
                <a:gd name="connsiteX2" fmla="*/ 3985757 w 6858000"/>
                <a:gd name="connsiteY2" fmla="*/ 2993571 h 6858000"/>
                <a:gd name="connsiteX3" fmla="*/ 3985757 w 6858000"/>
                <a:gd name="connsiteY3" fmla="*/ 711200 h 6858000"/>
                <a:gd name="connsiteX4" fmla="*/ 0 w 6858000"/>
                <a:gd name="connsiteY4" fmla="*/ 0 h 6858000"/>
                <a:gd name="connsiteX5" fmla="*/ 6858000 w 6858000"/>
                <a:gd name="connsiteY5" fmla="*/ 0 h 6858000"/>
                <a:gd name="connsiteX6" fmla="*/ 6858000 w 6858000"/>
                <a:gd name="connsiteY6" fmla="*/ 6858000 h 6858000"/>
                <a:gd name="connsiteX7" fmla="*/ 0 w 6858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858000">
                  <a:moveTo>
                    <a:pt x="3085872" y="711200"/>
                  </a:moveTo>
                  <a:lnTo>
                    <a:pt x="3085872" y="2993571"/>
                  </a:lnTo>
                  <a:lnTo>
                    <a:pt x="3985757" y="2993571"/>
                  </a:lnTo>
                  <a:lnTo>
                    <a:pt x="3985757" y="711200"/>
                  </a:lnTo>
                  <a:close/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028" y="4934"/>
              <a:ext cx="424" cy="330"/>
            </a:xfrm>
            <a:prstGeom prst="rect">
              <a:avLst/>
            </a:prstGeom>
            <a:solidFill>
              <a:srgbClr val="F6F0E0"/>
            </a:solidFill>
          </p:spPr>
          <p:txBody>
            <a:bodyPr vert="eaVert" wrap="square" rtlCol="0">
              <a:noAutofit/>
            </a:bodyPr>
            <a:p>
              <a:endParaRPr lang="zh-CN" altLang="en-US" sz="2400"/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2026" y="5870"/>
              <a:ext cx="245" cy="194"/>
            </a:xfrm>
            <a:prstGeom prst="rect">
              <a:avLst/>
            </a:prstGeom>
            <a:solidFill>
              <a:srgbClr val="F3EADB"/>
            </a:solidFill>
          </p:spPr>
          <p:txBody>
            <a:bodyPr vert="eaVert" wrap="square" rtlCol="0">
              <a:noAutofit/>
            </a:bodyPr>
            <a:p>
              <a:endParaRPr lang="zh-CN" altLang="en-US" sz="2400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854" y="6291"/>
              <a:ext cx="285" cy="286"/>
            </a:xfrm>
            <a:prstGeom prst="rect">
              <a:avLst/>
            </a:prstGeom>
            <a:solidFill>
              <a:srgbClr val="F2E6D6"/>
            </a:solidFill>
          </p:spPr>
          <p:txBody>
            <a:bodyPr vert="eaVert" wrap="square" rtlCol="0">
              <a:noAutofit/>
            </a:bodyPr>
            <a:p>
              <a:endParaRPr lang="zh-CN" altLang="en-US" sz="240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271607" y="1773767"/>
            <a:ext cx="9231207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6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“孰为汝</a:t>
            </a:r>
            <a:r>
              <a:rPr lang="zh-CN" altLang="en-US" sz="8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多知</a:t>
            </a:r>
            <a:r>
              <a:rPr lang="zh-CN" altLang="en-US" sz="6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乎？”</a:t>
            </a:r>
            <a:endParaRPr lang="zh-CN" altLang="en-US" sz="64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1660" y="3429847"/>
            <a:ext cx="1855893" cy="3428153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64633" y="104987"/>
            <a:ext cx="1991360" cy="537633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延辩</a:t>
            </a:r>
            <a:r>
              <a:rPr lang="zh-CN"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斗之</a:t>
            </a:r>
            <a:r>
              <a:rPr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</a:t>
            </a:r>
            <a:endParaRPr sz="266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2780" y="1292860"/>
            <a:ext cx="8493760" cy="3511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787" y="1110827"/>
            <a:ext cx="627380" cy="401574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513" y="1109980"/>
            <a:ext cx="627380" cy="40165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9593" y="2361353"/>
            <a:ext cx="10908453" cy="1734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5335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知之为知之，不知为不知，</a:t>
            </a:r>
            <a:endParaRPr lang="zh-CN" altLang="en-US" sz="5335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5335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是知也。</a:t>
            </a:r>
            <a:endParaRPr lang="zh-CN" altLang="en-US" sz="5335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53" y="3429847"/>
            <a:ext cx="1855893" cy="3428153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664633" y="104987"/>
            <a:ext cx="1991360" cy="537633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延辩</a:t>
            </a:r>
            <a:r>
              <a:rPr lang="zh-CN"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斗之</a:t>
            </a:r>
            <a:r>
              <a:rPr sz="266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</a:t>
            </a:r>
            <a:endParaRPr sz="266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23457 L 0.329306 -0.000123457 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315278 0 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科学原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214273" y="280247"/>
            <a:ext cx="2662767" cy="712893"/>
          </a:xfrm>
          <a:prstGeom prst="rect">
            <a:avLst/>
          </a:prstGeom>
          <a:solidFill>
            <a:srgbClr val="F58B40"/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sz="373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延辩</a:t>
            </a:r>
            <a:r>
              <a:rPr lang="zh-CN" sz="373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斗之</a:t>
            </a:r>
            <a:r>
              <a:rPr sz="373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</a:t>
            </a:r>
            <a:endParaRPr sz="373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4531" r="4345" b="6329"/>
          <a:stretch>
            <a:fillRect/>
          </a:stretch>
        </p:blipFill>
        <p:spPr>
          <a:xfrm>
            <a:off x="0" y="570865"/>
            <a:ext cx="2656205" cy="55092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5153" y="1490980"/>
            <a:ext cx="10509673" cy="4003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95207" y="371687"/>
            <a:ext cx="1987973" cy="480060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>
                <a:latin typeface="黑体" panose="02010609060101010101" charset="-122"/>
                <a:ea typeface="黑体" panose="02010609060101010101" charset="-122"/>
              </a:rPr>
              <a:t>承科学精神</a:t>
            </a:r>
            <a:endParaRPr lang="zh-CN" altLang="en-US" sz="2665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89787" y="1227667"/>
            <a:ext cx="627380" cy="4550833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54513" y="1229360"/>
            <a:ext cx="627380" cy="4549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7933" y="2394373"/>
            <a:ext cx="9011073" cy="25061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   </a:t>
            </a:r>
            <a:r>
              <a:rPr lang="en-US" altLang="zh-CN" sz="4265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5335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从这个故事中，你得到了什么启发？</a:t>
            </a:r>
            <a:endParaRPr lang="zh-CN" altLang="en-US" sz="5335" b="1" dirty="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40703 -3.7037E-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40351 1.1111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75" y="-1527175"/>
            <a:ext cx="13603605" cy="9429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34540" r="36759" b="34946"/>
          <a:stretch>
            <a:fillRect/>
          </a:stretch>
        </p:blipFill>
        <p:spPr>
          <a:xfrm>
            <a:off x="8747628" y="5700052"/>
            <a:ext cx="672095" cy="67619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" y="4857750"/>
            <a:ext cx="2235835" cy="2235835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2016125" y="5174827"/>
            <a:ext cx="551815" cy="279400"/>
          </a:xfrm>
          <a:prstGeom prst="rect">
            <a:avLst/>
          </a:prstGeom>
          <a:solidFill>
            <a:srgbClr val="F7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41" name="文本框 40"/>
          <p:cNvSpPr txBox="1"/>
          <p:nvPr>
            <p:custDataLst>
              <p:tags r:id="rId9"/>
            </p:custDataLst>
          </p:nvPr>
        </p:nvSpPr>
        <p:spPr>
          <a:xfrm>
            <a:off x="2182707" y="5967307"/>
            <a:ext cx="207433" cy="164253"/>
          </a:xfrm>
          <a:prstGeom prst="rect">
            <a:avLst/>
          </a:prstGeom>
          <a:solidFill>
            <a:srgbClr val="F6E8DC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42" name="文本框 41"/>
          <p:cNvSpPr txBox="1"/>
          <p:nvPr>
            <p:custDataLst>
              <p:tags r:id="rId10"/>
            </p:custDataLst>
          </p:nvPr>
        </p:nvSpPr>
        <p:spPr>
          <a:xfrm>
            <a:off x="2037080" y="6298353"/>
            <a:ext cx="228600" cy="279400"/>
          </a:xfrm>
          <a:prstGeom prst="rect">
            <a:avLst/>
          </a:prstGeom>
          <a:solidFill>
            <a:srgbClr val="DCC8AD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grpSp>
        <p:nvGrpSpPr>
          <p:cNvPr id="10" name="组合 9"/>
          <p:cNvGrpSpPr/>
          <p:nvPr/>
        </p:nvGrpSpPr>
        <p:grpSpPr>
          <a:xfrm>
            <a:off x="2016548" y="1120775"/>
            <a:ext cx="9419011" cy="4578773"/>
            <a:chOff x="2271" y="1447"/>
            <a:chExt cx="11125" cy="5408"/>
          </a:xfrm>
        </p:grpSpPr>
        <p:sp>
          <p:nvSpPr>
            <p:cNvPr id="3" name="文本框 2"/>
            <p:cNvSpPr txBox="1"/>
            <p:nvPr/>
          </p:nvSpPr>
          <p:spPr>
            <a:xfrm>
              <a:off x="2271" y="1447"/>
              <a:ext cx="8452" cy="5408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p>
              <a:pPr indent="0" algn="l" fontAlgn="auto">
                <a:lnSpc>
                  <a:spcPts val="3500"/>
                </a:lnSpc>
              </a:pPr>
              <a:r>
                <a:rPr lang="zh-CN" altLang="en-US" sz="2665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孔子东游，见两小儿辩斗，问其故。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一儿曰：“我以日始出时去人近，而日中</a:t>
              </a: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时远也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。”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一儿曰：“我以日初出远，而日中时近也。”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一儿曰：“日初出大如车盖，及日中则如盘盂，此不为远者小而近者大乎？”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一儿曰：“日初出沧沧凉凉，及其日中如探汤，此不为近者热而远者凉乎？”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孔子不能决也。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两小儿笑曰：“孰为汝多知乎？”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fontAlgn="auto">
                <a:lnSpc>
                  <a:spcPts val="3500"/>
                </a:lnSpc>
              </a:pP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867" y="1678"/>
              <a:ext cx="2529" cy="3918"/>
              <a:chOff x="5768" y="1403"/>
              <a:chExt cx="5259" cy="580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768" y="1403"/>
                <a:ext cx="5259" cy="4313"/>
              </a:xfrm>
              <a:prstGeom prst="rect">
                <a:avLst/>
              </a:prstGeom>
              <a:blipFill dpi="0" rotWithShape="1">
                <a:blip r:embed="rId11">
                  <a:alphaModFix amt="22000"/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81" y="1877"/>
                <a:ext cx="1774" cy="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265" b="0" i="0" u="none" strike="noStrike" kern="1200" cap="none" spc="-1500" normalizeH="0" baseline="0" noProof="0" dirty="0">
                    <a:ln>
                      <a:noFill/>
                    </a:ln>
                    <a:solidFill>
                      <a:srgbClr val="26374B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两小儿辩日</a:t>
                </a:r>
                <a:endParaRPr kumimoji="0" lang="zh-CN" altLang="en-US" sz="4265" b="0" i="0" u="none" strike="noStrike" kern="1200" cap="none" spc="-1500" normalizeH="0" baseline="0" noProof="0" dirty="0">
                  <a:ln>
                    <a:noFill/>
                  </a:ln>
                  <a:solidFill>
                    <a:srgbClr val="26374B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306" y="1632"/>
                <a:ext cx="1774" cy="5227"/>
              </a:xfrm>
              <a:prstGeom prst="rect">
                <a:avLst/>
              </a:prstGeom>
              <a:noFill/>
              <a:ln w="114300" cmpd="thickThin">
                <a:solidFill>
                  <a:srgbClr val="2637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87" t="34540" r="36759" b="34946"/>
              <a:stretch>
                <a:fillRect/>
              </a:stretch>
            </p:blipFill>
            <p:spPr>
              <a:xfrm>
                <a:off x="6803" y="6409"/>
                <a:ext cx="794" cy="799"/>
              </a:xfrm>
              <a:prstGeom prst="rect">
                <a:avLst/>
              </a:prstGeom>
            </p:spPr>
          </p:pic>
        </p:grpSp>
      </p:grp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595207" y="151553"/>
            <a:ext cx="1987973" cy="480060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>
                <a:latin typeface="黑体" panose="02010609060101010101" charset="-122"/>
                <a:ea typeface="黑体" panose="02010609060101010101" charset="-122"/>
              </a:rPr>
              <a:t>承科学精神</a:t>
            </a:r>
            <a:endParaRPr lang="zh-CN" altLang="en-US" sz="2665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75" y="-1527175"/>
            <a:ext cx="13603605" cy="9429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34540" r="36759" b="34946"/>
          <a:stretch>
            <a:fillRect/>
          </a:stretch>
        </p:blipFill>
        <p:spPr>
          <a:xfrm>
            <a:off x="8747628" y="5700052"/>
            <a:ext cx="672095" cy="67619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" y="4857750"/>
            <a:ext cx="2235835" cy="2235835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2016125" y="5174827"/>
            <a:ext cx="551815" cy="279400"/>
          </a:xfrm>
          <a:prstGeom prst="rect">
            <a:avLst/>
          </a:prstGeom>
          <a:solidFill>
            <a:srgbClr val="F7F0E0"/>
          </a:solidFill>
        </p:spPr>
        <p:txBody>
          <a:bodyPr vert="eaVert" wrap="square" rtlCol="0">
            <a:spAutoFit/>
          </a:bodyPr>
          <a:p>
            <a:endParaRPr lang="zh-CN" altLang="en-US" sz="2400"/>
          </a:p>
        </p:txBody>
      </p:sp>
      <p:sp>
        <p:nvSpPr>
          <p:cNvPr id="41" name="文本框 40"/>
          <p:cNvSpPr txBox="1"/>
          <p:nvPr>
            <p:custDataLst>
              <p:tags r:id="rId9"/>
            </p:custDataLst>
          </p:nvPr>
        </p:nvSpPr>
        <p:spPr>
          <a:xfrm>
            <a:off x="2182707" y="5967307"/>
            <a:ext cx="207433" cy="164253"/>
          </a:xfrm>
          <a:prstGeom prst="rect">
            <a:avLst/>
          </a:prstGeom>
          <a:solidFill>
            <a:srgbClr val="F6E8DC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42" name="文本框 41"/>
          <p:cNvSpPr txBox="1"/>
          <p:nvPr>
            <p:custDataLst>
              <p:tags r:id="rId10"/>
            </p:custDataLst>
          </p:nvPr>
        </p:nvSpPr>
        <p:spPr>
          <a:xfrm>
            <a:off x="2037080" y="6298353"/>
            <a:ext cx="228600" cy="279400"/>
          </a:xfrm>
          <a:prstGeom prst="rect">
            <a:avLst/>
          </a:prstGeom>
          <a:solidFill>
            <a:srgbClr val="DCC8AD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pic>
        <p:nvPicPr>
          <p:cNvPr id="2" name="配乐山亭自樂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4167" y="4969933"/>
            <a:ext cx="1100667" cy="110066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16548" y="1120775"/>
            <a:ext cx="9419011" cy="4578773"/>
            <a:chOff x="2271" y="1447"/>
            <a:chExt cx="11125" cy="5408"/>
          </a:xfrm>
        </p:grpSpPr>
        <p:sp>
          <p:nvSpPr>
            <p:cNvPr id="3" name="文本框 2"/>
            <p:cNvSpPr txBox="1"/>
            <p:nvPr/>
          </p:nvSpPr>
          <p:spPr>
            <a:xfrm>
              <a:off x="2271" y="1447"/>
              <a:ext cx="8452" cy="5408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p>
              <a:pPr indent="0" algn="l" fontAlgn="auto">
                <a:lnSpc>
                  <a:spcPts val="3500"/>
                </a:lnSpc>
              </a:pPr>
              <a:r>
                <a:rPr lang="zh-CN" altLang="en-US" sz="2665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孔子东游，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见两小儿辩斗，问其故。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我以日始出时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去人近，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而日中</a:t>
              </a:r>
              <a:r>
                <a:rPr lang="en-US" altLang="zh-CN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时远也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。”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我以日初出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远，而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日中时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近也。”</a:t>
              </a:r>
              <a:endPara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日初出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大如车盖，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及日中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则如盘盂，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此不为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远者小而近者大乎？”</a:t>
              </a:r>
              <a:endPara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一儿曰：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日初出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沧沧凉凉，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及其日中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如探汤，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此不为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近者热而远者凉乎？”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孔子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不能决也。</a:t>
              </a:r>
              <a:endPara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algn="l" fontAlgn="auto">
                <a:lnSpc>
                  <a:spcPts val="3500"/>
                </a:lnSpc>
              </a:pP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两小儿笑曰：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“孰为汝多知乎？”</a:t>
              </a:r>
              <a:endPara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indent="0" fontAlgn="auto">
                <a:lnSpc>
                  <a:spcPts val="3500"/>
                </a:lnSpc>
              </a:pPr>
              <a:endPara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867" y="1678"/>
              <a:ext cx="2529" cy="3918"/>
              <a:chOff x="5768" y="1403"/>
              <a:chExt cx="5259" cy="580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768" y="1403"/>
                <a:ext cx="5259" cy="4313"/>
              </a:xfrm>
              <a:prstGeom prst="rect">
                <a:avLst/>
              </a:prstGeom>
              <a:blipFill dpi="0" rotWithShape="1">
                <a:blip r:embed="rId14">
                  <a:alphaModFix amt="22000"/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81" y="1877"/>
                <a:ext cx="1774" cy="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265" b="0" i="0" u="none" strike="noStrike" kern="1200" cap="none" spc="-1500" normalizeH="0" baseline="0" noProof="0" dirty="0">
                    <a:ln>
                      <a:noFill/>
                    </a:ln>
                    <a:solidFill>
                      <a:srgbClr val="26374B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两小儿辩日</a:t>
                </a:r>
                <a:endParaRPr kumimoji="0" lang="zh-CN" altLang="en-US" sz="4265" b="0" i="0" u="none" strike="noStrike" kern="1200" cap="none" spc="-1500" normalizeH="0" baseline="0" noProof="0" dirty="0">
                  <a:ln>
                    <a:noFill/>
                  </a:ln>
                  <a:solidFill>
                    <a:srgbClr val="26374B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306" y="1632"/>
                <a:ext cx="1774" cy="5227"/>
              </a:xfrm>
              <a:prstGeom prst="rect">
                <a:avLst/>
              </a:prstGeom>
              <a:noFill/>
              <a:ln w="114300" cmpd="thickThin">
                <a:solidFill>
                  <a:srgbClr val="2637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87" t="34540" r="36759" b="34946"/>
              <a:stretch>
                <a:fillRect/>
              </a:stretch>
            </p:blipFill>
            <p:spPr>
              <a:xfrm>
                <a:off x="6803" y="6409"/>
                <a:ext cx="794" cy="799"/>
              </a:xfrm>
              <a:prstGeom prst="rect">
                <a:avLst/>
              </a:prstGeom>
            </p:spPr>
          </p:pic>
        </p:grpSp>
      </p:grpSp>
      <p:sp>
        <p:nvSpPr>
          <p:cNvPr id="7" name="文本框 6"/>
          <p:cNvSpPr txBox="1"/>
          <p:nvPr>
            <p:custDataLst>
              <p:tags r:id="rId15"/>
            </p:custDataLst>
          </p:nvPr>
        </p:nvSpPr>
        <p:spPr>
          <a:xfrm>
            <a:off x="595207" y="151553"/>
            <a:ext cx="1987973" cy="480060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>
                <a:latin typeface="黑体" panose="02010609060101010101" charset="-122"/>
                <a:ea typeface="黑体" panose="02010609060101010101" charset="-122"/>
              </a:rPr>
              <a:t>承科学精神</a:t>
            </a:r>
            <a:endParaRPr lang="zh-CN" altLang="en-US" sz="2665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4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" y="-1667510"/>
            <a:ext cx="13603605" cy="6972300"/>
          </a:xfrm>
          <a:prstGeom prst="rect">
            <a:avLst/>
          </a:prstGeom>
        </p:spPr>
      </p:pic>
      <p:sp>
        <p:nvSpPr>
          <p:cNvPr id="3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583690" y="630555"/>
            <a:ext cx="8871585" cy="287274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100" b="1" u="none" strike="noStrike" kern="1200" cap="none" spc="15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265">
                <a:solidFill>
                  <a:schemeClr val="tx1"/>
                </a:solidFill>
                <a:latin typeface="DFKai-SB" panose="03000509000000000000" charset="-120"/>
                <a:ea typeface="DFKai-SB" panose="03000509000000000000" charset="-120"/>
                <a:cs typeface="DFKai-SB" panose="03000509000000000000" charset="-120"/>
              </a:rPr>
              <a:t>任务一：读辩论故事</a:t>
            </a:r>
            <a:r>
              <a:rPr lang="en-US" altLang="zh-CN" sz="4800" b="0">
                <a:solidFill>
                  <a:schemeClr val="tx1"/>
                </a:solidFill>
                <a:latin typeface="DFKai-SB" panose="03000509000000000000" charset="-120"/>
                <a:ea typeface="DFKai-SB" panose="03000509000000000000" charset="-120"/>
                <a:cs typeface="DFKai-SB" panose="03000509000000000000" charset="-120"/>
              </a:rPr>
              <a:t>  </a:t>
            </a:r>
            <a:endParaRPr lang="en-US" altLang="zh-CN" sz="4800" b="0">
              <a:solidFill>
                <a:schemeClr val="tx1"/>
              </a:solidFill>
              <a:latin typeface="DFKai-SB" panose="03000509000000000000" charset="-120"/>
              <a:ea typeface="DFKai-SB" panose="03000509000000000000" charset="-120"/>
              <a:cs typeface="DFKai-SB" panose="03000509000000000000" charset="-120"/>
            </a:endParaRPr>
          </a:p>
          <a:p>
            <a:pPr algn="l"/>
            <a:r>
              <a:rPr lang="en-US" altLang="zh-CN" sz="32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</a:rPr>
              <a:t>1</a:t>
            </a:r>
            <a:r>
              <a:rPr lang="zh-CN" altLang="en-US" sz="32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</a:rPr>
              <a:t>.</a:t>
            </a:r>
            <a:r>
              <a:rPr lang="zh-CN" altLang="en-US" sz="32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</a:rPr>
              <a:t>读一读：自由地读一读课文，至少读</a:t>
            </a:r>
            <a:r>
              <a:rPr lang="en-US" altLang="zh-CN" sz="32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</a:rPr>
              <a:t>2</a:t>
            </a:r>
            <a:r>
              <a:rPr lang="zh-CN" altLang="en-US" sz="32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</a:rPr>
              <a:t>遍。注意读准字音，读通句子，试着读出节奏。</a:t>
            </a:r>
            <a:endParaRPr lang="zh-CN" altLang="en-US" sz="32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DFKai-SB" panose="03000509000000000000" charset="-120"/>
            </a:endParaRPr>
          </a:p>
          <a:p>
            <a:pPr algn="l"/>
            <a:r>
              <a:rPr lang="en-US" altLang="zh-CN" sz="32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</a:rPr>
              <a:t>2.</a:t>
            </a:r>
            <a:r>
              <a:rPr lang="zh-CN" altLang="en-US" sz="3200" b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想一想：两小儿在辩论太阳</a:t>
            </a:r>
            <a:r>
              <a:rPr lang="zh-CN" altLang="en-US" sz="3200" b="0">
                <a:latin typeface="楷体" panose="02010609060101010101" pitchFamily="49" charset="-122"/>
                <a:ea typeface="楷体" panose="02010609060101010101" pitchFamily="49" charset="-122"/>
                <a:cs typeface="DFKai-SB" panose="03000509000000000000" charset="-120"/>
                <a:sym typeface="+mn-ea"/>
              </a:rPr>
              <a:t>的什么？</a:t>
            </a:r>
            <a:endParaRPr lang="en-US" altLang="zh-CN" sz="32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DFKai-SB" panose="03000509000000000000" charset="-120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2076027" y="4924213"/>
            <a:ext cx="269240" cy="279400"/>
          </a:xfrm>
          <a:prstGeom prst="rect">
            <a:avLst/>
          </a:prstGeom>
          <a:solidFill>
            <a:srgbClr val="F2E9DA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1891453" y="6046047"/>
            <a:ext cx="171027" cy="266700"/>
          </a:xfrm>
          <a:prstGeom prst="rect">
            <a:avLst/>
          </a:prstGeom>
          <a:solidFill>
            <a:srgbClr val="FB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graphicFrame>
        <p:nvGraphicFramePr>
          <p:cNvPr id="2" name="表格 1"/>
          <p:cNvGraphicFramePr/>
          <p:nvPr>
            <p:custDataLst>
              <p:tags r:id="rId10"/>
            </p:custDataLst>
          </p:nvPr>
        </p:nvGraphicFramePr>
        <p:xfrm>
          <a:off x="3677920" y="3803015"/>
          <a:ext cx="7491095" cy="2611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6970"/>
                <a:gridCol w="2428240"/>
                <a:gridCol w="2635885"/>
              </a:tblGrid>
              <a:tr h="870585"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</a:rPr>
                        <a:t>读对</a:t>
                      </a:r>
                      <a:endParaRPr lang="zh-CN" altLang="en-US" sz="2800" b="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</a:endParaRPr>
                    </a:p>
                  </a:txBody>
                  <a:tcPr marL="317500" marR="317500" marT="215900" marB="21590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</a:rPr>
                        <a:t>读准字音</a:t>
                      </a:r>
                      <a:endParaRPr lang="zh-CN" altLang="en-US" sz="2800" b="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</a:endParaRPr>
                    </a:p>
                  </a:txBody>
                  <a:tcPr marL="317500" marR="317500" marT="215900" marB="215900" anchor="ctr">
                    <a:solidFill>
                      <a:srgbClr val="F4E7E7"/>
                    </a:solidFill>
                  </a:tcPr>
                </a:tc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</a:rPr>
                        <a:t>⭐</a:t>
                      </a:r>
                      <a:endParaRPr lang="zh-CN" altLang="en-US" sz="2800" b="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</a:endParaRPr>
                    </a:p>
                  </a:txBody>
                  <a:tcPr marL="317500" marR="317500" marT="215900" marB="215900" anchor="ctr">
                    <a:solidFill>
                      <a:srgbClr val="F4E7E7"/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</a:rPr>
                        <a:t>读通</a:t>
                      </a:r>
                      <a:endParaRPr lang="zh-CN" altLang="en-US" sz="280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</a:endParaRPr>
                    </a:p>
                  </a:txBody>
                  <a:tcPr marL="317500" marR="317500" marT="215900" marB="215900" anchor="ctr"/>
                </a:tc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</a:rPr>
                        <a:t>读通句子</a:t>
                      </a:r>
                      <a:endParaRPr lang="zh-CN" altLang="en-US" sz="280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</a:endParaRPr>
                    </a:p>
                  </a:txBody>
                  <a:tcPr marL="317500" marR="317500" marT="215900" marB="215900" anchor="ctr"/>
                </a:tc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  <a:sym typeface="+mn-ea"/>
                        </a:rPr>
                        <a:t>⭐</a:t>
                      </a:r>
                      <a:endParaRPr lang="zh-CN" altLang="en-US" sz="280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  <a:sym typeface="+mn-ea"/>
                      </a:endParaRPr>
                    </a:p>
                  </a:txBody>
                  <a:tcPr marL="317500" marR="317500" marT="215900" marB="215900" anchor="ctr"/>
                </a:tc>
              </a:tr>
              <a:tr h="870585"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</a:rPr>
                        <a:t>读美</a:t>
                      </a:r>
                      <a:endParaRPr lang="zh-CN" altLang="en-US" sz="280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</a:endParaRPr>
                    </a:p>
                  </a:txBody>
                  <a:tcPr marL="317500" marR="317500" marT="215900" marB="215900" anchor="ctr"/>
                </a:tc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</a:rPr>
                        <a:t>读出节奏</a:t>
                      </a:r>
                      <a:endParaRPr lang="zh-CN" altLang="en-US" sz="280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</a:endParaRPr>
                    </a:p>
                  </a:txBody>
                  <a:tcPr marL="317500" marR="317500" marT="215900" marB="215900" anchor="ctr"/>
                </a:tc>
                <a:tc>
                  <a:txBody>
                    <a:bodyPr/>
                    <a:p>
                      <a:pPr algn="ctr" defTabSz="685800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800" spc="150">
                          <a:solidFill>
                            <a:schemeClr val="tx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DFKai-SB" panose="03000509000000000000" charset="-120"/>
                          <a:sym typeface="+mn-ea"/>
                        </a:rPr>
                        <a:t>⭐</a:t>
                      </a:r>
                      <a:endParaRPr lang="zh-CN" altLang="en-US" sz="2800" spc="150">
                        <a:solidFill>
                          <a:schemeClr val="tx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DFKai-SB" panose="03000509000000000000" charset="-120"/>
                        <a:sym typeface="+mn-ea"/>
                      </a:endParaRPr>
                    </a:p>
                  </a:txBody>
                  <a:tcPr marL="317500" marR="317500" marT="215900" marB="21590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78" name="图片 50"/>
          <p:cNvPicPr>
            <a:picLocks noChangeAspect="1"/>
          </p:cNvPicPr>
          <p:nvPr/>
        </p:nvPicPr>
        <p:blipFill>
          <a:blip r:embed="rId1"/>
          <a:srcRect b="83751"/>
          <a:stretch>
            <a:fillRect/>
          </a:stretch>
        </p:blipFill>
        <p:spPr>
          <a:xfrm>
            <a:off x="-23283" y="6400800"/>
            <a:ext cx="4392083" cy="64135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 rot="0">
            <a:off x="-1167553" y="441960"/>
            <a:ext cx="21628100" cy="5958840"/>
            <a:chOff x="-1379" y="522"/>
            <a:chExt cx="25545" cy="7038"/>
          </a:xfrm>
        </p:grpSpPr>
        <p:grpSp>
          <p:nvGrpSpPr>
            <p:cNvPr id="9" name="组合 8"/>
            <p:cNvGrpSpPr/>
            <p:nvPr/>
          </p:nvGrpSpPr>
          <p:grpSpPr>
            <a:xfrm>
              <a:off x="4398" y="522"/>
              <a:ext cx="19768" cy="7002"/>
              <a:chOff x="-4732" y="1135"/>
              <a:chExt cx="19768" cy="4499"/>
            </a:xfrm>
          </p:grpSpPr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b="8331"/>
              <a:stretch>
                <a:fillRect/>
              </a:stretch>
            </p:blipFill>
            <p:spPr>
              <a:xfrm>
                <a:off x="-4732" y="1135"/>
                <a:ext cx="7380" cy="4497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8688" y="1262"/>
                <a:ext cx="6348" cy="437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9" y="1262"/>
                <a:ext cx="6139" cy="4372"/>
              </a:xfrm>
              <a:prstGeom prst="rect">
                <a:avLst/>
              </a:prstGeom>
            </p:spPr>
          </p:pic>
        </p:grpSp>
        <p:pic>
          <p:nvPicPr>
            <p:cNvPr id="100" name="图片 99"/>
            <p:cNvPicPr/>
            <p:nvPr>
              <p:custDataLst>
                <p:tags r:id="rId7"/>
              </p:custDataLst>
            </p:nvPr>
          </p:nvPicPr>
          <p:blipFill>
            <a:blip r:embed="rId8"/>
            <a:srcRect l="14168" r="14660"/>
            <a:stretch>
              <a:fillRect/>
            </a:stretch>
          </p:blipFill>
          <p:spPr>
            <a:xfrm>
              <a:off x="-1379" y="627"/>
              <a:ext cx="5777" cy="69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6880" name="图片 50"/>
          <p:cNvPicPr>
            <a:picLocks noChangeAspect="1"/>
          </p:cNvPicPr>
          <p:nvPr/>
        </p:nvPicPr>
        <p:blipFill>
          <a:blip r:embed="rId1"/>
          <a:srcRect b="83751"/>
          <a:stretch>
            <a:fillRect/>
          </a:stretch>
        </p:blipFill>
        <p:spPr>
          <a:xfrm>
            <a:off x="8496724" y="6377517"/>
            <a:ext cx="4396316" cy="641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9" name="图片 50"/>
          <p:cNvPicPr>
            <a:picLocks noChangeAspect="1"/>
          </p:cNvPicPr>
          <p:nvPr/>
        </p:nvPicPr>
        <p:blipFill>
          <a:blip r:embed="rId1"/>
          <a:srcRect b="83751"/>
          <a:stretch>
            <a:fillRect/>
          </a:stretch>
        </p:blipFill>
        <p:spPr>
          <a:xfrm>
            <a:off x="4341284" y="6386407"/>
            <a:ext cx="4396316" cy="64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50"/>
          <p:cNvPicPr>
            <a:picLocks noChangeAspect="1"/>
          </p:cNvPicPr>
          <p:nvPr/>
        </p:nvPicPr>
        <p:blipFill>
          <a:blip r:embed="rId1"/>
          <a:srcRect t="83965"/>
          <a:stretch>
            <a:fillRect/>
          </a:stretch>
        </p:blipFill>
        <p:spPr>
          <a:xfrm>
            <a:off x="4402667" y="-19049"/>
            <a:ext cx="4398433" cy="628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5" name="图片 50"/>
          <p:cNvPicPr>
            <a:picLocks noChangeAspect="1"/>
          </p:cNvPicPr>
          <p:nvPr/>
        </p:nvPicPr>
        <p:blipFill>
          <a:blip r:embed="rId1"/>
          <a:srcRect t="83965"/>
          <a:stretch>
            <a:fillRect/>
          </a:stretch>
        </p:blipFill>
        <p:spPr>
          <a:xfrm>
            <a:off x="4233" y="-19049"/>
            <a:ext cx="4398433" cy="628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50"/>
          <p:cNvPicPr>
            <a:picLocks noChangeAspect="1"/>
          </p:cNvPicPr>
          <p:nvPr/>
        </p:nvPicPr>
        <p:blipFill>
          <a:blip r:embed="rId1"/>
          <a:srcRect t="83965"/>
          <a:stretch>
            <a:fillRect/>
          </a:stretch>
        </p:blipFill>
        <p:spPr>
          <a:xfrm>
            <a:off x="8801100" y="-19049"/>
            <a:ext cx="4398433" cy="6286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95207" y="631613"/>
            <a:ext cx="1987973" cy="480060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>
                <a:latin typeface="黑体" panose="02010609060101010101" charset="-122"/>
                <a:ea typeface="黑体" panose="02010609060101010101" charset="-122"/>
              </a:rPr>
              <a:t>承科学精神</a:t>
            </a:r>
            <a:endParaRPr lang="zh-CN" altLang="en-US" sz="2665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889 0 L -0.644167 0 " pathEditMode="relative" rAng="0" ptsTypes="">
                                      <p:cBhvr>
                                        <p:cTn id="6" dur="19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93" y="-965200"/>
            <a:ext cx="13284200" cy="681566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917299" y="4366036"/>
            <a:ext cx="2568251" cy="2568251"/>
            <a:chOff x="26" y="3610"/>
            <a:chExt cx="3818" cy="3818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" y="3610"/>
              <a:ext cx="3818" cy="3818"/>
            </a:xfrm>
            <a:custGeom>
              <a:avLst/>
              <a:gdLst>
                <a:gd name="connsiteX0" fmla="*/ 3085872 w 6858000"/>
                <a:gd name="connsiteY0" fmla="*/ 711200 h 6858000"/>
                <a:gd name="connsiteX1" fmla="*/ 3085872 w 6858000"/>
                <a:gd name="connsiteY1" fmla="*/ 2993571 h 6858000"/>
                <a:gd name="connsiteX2" fmla="*/ 3985757 w 6858000"/>
                <a:gd name="connsiteY2" fmla="*/ 2993571 h 6858000"/>
                <a:gd name="connsiteX3" fmla="*/ 3985757 w 6858000"/>
                <a:gd name="connsiteY3" fmla="*/ 711200 h 6858000"/>
                <a:gd name="connsiteX4" fmla="*/ 0 w 6858000"/>
                <a:gd name="connsiteY4" fmla="*/ 0 h 6858000"/>
                <a:gd name="connsiteX5" fmla="*/ 6858000 w 6858000"/>
                <a:gd name="connsiteY5" fmla="*/ 0 h 6858000"/>
                <a:gd name="connsiteX6" fmla="*/ 6858000 w 6858000"/>
                <a:gd name="connsiteY6" fmla="*/ 6858000 h 6858000"/>
                <a:gd name="connsiteX7" fmla="*/ 0 w 6858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858000">
                  <a:moveTo>
                    <a:pt x="3085872" y="711200"/>
                  </a:moveTo>
                  <a:lnTo>
                    <a:pt x="3085872" y="2993571"/>
                  </a:lnTo>
                  <a:lnTo>
                    <a:pt x="3985757" y="2993571"/>
                  </a:lnTo>
                  <a:lnTo>
                    <a:pt x="3985757" y="711200"/>
                  </a:lnTo>
                  <a:close/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028" y="4934"/>
              <a:ext cx="424" cy="330"/>
            </a:xfrm>
            <a:prstGeom prst="rect">
              <a:avLst/>
            </a:prstGeom>
            <a:solidFill>
              <a:srgbClr val="F6F0E0"/>
            </a:solidFill>
          </p:spPr>
          <p:txBody>
            <a:bodyPr vert="eaVert" wrap="square" rtlCol="0">
              <a:noAutofit/>
            </a:bodyPr>
            <a:p>
              <a:endParaRPr lang="zh-CN" altLang="en-US" sz="2400"/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2026" y="5870"/>
              <a:ext cx="245" cy="194"/>
            </a:xfrm>
            <a:prstGeom prst="rect">
              <a:avLst/>
            </a:prstGeom>
            <a:solidFill>
              <a:srgbClr val="F3EADB"/>
            </a:solidFill>
          </p:spPr>
          <p:txBody>
            <a:bodyPr vert="eaVert" wrap="square" rtlCol="0">
              <a:noAutofit/>
            </a:bodyPr>
            <a:p>
              <a:endParaRPr lang="zh-CN" altLang="en-US" sz="2400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854" y="6291"/>
              <a:ext cx="285" cy="286"/>
            </a:xfrm>
            <a:prstGeom prst="rect">
              <a:avLst/>
            </a:prstGeom>
            <a:solidFill>
              <a:srgbClr val="F2E6D6"/>
            </a:solidFill>
          </p:spPr>
          <p:txBody>
            <a:bodyPr vert="eaVert" wrap="square" rtlCol="0">
              <a:noAutofit/>
            </a:bodyPr>
            <a:p>
              <a:endParaRPr lang="zh-CN" altLang="en-US" sz="240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271607" y="1035473"/>
            <a:ext cx="8155940" cy="29497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作业：</a:t>
            </a:r>
            <a:endParaRPr lang="zh-CN" altLang="en-US" sz="32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找两个《列子</a:t>
            </a:r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汤问》的小故事分享给大家。</a:t>
            </a:r>
            <a:endParaRPr lang="zh-CN" altLang="en-US" sz="32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.了解本单元口语交际的内容，选择自己感兴趣的辩题，搜集材料，做好辩论准备工作。</a:t>
            </a:r>
            <a:endParaRPr lang="zh-CN" altLang="en-US" sz="32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32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73" y="3429847"/>
            <a:ext cx="1855893" cy="3428153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595207" y="151553"/>
            <a:ext cx="1987973" cy="480060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>
                <a:latin typeface="黑体" panose="02010609060101010101" charset="-122"/>
                <a:ea typeface="黑体" panose="02010609060101010101" charset="-122"/>
              </a:rPr>
              <a:t>承科学精神</a:t>
            </a:r>
            <a:endParaRPr lang="zh-CN" altLang="en-US" sz="2665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833" y="734907"/>
            <a:ext cx="9279467" cy="588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640-4"/>
          <p:cNvPicPr>
            <a:picLocks noChangeAspect="1"/>
          </p:cNvPicPr>
          <p:nvPr/>
        </p:nvPicPr>
        <p:blipFill>
          <a:blip r:embed="rId2"/>
          <a:srcRect t="6406" r="1291" b="49481"/>
          <a:stretch>
            <a:fillRect/>
          </a:stretch>
        </p:blipFill>
        <p:spPr>
          <a:xfrm>
            <a:off x="1564640" y="862753"/>
            <a:ext cx="9136380" cy="56074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87" y="541020"/>
            <a:ext cx="627380" cy="6317827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513" y="541020"/>
            <a:ext cx="627380" cy="63178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84" y="996140"/>
            <a:ext cx="554431" cy="554431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7925" y="22225"/>
            <a:ext cx="4645025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23457 L 0.358681 -0.000123457 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0 L -0.35125 0 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487" y="-1502833"/>
            <a:ext cx="13603393" cy="8475133"/>
          </a:xfrm>
          <a:prstGeom prst="rect">
            <a:avLst/>
          </a:prstGeom>
        </p:spPr>
      </p:pic>
      <p:sp>
        <p:nvSpPr>
          <p:cNvPr id="21507" name="矩形 5"/>
          <p:cNvSpPr/>
          <p:nvPr>
            <p:custDataLst>
              <p:tags r:id="rId3"/>
            </p:custDataLst>
          </p:nvPr>
        </p:nvSpPr>
        <p:spPr>
          <a:xfrm>
            <a:off x="3055620" y="1654387"/>
            <a:ext cx="6673427" cy="76792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孰为汝多知乎？</a:t>
            </a:r>
            <a:endParaRPr lang="zh-CN" altLang="en-US" sz="60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13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2135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矩形 5"/>
          <p:cNvSpPr/>
          <p:nvPr/>
        </p:nvSpPr>
        <p:spPr>
          <a:xfrm>
            <a:off x="3055620" y="2909147"/>
            <a:ext cx="6673427" cy="1671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【为】同</a:t>
            </a:r>
            <a:r>
              <a:rPr lang="en-US" altLang="zh-CN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谓</a:t>
            </a:r>
            <a:r>
              <a:rPr lang="en-US" altLang="zh-CN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，说。</a:t>
            </a:r>
            <a:endParaRPr lang="zh-CN" altLang="en-US" sz="213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【知】同</a:t>
            </a:r>
            <a:r>
              <a:rPr lang="en-US" altLang="zh-CN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智</a:t>
            </a:r>
            <a:r>
              <a:rPr lang="en-US" altLang="zh-CN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13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，智慧。</a:t>
            </a:r>
            <a:endParaRPr lang="zh-CN" altLang="en-US" sz="213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13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2135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6096000" y="1654387"/>
            <a:ext cx="1065107" cy="96689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知</a:t>
            </a:r>
            <a:endParaRPr lang="zh-CN" altLang="en-US" sz="6000" b="1" dirty="0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13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2135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5"/>
          <p:cNvSpPr/>
          <p:nvPr>
            <p:custDataLst>
              <p:tags r:id="rId4"/>
            </p:custDataLst>
          </p:nvPr>
        </p:nvSpPr>
        <p:spPr>
          <a:xfrm>
            <a:off x="3843020" y="1654387"/>
            <a:ext cx="1065107" cy="96689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</a:t>
            </a:r>
            <a:endParaRPr lang="zh-CN" altLang="en-US" sz="6000" b="1" dirty="0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13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2135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087880" y="4924213"/>
            <a:ext cx="269240" cy="279400"/>
          </a:xfrm>
          <a:prstGeom prst="rect">
            <a:avLst/>
          </a:prstGeom>
          <a:solidFill>
            <a:srgbClr val="F2E9DA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891453" y="6046047"/>
            <a:ext cx="171027" cy="266700"/>
          </a:xfrm>
          <a:prstGeom prst="rect">
            <a:avLst/>
          </a:prstGeom>
          <a:solidFill>
            <a:srgbClr val="FB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  <p:sp>
        <p:nvSpPr>
          <p:cNvPr id="6" name="文本框 5"/>
          <p:cNvSpPr txBox="1"/>
          <p:nvPr/>
        </p:nvSpPr>
        <p:spPr>
          <a:xfrm>
            <a:off x="3960604" y="1338252"/>
            <a:ext cx="829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wèi</a:t>
            </a:r>
            <a:endParaRPr kumimoji="0" lang="en-US" altLang="zh-CN" sz="32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14338" y="1341427"/>
            <a:ext cx="829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zhì</a:t>
            </a:r>
            <a:endParaRPr kumimoji="0" lang="en-US" altLang="zh-CN" sz="3200" b="0" i="0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032" y="-1347893"/>
            <a:ext cx="13603393" cy="8475133"/>
          </a:xfrm>
          <a:prstGeom prst="rect">
            <a:avLst/>
          </a:prstGeom>
        </p:spPr>
      </p:pic>
      <p:sp>
        <p:nvSpPr>
          <p:cNvPr id="21507" name="矩形 5"/>
          <p:cNvSpPr/>
          <p:nvPr>
            <p:custDataLst>
              <p:tags r:id="rId3"/>
            </p:custDataLst>
          </p:nvPr>
        </p:nvSpPr>
        <p:spPr>
          <a:xfrm>
            <a:off x="1548765" y="1654175"/>
            <a:ext cx="9603105" cy="2320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</a:t>
            </a: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远者小而近者大乎？</a:t>
            </a:r>
            <a:endParaRPr lang="zh-CN" altLang="en-US" sz="60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</a:t>
            </a: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近者热而远者凉</a:t>
            </a: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乎？</a:t>
            </a:r>
            <a:endParaRPr lang="zh-CN" altLang="en-US" sz="60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2087880" y="4924213"/>
            <a:ext cx="269240" cy="279400"/>
          </a:xfrm>
          <a:prstGeom prst="rect">
            <a:avLst/>
          </a:prstGeom>
          <a:solidFill>
            <a:srgbClr val="F2E9DA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891453" y="6046047"/>
            <a:ext cx="171027" cy="266700"/>
          </a:xfrm>
          <a:prstGeom prst="rect">
            <a:avLst/>
          </a:prstGeom>
          <a:solidFill>
            <a:srgbClr val="FB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032" y="-1347893"/>
            <a:ext cx="13603393" cy="8475133"/>
          </a:xfrm>
          <a:prstGeom prst="rect">
            <a:avLst/>
          </a:prstGeom>
        </p:spPr>
      </p:pic>
      <p:sp>
        <p:nvSpPr>
          <p:cNvPr id="21507" name="矩形 5"/>
          <p:cNvSpPr/>
          <p:nvPr>
            <p:custDataLst>
              <p:tags r:id="rId3"/>
            </p:custDataLst>
          </p:nvPr>
        </p:nvSpPr>
        <p:spPr>
          <a:xfrm>
            <a:off x="1548765" y="1654175"/>
            <a:ext cx="9603105" cy="2320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6000" b="1" dirty="0"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</a:t>
            </a:r>
            <a:r>
              <a:rPr lang="zh-CN" altLang="en-US" sz="60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</a:t>
            </a: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远者小而近者大</a:t>
            </a:r>
            <a:r>
              <a:rPr lang="zh-CN" altLang="en-US" sz="6000" b="1" dirty="0"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乎？</a:t>
            </a:r>
            <a:endParaRPr lang="zh-CN" altLang="en-US" sz="60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6000" b="1" dirty="0"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此不</a:t>
            </a:r>
            <a:r>
              <a:rPr lang="zh-CN" altLang="en-US" sz="60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</a:t>
            </a:r>
            <a:r>
              <a:rPr lang="zh-CN" altLang="en-US" sz="6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近者热而远者凉</a:t>
            </a:r>
            <a:r>
              <a:rPr lang="zh-CN" altLang="en-US" sz="6000" b="1" dirty="0"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乎？</a:t>
            </a:r>
            <a:endParaRPr lang="zh-CN" altLang="en-US" sz="6000" b="1" dirty="0">
              <a:effectLst/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2087880" y="4924213"/>
            <a:ext cx="269240" cy="279400"/>
          </a:xfrm>
          <a:prstGeom prst="rect">
            <a:avLst/>
          </a:prstGeom>
          <a:solidFill>
            <a:srgbClr val="F2E9DA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891453" y="6046047"/>
            <a:ext cx="171027" cy="266700"/>
          </a:xfrm>
          <a:prstGeom prst="rect">
            <a:avLst/>
          </a:prstGeom>
          <a:solidFill>
            <a:srgbClr val="FB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093" y="734907"/>
            <a:ext cx="10179473" cy="5437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 rot="5400000">
            <a:off x="1212368" y="1036529"/>
            <a:ext cx="2059141" cy="2008521"/>
          </a:xfrm>
          <a:prstGeom prst="rect">
            <a:avLst/>
          </a:prstGeom>
        </p:spPr>
      </p:pic>
      <p:pic>
        <p:nvPicPr>
          <p:cNvPr id="40" name="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cstate="screen"/>
          <a:stretch>
            <a:fillRect/>
          </a:stretch>
        </p:blipFill>
        <p:spPr>
          <a:xfrm rot="16200000" flipH="1">
            <a:off x="9004383" y="1022555"/>
            <a:ext cx="2059531" cy="2008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787" y="541020"/>
            <a:ext cx="627380" cy="59055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513" y="541020"/>
            <a:ext cx="627380" cy="5905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84" y="996140"/>
            <a:ext cx="554431" cy="5544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65580" y="801793"/>
            <a:ext cx="9687560" cy="5252720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 lIns="91440" tIns="45720" rIns="91440" bIns="45720" rtlCol="0" anchor="t">
            <a:noAutofit/>
          </a:bodyPr>
          <a:p>
            <a:pPr indent="0" algn="ctr" fontAlgn="auto">
              <a:lnSpc>
                <a:spcPts val="35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两小儿辩日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孔子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东游，见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两小儿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辩斗，问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其故。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一儿曰：“我以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日始出时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去人近，而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日中时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远也。”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一儿曰：“我以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日初出远，而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日中时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近也。”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一儿曰：“日初出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大如车盖，及日中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则如盘盂，此不为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远者小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而近者大乎？”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一儿曰：“日初出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沧沧凉凉，及其日中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如探汤，此不为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近者热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而远者凉乎？”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孔子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不能决也。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两小儿笑曰：“孰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为汝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多知乎？”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5" name="华夏民族乐团 - 高山流水 (古筝独奏版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051415" y="5378873"/>
            <a:ext cx="649393" cy="67564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40703 -3.7037E-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40351 1.1111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2">
                <p:cTn id="3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032" y="-1347893"/>
            <a:ext cx="13603393" cy="8475133"/>
          </a:xfrm>
          <a:prstGeom prst="rect">
            <a:avLst/>
          </a:prstGeom>
        </p:spPr>
      </p:pic>
      <p:sp>
        <p:nvSpPr>
          <p:cNvPr id="21507" name="矩形 5"/>
          <p:cNvSpPr/>
          <p:nvPr>
            <p:custDataLst>
              <p:tags r:id="rId3"/>
            </p:custDataLst>
          </p:nvPr>
        </p:nvSpPr>
        <p:spPr>
          <a:xfrm>
            <a:off x="1456055" y="1914525"/>
            <a:ext cx="9603105" cy="2320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120000"/>
              </a:lnSpc>
            </a:pPr>
            <a:r>
              <a:rPr lang="en-US" altLang="zh-CN" sz="5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5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默读课文，用横线在文中划出两小儿各自的观点。</a:t>
            </a:r>
            <a:endParaRPr lang="zh-CN" altLang="en-US" sz="54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23" y="3802944"/>
            <a:ext cx="3232964" cy="3232964"/>
          </a:xfrm>
          <a:custGeom>
            <a:avLst/>
            <a:gdLst>
              <a:gd name="connsiteX0" fmla="*/ 3085872 w 6858000"/>
              <a:gd name="connsiteY0" fmla="*/ 711200 h 6858000"/>
              <a:gd name="connsiteX1" fmla="*/ 3085872 w 6858000"/>
              <a:gd name="connsiteY1" fmla="*/ 2993571 h 6858000"/>
              <a:gd name="connsiteX2" fmla="*/ 3985757 w 6858000"/>
              <a:gd name="connsiteY2" fmla="*/ 2993571 h 6858000"/>
              <a:gd name="connsiteX3" fmla="*/ 3985757 w 6858000"/>
              <a:gd name="connsiteY3" fmla="*/ 7112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085872" y="711200"/>
                </a:moveTo>
                <a:lnTo>
                  <a:pt x="3085872" y="2993571"/>
                </a:lnTo>
                <a:lnTo>
                  <a:pt x="3985757" y="2993571"/>
                </a:lnTo>
                <a:lnTo>
                  <a:pt x="3985757" y="7112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2087880" y="4924213"/>
            <a:ext cx="269240" cy="279400"/>
          </a:xfrm>
          <a:prstGeom prst="rect">
            <a:avLst/>
          </a:prstGeom>
          <a:solidFill>
            <a:srgbClr val="F2E9DA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023533" y="5716693"/>
            <a:ext cx="207433" cy="164253"/>
          </a:xfrm>
          <a:prstGeom prst="rect">
            <a:avLst/>
          </a:prstGeom>
          <a:solidFill>
            <a:srgbClr val="F3EADB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891453" y="6046047"/>
            <a:ext cx="171027" cy="266700"/>
          </a:xfrm>
          <a:prstGeom prst="rect">
            <a:avLst/>
          </a:prstGeom>
          <a:solidFill>
            <a:srgbClr val="FBEAD5"/>
          </a:solidFill>
        </p:spPr>
        <p:txBody>
          <a:bodyPr vert="eaVert" wrap="square" rtlCol="0">
            <a:noAutofit/>
          </a:bodyPr>
          <a:p>
            <a:endParaRPr lang="zh-CN" altLang="en-US" sz="2400"/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06967" y="170180"/>
            <a:ext cx="1978660" cy="422487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  <a:ln w="28575" cmpd="dbl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noAutofit/>
          </a:bodyPr>
          <a:p>
            <a:r>
              <a:rPr lang="zh-CN" altLang="en-US" sz="2665"/>
              <a:t>读辩斗故事</a:t>
            </a:r>
            <a:endParaRPr lang="zh-CN" altLang="en-US" sz="2665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7"/>
  <p:tag name="RESOURCELIBID_ANIM" val="484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TABLE_ENDDRAG_ORIGIN_RECT" val="754*330"/>
  <p:tag name="TABLE_ENDDRAG_RECT" val="154*112*754*330"/>
</p:tagLst>
</file>

<file path=ppt/tags/tag119.xml><?xml version="1.0" encoding="utf-8"?>
<p:tagLst xmlns:p="http://schemas.openxmlformats.org/presentationml/2006/main">
  <p:tag name="PA" val="v5.2.7"/>
  <p:tag name="RESOURCELIBID_ANIM" val="484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UNIT_TABLE_BEAUTIFY" val="smartTable{e59668cd-919e-402a-9a12-97f7d06a7cdf}"/>
  <p:tag name="TABLE_ENDDRAG_ORIGIN_RECT" val="418*120"/>
  <p:tag name="TABLE_ENDDRAG_RECT" val="188*258*418*120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PA" val="v5.2.7"/>
  <p:tag name="RESOURCELIBID_ANIM" val="484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UNIT_TABLE_BEAUTIFY" val="smartTable{c81c2ec1-cf81-46a3-9160-963ce2c19ebe}"/>
  <p:tag name="TABLE_ENDDRAG_ORIGIN_RECT" val="443*118"/>
  <p:tag name="TABLE_ENDDRAG_RECT" val="258*410*443*118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UNIT_PLACING_PICTURE_USER_VIEWPORT" val="{&quot;height&quot;:3488,&quot;width&quot;:5073}"/>
</p:tagLst>
</file>

<file path=ppt/tags/tag172.xml><?xml version="1.0" encoding="utf-8"?>
<p:tagLst xmlns:p="http://schemas.openxmlformats.org/presentationml/2006/main">
  <p:tag name="KSO_WM_UNIT_PLACING_PICTURE_USER_VIEWPORT" val="{&quot;height&quot;:9225,&quot;width&quot;:8070}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ISPRING_ULTRA_SCORM_COURSE_ID" val="6845E53A-C034-4588-A7FF-011742192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ATION_TITLE" val="中国风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ABuYhM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AbmITL+mGY49BAAANBMAACcAAAB1bml2ZXJzYWwvZmxhc2hfcHVibGlzaGluZ19zZXR0aW5ncy54bWzVWF9zGjcQf+dTaK6Tx4Cd2q3jATzYPsZMMFC41MkTI+4WTrVOuko6CHnqp+kH6yfpChl82I4t3JJph2HgVru//S+trn72JeNkDkozKRrBYfUgICBimTAxawQfo/bbk4BoQ0VCuRTQCIQMyFmzUs+LCWc6HYExyKoJwgh9mptGkBqTn9Zqi8WiynSu7KrkhUF8XY1lVssVaBAGVC3ndIk/ZpmDDu4QPADwm0lxJ9asVAipO6RrmRQcCEvQcsGsU5S3OdVpUHNsExrfzpQsRHIhuVREzSaN4IeTlv2seRzUJctA2JjoJhIt2ZzSJGHWCspH7CuQFNgsRXMPD44CsmCJSRvBuyMLg+y1xzArcOc7tTAXEoMgzB1+BoYm1FD36BQqmILCbIBuGlUAgm7RSpwGvpgNwZGSpaAZiyNcITZUjeAyGg/DdjgMexfh+OOw60z1log6UTf0khkMw1HYi8Lh+LzT31HiNVrC61anu6PMTXg+6kS7auq1rncVGVz1e34yV58H4bDb6X0YR/1+N+oM7qVWqS8luV7brpc61pUs1FZVrNtskEojHxSHBoNtzqmaQSTbDKt4SrmGgPyWw+yXgnJmlraycTe4BchbOofYDG3ZNgJbisE9nANE01BZqSeONz3x/mjL+5pTX/LsaUPr1Bgap9g/Zl3+ZcqaayrFVuXbZzKRPNm4BNkEkh7NoLQrjG6ZaCPnYUCmmAiOzrYUozwgzKDz8UZYFxNtmFntPu0yJ0Es3CaBXI8eBSNOqUIXdZl+F3fb+nEzFAm5VHSBW5uLhyN/i30AwoftCmPPbfxB+bCHiuodOEmLcx/m4boSfZivqboFRSIpuRf/YF0rpCOm0sv2jDIvu29gopkBH9Zz5qX6RhY8IUtZEM5ugRhJ0Poiw38pkPJJQKZKZisqHlaGaM6wruYMFpCc+Sj6jCqyAiXxZMw5GKfh94J9JROYSoW4QOdYbEhn2uFXdwLOqdb3oHRt45tRt3MZjju9y/DTG+sgTeYUz6bdwLGtIcvNXvDpkghp1nIYjpgWWMs2KQlLVms+vlVfnwbNsoK7NP/byShB7zEl+9GyS2JetMBbbUrnq0a0zbWCxhZkmBKHiQsxHgpMFOALGFNBpOBLQmPc8rRt6zmThUaKa2AHrV9voZMnTKyeZniAoUaVgPKCPDh89+PR8U8/n7w/rdb++uPPt88K3Y0lA06tOjeXXDw7A3pLPpg3X5D75gTpLberpc9Mk96ST8yU3rIPJ0tvwUfz5QuSz0yZm/ns8QBTr9nB6uk5azUQ/hfHLAzSrz5N0gs/RV79GY684Po+XP0PntOUnRgGpWnBywQ8YWZux8QzhrMMJ5vku+0X+6nqV1TmP7oBuLLeT2X6hvk7d+P/xmX3tLkMb91+NzfK7bcsdiVjgmUYCHukbl7NNI+PDvA+/eRSpYJo22+6mpW/AVBLAwQUAAIACAABuYhM2MZ1ibgCAABPCgAAIQAAAHVuaXZlcnNhbC9mbGFzaF9za2luX3NldHRpbmdzLnhtbJVWbW/aMBD+vl+B2HfSvdJJKRKlTKrUrdVa9buTHImFY0e2Q8e/n8+xGxsIZFiV8N3znM/n546makv54sNkkuaCCfkMWlNeKrR424QWN9Os1VrwWS64Bq5nXMiasOni40/7SROLvMQSO5BjORuSQ3/M3H7GUNwZ3+a4hgi5qBvC9w+iFLOM5NtSipYXF1Or9g1IRvnWIK9+zFfrwQMYVfpeQx3ltL7GNY7SSFAKMKXva1wXWYxkwPxJV/YzktMfdf72B7QdVVRb2vITriFaQ0qIi3y9xDWM5yZ6/CpzXOcJGv5qA/3yGdcglJE9yDj43VdcgwzRtM3/aKSRosSCxpzzj/jOYYIUpv0wqytcFwl4ITzo4iu48ti73gUg9zXs+xTbVQr2hHU9GAj46BmDhZYtpInfdT5VibfHVpv+gMWGMGUAoakHPZmkn0irfJjY1uP+wBvlRQByhh7xKlhbw6rLNwDG9h6/Wt3aURHm924LEpSwc8Ygw97YI3+bsh4hA2OPfGa0gEfO9kfwQ0/H8U98S9xjnq++8QInZuvr5Xfeiyc9YOOq4Ghn8JhaFLBQmM4LrQFfLU2srUspOcop5WRHS6Kp4L8Ql+3tZVSaHDic0k7rKtVUMzglN5ujGdLhe9n9ZTV2vwn93br9RJsRfjMlWpO8qs1vkppOHM/0iAkzTU4zcEgaOMh7vhEjOTWRW5AvQrCxp3ChIcTaaw+BRddYQ/A0CUqQJqdrnLogp4rP2zoDuTZvRsGLJrZ1uIqWFTN/+pXCGxQxYcDZMXVlwnFC3zUZGJwAgMi88ortNp2nbpmmDHbg+z4w2AsP3SxVRqFDYlvqB9joUG7OMkqPbkz0QglxseME4dXkJeKBEzpiybvAseY1yZS9WdT1fgD3kaOR7CcZSi8cYnbvlBQFNv7jChoj/iP5D1BLAwQUAAIACAABuYhM/aTWJBAEAABFEgAAJgAAAHVuaXZlcnNhbC9odG1sX3B1Ymxpc2hpbmdfc2V0dGluZ3MueG1szVhRcxo3EH73r9BcJ4/h7NRpHQ/gweY8ZoKBwqVOnhhxt3CqddJF0kHIU39Nf1h/SVcIMNgOFh4702E8+Fa73+5qd6XvqJ59yzmZgtJMilpwVDkMCIhEpkxMasGn+PLtSUC0oSKlXAqoBUIG5Kx+UC3KEWc6G4AxqKoJwgh9WphakBlTnIbhbDarMF0ouyp5aRBfVxKZh4UCDcKACgtO5/hl5gXoYIngAYB/uRRLs/rBASFVh3Qt05IDYSlGLphNivIrk/MgdFojmtxOlCxFeiG5VERNRrXgl5OG/ax0HFKT5SDslug6Cq3YnNI0ZTYIygfsO5AM2CTDaI8OjwMyY6nJasG7YwuD6uFDmAW4S51amAuJeyDMEj8HQ1NqqHt0DhWMQWExQNeNKgFBt2Qbmga+mbXAidK5oDlLYlwhdqdqQTMe9qPLqB91LqLhp37bheptEbfiduRl0+tHg6gTR/3heau7p8VzvETXjVZ7T5ub6HzQivf11Glc72vSu+p2/GyuvvSifrvV+TiMu9123OrdWS1Kv1HkarjdL1XsK1mqra5YTVkvk0beaw4NBqecUzWBWF4y7OIx5RoC8lcBkz9KypmZ287Gw+AWoGjoAhLTt21bC2wrBndwDhBDQ2cbM/F+PRMfjreyD537jcweD7RKjaFJhvNjVu2/KVlpjaXY6nz7TEaSp+uUxrjTHLNpKEZ5QJjB7JL1qrF7YC4ZxxpY26PKWJgH6SUZVRi03pQvd9IOc1KPREqais7wrHIZOvGP1HsgfNSucDe53VFQPuqRonoPTdLg3Ee5v+otH+Vrqm5BkVhK7qXfW1WftMRYesWeU+YV9w2MNDPgo3rOvFzfyJKnZC5LwtktECMJRl/m+F8GZPNsJ2Ml84WUU22I5iwFMmUwg/TMx9EXdJGXaIlXXcHBOA9fS/adjGAsFeICnWKzoZxph1/ZC7igWt+B0lWMbwbtVjMatjrN6PMbmyBNpxRvm/3AcVAhL8yr4NM5EdKs7HA7ElpiL9uipCxdrPnkVnl+GTTLS+7K/NLF2IB+xZK8jpd9CvNkBN5uMzpdDKIdrgU0jiDDkjhMXEjwUGeiBF/AhAoiBZ8TmuCRp+1YT5ksNUrcADto/fwInT1hYvE0QZ6KHlUKygvy8Ojdr8fvf/v95MNpJfz373/e7jRaEo0ep9adYxoXO1mdt+U9BvmE3Q85obfdvpHu4Ifelo+wRG/b+1zR2/ABY3zCcgdvXDOuhwSmGlq68zhzWlC8n0OcMO0/fdq+E32OvSYuGnjBdX20uh89+ZHlAL2N+98rBLwzJu4MxFuDsxy5SvrTToDX6dNn9Npulu468YV6zXfjXnpi/r9JuKf1S+XWW+T6zWz714oDlG//9FM/+A9QSwMEFAACAAgAAbmITFmugxqhAQAALAYAAB8AAAB1bml2ZXJzYWwvaHRtbF9za2luX3NldHRpbmdzLmpzjZRNb8IwDIbv/Ioqu06IfcJ2Q4NJSBwmjdu0QyimVKRxlIQOhvjvq8NX06aD+NK8ffo6duVsW1GxWMyi12jrnt3+w987DUizegW3vi4a9Ix0ZkQ6g0magUglsAqSHz89ybszETJm0plON59ka0p+DOnNnAtTxlXAQgc0E9DygPYT0NahxL9eZYeq9hWV2jxdWYuyHaO0IG1bos64Y9jNu1vlAisw5qAvoHMeg2fadauJPDs+dSnKXIyZ4nIzxgTbUx4vE40rOWvKv9go0MUPX+6Bzkv3bejZidTYkYWsmnjYo2gmlQZj4JD3eUgRhAWfgij5dtz6B/WM6wVV6Dw1qT3S/TuKMq14ArUu9foUPiYLr1o3uxR1zsLa7omHewqPEHwDumY1eKTwQFQrdcUPVBoT6kgNrff8hArks1Qmh9QdiiBHhyXbpu6dC3XHHzBvhLAyQovARGZNF8cVU2+Dg2sqWcehmRchMZQXA5oKfZyfRO80tnqN0P4rYtxaHi+y4nYobkbqOJjiGfRIzpGEjOsl6AmiKOr5vnRy/3LetXZ/UEsDBBQAAgAIAAG5iEw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G5iEwM0rasbgAAAG4AAAAcAAAAdW5pdmVyc2FsL2xvY2FsX3NldHRpbmdzLnhtbLOxr8jNUShLLSrOzM+zVTLUM1BSSM1Lzk/JzEu3VQoNcdO1UFIoLknMS0nMyc9LtVXKy1dSsLfjssnJT07MCU4tKQEqLFYoyEmsTC0KSc0FMkpS/RJzgSqftq542bxCQVfhyf51z6bsVNK34wI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AG5iEw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A7mITFgmFhyrFQAAfCQAABcAAAB1bml2ZXJzYWwvdW5pdmVyc2FsLnBuZ+1Za1hSabsmc2pqOk1O40wHnaYmajIr0zzrTGlqKXQ2TzhNmpqKiSKhAs10MFNjlNLRBCct8gTkWUGhyUY8M0bCJCIVAuES8BAqB+FDv72/b669r2vva//af/rBxf2utVjPvZ73ud/7eReZxyE+q1duXAkCgVb7+XqdBIGWBoBAZn9+vMx0xD/7/kemryVJJ30Ogaj9m+WmgXnU9wHfg0A1+E/05xdOrrjsG5QEAq1PXvgsGblofQUE2v6pn9f3p6/AFMJjWXGoFvbkfNGU2ZSZ3Qa7deC8wltfVvzw3YkVmUszD20vNyec8Fpxe82hdb3fXfjMLHfd8XUEv+3r/nSys7TQFYenkYqNMPSYfOyYWimcD5p4UMVvOyvkNVWmqkJ8eiYGfKy3YCZ+X+6jYhkNNSgRxhIEej1Utezo2kdZvDfi6O7n8PMg0NX7OzCn2xPtMXNvMhTZJsqOZ1zkTkWG6RJj/QHTcDhZ/iiEmb8cBPrz2F5hqqptdihz4aqwVPlZxyWm3xvXBwQeN1S0W4an1xA71LKZ5aDmYC/uhtGHmotJuqWg0D2W6wPwnoa5eBLOgAZjZJe/BPexdEKVxxtFkwgua1sDSZqHYTUSsSYcN69O0T4I61CUsOV1HA8BpGcujAvJU8PeJ/Ywqzl7q+qUUV0uypeKVaBhd9vtRcoWGakswyr1ndiicLl1+sS7n5ZbOfH6OON2kCLWbJtqCzv+7VeeJWhpoTiRxtRecjUSJ95zoeF/rYinCjyA1Ok+R7ysTTlwlx0Xd9iOFaUPsmYEzZTOYnLIOiVDdUU0Njt9hLt1xhLUjLW1KWoEWzlr6EaDDg/t5E8Wj9eWxmz6aAX5ereLEjLkmDxTo6LbQc1q76cE2e4umpobPuKDpe0LYquAPz89+fvLANdPBsxB4+IfBj5z3lVlUfyc2zY7kuaWMPq8WtpTr4dxeRYtj0mpY+LJXGj9pWBseFOIykOGgFCtMO8HxOhaYXaVxbONgT0kpGiNBOJ9CsuZC6VCf8POtVtb4Y+ZR4XaFvjTIg9QpH2c9B9PcRG9PMkYt9qG4FsFbeHFAHYNJdzURl3RZBXSvUXfE26YEqsjdEa9zNMzcd4uIb9C3RHpJYn0PmUVInCqZPe5eOAr6EZZ4kl8zfgFaY+4lVdQ0qBqabPDCSGFTTwL9bkxHmGS2BsoCJdwFXBhjSqpk35n/BjK0wwEJ19Ld9+LMMuzILucCLhSDX4VezwymDj6kn8N8TUhMqnF9MAOKZeYoXeGUmxlo5XSvtRahR6m+0VxZjMxUnRp5HBzdXS3SDn6193rXmH8lbeKJy4GU9Pebk3MlWsK5Q57CqYPcA0m6tZGUk8Qdn50B/eSe0NOdk/9OJQ82NpgCB2Jcm+gOXAuhQXayugXcXXph3YK+ut760iXo4KlFIAY8woW4Hm95zY57gImWxqlVH1ZwoZ2SBBWaxtC7yTmU2Jaijsr5ylqqVNkSzBqHgZUsC/Ar8HdGckDd5E0vKK6jEdURAnB7hkRW9Tp6wSXzUHwxk9yyMXRo9e3TynhRC9+5lkI5GjffblzUNeKo8TOu8XvIpjIUCz0FwmCUkeONLg4d2svMTsRAmTkqzqlYGvYWfv4b46OWZRe/33jvszb/hy/6K7Mix9553P8YoXSb7gHsGG2AAUXtxUoR8e6q9NsowwYXp0yNiqMn+oMu/LmBv7wTnFsCQK9uqH8XAg7rL4nm+wGBwhEfS/GU9z0+/FEi6CD4jGE1WGHcCzHZXouSPUJ2uZiOmXbGLo0hGP7ihZvHxn60Sm/3yKFOo+M01ciDQrMF6DXX4VzeroGtFQE8TPJ6MXd3CREMDgY+eKeRYHDz0exNEmjIEzGcQNqBaKeoNl4BikrOWig/mY772D0t/528HuvO98/P/tsB0D5tWuulwCNbeyRmKMZOZ1TgGSI3YsqUsdRgCHYrI11S/FkA1WN6GpGWq99Y1e2q+YEflDfO9k7Z6pCJulpOdvX6nBLcYz6rwrkESwnlQeN3tbD27SuqpdLiSqwqcNsjhqeuTKYHknMFx1wL6gTBh/U5WE4zePAweemVQ74Ace9S8CnZjiCfyyMyskJpUaOReVUoX7blnuyx4sXJDY9BvSXRnCg86SAKS6WO+936WEOtmZc3lBW4RETLOva72cjsSgNDuyQzPRrk5y3njl/ptafTNxRBGGQKMgwAcDcXVRrUIj2SQhkRXNWSuHA6YJpJ9+do7PZtPJznvcyN6t6w6cHJSeBHLezY04oPGsYatdmyruAjYwQCgSeHM8vm1RJvjNlMw66e+haI4AAPe1DPonuXuHbwWc0OG8NgcJ4hPLi4mrwabUtklIGuYWwI6BjQ4J8iN8N1oeZCjMiVVolArZP2ujOsqyfnckmF9tEFbpgVzxKL717yzc0Ing+/mTffbQdTtrjVphfosGURFdCq/trSRS1llpwIdDe26xC2f4Kf/1CX9rOgi0BLSwZFpawLCLd+xSZgs8J7a91VhbuLYgNjuOHAF37w6xxmkJRUitDPf7Cm5siVKfN7Ac4dOAgRcHz4BmkdL7hpcuYZgno9aHSXWA75LPa7kxfSDHCmQtU7a256UuWmD8iU8Axzuf7uvwDqgglwVRypCaORo6aB1pzCZRgqJSG8QCYW7oji+1lf52+moxoayoZfyma3u7ybfSlYFt+ffmFTZnZG0s+rlCkCM4l1N1+cLuGWx0V28YUACRJLM6kmUAsdOdgCnSo37s5W4DD9Er354t2f2HHtFraEjprdOON7SfO99TfLq2lOg7kiXa7PGaLUkwyxwN/NSh/JR3mzffRY0m9LOpSUPMrk+U0nytIfNE7KPnvNlcqX4l4kV7XMr8ERP18IPkj5xjmq2EDCBSYFW0GAn1xa4fJLH/6H+BwqqKBf8fkre8y/7dLP8AP8AP8AD/AD/AD/AA/wA/wA/wAP8D/Z/g7BSXCzH5sQqT/8w2KdxWNoGXEMhkpTfkuE0xySh3N9bnD1Ev2hju/oo2HzxzQCcLWgkBwqrq40bWkNSTCKI7y1L2q6E87kJBfIWEgRXtqjRluKk+kfZuaF+ITrhviDxHbKmtZr1RKLQh0ebp1smNT4EyfcboTnUANQREDC2Vw18ciHzgXQzXGEF2KSGhpYcpyGn0chcL0A6+iStx5AYLUdw8y7sBw82poNm7yD0u8FU4/eQHqrn4JJic50ZjaMTbboJGVsOKHUhkRTOTQt01BfbMzggTRQUqHKo2hpONDnx+EFKkWXkjTZGiKShr2POtlkGdAozVotO991hVlWyX2fZl1Az/tHpoeSbs23Gg5/1NXRZkcvufFIpNt4JLZ4STOZGa0Iwb4abnV3PNm88AOmbm7kqFiiksEGqfszbrnJ+9orq31mEt0+sZ/rPGWTsXCRU1cbNH31hbSyBJs7rquenqrrUCu3GZZkxPDDOVXe85K/MMLGDszDNddgBFZ1wAW9ItjvlXaeM2MZtpFTtVVhkhduuLTcxO+JrkU0Yn0kGS+rBqRV0jg63v9oh0534KHhSviPYLOQU/XUTE8tkbSTFuSBw1af7SldXWWOQJeFQp5x4s/O3BmWmI4XuK24xAPekPZNjtysLWbqusMasoFjhc81iCIgCG9PJqeDS2f1di/MrGAjjJkfQCZoayCFwI7mpAoIeeQPfEEJidG1NnlN5v6lpEFLbKFwgmK+ILmTk58rxSBWXn3SUW0X/pLtxOzGeZdM6fK9B7CRoZyW5TwiK0Mm/oifQMUaM5K6YSeOdo4EJ8W6QmCN+opx2aL0VuQfNzgniThaMNEqYHpZ088RXyawj2LBuMwj1kEC7XW/lo7AGfcJsd/Nzp10K1UurehH24glEbwMaOtgr9QTMKMyo3OFm9NFsCQPZsPNSnONPWaBsuaK6bOUAA9yj9EuP8csifUR1MEQ81Dj/1nBAGBdwZy90DYvjCqspFBGHhJ8fTiGujxNHrkmgeCmcqQi/wJQon+IRFnLWxcAq8E9Gutk+kXnozlt1CnOJUo9mt7L67z4Io4R8ro7kCG1G+fJMGPzop882RqA8PhNJ8V0z2nXQmrxnHru/VqdWM5y7G7OTiw0ECOoeOLUZt0/ajHZXL54xKPxXcvBi2fRXL+7G/xyZv6LfwH4je93pEqf1QwJOsCql3XLMzJ+L1AWAy+nak8Zx+fgXlM9DFVaWxJ9NF1Cu3j4qSvYbir4Y3gus1H7iS9fQC/P/z5hiOZecO2mUMrBbfL9dXN5wq6Unlf+JVX98S1RyJfYEZtBJ3zU/Y6xONSuatI0z8gMsw0GdPqjai5QRp2sD8tDy4whSWMDxWsEs69a2wby3+1Jsp9WRVcAHLse2D840VVpevnC8RsZn+a1vfUlsqLEWbB4DJGHGvjmbFYdAiYgs8iXCDSWN7eJwOOlb+sT6efEvNxH5f+XCkNSWCsLM7mcHb5Ihgosbha0Omy+/nMq4Jdw/1VaW5HSE8Nk3icXrRt/t0cYtaPuxc7mSWO+dKzbQK5MN/jeYqIcLtkLioHv0hSMUHDzQNOOxno2UFT5sjOHM+9JMcnjVN9t4pI/H5kMIzGNM6rcG81acSoe/yGYJ9Zxc/Vu7lTSa6K7cIaU50Ub9flAc13qjC96k5Vi5WmjSB3xra0WrE7Uw940FiAXUiU8+cSN5xoe9HVa4AV/sSJvK3Q60K3XJqC0t6zlzW8zLtJMZhiCJu6XhxdcZ54lsXnQBaK0n91C9whwprs6+bXFH/1/nZczwt3T2Us//ibX/hZYYdhDEgwFLb8QBssqZGjUQdkr8zjvrvDNq0C2x2q3+TxVchh7RBzi507TfQlj99sfvqmixV3H3HvuLj6X1zQ4Mqb1w85Ql85xJU4MeJpPHQT+byrSFvHjU8b3EN4MBIZig+A7eNshCxU9G3PeTlUkSSOiSi30PjaUMTfFvH4ZeYQTFbpj+B2OomS2h43/xm452In8NRFxaRfqB3Ld/Zb3YJ1gAfaD76H7CEARH7z7Y74zbxJ4h1h0ChzYAshM9psDTXNjffYB/2WWPrbCKZyK7QaXasYQQKNbUP9rKKbRSPz44tajWPl56LeIsLE1eFcoHH15VOhz1n5BefTnsFKDKMIy4DJ+yK99Er6Da+b8ucsD0zQ0gqzeJ32CU35azU9ElK7BknkrA84wa6RiqzanU7bS/4e/hfLfHhqEIuafz6VTVkUk//hABU2ZVFeLuhP3WP3eS/MQmkazI2yCi3s6ko7vUqymuIfDh1LemEtQF9yFz65eQjjcoaj27AhQ9v4fVOvn90o/aIIMT+1TEqNHlojmKg43vsEi2hwOW3vjfLfURozUcDSS94t95z7fXLLj/cSC3l7lqafnL1S/SAtKuaeXO1T5pA87b1YCoX/zsL4bs73wjnIv8iEHZ7ftgx5Mvx3wtb9uQmnqjl8Bw+wsUp96uFtislOvoRotdqHrjsWBBnRieWr+9XDGwIAdbbi/kOAP2WHIZ714hqH1uggrnilNnm9V0sd9s0n4U5aXhMT+V6ows4eXOupnxiQecy2iNHPLYqrTdl6glkvfATzN+mo7L/maibXktP6NM4TM6SOOb1A8m2uj1VMySbotnat36kb31cQtKlLn5j9qBvKf/PQwqgd/YYzrR5sVbD2oTYK9wct6OlwGF67wxfLOc4mY8MLANNsc54Y3AMrxGkDA3d1RxZTJ1bhjLoBS9bcH+J93VuQBeCS9KkrpN77kXTkEuOguxXgh+T7TIWoHW7ox8k+/5FDRTrwT2n1+o3d2Na+EaIpFDVN+yyyvGEJi15kmfyMmUMu51cpWKQmTqZRmznIpOEZyewIk+nkrUK686C37Yp3FI1Zu3W3xtrAReZu/yqloU6wX7imO3Do+FjEiA2X8skcTTnZbPgkEcgKAOMbNtJRpUcXqTwe2VX9N6X3evAu5FsW6GF7zwn1C0rLA5OulGKww4E35dfbssjaS2E3V2auQjP76Y2XWsqhv9qN6wKyw+jimgWB3USW8PmyeHsKv2b7bUQ6wubrgjr/MJViU1nGLfIwmC5OXD9Q34kbL6QJKSfq8Zx06QEfT6OGgzfMsT0RBRo5FJeqd/BP6bEInb3inKOc/AJwvcR4tgtfs/KavtjwVeOitxW4neCnMOSMjsVk9jJ5l4Mz4CMLK3qXq6o1SYrz3Yqo9fjjGGzbASjpPn8y82o2jd8YOhIZZvvpCfHunf2VrlaLNchqZG8L5/bMae/u5AIucZGkzYTQEeaKYKALwOZUidNGrtq07B31GNiCJ9wiext+ytCv5m70yt0028SaV9SEjkCMUkcW+r2ahmtz3yUbAw79JEDiC7jvrPC54PaVhFXoDBPzkyIUdSu+Ce7+aJF8HpjvFoTi2iWLF+tVao+IazzsGL4w8dKvDSwy4wTK5qzQji/cTWt9YZWFGa6JplvQgTqtXuaJ0yunNnpVvFb4pXRQpkcvMKE4LbfkVzzjsOWKYWpaa/GR2Ss2aDCFaWyL9T03yDYQFo3l8D99j3/QPvadVGFarSzcTV2hYnoUyduSYUogcqb3AKeefT68NGby6dK1w58fHiBGsFOYUMzYKUV6KCZs+2WGchKxUShOvAdNnrr4XItsW6Vxt+5S6Tbc+HsENvWH7j/7RAvmlTpewx6SdQOVrssW3PVbY/BIECs/0It7yF7o/+8bTq77W9MgNQ2WDp9OMDXhLQamHM7dcm2BnbpjU0L9YsdSqkuFGVJ+SMsjJgJuTBIKBXz9z4w3Z1tWxJny2Y0FDcdp7ucrnaddxqjGhTZ0sf8AcMGlMbk4l1ZdxlfYeSAcl/4zsUcg12R8NQXF08Bvh93pvq9ThGKJ/ZT7W+V+dO6Mhlo7D3ptR7pG+1lJNzGk3s9K3+OGtA/rcH2Y8YTDoLJMVoyHrms6kZzHwc7U+XiavF5ggaA2eurfrC352Bw++2gvpgLTWtzxgLU+Fxm1SdgYOLP0qpPKKEoelCRcoQNt3W7CWv4fQUZPchhkSwAqlqgKKQqfHwvEW2Hn3hy841Lo2JMMmBnCmdD0W5YV1dP2ojOmzn+ztq/KNb5kegTQZwq2jriZSAlzULXczc2OovTpuYT7zMmchPrc06T0qS4x2i4hX877CPR08K7jr9QLToq0kbSw9v18+boEK1Nr/va46herZ0EjyABzier+VMND/fAy7kJxi2l7Iot+MAM1uwoDZPU6JwVaFcAyPE4kR9N3LfxlLjZa7zB+pvlWbEcJWQYCNcO8LECgp9/ZLwGBVi3C17w0VRsfAjKdk7841uQx9/paytem4wEFMLratKFpsDBdCqe/f0EpM25JHzI37bIYySdviqO7J0zLKYP4KQj0muxnPTiRaB85N9G+Fj+CM86nbDVt+gBb97u2WuObd+9woBXOiOB1ZuGzpjAgP2+IF/XQDz//A1BLAwQUAAIACAADuYhMfxS3iE0AAABqAAAAGwAAAHVuaXZlcnNhbC91bml2ZXJzYWwucG5nLnhtbLOxr8jNUShLLSrOzM+zVTLUM1Cyt+PlsikoSi3LTC1XqACKGekZQICSQqWtkgkStzwzpSTDVsnCyBAhlpGamZ5RYqtkZmgGF9QHGgkAUEsBAgAAFAACAAgAQ5RXRw3AMR7AAQAA2gMAAA8AAAAAAAAAAQAAAAAAAAAAAG5vbmUvcGxheWVyLnhtbFBLAQIAABQAAgAIAAG5iEwVDq0oZAQAAAcRAAAdAAAAAAAAAAEAAAAAAO0BAAB1bml2ZXJzYWwvY29tbW9uX21lc3NhZ2VzLmxuZ1BLAQIAABQAAgAIAAG5iEy/phmOPQQAADQTAAAnAAAAAAAAAAEAAAAAAIwGAAB1bml2ZXJzYWwvZmxhc2hfcHVibGlzaGluZ19zZXR0aW5ncy54bWxQSwECAAAUAAIACAABuYhM2MZ1ibgCAABPCgAAIQAAAAAAAAABAAAAAAAOCwAAdW5pdmVyc2FsL2ZsYXNoX3NraW5fc2V0dGluZ3MueG1sUEsBAgAAFAACAAgAAbmITP2k1iQQBAAARRIAACYAAAAAAAAAAQAAAAAABQ4AAHVuaXZlcnNhbC9odG1sX3B1Ymxpc2hpbmdfc2V0dGluZ3MueG1sUEsBAgAAFAACAAgAAbmITFmugxqhAQAALAYAAB8AAAAAAAAAAQAAAAAAWRIAAHVuaXZlcnNhbC9odG1sX3NraW5fc2V0dGluZ3MuanNQSwECAAAUAAIACAABuYhMPTwv0cEAAADlAQAAGgAAAAAAAAABAAAAAAA3FAAAdW5pdmVyc2FsL2kxOG5fcHJlc2V0cy54bWxQSwECAAAUAAIACAABuYhMDNK2rG4AAABuAAAAHAAAAAAAAAABAAAAAAAwFQAAdW5pdmVyc2FsL2xvY2FsX3NldHRpbmdzLnhtbFBLAQIAABQAAgAIAESUV0cjtE77+wIAALAIAAAUAAAAAAAAAAEAAAAAANgVAAB1bml2ZXJzYWwvcGxheWVyLnhtbFBLAQIAABQAAgAIAAG5iEw129mtaAEAAPMCAAApAAAAAAAAAAEAAAAAAAUZAAB1bml2ZXJzYWwvc2tpbl9jdXN0b21pemF0aW9uX3NldHRpbmdzLnhtbFBLAQIAABQAAgAIAAO5iExYJhYcqxUAAHwkAAAXAAAAAAAAAAAAAAAAALQaAAB1bml2ZXJzYWwvdW5pdmVyc2FsLnBuZ1BLAQIAABQAAgAIAAO5iEx/FLeITQAAAGoAAAAbAAAAAAAAAAEAAAAAAJQwAAB1bml2ZXJzYWwvdW5pdmVyc2FsLnBuZy54bWxQSwUGAAAAAAwADACGAwAAGjEAAAAA"/>
  <p:tag name="KSO_WPP_MARK_KEY" val="2f217668-7887-4b64-b91d-0e2e1d0eb83e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5.2.7"/>
  <p:tag name="RESOURCELIBID_ANIM" val="484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PA" val="v3.2.0"/>
</p:tagLst>
</file>

<file path=ppt/tags/tag35.xml><?xml version="1.0" encoding="utf-8"?>
<p:tagLst xmlns:p="http://schemas.openxmlformats.org/presentationml/2006/main">
  <p:tag name="PA" val="v3.2.0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PLACING_PICTURE_USER_VIEWPORT" val="{&quot;height&quot;:4805,&quot;width&quot;:6001}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UNIT_PLACING_PICTURE_USER_VIEWPORT" val="{&quot;height&quot;:4805,&quot;width&quot;:6001}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TABLE_ENDDRAG_ORIGIN_RECT" val="589*174"/>
  <p:tag name="TABLE_ENDDRAG_RECT" val="289*316*589*174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Office 主题​​">
  <a:themeElements>
    <a:clrScheme name="自定义 28">
      <a:dk1>
        <a:sysClr val="windowText" lastClr="000000"/>
      </a:dk1>
      <a:lt1>
        <a:sysClr val="window" lastClr="FFFFFF"/>
      </a:lt1>
      <a:dk2>
        <a:srgbClr val="323232"/>
      </a:dk2>
      <a:lt2>
        <a:srgbClr val="FFFFFF"/>
      </a:lt2>
      <a:accent1>
        <a:srgbClr val="C00000"/>
      </a:accent1>
      <a:accent2>
        <a:srgbClr val="323232"/>
      </a:accent2>
      <a:accent3>
        <a:srgbClr val="C00000"/>
      </a:accent3>
      <a:accent4>
        <a:srgbClr val="323232"/>
      </a:accent4>
      <a:accent5>
        <a:srgbClr val="C00000"/>
      </a:accent5>
      <a:accent6>
        <a:srgbClr val="323232"/>
      </a:accent6>
      <a:hlink>
        <a:srgbClr val="C00000"/>
      </a:hlink>
      <a:folHlink>
        <a:srgbClr val="323232"/>
      </a:folHlink>
    </a:clrScheme>
    <a:fontScheme name="lvfdl1gf">
      <a:majorFont>
        <a:latin typeface="Source Han Sans CN"/>
        <a:ea typeface="TypeLand KhangXi Dict Trial"/>
        <a:cs typeface=""/>
      </a:majorFont>
      <a:minorFont>
        <a:latin typeface="Source Han Sans CN"/>
        <a:ea typeface="TypeLand KhangXi Dict T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tile tx="-762000" ty="0" sx="100000" sy="100000" flip="none" algn="tl"/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2071</Words>
  <Application>WPS 演示</Application>
  <PresentationFormat>宽屏</PresentationFormat>
  <Paragraphs>252</Paragraphs>
  <Slides>31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Arial</vt:lpstr>
      <vt:lpstr>宋体</vt:lpstr>
      <vt:lpstr>Wingdings</vt:lpstr>
      <vt:lpstr>Calibri</vt:lpstr>
      <vt:lpstr>楷体</vt:lpstr>
      <vt:lpstr>方正字迹-子实正楷 简</vt:lpstr>
      <vt:lpstr>DFKai-SB</vt:lpstr>
      <vt:lpstr>MingLiU-ExtB</vt:lpstr>
      <vt:lpstr>Comic Sans MS</vt:lpstr>
      <vt:lpstr>Source Han Sans CN</vt:lpstr>
      <vt:lpstr>FFont-Family</vt:lpstr>
      <vt:lpstr>微软雅黑</vt:lpstr>
      <vt:lpstr>Arial Unicode MS</vt:lpstr>
      <vt:lpstr>TypeLand KhangXi Dict Trial</vt:lpstr>
      <vt:lpstr>等线</vt:lpstr>
      <vt:lpstr>Cambria Math</vt:lpstr>
      <vt:lpstr>文道楷体</vt:lpstr>
      <vt:lpstr>黑体</vt:lpstr>
      <vt:lpstr>KSOF5A86B90A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大魔王</cp:lastModifiedBy>
  <cp:revision>483</cp:revision>
  <dcterms:created xsi:type="dcterms:W3CDTF">2018-04-10T12:15:00Z</dcterms:created>
  <dcterms:modified xsi:type="dcterms:W3CDTF">2026-05-13T00:27:36Z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KSOTemplateUUID">
    <vt:lpwstr>v1.0_mb_0xmz6K93Ud3n4MIEwrfp/Q==</vt:lpwstr>
  </property>
  <property fmtid="{D5CDD505-2E9C-101B-9397-08002B2CF9AE}" pid="4" name="ICV">
    <vt:lpwstr>03A2A9A99C9547E4A45EB72AE55F50DC_13</vt:lpwstr>
  </property>
</Properties>
</file>