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84" r:id="rId4"/>
    <p:sldId id="275" r:id="rId5"/>
    <p:sldId id="259" r:id="rId6"/>
    <p:sldId id="278" r:id="rId7"/>
    <p:sldId id="281" r:id="rId8"/>
    <p:sldId id="282" r:id="rId9"/>
    <p:sldId id="279" r:id="rId10"/>
    <p:sldId id="283" r:id="rId11"/>
    <p:sldId id="272" r:id="rId12"/>
    <p:sldId id="297" r:id="rId13"/>
    <p:sldId id="268" r:id="rId14"/>
    <p:sldId id="260" r:id="rId15"/>
    <p:sldId id="286" r:id="rId16"/>
    <p:sldId id="287" r:id="rId17"/>
    <p:sldId id="292" r:id="rId18"/>
    <p:sldId id="293" r:id="rId19"/>
    <p:sldId id="294" r:id="rId20"/>
    <p:sldId id="288" r:id="rId21"/>
    <p:sldId id="295" r:id="rId22"/>
    <p:sldId id="289" r:id="rId23"/>
    <p:sldId id="270" r:id="rId24"/>
    <p:sldId id="267" r:id="rId25"/>
    <p:sldId id="264" r:id="rId26"/>
    <p:sldId id="274" r:id="rId27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C1F4F"/>
    <a:srgbClr val="E9A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7" autoAdjust="0"/>
    <p:restoredTop sz="86483" autoAdjust="0"/>
  </p:normalViewPr>
  <p:slideViewPr>
    <p:cSldViewPr snapToGrid="0" showGuides="1">
      <p:cViewPr varScale="1">
        <p:scale>
          <a:sx n="78" d="100"/>
          <a:sy n="78" d="100"/>
        </p:scale>
        <p:origin x="72" y="360"/>
      </p:cViewPr>
      <p:guideLst>
        <p:guide pos="416"/>
        <p:guide orient="horz" pos="648"/>
        <p:guide orient="horz" pos="7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7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 preserve="1">
  <p:cSld name="Title Slide">
    <p:bg>
      <p:bgPr>
        <a:gradFill>
          <a:gsLst>
            <a:gs pos="0">
              <a:schemeClr val="accent1"/>
            </a:gs>
            <a:gs pos="100000">
              <a:schemeClr val="accent1">
                <a:lumMod val="75000"/>
                <a:alpha val="95000"/>
              </a:schemeClr>
            </a:gs>
          </a:gsLst>
          <a:lin ang="3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" y="0"/>
            <a:ext cx="12191998" cy="6857999"/>
            <a:chOff x="2" y="0"/>
            <a:chExt cx="12191998" cy="6857999"/>
          </a:xfrm>
        </p:grpSpPr>
        <p:sp>
          <p:nvSpPr>
            <p:cNvPr id="3" name="椭圆 2"/>
            <p:cNvSpPr>
              <a:spLocks noChangeAspect="1"/>
            </p:cNvSpPr>
            <p:nvPr/>
          </p:nvSpPr>
          <p:spPr>
            <a:xfrm>
              <a:off x="10340504" y="104612"/>
              <a:ext cx="1545268" cy="1545268"/>
            </a:xfrm>
            <a:prstGeom prst="ellipse">
              <a:avLst/>
            </a:prstGeom>
            <a:noFill/>
            <a:ln w="254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5400000" flipV="1">
              <a:off x="2667001" y="-2666999"/>
              <a:ext cx="6857999" cy="12191998"/>
            </a:xfrm>
            <a:prstGeom prst="rect">
              <a:avLst/>
            </a:prstGeom>
            <a:blipFill dpi="0" rotWithShape="1">
              <a:blip r:embed="rId2">
                <a:alphaModFix amt="30000"/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8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7245" t="-4101" r="-33133" b="-26065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11398" y="294902"/>
              <a:ext cx="11040036" cy="6293597"/>
              <a:chOff x="10504822" y="7093407"/>
              <a:chExt cx="8895897" cy="577774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10504822" y="7155014"/>
                <a:ext cx="8895897" cy="5716134"/>
                <a:chOff x="1839955" y="595101"/>
                <a:chExt cx="8895897" cy="5716134"/>
              </a:xfrm>
            </p:grpSpPr>
            <p:grpSp>
              <p:nvGrpSpPr>
                <p:cNvPr id="58" name="组合 57"/>
                <p:cNvGrpSpPr/>
                <p:nvPr/>
              </p:nvGrpSpPr>
              <p:grpSpPr>
                <a:xfrm>
                  <a:off x="1839955" y="595101"/>
                  <a:ext cx="8895897" cy="5716134"/>
                  <a:chOff x="1839955" y="595101"/>
                  <a:chExt cx="8895897" cy="5716134"/>
                </a:xfrm>
              </p:grpSpPr>
              <p:sp>
                <p:nvSpPr>
                  <p:cNvPr id="60" name="任意多边形: 形状 59"/>
                  <p:cNvSpPr/>
                  <p:nvPr/>
                </p:nvSpPr>
                <p:spPr>
                  <a:xfrm>
                    <a:off x="1839955" y="619432"/>
                    <a:ext cx="8842225" cy="5621688"/>
                  </a:xfrm>
                  <a:custGeom>
                    <a:avLst/>
                    <a:gdLst>
                      <a:gd name="connsiteX0" fmla="*/ 344602 w 8842225"/>
                      <a:gd name="connsiteY0" fmla="*/ 0 h 5621688"/>
                      <a:gd name="connsiteX1" fmla="*/ 596459 w 8842225"/>
                      <a:gd name="connsiteY1" fmla="*/ 19570 h 5621688"/>
                      <a:gd name="connsiteX2" fmla="*/ 596459 w 8842225"/>
                      <a:gd name="connsiteY2" fmla="*/ 23824 h 5621688"/>
                      <a:gd name="connsiteX3" fmla="*/ 802369 w 8842225"/>
                      <a:gd name="connsiteY3" fmla="*/ 268024 h 5621688"/>
                      <a:gd name="connsiteX4" fmla="*/ 1022744 w 8842225"/>
                      <a:gd name="connsiteY4" fmla="*/ 52754 h 5621688"/>
                      <a:gd name="connsiteX5" fmla="*/ 1278005 w 8842225"/>
                      <a:gd name="connsiteY5" fmla="*/ 72324 h 5621688"/>
                      <a:gd name="connsiteX6" fmla="*/ 1483915 w 8842225"/>
                      <a:gd name="connsiteY6" fmla="*/ 290146 h 5621688"/>
                      <a:gd name="connsiteX7" fmla="*/ 1700035 w 8842225"/>
                      <a:gd name="connsiteY7" fmla="*/ 105508 h 5621688"/>
                      <a:gd name="connsiteX8" fmla="*/ 1978269 w 8842225"/>
                      <a:gd name="connsiteY8" fmla="*/ 127630 h 5621688"/>
                      <a:gd name="connsiteX9" fmla="*/ 2179925 w 8842225"/>
                      <a:gd name="connsiteY9" fmla="*/ 313970 h 5621688"/>
                      <a:gd name="connsiteX10" fmla="*/ 2387537 w 8842225"/>
                      <a:gd name="connsiteY10" fmla="*/ 159963 h 5621688"/>
                      <a:gd name="connsiteX11" fmla="*/ 2654710 w 8842225"/>
                      <a:gd name="connsiteY11" fmla="*/ 181235 h 5621688"/>
                      <a:gd name="connsiteX12" fmla="*/ 2847857 w 8842225"/>
                      <a:gd name="connsiteY12" fmla="*/ 336093 h 5621688"/>
                      <a:gd name="connsiteX13" fmla="*/ 3043557 w 8842225"/>
                      <a:gd name="connsiteY13" fmla="*/ 211015 h 5621688"/>
                      <a:gd name="connsiteX14" fmla="*/ 8842225 w 8842225"/>
                      <a:gd name="connsiteY14" fmla="*/ 665379 h 5621688"/>
                      <a:gd name="connsiteX15" fmla="*/ 8496773 w 8842225"/>
                      <a:gd name="connsiteY15" fmla="*/ 5621688 h 5621688"/>
                      <a:gd name="connsiteX16" fmla="*/ 0 w 8842225"/>
                      <a:gd name="connsiteY16" fmla="*/ 4956309 h 5621688"/>
                      <a:gd name="connsiteX17" fmla="*/ 344602 w 8842225"/>
                      <a:gd name="connsiteY17" fmla="*/ 0 h 5621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8842225" h="5621688">
                        <a:moveTo>
                          <a:pt x="344602" y="0"/>
                        </a:moveTo>
                        <a:lnTo>
                          <a:pt x="596459" y="19570"/>
                        </a:lnTo>
                        <a:cubicBezTo>
                          <a:pt x="596459" y="21272"/>
                          <a:pt x="596459" y="22123"/>
                          <a:pt x="596459" y="23824"/>
                        </a:cubicBezTo>
                        <a:cubicBezTo>
                          <a:pt x="592204" y="154858"/>
                          <a:pt x="684098" y="264620"/>
                          <a:pt x="802369" y="268024"/>
                        </a:cubicBezTo>
                        <a:cubicBezTo>
                          <a:pt x="915534" y="271427"/>
                          <a:pt x="1011683" y="176981"/>
                          <a:pt x="1022744" y="52754"/>
                        </a:cubicBezTo>
                        <a:lnTo>
                          <a:pt x="1278005" y="72324"/>
                        </a:lnTo>
                        <a:cubicBezTo>
                          <a:pt x="1285662" y="191445"/>
                          <a:pt x="1373302" y="286743"/>
                          <a:pt x="1483915" y="290146"/>
                        </a:cubicBezTo>
                        <a:cubicBezTo>
                          <a:pt x="1587721" y="293550"/>
                          <a:pt x="1677062" y="214419"/>
                          <a:pt x="1700035" y="105508"/>
                        </a:cubicBezTo>
                        <a:lnTo>
                          <a:pt x="1978269" y="127630"/>
                        </a:lnTo>
                        <a:cubicBezTo>
                          <a:pt x="1998690" y="231436"/>
                          <a:pt x="2079523" y="310567"/>
                          <a:pt x="2179925" y="313970"/>
                        </a:cubicBezTo>
                        <a:cubicBezTo>
                          <a:pt x="2273521" y="317374"/>
                          <a:pt x="2356055" y="252708"/>
                          <a:pt x="2387537" y="159963"/>
                        </a:cubicBezTo>
                        <a:lnTo>
                          <a:pt x="2654710" y="181235"/>
                        </a:lnTo>
                        <a:cubicBezTo>
                          <a:pt x="2683639" y="269725"/>
                          <a:pt x="2758516" y="333540"/>
                          <a:pt x="2847857" y="336093"/>
                        </a:cubicBezTo>
                        <a:cubicBezTo>
                          <a:pt x="2931242" y="338646"/>
                          <a:pt x="3005268" y="287594"/>
                          <a:pt x="3043557" y="211015"/>
                        </a:cubicBezTo>
                        <a:lnTo>
                          <a:pt x="8842225" y="665379"/>
                        </a:lnTo>
                        <a:lnTo>
                          <a:pt x="8496773" y="5621688"/>
                        </a:lnTo>
                        <a:lnTo>
                          <a:pt x="0" y="4956309"/>
                        </a:lnTo>
                        <a:lnTo>
                          <a:pt x="344602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8506" cap="flat">
                    <a:noFill/>
                    <a:prstDash val="solid"/>
                    <a:miter/>
                  </a:ln>
                  <a:effectLst>
                    <a:outerShdw blurRad="127000" dist="381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/>
                  <p:cNvSpPr/>
                  <p:nvPr/>
                </p:nvSpPr>
                <p:spPr>
                  <a:xfrm>
                    <a:off x="1844277" y="595101"/>
                    <a:ext cx="8891575" cy="5716134"/>
                  </a:xfrm>
                  <a:custGeom>
                    <a:avLst/>
                    <a:gdLst>
                      <a:gd name="connsiteX0" fmla="*/ 8488264 w 8891575"/>
                      <a:gd name="connsiteY0" fmla="*/ 0 h 5716134"/>
                      <a:gd name="connsiteX1" fmla="*/ 8236407 w 8891575"/>
                      <a:gd name="connsiteY1" fmla="*/ 22973 h 5716134"/>
                      <a:gd name="connsiteX2" fmla="*/ 8236407 w 8891575"/>
                      <a:gd name="connsiteY2" fmla="*/ 27228 h 5716134"/>
                      <a:gd name="connsiteX3" fmla="*/ 8033050 w 8891575"/>
                      <a:gd name="connsiteY3" fmla="*/ 273980 h 5716134"/>
                      <a:gd name="connsiteX4" fmla="*/ 7810122 w 8891575"/>
                      <a:gd name="connsiteY4" fmla="*/ 61263 h 5716134"/>
                      <a:gd name="connsiteX5" fmla="*/ 7555713 w 8891575"/>
                      <a:gd name="connsiteY5" fmla="*/ 84236 h 5716134"/>
                      <a:gd name="connsiteX6" fmla="*/ 7352355 w 8891575"/>
                      <a:gd name="connsiteY6" fmla="*/ 304611 h 5716134"/>
                      <a:gd name="connsiteX7" fmla="*/ 7133681 w 8891575"/>
                      <a:gd name="connsiteY7" fmla="*/ 122525 h 5716134"/>
                      <a:gd name="connsiteX8" fmla="*/ 6856299 w 8891575"/>
                      <a:gd name="connsiteY8" fmla="*/ 147200 h 5716134"/>
                      <a:gd name="connsiteX9" fmla="*/ 6657195 w 8891575"/>
                      <a:gd name="connsiteY9" fmla="*/ 335242 h 5716134"/>
                      <a:gd name="connsiteX10" fmla="*/ 6447882 w 8891575"/>
                      <a:gd name="connsiteY10" fmla="*/ 183788 h 5716134"/>
                      <a:gd name="connsiteX11" fmla="*/ 6181560 w 8891575"/>
                      <a:gd name="connsiteY11" fmla="*/ 207612 h 5716134"/>
                      <a:gd name="connsiteX12" fmla="*/ 5990115 w 8891575"/>
                      <a:gd name="connsiteY12" fmla="*/ 365023 h 5716134"/>
                      <a:gd name="connsiteX13" fmla="*/ 5793564 w 8891575"/>
                      <a:gd name="connsiteY13" fmla="*/ 242498 h 5716134"/>
                      <a:gd name="connsiteX14" fmla="*/ 0 w 8891575"/>
                      <a:gd name="connsiteY14" fmla="*/ 764080 h 5716134"/>
                      <a:gd name="connsiteX15" fmla="*/ 403312 w 8891575"/>
                      <a:gd name="connsiteY15" fmla="*/ 5716135 h 5716134"/>
                      <a:gd name="connsiteX16" fmla="*/ 8891575 w 8891575"/>
                      <a:gd name="connsiteY16" fmla="*/ 4951204 h 5716134"/>
                      <a:gd name="connsiteX17" fmla="*/ 8488264 w 8891575"/>
                      <a:gd name="connsiteY17" fmla="*/ 0 h 5716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8891575" h="5716134">
                        <a:moveTo>
                          <a:pt x="8488264" y="0"/>
                        </a:moveTo>
                        <a:lnTo>
                          <a:pt x="8236407" y="22973"/>
                        </a:lnTo>
                        <a:cubicBezTo>
                          <a:pt x="8236407" y="24675"/>
                          <a:pt x="8236407" y="25526"/>
                          <a:pt x="8236407" y="27228"/>
                        </a:cubicBezTo>
                        <a:cubicBezTo>
                          <a:pt x="8242364" y="158262"/>
                          <a:pt x="8151320" y="268875"/>
                          <a:pt x="8033050" y="273980"/>
                        </a:cubicBezTo>
                        <a:cubicBezTo>
                          <a:pt x="7919884" y="279085"/>
                          <a:pt x="7822885" y="185489"/>
                          <a:pt x="7810122" y="61263"/>
                        </a:cubicBezTo>
                        <a:lnTo>
                          <a:pt x="7555713" y="84236"/>
                        </a:lnTo>
                        <a:cubicBezTo>
                          <a:pt x="7548906" y="203358"/>
                          <a:pt x="7462968" y="299506"/>
                          <a:pt x="7352355" y="304611"/>
                        </a:cubicBezTo>
                        <a:cubicBezTo>
                          <a:pt x="7248549" y="308865"/>
                          <a:pt x="7158357" y="230585"/>
                          <a:pt x="7133681" y="122525"/>
                        </a:cubicBezTo>
                        <a:lnTo>
                          <a:pt x="6856299" y="147200"/>
                        </a:lnTo>
                        <a:cubicBezTo>
                          <a:pt x="6837579" y="251006"/>
                          <a:pt x="6757598" y="330988"/>
                          <a:pt x="6657195" y="335242"/>
                        </a:cubicBezTo>
                        <a:cubicBezTo>
                          <a:pt x="6563600" y="339497"/>
                          <a:pt x="6481066" y="275681"/>
                          <a:pt x="6447882" y="183788"/>
                        </a:cubicBezTo>
                        <a:lnTo>
                          <a:pt x="6181560" y="207612"/>
                        </a:lnTo>
                        <a:cubicBezTo>
                          <a:pt x="6153481" y="296102"/>
                          <a:pt x="6079456" y="360768"/>
                          <a:pt x="5990115" y="365023"/>
                        </a:cubicBezTo>
                        <a:cubicBezTo>
                          <a:pt x="5906730" y="368426"/>
                          <a:pt x="5831853" y="318225"/>
                          <a:pt x="5793564" y="242498"/>
                        </a:cubicBezTo>
                        <a:lnTo>
                          <a:pt x="0" y="764080"/>
                        </a:lnTo>
                        <a:lnTo>
                          <a:pt x="403312" y="5716135"/>
                        </a:lnTo>
                        <a:lnTo>
                          <a:pt x="8891575" y="4951204"/>
                        </a:lnTo>
                        <a:lnTo>
                          <a:pt x="8488264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8506" cap="flat">
                    <a:noFill/>
                    <a:prstDash val="solid"/>
                    <a:miter/>
                  </a:ln>
                  <a:effectLst>
                    <a:outerShdw blurRad="127000" dist="38100" dir="5400000" algn="t" rotWithShape="0">
                      <a:schemeClr val="accent1">
                        <a:lumMod val="75000"/>
                        <a:alpha val="20000"/>
                      </a:schemeClr>
                    </a:outerShdw>
                  </a:effectLst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62" name="任意多边形: 形状 61"/>
                  <p:cNvSpPr/>
                  <p:nvPr/>
                </p:nvSpPr>
                <p:spPr>
                  <a:xfrm>
                    <a:off x="7606291" y="770035"/>
                    <a:ext cx="388847" cy="143126"/>
                  </a:xfrm>
                  <a:custGeom>
                    <a:avLst/>
                    <a:gdLst>
                      <a:gd name="connsiteX0" fmla="*/ 196550 w 388847"/>
                      <a:gd name="connsiteY0" fmla="*/ 142946 h 143126"/>
                      <a:gd name="connsiteX1" fmla="*/ 388847 w 388847"/>
                      <a:gd name="connsiteY1" fmla="*/ 0 h 143126"/>
                      <a:gd name="connsiteX2" fmla="*/ 0 w 388847"/>
                      <a:gd name="connsiteY2" fmla="*/ 33184 h 143126"/>
                      <a:gd name="connsiteX3" fmla="*/ 196550 w 388847"/>
                      <a:gd name="connsiteY3" fmla="*/ 142946 h 143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8847" h="143126">
                        <a:moveTo>
                          <a:pt x="196550" y="142946"/>
                        </a:moveTo>
                        <a:cubicBezTo>
                          <a:pt x="286743" y="138692"/>
                          <a:pt x="360768" y="79982"/>
                          <a:pt x="388847" y="0"/>
                        </a:cubicBezTo>
                        <a:lnTo>
                          <a:pt x="0" y="33184"/>
                        </a:lnTo>
                        <a:cubicBezTo>
                          <a:pt x="38289" y="101253"/>
                          <a:pt x="113165" y="146349"/>
                          <a:pt x="196550" y="142946"/>
                        </a:cubicBezTo>
                        <a:close/>
                      </a:path>
                    </a:pathLst>
                  </a:custGeom>
                  <a:solidFill>
                    <a:srgbClr val="CFCFCF"/>
                  </a:solidFill>
                  <a:ln w="8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9" name="任意多边形: 形状 58"/>
                <p:cNvSpPr/>
                <p:nvPr/>
              </p:nvSpPr>
              <p:spPr>
                <a:xfrm>
                  <a:off x="7112787" y="2387537"/>
                  <a:ext cx="3571094" cy="3473245"/>
                </a:xfrm>
                <a:custGeom>
                  <a:avLst/>
                  <a:gdLst>
                    <a:gd name="connsiteX0" fmla="*/ 2847006 w 3571094"/>
                    <a:gd name="connsiteY0" fmla="*/ 1142716 h 3473245"/>
                    <a:gd name="connsiteX1" fmla="*/ 745361 w 3571094"/>
                    <a:gd name="connsiteY1" fmla="*/ 3081846 h 3473245"/>
                    <a:gd name="connsiteX2" fmla="*/ 0 w 3571094"/>
                    <a:gd name="connsiteY2" fmla="*/ 3473245 h 3473245"/>
                    <a:gd name="connsiteX3" fmla="*/ 3571095 w 3571094"/>
                    <a:gd name="connsiteY3" fmla="*/ 3114179 h 3473245"/>
                    <a:gd name="connsiteX4" fmla="*/ 3344764 w 3571094"/>
                    <a:gd name="connsiteY4" fmla="*/ 0 h 3473245"/>
                    <a:gd name="connsiteX5" fmla="*/ 2847006 w 3571094"/>
                    <a:gd name="connsiteY5" fmla="*/ 1142716 h 3473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71094" h="3473245">
                      <a:moveTo>
                        <a:pt x="2847006" y="1142716"/>
                      </a:moveTo>
                      <a:cubicBezTo>
                        <a:pt x="2307556" y="1995286"/>
                        <a:pt x="1547730" y="2613868"/>
                        <a:pt x="745361" y="3081846"/>
                      </a:cubicBezTo>
                      <a:cubicBezTo>
                        <a:pt x="501162" y="3224791"/>
                        <a:pt x="251857" y="3354975"/>
                        <a:pt x="0" y="3473245"/>
                      </a:cubicBezTo>
                      <a:lnTo>
                        <a:pt x="3571095" y="3114179"/>
                      </a:lnTo>
                      <a:lnTo>
                        <a:pt x="3344764" y="0"/>
                      </a:lnTo>
                      <a:cubicBezTo>
                        <a:pt x="3228195" y="406715"/>
                        <a:pt x="3067381" y="793860"/>
                        <a:pt x="2847006" y="114271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41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8100000" scaled="1"/>
                  <a:tileRect/>
                </a:gradFill>
                <a:ln w="8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" name="任意多边形: 形状 38"/>
              <p:cNvSpPr/>
              <p:nvPr/>
            </p:nvSpPr>
            <p:spPr>
              <a:xfrm>
                <a:off x="10943870" y="7564788"/>
                <a:ext cx="7859472" cy="722387"/>
              </a:xfrm>
              <a:custGeom>
                <a:avLst/>
                <a:gdLst>
                  <a:gd name="connsiteX0" fmla="*/ 851 w 7859472"/>
                  <a:gd name="connsiteY0" fmla="*/ 722387 h 722387"/>
                  <a:gd name="connsiteX1" fmla="*/ 0 w 7859472"/>
                  <a:gd name="connsiteY1" fmla="*/ 700265 h 722387"/>
                  <a:gd name="connsiteX2" fmla="*/ 7857771 w 7859472"/>
                  <a:gd name="connsiteY2" fmla="*/ 0 h 722387"/>
                  <a:gd name="connsiteX3" fmla="*/ 7859472 w 7859472"/>
                  <a:gd name="connsiteY3" fmla="*/ 22123 h 72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9472" h="722387">
                    <a:moveTo>
                      <a:pt x="851" y="722387"/>
                    </a:moveTo>
                    <a:lnTo>
                      <a:pt x="0" y="700265"/>
                    </a:lnTo>
                    <a:lnTo>
                      <a:pt x="7857771" y="0"/>
                    </a:lnTo>
                    <a:lnTo>
                      <a:pt x="7859472" y="221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</a:gradFill>
              <a:ln w="8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12540950" y="7093407"/>
                <a:ext cx="4131817" cy="1574024"/>
                <a:chOff x="3876083" y="533494"/>
                <a:chExt cx="4131817" cy="1574024"/>
              </a:xfrm>
            </p:grpSpPr>
            <p:sp>
              <p:nvSpPr>
                <p:cNvPr id="41" name="任意多边形: 形状 40"/>
                <p:cNvSpPr/>
                <p:nvPr/>
              </p:nvSpPr>
              <p:spPr>
                <a:xfrm rot="170984">
                  <a:off x="4036096" y="613393"/>
                  <a:ext cx="3953134" cy="1494125"/>
                </a:xfrm>
                <a:custGeom>
                  <a:avLst/>
                  <a:gdLst>
                    <a:gd name="connsiteX0" fmla="*/ 3953135 w 3953134"/>
                    <a:gd name="connsiteY0" fmla="*/ 706221 h 1494125"/>
                    <a:gd name="connsiteX1" fmla="*/ 156560 w 3953134"/>
                    <a:gd name="connsiteY1" fmla="*/ 1494125 h 1494125"/>
                    <a:gd name="connsiteX2" fmla="*/ 0 w 3953134"/>
                    <a:gd name="connsiteY2" fmla="*/ 662827 h 1494125"/>
                    <a:gd name="connsiteX3" fmla="*/ 3825505 w 3953134"/>
                    <a:gd name="connsiteY3" fmla="*/ 0 h 1494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53134" h="1494125">
                      <a:moveTo>
                        <a:pt x="3953135" y="706221"/>
                      </a:moveTo>
                      <a:lnTo>
                        <a:pt x="156560" y="1494125"/>
                      </a:lnTo>
                      <a:lnTo>
                        <a:pt x="0" y="662827"/>
                      </a:lnTo>
                      <a:lnTo>
                        <a:pt x="382550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541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82000"/>
                      </a:schemeClr>
                    </a:gs>
                  </a:gsLst>
                  <a:lin ang="18900000" scaled="1"/>
                  <a:tileRect/>
                </a:gradFill>
                <a:ln w="8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2" name="组合 41"/>
                <p:cNvGrpSpPr/>
                <p:nvPr/>
              </p:nvGrpSpPr>
              <p:grpSpPr>
                <a:xfrm>
                  <a:off x="3876083" y="533494"/>
                  <a:ext cx="4131817" cy="1374152"/>
                  <a:chOff x="3876083" y="533494"/>
                  <a:chExt cx="4131817" cy="1374152"/>
                </a:xfrm>
              </p:grpSpPr>
              <p:sp>
                <p:nvSpPr>
                  <p:cNvPr id="43" name="任意多边形: 形状 42"/>
                  <p:cNvSpPr/>
                  <p:nvPr/>
                </p:nvSpPr>
                <p:spPr>
                  <a:xfrm>
                    <a:off x="3876083" y="533494"/>
                    <a:ext cx="4131817" cy="1373301"/>
                  </a:xfrm>
                  <a:custGeom>
                    <a:avLst/>
                    <a:gdLst>
                      <a:gd name="connsiteX0" fmla="*/ 4131818 w 4131817"/>
                      <a:gd name="connsiteY0" fmla="*/ 799816 h 1373301"/>
                      <a:gd name="connsiteX1" fmla="*/ 114867 w 4131817"/>
                      <a:gd name="connsiteY1" fmla="*/ 1373302 h 1373301"/>
                      <a:gd name="connsiteX2" fmla="*/ 0 w 4131817"/>
                      <a:gd name="connsiteY2" fmla="*/ 431390 h 1373301"/>
                      <a:gd name="connsiteX3" fmla="*/ 4039924 w 4131817"/>
                      <a:gd name="connsiteY3" fmla="*/ 0 h 1373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31817" h="1373301">
                        <a:moveTo>
                          <a:pt x="4131818" y="799816"/>
                        </a:moveTo>
                        <a:lnTo>
                          <a:pt x="114867" y="1373302"/>
                        </a:lnTo>
                        <a:lnTo>
                          <a:pt x="0" y="431390"/>
                        </a:lnTo>
                        <a:lnTo>
                          <a:pt x="4039924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0" scaled="1"/>
                  </a:gradFill>
                  <a:ln w="8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/>
                  <p:cNvSpPr/>
                  <p:nvPr/>
                </p:nvSpPr>
                <p:spPr>
                  <a:xfrm>
                    <a:off x="3876083" y="878947"/>
                    <a:ext cx="813430" cy="1028699"/>
                  </a:xfrm>
                  <a:custGeom>
                    <a:avLst/>
                    <a:gdLst>
                      <a:gd name="connsiteX0" fmla="*/ 165919 w 813430"/>
                      <a:gd name="connsiteY0" fmla="*/ 498609 h 1028699"/>
                      <a:gd name="connsiteX1" fmla="*/ 165919 w 813430"/>
                      <a:gd name="connsiteY1" fmla="*/ 329286 h 1028699"/>
                      <a:gd name="connsiteX2" fmla="*/ 205059 w 813430"/>
                      <a:gd name="connsiteY2" fmla="*/ 199103 h 1028699"/>
                      <a:gd name="connsiteX3" fmla="*/ 587099 w 813430"/>
                      <a:gd name="connsiteY3" fmla="*/ 68069 h 1028699"/>
                      <a:gd name="connsiteX4" fmla="*/ 813430 w 813430"/>
                      <a:gd name="connsiteY4" fmla="*/ 0 h 1028699"/>
                      <a:gd name="connsiteX5" fmla="*/ 0 w 813430"/>
                      <a:gd name="connsiteY5" fmla="*/ 86789 h 1028699"/>
                      <a:gd name="connsiteX6" fmla="*/ 114867 w 813430"/>
                      <a:gd name="connsiteY6" fmla="*/ 1028700 h 1028699"/>
                      <a:gd name="connsiteX7" fmla="*/ 245050 w 813430"/>
                      <a:gd name="connsiteY7" fmla="*/ 1009981 h 1028699"/>
                      <a:gd name="connsiteX8" fmla="*/ 196551 w 813430"/>
                      <a:gd name="connsiteY8" fmla="*/ 765782 h 1028699"/>
                      <a:gd name="connsiteX9" fmla="*/ 165919 w 813430"/>
                      <a:gd name="connsiteY9" fmla="*/ 498609 h 10286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13430" h="1028699">
                        <a:moveTo>
                          <a:pt x="165919" y="498609"/>
                        </a:moveTo>
                        <a:cubicBezTo>
                          <a:pt x="159112" y="422031"/>
                          <a:pt x="157411" y="381189"/>
                          <a:pt x="165919" y="329286"/>
                        </a:cubicBezTo>
                        <a:cubicBezTo>
                          <a:pt x="173577" y="279936"/>
                          <a:pt x="181235" y="235691"/>
                          <a:pt x="205059" y="199103"/>
                        </a:cubicBezTo>
                        <a:cubicBezTo>
                          <a:pt x="260366" y="114016"/>
                          <a:pt x="368426" y="121674"/>
                          <a:pt x="587099" y="68069"/>
                        </a:cubicBezTo>
                        <a:cubicBezTo>
                          <a:pt x="657721" y="51052"/>
                          <a:pt x="733449" y="28929"/>
                          <a:pt x="813430" y="0"/>
                        </a:cubicBezTo>
                        <a:lnTo>
                          <a:pt x="0" y="86789"/>
                        </a:lnTo>
                        <a:lnTo>
                          <a:pt x="114867" y="1028700"/>
                        </a:lnTo>
                        <a:lnTo>
                          <a:pt x="245050" y="1009981"/>
                        </a:lnTo>
                        <a:cubicBezTo>
                          <a:pt x="222077" y="912982"/>
                          <a:pt x="206761" y="829597"/>
                          <a:pt x="196551" y="765782"/>
                        </a:cubicBezTo>
                        <a:cubicBezTo>
                          <a:pt x="180384" y="667932"/>
                          <a:pt x="175279" y="607520"/>
                          <a:pt x="165919" y="498609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 w="850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</p:grpSp>
          </p:grpSp>
        </p:grpSp>
        <p:grpSp>
          <p:nvGrpSpPr>
            <p:cNvPr id="10" name="组合 9"/>
            <p:cNvGrpSpPr/>
            <p:nvPr/>
          </p:nvGrpSpPr>
          <p:grpSpPr>
            <a:xfrm rot="10800000">
              <a:off x="184279" y="708468"/>
              <a:ext cx="1634827" cy="1331888"/>
              <a:chOff x="629044" y="846895"/>
              <a:chExt cx="1634827" cy="1331888"/>
            </a:xfrm>
          </p:grpSpPr>
          <p:sp>
            <p:nvSpPr>
              <p:cNvPr id="34" name="任意多边形: 形状 33"/>
              <p:cNvSpPr/>
              <p:nvPr/>
            </p:nvSpPr>
            <p:spPr>
              <a:xfrm>
                <a:off x="760576" y="846895"/>
                <a:ext cx="1503295" cy="1245168"/>
              </a:xfrm>
              <a:custGeom>
                <a:avLst/>
                <a:gdLst>
                  <a:gd name="connsiteX0" fmla="*/ 192054 w 1503295"/>
                  <a:gd name="connsiteY0" fmla="*/ 97757 h 1245168"/>
                  <a:gd name="connsiteX1" fmla="*/ 30129 w 1503295"/>
                  <a:gd name="connsiteY1" fmla="*/ 363504 h 1245168"/>
                  <a:gd name="connsiteX2" fmla="*/ 97757 w 1503295"/>
                  <a:gd name="connsiteY2" fmla="*/ 644492 h 1245168"/>
                  <a:gd name="connsiteX3" fmla="*/ 1030254 w 1503295"/>
                  <a:gd name="connsiteY3" fmla="*/ 1215039 h 1245168"/>
                  <a:gd name="connsiteX4" fmla="*/ 1311242 w 1503295"/>
                  <a:gd name="connsiteY4" fmla="*/ 1147412 h 1245168"/>
                  <a:gd name="connsiteX5" fmla="*/ 1473167 w 1503295"/>
                  <a:gd name="connsiteY5" fmla="*/ 881664 h 1245168"/>
                  <a:gd name="connsiteX6" fmla="*/ 1405539 w 1503295"/>
                  <a:gd name="connsiteY6" fmla="*/ 600677 h 1245168"/>
                  <a:gd name="connsiteX7" fmla="*/ 472089 w 1503295"/>
                  <a:gd name="connsiteY7" fmla="*/ 30129 h 1245168"/>
                  <a:gd name="connsiteX8" fmla="*/ 192054 w 1503295"/>
                  <a:gd name="connsiteY8" fmla="*/ 97757 h 1245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3295" h="1245168">
                    <a:moveTo>
                      <a:pt x="192054" y="97757"/>
                    </a:moveTo>
                    <a:lnTo>
                      <a:pt x="30129" y="363504"/>
                    </a:lnTo>
                    <a:cubicBezTo>
                      <a:pt x="-28926" y="459707"/>
                      <a:pt x="1554" y="585437"/>
                      <a:pt x="97757" y="644492"/>
                    </a:cubicBezTo>
                    <a:lnTo>
                      <a:pt x="1030254" y="1215039"/>
                    </a:lnTo>
                    <a:cubicBezTo>
                      <a:pt x="1126457" y="1274094"/>
                      <a:pt x="1252187" y="1243614"/>
                      <a:pt x="1311242" y="1147412"/>
                    </a:cubicBezTo>
                    <a:lnTo>
                      <a:pt x="1473167" y="881664"/>
                    </a:lnTo>
                    <a:cubicBezTo>
                      <a:pt x="1532222" y="785462"/>
                      <a:pt x="1501742" y="659732"/>
                      <a:pt x="1405539" y="600677"/>
                    </a:cubicBezTo>
                    <a:lnTo>
                      <a:pt x="472089" y="30129"/>
                    </a:lnTo>
                    <a:cubicBezTo>
                      <a:pt x="375887" y="-28926"/>
                      <a:pt x="250157" y="1554"/>
                      <a:pt x="192054" y="9775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629044" y="933347"/>
                <a:ext cx="1503296" cy="1245436"/>
                <a:chOff x="629044" y="933347"/>
                <a:chExt cx="1503296" cy="1245436"/>
              </a:xfrm>
            </p:grpSpPr>
            <p:sp>
              <p:nvSpPr>
                <p:cNvPr id="36" name="任意多边形: 形状 35"/>
                <p:cNvSpPr/>
                <p:nvPr/>
              </p:nvSpPr>
              <p:spPr>
                <a:xfrm>
                  <a:off x="629044" y="933347"/>
                  <a:ext cx="1503295" cy="1245436"/>
                </a:xfrm>
                <a:custGeom>
                  <a:avLst/>
                  <a:gdLst>
                    <a:gd name="connsiteX0" fmla="*/ 192054 w 1503295"/>
                    <a:gd name="connsiteY0" fmla="*/ 98025 h 1245436"/>
                    <a:gd name="connsiteX1" fmla="*/ 30129 w 1503295"/>
                    <a:gd name="connsiteY1" fmla="*/ 363773 h 1245436"/>
                    <a:gd name="connsiteX2" fmla="*/ 97757 w 1503295"/>
                    <a:gd name="connsiteY2" fmla="*/ 644760 h 1245436"/>
                    <a:gd name="connsiteX3" fmla="*/ 1030254 w 1503295"/>
                    <a:gd name="connsiteY3" fmla="*/ 1215308 h 1245436"/>
                    <a:gd name="connsiteX4" fmla="*/ 1311242 w 1503295"/>
                    <a:gd name="connsiteY4" fmla="*/ 1147680 h 1245436"/>
                    <a:gd name="connsiteX5" fmla="*/ 1473167 w 1503295"/>
                    <a:gd name="connsiteY5" fmla="*/ 881933 h 1245436"/>
                    <a:gd name="connsiteX6" fmla="*/ 1405539 w 1503295"/>
                    <a:gd name="connsiteY6" fmla="*/ 600945 h 1245436"/>
                    <a:gd name="connsiteX7" fmla="*/ 472089 w 1503295"/>
                    <a:gd name="connsiteY7" fmla="*/ 29445 h 1245436"/>
                    <a:gd name="connsiteX8" fmla="*/ 192054 w 1503295"/>
                    <a:gd name="connsiteY8" fmla="*/ 98025 h 1245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03295" h="1245436">
                      <a:moveTo>
                        <a:pt x="192054" y="98025"/>
                      </a:moveTo>
                      <a:lnTo>
                        <a:pt x="30129" y="363773"/>
                      </a:lnTo>
                      <a:cubicBezTo>
                        <a:pt x="-28926" y="459975"/>
                        <a:pt x="1554" y="585705"/>
                        <a:pt x="97757" y="644760"/>
                      </a:cubicBezTo>
                      <a:lnTo>
                        <a:pt x="1030254" y="1215308"/>
                      </a:lnTo>
                      <a:cubicBezTo>
                        <a:pt x="1126457" y="1274363"/>
                        <a:pt x="1252187" y="1243883"/>
                        <a:pt x="1311242" y="1147680"/>
                      </a:cubicBezTo>
                      <a:lnTo>
                        <a:pt x="1473167" y="881933"/>
                      </a:lnTo>
                      <a:cubicBezTo>
                        <a:pt x="1532222" y="785730"/>
                        <a:pt x="1501742" y="660000"/>
                        <a:pt x="1405539" y="600945"/>
                      </a:cubicBezTo>
                      <a:lnTo>
                        <a:pt x="472089" y="29445"/>
                      </a:lnTo>
                      <a:cubicBezTo>
                        <a:pt x="375887" y="-28657"/>
                        <a:pt x="250157" y="1823"/>
                        <a:pt x="192054" y="9802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1319256" y="1325695"/>
                  <a:ext cx="813084" cy="852136"/>
                </a:xfrm>
                <a:custGeom>
                  <a:avLst/>
                  <a:gdLst>
                    <a:gd name="connsiteX0" fmla="*/ 782955 w 813084"/>
                    <a:gd name="connsiteY0" fmla="*/ 488633 h 852136"/>
                    <a:gd name="connsiteX1" fmla="*/ 621030 w 813084"/>
                    <a:gd name="connsiteY1" fmla="*/ 754380 h 852136"/>
                    <a:gd name="connsiteX2" fmla="*/ 340043 w 813084"/>
                    <a:gd name="connsiteY2" fmla="*/ 822008 h 852136"/>
                    <a:gd name="connsiteX3" fmla="*/ 0 w 813084"/>
                    <a:gd name="connsiteY3" fmla="*/ 614362 h 852136"/>
                    <a:gd name="connsiteX4" fmla="*/ 375285 w 813084"/>
                    <a:gd name="connsiteY4" fmla="*/ 0 h 852136"/>
                    <a:gd name="connsiteX5" fmla="*/ 715328 w 813084"/>
                    <a:gd name="connsiteY5" fmla="*/ 207645 h 852136"/>
                    <a:gd name="connsiteX6" fmla="*/ 782955 w 813084"/>
                    <a:gd name="connsiteY6" fmla="*/ 488633 h 852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3084" h="852136">
                      <a:moveTo>
                        <a:pt x="782955" y="488633"/>
                      </a:moveTo>
                      <a:lnTo>
                        <a:pt x="621030" y="754380"/>
                      </a:lnTo>
                      <a:cubicBezTo>
                        <a:pt x="561975" y="850583"/>
                        <a:pt x="436245" y="881062"/>
                        <a:pt x="340043" y="822008"/>
                      </a:cubicBezTo>
                      <a:lnTo>
                        <a:pt x="0" y="614362"/>
                      </a:lnTo>
                      <a:lnTo>
                        <a:pt x="375285" y="0"/>
                      </a:lnTo>
                      <a:lnTo>
                        <a:pt x="715328" y="207645"/>
                      </a:lnTo>
                      <a:cubicBezTo>
                        <a:pt x="811530" y="266700"/>
                        <a:pt x="842010" y="392430"/>
                        <a:pt x="782955" y="4886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155998" y="4786094"/>
              <a:ext cx="2889215" cy="1899005"/>
              <a:chOff x="83338" y="4824491"/>
              <a:chExt cx="2889215" cy="1899005"/>
            </a:xfrm>
          </p:grpSpPr>
          <p:sp>
            <p:nvSpPr>
              <p:cNvPr id="32" name="任意多边形: 形状 31"/>
              <p:cNvSpPr/>
              <p:nvPr/>
            </p:nvSpPr>
            <p:spPr>
              <a:xfrm>
                <a:off x="83338" y="4824491"/>
                <a:ext cx="2889215" cy="1899005"/>
              </a:xfrm>
              <a:custGeom>
                <a:avLst/>
                <a:gdLst>
                  <a:gd name="connsiteX0" fmla="*/ 0 w 2889215"/>
                  <a:gd name="connsiteY0" fmla="*/ 906707 h 1899005"/>
                  <a:gd name="connsiteX1" fmla="*/ 1897614 w 2889215"/>
                  <a:gd name="connsiteY1" fmla="*/ 1899005 h 1899005"/>
                  <a:gd name="connsiteX2" fmla="*/ 2889216 w 2889215"/>
                  <a:gd name="connsiteY2" fmla="*/ 0 h 1899005"/>
                  <a:gd name="connsiteX3" fmla="*/ 0 w 2889215"/>
                  <a:gd name="connsiteY3" fmla="*/ 906707 h 1899005"/>
                  <a:gd name="connsiteX4" fmla="*/ 1104332 w 2889215"/>
                  <a:gd name="connsiteY4" fmla="*/ 1004824 h 1899005"/>
                  <a:gd name="connsiteX5" fmla="*/ 2038873 w 2889215"/>
                  <a:gd name="connsiteY5" fmla="*/ 711866 h 1899005"/>
                  <a:gd name="connsiteX6" fmla="*/ 1718081 w 2889215"/>
                  <a:gd name="connsiteY6" fmla="*/ 1326311 h 1899005"/>
                  <a:gd name="connsiteX7" fmla="*/ 1104332 w 2889215"/>
                  <a:gd name="connsiteY7" fmla="*/ 1004824 h 189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89215" h="1899005">
                    <a:moveTo>
                      <a:pt x="0" y="906707"/>
                    </a:moveTo>
                    <a:lnTo>
                      <a:pt x="1897614" y="1899005"/>
                    </a:lnTo>
                    <a:lnTo>
                      <a:pt x="2889216" y="0"/>
                    </a:lnTo>
                    <a:lnTo>
                      <a:pt x="0" y="906707"/>
                    </a:lnTo>
                    <a:close/>
                    <a:moveTo>
                      <a:pt x="1104332" y="1004824"/>
                    </a:moveTo>
                    <a:lnTo>
                      <a:pt x="2038873" y="711866"/>
                    </a:lnTo>
                    <a:lnTo>
                      <a:pt x="1718081" y="1326311"/>
                    </a:lnTo>
                    <a:lnTo>
                      <a:pt x="1104332" y="100482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1746446" y="4824491"/>
                <a:ext cx="1226107" cy="1899005"/>
              </a:xfrm>
              <a:custGeom>
                <a:avLst/>
                <a:gdLst>
                  <a:gd name="connsiteX0" fmla="*/ 234505 w 1226107"/>
                  <a:gd name="connsiteY0" fmla="*/ 1899005 h 1899005"/>
                  <a:gd name="connsiteX1" fmla="*/ 1226108 w 1226107"/>
                  <a:gd name="connsiteY1" fmla="*/ 0 h 1899005"/>
                  <a:gd name="connsiteX2" fmla="*/ 869827 w 1226107"/>
                  <a:gd name="connsiteY2" fmla="*/ 112034 h 1899005"/>
                  <a:gd name="connsiteX3" fmla="*/ 0 w 1226107"/>
                  <a:gd name="connsiteY3" fmla="*/ 1776534 h 189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107" h="1899005">
                    <a:moveTo>
                      <a:pt x="234505" y="1899005"/>
                    </a:moveTo>
                    <a:lnTo>
                      <a:pt x="1226108" y="0"/>
                    </a:lnTo>
                    <a:lnTo>
                      <a:pt x="869827" y="112034"/>
                    </a:lnTo>
                    <a:lnTo>
                      <a:pt x="0" y="17765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700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6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20550056">
              <a:off x="9294045" y="4448988"/>
              <a:ext cx="2699212" cy="1825135"/>
              <a:chOff x="9426576" y="-404358"/>
              <a:chExt cx="2671763" cy="1806575"/>
            </a:xfrm>
          </p:grpSpPr>
          <p:sp>
            <p:nvSpPr>
              <p:cNvPr id="26" name="任意多边形: 形状 25"/>
              <p:cNvSpPr>
                <a:spLocks/>
              </p:cNvSpPr>
              <p:nvPr/>
            </p:nvSpPr>
            <p:spPr bwMode="auto">
              <a:xfrm>
                <a:off x="9426576" y="-404358"/>
                <a:ext cx="2671763" cy="1806575"/>
              </a:xfrm>
              <a:custGeom>
                <a:avLst/>
                <a:gdLst>
                  <a:gd name="T0" fmla="*/ 85 w 632"/>
                  <a:gd name="T1" fmla="*/ 424 h 427"/>
                  <a:gd name="T2" fmla="*/ 552 w 632"/>
                  <a:gd name="T3" fmla="*/ 353 h 427"/>
                  <a:gd name="T4" fmla="*/ 624 w 632"/>
                  <a:gd name="T5" fmla="*/ 252 h 427"/>
                  <a:gd name="T6" fmla="*/ 603 w 632"/>
                  <a:gd name="T7" fmla="*/ 60 h 427"/>
                  <a:gd name="T8" fmla="*/ 524 w 632"/>
                  <a:gd name="T9" fmla="*/ 9 h 427"/>
                  <a:gd name="T10" fmla="*/ 70 w 632"/>
                  <a:gd name="T11" fmla="*/ 52 h 427"/>
                  <a:gd name="T12" fmla="*/ 7 w 632"/>
                  <a:gd name="T13" fmla="*/ 123 h 427"/>
                  <a:gd name="T14" fmla="*/ 29 w 632"/>
                  <a:gd name="T15" fmla="*/ 373 h 427"/>
                  <a:gd name="T16" fmla="*/ 85 w 632"/>
                  <a:gd name="T17" fmla="*/ 424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2" h="427">
                    <a:moveTo>
                      <a:pt x="85" y="424"/>
                    </a:moveTo>
                    <a:cubicBezTo>
                      <a:pt x="118" y="419"/>
                      <a:pt x="492" y="368"/>
                      <a:pt x="552" y="353"/>
                    </a:cubicBezTo>
                    <a:cubicBezTo>
                      <a:pt x="612" y="337"/>
                      <a:pt x="632" y="320"/>
                      <a:pt x="624" y="252"/>
                    </a:cubicBezTo>
                    <a:cubicBezTo>
                      <a:pt x="616" y="181"/>
                      <a:pt x="610" y="85"/>
                      <a:pt x="603" y="60"/>
                    </a:cubicBezTo>
                    <a:cubicBezTo>
                      <a:pt x="597" y="35"/>
                      <a:pt x="604" y="0"/>
                      <a:pt x="524" y="9"/>
                    </a:cubicBezTo>
                    <a:cubicBezTo>
                      <a:pt x="437" y="19"/>
                      <a:pt x="111" y="48"/>
                      <a:pt x="70" y="52"/>
                    </a:cubicBezTo>
                    <a:cubicBezTo>
                      <a:pt x="28" y="56"/>
                      <a:pt x="0" y="59"/>
                      <a:pt x="7" y="123"/>
                    </a:cubicBezTo>
                    <a:cubicBezTo>
                      <a:pt x="14" y="187"/>
                      <a:pt x="27" y="339"/>
                      <a:pt x="29" y="373"/>
                    </a:cubicBezTo>
                    <a:cubicBezTo>
                      <a:pt x="30" y="408"/>
                      <a:pt x="55" y="427"/>
                      <a:pt x="85" y="42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>
                <a:spLocks/>
              </p:cNvSpPr>
              <p:nvPr/>
            </p:nvSpPr>
            <p:spPr bwMode="auto">
              <a:xfrm>
                <a:off x="9558338" y="-234496"/>
                <a:ext cx="2387600" cy="1479550"/>
              </a:xfrm>
              <a:custGeom>
                <a:avLst/>
                <a:gdLst>
                  <a:gd name="T0" fmla="*/ 11 w 565"/>
                  <a:gd name="T1" fmla="*/ 97 h 350"/>
                  <a:gd name="T2" fmla="*/ 40 w 565"/>
                  <a:gd name="T3" fmla="*/ 45 h 350"/>
                  <a:gd name="T4" fmla="*/ 336 w 565"/>
                  <a:gd name="T5" fmla="*/ 24 h 350"/>
                  <a:gd name="T6" fmla="*/ 506 w 565"/>
                  <a:gd name="T7" fmla="*/ 8 h 350"/>
                  <a:gd name="T8" fmla="*/ 537 w 565"/>
                  <a:gd name="T9" fmla="*/ 56 h 350"/>
                  <a:gd name="T10" fmla="*/ 563 w 565"/>
                  <a:gd name="T11" fmla="*/ 234 h 350"/>
                  <a:gd name="T12" fmla="*/ 534 w 565"/>
                  <a:gd name="T13" fmla="*/ 276 h 350"/>
                  <a:gd name="T14" fmla="*/ 82 w 565"/>
                  <a:gd name="T15" fmla="*/ 344 h 350"/>
                  <a:gd name="T16" fmla="*/ 25 w 565"/>
                  <a:gd name="T17" fmla="*/ 285 h 350"/>
                  <a:gd name="T18" fmla="*/ 11 w 565"/>
                  <a:gd name="T19" fmla="*/ 97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5" h="350">
                    <a:moveTo>
                      <a:pt x="11" y="97"/>
                    </a:moveTo>
                    <a:cubicBezTo>
                      <a:pt x="7" y="73"/>
                      <a:pt x="0" y="48"/>
                      <a:pt x="40" y="45"/>
                    </a:cubicBezTo>
                    <a:cubicBezTo>
                      <a:pt x="79" y="41"/>
                      <a:pt x="225" y="33"/>
                      <a:pt x="336" y="24"/>
                    </a:cubicBezTo>
                    <a:cubicBezTo>
                      <a:pt x="446" y="14"/>
                      <a:pt x="479" y="10"/>
                      <a:pt x="506" y="8"/>
                    </a:cubicBezTo>
                    <a:cubicBezTo>
                      <a:pt x="534" y="5"/>
                      <a:pt x="531" y="0"/>
                      <a:pt x="537" y="56"/>
                    </a:cubicBezTo>
                    <a:cubicBezTo>
                      <a:pt x="543" y="113"/>
                      <a:pt x="561" y="218"/>
                      <a:pt x="563" y="234"/>
                    </a:cubicBezTo>
                    <a:cubicBezTo>
                      <a:pt x="565" y="250"/>
                      <a:pt x="557" y="273"/>
                      <a:pt x="534" y="276"/>
                    </a:cubicBezTo>
                    <a:cubicBezTo>
                      <a:pt x="510" y="279"/>
                      <a:pt x="120" y="339"/>
                      <a:pt x="82" y="344"/>
                    </a:cubicBezTo>
                    <a:cubicBezTo>
                      <a:pt x="44" y="350"/>
                      <a:pt x="30" y="338"/>
                      <a:pt x="25" y="285"/>
                    </a:cubicBezTo>
                    <a:cubicBezTo>
                      <a:pt x="20" y="225"/>
                      <a:pt x="15" y="126"/>
                      <a:pt x="11" y="9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>
                <a:spLocks/>
              </p:cNvSpPr>
              <p:nvPr/>
            </p:nvSpPr>
            <p:spPr bwMode="auto">
              <a:xfrm>
                <a:off x="9875838" y="162379"/>
                <a:ext cx="465138" cy="736600"/>
              </a:xfrm>
              <a:custGeom>
                <a:avLst/>
                <a:gdLst>
                  <a:gd name="T0" fmla="*/ 10 w 110"/>
                  <a:gd name="T1" fmla="*/ 81 h 174"/>
                  <a:gd name="T2" fmla="*/ 16 w 110"/>
                  <a:gd name="T3" fmla="*/ 58 h 174"/>
                  <a:gd name="T4" fmla="*/ 69 w 110"/>
                  <a:gd name="T5" fmla="*/ 6 h 174"/>
                  <a:gd name="T6" fmla="*/ 94 w 110"/>
                  <a:gd name="T7" fmla="*/ 19 h 174"/>
                  <a:gd name="T8" fmla="*/ 109 w 110"/>
                  <a:gd name="T9" fmla="*/ 158 h 174"/>
                  <a:gd name="T10" fmla="*/ 86 w 110"/>
                  <a:gd name="T11" fmla="*/ 171 h 174"/>
                  <a:gd name="T12" fmla="*/ 66 w 110"/>
                  <a:gd name="T13" fmla="*/ 54 h 174"/>
                  <a:gd name="T14" fmla="*/ 27 w 110"/>
                  <a:gd name="T15" fmla="*/ 87 h 174"/>
                  <a:gd name="T16" fmla="*/ 10 w 110"/>
                  <a:gd name="T17" fmla="*/ 8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74">
                    <a:moveTo>
                      <a:pt x="10" y="81"/>
                    </a:moveTo>
                    <a:cubicBezTo>
                      <a:pt x="0" y="75"/>
                      <a:pt x="5" y="69"/>
                      <a:pt x="16" y="58"/>
                    </a:cubicBezTo>
                    <a:cubicBezTo>
                      <a:pt x="27" y="47"/>
                      <a:pt x="60" y="12"/>
                      <a:pt x="69" y="6"/>
                    </a:cubicBezTo>
                    <a:cubicBezTo>
                      <a:pt x="78" y="0"/>
                      <a:pt x="93" y="3"/>
                      <a:pt x="94" y="19"/>
                    </a:cubicBezTo>
                    <a:cubicBezTo>
                      <a:pt x="94" y="35"/>
                      <a:pt x="109" y="147"/>
                      <a:pt x="109" y="158"/>
                    </a:cubicBezTo>
                    <a:cubicBezTo>
                      <a:pt x="110" y="170"/>
                      <a:pt x="96" y="174"/>
                      <a:pt x="86" y="171"/>
                    </a:cubicBezTo>
                    <a:cubicBezTo>
                      <a:pt x="75" y="168"/>
                      <a:pt x="69" y="67"/>
                      <a:pt x="66" y="54"/>
                    </a:cubicBezTo>
                    <a:cubicBezTo>
                      <a:pt x="64" y="45"/>
                      <a:pt x="38" y="87"/>
                      <a:pt x="27" y="87"/>
                    </a:cubicBezTo>
                    <a:cubicBezTo>
                      <a:pt x="17" y="87"/>
                      <a:pt x="10" y="81"/>
                      <a:pt x="10" y="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28"/>
              <p:cNvSpPr>
                <a:spLocks/>
              </p:cNvSpPr>
              <p:nvPr/>
            </p:nvSpPr>
            <p:spPr bwMode="auto">
              <a:xfrm>
                <a:off x="10453688" y="98879"/>
                <a:ext cx="508000" cy="739775"/>
              </a:xfrm>
              <a:custGeom>
                <a:avLst/>
                <a:gdLst>
                  <a:gd name="T0" fmla="*/ 12 w 120"/>
                  <a:gd name="T1" fmla="*/ 74 h 175"/>
                  <a:gd name="T2" fmla="*/ 50 w 120"/>
                  <a:gd name="T3" fmla="*/ 6 h 175"/>
                  <a:gd name="T4" fmla="*/ 96 w 120"/>
                  <a:gd name="T5" fmla="*/ 64 h 175"/>
                  <a:gd name="T6" fmla="*/ 61 w 120"/>
                  <a:gd name="T7" fmla="*/ 135 h 175"/>
                  <a:gd name="T8" fmla="*/ 115 w 120"/>
                  <a:gd name="T9" fmla="*/ 129 h 175"/>
                  <a:gd name="T10" fmla="*/ 115 w 120"/>
                  <a:gd name="T11" fmla="*/ 161 h 175"/>
                  <a:gd name="T12" fmla="*/ 32 w 120"/>
                  <a:gd name="T13" fmla="*/ 171 h 175"/>
                  <a:gd name="T14" fmla="*/ 20 w 120"/>
                  <a:gd name="T15" fmla="*/ 135 h 175"/>
                  <a:gd name="T16" fmla="*/ 57 w 120"/>
                  <a:gd name="T17" fmla="*/ 43 h 175"/>
                  <a:gd name="T18" fmla="*/ 37 w 120"/>
                  <a:gd name="T19" fmla="*/ 74 h 175"/>
                  <a:gd name="T20" fmla="*/ 12 w 120"/>
                  <a:gd name="T21" fmla="*/ 74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75">
                    <a:moveTo>
                      <a:pt x="12" y="74"/>
                    </a:moveTo>
                    <a:cubicBezTo>
                      <a:pt x="9" y="64"/>
                      <a:pt x="0" y="11"/>
                      <a:pt x="50" y="6"/>
                    </a:cubicBezTo>
                    <a:cubicBezTo>
                      <a:pt x="99" y="0"/>
                      <a:pt x="101" y="46"/>
                      <a:pt x="96" y="64"/>
                    </a:cubicBezTo>
                    <a:cubicBezTo>
                      <a:pt x="90" y="83"/>
                      <a:pt x="61" y="129"/>
                      <a:pt x="61" y="135"/>
                    </a:cubicBezTo>
                    <a:cubicBezTo>
                      <a:pt x="62" y="142"/>
                      <a:pt x="109" y="125"/>
                      <a:pt x="115" y="129"/>
                    </a:cubicBezTo>
                    <a:cubicBezTo>
                      <a:pt x="120" y="133"/>
                      <a:pt x="118" y="156"/>
                      <a:pt x="115" y="161"/>
                    </a:cubicBezTo>
                    <a:cubicBezTo>
                      <a:pt x="111" y="165"/>
                      <a:pt x="47" y="175"/>
                      <a:pt x="32" y="171"/>
                    </a:cubicBezTo>
                    <a:cubicBezTo>
                      <a:pt x="17" y="166"/>
                      <a:pt x="15" y="141"/>
                      <a:pt x="20" y="135"/>
                    </a:cubicBezTo>
                    <a:cubicBezTo>
                      <a:pt x="25" y="129"/>
                      <a:pt x="78" y="53"/>
                      <a:pt x="57" y="43"/>
                    </a:cubicBezTo>
                    <a:cubicBezTo>
                      <a:pt x="40" y="35"/>
                      <a:pt x="36" y="58"/>
                      <a:pt x="37" y="74"/>
                    </a:cubicBezTo>
                    <a:cubicBezTo>
                      <a:pt x="38" y="83"/>
                      <a:pt x="12" y="74"/>
                      <a:pt x="12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30" name="任意多边形: 形状 29"/>
              <p:cNvSpPr>
                <a:spLocks/>
              </p:cNvSpPr>
              <p:nvPr/>
            </p:nvSpPr>
            <p:spPr bwMode="auto">
              <a:xfrm>
                <a:off x="11042651" y="19504"/>
                <a:ext cx="481013" cy="773113"/>
              </a:xfrm>
              <a:custGeom>
                <a:avLst/>
                <a:gdLst>
                  <a:gd name="T0" fmla="*/ 0 w 114"/>
                  <a:gd name="T1" fmla="*/ 52 h 183"/>
                  <a:gd name="T2" fmla="*/ 25 w 114"/>
                  <a:gd name="T3" fmla="*/ 63 h 183"/>
                  <a:gd name="T4" fmla="*/ 54 w 114"/>
                  <a:gd name="T5" fmla="*/ 37 h 183"/>
                  <a:gd name="T6" fmla="*/ 51 w 114"/>
                  <a:gd name="T7" fmla="*/ 76 h 183"/>
                  <a:gd name="T8" fmla="*/ 40 w 114"/>
                  <a:gd name="T9" fmla="*/ 93 h 183"/>
                  <a:gd name="T10" fmla="*/ 68 w 114"/>
                  <a:gd name="T11" fmla="*/ 107 h 183"/>
                  <a:gd name="T12" fmla="*/ 59 w 114"/>
                  <a:gd name="T13" fmla="*/ 148 h 183"/>
                  <a:gd name="T14" fmla="*/ 30 w 114"/>
                  <a:gd name="T15" fmla="*/ 131 h 183"/>
                  <a:gd name="T16" fmla="*/ 6 w 114"/>
                  <a:gd name="T17" fmla="*/ 144 h 183"/>
                  <a:gd name="T18" fmla="*/ 74 w 114"/>
                  <a:gd name="T19" fmla="*/ 174 h 183"/>
                  <a:gd name="T20" fmla="*/ 105 w 114"/>
                  <a:gd name="T21" fmla="*/ 107 h 183"/>
                  <a:gd name="T22" fmla="*/ 77 w 114"/>
                  <a:gd name="T23" fmla="*/ 86 h 183"/>
                  <a:gd name="T24" fmla="*/ 83 w 114"/>
                  <a:gd name="T25" fmla="*/ 29 h 183"/>
                  <a:gd name="T26" fmla="*/ 20 w 114"/>
                  <a:gd name="T27" fmla="*/ 16 h 183"/>
                  <a:gd name="T28" fmla="*/ 0 w 114"/>
                  <a:gd name="T29" fmla="*/ 5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83">
                    <a:moveTo>
                      <a:pt x="0" y="52"/>
                    </a:moveTo>
                    <a:cubicBezTo>
                      <a:pt x="9" y="61"/>
                      <a:pt x="20" y="71"/>
                      <a:pt x="25" y="63"/>
                    </a:cubicBezTo>
                    <a:cubicBezTo>
                      <a:pt x="30" y="55"/>
                      <a:pt x="38" y="33"/>
                      <a:pt x="54" y="37"/>
                    </a:cubicBezTo>
                    <a:cubicBezTo>
                      <a:pt x="76" y="44"/>
                      <a:pt x="61" y="66"/>
                      <a:pt x="51" y="76"/>
                    </a:cubicBezTo>
                    <a:cubicBezTo>
                      <a:pt x="41" y="86"/>
                      <a:pt x="36" y="79"/>
                      <a:pt x="40" y="93"/>
                    </a:cubicBezTo>
                    <a:cubicBezTo>
                      <a:pt x="44" y="108"/>
                      <a:pt x="52" y="98"/>
                      <a:pt x="68" y="107"/>
                    </a:cubicBezTo>
                    <a:cubicBezTo>
                      <a:pt x="90" y="121"/>
                      <a:pt x="74" y="150"/>
                      <a:pt x="59" y="148"/>
                    </a:cubicBezTo>
                    <a:cubicBezTo>
                      <a:pt x="37" y="146"/>
                      <a:pt x="35" y="134"/>
                      <a:pt x="30" y="131"/>
                    </a:cubicBezTo>
                    <a:cubicBezTo>
                      <a:pt x="25" y="127"/>
                      <a:pt x="2" y="137"/>
                      <a:pt x="6" y="144"/>
                    </a:cubicBezTo>
                    <a:cubicBezTo>
                      <a:pt x="9" y="151"/>
                      <a:pt x="32" y="183"/>
                      <a:pt x="74" y="174"/>
                    </a:cubicBezTo>
                    <a:cubicBezTo>
                      <a:pt x="110" y="166"/>
                      <a:pt x="114" y="125"/>
                      <a:pt x="105" y="107"/>
                    </a:cubicBezTo>
                    <a:cubicBezTo>
                      <a:pt x="95" y="89"/>
                      <a:pt x="77" y="86"/>
                      <a:pt x="77" y="86"/>
                    </a:cubicBezTo>
                    <a:cubicBezTo>
                      <a:pt x="77" y="86"/>
                      <a:pt x="96" y="58"/>
                      <a:pt x="83" y="29"/>
                    </a:cubicBezTo>
                    <a:cubicBezTo>
                      <a:pt x="71" y="0"/>
                      <a:pt x="36" y="2"/>
                      <a:pt x="20" y="16"/>
                    </a:cubicBezTo>
                    <a:cubicBezTo>
                      <a:pt x="0" y="34"/>
                      <a:pt x="0" y="52"/>
                      <a:pt x="0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/>
              <p:cNvSpPr>
                <a:spLocks/>
              </p:cNvSpPr>
              <p:nvPr/>
            </p:nvSpPr>
            <p:spPr bwMode="auto">
              <a:xfrm>
                <a:off x="11401426" y="894217"/>
                <a:ext cx="376238" cy="195263"/>
              </a:xfrm>
              <a:custGeom>
                <a:avLst/>
                <a:gdLst>
                  <a:gd name="T0" fmla="*/ 5 w 89"/>
                  <a:gd name="T1" fmla="*/ 37 h 46"/>
                  <a:gd name="T2" fmla="*/ 85 w 89"/>
                  <a:gd name="T3" fmla="*/ 24 h 46"/>
                  <a:gd name="T4" fmla="*/ 39 w 89"/>
                  <a:gd name="T5" fmla="*/ 7 h 46"/>
                  <a:gd name="T6" fmla="*/ 5 w 89"/>
                  <a:gd name="T7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6">
                    <a:moveTo>
                      <a:pt x="5" y="37"/>
                    </a:moveTo>
                    <a:cubicBezTo>
                      <a:pt x="11" y="46"/>
                      <a:pt x="80" y="34"/>
                      <a:pt x="85" y="24"/>
                    </a:cubicBezTo>
                    <a:cubicBezTo>
                      <a:pt x="89" y="15"/>
                      <a:pt x="76" y="0"/>
                      <a:pt x="39" y="7"/>
                    </a:cubicBezTo>
                    <a:cubicBezTo>
                      <a:pt x="1" y="14"/>
                      <a:pt x="0" y="29"/>
                      <a:pt x="5" y="37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 title="iSlide™ 版权声明  COPYRIGHT NOTICE"/>
            <p:cNvGrpSpPr>
              <a:grpSpLocks noChangeAspect="1"/>
            </p:cNvGrpSpPr>
            <p:nvPr/>
          </p:nvGrpSpPr>
          <p:grpSpPr>
            <a:xfrm rot="2774551">
              <a:off x="10450375" y="206164"/>
              <a:ext cx="962728" cy="1465925"/>
              <a:chOff x="4635501" y="1244601"/>
              <a:chExt cx="2870200" cy="4370387"/>
            </a:xfrm>
          </p:grpSpPr>
          <p:sp>
            <p:nvSpPr>
              <p:cNvPr id="18" name="任意多边形: 形状 17"/>
              <p:cNvSpPr/>
              <p:nvPr/>
            </p:nvSpPr>
            <p:spPr bwMode="auto">
              <a:xfrm>
                <a:off x="5454651" y="4325938"/>
                <a:ext cx="1281113" cy="1289050"/>
              </a:xfrm>
              <a:custGeom>
                <a:avLst/>
                <a:gdLst>
                  <a:gd name="T0" fmla="*/ 600 w 600"/>
                  <a:gd name="T1" fmla="*/ 60 h 604"/>
                  <a:gd name="T2" fmla="*/ 600 w 600"/>
                  <a:gd name="T3" fmla="*/ 300 h 604"/>
                  <a:gd name="T4" fmla="*/ 300 w 600"/>
                  <a:gd name="T5" fmla="*/ 604 h 604"/>
                  <a:gd name="T6" fmla="*/ 0 w 600"/>
                  <a:gd name="T7" fmla="*/ 300 h 604"/>
                  <a:gd name="T8" fmla="*/ 0 w 600"/>
                  <a:gd name="T9" fmla="*/ 60 h 604"/>
                  <a:gd name="T10" fmla="*/ 60 w 600"/>
                  <a:gd name="T11" fmla="*/ 0 h 604"/>
                  <a:gd name="T12" fmla="*/ 540 w 600"/>
                  <a:gd name="T13" fmla="*/ 0 h 604"/>
                  <a:gd name="T14" fmla="*/ 600 w 600"/>
                  <a:gd name="T15" fmla="*/ 6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0" h="604">
                    <a:moveTo>
                      <a:pt x="600" y="60"/>
                    </a:moveTo>
                    <a:cubicBezTo>
                      <a:pt x="600" y="300"/>
                      <a:pt x="600" y="300"/>
                      <a:pt x="600" y="300"/>
                    </a:cubicBezTo>
                    <a:cubicBezTo>
                      <a:pt x="600" y="466"/>
                      <a:pt x="466" y="604"/>
                      <a:pt x="300" y="604"/>
                    </a:cubicBezTo>
                    <a:cubicBezTo>
                      <a:pt x="134" y="604"/>
                      <a:pt x="0" y="466"/>
                      <a:pt x="0" y="30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26"/>
                      <a:pt x="26" y="0"/>
                      <a:pt x="60" y="0"/>
                    </a:cubicBezTo>
                    <a:cubicBezTo>
                      <a:pt x="540" y="0"/>
                      <a:pt x="540" y="0"/>
                      <a:pt x="540" y="0"/>
                    </a:cubicBezTo>
                    <a:cubicBezTo>
                      <a:pt x="574" y="0"/>
                      <a:pt x="600" y="26"/>
                      <a:pt x="600" y="60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: 形状 18"/>
              <p:cNvSpPr/>
              <p:nvPr/>
            </p:nvSpPr>
            <p:spPr bwMode="auto">
              <a:xfrm>
                <a:off x="6094413" y="4325938"/>
                <a:ext cx="641350" cy="1289050"/>
              </a:xfrm>
              <a:custGeom>
                <a:avLst/>
                <a:gdLst>
                  <a:gd name="T0" fmla="*/ 300 w 300"/>
                  <a:gd name="T1" fmla="*/ 60 h 604"/>
                  <a:gd name="T2" fmla="*/ 300 w 300"/>
                  <a:gd name="T3" fmla="*/ 300 h 604"/>
                  <a:gd name="T4" fmla="*/ 0 w 300"/>
                  <a:gd name="T5" fmla="*/ 604 h 604"/>
                  <a:gd name="T6" fmla="*/ 0 w 300"/>
                  <a:gd name="T7" fmla="*/ 0 h 604"/>
                  <a:gd name="T8" fmla="*/ 240 w 300"/>
                  <a:gd name="T9" fmla="*/ 0 h 604"/>
                  <a:gd name="T10" fmla="*/ 300 w 300"/>
                  <a:gd name="T11" fmla="*/ 6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0" h="604">
                    <a:moveTo>
                      <a:pt x="300" y="60"/>
                    </a:moveTo>
                    <a:cubicBezTo>
                      <a:pt x="300" y="300"/>
                      <a:pt x="300" y="300"/>
                      <a:pt x="300" y="300"/>
                    </a:cubicBezTo>
                    <a:cubicBezTo>
                      <a:pt x="300" y="466"/>
                      <a:pt x="166" y="604"/>
                      <a:pt x="0" y="6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74" y="0"/>
                      <a:pt x="300" y="26"/>
                      <a:pt x="300" y="6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任意多边形: 形状 19"/>
              <p:cNvSpPr/>
              <p:nvPr/>
            </p:nvSpPr>
            <p:spPr bwMode="auto">
              <a:xfrm>
                <a:off x="4635501" y="1244601"/>
                <a:ext cx="2870200" cy="3338513"/>
              </a:xfrm>
              <a:custGeom>
                <a:avLst/>
                <a:gdLst>
                  <a:gd name="T0" fmla="*/ 1343 w 1343"/>
                  <a:gd name="T1" fmla="*/ 660 h 1564"/>
                  <a:gd name="T2" fmla="*/ 1218 w 1343"/>
                  <a:gd name="T3" fmla="*/ 1044 h 1564"/>
                  <a:gd name="T4" fmla="*/ 1103 w 1343"/>
                  <a:gd name="T5" fmla="*/ 1368 h 1564"/>
                  <a:gd name="T6" fmla="*/ 1103 w 1343"/>
                  <a:gd name="T7" fmla="*/ 1380 h 1564"/>
                  <a:gd name="T8" fmla="*/ 923 w 1343"/>
                  <a:gd name="T9" fmla="*/ 1564 h 1564"/>
                  <a:gd name="T10" fmla="*/ 743 w 1343"/>
                  <a:gd name="T11" fmla="*/ 1564 h 1564"/>
                  <a:gd name="T12" fmla="*/ 683 w 1343"/>
                  <a:gd name="T13" fmla="*/ 1444 h 1564"/>
                  <a:gd name="T14" fmla="*/ 623 w 1343"/>
                  <a:gd name="T15" fmla="*/ 1564 h 1564"/>
                  <a:gd name="T16" fmla="*/ 443 w 1343"/>
                  <a:gd name="T17" fmla="*/ 1564 h 1564"/>
                  <a:gd name="T18" fmla="*/ 263 w 1343"/>
                  <a:gd name="T19" fmla="*/ 1380 h 1564"/>
                  <a:gd name="T20" fmla="*/ 263 w 1343"/>
                  <a:gd name="T21" fmla="*/ 1357 h 1564"/>
                  <a:gd name="T22" fmla="*/ 153 w 1343"/>
                  <a:gd name="T23" fmla="*/ 1050 h 1564"/>
                  <a:gd name="T24" fmla="*/ 34 w 1343"/>
                  <a:gd name="T25" fmla="*/ 538 h 1564"/>
                  <a:gd name="T26" fmla="*/ 543 w 1343"/>
                  <a:gd name="T27" fmla="*/ 14 h 1564"/>
                  <a:gd name="T28" fmla="*/ 683 w 1343"/>
                  <a:gd name="T29" fmla="*/ 0 h 1564"/>
                  <a:gd name="T30" fmla="*/ 1099 w 1343"/>
                  <a:gd name="T31" fmla="*/ 148 h 1564"/>
                  <a:gd name="T32" fmla="*/ 1343 w 1343"/>
                  <a:gd name="T33" fmla="*/ 660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43" h="1564">
                    <a:moveTo>
                      <a:pt x="1343" y="660"/>
                    </a:moveTo>
                    <a:cubicBezTo>
                      <a:pt x="1343" y="798"/>
                      <a:pt x="1300" y="931"/>
                      <a:pt x="1218" y="1044"/>
                    </a:cubicBezTo>
                    <a:cubicBezTo>
                      <a:pt x="1143" y="1147"/>
                      <a:pt x="1103" y="1260"/>
                      <a:pt x="1103" y="1368"/>
                    </a:cubicBezTo>
                    <a:cubicBezTo>
                      <a:pt x="1103" y="1380"/>
                      <a:pt x="1103" y="1380"/>
                      <a:pt x="1103" y="1380"/>
                    </a:cubicBezTo>
                    <a:cubicBezTo>
                      <a:pt x="1103" y="1480"/>
                      <a:pt x="1023" y="1564"/>
                      <a:pt x="923" y="1564"/>
                    </a:cubicBezTo>
                    <a:cubicBezTo>
                      <a:pt x="743" y="1564"/>
                      <a:pt x="743" y="1564"/>
                      <a:pt x="743" y="1564"/>
                    </a:cubicBezTo>
                    <a:cubicBezTo>
                      <a:pt x="683" y="1444"/>
                      <a:pt x="683" y="1444"/>
                      <a:pt x="683" y="1444"/>
                    </a:cubicBezTo>
                    <a:cubicBezTo>
                      <a:pt x="623" y="1564"/>
                      <a:pt x="623" y="1564"/>
                      <a:pt x="623" y="1564"/>
                    </a:cubicBezTo>
                    <a:cubicBezTo>
                      <a:pt x="443" y="1564"/>
                      <a:pt x="443" y="1564"/>
                      <a:pt x="443" y="1564"/>
                    </a:cubicBezTo>
                    <a:cubicBezTo>
                      <a:pt x="343" y="1564"/>
                      <a:pt x="263" y="1480"/>
                      <a:pt x="263" y="1380"/>
                    </a:cubicBezTo>
                    <a:cubicBezTo>
                      <a:pt x="263" y="1357"/>
                      <a:pt x="263" y="1357"/>
                      <a:pt x="263" y="1357"/>
                    </a:cubicBezTo>
                    <a:cubicBezTo>
                      <a:pt x="263" y="1254"/>
                      <a:pt x="225" y="1147"/>
                      <a:pt x="153" y="1050"/>
                    </a:cubicBezTo>
                    <a:cubicBezTo>
                      <a:pt x="42" y="902"/>
                      <a:pt x="0" y="720"/>
                      <a:pt x="34" y="538"/>
                    </a:cubicBezTo>
                    <a:cubicBezTo>
                      <a:pt x="82" y="277"/>
                      <a:pt x="286" y="67"/>
                      <a:pt x="543" y="14"/>
                    </a:cubicBezTo>
                    <a:cubicBezTo>
                      <a:pt x="589" y="5"/>
                      <a:pt x="636" y="0"/>
                      <a:pt x="683" y="0"/>
                    </a:cubicBezTo>
                    <a:cubicBezTo>
                      <a:pt x="835" y="0"/>
                      <a:pt x="981" y="50"/>
                      <a:pt x="1099" y="148"/>
                    </a:cubicBezTo>
                    <a:cubicBezTo>
                      <a:pt x="1254" y="274"/>
                      <a:pt x="1343" y="461"/>
                      <a:pt x="1343" y="66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/>
              <p:cNvSpPr/>
              <p:nvPr/>
            </p:nvSpPr>
            <p:spPr bwMode="auto">
              <a:xfrm>
                <a:off x="6094413" y="1244601"/>
                <a:ext cx="1411288" cy="3338513"/>
              </a:xfrm>
              <a:custGeom>
                <a:avLst/>
                <a:gdLst>
                  <a:gd name="T0" fmla="*/ 660 w 660"/>
                  <a:gd name="T1" fmla="*/ 660 h 1564"/>
                  <a:gd name="T2" fmla="*/ 535 w 660"/>
                  <a:gd name="T3" fmla="*/ 1044 h 1564"/>
                  <a:gd name="T4" fmla="*/ 420 w 660"/>
                  <a:gd name="T5" fmla="*/ 1368 h 1564"/>
                  <a:gd name="T6" fmla="*/ 420 w 660"/>
                  <a:gd name="T7" fmla="*/ 1380 h 1564"/>
                  <a:gd name="T8" fmla="*/ 240 w 660"/>
                  <a:gd name="T9" fmla="*/ 1564 h 1564"/>
                  <a:gd name="T10" fmla="*/ 60 w 660"/>
                  <a:gd name="T11" fmla="*/ 1564 h 1564"/>
                  <a:gd name="T12" fmla="*/ 0 w 660"/>
                  <a:gd name="T13" fmla="*/ 1444 h 1564"/>
                  <a:gd name="T14" fmla="*/ 0 w 660"/>
                  <a:gd name="T15" fmla="*/ 0 h 1564"/>
                  <a:gd name="T16" fmla="*/ 416 w 660"/>
                  <a:gd name="T17" fmla="*/ 148 h 1564"/>
                  <a:gd name="T18" fmla="*/ 660 w 660"/>
                  <a:gd name="T19" fmla="*/ 660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0" h="1564">
                    <a:moveTo>
                      <a:pt x="660" y="660"/>
                    </a:moveTo>
                    <a:cubicBezTo>
                      <a:pt x="660" y="798"/>
                      <a:pt x="617" y="931"/>
                      <a:pt x="535" y="1044"/>
                    </a:cubicBezTo>
                    <a:cubicBezTo>
                      <a:pt x="460" y="1147"/>
                      <a:pt x="420" y="1260"/>
                      <a:pt x="420" y="1368"/>
                    </a:cubicBezTo>
                    <a:cubicBezTo>
                      <a:pt x="420" y="1380"/>
                      <a:pt x="420" y="1380"/>
                      <a:pt x="420" y="1380"/>
                    </a:cubicBezTo>
                    <a:cubicBezTo>
                      <a:pt x="420" y="1480"/>
                      <a:pt x="340" y="1564"/>
                      <a:pt x="240" y="1564"/>
                    </a:cubicBezTo>
                    <a:cubicBezTo>
                      <a:pt x="60" y="1564"/>
                      <a:pt x="60" y="1564"/>
                      <a:pt x="60" y="1564"/>
                    </a:cubicBezTo>
                    <a:cubicBezTo>
                      <a:pt x="0" y="1444"/>
                      <a:pt x="0" y="1444"/>
                      <a:pt x="0" y="144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2" y="0"/>
                      <a:pt x="298" y="50"/>
                      <a:pt x="416" y="148"/>
                    </a:cubicBezTo>
                    <a:cubicBezTo>
                      <a:pt x="571" y="274"/>
                      <a:pt x="660" y="461"/>
                      <a:pt x="660" y="6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: 形状 21"/>
              <p:cNvSpPr/>
              <p:nvPr/>
            </p:nvSpPr>
            <p:spPr bwMode="auto">
              <a:xfrm>
                <a:off x="5437187" y="2508252"/>
                <a:ext cx="1316038" cy="2074862"/>
              </a:xfrm>
              <a:custGeom>
                <a:avLst/>
                <a:gdLst>
                  <a:gd name="T0" fmla="*/ 574 w 616"/>
                  <a:gd name="T1" fmla="*/ 14 h 972"/>
                  <a:gd name="T2" fmla="*/ 494 w 616"/>
                  <a:gd name="T3" fmla="*/ 42 h 972"/>
                  <a:gd name="T4" fmla="*/ 428 w 616"/>
                  <a:gd name="T5" fmla="*/ 174 h 972"/>
                  <a:gd name="T6" fmla="*/ 362 w 616"/>
                  <a:gd name="T7" fmla="*/ 42 h 972"/>
                  <a:gd name="T8" fmla="*/ 308 w 616"/>
                  <a:gd name="T9" fmla="*/ 10 h 972"/>
                  <a:gd name="T10" fmla="*/ 254 w 616"/>
                  <a:gd name="T11" fmla="*/ 42 h 972"/>
                  <a:gd name="T12" fmla="*/ 188 w 616"/>
                  <a:gd name="T13" fmla="*/ 174 h 972"/>
                  <a:gd name="T14" fmla="*/ 122 w 616"/>
                  <a:gd name="T15" fmla="*/ 42 h 972"/>
                  <a:gd name="T16" fmla="*/ 42 w 616"/>
                  <a:gd name="T17" fmla="*/ 14 h 972"/>
                  <a:gd name="T18" fmla="*/ 14 w 616"/>
                  <a:gd name="T19" fmla="*/ 94 h 972"/>
                  <a:gd name="T20" fmla="*/ 248 w 616"/>
                  <a:gd name="T21" fmla="*/ 564 h 972"/>
                  <a:gd name="T22" fmla="*/ 248 w 616"/>
                  <a:gd name="T23" fmla="*/ 972 h 972"/>
                  <a:gd name="T24" fmla="*/ 368 w 616"/>
                  <a:gd name="T25" fmla="*/ 972 h 972"/>
                  <a:gd name="T26" fmla="*/ 368 w 616"/>
                  <a:gd name="T27" fmla="*/ 562 h 972"/>
                  <a:gd name="T28" fmla="*/ 602 w 616"/>
                  <a:gd name="T29" fmla="*/ 93 h 972"/>
                  <a:gd name="T30" fmla="*/ 574 w 616"/>
                  <a:gd name="T31" fmla="*/ 14 h 972"/>
                  <a:gd name="T32" fmla="*/ 308 w 616"/>
                  <a:gd name="T33" fmla="*/ 414 h 972"/>
                  <a:gd name="T34" fmla="*/ 255 w 616"/>
                  <a:gd name="T35" fmla="*/ 308 h 972"/>
                  <a:gd name="T36" fmla="*/ 308 w 616"/>
                  <a:gd name="T37" fmla="*/ 202 h 972"/>
                  <a:gd name="T38" fmla="*/ 361 w 616"/>
                  <a:gd name="T39" fmla="*/ 308 h 972"/>
                  <a:gd name="T40" fmla="*/ 308 w 616"/>
                  <a:gd name="T41" fmla="*/ 414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6" h="972">
                    <a:moveTo>
                      <a:pt x="574" y="14"/>
                    </a:moveTo>
                    <a:cubicBezTo>
                      <a:pt x="546" y="0"/>
                      <a:pt x="510" y="12"/>
                      <a:pt x="494" y="42"/>
                    </a:cubicBezTo>
                    <a:cubicBezTo>
                      <a:pt x="428" y="174"/>
                      <a:pt x="428" y="174"/>
                      <a:pt x="428" y="174"/>
                    </a:cubicBezTo>
                    <a:cubicBezTo>
                      <a:pt x="362" y="42"/>
                      <a:pt x="362" y="42"/>
                      <a:pt x="362" y="42"/>
                    </a:cubicBezTo>
                    <a:cubicBezTo>
                      <a:pt x="351" y="21"/>
                      <a:pt x="330" y="10"/>
                      <a:pt x="308" y="10"/>
                    </a:cubicBezTo>
                    <a:cubicBezTo>
                      <a:pt x="286" y="10"/>
                      <a:pt x="265" y="21"/>
                      <a:pt x="254" y="42"/>
                    </a:cubicBezTo>
                    <a:cubicBezTo>
                      <a:pt x="188" y="174"/>
                      <a:pt x="188" y="174"/>
                      <a:pt x="188" y="174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106" y="12"/>
                      <a:pt x="70" y="0"/>
                      <a:pt x="42" y="14"/>
                    </a:cubicBezTo>
                    <a:cubicBezTo>
                      <a:pt x="12" y="30"/>
                      <a:pt x="0" y="66"/>
                      <a:pt x="14" y="94"/>
                    </a:cubicBezTo>
                    <a:cubicBezTo>
                      <a:pt x="22" y="110"/>
                      <a:pt x="248" y="564"/>
                      <a:pt x="248" y="564"/>
                    </a:cubicBezTo>
                    <a:cubicBezTo>
                      <a:pt x="248" y="972"/>
                      <a:pt x="248" y="972"/>
                      <a:pt x="248" y="972"/>
                    </a:cubicBezTo>
                    <a:cubicBezTo>
                      <a:pt x="368" y="972"/>
                      <a:pt x="368" y="972"/>
                      <a:pt x="368" y="972"/>
                    </a:cubicBezTo>
                    <a:cubicBezTo>
                      <a:pt x="368" y="562"/>
                      <a:pt x="368" y="562"/>
                      <a:pt x="368" y="562"/>
                    </a:cubicBezTo>
                    <a:cubicBezTo>
                      <a:pt x="375" y="549"/>
                      <a:pt x="602" y="93"/>
                      <a:pt x="602" y="93"/>
                    </a:cubicBezTo>
                    <a:cubicBezTo>
                      <a:pt x="616" y="64"/>
                      <a:pt x="604" y="30"/>
                      <a:pt x="574" y="14"/>
                    </a:cubicBezTo>
                    <a:close/>
                    <a:moveTo>
                      <a:pt x="308" y="414"/>
                    </a:moveTo>
                    <a:cubicBezTo>
                      <a:pt x="255" y="308"/>
                      <a:pt x="255" y="308"/>
                      <a:pt x="255" y="308"/>
                    </a:cubicBezTo>
                    <a:cubicBezTo>
                      <a:pt x="308" y="202"/>
                      <a:pt x="308" y="202"/>
                      <a:pt x="308" y="202"/>
                    </a:cubicBezTo>
                    <a:cubicBezTo>
                      <a:pt x="361" y="308"/>
                      <a:pt x="361" y="308"/>
                      <a:pt x="361" y="308"/>
                    </a:cubicBezTo>
                    <a:lnTo>
                      <a:pt x="308" y="4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/>
              <p:cNvSpPr/>
              <p:nvPr/>
            </p:nvSpPr>
            <p:spPr bwMode="auto">
              <a:xfrm>
                <a:off x="5197476" y="4838701"/>
                <a:ext cx="1795463" cy="255588"/>
              </a:xfrm>
              <a:custGeom>
                <a:avLst/>
                <a:gdLst>
                  <a:gd name="T0" fmla="*/ 840 w 840"/>
                  <a:gd name="T1" fmla="*/ 60 h 120"/>
                  <a:gd name="T2" fmla="*/ 780 w 840"/>
                  <a:gd name="T3" fmla="*/ 120 h 120"/>
                  <a:gd name="T4" fmla="*/ 60 w 840"/>
                  <a:gd name="T5" fmla="*/ 120 h 120"/>
                  <a:gd name="T6" fmla="*/ 0 w 840"/>
                  <a:gd name="T7" fmla="*/ 60 h 120"/>
                  <a:gd name="T8" fmla="*/ 60 w 840"/>
                  <a:gd name="T9" fmla="*/ 0 h 120"/>
                  <a:gd name="T10" fmla="*/ 780 w 840"/>
                  <a:gd name="T11" fmla="*/ 0 h 120"/>
                  <a:gd name="T12" fmla="*/ 840 w 840"/>
                  <a:gd name="T13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20">
                    <a:moveTo>
                      <a:pt x="840" y="60"/>
                    </a:moveTo>
                    <a:cubicBezTo>
                      <a:pt x="840" y="94"/>
                      <a:pt x="814" y="120"/>
                      <a:pt x="78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26" y="120"/>
                      <a:pt x="0" y="94"/>
                      <a:pt x="0" y="60"/>
                    </a:cubicBezTo>
                    <a:cubicBezTo>
                      <a:pt x="0" y="26"/>
                      <a:pt x="26" y="0"/>
                      <a:pt x="60" y="0"/>
                    </a:cubicBezTo>
                    <a:cubicBezTo>
                      <a:pt x="780" y="0"/>
                      <a:pt x="780" y="0"/>
                      <a:pt x="780" y="0"/>
                    </a:cubicBezTo>
                    <a:cubicBezTo>
                      <a:pt x="814" y="0"/>
                      <a:pt x="840" y="26"/>
                      <a:pt x="840" y="6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/>
              <p:cNvSpPr/>
              <p:nvPr/>
            </p:nvSpPr>
            <p:spPr bwMode="auto">
              <a:xfrm>
                <a:off x="6094413" y="4838701"/>
                <a:ext cx="898525" cy="255588"/>
              </a:xfrm>
              <a:custGeom>
                <a:avLst/>
                <a:gdLst>
                  <a:gd name="T0" fmla="*/ 420 w 420"/>
                  <a:gd name="T1" fmla="*/ 60 h 120"/>
                  <a:gd name="T2" fmla="*/ 360 w 420"/>
                  <a:gd name="T3" fmla="*/ 120 h 120"/>
                  <a:gd name="T4" fmla="*/ 0 w 420"/>
                  <a:gd name="T5" fmla="*/ 120 h 120"/>
                  <a:gd name="T6" fmla="*/ 0 w 420"/>
                  <a:gd name="T7" fmla="*/ 0 h 120"/>
                  <a:gd name="T8" fmla="*/ 360 w 420"/>
                  <a:gd name="T9" fmla="*/ 0 h 120"/>
                  <a:gd name="T10" fmla="*/ 420 w 420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120">
                    <a:moveTo>
                      <a:pt x="420" y="60"/>
                    </a:moveTo>
                    <a:cubicBezTo>
                      <a:pt x="420" y="94"/>
                      <a:pt x="394" y="120"/>
                      <a:pt x="36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94" y="0"/>
                      <a:pt x="420" y="26"/>
                      <a:pt x="420" y="60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: 形状 24"/>
              <p:cNvSpPr/>
              <p:nvPr/>
            </p:nvSpPr>
            <p:spPr bwMode="auto">
              <a:xfrm>
                <a:off x="6094414" y="2508252"/>
                <a:ext cx="658812" cy="2074862"/>
              </a:xfrm>
              <a:custGeom>
                <a:avLst/>
                <a:gdLst>
                  <a:gd name="T0" fmla="*/ 294 w 308"/>
                  <a:gd name="T1" fmla="*/ 93 h 972"/>
                  <a:gd name="T2" fmla="*/ 60 w 308"/>
                  <a:gd name="T3" fmla="*/ 562 h 972"/>
                  <a:gd name="T4" fmla="*/ 60 w 308"/>
                  <a:gd name="T5" fmla="*/ 972 h 972"/>
                  <a:gd name="T6" fmla="*/ 0 w 308"/>
                  <a:gd name="T7" fmla="*/ 972 h 972"/>
                  <a:gd name="T8" fmla="*/ 0 w 308"/>
                  <a:gd name="T9" fmla="*/ 414 h 972"/>
                  <a:gd name="T10" fmla="*/ 53 w 308"/>
                  <a:gd name="T11" fmla="*/ 308 h 972"/>
                  <a:gd name="T12" fmla="*/ 0 w 308"/>
                  <a:gd name="T13" fmla="*/ 202 h 972"/>
                  <a:gd name="T14" fmla="*/ 0 w 308"/>
                  <a:gd name="T15" fmla="*/ 10 h 972"/>
                  <a:gd name="T16" fmla="*/ 54 w 308"/>
                  <a:gd name="T17" fmla="*/ 42 h 972"/>
                  <a:gd name="T18" fmla="*/ 120 w 308"/>
                  <a:gd name="T19" fmla="*/ 174 h 972"/>
                  <a:gd name="T20" fmla="*/ 186 w 308"/>
                  <a:gd name="T21" fmla="*/ 42 h 972"/>
                  <a:gd name="T22" fmla="*/ 266 w 308"/>
                  <a:gd name="T23" fmla="*/ 14 h 972"/>
                  <a:gd name="T24" fmla="*/ 294 w 308"/>
                  <a:gd name="T25" fmla="*/ 93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8" h="972">
                    <a:moveTo>
                      <a:pt x="294" y="93"/>
                    </a:moveTo>
                    <a:cubicBezTo>
                      <a:pt x="294" y="93"/>
                      <a:pt x="67" y="549"/>
                      <a:pt x="60" y="562"/>
                    </a:cubicBezTo>
                    <a:cubicBezTo>
                      <a:pt x="60" y="972"/>
                      <a:pt x="60" y="972"/>
                      <a:pt x="60" y="972"/>
                    </a:cubicBezTo>
                    <a:cubicBezTo>
                      <a:pt x="0" y="972"/>
                      <a:pt x="0" y="972"/>
                      <a:pt x="0" y="972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53" y="308"/>
                      <a:pt x="53" y="308"/>
                      <a:pt x="53" y="30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2" y="10"/>
                      <a:pt x="43" y="21"/>
                      <a:pt x="54" y="42"/>
                    </a:cubicBezTo>
                    <a:cubicBezTo>
                      <a:pt x="120" y="174"/>
                      <a:pt x="120" y="174"/>
                      <a:pt x="120" y="174"/>
                    </a:cubicBezTo>
                    <a:cubicBezTo>
                      <a:pt x="186" y="42"/>
                      <a:pt x="186" y="42"/>
                      <a:pt x="186" y="42"/>
                    </a:cubicBezTo>
                    <a:cubicBezTo>
                      <a:pt x="202" y="12"/>
                      <a:pt x="238" y="0"/>
                      <a:pt x="266" y="14"/>
                    </a:cubicBezTo>
                    <a:cubicBezTo>
                      <a:pt x="296" y="30"/>
                      <a:pt x="308" y="64"/>
                      <a:pt x="294" y="93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rot="5917976">
              <a:off x="11381431" y="121774"/>
              <a:ext cx="482130" cy="531065"/>
              <a:chOff x="10452473" y="48338"/>
              <a:chExt cx="482130" cy="531065"/>
            </a:xfrm>
            <a:solidFill>
              <a:schemeClr val="bg1"/>
            </a:solidFill>
          </p:grpSpPr>
          <p:sp>
            <p:nvSpPr>
              <p:cNvPr id="15" name="任意多边形: 形状 14"/>
              <p:cNvSpPr/>
              <p:nvPr/>
            </p:nvSpPr>
            <p:spPr bwMode="auto">
              <a:xfrm rot="2774551">
                <a:off x="10420257" y="430042"/>
                <a:ext cx="181577" cy="117146"/>
              </a:xfrm>
              <a:custGeom>
                <a:avLst/>
                <a:gdLst>
                  <a:gd name="T0" fmla="*/ 167 w 253"/>
                  <a:gd name="T1" fmla="*/ 8 h 164"/>
                  <a:gd name="T2" fmla="*/ 51 w 253"/>
                  <a:gd name="T3" fmla="*/ 39 h 164"/>
                  <a:gd name="T4" fmla="*/ 9 w 253"/>
                  <a:gd name="T5" fmla="*/ 113 h 164"/>
                  <a:gd name="T6" fmla="*/ 82 w 253"/>
                  <a:gd name="T7" fmla="*/ 155 h 164"/>
                  <a:gd name="T8" fmla="*/ 202 w 253"/>
                  <a:gd name="T9" fmla="*/ 124 h 164"/>
                  <a:gd name="T10" fmla="*/ 245 w 253"/>
                  <a:gd name="T11" fmla="*/ 51 h 164"/>
                  <a:gd name="T12" fmla="*/ 167 w 253"/>
                  <a:gd name="T13" fmla="*/ 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" h="164">
                    <a:moveTo>
                      <a:pt x="167" y="8"/>
                    </a:moveTo>
                    <a:cubicBezTo>
                      <a:pt x="51" y="39"/>
                      <a:pt x="51" y="39"/>
                      <a:pt x="51" y="39"/>
                    </a:cubicBezTo>
                    <a:cubicBezTo>
                      <a:pt x="19" y="48"/>
                      <a:pt x="0" y="81"/>
                      <a:pt x="9" y="113"/>
                    </a:cubicBezTo>
                    <a:cubicBezTo>
                      <a:pt x="17" y="145"/>
                      <a:pt x="51" y="164"/>
                      <a:pt x="82" y="155"/>
                    </a:cubicBezTo>
                    <a:cubicBezTo>
                      <a:pt x="202" y="124"/>
                      <a:pt x="202" y="124"/>
                      <a:pt x="202" y="124"/>
                    </a:cubicBezTo>
                    <a:cubicBezTo>
                      <a:pt x="234" y="116"/>
                      <a:pt x="253" y="83"/>
                      <a:pt x="245" y="51"/>
                    </a:cubicBezTo>
                    <a:cubicBezTo>
                      <a:pt x="236" y="19"/>
                      <a:pt x="199" y="0"/>
                      <a:pt x="16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" name="任意多边形: 形状 15"/>
              <p:cNvSpPr/>
              <p:nvPr/>
            </p:nvSpPr>
            <p:spPr bwMode="auto">
              <a:xfrm rot="2774551">
                <a:off x="10785241" y="80554"/>
                <a:ext cx="181577" cy="117146"/>
              </a:xfrm>
              <a:custGeom>
                <a:avLst/>
                <a:gdLst>
                  <a:gd name="T0" fmla="*/ 202 w 253"/>
                  <a:gd name="T1" fmla="*/ 40 h 164"/>
                  <a:gd name="T2" fmla="*/ 82 w 253"/>
                  <a:gd name="T3" fmla="*/ 9 h 164"/>
                  <a:gd name="T4" fmla="*/ 9 w 253"/>
                  <a:gd name="T5" fmla="*/ 51 h 164"/>
                  <a:gd name="T6" fmla="*/ 51 w 253"/>
                  <a:gd name="T7" fmla="*/ 125 h 164"/>
                  <a:gd name="T8" fmla="*/ 167 w 253"/>
                  <a:gd name="T9" fmla="*/ 156 h 164"/>
                  <a:gd name="T10" fmla="*/ 245 w 253"/>
                  <a:gd name="T11" fmla="*/ 113 h 164"/>
                  <a:gd name="T12" fmla="*/ 202 w 253"/>
                  <a:gd name="T13" fmla="*/ 4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" h="164">
                    <a:moveTo>
                      <a:pt x="202" y="40"/>
                    </a:moveTo>
                    <a:cubicBezTo>
                      <a:pt x="82" y="9"/>
                      <a:pt x="82" y="9"/>
                      <a:pt x="82" y="9"/>
                    </a:cubicBezTo>
                    <a:cubicBezTo>
                      <a:pt x="50" y="0"/>
                      <a:pt x="17" y="19"/>
                      <a:pt x="9" y="51"/>
                    </a:cubicBezTo>
                    <a:cubicBezTo>
                      <a:pt x="0" y="83"/>
                      <a:pt x="19" y="116"/>
                      <a:pt x="51" y="125"/>
                    </a:cubicBezTo>
                    <a:cubicBezTo>
                      <a:pt x="167" y="156"/>
                      <a:pt x="167" y="156"/>
                      <a:pt x="167" y="156"/>
                    </a:cubicBezTo>
                    <a:cubicBezTo>
                      <a:pt x="199" y="164"/>
                      <a:pt x="236" y="145"/>
                      <a:pt x="245" y="113"/>
                    </a:cubicBezTo>
                    <a:cubicBezTo>
                      <a:pt x="253" y="81"/>
                      <a:pt x="234" y="48"/>
                      <a:pt x="20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: 形状 16"/>
              <p:cNvSpPr/>
              <p:nvPr/>
            </p:nvSpPr>
            <p:spPr bwMode="auto">
              <a:xfrm rot="2774551">
                <a:off x="10590927" y="255045"/>
                <a:ext cx="174654" cy="85730"/>
              </a:xfrm>
              <a:custGeom>
                <a:avLst/>
                <a:gdLst>
                  <a:gd name="T0" fmla="*/ 180 w 244"/>
                  <a:gd name="T1" fmla="*/ 120 h 120"/>
                  <a:gd name="T2" fmla="*/ 244 w 244"/>
                  <a:gd name="T3" fmla="*/ 60 h 120"/>
                  <a:gd name="T4" fmla="*/ 180 w 244"/>
                  <a:gd name="T5" fmla="*/ 0 h 120"/>
                  <a:gd name="T6" fmla="*/ 60 w 244"/>
                  <a:gd name="T7" fmla="*/ 0 h 120"/>
                  <a:gd name="T8" fmla="*/ 0 w 244"/>
                  <a:gd name="T9" fmla="*/ 60 h 120"/>
                  <a:gd name="T10" fmla="*/ 60 w 244"/>
                  <a:gd name="T11" fmla="*/ 120 h 120"/>
                  <a:gd name="T12" fmla="*/ 180 w 244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" h="120">
                    <a:moveTo>
                      <a:pt x="180" y="120"/>
                    </a:moveTo>
                    <a:cubicBezTo>
                      <a:pt x="213" y="120"/>
                      <a:pt x="244" y="93"/>
                      <a:pt x="244" y="60"/>
                    </a:cubicBezTo>
                    <a:cubicBezTo>
                      <a:pt x="244" y="27"/>
                      <a:pt x="213" y="0"/>
                      <a:pt x="18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lnTo>
                      <a:pt x="180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标题 4"/>
          <p:cNvSpPr>
            <a:spLocks noGrp="1"/>
          </p:cNvSpPr>
          <p:nvPr>
            <p:ph type="ctrTitle" hasCustomPrompt="1"/>
          </p:nvPr>
        </p:nvSpPr>
        <p:spPr>
          <a:xfrm>
            <a:off x="660400" y="1728484"/>
            <a:ext cx="10858500" cy="1966137"/>
          </a:xfrm>
          <a:prstGeom prst="rect">
            <a:avLst/>
          </a:prstGeo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5400">
                <a:ln w="190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Click to add title</a:t>
            </a:r>
            <a:endParaRPr lang="en-US" dirty="0"/>
          </a:p>
        </p:txBody>
      </p:sp>
      <p:sp>
        <p:nvSpPr>
          <p:cNvPr id="9" name="副标题 8"/>
          <p:cNvSpPr>
            <a:spLocks noGrp="1"/>
          </p:cNvSpPr>
          <p:nvPr>
            <p:ph type="subTitle" sz="quarter" idx="1" hasCustomPrompt="1"/>
          </p:nvPr>
        </p:nvSpPr>
        <p:spPr>
          <a:xfrm>
            <a:off x="660400" y="3706354"/>
            <a:ext cx="10858500" cy="743961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200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zh-CN" altLang="en-US" dirty="0"/>
              <a:t>Click to add subtitle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2999672" y="5021779"/>
            <a:ext cx="6179954" cy="345518"/>
          </a:xfrm>
          <a:prstGeom prst="rect">
            <a:avLst/>
          </a:prstGeom>
        </p:spPr>
        <p:txBody>
          <a:bodyPr wrap="square" lIns="9000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Presenter name</a:t>
            </a:r>
            <a:endParaRPr 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2999672" y="5390079"/>
            <a:ext cx="6179954" cy="345518"/>
          </a:xfrm>
          <a:prstGeom prst="rect">
            <a:avLst/>
          </a:prstGeom>
        </p:spPr>
        <p:txBody>
          <a:bodyPr wrap="non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20XX.XX.XX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Click to add title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Click to add text</a:t>
            </a:r>
            <a:endParaRPr lang="en-US" dirty="0"/>
          </a:p>
          <a:p>
            <a:pPr lvl="1"/>
            <a:r>
              <a:rPr lang="zh-CN" altLang="en-US" dirty="0"/>
              <a:t>Second level</a:t>
            </a:r>
            <a:endParaRPr lang="en-US" dirty="0"/>
          </a:p>
          <a:p>
            <a:pPr lvl="2"/>
            <a:r>
              <a:rPr lang="zh-CN" altLang="en-US" dirty="0"/>
              <a:t>Third level</a:t>
            </a:r>
            <a:endParaRPr lang="en-US" dirty="0"/>
          </a:p>
          <a:p>
            <a:pPr lvl="3"/>
            <a:r>
              <a:rPr lang="zh-CN" altLang="en-US" dirty="0"/>
              <a:t>Fourth level</a:t>
            </a:r>
            <a:endParaRPr lang="en-US" dirty="0"/>
          </a:p>
          <a:p>
            <a:pPr lvl="4"/>
            <a:r>
              <a:rPr lang="zh-CN" alt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 preserve="1">
  <p:cSld name="Agenda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500189"/>
            <a:ext cx="2519061" cy="864515"/>
          </a:xfrm>
          <a:prstGeom prst="rect">
            <a:avLst/>
          </a:prstGeom>
          <a:noFill/>
        </p:spPr>
        <p:txBody>
          <a:bodyPr anchor="t" anchorCtr="0">
            <a:normAutofit/>
          </a:bodyPr>
          <a:lstStyle>
            <a:lvl1pPr algn="r"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Agenda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3839860" y="1500189"/>
            <a:ext cx="7679039" cy="4278311"/>
          </a:xfrm>
        </p:spPr>
        <p:txBody>
          <a:bodyPr numCol="1"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zh-CN" altLang="en-US" dirty="0"/>
              <a:t>Click to add text</a:t>
            </a:r>
            <a:endParaRPr lang="en-US" dirty="0"/>
          </a:p>
          <a:p>
            <a:pPr lvl="1"/>
            <a:r>
              <a:rPr lang="zh-CN" altLang="en-US" dirty="0"/>
              <a:t>Second level</a:t>
            </a:r>
            <a:endParaRPr lang="en-US" dirty="0"/>
          </a:p>
          <a:p>
            <a:pPr lvl="2"/>
            <a:r>
              <a:rPr lang="zh-CN" altLang="en-US" dirty="0"/>
              <a:t>Third level</a:t>
            </a:r>
            <a:endParaRPr lang="en-US" dirty="0"/>
          </a:p>
          <a:p>
            <a:pPr lvl="3"/>
            <a:r>
              <a:rPr lang="zh-CN" altLang="en-US" dirty="0"/>
              <a:t>Fourth level</a:t>
            </a:r>
            <a:endParaRPr lang="en-US" dirty="0"/>
          </a:p>
          <a:p>
            <a:pPr lvl="4"/>
            <a:r>
              <a:rPr lang="zh-CN" alt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E8E8E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8E8E8E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E8E8E"/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 preserve="1">
  <p:cSld name="Section Header">
    <p:bg>
      <p:bgPr>
        <a:gradFill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lin ang="3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组合 211"/>
          <p:cNvGrpSpPr/>
          <p:nvPr/>
        </p:nvGrpSpPr>
        <p:grpSpPr>
          <a:xfrm>
            <a:off x="1" y="0"/>
            <a:ext cx="12191999" cy="6858001"/>
            <a:chOff x="1" y="0"/>
            <a:chExt cx="12191999" cy="6858001"/>
          </a:xfrm>
        </p:grpSpPr>
        <p:sp>
          <p:nvSpPr>
            <p:cNvPr id="41" name="任意多边形: 形状 40"/>
            <p:cNvSpPr>
              <a:spLocks noChangeAspect="1"/>
            </p:cNvSpPr>
            <p:nvPr/>
          </p:nvSpPr>
          <p:spPr>
            <a:xfrm flipH="1">
              <a:off x="9390436" y="4242126"/>
              <a:ext cx="2801564" cy="2615875"/>
            </a:xfrm>
            <a:custGeom>
              <a:avLst/>
              <a:gdLst>
                <a:gd name="connsiteX0" fmla="*/ 0 w 2801564"/>
                <a:gd name="connsiteY0" fmla="*/ 0 h 2615875"/>
                <a:gd name="connsiteX1" fmla="*/ 2796924 w 2801564"/>
                <a:gd name="connsiteY1" fmla="*/ 2523986 h 2615875"/>
                <a:gd name="connsiteX2" fmla="*/ 2801564 w 2801564"/>
                <a:gd name="connsiteY2" fmla="*/ 2615875 h 2615875"/>
                <a:gd name="connsiteX3" fmla="*/ 0 w 2801564"/>
                <a:gd name="connsiteY3" fmla="*/ 2615875 h 261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564" h="2615875">
                  <a:moveTo>
                    <a:pt x="0" y="0"/>
                  </a:moveTo>
                  <a:cubicBezTo>
                    <a:pt x="1455671" y="0"/>
                    <a:pt x="2652950" y="1106301"/>
                    <a:pt x="2796924" y="2523986"/>
                  </a:cubicBezTo>
                  <a:lnTo>
                    <a:pt x="2801564" y="2615875"/>
                  </a:lnTo>
                  <a:lnTo>
                    <a:pt x="0" y="261587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4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16200000" flipH="1" flipV="1">
              <a:off x="2667000" y="-2666999"/>
              <a:ext cx="6857999" cy="12191998"/>
            </a:xfrm>
            <a:prstGeom prst="rect">
              <a:avLst/>
            </a:prstGeom>
            <a:blipFill dpi="0" rotWithShape="1">
              <a:blip r:embed="rId2">
                <a:alphaModFix amt="30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8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7245" t="-4101" r="-33133" b="-26065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3" name="任意多边形: 形状 182"/>
            <p:cNvSpPr/>
            <p:nvPr/>
          </p:nvSpPr>
          <p:spPr>
            <a:xfrm flipH="1">
              <a:off x="607174" y="388513"/>
              <a:ext cx="10973428" cy="6123612"/>
            </a:xfrm>
            <a:custGeom>
              <a:avLst/>
              <a:gdLst>
                <a:gd name="connsiteX0" fmla="*/ 344602 w 8842225"/>
                <a:gd name="connsiteY0" fmla="*/ 0 h 5621688"/>
                <a:gd name="connsiteX1" fmla="*/ 596459 w 8842225"/>
                <a:gd name="connsiteY1" fmla="*/ 19570 h 5621688"/>
                <a:gd name="connsiteX2" fmla="*/ 596459 w 8842225"/>
                <a:gd name="connsiteY2" fmla="*/ 23824 h 5621688"/>
                <a:gd name="connsiteX3" fmla="*/ 802369 w 8842225"/>
                <a:gd name="connsiteY3" fmla="*/ 268024 h 5621688"/>
                <a:gd name="connsiteX4" fmla="*/ 1022744 w 8842225"/>
                <a:gd name="connsiteY4" fmla="*/ 52754 h 5621688"/>
                <a:gd name="connsiteX5" fmla="*/ 1278005 w 8842225"/>
                <a:gd name="connsiteY5" fmla="*/ 72324 h 5621688"/>
                <a:gd name="connsiteX6" fmla="*/ 1483915 w 8842225"/>
                <a:gd name="connsiteY6" fmla="*/ 290146 h 5621688"/>
                <a:gd name="connsiteX7" fmla="*/ 1700035 w 8842225"/>
                <a:gd name="connsiteY7" fmla="*/ 105508 h 5621688"/>
                <a:gd name="connsiteX8" fmla="*/ 1978269 w 8842225"/>
                <a:gd name="connsiteY8" fmla="*/ 127630 h 5621688"/>
                <a:gd name="connsiteX9" fmla="*/ 2179925 w 8842225"/>
                <a:gd name="connsiteY9" fmla="*/ 313970 h 5621688"/>
                <a:gd name="connsiteX10" fmla="*/ 2387537 w 8842225"/>
                <a:gd name="connsiteY10" fmla="*/ 159963 h 5621688"/>
                <a:gd name="connsiteX11" fmla="*/ 2654710 w 8842225"/>
                <a:gd name="connsiteY11" fmla="*/ 181235 h 5621688"/>
                <a:gd name="connsiteX12" fmla="*/ 2847857 w 8842225"/>
                <a:gd name="connsiteY12" fmla="*/ 336093 h 5621688"/>
                <a:gd name="connsiteX13" fmla="*/ 3043557 w 8842225"/>
                <a:gd name="connsiteY13" fmla="*/ 211015 h 5621688"/>
                <a:gd name="connsiteX14" fmla="*/ 8842225 w 8842225"/>
                <a:gd name="connsiteY14" fmla="*/ 665379 h 5621688"/>
                <a:gd name="connsiteX15" fmla="*/ 8496773 w 8842225"/>
                <a:gd name="connsiteY15" fmla="*/ 5621688 h 5621688"/>
                <a:gd name="connsiteX16" fmla="*/ 0 w 8842225"/>
                <a:gd name="connsiteY16" fmla="*/ 4956309 h 5621688"/>
                <a:gd name="connsiteX17" fmla="*/ 344602 w 8842225"/>
                <a:gd name="connsiteY17" fmla="*/ 0 h 562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42225" h="5621688">
                  <a:moveTo>
                    <a:pt x="344602" y="0"/>
                  </a:moveTo>
                  <a:lnTo>
                    <a:pt x="596459" y="19570"/>
                  </a:lnTo>
                  <a:cubicBezTo>
                    <a:pt x="596459" y="21272"/>
                    <a:pt x="596459" y="22123"/>
                    <a:pt x="596459" y="23824"/>
                  </a:cubicBezTo>
                  <a:cubicBezTo>
                    <a:pt x="592204" y="154858"/>
                    <a:pt x="684098" y="264620"/>
                    <a:pt x="802369" y="268024"/>
                  </a:cubicBezTo>
                  <a:cubicBezTo>
                    <a:pt x="915534" y="271427"/>
                    <a:pt x="1011683" y="176981"/>
                    <a:pt x="1022744" y="52754"/>
                  </a:cubicBezTo>
                  <a:lnTo>
                    <a:pt x="1278005" y="72324"/>
                  </a:lnTo>
                  <a:cubicBezTo>
                    <a:pt x="1285662" y="191445"/>
                    <a:pt x="1373302" y="286743"/>
                    <a:pt x="1483915" y="290146"/>
                  </a:cubicBezTo>
                  <a:cubicBezTo>
                    <a:pt x="1587721" y="293550"/>
                    <a:pt x="1677062" y="214419"/>
                    <a:pt x="1700035" y="105508"/>
                  </a:cubicBezTo>
                  <a:lnTo>
                    <a:pt x="1978269" y="127630"/>
                  </a:lnTo>
                  <a:cubicBezTo>
                    <a:pt x="1998690" y="231436"/>
                    <a:pt x="2079523" y="310567"/>
                    <a:pt x="2179925" y="313970"/>
                  </a:cubicBezTo>
                  <a:cubicBezTo>
                    <a:pt x="2273521" y="317374"/>
                    <a:pt x="2356055" y="252708"/>
                    <a:pt x="2387537" y="159963"/>
                  </a:cubicBezTo>
                  <a:lnTo>
                    <a:pt x="2654710" y="181235"/>
                  </a:lnTo>
                  <a:cubicBezTo>
                    <a:pt x="2683639" y="269725"/>
                    <a:pt x="2758516" y="333540"/>
                    <a:pt x="2847857" y="336093"/>
                  </a:cubicBezTo>
                  <a:cubicBezTo>
                    <a:pt x="2931242" y="338646"/>
                    <a:pt x="3005268" y="287594"/>
                    <a:pt x="3043557" y="211015"/>
                  </a:cubicBezTo>
                  <a:lnTo>
                    <a:pt x="8842225" y="665379"/>
                  </a:lnTo>
                  <a:lnTo>
                    <a:pt x="8496773" y="5621688"/>
                  </a:lnTo>
                  <a:lnTo>
                    <a:pt x="0" y="4956309"/>
                  </a:lnTo>
                  <a:lnTo>
                    <a:pt x="344602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506" cap="flat">
              <a:noFill/>
              <a:prstDash val="solid"/>
              <a:miter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/>
            <p:cNvSpPr/>
            <p:nvPr/>
          </p:nvSpPr>
          <p:spPr>
            <a:xfrm rot="21264715" flipH="1">
              <a:off x="578664" y="362010"/>
              <a:ext cx="11034672" cy="6226490"/>
            </a:xfrm>
            <a:custGeom>
              <a:avLst/>
              <a:gdLst>
                <a:gd name="connsiteX0" fmla="*/ 8488264 w 8891575"/>
                <a:gd name="connsiteY0" fmla="*/ 0 h 5716134"/>
                <a:gd name="connsiteX1" fmla="*/ 8236407 w 8891575"/>
                <a:gd name="connsiteY1" fmla="*/ 22973 h 5716134"/>
                <a:gd name="connsiteX2" fmla="*/ 8236407 w 8891575"/>
                <a:gd name="connsiteY2" fmla="*/ 27228 h 5716134"/>
                <a:gd name="connsiteX3" fmla="*/ 8033050 w 8891575"/>
                <a:gd name="connsiteY3" fmla="*/ 273980 h 5716134"/>
                <a:gd name="connsiteX4" fmla="*/ 7810122 w 8891575"/>
                <a:gd name="connsiteY4" fmla="*/ 61263 h 5716134"/>
                <a:gd name="connsiteX5" fmla="*/ 7555713 w 8891575"/>
                <a:gd name="connsiteY5" fmla="*/ 84236 h 5716134"/>
                <a:gd name="connsiteX6" fmla="*/ 7352355 w 8891575"/>
                <a:gd name="connsiteY6" fmla="*/ 304611 h 5716134"/>
                <a:gd name="connsiteX7" fmla="*/ 7133681 w 8891575"/>
                <a:gd name="connsiteY7" fmla="*/ 122525 h 5716134"/>
                <a:gd name="connsiteX8" fmla="*/ 6856299 w 8891575"/>
                <a:gd name="connsiteY8" fmla="*/ 147200 h 5716134"/>
                <a:gd name="connsiteX9" fmla="*/ 6657195 w 8891575"/>
                <a:gd name="connsiteY9" fmla="*/ 335242 h 5716134"/>
                <a:gd name="connsiteX10" fmla="*/ 6447882 w 8891575"/>
                <a:gd name="connsiteY10" fmla="*/ 183788 h 5716134"/>
                <a:gd name="connsiteX11" fmla="*/ 6181560 w 8891575"/>
                <a:gd name="connsiteY11" fmla="*/ 207612 h 5716134"/>
                <a:gd name="connsiteX12" fmla="*/ 5990115 w 8891575"/>
                <a:gd name="connsiteY12" fmla="*/ 365023 h 5716134"/>
                <a:gd name="connsiteX13" fmla="*/ 5793564 w 8891575"/>
                <a:gd name="connsiteY13" fmla="*/ 242498 h 5716134"/>
                <a:gd name="connsiteX14" fmla="*/ 0 w 8891575"/>
                <a:gd name="connsiteY14" fmla="*/ 764080 h 5716134"/>
                <a:gd name="connsiteX15" fmla="*/ 403312 w 8891575"/>
                <a:gd name="connsiteY15" fmla="*/ 5716135 h 5716134"/>
                <a:gd name="connsiteX16" fmla="*/ 8891575 w 8891575"/>
                <a:gd name="connsiteY16" fmla="*/ 4951204 h 5716134"/>
                <a:gd name="connsiteX17" fmla="*/ 8488264 w 8891575"/>
                <a:gd name="connsiteY17" fmla="*/ 0 h 571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91575" h="5716134">
                  <a:moveTo>
                    <a:pt x="8488264" y="0"/>
                  </a:moveTo>
                  <a:lnTo>
                    <a:pt x="8236407" y="22973"/>
                  </a:lnTo>
                  <a:cubicBezTo>
                    <a:pt x="8236407" y="24675"/>
                    <a:pt x="8236407" y="25526"/>
                    <a:pt x="8236407" y="27228"/>
                  </a:cubicBezTo>
                  <a:cubicBezTo>
                    <a:pt x="8242364" y="158262"/>
                    <a:pt x="8151320" y="268875"/>
                    <a:pt x="8033050" y="273980"/>
                  </a:cubicBezTo>
                  <a:cubicBezTo>
                    <a:pt x="7919884" y="279085"/>
                    <a:pt x="7822885" y="185489"/>
                    <a:pt x="7810122" y="61263"/>
                  </a:cubicBezTo>
                  <a:lnTo>
                    <a:pt x="7555713" y="84236"/>
                  </a:lnTo>
                  <a:cubicBezTo>
                    <a:pt x="7548906" y="203358"/>
                    <a:pt x="7462968" y="299506"/>
                    <a:pt x="7352355" y="304611"/>
                  </a:cubicBezTo>
                  <a:cubicBezTo>
                    <a:pt x="7248549" y="308865"/>
                    <a:pt x="7158357" y="230585"/>
                    <a:pt x="7133681" y="122525"/>
                  </a:cubicBezTo>
                  <a:lnTo>
                    <a:pt x="6856299" y="147200"/>
                  </a:lnTo>
                  <a:cubicBezTo>
                    <a:pt x="6837579" y="251006"/>
                    <a:pt x="6757598" y="330988"/>
                    <a:pt x="6657195" y="335242"/>
                  </a:cubicBezTo>
                  <a:cubicBezTo>
                    <a:pt x="6563600" y="339497"/>
                    <a:pt x="6481066" y="275681"/>
                    <a:pt x="6447882" y="183788"/>
                  </a:cubicBezTo>
                  <a:lnTo>
                    <a:pt x="6181560" y="207612"/>
                  </a:lnTo>
                  <a:cubicBezTo>
                    <a:pt x="6153481" y="296102"/>
                    <a:pt x="6079456" y="360768"/>
                    <a:pt x="5990115" y="365023"/>
                  </a:cubicBezTo>
                  <a:cubicBezTo>
                    <a:pt x="5906730" y="368426"/>
                    <a:pt x="5831853" y="318225"/>
                    <a:pt x="5793564" y="242498"/>
                  </a:cubicBezTo>
                  <a:lnTo>
                    <a:pt x="0" y="764080"/>
                  </a:lnTo>
                  <a:lnTo>
                    <a:pt x="403312" y="5716135"/>
                  </a:lnTo>
                  <a:lnTo>
                    <a:pt x="8891575" y="4951204"/>
                  </a:lnTo>
                  <a:lnTo>
                    <a:pt x="8488264" y="0"/>
                  </a:lnTo>
                  <a:close/>
                </a:path>
              </a:pathLst>
            </a:custGeom>
            <a:solidFill>
              <a:schemeClr val="bg1"/>
            </a:solidFill>
            <a:ln w="8506" cap="flat">
              <a:noFill/>
              <a:prstDash val="solid"/>
              <a:miter/>
            </a:ln>
            <a:effectLst>
              <a:outerShdw blurRad="127000" dist="38100" dir="540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2" name="任意多边形: 形状 181"/>
            <p:cNvSpPr/>
            <p:nvPr/>
          </p:nvSpPr>
          <p:spPr>
            <a:xfrm rot="21281938" flipH="1">
              <a:off x="688504" y="2685943"/>
              <a:ext cx="4431819" cy="3783348"/>
            </a:xfrm>
            <a:custGeom>
              <a:avLst/>
              <a:gdLst>
                <a:gd name="connsiteX0" fmla="*/ 2847006 w 3571094"/>
                <a:gd name="connsiteY0" fmla="*/ 1142716 h 3473245"/>
                <a:gd name="connsiteX1" fmla="*/ 745361 w 3571094"/>
                <a:gd name="connsiteY1" fmla="*/ 3081846 h 3473245"/>
                <a:gd name="connsiteX2" fmla="*/ 0 w 3571094"/>
                <a:gd name="connsiteY2" fmla="*/ 3473245 h 3473245"/>
                <a:gd name="connsiteX3" fmla="*/ 3571095 w 3571094"/>
                <a:gd name="connsiteY3" fmla="*/ 3114179 h 3473245"/>
                <a:gd name="connsiteX4" fmla="*/ 3344764 w 3571094"/>
                <a:gd name="connsiteY4" fmla="*/ 0 h 3473245"/>
                <a:gd name="connsiteX5" fmla="*/ 2847006 w 3571094"/>
                <a:gd name="connsiteY5" fmla="*/ 1142716 h 3473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094" h="3473245">
                  <a:moveTo>
                    <a:pt x="2847006" y="1142716"/>
                  </a:moveTo>
                  <a:cubicBezTo>
                    <a:pt x="2307556" y="1995286"/>
                    <a:pt x="1547730" y="2613868"/>
                    <a:pt x="745361" y="3081846"/>
                  </a:cubicBezTo>
                  <a:cubicBezTo>
                    <a:pt x="501162" y="3224791"/>
                    <a:pt x="251857" y="3354975"/>
                    <a:pt x="0" y="3473245"/>
                  </a:cubicBezTo>
                  <a:lnTo>
                    <a:pt x="3571095" y="3114179"/>
                  </a:lnTo>
                  <a:lnTo>
                    <a:pt x="3344764" y="0"/>
                  </a:lnTo>
                  <a:cubicBezTo>
                    <a:pt x="3228195" y="406715"/>
                    <a:pt x="3067381" y="793860"/>
                    <a:pt x="2847006" y="1142716"/>
                  </a:cubicBezTo>
                  <a:close/>
                </a:path>
              </a:pathLst>
            </a:custGeom>
            <a:gradFill flip="none" rotWithShape="1">
              <a:gsLst>
                <a:gs pos="541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8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 rot="10800000" flipH="1">
              <a:off x="10492050" y="420996"/>
              <a:ext cx="1634827" cy="1331888"/>
              <a:chOff x="629044" y="1246751"/>
              <a:chExt cx="1634827" cy="1331888"/>
            </a:xfrm>
          </p:grpSpPr>
          <p:sp>
            <p:nvSpPr>
              <p:cNvPr id="170" name="任意多边形: 形状 169"/>
              <p:cNvSpPr/>
              <p:nvPr/>
            </p:nvSpPr>
            <p:spPr>
              <a:xfrm>
                <a:off x="760576" y="1246751"/>
                <a:ext cx="1503295" cy="1245168"/>
              </a:xfrm>
              <a:custGeom>
                <a:avLst/>
                <a:gdLst>
                  <a:gd name="connsiteX0" fmla="*/ 192054 w 1503295"/>
                  <a:gd name="connsiteY0" fmla="*/ 97757 h 1245168"/>
                  <a:gd name="connsiteX1" fmla="*/ 30129 w 1503295"/>
                  <a:gd name="connsiteY1" fmla="*/ 363504 h 1245168"/>
                  <a:gd name="connsiteX2" fmla="*/ 97757 w 1503295"/>
                  <a:gd name="connsiteY2" fmla="*/ 644492 h 1245168"/>
                  <a:gd name="connsiteX3" fmla="*/ 1030254 w 1503295"/>
                  <a:gd name="connsiteY3" fmla="*/ 1215039 h 1245168"/>
                  <a:gd name="connsiteX4" fmla="*/ 1311242 w 1503295"/>
                  <a:gd name="connsiteY4" fmla="*/ 1147412 h 1245168"/>
                  <a:gd name="connsiteX5" fmla="*/ 1473167 w 1503295"/>
                  <a:gd name="connsiteY5" fmla="*/ 881664 h 1245168"/>
                  <a:gd name="connsiteX6" fmla="*/ 1405539 w 1503295"/>
                  <a:gd name="connsiteY6" fmla="*/ 600677 h 1245168"/>
                  <a:gd name="connsiteX7" fmla="*/ 472089 w 1503295"/>
                  <a:gd name="connsiteY7" fmla="*/ 30129 h 1245168"/>
                  <a:gd name="connsiteX8" fmla="*/ 192054 w 1503295"/>
                  <a:gd name="connsiteY8" fmla="*/ 97757 h 1245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3295" h="1245168">
                    <a:moveTo>
                      <a:pt x="192054" y="97757"/>
                    </a:moveTo>
                    <a:lnTo>
                      <a:pt x="30129" y="363504"/>
                    </a:lnTo>
                    <a:cubicBezTo>
                      <a:pt x="-28926" y="459707"/>
                      <a:pt x="1554" y="585437"/>
                      <a:pt x="97757" y="644492"/>
                    </a:cubicBezTo>
                    <a:lnTo>
                      <a:pt x="1030254" y="1215039"/>
                    </a:lnTo>
                    <a:cubicBezTo>
                      <a:pt x="1126457" y="1274094"/>
                      <a:pt x="1252187" y="1243614"/>
                      <a:pt x="1311242" y="1147412"/>
                    </a:cubicBezTo>
                    <a:lnTo>
                      <a:pt x="1473167" y="881664"/>
                    </a:lnTo>
                    <a:cubicBezTo>
                      <a:pt x="1532222" y="785462"/>
                      <a:pt x="1501742" y="659732"/>
                      <a:pt x="1405539" y="600677"/>
                    </a:cubicBezTo>
                    <a:lnTo>
                      <a:pt x="472089" y="30129"/>
                    </a:lnTo>
                    <a:cubicBezTo>
                      <a:pt x="375887" y="-28926"/>
                      <a:pt x="250157" y="1554"/>
                      <a:pt x="192054" y="9775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grpSp>
            <p:nvGrpSpPr>
              <p:cNvPr id="171" name="组合 170"/>
              <p:cNvGrpSpPr/>
              <p:nvPr/>
            </p:nvGrpSpPr>
            <p:grpSpPr>
              <a:xfrm>
                <a:off x="629044" y="1333203"/>
                <a:ext cx="1503296" cy="1245436"/>
                <a:chOff x="629044" y="1333203"/>
                <a:chExt cx="1503296" cy="1245436"/>
              </a:xfrm>
            </p:grpSpPr>
            <p:sp>
              <p:nvSpPr>
                <p:cNvPr id="172" name="任意多边形: 形状 171"/>
                <p:cNvSpPr/>
                <p:nvPr/>
              </p:nvSpPr>
              <p:spPr>
                <a:xfrm>
                  <a:off x="629044" y="1333203"/>
                  <a:ext cx="1503295" cy="1245436"/>
                </a:xfrm>
                <a:custGeom>
                  <a:avLst/>
                  <a:gdLst>
                    <a:gd name="connsiteX0" fmla="*/ 192054 w 1503295"/>
                    <a:gd name="connsiteY0" fmla="*/ 98025 h 1245436"/>
                    <a:gd name="connsiteX1" fmla="*/ 30129 w 1503295"/>
                    <a:gd name="connsiteY1" fmla="*/ 363773 h 1245436"/>
                    <a:gd name="connsiteX2" fmla="*/ 97757 w 1503295"/>
                    <a:gd name="connsiteY2" fmla="*/ 644760 h 1245436"/>
                    <a:gd name="connsiteX3" fmla="*/ 1030254 w 1503295"/>
                    <a:gd name="connsiteY3" fmla="*/ 1215308 h 1245436"/>
                    <a:gd name="connsiteX4" fmla="*/ 1311242 w 1503295"/>
                    <a:gd name="connsiteY4" fmla="*/ 1147680 h 1245436"/>
                    <a:gd name="connsiteX5" fmla="*/ 1473167 w 1503295"/>
                    <a:gd name="connsiteY5" fmla="*/ 881933 h 1245436"/>
                    <a:gd name="connsiteX6" fmla="*/ 1405539 w 1503295"/>
                    <a:gd name="connsiteY6" fmla="*/ 600945 h 1245436"/>
                    <a:gd name="connsiteX7" fmla="*/ 472089 w 1503295"/>
                    <a:gd name="connsiteY7" fmla="*/ 29445 h 1245436"/>
                    <a:gd name="connsiteX8" fmla="*/ 192054 w 1503295"/>
                    <a:gd name="connsiteY8" fmla="*/ 98025 h 1245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03295" h="1245436">
                      <a:moveTo>
                        <a:pt x="192054" y="98025"/>
                      </a:moveTo>
                      <a:lnTo>
                        <a:pt x="30129" y="363773"/>
                      </a:lnTo>
                      <a:cubicBezTo>
                        <a:pt x="-28926" y="459975"/>
                        <a:pt x="1554" y="585705"/>
                        <a:pt x="97757" y="644760"/>
                      </a:cubicBezTo>
                      <a:lnTo>
                        <a:pt x="1030254" y="1215308"/>
                      </a:lnTo>
                      <a:cubicBezTo>
                        <a:pt x="1126457" y="1274363"/>
                        <a:pt x="1252187" y="1243883"/>
                        <a:pt x="1311242" y="1147680"/>
                      </a:cubicBezTo>
                      <a:lnTo>
                        <a:pt x="1473167" y="881933"/>
                      </a:lnTo>
                      <a:cubicBezTo>
                        <a:pt x="1532222" y="785730"/>
                        <a:pt x="1501742" y="660000"/>
                        <a:pt x="1405539" y="600945"/>
                      </a:cubicBezTo>
                      <a:lnTo>
                        <a:pt x="472089" y="29445"/>
                      </a:lnTo>
                      <a:cubicBezTo>
                        <a:pt x="375887" y="-28657"/>
                        <a:pt x="250157" y="1823"/>
                        <a:pt x="192054" y="9802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/>
                <p:cNvSpPr/>
                <p:nvPr/>
              </p:nvSpPr>
              <p:spPr>
                <a:xfrm>
                  <a:off x="1319256" y="1725551"/>
                  <a:ext cx="813084" cy="852136"/>
                </a:xfrm>
                <a:custGeom>
                  <a:avLst/>
                  <a:gdLst>
                    <a:gd name="connsiteX0" fmla="*/ 782955 w 813084"/>
                    <a:gd name="connsiteY0" fmla="*/ 488633 h 852136"/>
                    <a:gd name="connsiteX1" fmla="*/ 621030 w 813084"/>
                    <a:gd name="connsiteY1" fmla="*/ 754380 h 852136"/>
                    <a:gd name="connsiteX2" fmla="*/ 340043 w 813084"/>
                    <a:gd name="connsiteY2" fmla="*/ 822008 h 852136"/>
                    <a:gd name="connsiteX3" fmla="*/ 0 w 813084"/>
                    <a:gd name="connsiteY3" fmla="*/ 614362 h 852136"/>
                    <a:gd name="connsiteX4" fmla="*/ 375285 w 813084"/>
                    <a:gd name="connsiteY4" fmla="*/ 0 h 852136"/>
                    <a:gd name="connsiteX5" fmla="*/ 715328 w 813084"/>
                    <a:gd name="connsiteY5" fmla="*/ 207645 h 852136"/>
                    <a:gd name="connsiteX6" fmla="*/ 782955 w 813084"/>
                    <a:gd name="connsiteY6" fmla="*/ 488633 h 852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3084" h="852136">
                      <a:moveTo>
                        <a:pt x="782955" y="488633"/>
                      </a:moveTo>
                      <a:lnTo>
                        <a:pt x="621030" y="754380"/>
                      </a:lnTo>
                      <a:cubicBezTo>
                        <a:pt x="561975" y="850583"/>
                        <a:pt x="436245" y="881062"/>
                        <a:pt x="340043" y="822008"/>
                      </a:cubicBezTo>
                      <a:lnTo>
                        <a:pt x="0" y="614362"/>
                      </a:lnTo>
                      <a:lnTo>
                        <a:pt x="375285" y="0"/>
                      </a:lnTo>
                      <a:lnTo>
                        <a:pt x="715328" y="207645"/>
                      </a:lnTo>
                      <a:cubicBezTo>
                        <a:pt x="811530" y="266700"/>
                        <a:pt x="842010" y="392430"/>
                        <a:pt x="782955" y="4886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6" name="组合 185"/>
            <p:cNvGrpSpPr/>
            <p:nvPr/>
          </p:nvGrpSpPr>
          <p:grpSpPr>
            <a:xfrm rot="20875570">
              <a:off x="268173" y="2089693"/>
              <a:ext cx="4534328" cy="3065992"/>
              <a:chOff x="9426576" y="-404358"/>
              <a:chExt cx="2671763" cy="1806575"/>
            </a:xfrm>
          </p:grpSpPr>
          <p:sp>
            <p:nvSpPr>
              <p:cNvPr id="187" name="任意多边形: 形状 186"/>
              <p:cNvSpPr>
                <a:spLocks/>
              </p:cNvSpPr>
              <p:nvPr/>
            </p:nvSpPr>
            <p:spPr bwMode="auto">
              <a:xfrm>
                <a:off x="9426576" y="-404358"/>
                <a:ext cx="2671763" cy="1806575"/>
              </a:xfrm>
              <a:custGeom>
                <a:avLst/>
                <a:gdLst>
                  <a:gd name="T0" fmla="*/ 85 w 632"/>
                  <a:gd name="T1" fmla="*/ 424 h 427"/>
                  <a:gd name="T2" fmla="*/ 552 w 632"/>
                  <a:gd name="T3" fmla="*/ 353 h 427"/>
                  <a:gd name="T4" fmla="*/ 624 w 632"/>
                  <a:gd name="T5" fmla="*/ 252 h 427"/>
                  <a:gd name="T6" fmla="*/ 603 w 632"/>
                  <a:gd name="T7" fmla="*/ 60 h 427"/>
                  <a:gd name="T8" fmla="*/ 524 w 632"/>
                  <a:gd name="T9" fmla="*/ 9 h 427"/>
                  <a:gd name="T10" fmla="*/ 70 w 632"/>
                  <a:gd name="T11" fmla="*/ 52 h 427"/>
                  <a:gd name="T12" fmla="*/ 7 w 632"/>
                  <a:gd name="T13" fmla="*/ 123 h 427"/>
                  <a:gd name="T14" fmla="*/ 29 w 632"/>
                  <a:gd name="T15" fmla="*/ 373 h 427"/>
                  <a:gd name="T16" fmla="*/ 85 w 632"/>
                  <a:gd name="T17" fmla="*/ 424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2" h="427">
                    <a:moveTo>
                      <a:pt x="85" y="424"/>
                    </a:moveTo>
                    <a:cubicBezTo>
                      <a:pt x="118" y="419"/>
                      <a:pt x="492" y="368"/>
                      <a:pt x="552" y="353"/>
                    </a:cubicBezTo>
                    <a:cubicBezTo>
                      <a:pt x="612" y="337"/>
                      <a:pt x="632" y="320"/>
                      <a:pt x="624" y="252"/>
                    </a:cubicBezTo>
                    <a:cubicBezTo>
                      <a:pt x="616" y="181"/>
                      <a:pt x="610" y="85"/>
                      <a:pt x="603" y="60"/>
                    </a:cubicBezTo>
                    <a:cubicBezTo>
                      <a:pt x="597" y="35"/>
                      <a:pt x="604" y="0"/>
                      <a:pt x="524" y="9"/>
                    </a:cubicBezTo>
                    <a:cubicBezTo>
                      <a:pt x="437" y="19"/>
                      <a:pt x="111" y="48"/>
                      <a:pt x="70" y="52"/>
                    </a:cubicBezTo>
                    <a:cubicBezTo>
                      <a:pt x="28" y="56"/>
                      <a:pt x="0" y="59"/>
                      <a:pt x="7" y="123"/>
                    </a:cubicBezTo>
                    <a:cubicBezTo>
                      <a:pt x="14" y="187"/>
                      <a:pt x="27" y="339"/>
                      <a:pt x="29" y="373"/>
                    </a:cubicBezTo>
                    <a:cubicBezTo>
                      <a:pt x="30" y="408"/>
                      <a:pt x="55" y="427"/>
                      <a:pt x="85" y="42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/>
              <p:cNvSpPr>
                <a:spLocks/>
              </p:cNvSpPr>
              <p:nvPr/>
            </p:nvSpPr>
            <p:spPr bwMode="auto">
              <a:xfrm>
                <a:off x="9558338" y="-234496"/>
                <a:ext cx="2387600" cy="1479550"/>
              </a:xfrm>
              <a:custGeom>
                <a:avLst/>
                <a:gdLst>
                  <a:gd name="T0" fmla="*/ 11 w 565"/>
                  <a:gd name="T1" fmla="*/ 97 h 350"/>
                  <a:gd name="T2" fmla="*/ 40 w 565"/>
                  <a:gd name="T3" fmla="*/ 45 h 350"/>
                  <a:gd name="T4" fmla="*/ 336 w 565"/>
                  <a:gd name="T5" fmla="*/ 24 h 350"/>
                  <a:gd name="T6" fmla="*/ 506 w 565"/>
                  <a:gd name="T7" fmla="*/ 8 h 350"/>
                  <a:gd name="T8" fmla="*/ 537 w 565"/>
                  <a:gd name="T9" fmla="*/ 56 h 350"/>
                  <a:gd name="T10" fmla="*/ 563 w 565"/>
                  <a:gd name="T11" fmla="*/ 234 h 350"/>
                  <a:gd name="T12" fmla="*/ 534 w 565"/>
                  <a:gd name="T13" fmla="*/ 276 h 350"/>
                  <a:gd name="T14" fmla="*/ 82 w 565"/>
                  <a:gd name="T15" fmla="*/ 344 h 350"/>
                  <a:gd name="T16" fmla="*/ 25 w 565"/>
                  <a:gd name="T17" fmla="*/ 285 h 350"/>
                  <a:gd name="T18" fmla="*/ 11 w 565"/>
                  <a:gd name="T19" fmla="*/ 97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5" h="350">
                    <a:moveTo>
                      <a:pt x="11" y="97"/>
                    </a:moveTo>
                    <a:cubicBezTo>
                      <a:pt x="7" y="73"/>
                      <a:pt x="0" y="48"/>
                      <a:pt x="40" y="45"/>
                    </a:cubicBezTo>
                    <a:cubicBezTo>
                      <a:pt x="79" y="41"/>
                      <a:pt x="225" y="33"/>
                      <a:pt x="336" y="24"/>
                    </a:cubicBezTo>
                    <a:cubicBezTo>
                      <a:pt x="446" y="14"/>
                      <a:pt x="479" y="10"/>
                      <a:pt x="506" y="8"/>
                    </a:cubicBezTo>
                    <a:cubicBezTo>
                      <a:pt x="534" y="5"/>
                      <a:pt x="531" y="0"/>
                      <a:pt x="537" y="56"/>
                    </a:cubicBezTo>
                    <a:cubicBezTo>
                      <a:pt x="543" y="113"/>
                      <a:pt x="561" y="218"/>
                      <a:pt x="563" y="234"/>
                    </a:cubicBezTo>
                    <a:cubicBezTo>
                      <a:pt x="565" y="250"/>
                      <a:pt x="557" y="273"/>
                      <a:pt x="534" y="276"/>
                    </a:cubicBezTo>
                    <a:cubicBezTo>
                      <a:pt x="510" y="279"/>
                      <a:pt x="120" y="339"/>
                      <a:pt x="82" y="344"/>
                    </a:cubicBezTo>
                    <a:cubicBezTo>
                      <a:pt x="44" y="350"/>
                      <a:pt x="30" y="338"/>
                      <a:pt x="25" y="285"/>
                    </a:cubicBezTo>
                    <a:cubicBezTo>
                      <a:pt x="20" y="225"/>
                      <a:pt x="15" y="126"/>
                      <a:pt x="11" y="9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/>
              <p:cNvSpPr>
                <a:spLocks/>
              </p:cNvSpPr>
              <p:nvPr/>
            </p:nvSpPr>
            <p:spPr bwMode="auto">
              <a:xfrm>
                <a:off x="9875838" y="162379"/>
                <a:ext cx="465138" cy="736600"/>
              </a:xfrm>
              <a:custGeom>
                <a:avLst/>
                <a:gdLst>
                  <a:gd name="T0" fmla="*/ 10 w 110"/>
                  <a:gd name="T1" fmla="*/ 81 h 174"/>
                  <a:gd name="T2" fmla="*/ 16 w 110"/>
                  <a:gd name="T3" fmla="*/ 58 h 174"/>
                  <a:gd name="T4" fmla="*/ 69 w 110"/>
                  <a:gd name="T5" fmla="*/ 6 h 174"/>
                  <a:gd name="T6" fmla="*/ 94 w 110"/>
                  <a:gd name="T7" fmla="*/ 19 h 174"/>
                  <a:gd name="T8" fmla="*/ 109 w 110"/>
                  <a:gd name="T9" fmla="*/ 158 h 174"/>
                  <a:gd name="T10" fmla="*/ 86 w 110"/>
                  <a:gd name="T11" fmla="*/ 171 h 174"/>
                  <a:gd name="T12" fmla="*/ 66 w 110"/>
                  <a:gd name="T13" fmla="*/ 54 h 174"/>
                  <a:gd name="T14" fmla="*/ 27 w 110"/>
                  <a:gd name="T15" fmla="*/ 87 h 174"/>
                  <a:gd name="T16" fmla="*/ 10 w 110"/>
                  <a:gd name="T17" fmla="*/ 8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74">
                    <a:moveTo>
                      <a:pt x="10" y="81"/>
                    </a:moveTo>
                    <a:cubicBezTo>
                      <a:pt x="0" y="75"/>
                      <a:pt x="5" y="69"/>
                      <a:pt x="16" y="58"/>
                    </a:cubicBezTo>
                    <a:cubicBezTo>
                      <a:pt x="27" y="47"/>
                      <a:pt x="60" y="12"/>
                      <a:pt x="69" y="6"/>
                    </a:cubicBezTo>
                    <a:cubicBezTo>
                      <a:pt x="78" y="0"/>
                      <a:pt x="93" y="3"/>
                      <a:pt x="94" y="19"/>
                    </a:cubicBezTo>
                    <a:cubicBezTo>
                      <a:pt x="94" y="35"/>
                      <a:pt x="109" y="147"/>
                      <a:pt x="109" y="158"/>
                    </a:cubicBezTo>
                    <a:cubicBezTo>
                      <a:pt x="110" y="170"/>
                      <a:pt x="96" y="174"/>
                      <a:pt x="86" y="171"/>
                    </a:cubicBezTo>
                    <a:cubicBezTo>
                      <a:pt x="75" y="168"/>
                      <a:pt x="69" y="67"/>
                      <a:pt x="66" y="54"/>
                    </a:cubicBezTo>
                    <a:cubicBezTo>
                      <a:pt x="64" y="45"/>
                      <a:pt x="38" y="87"/>
                      <a:pt x="27" y="87"/>
                    </a:cubicBezTo>
                    <a:cubicBezTo>
                      <a:pt x="17" y="87"/>
                      <a:pt x="10" y="81"/>
                      <a:pt x="10" y="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/>
              <p:cNvSpPr>
                <a:spLocks/>
              </p:cNvSpPr>
              <p:nvPr/>
            </p:nvSpPr>
            <p:spPr bwMode="auto">
              <a:xfrm>
                <a:off x="10453688" y="98879"/>
                <a:ext cx="508000" cy="739775"/>
              </a:xfrm>
              <a:custGeom>
                <a:avLst/>
                <a:gdLst>
                  <a:gd name="T0" fmla="*/ 12 w 120"/>
                  <a:gd name="T1" fmla="*/ 74 h 175"/>
                  <a:gd name="T2" fmla="*/ 50 w 120"/>
                  <a:gd name="T3" fmla="*/ 6 h 175"/>
                  <a:gd name="T4" fmla="*/ 96 w 120"/>
                  <a:gd name="T5" fmla="*/ 64 h 175"/>
                  <a:gd name="T6" fmla="*/ 61 w 120"/>
                  <a:gd name="T7" fmla="*/ 135 h 175"/>
                  <a:gd name="T8" fmla="*/ 115 w 120"/>
                  <a:gd name="T9" fmla="*/ 129 h 175"/>
                  <a:gd name="T10" fmla="*/ 115 w 120"/>
                  <a:gd name="T11" fmla="*/ 161 h 175"/>
                  <a:gd name="T12" fmla="*/ 32 w 120"/>
                  <a:gd name="T13" fmla="*/ 171 h 175"/>
                  <a:gd name="T14" fmla="*/ 20 w 120"/>
                  <a:gd name="T15" fmla="*/ 135 h 175"/>
                  <a:gd name="T16" fmla="*/ 57 w 120"/>
                  <a:gd name="T17" fmla="*/ 43 h 175"/>
                  <a:gd name="T18" fmla="*/ 37 w 120"/>
                  <a:gd name="T19" fmla="*/ 74 h 175"/>
                  <a:gd name="T20" fmla="*/ 12 w 120"/>
                  <a:gd name="T21" fmla="*/ 74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75">
                    <a:moveTo>
                      <a:pt x="12" y="74"/>
                    </a:moveTo>
                    <a:cubicBezTo>
                      <a:pt x="9" y="64"/>
                      <a:pt x="0" y="11"/>
                      <a:pt x="50" y="6"/>
                    </a:cubicBezTo>
                    <a:cubicBezTo>
                      <a:pt x="99" y="0"/>
                      <a:pt x="101" y="46"/>
                      <a:pt x="96" y="64"/>
                    </a:cubicBezTo>
                    <a:cubicBezTo>
                      <a:pt x="90" y="83"/>
                      <a:pt x="61" y="129"/>
                      <a:pt x="61" y="135"/>
                    </a:cubicBezTo>
                    <a:cubicBezTo>
                      <a:pt x="62" y="142"/>
                      <a:pt x="109" y="125"/>
                      <a:pt x="115" y="129"/>
                    </a:cubicBezTo>
                    <a:cubicBezTo>
                      <a:pt x="120" y="133"/>
                      <a:pt x="118" y="156"/>
                      <a:pt x="115" y="161"/>
                    </a:cubicBezTo>
                    <a:cubicBezTo>
                      <a:pt x="111" y="165"/>
                      <a:pt x="47" y="175"/>
                      <a:pt x="32" y="171"/>
                    </a:cubicBezTo>
                    <a:cubicBezTo>
                      <a:pt x="17" y="166"/>
                      <a:pt x="15" y="141"/>
                      <a:pt x="20" y="135"/>
                    </a:cubicBezTo>
                    <a:cubicBezTo>
                      <a:pt x="25" y="129"/>
                      <a:pt x="78" y="53"/>
                      <a:pt x="57" y="43"/>
                    </a:cubicBezTo>
                    <a:cubicBezTo>
                      <a:pt x="40" y="35"/>
                      <a:pt x="36" y="58"/>
                      <a:pt x="37" y="74"/>
                    </a:cubicBezTo>
                    <a:cubicBezTo>
                      <a:pt x="38" y="83"/>
                      <a:pt x="12" y="74"/>
                      <a:pt x="12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91" name="任意多边形: 形状 190"/>
              <p:cNvSpPr>
                <a:spLocks/>
              </p:cNvSpPr>
              <p:nvPr/>
            </p:nvSpPr>
            <p:spPr bwMode="auto">
              <a:xfrm>
                <a:off x="11042651" y="19504"/>
                <a:ext cx="481013" cy="773113"/>
              </a:xfrm>
              <a:custGeom>
                <a:avLst/>
                <a:gdLst>
                  <a:gd name="T0" fmla="*/ 0 w 114"/>
                  <a:gd name="T1" fmla="*/ 52 h 183"/>
                  <a:gd name="T2" fmla="*/ 25 w 114"/>
                  <a:gd name="T3" fmla="*/ 63 h 183"/>
                  <a:gd name="T4" fmla="*/ 54 w 114"/>
                  <a:gd name="T5" fmla="*/ 37 h 183"/>
                  <a:gd name="T6" fmla="*/ 51 w 114"/>
                  <a:gd name="T7" fmla="*/ 76 h 183"/>
                  <a:gd name="T8" fmla="*/ 40 w 114"/>
                  <a:gd name="T9" fmla="*/ 93 h 183"/>
                  <a:gd name="T10" fmla="*/ 68 w 114"/>
                  <a:gd name="T11" fmla="*/ 107 h 183"/>
                  <a:gd name="T12" fmla="*/ 59 w 114"/>
                  <a:gd name="T13" fmla="*/ 148 h 183"/>
                  <a:gd name="T14" fmla="*/ 30 w 114"/>
                  <a:gd name="T15" fmla="*/ 131 h 183"/>
                  <a:gd name="T16" fmla="*/ 6 w 114"/>
                  <a:gd name="T17" fmla="*/ 144 h 183"/>
                  <a:gd name="T18" fmla="*/ 74 w 114"/>
                  <a:gd name="T19" fmla="*/ 174 h 183"/>
                  <a:gd name="T20" fmla="*/ 105 w 114"/>
                  <a:gd name="T21" fmla="*/ 107 h 183"/>
                  <a:gd name="T22" fmla="*/ 77 w 114"/>
                  <a:gd name="T23" fmla="*/ 86 h 183"/>
                  <a:gd name="T24" fmla="*/ 83 w 114"/>
                  <a:gd name="T25" fmla="*/ 29 h 183"/>
                  <a:gd name="T26" fmla="*/ 20 w 114"/>
                  <a:gd name="T27" fmla="*/ 16 h 183"/>
                  <a:gd name="T28" fmla="*/ 0 w 114"/>
                  <a:gd name="T29" fmla="*/ 5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83">
                    <a:moveTo>
                      <a:pt x="0" y="52"/>
                    </a:moveTo>
                    <a:cubicBezTo>
                      <a:pt x="9" y="61"/>
                      <a:pt x="20" y="71"/>
                      <a:pt x="25" y="63"/>
                    </a:cubicBezTo>
                    <a:cubicBezTo>
                      <a:pt x="30" y="55"/>
                      <a:pt x="38" y="33"/>
                      <a:pt x="54" y="37"/>
                    </a:cubicBezTo>
                    <a:cubicBezTo>
                      <a:pt x="76" y="44"/>
                      <a:pt x="61" y="66"/>
                      <a:pt x="51" y="76"/>
                    </a:cubicBezTo>
                    <a:cubicBezTo>
                      <a:pt x="41" y="86"/>
                      <a:pt x="36" y="79"/>
                      <a:pt x="40" y="93"/>
                    </a:cubicBezTo>
                    <a:cubicBezTo>
                      <a:pt x="44" y="108"/>
                      <a:pt x="52" y="98"/>
                      <a:pt x="68" y="107"/>
                    </a:cubicBezTo>
                    <a:cubicBezTo>
                      <a:pt x="90" y="121"/>
                      <a:pt x="74" y="150"/>
                      <a:pt x="59" y="148"/>
                    </a:cubicBezTo>
                    <a:cubicBezTo>
                      <a:pt x="37" y="146"/>
                      <a:pt x="35" y="134"/>
                      <a:pt x="30" y="131"/>
                    </a:cubicBezTo>
                    <a:cubicBezTo>
                      <a:pt x="25" y="127"/>
                      <a:pt x="2" y="137"/>
                      <a:pt x="6" y="144"/>
                    </a:cubicBezTo>
                    <a:cubicBezTo>
                      <a:pt x="9" y="151"/>
                      <a:pt x="32" y="183"/>
                      <a:pt x="74" y="174"/>
                    </a:cubicBezTo>
                    <a:cubicBezTo>
                      <a:pt x="110" y="166"/>
                      <a:pt x="114" y="125"/>
                      <a:pt x="105" y="107"/>
                    </a:cubicBezTo>
                    <a:cubicBezTo>
                      <a:pt x="95" y="89"/>
                      <a:pt x="77" y="86"/>
                      <a:pt x="77" y="86"/>
                    </a:cubicBezTo>
                    <a:cubicBezTo>
                      <a:pt x="77" y="86"/>
                      <a:pt x="96" y="58"/>
                      <a:pt x="83" y="29"/>
                    </a:cubicBezTo>
                    <a:cubicBezTo>
                      <a:pt x="71" y="0"/>
                      <a:pt x="36" y="2"/>
                      <a:pt x="20" y="16"/>
                    </a:cubicBezTo>
                    <a:cubicBezTo>
                      <a:pt x="0" y="34"/>
                      <a:pt x="0" y="52"/>
                      <a:pt x="0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/>
              <p:cNvSpPr>
                <a:spLocks/>
              </p:cNvSpPr>
              <p:nvPr/>
            </p:nvSpPr>
            <p:spPr bwMode="auto">
              <a:xfrm>
                <a:off x="11401426" y="894217"/>
                <a:ext cx="376238" cy="195263"/>
              </a:xfrm>
              <a:custGeom>
                <a:avLst/>
                <a:gdLst>
                  <a:gd name="T0" fmla="*/ 5 w 89"/>
                  <a:gd name="T1" fmla="*/ 37 h 46"/>
                  <a:gd name="T2" fmla="*/ 85 w 89"/>
                  <a:gd name="T3" fmla="*/ 24 h 46"/>
                  <a:gd name="T4" fmla="*/ 39 w 89"/>
                  <a:gd name="T5" fmla="*/ 7 h 46"/>
                  <a:gd name="T6" fmla="*/ 5 w 89"/>
                  <a:gd name="T7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6">
                    <a:moveTo>
                      <a:pt x="5" y="37"/>
                    </a:moveTo>
                    <a:cubicBezTo>
                      <a:pt x="11" y="46"/>
                      <a:pt x="80" y="34"/>
                      <a:pt x="85" y="24"/>
                    </a:cubicBezTo>
                    <a:cubicBezTo>
                      <a:pt x="89" y="15"/>
                      <a:pt x="76" y="0"/>
                      <a:pt x="39" y="7"/>
                    </a:cubicBezTo>
                    <a:cubicBezTo>
                      <a:pt x="1" y="14"/>
                      <a:pt x="0" y="29"/>
                      <a:pt x="5" y="37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3477945" y="2213942"/>
              <a:ext cx="1757258" cy="2712881"/>
              <a:chOff x="9403046" y="365634"/>
              <a:chExt cx="2017326" cy="3114376"/>
            </a:xfrm>
          </p:grpSpPr>
          <p:sp>
            <p:nvSpPr>
              <p:cNvPr id="194" name="任意多边形: 形状 193"/>
              <p:cNvSpPr>
                <a:spLocks/>
              </p:cNvSpPr>
              <p:nvPr/>
            </p:nvSpPr>
            <p:spPr bwMode="auto">
              <a:xfrm>
                <a:off x="9403046" y="365634"/>
                <a:ext cx="2017326" cy="3114376"/>
              </a:xfrm>
              <a:custGeom>
                <a:avLst/>
                <a:gdLst>
                  <a:gd name="T0" fmla="*/ 489 w 1552"/>
                  <a:gd name="T1" fmla="*/ 2396 h 2396"/>
                  <a:gd name="T2" fmla="*/ 0 w 1552"/>
                  <a:gd name="T3" fmla="*/ 2155 h 2396"/>
                  <a:gd name="T4" fmla="*/ 1063 w 1552"/>
                  <a:gd name="T5" fmla="*/ 0 h 2396"/>
                  <a:gd name="T6" fmla="*/ 1552 w 1552"/>
                  <a:gd name="T7" fmla="*/ 241 h 2396"/>
                  <a:gd name="T8" fmla="*/ 489 w 1552"/>
                  <a:gd name="T9" fmla="*/ 2396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2" h="2396">
                    <a:moveTo>
                      <a:pt x="489" y="2396"/>
                    </a:moveTo>
                    <a:lnTo>
                      <a:pt x="0" y="2155"/>
                    </a:lnTo>
                    <a:lnTo>
                      <a:pt x="1063" y="0"/>
                    </a:lnTo>
                    <a:lnTo>
                      <a:pt x="1552" y="241"/>
                    </a:lnTo>
                    <a:lnTo>
                      <a:pt x="489" y="2396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95" name="直接连接符 194"/>
              <p:cNvSpPr>
                <a:spLocks noChangeShapeType="1"/>
              </p:cNvSpPr>
              <p:nvPr/>
            </p:nvSpPr>
            <p:spPr bwMode="auto">
              <a:xfrm>
                <a:off x="11181203" y="661993"/>
                <a:ext cx="120884" cy="61092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直接连接符 195"/>
              <p:cNvSpPr>
                <a:spLocks noChangeShapeType="1"/>
              </p:cNvSpPr>
              <p:nvPr/>
            </p:nvSpPr>
            <p:spPr bwMode="auto">
              <a:xfrm>
                <a:off x="11135709" y="854367"/>
                <a:ext cx="85788" cy="42895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直接连接符 196"/>
              <p:cNvSpPr>
                <a:spLocks noChangeShapeType="1"/>
              </p:cNvSpPr>
              <p:nvPr/>
            </p:nvSpPr>
            <p:spPr bwMode="auto">
              <a:xfrm>
                <a:off x="11014826" y="990849"/>
                <a:ext cx="120884" cy="62392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直接连接符 197"/>
              <p:cNvSpPr>
                <a:spLocks noChangeShapeType="1"/>
              </p:cNvSpPr>
              <p:nvPr/>
            </p:nvSpPr>
            <p:spPr bwMode="auto">
              <a:xfrm>
                <a:off x="10968032" y="1184522"/>
                <a:ext cx="85788" cy="44194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直接连接符 198"/>
              <p:cNvSpPr>
                <a:spLocks noChangeShapeType="1"/>
              </p:cNvSpPr>
              <p:nvPr/>
            </p:nvSpPr>
            <p:spPr bwMode="auto">
              <a:xfrm>
                <a:off x="10847148" y="1322304"/>
                <a:ext cx="120884" cy="61092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直接连接符 199"/>
              <p:cNvSpPr>
                <a:spLocks noChangeShapeType="1"/>
              </p:cNvSpPr>
              <p:nvPr/>
            </p:nvSpPr>
            <p:spPr bwMode="auto">
              <a:xfrm>
                <a:off x="10801655" y="1514677"/>
                <a:ext cx="85788" cy="44194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直接连接符 200"/>
              <p:cNvSpPr>
                <a:spLocks noChangeShapeType="1"/>
              </p:cNvSpPr>
              <p:nvPr/>
            </p:nvSpPr>
            <p:spPr bwMode="auto">
              <a:xfrm>
                <a:off x="10680771" y="1651159"/>
                <a:ext cx="120884" cy="63692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直接连接符 201"/>
              <p:cNvSpPr>
                <a:spLocks noChangeShapeType="1"/>
              </p:cNvSpPr>
              <p:nvPr/>
            </p:nvSpPr>
            <p:spPr bwMode="auto">
              <a:xfrm>
                <a:off x="10633977" y="1846133"/>
                <a:ext cx="85788" cy="42895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直接连接符 202"/>
              <p:cNvSpPr>
                <a:spLocks noChangeShapeType="1"/>
              </p:cNvSpPr>
              <p:nvPr/>
            </p:nvSpPr>
            <p:spPr bwMode="auto">
              <a:xfrm>
                <a:off x="10513094" y="1982614"/>
                <a:ext cx="120884" cy="61092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直接连接符 203"/>
              <p:cNvSpPr>
                <a:spLocks noChangeShapeType="1"/>
              </p:cNvSpPr>
              <p:nvPr/>
            </p:nvSpPr>
            <p:spPr bwMode="auto">
              <a:xfrm>
                <a:off x="10467600" y="2174988"/>
                <a:ext cx="84489" cy="44194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直接连接符 204"/>
              <p:cNvSpPr>
                <a:spLocks noChangeShapeType="1"/>
              </p:cNvSpPr>
              <p:nvPr/>
            </p:nvSpPr>
            <p:spPr bwMode="auto">
              <a:xfrm>
                <a:off x="10345417" y="2312769"/>
                <a:ext cx="122183" cy="62392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直接连接符 205"/>
              <p:cNvSpPr>
                <a:spLocks noChangeShapeType="1"/>
              </p:cNvSpPr>
              <p:nvPr/>
            </p:nvSpPr>
            <p:spPr bwMode="auto">
              <a:xfrm>
                <a:off x="10299923" y="2506443"/>
                <a:ext cx="85788" cy="44194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直接连接符 206"/>
              <p:cNvSpPr>
                <a:spLocks noChangeShapeType="1"/>
              </p:cNvSpPr>
              <p:nvPr/>
            </p:nvSpPr>
            <p:spPr bwMode="auto">
              <a:xfrm>
                <a:off x="10179039" y="2642924"/>
                <a:ext cx="120884" cy="62392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直接连接符 207"/>
              <p:cNvSpPr>
                <a:spLocks noChangeShapeType="1"/>
              </p:cNvSpPr>
              <p:nvPr/>
            </p:nvSpPr>
            <p:spPr bwMode="auto">
              <a:xfrm>
                <a:off x="10133546" y="2836598"/>
                <a:ext cx="84489" cy="42895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直接连接符 208"/>
              <p:cNvSpPr>
                <a:spLocks noChangeShapeType="1"/>
              </p:cNvSpPr>
              <p:nvPr/>
            </p:nvSpPr>
            <p:spPr bwMode="auto">
              <a:xfrm>
                <a:off x="10011362" y="2973079"/>
                <a:ext cx="122183" cy="62392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直接连接符 209"/>
              <p:cNvSpPr>
                <a:spLocks noChangeShapeType="1"/>
              </p:cNvSpPr>
              <p:nvPr/>
            </p:nvSpPr>
            <p:spPr bwMode="auto">
              <a:xfrm>
                <a:off x="9965868" y="3166753"/>
                <a:ext cx="85788" cy="44194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直接连接符 210"/>
              <p:cNvSpPr>
                <a:spLocks noChangeShapeType="1"/>
              </p:cNvSpPr>
              <p:nvPr/>
            </p:nvSpPr>
            <p:spPr bwMode="auto">
              <a:xfrm>
                <a:off x="9844985" y="3304534"/>
                <a:ext cx="120884" cy="61092"/>
              </a:xfrm>
              <a:prstGeom prst="line">
                <a:avLst/>
              </a:prstGeom>
              <a:noFill/>
              <a:ln w="19050" cap="flat">
                <a:solidFill>
                  <a:srgbClr val="1E1D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5204540" y="1274084"/>
            <a:ext cx="6051676" cy="216987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Click to add title</a:t>
            </a:r>
            <a:endParaRPr lang="en-US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 hasCustomPrompt="1"/>
          </p:nvPr>
        </p:nvSpPr>
        <p:spPr>
          <a:xfrm>
            <a:off x="5204540" y="3455810"/>
            <a:ext cx="6051676" cy="167748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lnSpc>
                <a:spcPct val="120000"/>
              </a:lnSpc>
              <a:buFont typeface="+mj-lt"/>
              <a:buNone/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zh-CN" altLang="en-US" dirty="0"/>
              <a:t>Click to add text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A813-B2FD-42E1-9222-83B574E99074}" type="datetime1">
              <a:rPr lang="zh-CN" altLang="en-US" smtClean="0"/>
              <a:t>2026-5-8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f-ZA" altLang="zh-CN"/>
              <a:t>iSlide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Click to add title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losing" preserve="1">
  <p:cSld name="Closing">
    <p:bg>
      <p:bgPr>
        <a:gradFill>
          <a:gsLst>
            <a:gs pos="0">
              <a:schemeClr val="accent1"/>
            </a:gs>
            <a:gs pos="100000">
              <a:schemeClr val="accent1">
                <a:lumMod val="75000"/>
                <a:alpha val="95000"/>
              </a:schemeClr>
            </a:gs>
          </a:gsLst>
          <a:lin ang="3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" y="0"/>
            <a:ext cx="12191998" cy="6857999"/>
            <a:chOff x="2" y="0"/>
            <a:chExt cx="12191998" cy="6857999"/>
          </a:xfrm>
        </p:grpSpPr>
        <p:sp>
          <p:nvSpPr>
            <p:cNvPr id="3" name="椭圆 2"/>
            <p:cNvSpPr>
              <a:spLocks noChangeAspect="1"/>
            </p:cNvSpPr>
            <p:nvPr/>
          </p:nvSpPr>
          <p:spPr>
            <a:xfrm>
              <a:off x="10340504" y="104612"/>
              <a:ext cx="1545268" cy="1545268"/>
            </a:xfrm>
            <a:prstGeom prst="ellipse">
              <a:avLst/>
            </a:prstGeom>
            <a:noFill/>
            <a:ln w="254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5400000" flipV="1">
              <a:off x="2667001" y="-2666999"/>
              <a:ext cx="6857999" cy="12191998"/>
            </a:xfrm>
            <a:prstGeom prst="rect">
              <a:avLst/>
            </a:prstGeom>
            <a:blipFill dpi="0" rotWithShape="1">
              <a:blip r:embed="rId2">
                <a:alphaModFix amt="30000"/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8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7245" t="-4101" r="-33133" b="-26065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11398" y="294902"/>
              <a:ext cx="11040036" cy="6293597"/>
              <a:chOff x="10504822" y="7093407"/>
              <a:chExt cx="8895897" cy="5777741"/>
            </a:xfrm>
          </p:grpSpPr>
          <p:grpSp>
            <p:nvGrpSpPr>
              <p:cNvPr id="209" name="组合 208"/>
              <p:cNvGrpSpPr/>
              <p:nvPr/>
            </p:nvGrpSpPr>
            <p:grpSpPr>
              <a:xfrm>
                <a:off x="10504822" y="7155014"/>
                <a:ext cx="8895897" cy="5716134"/>
                <a:chOff x="1839955" y="595101"/>
                <a:chExt cx="8895897" cy="5716134"/>
              </a:xfrm>
            </p:grpSpPr>
            <p:grpSp>
              <p:nvGrpSpPr>
                <p:cNvPr id="216" name="组合 215"/>
                <p:cNvGrpSpPr/>
                <p:nvPr/>
              </p:nvGrpSpPr>
              <p:grpSpPr>
                <a:xfrm>
                  <a:off x="1839955" y="595101"/>
                  <a:ext cx="8895897" cy="5716134"/>
                  <a:chOff x="1839955" y="595101"/>
                  <a:chExt cx="8895897" cy="5716134"/>
                </a:xfrm>
              </p:grpSpPr>
              <p:sp>
                <p:nvSpPr>
                  <p:cNvPr id="218" name="任意多边形: 形状 217"/>
                  <p:cNvSpPr/>
                  <p:nvPr/>
                </p:nvSpPr>
                <p:spPr>
                  <a:xfrm>
                    <a:off x="1839955" y="619432"/>
                    <a:ext cx="8842225" cy="5621688"/>
                  </a:xfrm>
                  <a:custGeom>
                    <a:avLst/>
                    <a:gdLst>
                      <a:gd name="connsiteX0" fmla="*/ 344602 w 8842225"/>
                      <a:gd name="connsiteY0" fmla="*/ 0 h 5621688"/>
                      <a:gd name="connsiteX1" fmla="*/ 596459 w 8842225"/>
                      <a:gd name="connsiteY1" fmla="*/ 19570 h 5621688"/>
                      <a:gd name="connsiteX2" fmla="*/ 596459 w 8842225"/>
                      <a:gd name="connsiteY2" fmla="*/ 23824 h 5621688"/>
                      <a:gd name="connsiteX3" fmla="*/ 802369 w 8842225"/>
                      <a:gd name="connsiteY3" fmla="*/ 268024 h 5621688"/>
                      <a:gd name="connsiteX4" fmla="*/ 1022744 w 8842225"/>
                      <a:gd name="connsiteY4" fmla="*/ 52754 h 5621688"/>
                      <a:gd name="connsiteX5" fmla="*/ 1278005 w 8842225"/>
                      <a:gd name="connsiteY5" fmla="*/ 72324 h 5621688"/>
                      <a:gd name="connsiteX6" fmla="*/ 1483915 w 8842225"/>
                      <a:gd name="connsiteY6" fmla="*/ 290146 h 5621688"/>
                      <a:gd name="connsiteX7" fmla="*/ 1700035 w 8842225"/>
                      <a:gd name="connsiteY7" fmla="*/ 105508 h 5621688"/>
                      <a:gd name="connsiteX8" fmla="*/ 1978269 w 8842225"/>
                      <a:gd name="connsiteY8" fmla="*/ 127630 h 5621688"/>
                      <a:gd name="connsiteX9" fmla="*/ 2179925 w 8842225"/>
                      <a:gd name="connsiteY9" fmla="*/ 313970 h 5621688"/>
                      <a:gd name="connsiteX10" fmla="*/ 2387537 w 8842225"/>
                      <a:gd name="connsiteY10" fmla="*/ 159963 h 5621688"/>
                      <a:gd name="connsiteX11" fmla="*/ 2654710 w 8842225"/>
                      <a:gd name="connsiteY11" fmla="*/ 181235 h 5621688"/>
                      <a:gd name="connsiteX12" fmla="*/ 2847857 w 8842225"/>
                      <a:gd name="connsiteY12" fmla="*/ 336093 h 5621688"/>
                      <a:gd name="connsiteX13" fmla="*/ 3043557 w 8842225"/>
                      <a:gd name="connsiteY13" fmla="*/ 211015 h 5621688"/>
                      <a:gd name="connsiteX14" fmla="*/ 8842225 w 8842225"/>
                      <a:gd name="connsiteY14" fmla="*/ 665379 h 5621688"/>
                      <a:gd name="connsiteX15" fmla="*/ 8496773 w 8842225"/>
                      <a:gd name="connsiteY15" fmla="*/ 5621688 h 5621688"/>
                      <a:gd name="connsiteX16" fmla="*/ 0 w 8842225"/>
                      <a:gd name="connsiteY16" fmla="*/ 4956309 h 5621688"/>
                      <a:gd name="connsiteX17" fmla="*/ 344602 w 8842225"/>
                      <a:gd name="connsiteY17" fmla="*/ 0 h 5621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8842225" h="5621688">
                        <a:moveTo>
                          <a:pt x="344602" y="0"/>
                        </a:moveTo>
                        <a:lnTo>
                          <a:pt x="596459" y="19570"/>
                        </a:lnTo>
                        <a:cubicBezTo>
                          <a:pt x="596459" y="21272"/>
                          <a:pt x="596459" y="22123"/>
                          <a:pt x="596459" y="23824"/>
                        </a:cubicBezTo>
                        <a:cubicBezTo>
                          <a:pt x="592204" y="154858"/>
                          <a:pt x="684098" y="264620"/>
                          <a:pt x="802369" y="268024"/>
                        </a:cubicBezTo>
                        <a:cubicBezTo>
                          <a:pt x="915534" y="271427"/>
                          <a:pt x="1011683" y="176981"/>
                          <a:pt x="1022744" y="52754"/>
                        </a:cubicBezTo>
                        <a:lnTo>
                          <a:pt x="1278005" y="72324"/>
                        </a:lnTo>
                        <a:cubicBezTo>
                          <a:pt x="1285662" y="191445"/>
                          <a:pt x="1373302" y="286743"/>
                          <a:pt x="1483915" y="290146"/>
                        </a:cubicBezTo>
                        <a:cubicBezTo>
                          <a:pt x="1587721" y="293550"/>
                          <a:pt x="1677062" y="214419"/>
                          <a:pt x="1700035" y="105508"/>
                        </a:cubicBezTo>
                        <a:lnTo>
                          <a:pt x="1978269" y="127630"/>
                        </a:lnTo>
                        <a:cubicBezTo>
                          <a:pt x="1998690" y="231436"/>
                          <a:pt x="2079523" y="310567"/>
                          <a:pt x="2179925" y="313970"/>
                        </a:cubicBezTo>
                        <a:cubicBezTo>
                          <a:pt x="2273521" y="317374"/>
                          <a:pt x="2356055" y="252708"/>
                          <a:pt x="2387537" y="159963"/>
                        </a:cubicBezTo>
                        <a:lnTo>
                          <a:pt x="2654710" y="181235"/>
                        </a:lnTo>
                        <a:cubicBezTo>
                          <a:pt x="2683639" y="269725"/>
                          <a:pt x="2758516" y="333540"/>
                          <a:pt x="2847857" y="336093"/>
                        </a:cubicBezTo>
                        <a:cubicBezTo>
                          <a:pt x="2931242" y="338646"/>
                          <a:pt x="3005268" y="287594"/>
                          <a:pt x="3043557" y="211015"/>
                        </a:cubicBezTo>
                        <a:lnTo>
                          <a:pt x="8842225" y="665379"/>
                        </a:lnTo>
                        <a:lnTo>
                          <a:pt x="8496773" y="5621688"/>
                        </a:lnTo>
                        <a:lnTo>
                          <a:pt x="0" y="4956309"/>
                        </a:lnTo>
                        <a:lnTo>
                          <a:pt x="344602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8506" cap="flat">
                    <a:noFill/>
                    <a:prstDash val="solid"/>
                    <a:miter/>
                  </a:ln>
                  <a:effectLst>
                    <a:outerShdw blurRad="127000" dist="381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任意多边形: 形状 218"/>
                  <p:cNvSpPr/>
                  <p:nvPr/>
                </p:nvSpPr>
                <p:spPr>
                  <a:xfrm>
                    <a:off x="1844277" y="595101"/>
                    <a:ext cx="8891575" cy="5716134"/>
                  </a:xfrm>
                  <a:custGeom>
                    <a:avLst/>
                    <a:gdLst>
                      <a:gd name="connsiteX0" fmla="*/ 8488264 w 8891575"/>
                      <a:gd name="connsiteY0" fmla="*/ 0 h 5716134"/>
                      <a:gd name="connsiteX1" fmla="*/ 8236407 w 8891575"/>
                      <a:gd name="connsiteY1" fmla="*/ 22973 h 5716134"/>
                      <a:gd name="connsiteX2" fmla="*/ 8236407 w 8891575"/>
                      <a:gd name="connsiteY2" fmla="*/ 27228 h 5716134"/>
                      <a:gd name="connsiteX3" fmla="*/ 8033050 w 8891575"/>
                      <a:gd name="connsiteY3" fmla="*/ 273980 h 5716134"/>
                      <a:gd name="connsiteX4" fmla="*/ 7810122 w 8891575"/>
                      <a:gd name="connsiteY4" fmla="*/ 61263 h 5716134"/>
                      <a:gd name="connsiteX5" fmla="*/ 7555713 w 8891575"/>
                      <a:gd name="connsiteY5" fmla="*/ 84236 h 5716134"/>
                      <a:gd name="connsiteX6" fmla="*/ 7352355 w 8891575"/>
                      <a:gd name="connsiteY6" fmla="*/ 304611 h 5716134"/>
                      <a:gd name="connsiteX7" fmla="*/ 7133681 w 8891575"/>
                      <a:gd name="connsiteY7" fmla="*/ 122525 h 5716134"/>
                      <a:gd name="connsiteX8" fmla="*/ 6856299 w 8891575"/>
                      <a:gd name="connsiteY8" fmla="*/ 147200 h 5716134"/>
                      <a:gd name="connsiteX9" fmla="*/ 6657195 w 8891575"/>
                      <a:gd name="connsiteY9" fmla="*/ 335242 h 5716134"/>
                      <a:gd name="connsiteX10" fmla="*/ 6447882 w 8891575"/>
                      <a:gd name="connsiteY10" fmla="*/ 183788 h 5716134"/>
                      <a:gd name="connsiteX11" fmla="*/ 6181560 w 8891575"/>
                      <a:gd name="connsiteY11" fmla="*/ 207612 h 5716134"/>
                      <a:gd name="connsiteX12" fmla="*/ 5990115 w 8891575"/>
                      <a:gd name="connsiteY12" fmla="*/ 365023 h 5716134"/>
                      <a:gd name="connsiteX13" fmla="*/ 5793564 w 8891575"/>
                      <a:gd name="connsiteY13" fmla="*/ 242498 h 5716134"/>
                      <a:gd name="connsiteX14" fmla="*/ 0 w 8891575"/>
                      <a:gd name="connsiteY14" fmla="*/ 764080 h 5716134"/>
                      <a:gd name="connsiteX15" fmla="*/ 403312 w 8891575"/>
                      <a:gd name="connsiteY15" fmla="*/ 5716135 h 5716134"/>
                      <a:gd name="connsiteX16" fmla="*/ 8891575 w 8891575"/>
                      <a:gd name="connsiteY16" fmla="*/ 4951204 h 5716134"/>
                      <a:gd name="connsiteX17" fmla="*/ 8488264 w 8891575"/>
                      <a:gd name="connsiteY17" fmla="*/ 0 h 5716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8891575" h="5716134">
                        <a:moveTo>
                          <a:pt x="8488264" y="0"/>
                        </a:moveTo>
                        <a:lnTo>
                          <a:pt x="8236407" y="22973"/>
                        </a:lnTo>
                        <a:cubicBezTo>
                          <a:pt x="8236407" y="24675"/>
                          <a:pt x="8236407" y="25526"/>
                          <a:pt x="8236407" y="27228"/>
                        </a:cubicBezTo>
                        <a:cubicBezTo>
                          <a:pt x="8242364" y="158262"/>
                          <a:pt x="8151320" y="268875"/>
                          <a:pt x="8033050" y="273980"/>
                        </a:cubicBezTo>
                        <a:cubicBezTo>
                          <a:pt x="7919884" y="279085"/>
                          <a:pt x="7822885" y="185489"/>
                          <a:pt x="7810122" y="61263"/>
                        </a:cubicBezTo>
                        <a:lnTo>
                          <a:pt x="7555713" y="84236"/>
                        </a:lnTo>
                        <a:cubicBezTo>
                          <a:pt x="7548906" y="203358"/>
                          <a:pt x="7462968" y="299506"/>
                          <a:pt x="7352355" y="304611"/>
                        </a:cubicBezTo>
                        <a:cubicBezTo>
                          <a:pt x="7248549" y="308865"/>
                          <a:pt x="7158357" y="230585"/>
                          <a:pt x="7133681" y="122525"/>
                        </a:cubicBezTo>
                        <a:lnTo>
                          <a:pt x="6856299" y="147200"/>
                        </a:lnTo>
                        <a:cubicBezTo>
                          <a:pt x="6837579" y="251006"/>
                          <a:pt x="6757598" y="330988"/>
                          <a:pt x="6657195" y="335242"/>
                        </a:cubicBezTo>
                        <a:cubicBezTo>
                          <a:pt x="6563600" y="339497"/>
                          <a:pt x="6481066" y="275681"/>
                          <a:pt x="6447882" y="183788"/>
                        </a:cubicBezTo>
                        <a:lnTo>
                          <a:pt x="6181560" y="207612"/>
                        </a:lnTo>
                        <a:cubicBezTo>
                          <a:pt x="6153481" y="296102"/>
                          <a:pt x="6079456" y="360768"/>
                          <a:pt x="5990115" y="365023"/>
                        </a:cubicBezTo>
                        <a:cubicBezTo>
                          <a:pt x="5906730" y="368426"/>
                          <a:pt x="5831853" y="318225"/>
                          <a:pt x="5793564" y="242498"/>
                        </a:cubicBezTo>
                        <a:lnTo>
                          <a:pt x="0" y="764080"/>
                        </a:lnTo>
                        <a:lnTo>
                          <a:pt x="403312" y="5716135"/>
                        </a:lnTo>
                        <a:lnTo>
                          <a:pt x="8891575" y="4951204"/>
                        </a:lnTo>
                        <a:lnTo>
                          <a:pt x="8488264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8506" cap="flat">
                    <a:noFill/>
                    <a:prstDash val="solid"/>
                    <a:miter/>
                  </a:ln>
                  <a:effectLst>
                    <a:outerShdw blurRad="127000" dist="38100" dir="5400000" algn="t" rotWithShape="0">
                      <a:schemeClr val="accent1">
                        <a:lumMod val="75000"/>
                        <a:alpha val="20000"/>
                      </a:schemeClr>
                    </a:outerShdw>
                  </a:effectLst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220" name="任意多边形: 形状 219"/>
                  <p:cNvSpPr/>
                  <p:nvPr/>
                </p:nvSpPr>
                <p:spPr>
                  <a:xfrm>
                    <a:off x="7606291" y="770035"/>
                    <a:ext cx="388847" cy="143126"/>
                  </a:xfrm>
                  <a:custGeom>
                    <a:avLst/>
                    <a:gdLst>
                      <a:gd name="connsiteX0" fmla="*/ 196550 w 388847"/>
                      <a:gd name="connsiteY0" fmla="*/ 142946 h 143126"/>
                      <a:gd name="connsiteX1" fmla="*/ 388847 w 388847"/>
                      <a:gd name="connsiteY1" fmla="*/ 0 h 143126"/>
                      <a:gd name="connsiteX2" fmla="*/ 0 w 388847"/>
                      <a:gd name="connsiteY2" fmla="*/ 33184 h 143126"/>
                      <a:gd name="connsiteX3" fmla="*/ 196550 w 388847"/>
                      <a:gd name="connsiteY3" fmla="*/ 142946 h 143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8847" h="143126">
                        <a:moveTo>
                          <a:pt x="196550" y="142946"/>
                        </a:moveTo>
                        <a:cubicBezTo>
                          <a:pt x="286743" y="138692"/>
                          <a:pt x="360768" y="79982"/>
                          <a:pt x="388847" y="0"/>
                        </a:cubicBezTo>
                        <a:lnTo>
                          <a:pt x="0" y="33184"/>
                        </a:lnTo>
                        <a:cubicBezTo>
                          <a:pt x="38289" y="101253"/>
                          <a:pt x="113165" y="146349"/>
                          <a:pt x="196550" y="142946"/>
                        </a:cubicBezTo>
                        <a:close/>
                      </a:path>
                    </a:pathLst>
                  </a:custGeom>
                  <a:solidFill>
                    <a:srgbClr val="CFCFCF"/>
                  </a:solidFill>
                  <a:ln w="8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7" name="任意多边形: 形状 216"/>
                <p:cNvSpPr/>
                <p:nvPr/>
              </p:nvSpPr>
              <p:spPr>
                <a:xfrm>
                  <a:off x="7112787" y="2387537"/>
                  <a:ext cx="3571094" cy="3473245"/>
                </a:xfrm>
                <a:custGeom>
                  <a:avLst/>
                  <a:gdLst>
                    <a:gd name="connsiteX0" fmla="*/ 2847006 w 3571094"/>
                    <a:gd name="connsiteY0" fmla="*/ 1142716 h 3473245"/>
                    <a:gd name="connsiteX1" fmla="*/ 745361 w 3571094"/>
                    <a:gd name="connsiteY1" fmla="*/ 3081846 h 3473245"/>
                    <a:gd name="connsiteX2" fmla="*/ 0 w 3571094"/>
                    <a:gd name="connsiteY2" fmla="*/ 3473245 h 3473245"/>
                    <a:gd name="connsiteX3" fmla="*/ 3571095 w 3571094"/>
                    <a:gd name="connsiteY3" fmla="*/ 3114179 h 3473245"/>
                    <a:gd name="connsiteX4" fmla="*/ 3344764 w 3571094"/>
                    <a:gd name="connsiteY4" fmla="*/ 0 h 3473245"/>
                    <a:gd name="connsiteX5" fmla="*/ 2847006 w 3571094"/>
                    <a:gd name="connsiteY5" fmla="*/ 1142716 h 3473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71094" h="3473245">
                      <a:moveTo>
                        <a:pt x="2847006" y="1142716"/>
                      </a:moveTo>
                      <a:cubicBezTo>
                        <a:pt x="2307556" y="1995286"/>
                        <a:pt x="1547730" y="2613868"/>
                        <a:pt x="745361" y="3081846"/>
                      </a:cubicBezTo>
                      <a:cubicBezTo>
                        <a:pt x="501162" y="3224791"/>
                        <a:pt x="251857" y="3354975"/>
                        <a:pt x="0" y="3473245"/>
                      </a:cubicBezTo>
                      <a:lnTo>
                        <a:pt x="3571095" y="3114179"/>
                      </a:lnTo>
                      <a:lnTo>
                        <a:pt x="3344764" y="0"/>
                      </a:lnTo>
                      <a:cubicBezTo>
                        <a:pt x="3228195" y="406715"/>
                        <a:pt x="3067381" y="793860"/>
                        <a:pt x="2847006" y="114271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41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8100000" scaled="1"/>
                  <a:tileRect/>
                </a:gradFill>
                <a:ln w="8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0" name="任意多边形: 形状 209"/>
              <p:cNvSpPr/>
              <p:nvPr/>
            </p:nvSpPr>
            <p:spPr>
              <a:xfrm>
                <a:off x="10943870" y="7564788"/>
                <a:ext cx="7859472" cy="722387"/>
              </a:xfrm>
              <a:custGeom>
                <a:avLst/>
                <a:gdLst>
                  <a:gd name="connsiteX0" fmla="*/ 851 w 7859472"/>
                  <a:gd name="connsiteY0" fmla="*/ 722387 h 722387"/>
                  <a:gd name="connsiteX1" fmla="*/ 0 w 7859472"/>
                  <a:gd name="connsiteY1" fmla="*/ 700265 h 722387"/>
                  <a:gd name="connsiteX2" fmla="*/ 7857771 w 7859472"/>
                  <a:gd name="connsiteY2" fmla="*/ 0 h 722387"/>
                  <a:gd name="connsiteX3" fmla="*/ 7859472 w 7859472"/>
                  <a:gd name="connsiteY3" fmla="*/ 22123 h 72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9472" h="722387">
                    <a:moveTo>
                      <a:pt x="851" y="722387"/>
                    </a:moveTo>
                    <a:lnTo>
                      <a:pt x="0" y="700265"/>
                    </a:lnTo>
                    <a:lnTo>
                      <a:pt x="7857771" y="0"/>
                    </a:lnTo>
                    <a:lnTo>
                      <a:pt x="7859472" y="221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</a:gradFill>
              <a:ln w="8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1" name="组合 210"/>
              <p:cNvGrpSpPr/>
              <p:nvPr/>
            </p:nvGrpSpPr>
            <p:grpSpPr>
              <a:xfrm>
                <a:off x="12540950" y="7093407"/>
                <a:ext cx="4131817" cy="1574024"/>
                <a:chOff x="3876083" y="533494"/>
                <a:chExt cx="4131817" cy="1574024"/>
              </a:xfrm>
            </p:grpSpPr>
            <p:sp>
              <p:nvSpPr>
                <p:cNvPr id="212" name="任意多边形: 形状 211"/>
                <p:cNvSpPr/>
                <p:nvPr/>
              </p:nvSpPr>
              <p:spPr>
                <a:xfrm rot="170984">
                  <a:off x="4036096" y="613393"/>
                  <a:ext cx="3953134" cy="1494125"/>
                </a:xfrm>
                <a:custGeom>
                  <a:avLst/>
                  <a:gdLst>
                    <a:gd name="connsiteX0" fmla="*/ 3953135 w 3953134"/>
                    <a:gd name="connsiteY0" fmla="*/ 706221 h 1494125"/>
                    <a:gd name="connsiteX1" fmla="*/ 156560 w 3953134"/>
                    <a:gd name="connsiteY1" fmla="*/ 1494125 h 1494125"/>
                    <a:gd name="connsiteX2" fmla="*/ 0 w 3953134"/>
                    <a:gd name="connsiteY2" fmla="*/ 662827 h 1494125"/>
                    <a:gd name="connsiteX3" fmla="*/ 3825505 w 3953134"/>
                    <a:gd name="connsiteY3" fmla="*/ 0 h 1494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53134" h="1494125">
                      <a:moveTo>
                        <a:pt x="3953135" y="706221"/>
                      </a:moveTo>
                      <a:lnTo>
                        <a:pt x="156560" y="1494125"/>
                      </a:lnTo>
                      <a:lnTo>
                        <a:pt x="0" y="662827"/>
                      </a:lnTo>
                      <a:lnTo>
                        <a:pt x="382550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541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82000"/>
                      </a:schemeClr>
                    </a:gs>
                  </a:gsLst>
                  <a:lin ang="18900000" scaled="1"/>
                  <a:tileRect/>
                </a:gradFill>
                <a:ln w="8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13" name="组合 212"/>
                <p:cNvGrpSpPr/>
                <p:nvPr/>
              </p:nvGrpSpPr>
              <p:grpSpPr>
                <a:xfrm>
                  <a:off x="3876083" y="533494"/>
                  <a:ext cx="4131817" cy="1374152"/>
                  <a:chOff x="3876083" y="533494"/>
                  <a:chExt cx="4131817" cy="1374152"/>
                </a:xfrm>
              </p:grpSpPr>
              <p:sp>
                <p:nvSpPr>
                  <p:cNvPr id="214" name="任意多边形: 形状 213"/>
                  <p:cNvSpPr/>
                  <p:nvPr/>
                </p:nvSpPr>
                <p:spPr>
                  <a:xfrm>
                    <a:off x="3876083" y="533494"/>
                    <a:ext cx="4131817" cy="1373301"/>
                  </a:xfrm>
                  <a:custGeom>
                    <a:avLst/>
                    <a:gdLst>
                      <a:gd name="connsiteX0" fmla="*/ 4131818 w 4131817"/>
                      <a:gd name="connsiteY0" fmla="*/ 799816 h 1373301"/>
                      <a:gd name="connsiteX1" fmla="*/ 114867 w 4131817"/>
                      <a:gd name="connsiteY1" fmla="*/ 1373302 h 1373301"/>
                      <a:gd name="connsiteX2" fmla="*/ 0 w 4131817"/>
                      <a:gd name="connsiteY2" fmla="*/ 431390 h 1373301"/>
                      <a:gd name="connsiteX3" fmla="*/ 4039924 w 4131817"/>
                      <a:gd name="connsiteY3" fmla="*/ 0 h 1373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31817" h="1373301">
                        <a:moveTo>
                          <a:pt x="4131818" y="799816"/>
                        </a:moveTo>
                        <a:lnTo>
                          <a:pt x="114867" y="1373302"/>
                        </a:lnTo>
                        <a:lnTo>
                          <a:pt x="0" y="431390"/>
                        </a:lnTo>
                        <a:lnTo>
                          <a:pt x="4039924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0" scaled="1"/>
                  </a:gradFill>
                  <a:ln w="8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任意多边形: 形状 214"/>
                  <p:cNvSpPr/>
                  <p:nvPr/>
                </p:nvSpPr>
                <p:spPr>
                  <a:xfrm>
                    <a:off x="3876083" y="878947"/>
                    <a:ext cx="813430" cy="1028699"/>
                  </a:xfrm>
                  <a:custGeom>
                    <a:avLst/>
                    <a:gdLst>
                      <a:gd name="connsiteX0" fmla="*/ 165919 w 813430"/>
                      <a:gd name="connsiteY0" fmla="*/ 498609 h 1028699"/>
                      <a:gd name="connsiteX1" fmla="*/ 165919 w 813430"/>
                      <a:gd name="connsiteY1" fmla="*/ 329286 h 1028699"/>
                      <a:gd name="connsiteX2" fmla="*/ 205059 w 813430"/>
                      <a:gd name="connsiteY2" fmla="*/ 199103 h 1028699"/>
                      <a:gd name="connsiteX3" fmla="*/ 587099 w 813430"/>
                      <a:gd name="connsiteY3" fmla="*/ 68069 h 1028699"/>
                      <a:gd name="connsiteX4" fmla="*/ 813430 w 813430"/>
                      <a:gd name="connsiteY4" fmla="*/ 0 h 1028699"/>
                      <a:gd name="connsiteX5" fmla="*/ 0 w 813430"/>
                      <a:gd name="connsiteY5" fmla="*/ 86789 h 1028699"/>
                      <a:gd name="connsiteX6" fmla="*/ 114867 w 813430"/>
                      <a:gd name="connsiteY6" fmla="*/ 1028700 h 1028699"/>
                      <a:gd name="connsiteX7" fmla="*/ 245050 w 813430"/>
                      <a:gd name="connsiteY7" fmla="*/ 1009981 h 1028699"/>
                      <a:gd name="connsiteX8" fmla="*/ 196551 w 813430"/>
                      <a:gd name="connsiteY8" fmla="*/ 765782 h 1028699"/>
                      <a:gd name="connsiteX9" fmla="*/ 165919 w 813430"/>
                      <a:gd name="connsiteY9" fmla="*/ 498609 h 10286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13430" h="1028699">
                        <a:moveTo>
                          <a:pt x="165919" y="498609"/>
                        </a:moveTo>
                        <a:cubicBezTo>
                          <a:pt x="159112" y="422031"/>
                          <a:pt x="157411" y="381189"/>
                          <a:pt x="165919" y="329286"/>
                        </a:cubicBezTo>
                        <a:cubicBezTo>
                          <a:pt x="173577" y="279936"/>
                          <a:pt x="181235" y="235691"/>
                          <a:pt x="205059" y="199103"/>
                        </a:cubicBezTo>
                        <a:cubicBezTo>
                          <a:pt x="260366" y="114016"/>
                          <a:pt x="368426" y="121674"/>
                          <a:pt x="587099" y="68069"/>
                        </a:cubicBezTo>
                        <a:cubicBezTo>
                          <a:pt x="657721" y="51052"/>
                          <a:pt x="733449" y="28929"/>
                          <a:pt x="813430" y="0"/>
                        </a:cubicBezTo>
                        <a:lnTo>
                          <a:pt x="0" y="86789"/>
                        </a:lnTo>
                        <a:lnTo>
                          <a:pt x="114867" y="1028700"/>
                        </a:lnTo>
                        <a:lnTo>
                          <a:pt x="245050" y="1009981"/>
                        </a:lnTo>
                        <a:cubicBezTo>
                          <a:pt x="222077" y="912982"/>
                          <a:pt x="206761" y="829597"/>
                          <a:pt x="196551" y="765782"/>
                        </a:cubicBezTo>
                        <a:cubicBezTo>
                          <a:pt x="180384" y="667932"/>
                          <a:pt x="175279" y="607520"/>
                          <a:pt x="165919" y="498609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 w="850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</p:grpSp>
          </p:grpSp>
        </p:grpSp>
        <p:grpSp>
          <p:nvGrpSpPr>
            <p:cNvPr id="9" name="组合 8"/>
            <p:cNvGrpSpPr/>
            <p:nvPr/>
          </p:nvGrpSpPr>
          <p:grpSpPr>
            <a:xfrm rot="10800000">
              <a:off x="184279" y="708468"/>
              <a:ext cx="1634827" cy="1331888"/>
              <a:chOff x="629044" y="846895"/>
              <a:chExt cx="1634827" cy="1331888"/>
            </a:xfrm>
          </p:grpSpPr>
          <p:sp>
            <p:nvSpPr>
              <p:cNvPr id="161" name="任意多边形: 形状 160"/>
              <p:cNvSpPr/>
              <p:nvPr/>
            </p:nvSpPr>
            <p:spPr>
              <a:xfrm>
                <a:off x="760576" y="846895"/>
                <a:ext cx="1503295" cy="1245168"/>
              </a:xfrm>
              <a:custGeom>
                <a:avLst/>
                <a:gdLst>
                  <a:gd name="connsiteX0" fmla="*/ 192054 w 1503295"/>
                  <a:gd name="connsiteY0" fmla="*/ 97757 h 1245168"/>
                  <a:gd name="connsiteX1" fmla="*/ 30129 w 1503295"/>
                  <a:gd name="connsiteY1" fmla="*/ 363504 h 1245168"/>
                  <a:gd name="connsiteX2" fmla="*/ 97757 w 1503295"/>
                  <a:gd name="connsiteY2" fmla="*/ 644492 h 1245168"/>
                  <a:gd name="connsiteX3" fmla="*/ 1030254 w 1503295"/>
                  <a:gd name="connsiteY3" fmla="*/ 1215039 h 1245168"/>
                  <a:gd name="connsiteX4" fmla="*/ 1311242 w 1503295"/>
                  <a:gd name="connsiteY4" fmla="*/ 1147412 h 1245168"/>
                  <a:gd name="connsiteX5" fmla="*/ 1473167 w 1503295"/>
                  <a:gd name="connsiteY5" fmla="*/ 881664 h 1245168"/>
                  <a:gd name="connsiteX6" fmla="*/ 1405539 w 1503295"/>
                  <a:gd name="connsiteY6" fmla="*/ 600677 h 1245168"/>
                  <a:gd name="connsiteX7" fmla="*/ 472089 w 1503295"/>
                  <a:gd name="connsiteY7" fmla="*/ 30129 h 1245168"/>
                  <a:gd name="connsiteX8" fmla="*/ 192054 w 1503295"/>
                  <a:gd name="connsiteY8" fmla="*/ 97757 h 1245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3295" h="1245168">
                    <a:moveTo>
                      <a:pt x="192054" y="97757"/>
                    </a:moveTo>
                    <a:lnTo>
                      <a:pt x="30129" y="363504"/>
                    </a:lnTo>
                    <a:cubicBezTo>
                      <a:pt x="-28926" y="459707"/>
                      <a:pt x="1554" y="585437"/>
                      <a:pt x="97757" y="644492"/>
                    </a:cubicBezTo>
                    <a:lnTo>
                      <a:pt x="1030254" y="1215039"/>
                    </a:lnTo>
                    <a:cubicBezTo>
                      <a:pt x="1126457" y="1274094"/>
                      <a:pt x="1252187" y="1243614"/>
                      <a:pt x="1311242" y="1147412"/>
                    </a:cubicBezTo>
                    <a:lnTo>
                      <a:pt x="1473167" y="881664"/>
                    </a:lnTo>
                    <a:cubicBezTo>
                      <a:pt x="1532222" y="785462"/>
                      <a:pt x="1501742" y="659732"/>
                      <a:pt x="1405539" y="600677"/>
                    </a:cubicBezTo>
                    <a:lnTo>
                      <a:pt x="472089" y="30129"/>
                    </a:lnTo>
                    <a:cubicBezTo>
                      <a:pt x="375887" y="-28926"/>
                      <a:pt x="250157" y="1554"/>
                      <a:pt x="192054" y="9775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grpSp>
            <p:nvGrpSpPr>
              <p:cNvPr id="162" name="组合 161"/>
              <p:cNvGrpSpPr/>
              <p:nvPr/>
            </p:nvGrpSpPr>
            <p:grpSpPr>
              <a:xfrm>
                <a:off x="629044" y="933347"/>
                <a:ext cx="1503296" cy="1245436"/>
                <a:chOff x="629044" y="933347"/>
                <a:chExt cx="1503296" cy="1245436"/>
              </a:xfrm>
            </p:grpSpPr>
            <p:sp>
              <p:nvSpPr>
                <p:cNvPr id="163" name="任意多边形: 形状 162"/>
                <p:cNvSpPr/>
                <p:nvPr/>
              </p:nvSpPr>
              <p:spPr>
                <a:xfrm>
                  <a:off x="629044" y="933347"/>
                  <a:ext cx="1503295" cy="1245436"/>
                </a:xfrm>
                <a:custGeom>
                  <a:avLst/>
                  <a:gdLst>
                    <a:gd name="connsiteX0" fmla="*/ 192054 w 1503295"/>
                    <a:gd name="connsiteY0" fmla="*/ 98025 h 1245436"/>
                    <a:gd name="connsiteX1" fmla="*/ 30129 w 1503295"/>
                    <a:gd name="connsiteY1" fmla="*/ 363773 h 1245436"/>
                    <a:gd name="connsiteX2" fmla="*/ 97757 w 1503295"/>
                    <a:gd name="connsiteY2" fmla="*/ 644760 h 1245436"/>
                    <a:gd name="connsiteX3" fmla="*/ 1030254 w 1503295"/>
                    <a:gd name="connsiteY3" fmla="*/ 1215308 h 1245436"/>
                    <a:gd name="connsiteX4" fmla="*/ 1311242 w 1503295"/>
                    <a:gd name="connsiteY4" fmla="*/ 1147680 h 1245436"/>
                    <a:gd name="connsiteX5" fmla="*/ 1473167 w 1503295"/>
                    <a:gd name="connsiteY5" fmla="*/ 881933 h 1245436"/>
                    <a:gd name="connsiteX6" fmla="*/ 1405539 w 1503295"/>
                    <a:gd name="connsiteY6" fmla="*/ 600945 h 1245436"/>
                    <a:gd name="connsiteX7" fmla="*/ 472089 w 1503295"/>
                    <a:gd name="connsiteY7" fmla="*/ 29445 h 1245436"/>
                    <a:gd name="connsiteX8" fmla="*/ 192054 w 1503295"/>
                    <a:gd name="connsiteY8" fmla="*/ 98025 h 1245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03295" h="1245436">
                      <a:moveTo>
                        <a:pt x="192054" y="98025"/>
                      </a:moveTo>
                      <a:lnTo>
                        <a:pt x="30129" y="363773"/>
                      </a:lnTo>
                      <a:cubicBezTo>
                        <a:pt x="-28926" y="459975"/>
                        <a:pt x="1554" y="585705"/>
                        <a:pt x="97757" y="644760"/>
                      </a:cubicBezTo>
                      <a:lnTo>
                        <a:pt x="1030254" y="1215308"/>
                      </a:lnTo>
                      <a:cubicBezTo>
                        <a:pt x="1126457" y="1274363"/>
                        <a:pt x="1252187" y="1243883"/>
                        <a:pt x="1311242" y="1147680"/>
                      </a:cubicBezTo>
                      <a:lnTo>
                        <a:pt x="1473167" y="881933"/>
                      </a:lnTo>
                      <a:cubicBezTo>
                        <a:pt x="1532222" y="785730"/>
                        <a:pt x="1501742" y="660000"/>
                        <a:pt x="1405539" y="600945"/>
                      </a:cubicBezTo>
                      <a:lnTo>
                        <a:pt x="472089" y="29445"/>
                      </a:lnTo>
                      <a:cubicBezTo>
                        <a:pt x="375887" y="-28657"/>
                        <a:pt x="250157" y="1823"/>
                        <a:pt x="192054" y="9802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1319256" y="1325695"/>
                  <a:ext cx="813084" cy="852136"/>
                </a:xfrm>
                <a:custGeom>
                  <a:avLst/>
                  <a:gdLst>
                    <a:gd name="connsiteX0" fmla="*/ 782955 w 813084"/>
                    <a:gd name="connsiteY0" fmla="*/ 488633 h 852136"/>
                    <a:gd name="connsiteX1" fmla="*/ 621030 w 813084"/>
                    <a:gd name="connsiteY1" fmla="*/ 754380 h 852136"/>
                    <a:gd name="connsiteX2" fmla="*/ 340043 w 813084"/>
                    <a:gd name="connsiteY2" fmla="*/ 822008 h 852136"/>
                    <a:gd name="connsiteX3" fmla="*/ 0 w 813084"/>
                    <a:gd name="connsiteY3" fmla="*/ 614362 h 852136"/>
                    <a:gd name="connsiteX4" fmla="*/ 375285 w 813084"/>
                    <a:gd name="connsiteY4" fmla="*/ 0 h 852136"/>
                    <a:gd name="connsiteX5" fmla="*/ 715328 w 813084"/>
                    <a:gd name="connsiteY5" fmla="*/ 207645 h 852136"/>
                    <a:gd name="connsiteX6" fmla="*/ 782955 w 813084"/>
                    <a:gd name="connsiteY6" fmla="*/ 488633 h 852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3084" h="852136">
                      <a:moveTo>
                        <a:pt x="782955" y="488633"/>
                      </a:moveTo>
                      <a:lnTo>
                        <a:pt x="621030" y="754380"/>
                      </a:lnTo>
                      <a:cubicBezTo>
                        <a:pt x="561975" y="850583"/>
                        <a:pt x="436245" y="881062"/>
                        <a:pt x="340043" y="822008"/>
                      </a:cubicBezTo>
                      <a:lnTo>
                        <a:pt x="0" y="614362"/>
                      </a:lnTo>
                      <a:lnTo>
                        <a:pt x="375285" y="0"/>
                      </a:lnTo>
                      <a:lnTo>
                        <a:pt x="715328" y="207645"/>
                      </a:lnTo>
                      <a:cubicBezTo>
                        <a:pt x="811530" y="266700"/>
                        <a:pt x="842010" y="392430"/>
                        <a:pt x="782955" y="4886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155998" y="4786094"/>
              <a:ext cx="2889215" cy="1899005"/>
              <a:chOff x="83338" y="4824491"/>
              <a:chExt cx="2889215" cy="1899005"/>
            </a:xfrm>
          </p:grpSpPr>
          <p:sp>
            <p:nvSpPr>
              <p:cNvPr id="31" name="任意多边形: 形状 30"/>
              <p:cNvSpPr/>
              <p:nvPr/>
            </p:nvSpPr>
            <p:spPr>
              <a:xfrm>
                <a:off x="83338" y="4824491"/>
                <a:ext cx="2889215" cy="1899005"/>
              </a:xfrm>
              <a:custGeom>
                <a:avLst/>
                <a:gdLst>
                  <a:gd name="connsiteX0" fmla="*/ 0 w 2889215"/>
                  <a:gd name="connsiteY0" fmla="*/ 906707 h 1899005"/>
                  <a:gd name="connsiteX1" fmla="*/ 1897614 w 2889215"/>
                  <a:gd name="connsiteY1" fmla="*/ 1899005 h 1899005"/>
                  <a:gd name="connsiteX2" fmla="*/ 2889216 w 2889215"/>
                  <a:gd name="connsiteY2" fmla="*/ 0 h 1899005"/>
                  <a:gd name="connsiteX3" fmla="*/ 0 w 2889215"/>
                  <a:gd name="connsiteY3" fmla="*/ 906707 h 1899005"/>
                  <a:gd name="connsiteX4" fmla="*/ 1104332 w 2889215"/>
                  <a:gd name="connsiteY4" fmla="*/ 1004824 h 1899005"/>
                  <a:gd name="connsiteX5" fmla="*/ 2038873 w 2889215"/>
                  <a:gd name="connsiteY5" fmla="*/ 711866 h 1899005"/>
                  <a:gd name="connsiteX6" fmla="*/ 1718081 w 2889215"/>
                  <a:gd name="connsiteY6" fmla="*/ 1326311 h 1899005"/>
                  <a:gd name="connsiteX7" fmla="*/ 1104332 w 2889215"/>
                  <a:gd name="connsiteY7" fmla="*/ 1004824 h 189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89215" h="1899005">
                    <a:moveTo>
                      <a:pt x="0" y="906707"/>
                    </a:moveTo>
                    <a:lnTo>
                      <a:pt x="1897614" y="1899005"/>
                    </a:lnTo>
                    <a:lnTo>
                      <a:pt x="2889216" y="0"/>
                    </a:lnTo>
                    <a:lnTo>
                      <a:pt x="0" y="906707"/>
                    </a:lnTo>
                    <a:close/>
                    <a:moveTo>
                      <a:pt x="1104332" y="1004824"/>
                    </a:moveTo>
                    <a:lnTo>
                      <a:pt x="2038873" y="711866"/>
                    </a:lnTo>
                    <a:lnTo>
                      <a:pt x="1718081" y="1326311"/>
                    </a:lnTo>
                    <a:lnTo>
                      <a:pt x="1104332" y="100482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1746446" y="4824491"/>
                <a:ext cx="1226107" cy="1899005"/>
              </a:xfrm>
              <a:custGeom>
                <a:avLst/>
                <a:gdLst>
                  <a:gd name="connsiteX0" fmla="*/ 234505 w 1226107"/>
                  <a:gd name="connsiteY0" fmla="*/ 1899005 h 1899005"/>
                  <a:gd name="connsiteX1" fmla="*/ 1226108 w 1226107"/>
                  <a:gd name="connsiteY1" fmla="*/ 0 h 1899005"/>
                  <a:gd name="connsiteX2" fmla="*/ 869827 w 1226107"/>
                  <a:gd name="connsiteY2" fmla="*/ 112034 h 1899005"/>
                  <a:gd name="connsiteX3" fmla="*/ 0 w 1226107"/>
                  <a:gd name="connsiteY3" fmla="*/ 1776534 h 189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107" h="1899005">
                    <a:moveTo>
                      <a:pt x="234505" y="1899005"/>
                    </a:moveTo>
                    <a:lnTo>
                      <a:pt x="1226108" y="0"/>
                    </a:lnTo>
                    <a:lnTo>
                      <a:pt x="869827" y="112034"/>
                    </a:lnTo>
                    <a:lnTo>
                      <a:pt x="0" y="17765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700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6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20550056">
              <a:off x="9294045" y="4448988"/>
              <a:ext cx="2699212" cy="1825135"/>
              <a:chOff x="9426576" y="-404358"/>
              <a:chExt cx="2671763" cy="1806575"/>
            </a:xfrm>
          </p:grpSpPr>
          <p:sp>
            <p:nvSpPr>
              <p:cNvPr id="25" name="任意多边形: 形状 24"/>
              <p:cNvSpPr>
                <a:spLocks/>
              </p:cNvSpPr>
              <p:nvPr/>
            </p:nvSpPr>
            <p:spPr bwMode="auto">
              <a:xfrm>
                <a:off x="9426576" y="-404358"/>
                <a:ext cx="2671763" cy="1806575"/>
              </a:xfrm>
              <a:custGeom>
                <a:avLst/>
                <a:gdLst>
                  <a:gd name="T0" fmla="*/ 85 w 632"/>
                  <a:gd name="T1" fmla="*/ 424 h 427"/>
                  <a:gd name="T2" fmla="*/ 552 w 632"/>
                  <a:gd name="T3" fmla="*/ 353 h 427"/>
                  <a:gd name="T4" fmla="*/ 624 w 632"/>
                  <a:gd name="T5" fmla="*/ 252 h 427"/>
                  <a:gd name="T6" fmla="*/ 603 w 632"/>
                  <a:gd name="T7" fmla="*/ 60 h 427"/>
                  <a:gd name="T8" fmla="*/ 524 w 632"/>
                  <a:gd name="T9" fmla="*/ 9 h 427"/>
                  <a:gd name="T10" fmla="*/ 70 w 632"/>
                  <a:gd name="T11" fmla="*/ 52 h 427"/>
                  <a:gd name="T12" fmla="*/ 7 w 632"/>
                  <a:gd name="T13" fmla="*/ 123 h 427"/>
                  <a:gd name="T14" fmla="*/ 29 w 632"/>
                  <a:gd name="T15" fmla="*/ 373 h 427"/>
                  <a:gd name="T16" fmla="*/ 85 w 632"/>
                  <a:gd name="T17" fmla="*/ 424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2" h="427">
                    <a:moveTo>
                      <a:pt x="85" y="424"/>
                    </a:moveTo>
                    <a:cubicBezTo>
                      <a:pt x="118" y="419"/>
                      <a:pt x="492" y="368"/>
                      <a:pt x="552" y="353"/>
                    </a:cubicBezTo>
                    <a:cubicBezTo>
                      <a:pt x="612" y="337"/>
                      <a:pt x="632" y="320"/>
                      <a:pt x="624" y="252"/>
                    </a:cubicBezTo>
                    <a:cubicBezTo>
                      <a:pt x="616" y="181"/>
                      <a:pt x="610" y="85"/>
                      <a:pt x="603" y="60"/>
                    </a:cubicBezTo>
                    <a:cubicBezTo>
                      <a:pt x="597" y="35"/>
                      <a:pt x="604" y="0"/>
                      <a:pt x="524" y="9"/>
                    </a:cubicBezTo>
                    <a:cubicBezTo>
                      <a:pt x="437" y="19"/>
                      <a:pt x="111" y="48"/>
                      <a:pt x="70" y="52"/>
                    </a:cubicBezTo>
                    <a:cubicBezTo>
                      <a:pt x="28" y="56"/>
                      <a:pt x="0" y="59"/>
                      <a:pt x="7" y="123"/>
                    </a:cubicBezTo>
                    <a:cubicBezTo>
                      <a:pt x="14" y="187"/>
                      <a:pt x="27" y="339"/>
                      <a:pt x="29" y="373"/>
                    </a:cubicBezTo>
                    <a:cubicBezTo>
                      <a:pt x="30" y="408"/>
                      <a:pt x="55" y="427"/>
                      <a:pt x="85" y="42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>
                <a:spLocks/>
              </p:cNvSpPr>
              <p:nvPr/>
            </p:nvSpPr>
            <p:spPr bwMode="auto">
              <a:xfrm>
                <a:off x="9558338" y="-234496"/>
                <a:ext cx="2387600" cy="1479550"/>
              </a:xfrm>
              <a:custGeom>
                <a:avLst/>
                <a:gdLst>
                  <a:gd name="T0" fmla="*/ 11 w 565"/>
                  <a:gd name="T1" fmla="*/ 97 h 350"/>
                  <a:gd name="T2" fmla="*/ 40 w 565"/>
                  <a:gd name="T3" fmla="*/ 45 h 350"/>
                  <a:gd name="T4" fmla="*/ 336 w 565"/>
                  <a:gd name="T5" fmla="*/ 24 h 350"/>
                  <a:gd name="T6" fmla="*/ 506 w 565"/>
                  <a:gd name="T7" fmla="*/ 8 h 350"/>
                  <a:gd name="T8" fmla="*/ 537 w 565"/>
                  <a:gd name="T9" fmla="*/ 56 h 350"/>
                  <a:gd name="T10" fmla="*/ 563 w 565"/>
                  <a:gd name="T11" fmla="*/ 234 h 350"/>
                  <a:gd name="T12" fmla="*/ 534 w 565"/>
                  <a:gd name="T13" fmla="*/ 276 h 350"/>
                  <a:gd name="T14" fmla="*/ 82 w 565"/>
                  <a:gd name="T15" fmla="*/ 344 h 350"/>
                  <a:gd name="T16" fmla="*/ 25 w 565"/>
                  <a:gd name="T17" fmla="*/ 285 h 350"/>
                  <a:gd name="T18" fmla="*/ 11 w 565"/>
                  <a:gd name="T19" fmla="*/ 97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5" h="350">
                    <a:moveTo>
                      <a:pt x="11" y="97"/>
                    </a:moveTo>
                    <a:cubicBezTo>
                      <a:pt x="7" y="73"/>
                      <a:pt x="0" y="48"/>
                      <a:pt x="40" y="45"/>
                    </a:cubicBezTo>
                    <a:cubicBezTo>
                      <a:pt x="79" y="41"/>
                      <a:pt x="225" y="33"/>
                      <a:pt x="336" y="24"/>
                    </a:cubicBezTo>
                    <a:cubicBezTo>
                      <a:pt x="446" y="14"/>
                      <a:pt x="479" y="10"/>
                      <a:pt x="506" y="8"/>
                    </a:cubicBezTo>
                    <a:cubicBezTo>
                      <a:pt x="534" y="5"/>
                      <a:pt x="531" y="0"/>
                      <a:pt x="537" y="56"/>
                    </a:cubicBezTo>
                    <a:cubicBezTo>
                      <a:pt x="543" y="113"/>
                      <a:pt x="561" y="218"/>
                      <a:pt x="563" y="234"/>
                    </a:cubicBezTo>
                    <a:cubicBezTo>
                      <a:pt x="565" y="250"/>
                      <a:pt x="557" y="273"/>
                      <a:pt x="534" y="276"/>
                    </a:cubicBezTo>
                    <a:cubicBezTo>
                      <a:pt x="510" y="279"/>
                      <a:pt x="120" y="339"/>
                      <a:pt x="82" y="344"/>
                    </a:cubicBezTo>
                    <a:cubicBezTo>
                      <a:pt x="44" y="350"/>
                      <a:pt x="30" y="338"/>
                      <a:pt x="25" y="285"/>
                    </a:cubicBezTo>
                    <a:cubicBezTo>
                      <a:pt x="20" y="225"/>
                      <a:pt x="15" y="126"/>
                      <a:pt x="11" y="9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>
                <a:spLocks/>
              </p:cNvSpPr>
              <p:nvPr/>
            </p:nvSpPr>
            <p:spPr bwMode="auto">
              <a:xfrm>
                <a:off x="9875838" y="162379"/>
                <a:ext cx="465138" cy="736600"/>
              </a:xfrm>
              <a:custGeom>
                <a:avLst/>
                <a:gdLst>
                  <a:gd name="T0" fmla="*/ 10 w 110"/>
                  <a:gd name="T1" fmla="*/ 81 h 174"/>
                  <a:gd name="T2" fmla="*/ 16 w 110"/>
                  <a:gd name="T3" fmla="*/ 58 h 174"/>
                  <a:gd name="T4" fmla="*/ 69 w 110"/>
                  <a:gd name="T5" fmla="*/ 6 h 174"/>
                  <a:gd name="T6" fmla="*/ 94 w 110"/>
                  <a:gd name="T7" fmla="*/ 19 h 174"/>
                  <a:gd name="T8" fmla="*/ 109 w 110"/>
                  <a:gd name="T9" fmla="*/ 158 h 174"/>
                  <a:gd name="T10" fmla="*/ 86 w 110"/>
                  <a:gd name="T11" fmla="*/ 171 h 174"/>
                  <a:gd name="T12" fmla="*/ 66 w 110"/>
                  <a:gd name="T13" fmla="*/ 54 h 174"/>
                  <a:gd name="T14" fmla="*/ 27 w 110"/>
                  <a:gd name="T15" fmla="*/ 87 h 174"/>
                  <a:gd name="T16" fmla="*/ 10 w 110"/>
                  <a:gd name="T17" fmla="*/ 8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74">
                    <a:moveTo>
                      <a:pt x="10" y="81"/>
                    </a:moveTo>
                    <a:cubicBezTo>
                      <a:pt x="0" y="75"/>
                      <a:pt x="5" y="69"/>
                      <a:pt x="16" y="58"/>
                    </a:cubicBezTo>
                    <a:cubicBezTo>
                      <a:pt x="27" y="47"/>
                      <a:pt x="60" y="12"/>
                      <a:pt x="69" y="6"/>
                    </a:cubicBezTo>
                    <a:cubicBezTo>
                      <a:pt x="78" y="0"/>
                      <a:pt x="93" y="3"/>
                      <a:pt x="94" y="19"/>
                    </a:cubicBezTo>
                    <a:cubicBezTo>
                      <a:pt x="94" y="35"/>
                      <a:pt x="109" y="147"/>
                      <a:pt x="109" y="158"/>
                    </a:cubicBezTo>
                    <a:cubicBezTo>
                      <a:pt x="110" y="170"/>
                      <a:pt x="96" y="174"/>
                      <a:pt x="86" y="171"/>
                    </a:cubicBezTo>
                    <a:cubicBezTo>
                      <a:pt x="75" y="168"/>
                      <a:pt x="69" y="67"/>
                      <a:pt x="66" y="54"/>
                    </a:cubicBezTo>
                    <a:cubicBezTo>
                      <a:pt x="64" y="45"/>
                      <a:pt x="38" y="87"/>
                      <a:pt x="27" y="87"/>
                    </a:cubicBezTo>
                    <a:cubicBezTo>
                      <a:pt x="17" y="87"/>
                      <a:pt x="10" y="81"/>
                      <a:pt x="10" y="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>
                <a:spLocks/>
              </p:cNvSpPr>
              <p:nvPr/>
            </p:nvSpPr>
            <p:spPr bwMode="auto">
              <a:xfrm>
                <a:off x="10453688" y="98879"/>
                <a:ext cx="508000" cy="739775"/>
              </a:xfrm>
              <a:custGeom>
                <a:avLst/>
                <a:gdLst>
                  <a:gd name="T0" fmla="*/ 12 w 120"/>
                  <a:gd name="T1" fmla="*/ 74 h 175"/>
                  <a:gd name="T2" fmla="*/ 50 w 120"/>
                  <a:gd name="T3" fmla="*/ 6 h 175"/>
                  <a:gd name="T4" fmla="*/ 96 w 120"/>
                  <a:gd name="T5" fmla="*/ 64 h 175"/>
                  <a:gd name="T6" fmla="*/ 61 w 120"/>
                  <a:gd name="T7" fmla="*/ 135 h 175"/>
                  <a:gd name="T8" fmla="*/ 115 w 120"/>
                  <a:gd name="T9" fmla="*/ 129 h 175"/>
                  <a:gd name="T10" fmla="*/ 115 w 120"/>
                  <a:gd name="T11" fmla="*/ 161 h 175"/>
                  <a:gd name="T12" fmla="*/ 32 w 120"/>
                  <a:gd name="T13" fmla="*/ 171 h 175"/>
                  <a:gd name="T14" fmla="*/ 20 w 120"/>
                  <a:gd name="T15" fmla="*/ 135 h 175"/>
                  <a:gd name="T16" fmla="*/ 57 w 120"/>
                  <a:gd name="T17" fmla="*/ 43 h 175"/>
                  <a:gd name="T18" fmla="*/ 37 w 120"/>
                  <a:gd name="T19" fmla="*/ 74 h 175"/>
                  <a:gd name="T20" fmla="*/ 12 w 120"/>
                  <a:gd name="T21" fmla="*/ 74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75">
                    <a:moveTo>
                      <a:pt x="12" y="74"/>
                    </a:moveTo>
                    <a:cubicBezTo>
                      <a:pt x="9" y="64"/>
                      <a:pt x="0" y="11"/>
                      <a:pt x="50" y="6"/>
                    </a:cubicBezTo>
                    <a:cubicBezTo>
                      <a:pt x="99" y="0"/>
                      <a:pt x="101" y="46"/>
                      <a:pt x="96" y="64"/>
                    </a:cubicBezTo>
                    <a:cubicBezTo>
                      <a:pt x="90" y="83"/>
                      <a:pt x="61" y="129"/>
                      <a:pt x="61" y="135"/>
                    </a:cubicBezTo>
                    <a:cubicBezTo>
                      <a:pt x="62" y="142"/>
                      <a:pt x="109" y="125"/>
                      <a:pt x="115" y="129"/>
                    </a:cubicBezTo>
                    <a:cubicBezTo>
                      <a:pt x="120" y="133"/>
                      <a:pt x="118" y="156"/>
                      <a:pt x="115" y="161"/>
                    </a:cubicBezTo>
                    <a:cubicBezTo>
                      <a:pt x="111" y="165"/>
                      <a:pt x="47" y="175"/>
                      <a:pt x="32" y="171"/>
                    </a:cubicBezTo>
                    <a:cubicBezTo>
                      <a:pt x="17" y="166"/>
                      <a:pt x="15" y="141"/>
                      <a:pt x="20" y="135"/>
                    </a:cubicBezTo>
                    <a:cubicBezTo>
                      <a:pt x="25" y="129"/>
                      <a:pt x="78" y="53"/>
                      <a:pt x="57" y="43"/>
                    </a:cubicBezTo>
                    <a:cubicBezTo>
                      <a:pt x="40" y="35"/>
                      <a:pt x="36" y="58"/>
                      <a:pt x="37" y="74"/>
                    </a:cubicBezTo>
                    <a:cubicBezTo>
                      <a:pt x="38" y="83"/>
                      <a:pt x="12" y="74"/>
                      <a:pt x="12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9" name="任意多边形: 形状 28"/>
              <p:cNvSpPr>
                <a:spLocks/>
              </p:cNvSpPr>
              <p:nvPr/>
            </p:nvSpPr>
            <p:spPr bwMode="auto">
              <a:xfrm>
                <a:off x="11042651" y="19504"/>
                <a:ext cx="481013" cy="773113"/>
              </a:xfrm>
              <a:custGeom>
                <a:avLst/>
                <a:gdLst>
                  <a:gd name="T0" fmla="*/ 0 w 114"/>
                  <a:gd name="T1" fmla="*/ 52 h 183"/>
                  <a:gd name="T2" fmla="*/ 25 w 114"/>
                  <a:gd name="T3" fmla="*/ 63 h 183"/>
                  <a:gd name="T4" fmla="*/ 54 w 114"/>
                  <a:gd name="T5" fmla="*/ 37 h 183"/>
                  <a:gd name="T6" fmla="*/ 51 w 114"/>
                  <a:gd name="T7" fmla="*/ 76 h 183"/>
                  <a:gd name="T8" fmla="*/ 40 w 114"/>
                  <a:gd name="T9" fmla="*/ 93 h 183"/>
                  <a:gd name="T10" fmla="*/ 68 w 114"/>
                  <a:gd name="T11" fmla="*/ 107 h 183"/>
                  <a:gd name="T12" fmla="*/ 59 w 114"/>
                  <a:gd name="T13" fmla="*/ 148 h 183"/>
                  <a:gd name="T14" fmla="*/ 30 w 114"/>
                  <a:gd name="T15" fmla="*/ 131 h 183"/>
                  <a:gd name="T16" fmla="*/ 6 w 114"/>
                  <a:gd name="T17" fmla="*/ 144 h 183"/>
                  <a:gd name="T18" fmla="*/ 74 w 114"/>
                  <a:gd name="T19" fmla="*/ 174 h 183"/>
                  <a:gd name="T20" fmla="*/ 105 w 114"/>
                  <a:gd name="T21" fmla="*/ 107 h 183"/>
                  <a:gd name="T22" fmla="*/ 77 w 114"/>
                  <a:gd name="T23" fmla="*/ 86 h 183"/>
                  <a:gd name="T24" fmla="*/ 83 w 114"/>
                  <a:gd name="T25" fmla="*/ 29 h 183"/>
                  <a:gd name="T26" fmla="*/ 20 w 114"/>
                  <a:gd name="T27" fmla="*/ 16 h 183"/>
                  <a:gd name="T28" fmla="*/ 0 w 114"/>
                  <a:gd name="T29" fmla="*/ 5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83">
                    <a:moveTo>
                      <a:pt x="0" y="52"/>
                    </a:moveTo>
                    <a:cubicBezTo>
                      <a:pt x="9" y="61"/>
                      <a:pt x="20" y="71"/>
                      <a:pt x="25" y="63"/>
                    </a:cubicBezTo>
                    <a:cubicBezTo>
                      <a:pt x="30" y="55"/>
                      <a:pt x="38" y="33"/>
                      <a:pt x="54" y="37"/>
                    </a:cubicBezTo>
                    <a:cubicBezTo>
                      <a:pt x="76" y="44"/>
                      <a:pt x="61" y="66"/>
                      <a:pt x="51" y="76"/>
                    </a:cubicBezTo>
                    <a:cubicBezTo>
                      <a:pt x="41" y="86"/>
                      <a:pt x="36" y="79"/>
                      <a:pt x="40" y="93"/>
                    </a:cubicBezTo>
                    <a:cubicBezTo>
                      <a:pt x="44" y="108"/>
                      <a:pt x="52" y="98"/>
                      <a:pt x="68" y="107"/>
                    </a:cubicBezTo>
                    <a:cubicBezTo>
                      <a:pt x="90" y="121"/>
                      <a:pt x="74" y="150"/>
                      <a:pt x="59" y="148"/>
                    </a:cubicBezTo>
                    <a:cubicBezTo>
                      <a:pt x="37" y="146"/>
                      <a:pt x="35" y="134"/>
                      <a:pt x="30" y="131"/>
                    </a:cubicBezTo>
                    <a:cubicBezTo>
                      <a:pt x="25" y="127"/>
                      <a:pt x="2" y="137"/>
                      <a:pt x="6" y="144"/>
                    </a:cubicBezTo>
                    <a:cubicBezTo>
                      <a:pt x="9" y="151"/>
                      <a:pt x="32" y="183"/>
                      <a:pt x="74" y="174"/>
                    </a:cubicBezTo>
                    <a:cubicBezTo>
                      <a:pt x="110" y="166"/>
                      <a:pt x="114" y="125"/>
                      <a:pt x="105" y="107"/>
                    </a:cubicBezTo>
                    <a:cubicBezTo>
                      <a:pt x="95" y="89"/>
                      <a:pt x="77" y="86"/>
                      <a:pt x="77" y="86"/>
                    </a:cubicBezTo>
                    <a:cubicBezTo>
                      <a:pt x="77" y="86"/>
                      <a:pt x="96" y="58"/>
                      <a:pt x="83" y="29"/>
                    </a:cubicBezTo>
                    <a:cubicBezTo>
                      <a:pt x="71" y="0"/>
                      <a:pt x="36" y="2"/>
                      <a:pt x="20" y="16"/>
                    </a:cubicBezTo>
                    <a:cubicBezTo>
                      <a:pt x="0" y="34"/>
                      <a:pt x="0" y="52"/>
                      <a:pt x="0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>
                <a:spLocks/>
              </p:cNvSpPr>
              <p:nvPr/>
            </p:nvSpPr>
            <p:spPr bwMode="auto">
              <a:xfrm>
                <a:off x="11401426" y="894217"/>
                <a:ext cx="376238" cy="195263"/>
              </a:xfrm>
              <a:custGeom>
                <a:avLst/>
                <a:gdLst>
                  <a:gd name="T0" fmla="*/ 5 w 89"/>
                  <a:gd name="T1" fmla="*/ 37 h 46"/>
                  <a:gd name="T2" fmla="*/ 85 w 89"/>
                  <a:gd name="T3" fmla="*/ 24 h 46"/>
                  <a:gd name="T4" fmla="*/ 39 w 89"/>
                  <a:gd name="T5" fmla="*/ 7 h 46"/>
                  <a:gd name="T6" fmla="*/ 5 w 89"/>
                  <a:gd name="T7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6">
                    <a:moveTo>
                      <a:pt x="5" y="37"/>
                    </a:moveTo>
                    <a:cubicBezTo>
                      <a:pt x="11" y="46"/>
                      <a:pt x="80" y="34"/>
                      <a:pt x="85" y="24"/>
                    </a:cubicBezTo>
                    <a:cubicBezTo>
                      <a:pt x="89" y="15"/>
                      <a:pt x="76" y="0"/>
                      <a:pt x="39" y="7"/>
                    </a:cubicBezTo>
                    <a:cubicBezTo>
                      <a:pt x="1" y="14"/>
                      <a:pt x="0" y="29"/>
                      <a:pt x="5" y="37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 title="iSlide™ 版权声明  COPYRIGHT NOTICE"/>
            <p:cNvGrpSpPr>
              <a:grpSpLocks noChangeAspect="1"/>
            </p:cNvGrpSpPr>
            <p:nvPr/>
          </p:nvGrpSpPr>
          <p:grpSpPr>
            <a:xfrm rot="2774551">
              <a:off x="10450375" y="206164"/>
              <a:ext cx="962728" cy="1465925"/>
              <a:chOff x="4635501" y="1244601"/>
              <a:chExt cx="2870200" cy="4370387"/>
            </a:xfrm>
          </p:grpSpPr>
          <p:sp>
            <p:nvSpPr>
              <p:cNvPr id="17" name="任意多边形: 形状 16"/>
              <p:cNvSpPr/>
              <p:nvPr/>
            </p:nvSpPr>
            <p:spPr bwMode="auto">
              <a:xfrm>
                <a:off x="5454651" y="4325938"/>
                <a:ext cx="1281113" cy="1289050"/>
              </a:xfrm>
              <a:custGeom>
                <a:avLst/>
                <a:gdLst>
                  <a:gd name="T0" fmla="*/ 600 w 600"/>
                  <a:gd name="T1" fmla="*/ 60 h 604"/>
                  <a:gd name="T2" fmla="*/ 600 w 600"/>
                  <a:gd name="T3" fmla="*/ 300 h 604"/>
                  <a:gd name="T4" fmla="*/ 300 w 600"/>
                  <a:gd name="T5" fmla="*/ 604 h 604"/>
                  <a:gd name="T6" fmla="*/ 0 w 600"/>
                  <a:gd name="T7" fmla="*/ 300 h 604"/>
                  <a:gd name="T8" fmla="*/ 0 w 600"/>
                  <a:gd name="T9" fmla="*/ 60 h 604"/>
                  <a:gd name="T10" fmla="*/ 60 w 600"/>
                  <a:gd name="T11" fmla="*/ 0 h 604"/>
                  <a:gd name="T12" fmla="*/ 540 w 600"/>
                  <a:gd name="T13" fmla="*/ 0 h 604"/>
                  <a:gd name="T14" fmla="*/ 600 w 600"/>
                  <a:gd name="T15" fmla="*/ 6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0" h="604">
                    <a:moveTo>
                      <a:pt x="600" y="60"/>
                    </a:moveTo>
                    <a:cubicBezTo>
                      <a:pt x="600" y="300"/>
                      <a:pt x="600" y="300"/>
                      <a:pt x="600" y="300"/>
                    </a:cubicBezTo>
                    <a:cubicBezTo>
                      <a:pt x="600" y="466"/>
                      <a:pt x="466" y="604"/>
                      <a:pt x="300" y="604"/>
                    </a:cubicBezTo>
                    <a:cubicBezTo>
                      <a:pt x="134" y="604"/>
                      <a:pt x="0" y="466"/>
                      <a:pt x="0" y="30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26"/>
                      <a:pt x="26" y="0"/>
                      <a:pt x="60" y="0"/>
                    </a:cubicBezTo>
                    <a:cubicBezTo>
                      <a:pt x="540" y="0"/>
                      <a:pt x="540" y="0"/>
                      <a:pt x="540" y="0"/>
                    </a:cubicBezTo>
                    <a:cubicBezTo>
                      <a:pt x="574" y="0"/>
                      <a:pt x="600" y="26"/>
                      <a:pt x="600" y="60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任意多边形: 形状 17"/>
              <p:cNvSpPr/>
              <p:nvPr/>
            </p:nvSpPr>
            <p:spPr bwMode="auto">
              <a:xfrm>
                <a:off x="6094413" y="4325938"/>
                <a:ext cx="641350" cy="1289050"/>
              </a:xfrm>
              <a:custGeom>
                <a:avLst/>
                <a:gdLst>
                  <a:gd name="T0" fmla="*/ 300 w 300"/>
                  <a:gd name="T1" fmla="*/ 60 h 604"/>
                  <a:gd name="T2" fmla="*/ 300 w 300"/>
                  <a:gd name="T3" fmla="*/ 300 h 604"/>
                  <a:gd name="T4" fmla="*/ 0 w 300"/>
                  <a:gd name="T5" fmla="*/ 604 h 604"/>
                  <a:gd name="T6" fmla="*/ 0 w 300"/>
                  <a:gd name="T7" fmla="*/ 0 h 604"/>
                  <a:gd name="T8" fmla="*/ 240 w 300"/>
                  <a:gd name="T9" fmla="*/ 0 h 604"/>
                  <a:gd name="T10" fmla="*/ 300 w 300"/>
                  <a:gd name="T11" fmla="*/ 6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0" h="604">
                    <a:moveTo>
                      <a:pt x="300" y="60"/>
                    </a:moveTo>
                    <a:cubicBezTo>
                      <a:pt x="300" y="300"/>
                      <a:pt x="300" y="300"/>
                      <a:pt x="300" y="300"/>
                    </a:cubicBezTo>
                    <a:cubicBezTo>
                      <a:pt x="300" y="466"/>
                      <a:pt x="166" y="604"/>
                      <a:pt x="0" y="6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74" y="0"/>
                      <a:pt x="300" y="26"/>
                      <a:pt x="300" y="6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: 形状 18"/>
              <p:cNvSpPr/>
              <p:nvPr/>
            </p:nvSpPr>
            <p:spPr bwMode="auto">
              <a:xfrm>
                <a:off x="4635501" y="1244601"/>
                <a:ext cx="2870200" cy="3338513"/>
              </a:xfrm>
              <a:custGeom>
                <a:avLst/>
                <a:gdLst>
                  <a:gd name="T0" fmla="*/ 1343 w 1343"/>
                  <a:gd name="T1" fmla="*/ 660 h 1564"/>
                  <a:gd name="T2" fmla="*/ 1218 w 1343"/>
                  <a:gd name="T3" fmla="*/ 1044 h 1564"/>
                  <a:gd name="T4" fmla="*/ 1103 w 1343"/>
                  <a:gd name="T5" fmla="*/ 1368 h 1564"/>
                  <a:gd name="T6" fmla="*/ 1103 w 1343"/>
                  <a:gd name="T7" fmla="*/ 1380 h 1564"/>
                  <a:gd name="T8" fmla="*/ 923 w 1343"/>
                  <a:gd name="T9" fmla="*/ 1564 h 1564"/>
                  <a:gd name="T10" fmla="*/ 743 w 1343"/>
                  <a:gd name="T11" fmla="*/ 1564 h 1564"/>
                  <a:gd name="T12" fmla="*/ 683 w 1343"/>
                  <a:gd name="T13" fmla="*/ 1444 h 1564"/>
                  <a:gd name="T14" fmla="*/ 623 w 1343"/>
                  <a:gd name="T15" fmla="*/ 1564 h 1564"/>
                  <a:gd name="T16" fmla="*/ 443 w 1343"/>
                  <a:gd name="T17" fmla="*/ 1564 h 1564"/>
                  <a:gd name="T18" fmla="*/ 263 w 1343"/>
                  <a:gd name="T19" fmla="*/ 1380 h 1564"/>
                  <a:gd name="T20" fmla="*/ 263 w 1343"/>
                  <a:gd name="T21" fmla="*/ 1357 h 1564"/>
                  <a:gd name="T22" fmla="*/ 153 w 1343"/>
                  <a:gd name="T23" fmla="*/ 1050 h 1564"/>
                  <a:gd name="T24" fmla="*/ 34 w 1343"/>
                  <a:gd name="T25" fmla="*/ 538 h 1564"/>
                  <a:gd name="T26" fmla="*/ 543 w 1343"/>
                  <a:gd name="T27" fmla="*/ 14 h 1564"/>
                  <a:gd name="T28" fmla="*/ 683 w 1343"/>
                  <a:gd name="T29" fmla="*/ 0 h 1564"/>
                  <a:gd name="T30" fmla="*/ 1099 w 1343"/>
                  <a:gd name="T31" fmla="*/ 148 h 1564"/>
                  <a:gd name="T32" fmla="*/ 1343 w 1343"/>
                  <a:gd name="T33" fmla="*/ 660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43" h="1564">
                    <a:moveTo>
                      <a:pt x="1343" y="660"/>
                    </a:moveTo>
                    <a:cubicBezTo>
                      <a:pt x="1343" y="798"/>
                      <a:pt x="1300" y="931"/>
                      <a:pt x="1218" y="1044"/>
                    </a:cubicBezTo>
                    <a:cubicBezTo>
                      <a:pt x="1143" y="1147"/>
                      <a:pt x="1103" y="1260"/>
                      <a:pt x="1103" y="1368"/>
                    </a:cubicBezTo>
                    <a:cubicBezTo>
                      <a:pt x="1103" y="1380"/>
                      <a:pt x="1103" y="1380"/>
                      <a:pt x="1103" y="1380"/>
                    </a:cubicBezTo>
                    <a:cubicBezTo>
                      <a:pt x="1103" y="1480"/>
                      <a:pt x="1023" y="1564"/>
                      <a:pt x="923" y="1564"/>
                    </a:cubicBezTo>
                    <a:cubicBezTo>
                      <a:pt x="743" y="1564"/>
                      <a:pt x="743" y="1564"/>
                      <a:pt x="743" y="1564"/>
                    </a:cubicBezTo>
                    <a:cubicBezTo>
                      <a:pt x="683" y="1444"/>
                      <a:pt x="683" y="1444"/>
                      <a:pt x="683" y="1444"/>
                    </a:cubicBezTo>
                    <a:cubicBezTo>
                      <a:pt x="623" y="1564"/>
                      <a:pt x="623" y="1564"/>
                      <a:pt x="623" y="1564"/>
                    </a:cubicBezTo>
                    <a:cubicBezTo>
                      <a:pt x="443" y="1564"/>
                      <a:pt x="443" y="1564"/>
                      <a:pt x="443" y="1564"/>
                    </a:cubicBezTo>
                    <a:cubicBezTo>
                      <a:pt x="343" y="1564"/>
                      <a:pt x="263" y="1480"/>
                      <a:pt x="263" y="1380"/>
                    </a:cubicBezTo>
                    <a:cubicBezTo>
                      <a:pt x="263" y="1357"/>
                      <a:pt x="263" y="1357"/>
                      <a:pt x="263" y="1357"/>
                    </a:cubicBezTo>
                    <a:cubicBezTo>
                      <a:pt x="263" y="1254"/>
                      <a:pt x="225" y="1147"/>
                      <a:pt x="153" y="1050"/>
                    </a:cubicBezTo>
                    <a:cubicBezTo>
                      <a:pt x="42" y="902"/>
                      <a:pt x="0" y="720"/>
                      <a:pt x="34" y="538"/>
                    </a:cubicBezTo>
                    <a:cubicBezTo>
                      <a:pt x="82" y="277"/>
                      <a:pt x="286" y="67"/>
                      <a:pt x="543" y="14"/>
                    </a:cubicBezTo>
                    <a:cubicBezTo>
                      <a:pt x="589" y="5"/>
                      <a:pt x="636" y="0"/>
                      <a:pt x="683" y="0"/>
                    </a:cubicBezTo>
                    <a:cubicBezTo>
                      <a:pt x="835" y="0"/>
                      <a:pt x="981" y="50"/>
                      <a:pt x="1099" y="148"/>
                    </a:cubicBezTo>
                    <a:cubicBezTo>
                      <a:pt x="1254" y="274"/>
                      <a:pt x="1343" y="461"/>
                      <a:pt x="1343" y="66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任意多边形: 形状 19"/>
              <p:cNvSpPr/>
              <p:nvPr/>
            </p:nvSpPr>
            <p:spPr bwMode="auto">
              <a:xfrm>
                <a:off x="6094413" y="1244601"/>
                <a:ext cx="1411288" cy="3338513"/>
              </a:xfrm>
              <a:custGeom>
                <a:avLst/>
                <a:gdLst>
                  <a:gd name="T0" fmla="*/ 660 w 660"/>
                  <a:gd name="T1" fmla="*/ 660 h 1564"/>
                  <a:gd name="T2" fmla="*/ 535 w 660"/>
                  <a:gd name="T3" fmla="*/ 1044 h 1564"/>
                  <a:gd name="T4" fmla="*/ 420 w 660"/>
                  <a:gd name="T5" fmla="*/ 1368 h 1564"/>
                  <a:gd name="T6" fmla="*/ 420 w 660"/>
                  <a:gd name="T7" fmla="*/ 1380 h 1564"/>
                  <a:gd name="T8" fmla="*/ 240 w 660"/>
                  <a:gd name="T9" fmla="*/ 1564 h 1564"/>
                  <a:gd name="T10" fmla="*/ 60 w 660"/>
                  <a:gd name="T11" fmla="*/ 1564 h 1564"/>
                  <a:gd name="T12" fmla="*/ 0 w 660"/>
                  <a:gd name="T13" fmla="*/ 1444 h 1564"/>
                  <a:gd name="T14" fmla="*/ 0 w 660"/>
                  <a:gd name="T15" fmla="*/ 0 h 1564"/>
                  <a:gd name="T16" fmla="*/ 416 w 660"/>
                  <a:gd name="T17" fmla="*/ 148 h 1564"/>
                  <a:gd name="T18" fmla="*/ 660 w 660"/>
                  <a:gd name="T19" fmla="*/ 660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0" h="1564">
                    <a:moveTo>
                      <a:pt x="660" y="660"/>
                    </a:moveTo>
                    <a:cubicBezTo>
                      <a:pt x="660" y="798"/>
                      <a:pt x="617" y="931"/>
                      <a:pt x="535" y="1044"/>
                    </a:cubicBezTo>
                    <a:cubicBezTo>
                      <a:pt x="460" y="1147"/>
                      <a:pt x="420" y="1260"/>
                      <a:pt x="420" y="1368"/>
                    </a:cubicBezTo>
                    <a:cubicBezTo>
                      <a:pt x="420" y="1380"/>
                      <a:pt x="420" y="1380"/>
                      <a:pt x="420" y="1380"/>
                    </a:cubicBezTo>
                    <a:cubicBezTo>
                      <a:pt x="420" y="1480"/>
                      <a:pt x="340" y="1564"/>
                      <a:pt x="240" y="1564"/>
                    </a:cubicBezTo>
                    <a:cubicBezTo>
                      <a:pt x="60" y="1564"/>
                      <a:pt x="60" y="1564"/>
                      <a:pt x="60" y="1564"/>
                    </a:cubicBezTo>
                    <a:cubicBezTo>
                      <a:pt x="0" y="1444"/>
                      <a:pt x="0" y="1444"/>
                      <a:pt x="0" y="144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2" y="0"/>
                      <a:pt x="298" y="50"/>
                      <a:pt x="416" y="148"/>
                    </a:cubicBezTo>
                    <a:cubicBezTo>
                      <a:pt x="571" y="274"/>
                      <a:pt x="660" y="461"/>
                      <a:pt x="660" y="6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/>
              <p:cNvSpPr/>
              <p:nvPr/>
            </p:nvSpPr>
            <p:spPr bwMode="auto">
              <a:xfrm>
                <a:off x="5437187" y="2508252"/>
                <a:ext cx="1316038" cy="2074862"/>
              </a:xfrm>
              <a:custGeom>
                <a:avLst/>
                <a:gdLst>
                  <a:gd name="T0" fmla="*/ 574 w 616"/>
                  <a:gd name="T1" fmla="*/ 14 h 972"/>
                  <a:gd name="T2" fmla="*/ 494 w 616"/>
                  <a:gd name="T3" fmla="*/ 42 h 972"/>
                  <a:gd name="T4" fmla="*/ 428 w 616"/>
                  <a:gd name="T5" fmla="*/ 174 h 972"/>
                  <a:gd name="T6" fmla="*/ 362 w 616"/>
                  <a:gd name="T7" fmla="*/ 42 h 972"/>
                  <a:gd name="T8" fmla="*/ 308 w 616"/>
                  <a:gd name="T9" fmla="*/ 10 h 972"/>
                  <a:gd name="T10" fmla="*/ 254 w 616"/>
                  <a:gd name="T11" fmla="*/ 42 h 972"/>
                  <a:gd name="T12" fmla="*/ 188 w 616"/>
                  <a:gd name="T13" fmla="*/ 174 h 972"/>
                  <a:gd name="T14" fmla="*/ 122 w 616"/>
                  <a:gd name="T15" fmla="*/ 42 h 972"/>
                  <a:gd name="T16" fmla="*/ 42 w 616"/>
                  <a:gd name="T17" fmla="*/ 14 h 972"/>
                  <a:gd name="T18" fmla="*/ 14 w 616"/>
                  <a:gd name="T19" fmla="*/ 94 h 972"/>
                  <a:gd name="T20" fmla="*/ 248 w 616"/>
                  <a:gd name="T21" fmla="*/ 564 h 972"/>
                  <a:gd name="T22" fmla="*/ 248 w 616"/>
                  <a:gd name="T23" fmla="*/ 972 h 972"/>
                  <a:gd name="T24" fmla="*/ 368 w 616"/>
                  <a:gd name="T25" fmla="*/ 972 h 972"/>
                  <a:gd name="T26" fmla="*/ 368 w 616"/>
                  <a:gd name="T27" fmla="*/ 562 h 972"/>
                  <a:gd name="T28" fmla="*/ 602 w 616"/>
                  <a:gd name="T29" fmla="*/ 93 h 972"/>
                  <a:gd name="T30" fmla="*/ 574 w 616"/>
                  <a:gd name="T31" fmla="*/ 14 h 972"/>
                  <a:gd name="T32" fmla="*/ 308 w 616"/>
                  <a:gd name="T33" fmla="*/ 414 h 972"/>
                  <a:gd name="T34" fmla="*/ 255 w 616"/>
                  <a:gd name="T35" fmla="*/ 308 h 972"/>
                  <a:gd name="T36" fmla="*/ 308 w 616"/>
                  <a:gd name="T37" fmla="*/ 202 h 972"/>
                  <a:gd name="T38" fmla="*/ 361 w 616"/>
                  <a:gd name="T39" fmla="*/ 308 h 972"/>
                  <a:gd name="T40" fmla="*/ 308 w 616"/>
                  <a:gd name="T41" fmla="*/ 414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6" h="972">
                    <a:moveTo>
                      <a:pt x="574" y="14"/>
                    </a:moveTo>
                    <a:cubicBezTo>
                      <a:pt x="546" y="0"/>
                      <a:pt x="510" y="12"/>
                      <a:pt x="494" y="42"/>
                    </a:cubicBezTo>
                    <a:cubicBezTo>
                      <a:pt x="428" y="174"/>
                      <a:pt x="428" y="174"/>
                      <a:pt x="428" y="174"/>
                    </a:cubicBezTo>
                    <a:cubicBezTo>
                      <a:pt x="362" y="42"/>
                      <a:pt x="362" y="42"/>
                      <a:pt x="362" y="42"/>
                    </a:cubicBezTo>
                    <a:cubicBezTo>
                      <a:pt x="351" y="21"/>
                      <a:pt x="330" y="10"/>
                      <a:pt x="308" y="10"/>
                    </a:cubicBezTo>
                    <a:cubicBezTo>
                      <a:pt x="286" y="10"/>
                      <a:pt x="265" y="21"/>
                      <a:pt x="254" y="42"/>
                    </a:cubicBezTo>
                    <a:cubicBezTo>
                      <a:pt x="188" y="174"/>
                      <a:pt x="188" y="174"/>
                      <a:pt x="188" y="174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106" y="12"/>
                      <a:pt x="70" y="0"/>
                      <a:pt x="42" y="14"/>
                    </a:cubicBezTo>
                    <a:cubicBezTo>
                      <a:pt x="12" y="30"/>
                      <a:pt x="0" y="66"/>
                      <a:pt x="14" y="94"/>
                    </a:cubicBezTo>
                    <a:cubicBezTo>
                      <a:pt x="22" y="110"/>
                      <a:pt x="248" y="564"/>
                      <a:pt x="248" y="564"/>
                    </a:cubicBezTo>
                    <a:cubicBezTo>
                      <a:pt x="248" y="972"/>
                      <a:pt x="248" y="972"/>
                      <a:pt x="248" y="972"/>
                    </a:cubicBezTo>
                    <a:cubicBezTo>
                      <a:pt x="368" y="972"/>
                      <a:pt x="368" y="972"/>
                      <a:pt x="368" y="972"/>
                    </a:cubicBezTo>
                    <a:cubicBezTo>
                      <a:pt x="368" y="562"/>
                      <a:pt x="368" y="562"/>
                      <a:pt x="368" y="562"/>
                    </a:cubicBezTo>
                    <a:cubicBezTo>
                      <a:pt x="375" y="549"/>
                      <a:pt x="602" y="93"/>
                      <a:pt x="602" y="93"/>
                    </a:cubicBezTo>
                    <a:cubicBezTo>
                      <a:pt x="616" y="64"/>
                      <a:pt x="604" y="30"/>
                      <a:pt x="574" y="14"/>
                    </a:cubicBezTo>
                    <a:close/>
                    <a:moveTo>
                      <a:pt x="308" y="414"/>
                    </a:moveTo>
                    <a:cubicBezTo>
                      <a:pt x="255" y="308"/>
                      <a:pt x="255" y="308"/>
                      <a:pt x="255" y="308"/>
                    </a:cubicBezTo>
                    <a:cubicBezTo>
                      <a:pt x="308" y="202"/>
                      <a:pt x="308" y="202"/>
                      <a:pt x="308" y="202"/>
                    </a:cubicBezTo>
                    <a:cubicBezTo>
                      <a:pt x="361" y="308"/>
                      <a:pt x="361" y="308"/>
                      <a:pt x="361" y="308"/>
                    </a:cubicBezTo>
                    <a:lnTo>
                      <a:pt x="308" y="4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: 形状 21"/>
              <p:cNvSpPr/>
              <p:nvPr/>
            </p:nvSpPr>
            <p:spPr bwMode="auto">
              <a:xfrm>
                <a:off x="5197476" y="4838701"/>
                <a:ext cx="1795463" cy="255588"/>
              </a:xfrm>
              <a:custGeom>
                <a:avLst/>
                <a:gdLst>
                  <a:gd name="T0" fmla="*/ 840 w 840"/>
                  <a:gd name="T1" fmla="*/ 60 h 120"/>
                  <a:gd name="T2" fmla="*/ 780 w 840"/>
                  <a:gd name="T3" fmla="*/ 120 h 120"/>
                  <a:gd name="T4" fmla="*/ 60 w 840"/>
                  <a:gd name="T5" fmla="*/ 120 h 120"/>
                  <a:gd name="T6" fmla="*/ 0 w 840"/>
                  <a:gd name="T7" fmla="*/ 60 h 120"/>
                  <a:gd name="T8" fmla="*/ 60 w 840"/>
                  <a:gd name="T9" fmla="*/ 0 h 120"/>
                  <a:gd name="T10" fmla="*/ 780 w 840"/>
                  <a:gd name="T11" fmla="*/ 0 h 120"/>
                  <a:gd name="T12" fmla="*/ 840 w 840"/>
                  <a:gd name="T13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20">
                    <a:moveTo>
                      <a:pt x="840" y="60"/>
                    </a:moveTo>
                    <a:cubicBezTo>
                      <a:pt x="840" y="94"/>
                      <a:pt x="814" y="120"/>
                      <a:pt x="78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26" y="120"/>
                      <a:pt x="0" y="94"/>
                      <a:pt x="0" y="60"/>
                    </a:cubicBezTo>
                    <a:cubicBezTo>
                      <a:pt x="0" y="26"/>
                      <a:pt x="26" y="0"/>
                      <a:pt x="60" y="0"/>
                    </a:cubicBezTo>
                    <a:cubicBezTo>
                      <a:pt x="780" y="0"/>
                      <a:pt x="780" y="0"/>
                      <a:pt x="780" y="0"/>
                    </a:cubicBezTo>
                    <a:cubicBezTo>
                      <a:pt x="814" y="0"/>
                      <a:pt x="840" y="26"/>
                      <a:pt x="840" y="6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/>
              <p:cNvSpPr/>
              <p:nvPr/>
            </p:nvSpPr>
            <p:spPr bwMode="auto">
              <a:xfrm>
                <a:off x="6094413" y="4838701"/>
                <a:ext cx="898525" cy="255588"/>
              </a:xfrm>
              <a:custGeom>
                <a:avLst/>
                <a:gdLst>
                  <a:gd name="T0" fmla="*/ 420 w 420"/>
                  <a:gd name="T1" fmla="*/ 60 h 120"/>
                  <a:gd name="T2" fmla="*/ 360 w 420"/>
                  <a:gd name="T3" fmla="*/ 120 h 120"/>
                  <a:gd name="T4" fmla="*/ 0 w 420"/>
                  <a:gd name="T5" fmla="*/ 120 h 120"/>
                  <a:gd name="T6" fmla="*/ 0 w 420"/>
                  <a:gd name="T7" fmla="*/ 0 h 120"/>
                  <a:gd name="T8" fmla="*/ 360 w 420"/>
                  <a:gd name="T9" fmla="*/ 0 h 120"/>
                  <a:gd name="T10" fmla="*/ 420 w 420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120">
                    <a:moveTo>
                      <a:pt x="420" y="60"/>
                    </a:moveTo>
                    <a:cubicBezTo>
                      <a:pt x="420" y="94"/>
                      <a:pt x="394" y="120"/>
                      <a:pt x="36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94" y="0"/>
                      <a:pt x="420" y="26"/>
                      <a:pt x="420" y="60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/>
              <p:cNvSpPr/>
              <p:nvPr/>
            </p:nvSpPr>
            <p:spPr bwMode="auto">
              <a:xfrm>
                <a:off x="6094414" y="2508252"/>
                <a:ext cx="658812" cy="2074862"/>
              </a:xfrm>
              <a:custGeom>
                <a:avLst/>
                <a:gdLst>
                  <a:gd name="T0" fmla="*/ 294 w 308"/>
                  <a:gd name="T1" fmla="*/ 93 h 972"/>
                  <a:gd name="T2" fmla="*/ 60 w 308"/>
                  <a:gd name="T3" fmla="*/ 562 h 972"/>
                  <a:gd name="T4" fmla="*/ 60 w 308"/>
                  <a:gd name="T5" fmla="*/ 972 h 972"/>
                  <a:gd name="T6" fmla="*/ 0 w 308"/>
                  <a:gd name="T7" fmla="*/ 972 h 972"/>
                  <a:gd name="T8" fmla="*/ 0 w 308"/>
                  <a:gd name="T9" fmla="*/ 414 h 972"/>
                  <a:gd name="T10" fmla="*/ 53 w 308"/>
                  <a:gd name="T11" fmla="*/ 308 h 972"/>
                  <a:gd name="T12" fmla="*/ 0 w 308"/>
                  <a:gd name="T13" fmla="*/ 202 h 972"/>
                  <a:gd name="T14" fmla="*/ 0 w 308"/>
                  <a:gd name="T15" fmla="*/ 10 h 972"/>
                  <a:gd name="T16" fmla="*/ 54 w 308"/>
                  <a:gd name="T17" fmla="*/ 42 h 972"/>
                  <a:gd name="T18" fmla="*/ 120 w 308"/>
                  <a:gd name="T19" fmla="*/ 174 h 972"/>
                  <a:gd name="T20" fmla="*/ 186 w 308"/>
                  <a:gd name="T21" fmla="*/ 42 h 972"/>
                  <a:gd name="T22" fmla="*/ 266 w 308"/>
                  <a:gd name="T23" fmla="*/ 14 h 972"/>
                  <a:gd name="T24" fmla="*/ 294 w 308"/>
                  <a:gd name="T25" fmla="*/ 93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8" h="972">
                    <a:moveTo>
                      <a:pt x="294" y="93"/>
                    </a:moveTo>
                    <a:cubicBezTo>
                      <a:pt x="294" y="93"/>
                      <a:pt x="67" y="549"/>
                      <a:pt x="60" y="562"/>
                    </a:cubicBezTo>
                    <a:cubicBezTo>
                      <a:pt x="60" y="972"/>
                      <a:pt x="60" y="972"/>
                      <a:pt x="60" y="972"/>
                    </a:cubicBezTo>
                    <a:cubicBezTo>
                      <a:pt x="0" y="972"/>
                      <a:pt x="0" y="972"/>
                      <a:pt x="0" y="972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53" y="308"/>
                      <a:pt x="53" y="308"/>
                      <a:pt x="53" y="30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2" y="10"/>
                      <a:pt x="43" y="21"/>
                      <a:pt x="54" y="42"/>
                    </a:cubicBezTo>
                    <a:cubicBezTo>
                      <a:pt x="120" y="174"/>
                      <a:pt x="120" y="174"/>
                      <a:pt x="120" y="174"/>
                    </a:cubicBezTo>
                    <a:cubicBezTo>
                      <a:pt x="186" y="42"/>
                      <a:pt x="186" y="42"/>
                      <a:pt x="186" y="42"/>
                    </a:cubicBezTo>
                    <a:cubicBezTo>
                      <a:pt x="202" y="12"/>
                      <a:pt x="238" y="0"/>
                      <a:pt x="266" y="14"/>
                    </a:cubicBezTo>
                    <a:cubicBezTo>
                      <a:pt x="296" y="30"/>
                      <a:pt x="308" y="64"/>
                      <a:pt x="294" y="93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5917976">
              <a:off x="11381431" y="121774"/>
              <a:ext cx="482130" cy="531065"/>
              <a:chOff x="10452473" y="48338"/>
              <a:chExt cx="482130" cy="531065"/>
            </a:xfrm>
            <a:solidFill>
              <a:schemeClr val="bg1"/>
            </a:solidFill>
          </p:grpSpPr>
          <p:sp>
            <p:nvSpPr>
              <p:cNvPr id="14" name="任意多边形: 形状 13"/>
              <p:cNvSpPr/>
              <p:nvPr/>
            </p:nvSpPr>
            <p:spPr bwMode="auto">
              <a:xfrm rot="2774551">
                <a:off x="10420257" y="430042"/>
                <a:ext cx="181577" cy="117146"/>
              </a:xfrm>
              <a:custGeom>
                <a:avLst/>
                <a:gdLst>
                  <a:gd name="T0" fmla="*/ 167 w 253"/>
                  <a:gd name="T1" fmla="*/ 8 h 164"/>
                  <a:gd name="T2" fmla="*/ 51 w 253"/>
                  <a:gd name="T3" fmla="*/ 39 h 164"/>
                  <a:gd name="T4" fmla="*/ 9 w 253"/>
                  <a:gd name="T5" fmla="*/ 113 h 164"/>
                  <a:gd name="T6" fmla="*/ 82 w 253"/>
                  <a:gd name="T7" fmla="*/ 155 h 164"/>
                  <a:gd name="T8" fmla="*/ 202 w 253"/>
                  <a:gd name="T9" fmla="*/ 124 h 164"/>
                  <a:gd name="T10" fmla="*/ 245 w 253"/>
                  <a:gd name="T11" fmla="*/ 51 h 164"/>
                  <a:gd name="T12" fmla="*/ 167 w 253"/>
                  <a:gd name="T13" fmla="*/ 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" h="164">
                    <a:moveTo>
                      <a:pt x="167" y="8"/>
                    </a:moveTo>
                    <a:cubicBezTo>
                      <a:pt x="51" y="39"/>
                      <a:pt x="51" y="39"/>
                      <a:pt x="51" y="39"/>
                    </a:cubicBezTo>
                    <a:cubicBezTo>
                      <a:pt x="19" y="48"/>
                      <a:pt x="0" y="81"/>
                      <a:pt x="9" y="113"/>
                    </a:cubicBezTo>
                    <a:cubicBezTo>
                      <a:pt x="17" y="145"/>
                      <a:pt x="51" y="164"/>
                      <a:pt x="82" y="155"/>
                    </a:cubicBezTo>
                    <a:cubicBezTo>
                      <a:pt x="202" y="124"/>
                      <a:pt x="202" y="124"/>
                      <a:pt x="202" y="124"/>
                    </a:cubicBezTo>
                    <a:cubicBezTo>
                      <a:pt x="234" y="116"/>
                      <a:pt x="253" y="83"/>
                      <a:pt x="245" y="51"/>
                    </a:cubicBezTo>
                    <a:cubicBezTo>
                      <a:pt x="236" y="19"/>
                      <a:pt x="199" y="0"/>
                      <a:pt x="16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" name="任意多边形: 形状 14"/>
              <p:cNvSpPr/>
              <p:nvPr/>
            </p:nvSpPr>
            <p:spPr bwMode="auto">
              <a:xfrm rot="2774551">
                <a:off x="10785241" y="80554"/>
                <a:ext cx="181577" cy="117146"/>
              </a:xfrm>
              <a:custGeom>
                <a:avLst/>
                <a:gdLst>
                  <a:gd name="T0" fmla="*/ 202 w 253"/>
                  <a:gd name="T1" fmla="*/ 40 h 164"/>
                  <a:gd name="T2" fmla="*/ 82 w 253"/>
                  <a:gd name="T3" fmla="*/ 9 h 164"/>
                  <a:gd name="T4" fmla="*/ 9 w 253"/>
                  <a:gd name="T5" fmla="*/ 51 h 164"/>
                  <a:gd name="T6" fmla="*/ 51 w 253"/>
                  <a:gd name="T7" fmla="*/ 125 h 164"/>
                  <a:gd name="T8" fmla="*/ 167 w 253"/>
                  <a:gd name="T9" fmla="*/ 156 h 164"/>
                  <a:gd name="T10" fmla="*/ 245 w 253"/>
                  <a:gd name="T11" fmla="*/ 113 h 164"/>
                  <a:gd name="T12" fmla="*/ 202 w 253"/>
                  <a:gd name="T13" fmla="*/ 4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" h="164">
                    <a:moveTo>
                      <a:pt x="202" y="40"/>
                    </a:moveTo>
                    <a:cubicBezTo>
                      <a:pt x="82" y="9"/>
                      <a:pt x="82" y="9"/>
                      <a:pt x="82" y="9"/>
                    </a:cubicBezTo>
                    <a:cubicBezTo>
                      <a:pt x="50" y="0"/>
                      <a:pt x="17" y="19"/>
                      <a:pt x="9" y="51"/>
                    </a:cubicBezTo>
                    <a:cubicBezTo>
                      <a:pt x="0" y="83"/>
                      <a:pt x="19" y="116"/>
                      <a:pt x="51" y="125"/>
                    </a:cubicBezTo>
                    <a:cubicBezTo>
                      <a:pt x="167" y="156"/>
                      <a:pt x="167" y="156"/>
                      <a:pt x="167" y="156"/>
                    </a:cubicBezTo>
                    <a:cubicBezTo>
                      <a:pt x="199" y="164"/>
                      <a:pt x="236" y="145"/>
                      <a:pt x="245" y="113"/>
                    </a:cubicBezTo>
                    <a:cubicBezTo>
                      <a:pt x="253" y="81"/>
                      <a:pt x="234" y="48"/>
                      <a:pt x="20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任意多边形: 形状 15"/>
              <p:cNvSpPr/>
              <p:nvPr/>
            </p:nvSpPr>
            <p:spPr bwMode="auto">
              <a:xfrm rot="2774551">
                <a:off x="10590927" y="255045"/>
                <a:ext cx="174654" cy="85730"/>
              </a:xfrm>
              <a:custGeom>
                <a:avLst/>
                <a:gdLst>
                  <a:gd name="T0" fmla="*/ 180 w 244"/>
                  <a:gd name="T1" fmla="*/ 120 h 120"/>
                  <a:gd name="T2" fmla="*/ 244 w 244"/>
                  <a:gd name="T3" fmla="*/ 60 h 120"/>
                  <a:gd name="T4" fmla="*/ 180 w 244"/>
                  <a:gd name="T5" fmla="*/ 0 h 120"/>
                  <a:gd name="T6" fmla="*/ 60 w 244"/>
                  <a:gd name="T7" fmla="*/ 0 h 120"/>
                  <a:gd name="T8" fmla="*/ 0 w 244"/>
                  <a:gd name="T9" fmla="*/ 60 h 120"/>
                  <a:gd name="T10" fmla="*/ 60 w 244"/>
                  <a:gd name="T11" fmla="*/ 120 h 120"/>
                  <a:gd name="T12" fmla="*/ 180 w 244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" h="120">
                    <a:moveTo>
                      <a:pt x="180" y="120"/>
                    </a:moveTo>
                    <a:cubicBezTo>
                      <a:pt x="213" y="120"/>
                      <a:pt x="244" y="93"/>
                      <a:pt x="244" y="60"/>
                    </a:cubicBezTo>
                    <a:cubicBezTo>
                      <a:pt x="244" y="27"/>
                      <a:pt x="213" y="0"/>
                      <a:pt x="18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lnTo>
                      <a:pt x="180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60400" y="1842449"/>
            <a:ext cx="10858500" cy="1926971"/>
          </a:xfrm>
          <a:prstGeom prst="rect">
            <a:avLst/>
          </a:prstGeo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6000">
                <a:ln w="190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Click to add title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3920848"/>
            <a:ext cx="10858500" cy="345518"/>
          </a:xfrm>
          <a:prstGeom prst="rect">
            <a:avLst/>
          </a:prstGeom>
        </p:spPr>
        <p:txBody>
          <a:bodyPr wrap="square" lIns="9000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Presenter name</a:t>
            </a:r>
            <a:endParaRPr 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4289148"/>
            <a:ext cx="10858500" cy="345518"/>
          </a:xfrm>
          <a:prstGeom prst="rect">
            <a:avLst/>
          </a:prstGeom>
        </p:spPr>
        <p:txBody>
          <a:bodyPr wrap="non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20XX.XX.XX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BA3E8B13-38E0-4B8F-81CC-7548658E45B4}"/>
              </a:ext>
            </a:extLst>
          </p:cNvPr>
          <p:cNvSpPr/>
          <p:nvPr userDrawn="1"/>
        </p:nvSpPr>
        <p:spPr>
          <a:xfrm>
            <a:off x="-1" y="0"/>
            <a:ext cx="942973" cy="2507449"/>
          </a:xfrm>
          <a:custGeom>
            <a:avLst/>
            <a:gdLst>
              <a:gd name="connsiteX0" fmla="*/ 921426 w 921427"/>
              <a:gd name="connsiteY0" fmla="*/ 0 h 3014661"/>
              <a:gd name="connsiteX1" fmla="*/ 921427 w 921427"/>
              <a:gd name="connsiteY1" fmla="*/ 0 h 3014661"/>
              <a:gd name="connsiteX2" fmla="*/ 921427 w 921427"/>
              <a:gd name="connsiteY2" fmla="*/ 3014661 h 3014661"/>
              <a:gd name="connsiteX3" fmla="*/ 921426 w 921427"/>
              <a:gd name="connsiteY3" fmla="*/ 3014661 h 3014661"/>
              <a:gd name="connsiteX4" fmla="*/ 921426 w 921427"/>
              <a:gd name="connsiteY4" fmla="*/ 2892050 h 3014661"/>
              <a:gd name="connsiteX5" fmla="*/ 921426 w 921427"/>
              <a:gd name="connsiteY5" fmla="*/ 1458 h 3014661"/>
              <a:gd name="connsiteX6" fmla="*/ 0 w 921427"/>
              <a:gd name="connsiteY6" fmla="*/ 0 h 3014661"/>
              <a:gd name="connsiteX7" fmla="*/ 920837 w 921427"/>
              <a:gd name="connsiteY7" fmla="*/ 0 h 3014661"/>
              <a:gd name="connsiteX8" fmla="*/ 919606 w 921427"/>
              <a:gd name="connsiteY8" fmla="*/ 9954 h 3014661"/>
              <a:gd name="connsiteX9" fmla="*/ 114433 w 921427"/>
              <a:gd name="connsiteY9" fmla="*/ 2462384 h 3014661"/>
              <a:gd name="connsiteX10" fmla="*/ 0 w 921427"/>
              <a:gd name="connsiteY10" fmla="*/ 2646523 h 3014661"/>
              <a:gd name="connsiteX0" fmla="*/ 921426 w 921427"/>
              <a:gd name="connsiteY0" fmla="*/ 0 h 3014661"/>
              <a:gd name="connsiteX1" fmla="*/ 921427 w 921427"/>
              <a:gd name="connsiteY1" fmla="*/ 0 h 3014661"/>
              <a:gd name="connsiteX2" fmla="*/ 921427 w 921427"/>
              <a:gd name="connsiteY2" fmla="*/ 3014661 h 3014661"/>
              <a:gd name="connsiteX3" fmla="*/ 921426 w 921427"/>
              <a:gd name="connsiteY3" fmla="*/ 3014661 h 3014661"/>
              <a:gd name="connsiteX4" fmla="*/ 921426 w 921427"/>
              <a:gd name="connsiteY4" fmla="*/ 1458 h 3014661"/>
              <a:gd name="connsiteX5" fmla="*/ 921426 w 921427"/>
              <a:gd name="connsiteY5" fmla="*/ 0 h 3014661"/>
              <a:gd name="connsiteX6" fmla="*/ 0 w 921427"/>
              <a:gd name="connsiteY6" fmla="*/ 0 h 3014661"/>
              <a:gd name="connsiteX7" fmla="*/ 920837 w 921427"/>
              <a:gd name="connsiteY7" fmla="*/ 0 h 3014661"/>
              <a:gd name="connsiteX8" fmla="*/ 919606 w 921427"/>
              <a:gd name="connsiteY8" fmla="*/ 9954 h 3014661"/>
              <a:gd name="connsiteX9" fmla="*/ 114433 w 921427"/>
              <a:gd name="connsiteY9" fmla="*/ 2462384 h 3014661"/>
              <a:gd name="connsiteX10" fmla="*/ 0 w 921427"/>
              <a:gd name="connsiteY10" fmla="*/ 2646523 h 3014661"/>
              <a:gd name="connsiteX11" fmla="*/ 0 w 921427"/>
              <a:gd name="connsiteY11" fmla="*/ 0 h 3014661"/>
              <a:gd name="connsiteX0" fmla="*/ 921426 w 921427"/>
              <a:gd name="connsiteY0" fmla="*/ 0 h 3014661"/>
              <a:gd name="connsiteX1" fmla="*/ 921427 w 921427"/>
              <a:gd name="connsiteY1" fmla="*/ 0 h 3014661"/>
              <a:gd name="connsiteX2" fmla="*/ 921427 w 921427"/>
              <a:gd name="connsiteY2" fmla="*/ 3014661 h 3014661"/>
              <a:gd name="connsiteX3" fmla="*/ 921426 w 921427"/>
              <a:gd name="connsiteY3" fmla="*/ 1458 h 3014661"/>
              <a:gd name="connsiteX4" fmla="*/ 921426 w 921427"/>
              <a:gd name="connsiteY4" fmla="*/ 0 h 3014661"/>
              <a:gd name="connsiteX5" fmla="*/ 0 w 921427"/>
              <a:gd name="connsiteY5" fmla="*/ 0 h 3014661"/>
              <a:gd name="connsiteX6" fmla="*/ 920837 w 921427"/>
              <a:gd name="connsiteY6" fmla="*/ 0 h 3014661"/>
              <a:gd name="connsiteX7" fmla="*/ 919606 w 921427"/>
              <a:gd name="connsiteY7" fmla="*/ 9954 h 3014661"/>
              <a:gd name="connsiteX8" fmla="*/ 114433 w 921427"/>
              <a:gd name="connsiteY8" fmla="*/ 2462384 h 3014661"/>
              <a:gd name="connsiteX9" fmla="*/ 0 w 921427"/>
              <a:gd name="connsiteY9" fmla="*/ 2646523 h 3014661"/>
              <a:gd name="connsiteX10" fmla="*/ 0 w 921427"/>
              <a:gd name="connsiteY10" fmla="*/ 0 h 3014661"/>
              <a:gd name="connsiteX0" fmla="*/ 921426 w 921427"/>
              <a:gd name="connsiteY0" fmla="*/ 0 h 2646523"/>
              <a:gd name="connsiteX1" fmla="*/ 921427 w 921427"/>
              <a:gd name="connsiteY1" fmla="*/ 0 h 2646523"/>
              <a:gd name="connsiteX2" fmla="*/ 921426 w 921427"/>
              <a:gd name="connsiteY2" fmla="*/ 1458 h 2646523"/>
              <a:gd name="connsiteX3" fmla="*/ 921426 w 921427"/>
              <a:gd name="connsiteY3" fmla="*/ 0 h 2646523"/>
              <a:gd name="connsiteX4" fmla="*/ 0 w 921427"/>
              <a:gd name="connsiteY4" fmla="*/ 0 h 2646523"/>
              <a:gd name="connsiteX5" fmla="*/ 920837 w 921427"/>
              <a:gd name="connsiteY5" fmla="*/ 0 h 2646523"/>
              <a:gd name="connsiteX6" fmla="*/ 919606 w 921427"/>
              <a:gd name="connsiteY6" fmla="*/ 9954 h 2646523"/>
              <a:gd name="connsiteX7" fmla="*/ 114433 w 921427"/>
              <a:gd name="connsiteY7" fmla="*/ 2462384 h 2646523"/>
              <a:gd name="connsiteX8" fmla="*/ 0 w 921427"/>
              <a:gd name="connsiteY8" fmla="*/ 2646523 h 2646523"/>
              <a:gd name="connsiteX9" fmla="*/ 0 w 921427"/>
              <a:gd name="connsiteY9" fmla="*/ 0 h 264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1427" h="2646523">
                <a:moveTo>
                  <a:pt x="921426" y="0"/>
                </a:moveTo>
                <a:lnTo>
                  <a:pt x="921427" y="0"/>
                </a:lnTo>
                <a:cubicBezTo>
                  <a:pt x="921427" y="486"/>
                  <a:pt x="921426" y="972"/>
                  <a:pt x="921426" y="1458"/>
                </a:cubicBezTo>
                <a:lnTo>
                  <a:pt x="921426" y="0"/>
                </a:lnTo>
                <a:close/>
                <a:moveTo>
                  <a:pt x="0" y="0"/>
                </a:moveTo>
                <a:lnTo>
                  <a:pt x="920837" y="0"/>
                </a:lnTo>
                <a:lnTo>
                  <a:pt x="919606" y="9954"/>
                </a:lnTo>
                <a:cubicBezTo>
                  <a:pt x="900958" y="155445"/>
                  <a:pt x="732465" y="1354014"/>
                  <a:pt x="114433" y="2462384"/>
                </a:cubicBezTo>
                <a:lnTo>
                  <a:pt x="0" y="264652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000">
                <a:schemeClr val="accent1">
                  <a:lumMod val="75000"/>
                </a:schemeClr>
              </a:gs>
              <a:gs pos="85000">
                <a:schemeClr val="accent1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60B6E23-E748-45C9-B162-1CD30455DB32}"/>
              </a:ext>
            </a:extLst>
          </p:cNvPr>
          <p:cNvSpPr>
            <a:spLocks/>
          </p:cNvSpPr>
          <p:nvPr userDrawn="1"/>
        </p:nvSpPr>
        <p:spPr bwMode="auto">
          <a:xfrm>
            <a:off x="5045075" y="-4763"/>
            <a:ext cx="7146925" cy="6862763"/>
          </a:xfrm>
          <a:custGeom>
            <a:avLst/>
            <a:gdLst>
              <a:gd name="T0" fmla="*/ 244 w 1428"/>
              <a:gd name="T1" fmla="*/ 0 h 1372"/>
              <a:gd name="T2" fmla="*/ 196 w 1428"/>
              <a:gd name="T3" fmla="*/ 492 h 1372"/>
              <a:gd name="T4" fmla="*/ 252 w 1428"/>
              <a:gd name="T5" fmla="*/ 1372 h 1372"/>
              <a:gd name="T6" fmla="*/ 1428 w 1428"/>
              <a:gd name="T7" fmla="*/ 1372 h 1372"/>
              <a:gd name="T8" fmla="*/ 1428 w 1428"/>
              <a:gd name="T9" fmla="*/ 0 h 1372"/>
              <a:gd name="T10" fmla="*/ 244 w 1428"/>
              <a:gd name="T11" fmla="*/ 0 h 1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8" h="1372">
                <a:moveTo>
                  <a:pt x="244" y="0"/>
                </a:moveTo>
                <a:cubicBezTo>
                  <a:pt x="244" y="0"/>
                  <a:pt x="276" y="268"/>
                  <a:pt x="196" y="492"/>
                </a:cubicBezTo>
                <a:cubicBezTo>
                  <a:pt x="116" y="716"/>
                  <a:pt x="0" y="1128"/>
                  <a:pt x="252" y="1372"/>
                </a:cubicBezTo>
                <a:cubicBezTo>
                  <a:pt x="1428" y="1372"/>
                  <a:pt x="1428" y="1372"/>
                  <a:pt x="1428" y="1372"/>
                </a:cubicBezTo>
                <a:cubicBezTo>
                  <a:pt x="1428" y="0"/>
                  <a:pt x="1428" y="0"/>
                  <a:pt x="1428" y="0"/>
                </a:cubicBezTo>
                <a:lnTo>
                  <a:pt x="244" y="0"/>
                </a:lnTo>
                <a:close/>
              </a:path>
            </a:pathLst>
          </a:custGeom>
          <a:gradFill>
            <a:gsLst>
              <a:gs pos="9000">
                <a:schemeClr val="accent1">
                  <a:lumMod val="75000"/>
                </a:schemeClr>
              </a:gs>
              <a:gs pos="85000">
                <a:schemeClr val="accent1"/>
              </a:gs>
            </a:gsLst>
            <a:lin ang="81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524000" y="4063998"/>
            <a:ext cx="4516437" cy="558799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000">
                <a:solidFill>
                  <a:srgbClr val="1C1F4F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100136" y="1130300"/>
            <a:ext cx="4940301" cy="2736849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rgbClr val="1C1F4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00136" y="5640387"/>
            <a:ext cx="494030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100136" y="5944192"/>
            <a:ext cx="494030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FAB5731-7724-43EC-AE4F-A4AD26656951}"/>
              </a:ext>
            </a:extLst>
          </p:cNvPr>
          <p:cNvGrpSpPr/>
          <p:nvPr userDrawn="1"/>
        </p:nvGrpSpPr>
        <p:grpSpPr>
          <a:xfrm>
            <a:off x="5632450" y="2030411"/>
            <a:ext cx="6559550" cy="4827589"/>
            <a:chOff x="5632450" y="2030411"/>
            <a:chExt cx="6559550" cy="4827589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0CB9A3F6-7D34-44EF-A465-5672DB67F0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38875" y="2539999"/>
              <a:ext cx="5399088" cy="3633789"/>
            </a:xfrm>
            <a:custGeom>
              <a:avLst/>
              <a:gdLst>
                <a:gd name="T0" fmla="*/ 1371 w 1442"/>
                <a:gd name="T1" fmla="*/ 971 h 971"/>
                <a:gd name="T2" fmla="*/ 1442 w 1442"/>
                <a:gd name="T3" fmla="*/ 678 h 971"/>
                <a:gd name="T4" fmla="*/ 721 w 1442"/>
                <a:gd name="T5" fmla="*/ 0 h 971"/>
                <a:gd name="T6" fmla="*/ 0 w 1442"/>
                <a:gd name="T7" fmla="*/ 678 h 971"/>
                <a:gd name="T8" fmla="*/ 71 w 1442"/>
                <a:gd name="T9" fmla="*/ 971 h 971"/>
                <a:gd name="T10" fmla="*/ 1371 w 1442"/>
                <a:gd name="T11" fmla="*/ 971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2" h="971">
                  <a:moveTo>
                    <a:pt x="1371" y="971"/>
                  </a:moveTo>
                  <a:cubicBezTo>
                    <a:pt x="1417" y="882"/>
                    <a:pt x="1442" y="783"/>
                    <a:pt x="1442" y="678"/>
                  </a:cubicBezTo>
                  <a:cubicBezTo>
                    <a:pt x="1442" y="303"/>
                    <a:pt x="1119" y="0"/>
                    <a:pt x="721" y="0"/>
                  </a:cubicBezTo>
                  <a:cubicBezTo>
                    <a:pt x="323" y="0"/>
                    <a:pt x="0" y="303"/>
                    <a:pt x="0" y="678"/>
                  </a:cubicBezTo>
                  <a:cubicBezTo>
                    <a:pt x="0" y="783"/>
                    <a:pt x="26" y="882"/>
                    <a:pt x="71" y="971"/>
                  </a:cubicBezTo>
                  <a:cubicBezTo>
                    <a:pt x="1371" y="971"/>
                    <a:pt x="1371" y="971"/>
                    <a:pt x="1371" y="971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39481FB3-A2A3-4288-9BDB-19FE25F781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86925" y="4265612"/>
              <a:ext cx="1404938" cy="2533651"/>
            </a:xfrm>
            <a:custGeom>
              <a:avLst/>
              <a:gdLst>
                <a:gd name="T0" fmla="*/ 691 w 885"/>
                <a:gd name="T1" fmla="*/ 0 h 1596"/>
                <a:gd name="T2" fmla="*/ 885 w 885"/>
                <a:gd name="T3" fmla="*/ 92 h 1596"/>
                <a:gd name="T4" fmla="*/ 337 w 885"/>
                <a:gd name="T5" fmla="*/ 1419 h 1596"/>
                <a:gd name="T6" fmla="*/ 45 w 885"/>
                <a:gd name="T7" fmla="*/ 1596 h 1596"/>
                <a:gd name="T8" fmla="*/ 0 w 885"/>
                <a:gd name="T9" fmla="*/ 1259 h 1596"/>
                <a:gd name="T10" fmla="*/ 691 w 885"/>
                <a:gd name="T11" fmla="*/ 0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1596">
                  <a:moveTo>
                    <a:pt x="691" y="0"/>
                  </a:moveTo>
                  <a:lnTo>
                    <a:pt x="885" y="92"/>
                  </a:lnTo>
                  <a:lnTo>
                    <a:pt x="337" y="1419"/>
                  </a:lnTo>
                  <a:lnTo>
                    <a:pt x="45" y="1596"/>
                  </a:lnTo>
                  <a:lnTo>
                    <a:pt x="0" y="1259"/>
                  </a:lnTo>
                  <a:lnTo>
                    <a:pt x="69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A46DDEF3-6248-4B60-92FB-27A95E75E9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86925" y="4265612"/>
              <a:ext cx="1404938" cy="2533651"/>
            </a:xfrm>
            <a:custGeom>
              <a:avLst/>
              <a:gdLst>
                <a:gd name="T0" fmla="*/ 691 w 885"/>
                <a:gd name="T1" fmla="*/ 0 h 1596"/>
                <a:gd name="T2" fmla="*/ 885 w 885"/>
                <a:gd name="T3" fmla="*/ 92 h 1596"/>
                <a:gd name="T4" fmla="*/ 337 w 885"/>
                <a:gd name="T5" fmla="*/ 1419 h 1596"/>
                <a:gd name="T6" fmla="*/ 45 w 885"/>
                <a:gd name="T7" fmla="*/ 1596 h 1596"/>
                <a:gd name="T8" fmla="*/ 0 w 885"/>
                <a:gd name="T9" fmla="*/ 1259 h 1596"/>
                <a:gd name="T10" fmla="*/ 691 w 885"/>
                <a:gd name="T11" fmla="*/ 0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1596">
                  <a:moveTo>
                    <a:pt x="691" y="0"/>
                  </a:moveTo>
                  <a:lnTo>
                    <a:pt x="885" y="92"/>
                  </a:lnTo>
                  <a:lnTo>
                    <a:pt x="337" y="1419"/>
                  </a:lnTo>
                  <a:lnTo>
                    <a:pt x="45" y="1596"/>
                  </a:lnTo>
                  <a:lnTo>
                    <a:pt x="0" y="1259"/>
                  </a:lnTo>
                  <a:lnTo>
                    <a:pt x="6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709DD71C-E3A9-49DD-B88E-D999F2DF9A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58363" y="4337049"/>
              <a:ext cx="1333500" cy="2462213"/>
            </a:xfrm>
            <a:custGeom>
              <a:avLst/>
              <a:gdLst>
                <a:gd name="T0" fmla="*/ 840 w 840"/>
                <a:gd name="T1" fmla="*/ 47 h 1551"/>
                <a:gd name="T2" fmla="*/ 743 w 840"/>
                <a:gd name="T3" fmla="*/ 0 h 1551"/>
                <a:gd name="T4" fmla="*/ 0 w 840"/>
                <a:gd name="T5" fmla="*/ 1551 h 1551"/>
                <a:gd name="T6" fmla="*/ 292 w 840"/>
                <a:gd name="T7" fmla="*/ 1374 h 1551"/>
                <a:gd name="T8" fmla="*/ 840 w 840"/>
                <a:gd name="T9" fmla="*/ 47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1551">
                  <a:moveTo>
                    <a:pt x="840" y="47"/>
                  </a:moveTo>
                  <a:lnTo>
                    <a:pt x="743" y="0"/>
                  </a:lnTo>
                  <a:lnTo>
                    <a:pt x="0" y="1551"/>
                  </a:lnTo>
                  <a:lnTo>
                    <a:pt x="292" y="1374"/>
                  </a:lnTo>
                  <a:lnTo>
                    <a:pt x="840" y="4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9594BF41-1F63-4D90-8F94-16FB190237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58363" y="4337049"/>
              <a:ext cx="1333500" cy="2462213"/>
            </a:xfrm>
            <a:custGeom>
              <a:avLst/>
              <a:gdLst>
                <a:gd name="T0" fmla="*/ 840 w 840"/>
                <a:gd name="T1" fmla="*/ 47 h 1551"/>
                <a:gd name="T2" fmla="*/ 743 w 840"/>
                <a:gd name="T3" fmla="*/ 0 h 1551"/>
                <a:gd name="T4" fmla="*/ 0 w 840"/>
                <a:gd name="T5" fmla="*/ 1551 h 1551"/>
                <a:gd name="T6" fmla="*/ 292 w 840"/>
                <a:gd name="T7" fmla="*/ 1374 h 1551"/>
                <a:gd name="T8" fmla="*/ 840 w 840"/>
                <a:gd name="T9" fmla="*/ 47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1551">
                  <a:moveTo>
                    <a:pt x="840" y="47"/>
                  </a:moveTo>
                  <a:lnTo>
                    <a:pt x="743" y="0"/>
                  </a:lnTo>
                  <a:lnTo>
                    <a:pt x="0" y="1551"/>
                  </a:lnTo>
                  <a:lnTo>
                    <a:pt x="292" y="1374"/>
                  </a:lnTo>
                  <a:lnTo>
                    <a:pt x="840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505839D7-3F8B-4B23-816C-B583BA9095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29850" y="3973512"/>
              <a:ext cx="1322388" cy="730250"/>
            </a:xfrm>
            <a:custGeom>
              <a:avLst/>
              <a:gdLst>
                <a:gd name="T0" fmla="*/ 151 w 833"/>
                <a:gd name="T1" fmla="*/ 0 h 460"/>
                <a:gd name="T2" fmla="*/ 0 w 833"/>
                <a:gd name="T3" fmla="*/ 16 h 460"/>
                <a:gd name="T4" fmla="*/ 80 w 833"/>
                <a:gd name="T5" fmla="*/ 144 h 460"/>
                <a:gd name="T6" fmla="*/ 168 w 833"/>
                <a:gd name="T7" fmla="*/ 134 h 460"/>
                <a:gd name="T8" fmla="*/ 694 w 833"/>
                <a:gd name="T9" fmla="*/ 386 h 460"/>
                <a:gd name="T10" fmla="*/ 741 w 833"/>
                <a:gd name="T11" fmla="*/ 460 h 460"/>
                <a:gd name="T12" fmla="*/ 833 w 833"/>
                <a:gd name="T13" fmla="*/ 424 h 460"/>
                <a:gd name="T14" fmla="*/ 809 w 833"/>
                <a:gd name="T15" fmla="*/ 316 h 460"/>
                <a:gd name="T16" fmla="*/ 724 w 833"/>
                <a:gd name="T17" fmla="*/ 325 h 460"/>
                <a:gd name="T18" fmla="*/ 196 w 833"/>
                <a:gd name="T19" fmla="*/ 73 h 460"/>
                <a:gd name="T20" fmla="*/ 151 w 833"/>
                <a:gd name="T21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3" h="460">
                  <a:moveTo>
                    <a:pt x="151" y="0"/>
                  </a:moveTo>
                  <a:lnTo>
                    <a:pt x="0" y="16"/>
                  </a:lnTo>
                  <a:lnTo>
                    <a:pt x="80" y="144"/>
                  </a:lnTo>
                  <a:lnTo>
                    <a:pt x="168" y="134"/>
                  </a:lnTo>
                  <a:lnTo>
                    <a:pt x="694" y="386"/>
                  </a:lnTo>
                  <a:lnTo>
                    <a:pt x="741" y="460"/>
                  </a:lnTo>
                  <a:lnTo>
                    <a:pt x="833" y="424"/>
                  </a:lnTo>
                  <a:lnTo>
                    <a:pt x="809" y="316"/>
                  </a:lnTo>
                  <a:lnTo>
                    <a:pt x="724" y="325"/>
                  </a:lnTo>
                  <a:lnTo>
                    <a:pt x="196" y="73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E6B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4A1063D0-7D7A-45DB-95CB-41D6B19C71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3370261"/>
              <a:ext cx="619125" cy="969963"/>
            </a:xfrm>
            <a:custGeom>
              <a:avLst/>
              <a:gdLst>
                <a:gd name="T0" fmla="*/ 262 w 390"/>
                <a:gd name="T1" fmla="*/ 0 h 611"/>
                <a:gd name="T2" fmla="*/ 390 w 390"/>
                <a:gd name="T3" fmla="*/ 64 h 611"/>
                <a:gd name="T4" fmla="*/ 128 w 390"/>
                <a:gd name="T5" fmla="*/ 611 h 611"/>
                <a:gd name="T6" fmla="*/ 0 w 390"/>
                <a:gd name="T7" fmla="*/ 550 h 611"/>
                <a:gd name="T8" fmla="*/ 262 w 390"/>
                <a:gd name="T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611">
                  <a:moveTo>
                    <a:pt x="262" y="0"/>
                  </a:moveTo>
                  <a:lnTo>
                    <a:pt x="390" y="64"/>
                  </a:lnTo>
                  <a:lnTo>
                    <a:pt x="128" y="611"/>
                  </a:lnTo>
                  <a:lnTo>
                    <a:pt x="0" y="550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4BED2F4D-4B31-4AA4-AC34-BD7B61F30D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5363" y="3014661"/>
              <a:ext cx="561975" cy="561975"/>
            </a:xfrm>
            <a:custGeom>
              <a:avLst/>
              <a:gdLst>
                <a:gd name="T0" fmla="*/ 16 w 150"/>
                <a:gd name="T1" fmla="*/ 47 h 150"/>
                <a:gd name="T2" fmla="*/ 103 w 150"/>
                <a:gd name="T3" fmla="*/ 16 h 150"/>
                <a:gd name="T4" fmla="*/ 134 w 150"/>
                <a:gd name="T5" fmla="*/ 104 h 150"/>
                <a:gd name="T6" fmla="*/ 47 w 150"/>
                <a:gd name="T7" fmla="*/ 135 h 150"/>
                <a:gd name="T8" fmla="*/ 16 w 150"/>
                <a:gd name="T9" fmla="*/ 4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0">
                  <a:moveTo>
                    <a:pt x="16" y="47"/>
                  </a:moveTo>
                  <a:cubicBezTo>
                    <a:pt x="31" y="14"/>
                    <a:pt x="71" y="0"/>
                    <a:pt x="103" y="16"/>
                  </a:cubicBezTo>
                  <a:cubicBezTo>
                    <a:pt x="136" y="32"/>
                    <a:pt x="150" y="71"/>
                    <a:pt x="134" y="104"/>
                  </a:cubicBezTo>
                  <a:cubicBezTo>
                    <a:pt x="119" y="136"/>
                    <a:pt x="79" y="150"/>
                    <a:pt x="47" y="135"/>
                  </a:cubicBezTo>
                  <a:cubicBezTo>
                    <a:pt x="14" y="119"/>
                    <a:pt x="0" y="80"/>
                    <a:pt x="16" y="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D1C8C6E5-B298-4AE4-9E24-8DEAD97E82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07763" y="3165474"/>
              <a:ext cx="258763" cy="257175"/>
            </a:xfrm>
            <a:custGeom>
              <a:avLst/>
              <a:gdLst>
                <a:gd name="T0" fmla="*/ 68 w 69"/>
                <a:gd name="T1" fmla="*/ 33 h 69"/>
                <a:gd name="T2" fmla="*/ 36 w 69"/>
                <a:gd name="T3" fmla="*/ 68 h 69"/>
                <a:gd name="T4" fmla="*/ 1 w 69"/>
                <a:gd name="T5" fmla="*/ 37 h 69"/>
                <a:gd name="T6" fmla="*/ 32 w 69"/>
                <a:gd name="T7" fmla="*/ 1 h 69"/>
                <a:gd name="T8" fmla="*/ 68 w 69"/>
                <a:gd name="T9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8" y="33"/>
                  </a:moveTo>
                  <a:cubicBezTo>
                    <a:pt x="69" y="51"/>
                    <a:pt x="55" y="67"/>
                    <a:pt x="36" y="68"/>
                  </a:cubicBezTo>
                  <a:cubicBezTo>
                    <a:pt x="18" y="69"/>
                    <a:pt x="2" y="55"/>
                    <a:pt x="1" y="37"/>
                  </a:cubicBezTo>
                  <a:cubicBezTo>
                    <a:pt x="0" y="18"/>
                    <a:pt x="14" y="2"/>
                    <a:pt x="32" y="1"/>
                  </a:cubicBezTo>
                  <a:cubicBezTo>
                    <a:pt x="51" y="0"/>
                    <a:pt x="67" y="14"/>
                    <a:pt x="68" y="3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F5A5DC5E-CD74-4443-A749-F53702D908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1725" y="4616449"/>
              <a:ext cx="366713" cy="581025"/>
            </a:xfrm>
            <a:custGeom>
              <a:avLst/>
              <a:gdLst>
                <a:gd name="T0" fmla="*/ 4 w 98"/>
                <a:gd name="T1" fmla="*/ 0 h 155"/>
                <a:gd name="T2" fmla="*/ 98 w 98"/>
                <a:gd name="T3" fmla="*/ 155 h 155"/>
                <a:gd name="T4" fmla="*/ 0 w 98"/>
                <a:gd name="T5" fmla="*/ 155 h 155"/>
                <a:gd name="T6" fmla="*/ 4 w 98"/>
                <a:gd name="T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55">
                  <a:moveTo>
                    <a:pt x="4" y="0"/>
                  </a:moveTo>
                  <a:cubicBezTo>
                    <a:pt x="4" y="0"/>
                    <a:pt x="1" y="155"/>
                    <a:pt x="98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BF6056C1-4807-493E-8F3A-D3E7D91905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94688" y="4621212"/>
              <a:ext cx="366713" cy="576263"/>
            </a:xfrm>
            <a:custGeom>
              <a:avLst/>
              <a:gdLst>
                <a:gd name="T0" fmla="*/ 89 w 98"/>
                <a:gd name="T1" fmla="*/ 0 h 154"/>
                <a:gd name="T2" fmla="*/ 0 w 98"/>
                <a:gd name="T3" fmla="*/ 154 h 154"/>
                <a:gd name="T4" fmla="*/ 98 w 98"/>
                <a:gd name="T5" fmla="*/ 154 h 154"/>
                <a:gd name="T6" fmla="*/ 89 w 98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54">
                  <a:moveTo>
                    <a:pt x="89" y="0"/>
                  </a:moveTo>
                  <a:cubicBezTo>
                    <a:pt x="89" y="0"/>
                    <a:pt x="97" y="154"/>
                    <a:pt x="0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E4A59E4D-9857-4786-BFE5-1C9E606968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0888" y="2233611"/>
              <a:ext cx="482600" cy="1387475"/>
            </a:xfrm>
            <a:custGeom>
              <a:avLst/>
              <a:gdLst>
                <a:gd name="T0" fmla="*/ 0 w 304"/>
                <a:gd name="T1" fmla="*/ 0 h 874"/>
                <a:gd name="T2" fmla="*/ 304 w 304"/>
                <a:gd name="T3" fmla="*/ 874 h 874"/>
                <a:gd name="T4" fmla="*/ 0 w 304"/>
                <a:gd name="T5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4" h="874">
                  <a:moveTo>
                    <a:pt x="0" y="0"/>
                  </a:moveTo>
                  <a:lnTo>
                    <a:pt x="304" y="8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1">
              <a:extLst>
                <a:ext uri="{FF2B5EF4-FFF2-40B4-BE49-F238E27FC236}">
                  <a16:creationId xmlns:a16="http://schemas.microsoft.com/office/drawing/2014/main" id="{6E7638C2-8C62-450D-A2FB-6511428930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00888" y="2233611"/>
              <a:ext cx="482600" cy="13874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ECBF8E2E-BA26-450D-AE56-B51A4362FC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77075" y="2225674"/>
              <a:ext cx="528638" cy="1403350"/>
            </a:xfrm>
            <a:custGeom>
              <a:avLst/>
              <a:gdLst>
                <a:gd name="T0" fmla="*/ 0 w 333"/>
                <a:gd name="T1" fmla="*/ 9 h 884"/>
                <a:gd name="T2" fmla="*/ 305 w 333"/>
                <a:gd name="T3" fmla="*/ 884 h 884"/>
                <a:gd name="T4" fmla="*/ 333 w 333"/>
                <a:gd name="T5" fmla="*/ 875 h 884"/>
                <a:gd name="T6" fmla="*/ 26 w 333"/>
                <a:gd name="T7" fmla="*/ 0 h 884"/>
                <a:gd name="T8" fmla="*/ 0 w 333"/>
                <a:gd name="T9" fmla="*/ 9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884">
                  <a:moveTo>
                    <a:pt x="0" y="9"/>
                  </a:moveTo>
                  <a:lnTo>
                    <a:pt x="305" y="884"/>
                  </a:lnTo>
                  <a:lnTo>
                    <a:pt x="333" y="875"/>
                  </a:lnTo>
                  <a:lnTo>
                    <a:pt x="2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C9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B4B2BBF0-0304-4DAB-A391-0447B33B4E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77075" y="2225674"/>
              <a:ext cx="528638" cy="1403350"/>
            </a:xfrm>
            <a:custGeom>
              <a:avLst/>
              <a:gdLst>
                <a:gd name="T0" fmla="*/ 0 w 333"/>
                <a:gd name="T1" fmla="*/ 9 h 884"/>
                <a:gd name="T2" fmla="*/ 305 w 333"/>
                <a:gd name="T3" fmla="*/ 884 h 884"/>
                <a:gd name="T4" fmla="*/ 333 w 333"/>
                <a:gd name="T5" fmla="*/ 875 h 884"/>
                <a:gd name="T6" fmla="*/ 26 w 333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3" h="884">
                  <a:moveTo>
                    <a:pt x="0" y="9"/>
                  </a:moveTo>
                  <a:lnTo>
                    <a:pt x="305" y="884"/>
                  </a:lnTo>
                  <a:lnTo>
                    <a:pt x="333" y="875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00F18D9E-AE7E-477F-81F9-81360A8052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1300" y="2228849"/>
              <a:ext cx="504825" cy="1385888"/>
            </a:xfrm>
            <a:custGeom>
              <a:avLst/>
              <a:gdLst>
                <a:gd name="T0" fmla="*/ 318 w 318"/>
                <a:gd name="T1" fmla="*/ 0 h 873"/>
                <a:gd name="T2" fmla="*/ 0 w 318"/>
                <a:gd name="T3" fmla="*/ 873 h 873"/>
                <a:gd name="T4" fmla="*/ 318 w 318"/>
                <a:gd name="T5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8" h="873">
                  <a:moveTo>
                    <a:pt x="318" y="0"/>
                  </a:moveTo>
                  <a:lnTo>
                    <a:pt x="0" y="873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5">
              <a:extLst>
                <a:ext uri="{FF2B5EF4-FFF2-40B4-BE49-F238E27FC236}">
                  <a16:creationId xmlns:a16="http://schemas.microsoft.com/office/drawing/2014/main" id="{C3293B8C-72DB-4D27-876F-3DE6BCEED2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6591300" y="2228849"/>
              <a:ext cx="504825" cy="13858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6D3EE168-00D0-49FB-8FAE-80C3861CEB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69075" y="2222499"/>
              <a:ext cx="549275" cy="1398588"/>
            </a:xfrm>
            <a:custGeom>
              <a:avLst/>
              <a:gdLst>
                <a:gd name="T0" fmla="*/ 320 w 346"/>
                <a:gd name="T1" fmla="*/ 0 h 881"/>
                <a:gd name="T2" fmla="*/ 0 w 346"/>
                <a:gd name="T3" fmla="*/ 872 h 881"/>
                <a:gd name="T4" fmla="*/ 28 w 346"/>
                <a:gd name="T5" fmla="*/ 881 h 881"/>
                <a:gd name="T6" fmla="*/ 346 w 346"/>
                <a:gd name="T7" fmla="*/ 9 h 881"/>
                <a:gd name="T8" fmla="*/ 320 w 346"/>
                <a:gd name="T9" fmla="*/ 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881">
                  <a:moveTo>
                    <a:pt x="320" y="0"/>
                  </a:moveTo>
                  <a:lnTo>
                    <a:pt x="0" y="872"/>
                  </a:lnTo>
                  <a:lnTo>
                    <a:pt x="28" y="881"/>
                  </a:lnTo>
                  <a:lnTo>
                    <a:pt x="346" y="9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FC9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E624F863-85A2-4A42-910D-AF4124E35E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69075" y="2222499"/>
              <a:ext cx="549275" cy="1398588"/>
            </a:xfrm>
            <a:custGeom>
              <a:avLst/>
              <a:gdLst>
                <a:gd name="T0" fmla="*/ 320 w 346"/>
                <a:gd name="T1" fmla="*/ 0 h 881"/>
                <a:gd name="T2" fmla="*/ 0 w 346"/>
                <a:gd name="T3" fmla="*/ 872 h 881"/>
                <a:gd name="T4" fmla="*/ 28 w 346"/>
                <a:gd name="T5" fmla="*/ 881 h 881"/>
                <a:gd name="T6" fmla="*/ 346 w 346"/>
                <a:gd name="T7" fmla="*/ 9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881">
                  <a:moveTo>
                    <a:pt x="320" y="0"/>
                  </a:moveTo>
                  <a:lnTo>
                    <a:pt x="0" y="872"/>
                  </a:lnTo>
                  <a:lnTo>
                    <a:pt x="28" y="881"/>
                  </a:lnTo>
                  <a:lnTo>
                    <a:pt x="346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F9D54E45-7617-474D-AD10-4B44BADB92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28063" y="2233611"/>
              <a:ext cx="104775" cy="299402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4CF3FABC-288B-4990-84B6-8308C9B88B9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28063" y="2233611"/>
              <a:ext cx="104775" cy="2994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0">
              <a:extLst>
                <a:ext uri="{FF2B5EF4-FFF2-40B4-BE49-F238E27FC236}">
                  <a16:creationId xmlns:a16="http://schemas.microsoft.com/office/drawing/2014/main" id="{AD87AA44-8649-4FFA-AA97-D9389B44550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85013" y="2187574"/>
              <a:ext cx="3205163" cy="104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31">
              <a:extLst>
                <a:ext uri="{FF2B5EF4-FFF2-40B4-BE49-F238E27FC236}">
                  <a16:creationId xmlns:a16="http://schemas.microsoft.com/office/drawing/2014/main" id="{0217680B-85B8-438D-94C2-16D259EAFB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482013" y="2030411"/>
              <a:ext cx="407988" cy="404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2">
              <a:extLst>
                <a:ext uri="{FF2B5EF4-FFF2-40B4-BE49-F238E27FC236}">
                  <a16:creationId xmlns:a16="http://schemas.microsoft.com/office/drawing/2014/main" id="{BBA957C0-3547-4905-BAE0-A71B886E4B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82025" y="2132011"/>
              <a:ext cx="206375" cy="201613"/>
            </a:xfrm>
            <a:prstGeom prst="ellipse">
              <a:avLst/>
            </a:prstGeom>
            <a:solidFill>
              <a:srgbClr val="442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33">
              <a:extLst>
                <a:ext uri="{FF2B5EF4-FFF2-40B4-BE49-F238E27FC236}">
                  <a16:creationId xmlns:a16="http://schemas.microsoft.com/office/drawing/2014/main" id="{5BE6E40C-1373-4321-BD40-9FCF48931E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94525" y="2132011"/>
              <a:ext cx="206375" cy="2063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4">
              <a:extLst>
                <a:ext uri="{FF2B5EF4-FFF2-40B4-BE49-F238E27FC236}">
                  <a16:creationId xmlns:a16="http://schemas.microsoft.com/office/drawing/2014/main" id="{6663E90D-A859-426D-AA48-DEA97275E9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48500" y="2184399"/>
              <a:ext cx="100013" cy="101600"/>
            </a:xfrm>
            <a:prstGeom prst="ellipse">
              <a:avLst/>
            </a:prstGeom>
            <a:solidFill>
              <a:srgbClr val="442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F102E2CE-8DEF-41CA-A0EC-880E0961B7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5250" y="3457574"/>
              <a:ext cx="1265238" cy="452438"/>
            </a:xfrm>
            <a:custGeom>
              <a:avLst/>
              <a:gdLst>
                <a:gd name="T0" fmla="*/ 0 w 338"/>
                <a:gd name="T1" fmla="*/ 0 h 121"/>
                <a:gd name="T2" fmla="*/ 169 w 338"/>
                <a:gd name="T3" fmla="*/ 121 h 121"/>
                <a:gd name="T4" fmla="*/ 338 w 338"/>
                <a:gd name="T5" fmla="*/ 0 h 121"/>
                <a:gd name="T6" fmla="*/ 0 w 338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121">
                  <a:moveTo>
                    <a:pt x="0" y="0"/>
                  </a:moveTo>
                  <a:cubicBezTo>
                    <a:pt x="11" y="68"/>
                    <a:pt x="82" y="121"/>
                    <a:pt x="169" y="121"/>
                  </a:cubicBezTo>
                  <a:cubicBezTo>
                    <a:pt x="256" y="121"/>
                    <a:pt x="328" y="68"/>
                    <a:pt x="33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A48E322E-224D-409F-B0BC-76DA7EBFBA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71125" y="2233611"/>
              <a:ext cx="487363" cy="1387475"/>
            </a:xfrm>
            <a:custGeom>
              <a:avLst/>
              <a:gdLst>
                <a:gd name="T0" fmla="*/ 0 w 307"/>
                <a:gd name="T1" fmla="*/ 0 h 874"/>
                <a:gd name="T2" fmla="*/ 307 w 307"/>
                <a:gd name="T3" fmla="*/ 874 h 874"/>
                <a:gd name="T4" fmla="*/ 0 w 307"/>
                <a:gd name="T5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7" h="874">
                  <a:moveTo>
                    <a:pt x="0" y="0"/>
                  </a:moveTo>
                  <a:lnTo>
                    <a:pt x="307" y="8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7">
              <a:extLst>
                <a:ext uri="{FF2B5EF4-FFF2-40B4-BE49-F238E27FC236}">
                  <a16:creationId xmlns:a16="http://schemas.microsoft.com/office/drawing/2014/main" id="{E1CA454B-881B-4373-A8E5-BBDB6B9B70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71125" y="2233611"/>
              <a:ext cx="487363" cy="13874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2A296039-C80A-436F-B9BD-C1109E786E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2075" y="2225674"/>
              <a:ext cx="525463" cy="1403350"/>
            </a:xfrm>
            <a:custGeom>
              <a:avLst/>
              <a:gdLst>
                <a:gd name="T0" fmla="*/ 0 w 331"/>
                <a:gd name="T1" fmla="*/ 9 h 884"/>
                <a:gd name="T2" fmla="*/ 305 w 331"/>
                <a:gd name="T3" fmla="*/ 884 h 884"/>
                <a:gd name="T4" fmla="*/ 331 w 331"/>
                <a:gd name="T5" fmla="*/ 875 h 884"/>
                <a:gd name="T6" fmla="*/ 26 w 331"/>
                <a:gd name="T7" fmla="*/ 0 h 884"/>
                <a:gd name="T8" fmla="*/ 0 w 331"/>
                <a:gd name="T9" fmla="*/ 9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884">
                  <a:moveTo>
                    <a:pt x="0" y="9"/>
                  </a:moveTo>
                  <a:lnTo>
                    <a:pt x="305" y="884"/>
                  </a:lnTo>
                  <a:lnTo>
                    <a:pt x="331" y="875"/>
                  </a:lnTo>
                  <a:lnTo>
                    <a:pt x="2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C9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AA7603C3-FC74-471F-B962-04B82DD73C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2075" y="2225674"/>
              <a:ext cx="525463" cy="1403350"/>
            </a:xfrm>
            <a:custGeom>
              <a:avLst/>
              <a:gdLst>
                <a:gd name="T0" fmla="*/ 0 w 331"/>
                <a:gd name="T1" fmla="*/ 9 h 884"/>
                <a:gd name="T2" fmla="*/ 305 w 331"/>
                <a:gd name="T3" fmla="*/ 884 h 884"/>
                <a:gd name="T4" fmla="*/ 331 w 331"/>
                <a:gd name="T5" fmla="*/ 875 h 884"/>
                <a:gd name="T6" fmla="*/ 26 w 331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884">
                  <a:moveTo>
                    <a:pt x="0" y="9"/>
                  </a:moveTo>
                  <a:lnTo>
                    <a:pt x="305" y="884"/>
                  </a:lnTo>
                  <a:lnTo>
                    <a:pt x="331" y="875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963F8087-7100-430D-9AD6-6A0074DA44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66300" y="2228849"/>
              <a:ext cx="504825" cy="1385888"/>
            </a:xfrm>
            <a:custGeom>
              <a:avLst/>
              <a:gdLst>
                <a:gd name="T0" fmla="*/ 318 w 318"/>
                <a:gd name="T1" fmla="*/ 0 h 873"/>
                <a:gd name="T2" fmla="*/ 0 w 318"/>
                <a:gd name="T3" fmla="*/ 873 h 873"/>
                <a:gd name="T4" fmla="*/ 318 w 318"/>
                <a:gd name="T5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8" h="873">
                  <a:moveTo>
                    <a:pt x="318" y="0"/>
                  </a:moveTo>
                  <a:lnTo>
                    <a:pt x="0" y="873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41">
              <a:extLst>
                <a:ext uri="{FF2B5EF4-FFF2-40B4-BE49-F238E27FC236}">
                  <a16:creationId xmlns:a16="http://schemas.microsoft.com/office/drawing/2014/main" id="{1C764F00-3B62-4FAC-AE36-888B282C67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766300" y="2228849"/>
              <a:ext cx="504825" cy="13858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06F583A6-B78B-4D3B-9ECE-8E4B025A75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44075" y="2222499"/>
              <a:ext cx="549275" cy="1398588"/>
            </a:xfrm>
            <a:custGeom>
              <a:avLst/>
              <a:gdLst>
                <a:gd name="T0" fmla="*/ 318 w 346"/>
                <a:gd name="T1" fmla="*/ 0 h 881"/>
                <a:gd name="T2" fmla="*/ 0 w 346"/>
                <a:gd name="T3" fmla="*/ 872 h 881"/>
                <a:gd name="T4" fmla="*/ 26 w 346"/>
                <a:gd name="T5" fmla="*/ 881 h 881"/>
                <a:gd name="T6" fmla="*/ 346 w 346"/>
                <a:gd name="T7" fmla="*/ 9 h 881"/>
                <a:gd name="T8" fmla="*/ 318 w 346"/>
                <a:gd name="T9" fmla="*/ 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881">
                  <a:moveTo>
                    <a:pt x="318" y="0"/>
                  </a:moveTo>
                  <a:lnTo>
                    <a:pt x="0" y="872"/>
                  </a:lnTo>
                  <a:lnTo>
                    <a:pt x="26" y="881"/>
                  </a:lnTo>
                  <a:lnTo>
                    <a:pt x="346" y="9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C9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0F0ABC22-2FFA-4449-85BB-BAF69BE58D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44075" y="2222499"/>
              <a:ext cx="549275" cy="1398588"/>
            </a:xfrm>
            <a:custGeom>
              <a:avLst/>
              <a:gdLst>
                <a:gd name="T0" fmla="*/ 318 w 346"/>
                <a:gd name="T1" fmla="*/ 0 h 881"/>
                <a:gd name="T2" fmla="*/ 0 w 346"/>
                <a:gd name="T3" fmla="*/ 872 h 881"/>
                <a:gd name="T4" fmla="*/ 26 w 346"/>
                <a:gd name="T5" fmla="*/ 881 h 881"/>
                <a:gd name="T6" fmla="*/ 346 w 346"/>
                <a:gd name="T7" fmla="*/ 9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881">
                  <a:moveTo>
                    <a:pt x="318" y="0"/>
                  </a:moveTo>
                  <a:lnTo>
                    <a:pt x="0" y="872"/>
                  </a:lnTo>
                  <a:lnTo>
                    <a:pt x="26" y="881"/>
                  </a:lnTo>
                  <a:lnTo>
                    <a:pt x="346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4">
              <a:extLst>
                <a:ext uri="{FF2B5EF4-FFF2-40B4-BE49-F238E27FC236}">
                  <a16:creationId xmlns:a16="http://schemas.microsoft.com/office/drawing/2014/main" id="{6DBF47C3-D69A-42AF-BC00-B6E1C3A2741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169525" y="2132011"/>
              <a:ext cx="206375" cy="2063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45">
              <a:extLst>
                <a:ext uri="{FF2B5EF4-FFF2-40B4-BE49-F238E27FC236}">
                  <a16:creationId xmlns:a16="http://schemas.microsoft.com/office/drawing/2014/main" id="{CC7A835A-7B2B-48B3-A7D0-7F1B0FF95F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221913" y="2184399"/>
              <a:ext cx="101600" cy="101600"/>
            </a:xfrm>
            <a:prstGeom prst="ellipse">
              <a:avLst/>
            </a:prstGeom>
            <a:solidFill>
              <a:srgbClr val="442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B98088C0-29F1-4839-83BA-C8BDEF31EB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0250" y="3457574"/>
              <a:ext cx="1265238" cy="452438"/>
            </a:xfrm>
            <a:custGeom>
              <a:avLst/>
              <a:gdLst>
                <a:gd name="T0" fmla="*/ 0 w 338"/>
                <a:gd name="T1" fmla="*/ 0 h 121"/>
                <a:gd name="T2" fmla="*/ 169 w 338"/>
                <a:gd name="T3" fmla="*/ 121 h 121"/>
                <a:gd name="T4" fmla="*/ 338 w 338"/>
                <a:gd name="T5" fmla="*/ 0 h 121"/>
                <a:gd name="T6" fmla="*/ 0 w 338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121">
                  <a:moveTo>
                    <a:pt x="0" y="0"/>
                  </a:moveTo>
                  <a:cubicBezTo>
                    <a:pt x="11" y="68"/>
                    <a:pt x="82" y="121"/>
                    <a:pt x="169" y="121"/>
                  </a:cubicBezTo>
                  <a:cubicBezTo>
                    <a:pt x="256" y="121"/>
                    <a:pt x="327" y="68"/>
                    <a:pt x="33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7">
              <a:extLst>
                <a:ext uri="{FF2B5EF4-FFF2-40B4-BE49-F238E27FC236}">
                  <a16:creationId xmlns:a16="http://schemas.microsoft.com/office/drawing/2014/main" id="{2A182449-263A-4C5A-A470-49B7974AF24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2920999"/>
              <a:ext cx="179388" cy="76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8">
              <a:extLst>
                <a:ext uri="{FF2B5EF4-FFF2-40B4-BE49-F238E27FC236}">
                  <a16:creationId xmlns:a16="http://schemas.microsoft.com/office/drawing/2014/main" id="{63C3C757-035E-4EF1-8AAE-7F95EA3D87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2412999"/>
              <a:ext cx="179388" cy="746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9">
              <a:extLst>
                <a:ext uri="{FF2B5EF4-FFF2-40B4-BE49-F238E27FC236}">
                  <a16:creationId xmlns:a16="http://schemas.microsoft.com/office/drawing/2014/main" id="{1962680C-EDC3-4BCA-B574-A31D0A84921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4044949"/>
              <a:ext cx="179388" cy="746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id="{A38C671D-BB40-4946-B3F4-E126D9818E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02325" y="5197474"/>
              <a:ext cx="1168400" cy="193675"/>
            </a:xfrm>
            <a:custGeom>
              <a:avLst/>
              <a:gdLst>
                <a:gd name="T0" fmla="*/ 312 w 312"/>
                <a:gd name="T1" fmla="*/ 26 h 52"/>
                <a:gd name="T2" fmla="*/ 286 w 312"/>
                <a:gd name="T3" fmla="*/ 52 h 52"/>
                <a:gd name="T4" fmla="*/ 26 w 312"/>
                <a:gd name="T5" fmla="*/ 52 h 52"/>
                <a:gd name="T6" fmla="*/ 0 w 312"/>
                <a:gd name="T7" fmla="*/ 26 h 52"/>
                <a:gd name="T8" fmla="*/ 0 w 312"/>
                <a:gd name="T9" fmla="*/ 26 h 52"/>
                <a:gd name="T10" fmla="*/ 26 w 312"/>
                <a:gd name="T11" fmla="*/ 0 h 52"/>
                <a:gd name="T12" fmla="*/ 286 w 312"/>
                <a:gd name="T13" fmla="*/ 0 h 52"/>
                <a:gd name="T14" fmla="*/ 312 w 312"/>
                <a:gd name="T15" fmla="*/ 26 h 52"/>
                <a:gd name="T16" fmla="*/ 312 w 312"/>
                <a:gd name="T17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" h="52">
                  <a:moveTo>
                    <a:pt x="312" y="26"/>
                  </a:moveTo>
                  <a:cubicBezTo>
                    <a:pt x="312" y="40"/>
                    <a:pt x="300" y="52"/>
                    <a:pt x="28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12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300" y="0"/>
                    <a:pt x="312" y="12"/>
                    <a:pt x="312" y="26"/>
                  </a:cubicBezTo>
                  <a:cubicBezTo>
                    <a:pt x="312" y="26"/>
                    <a:pt x="312" y="26"/>
                    <a:pt x="312" y="26"/>
                  </a:cubicBezTo>
                </a:path>
              </a:pathLst>
            </a:custGeom>
            <a:solidFill>
              <a:srgbClr val="DD8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id="{3D3DBFD7-36A4-45CD-9773-D86A9E34F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97563" y="5197474"/>
              <a:ext cx="344488" cy="96838"/>
            </a:xfrm>
            <a:custGeom>
              <a:avLst/>
              <a:gdLst>
                <a:gd name="T0" fmla="*/ 92 w 92"/>
                <a:gd name="T1" fmla="*/ 0 h 26"/>
                <a:gd name="T2" fmla="*/ 26 w 92"/>
                <a:gd name="T3" fmla="*/ 0 h 26"/>
                <a:gd name="T4" fmla="*/ 0 w 92"/>
                <a:gd name="T5" fmla="*/ 26 h 26"/>
                <a:gd name="T6" fmla="*/ 0 w 92"/>
                <a:gd name="T7" fmla="*/ 26 h 26"/>
                <a:gd name="T8" fmla="*/ 1 w 92"/>
                <a:gd name="T9" fmla="*/ 26 h 26"/>
                <a:gd name="T10" fmla="*/ 27 w 92"/>
                <a:gd name="T11" fmla="*/ 0 h 26"/>
                <a:gd name="T12" fmla="*/ 92 w 92"/>
                <a:gd name="T13" fmla="*/ 0 h 26"/>
                <a:gd name="T14" fmla="*/ 92 w 92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26">
                  <a:moveTo>
                    <a:pt x="92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11"/>
                    <a:pt x="13" y="0"/>
                    <a:pt x="27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DD8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id="{0857C320-B30F-4A30-BD3D-0E91583957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0" y="5197474"/>
              <a:ext cx="828675" cy="96838"/>
            </a:xfrm>
            <a:custGeom>
              <a:avLst/>
              <a:gdLst>
                <a:gd name="T0" fmla="*/ 195 w 221"/>
                <a:gd name="T1" fmla="*/ 0 h 26"/>
                <a:gd name="T2" fmla="*/ 0 w 221"/>
                <a:gd name="T3" fmla="*/ 0 h 26"/>
                <a:gd name="T4" fmla="*/ 0 w 221"/>
                <a:gd name="T5" fmla="*/ 0 h 26"/>
                <a:gd name="T6" fmla="*/ 195 w 221"/>
                <a:gd name="T7" fmla="*/ 0 h 26"/>
                <a:gd name="T8" fmla="*/ 221 w 221"/>
                <a:gd name="T9" fmla="*/ 26 h 26"/>
                <a:gd name="T10" fmla="*/ 221 w 221"/>
                <a:gd name="T11" fmla="*/ 26 h 26"/>
                <a:gd name="T12" fmla="*/ 221 w 221"/>
                <a:gd name="T13" fmla="*/ 26 h 26"/>
                <a:gd name="T14" fmla="*/ 195 w 221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26">
                  <a:moveTo>
                    <a:pt x="1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209" y="0"/>
                    <a:pt x="221" y="11"/>
                    <a:pt x="221" y="26"/>
                  </a:cubicBezTo>
                  <a:cubicBezTo>
                    <a:pt x="221" y="26"/>
                    <a:pt x="221" y="26"/>
                    <a:pt x="221" y="26"/>
                  </a:cubicBezTo>
                  <a:cubicBezTo>
                    <a:pt x="221" y="26"/>
                    <a:pt x="221" y="26"/>
                    <a:pt x="221" y="26"/>
                  </a:cubicBezTo>
                  <a:cubicBezTo>
                    <a:pt x="221" y="11"/>
                    <a:pt x="210" y="0"/>
                    <a:pt x="195" y="0"/>
                  </a:cubicBezTo>
                </a:path>
              </a:pathLst>
            </a:custGeom>
            <a:solidFill>
              <a:srgbClr val="1810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id="{485F3133-E469-431C-9D2D-75FB5AB68D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02325" y="5197474"/>
              <a:ext cx="1168400" cy="96838"/>
            </a:xfrm>
            <a:custGeom>
              <a:avLst/>
              <a:gdLst>
                <a:gd name="T0" fmla="*/ 286 w 312"/>
                <a:gd name="T1" fmla="*/ 0 h 26"/>
                <a:gd name="T2" fmla="*/ 91 w 312"/>
                <a:gd name="T3" fmla="*/ 0 h 26"/>
                <a:gd name="T4" fmla="*/ 26 w 312"/>
                <a:gd name="T5" fmla="*/ 0 h 26"/>
                <a:gd name="T6" fmla="*/ 0 w 312"/>
                <a:gd name="T7" fmla="*/ 26 h 26"/>
                <a:gd name="T8" fmla="*/ 312 w 312"/>
                <a:gd name="T9" fmla="*/ 26 h 26"/>
                <a:gd name="T10" fmla="*/ 286 w 312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26">
                  <a:moveTo>
                    <a:pt x="286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6"/>
                  </a:cubicBezTo>
                  <a:cubicBezTo>
                    <a:pt x="312" y="26"/>
                    <a:pt x="312" y="26"/>
                    <a:pt x="312" y="26"/>
                  </a:cubicBezTo>
                  <a:cubicBezTo>
                    <a:pt x="312" y="11"/>
                    <a:pt x="300" y="0"/>
                    <a:pt x="286" y="0"/>
                  </a:cubicBezTo>
                </a:path>
              </a:pathLst>
            </a:custGeom>
            <a:solidFill>
              <a:srgbClr val="C04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id="{02274BB5-71D6-47E6-8AC8-B94A5EC090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26163" y="5092699"/>
              <a:ext cx="704850" cy="119063"/>
            </a:xfrm>
            <a:custGeom>
              <a:avLst/>
              <a:gdLst>
                <a:gd name="T0" fmla="*/ 188 w 188"/>
                <a:gd name="T1" fmla="*/ 16 h 32"/>
                <a:gd name="T2" fmla="*/ 172 w 188"/>
                <a:gd name="T3" fmla="*/ 32 h 32"/>
                <a:gd name="T4" fmla="*/ 16 w 188"/>
                <a:gd name="T5" fmla="*/ 32 h 32"/>
                <a:gd name="T6" fmla="*/ 0 w 188"/>
                <a:gd name="T7" fmla="*/ 16 h 32"/>
                <a:gd name="T8" fmla="*/ 0 w 188"/>
                <a:gd name="T9" fmla="*/ 16 h 32"/>
                <a:gd name="T10" fmla="*/ 16 w 188"/>
                <a:gd name="T11" fmla="*/ 0 h 32"/>
                <a:gd name="T12" fmla="*/ 172 w 188"/>
                <a:gd name="T13" fmla="*/ 0 h 32"/>
                <a:gd name="T14" fmla="*/ 188 w 188"/>
                <a:gd name="T1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32">
                  <a:moveTo>
                    <a:pt x="188" y="16"/>
                  </a:moveTo>
                  <a:cubicBezTo>
                    <a:pt x="188" y="25"/>
                    <a:pt x="181" y="32"/>
                    <a:pt x="17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81" y="0"/>
                    <a:pt x="188" y="7"/>
                    <a:pt x="188" y="16"/>
                  </a:cubicBezTo>
                  <a:close/>
                </a:path>
              </a:pathLst>
            </a:custGeom>
            <a:solidFill>
              <a:srgbClr val="DD8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id="{07D02704-8A31-4391-8121-7DDA3444FF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9575" y="4467224"/>
              <a:ext cx="1466850" cy="801688"/>
            </a:xfrm>
            <a:custGeom>
              <a:avLst/>
              <a:gdLst>
                <a:gd name="T0" fmla="*/ 0 w 392"/>
                <a:gd name="T1" fmla="*/ 24 h 214"/>
                <a:gd name="T2" fmla="*/ 377 w 392"/>
                <a:gd name="T3" fmla="*/ 172 h 214"/>
                <a:gd name="T4" fmla="*/ 10 w 392"/>
                <a:gd name="T5" fmla="*/ 0 h 214"/>
                <a:gd name="T6" fmla="*/ 0 w 392"/>
                <a:gd name="T7" fmla="*/ 2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2" h="214">
                  <a:moveTo>
                    <a:pt x="0" y="24"/>
                  </a:moveTo>
                  <a:cubicBezTo>
                    <a:pt x="88" y="71"/>
                    <a:pt x="360" y="214"/>
                    <a:pt x="377" y="172"/>
                  </a:cubicBezTo>
                  <a:cubicBezTo>
                    <a:pt x="392" y="136"/>
                    <a:pt x="104" y="33"/>
                    <a:pt x="1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7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id="{1C1CF13A-000D-4A41-98CA-6D55792C64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3025" y="4329112"/>
              <a:ext cx="231775" cy="193675"/>
            </a:xfrm>
            <a:custGeom>
              <a:avLst/>
              <a:gdLst>
                <a:gd name="T0" fmla="*/ 62 w 62"/>
                <a:gd name="T1" fmla="*/ 12 h 52"/>
                <a:gd name="T2" fmla="*/ 5 w 62"/>
                <a:gd name="T3" fmla="*/ 13 h 52"/>
                <a:gd name="T4" fmla="*/ 45 w 62"/>
                <a:gd name="T5" fmla="*/ 52 h 52"/>
                <a:gd name="T6" fmla="*/ 62 w 62"/>
                <a:gd name="T7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52">
                  <a:moveTo>
                    <a:pt x="62" y="12"/>
                  </a:moveTo>
                  <a:cubicBezTo>
                    <a:pt x="33" y="3"/>
                    <a:pt x="10" y="0"/>
                    <a:pt x="5" y="13"/>
                  </a:cubicBezTo>
                  <a:cubicBezTo>
                    <a:pt x="0" y="24"/>
                    <a:pt x="18" y="38"/>
                    <a:pt x="45" y="52"/>
                  </a:cubicBezTo>
                  <a:cubicBezTo>
                    <a:pt x="62" y="12"/>
                    <a:pt x="62" y="12"/>
                    <a:pt x="62" y="12"/>
                  </a:cubicBezTo>
                </a:path>
              </a:pathLst>
            </a:custGeom>
            <a:solidFill>
              <a:srgbClr val="7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id="{5E859A84-7E0C-4E4B-93E8-05E6BCE4A4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9538" y="4194174"/>
              <a:ext cx="547688" cy="609600"/>
            </a:xfrm>
            <a:custGeom>
              <a:avLst/>
              <a:gdLst>
                <a:gd name="T0" fmla="*/ 345 w 345"/>
                <a:gd name="T1" fmla="*/ 94 h 384"/>
                <a:gd name="T2" fmla="*/ 220 w 345"/>
                <a:gd name="T3" fmla="*/ 384 h 384"/>
                <a:gd name="T4" fmla="*/ 0 w 345"/>
                <a:gd name="T5" fmla="*/ 290 h 384"/>
                <a:gd name="T6" fmla="*/ 125 w 345"/>
                <a:gd name="T7" fmla="*/ 0 h 384"/>
                <a:gd name="T8" fmla="*/ 345 w 345"/>
                <a:gd name="T9" fmla="*/ 9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84">
                  <a:moveTo>
                    <a:pt x="345" y="94"/>
                  </a:moveTo>
                  <a:lnTo>
                    <a:pt x="220" y="384"/>
                  </a:lnTo>
                  <a:lnTo>
                    <a:pt x="0" y="290"/>
                  </a:lnTo>
                  <a:lnTo>
                    <a:pt x="125" y="0"/>
                  </a:lnTo>
                  <a:lnTo>
                    <a:pt x="345" y="94"/>
                  </a:lnTo>
                  <a:close/>
                </a:path>
              </a:pathLst>
            </a:custGeom>
            <a:solidFill>
              <a:srgbClr val="DD8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id="{83AAE607-7974-42C8-B976-A68A68CF2B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9538" y="4194174"/>
              <a:ext cx="547688" cy="609600"/>
            </a:xfrm>
            <a:custGeom>
              <a:avLst/>
              <a:gdLst>
                <a:gd name="T0" fmla="*/ 345 w 345"/>
                <a:gd name="T1" fmla="*/ 94 h 384"/>
                <a:gd name="T2" fmla="*/ 220 w 345"/>
                <a:gd name="T3" fmla="*/ 384 h 384"/>
                <a:gd name="T4" fmla="*/ 0 w 345"/>
                <a:gd name="T5" fmla="*/ 290 h 384"/>
                <a:gd name="T6" fmla="*/ 125 w 345"/>
                <a:gd name="T7" fmla="*/ 0 h 384"/>
                <a:gd name="T8" fmla="*/ 345 w 345"/>
                <a:gd name="T9" fmla="*/ 9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84">
                  <a:moveTo>
                    <a:pt x="345" y="94"/>
                  </a:moveTo>
                  <a:lnTo>
                    <a:pt x="220" y="384"/>
                  </a:lnTo>
                  <a:lnTo>
                    <a:pt x="0" y="290"/>
                  </a:lnTo>
                  <a:lnTo>
                    <a:pt x="125" y="0"/>
                  </a:lnTo>
                  <a:lnTo>
                    <a:pt x="345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id="{DBCABC6F-D4BF-4C42-BECF-AACD84B2CB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97638" y="4265612"/>
              <a:ext cx="479425" cy="449263"/>
            </a:xfrm>
            <a:custGeom>
              <a:avLst/>
              <a:gdLst>
                <a:gd name="T0" fmla="*/ 80 w 302"/>
                <a:gd name="T1" fmla="*/ 0 h 283"/>
                <a:gd name="T2" fmla="*/ 0 w 302"/>
                <a:gd name="T3" fmla="*/ 186 h 283"/>
                <a:gd name="T4" fmla="*/ 222 w 302"/>
                <a:gd name="T5" fmla="*/ 283 h 283"/>
                <a:gd name="T6" fmla="*/ 302 w 302"/>
                <a:gd name="T7" fmla="*/ 96 h 283"/>
                <a:gd name="T8" fmla="*/ 80 w 302"/>
                <a:gd name="T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83">
                  <a:moveTo>
                    <a:pt x="80" y="0"/>
                  </a:moveTo>
                  <a:lnTo>
                    <a:pt x="0" y="186"/>
                  </a:lnTo>
                  <a:lnTo>
                    <a:pt x="222" y="283"/>
                  </a:lnTo>
                  <a:lnTo>
                    <a:pt x="302" y="9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CB7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id="{ACD48909-D199-4BA6-8315-87132385B8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97638" y="4265612"/>
              <a:ext cx="479425" cy="449263"/>
            </a:xfrm>
            <a:custGeom>
              <a:avLst/>
              <a:gdLst>
                <a:gd name="T0" fmla="*/ 80 w 302"/>
                <a:gd name="T1" fmla="*/ 0 h 283"/>
                <a:gd name="T2" fmla="*/ 0 w 302"/>
                <a:gd name="T3" fmla="*/ 186 h 283"/>
                <a:gd name="T4" fmla="*/ 222 w 302"/>
                <a:gd name="T5" fmla="*/ 283 h 283"/>
                <a:gd name="T6" fmla="*/ 302 w 302"/>
                <a:gd name="T7" fmla="*/ 96 h 283"/>
                <a:gd name="T8" fmla="*/ 80 w 302"/>
                <a:gd name="T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83">
                  <a:moveTo>
                    <a:pt x="80" y="0"/>
                  </a:moveTo>
                  <a:lnTo>
                    <a:pt x="0" y="186"/>
                  </a:lnTo>
                  <a:lnTo>
                    <a:pt x="222" y="283"/>
                  </a:lnTo>
                  <a:lnTo>
                    <a:pt x="302" y="96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id="{19ECAE5E-DAB7-4845-9450-4D6F955512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2375" y="4598987"/>
              <a:ext cx="592138" cy="425450"/>
            </a:xfrm>
            <a:custGeom>
              <a:avLst/>
              <a:gdLst>
                <a:gd name="T0" fmla="*/ 133 w 158"/>
                <a:gd name="T1" fmla="*/ 43 h 114"/>
                <a:gd name="T2" fmla="*/ 150 w 158"/>
                <a:gd name="T3" fmla="*/ 88 h 114"/>
                <a:gd name="T4" fmla="*/ 150 w 158"/>
                <a:gd name="T5" fmla="*/ 89 h 114"/>
                <a:gd name="T6" fmla="*/ 105 w 158"/>
                <a:gd name="T7" fmla="*/ 107 h 114"/>
                <a:gd name="T8" fmla="*/ 25 w 158"/>
                <a:gd name="T9" fmla="*/ 72 h 114"/>
                <a:gd name="T10" fmla="*/ 7 w 158"/>
                <a:gd name="T11" fmla="*/ 27 h 114"/>
                <a:gd name="T12" fmla="*/ 8 w 158"/>
                <a:gd name="T13" fmla="*/ 26 h 114"/>
                <a:gd name="T14" fmla="*/ 53 w 158"/>
                <a:gd name="T15" fmla="*/ 8 h 114"/>
                <a:gd name="T16" fmla="*/ 133 w 158"/>
                <a:gd name="T17" fmla="*/ 4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14">
                  <a:moveTo>
                    <a:pt x="133" y="43"/>
                  </a:moveTo>
                  <a:cubicBezTo>
                    <a:pt x="150" y="50"/>
                    <a:pt x="158" y="70"/>
                    <a:pt x="150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2" y="106"/>
                    <a:pt x="122" y="114"/>
                    <a:pt x="105" y="107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8" y="65"/>
                    <a:pt x="0" y="44"/>
                    <a:pt x="7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5" y="8"/>
                    <a:pt x="35" y="0"/>
                    <a:pt x="53" y="8"/>
                  </a:cubicBezTo>
                  <a:cubicBezTo>
                    <a:pt x="133" y="43"/>
                    <a:pt x="133" y="43"/>
                    <a:pt x="133" y="43"/>
                  </a:cubicBezTo>
                </a:path>
              </a:pathLst>
            </a:custGeom>
            <a:solidFill>
              <a:srgbClr val="DD8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2" name="Freeform 62">
              <a:extLst>
                <a:ext uri="{FF2B5EF4-FFF2-40B4-BE49-F238E27FC236}">
                  <a16:creationId xmlns:a16="http://schemas.microsoft.com/office/drawing/2014/main" id="{F3C17D1E-034F-4E23-9C2F-E10E2B38B3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50" y="3973512"/>
              <a:ext cx="592138" cy="427038"/>
            </a:xfrm>
            <a:custGeom>
              <a:avLst/>
              <a:gdLst>
                <a:gd name="T0" fmla="*/ 133 w 158"/>
                <a:gd name="T1" fmla="*/ 42 h 114"/>
                <a:gd name="T2" fmla="*/ 151 w 158"/>
                <a:gd name="T3" fmla="*/ 87 h 114"/>
                <a:gd name="T4" fmla="*/ 150 w 158"/>
                <a:gd name="T5" fmla="*/ 88 h 114"/>
                <a:gd name="T6" fmla="*/ 105 w 158"/>
                <a:gd name="T7" fmla="*/ 106 h 114"/>
                <a:gd name="T8" fmla="*/ 25 w 158"/>
                <a:gd name="T9" fmla="*/ 72 h 114"/>
                <a:gd name="T10" fmla="*/ 8 w 158"/>
                <a:gd name="T11" fmla="*/ 26 h 114"/>
                <a:gd name="T12" fmla="*/ 8 w 158"/>
                <a:gd name="T13" fmla="*/ 25 h 114"/>
                <a:gd name="T14" fmla="*/ 53 w 158"/>
                <a:gd name="T15" fmla="*/ 7 h 114"/>
                <a:gd name="T16" fmla="*/ 133 w 158"/>
                <a:gd name="T17" fmla="*/ 4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14">
                  <a:moveTo>
                    <a:pt x="133" y="42"/>
                  </a:moveTo>
                  <a:cubicBezTo>
                    <a:pt x="150" y="50"/>
                    <a:pt x="158" y="70"/>
                    <a:pt x="151" y="87"/>
                  </a:cubicBezTo>
                  <a:cubicBezTo>
                    <a:pt x="150" y="88"/>
                    <a:pt x="150" y="88"/>
                    <a:pt x="150" y="88"/>
                  </a:cubicBezTo>
                  <a:cubicBezTo>
                    <a:pt x="143" y="106"/>
                    <a:pt x="123" y="114"/>
                    <a:pt x="105" y="10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8" y="64"/>
                    <a:pt x="0" y="44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6" y="8"/>
                    <a:pt x="36" y="0"/>
                    <a:pt x="53" y="7"/>
                  </a:cubicBezTo>
                  <a:cubicBezTo>
                    <a:pt x="133" y="42"/>
                    <a:pt x="133" y="42"/>
                    <a:pt x="133" y="42"/>
                  </a:cubicBezTo>
                </a:path>
              </a:pathLst>
            </a:custGeom>
            <a:solidFill>
              <a:srgbClr val="DD8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3" name="Freeform 63">
              <a:extLst>
                <a:ext uri="{FF2B5EF4-FFF2-40B4-BE49-F238E27FC236}">
                  <a16:creationId xmlns:a16="http://schemas.microsoft.com/office/drawing/2014/main" id="{EE149434-052D-4D53-BD4C-C1D75571F4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2538" y="4616449"/>
              <a:ext cx="561975" cy="307975"/>
            </a:xfrm>
            <a:custGeom>
              <a:avLst/>
              <a:gdLst>
                <a:gd name="T0" fmla="*/ 31 w 150"/>
                <a:gd name="T1" fmla="*/ 0 h 82"/>
                <a:gd name="T2" fmla="*/ 0 w 150"/>
                <a:gd name="T3" fmla="*/ 20 h 82"/>
                <a:gd name="T4" fmla="*/ 143 w 150"/>
                <a:gd name="T5" fmla="*/ 82 h 82"/>
                <a:gd name="T6" fmla="*/ 125 w 150"/>
                <a:gd name="T7" fmla="*/ 38 h 82"/>
                <a:gd name="T8" fmla="*/ 125 w 150"/>
                <a:gd name="T9" fmla="*/ 38 h 82"/>
                <a:gd name="T10" fmla="*/ 45 w 150"/>
                <a:gd name="T11" fmla="*/ 3 h 82"/>
                <a:gd name="T12" fmla="*/ 45 w 150"/>
                <a:gd name="T13" fmla="*/ 3 h 82"/>
                <a:gd name="T14" fmla="*/ 31 w 150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82">
                  <a:moveTo>
                    <a:pt x="31" y="0"/>
                  </a:moveTo>
                  <a:cubicBezTo>
                    <a:pt x="18" y="0"/>
                    <a:pt x="5" y="8"/>
                    <a:pt x="0" y="20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50" y="65"/>
                    <a:pt x="142" y="45"/>
                    <a:pt x="125" y="38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0" y="1"/>
                    <a:pt x="36" y="0"/>
                    <a:pt x="3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4" name="Freeform 64">
              <a:extLst>
                <a:ext uri="{FF2B5EF4-FFF2-40B4-BE49-F238E27FC236}">
                  <a16:creationId xmlns:a16="http://schemas.microsoft.com/office/drawing/2014/main" id="{A98D83B1-D498-41A8-B062-A2C55FBDE4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50" y="4073524"/>
              <a:ext cx="561975" cy="307975"/>
            </a:xfrm>
            <a:custGeom>
              <a:avLst/>
              <a:gdLst>
                <a:gd name="T0" fmla="*/ 7 w 150"/>
                <a:gd name="T1" fmla="*/ 0 h 82"/>
                <a:gd name="T2" fmla="*/ 25 w 150"/>
                <a:gd name="T3" fmla="*/ 45 h 82"/>
                <a:gd name="T4" fmla="*/ 105 w 150"/>
                <a:gd name="T5" fmla="*/ 79 h 82"/>
                <a:gd name="T6" fmla="*/ 119 w 150"/>
                <a:gd name="T7" fmla="*/ 82 h 82"/>
                <a:gd name="T8" fmla="*/ 150 w 150"/>
                <a:gd name="T9" fmla="*/ 62 h 82"/>
                <a:gd name="T10" fmla="*/ 7 w 15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2">
                  <a:moveTo>
                    <a:pt x="7" y="0"/>
                  </a:moveTo>
                  <a:cubicBezTo>
                    <a:pt x="0" y="17"/>
                    <a:pt x="8" y="37"/>
                    <a:pt x="25" y="45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10" y="81"/>
                    <a:pt x="114" y="82"/>
                    <a:pt x="119" y="82"/>
                  </a:cubicBezTo>
                  <a:cubicBezTo>
                    <a:pt x="132" y="82"/>
                    <a:pt x="144" y="74"/>
                    <a:pt x="150" y="62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5" name="Freeform 65">
              <a:extLst>
                <a:ext uri="{FF2B5EF4-FFF2-40B4-BE49-F238E27FC236}">
                  <a16:creationId xmlns:a16="http://schemas.microsoft.com/office/drawing/2014/main" id="{30FA33D6-1252-434B-8B79-0AA6EB86E1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07413" y="5286375"/>
              <a:ext cx="479425" cy="104775"/>
            </a:xfrm>
            <a:custGeom>
              <a:avLst/>
              <a:gdLst>
                <a:gd name="T0" fmla="*/ 128 w 128"/>
                <a:gd name="T1" fmla="*/ 16 h 28"/>
                <a:gd name="T2" fmla="*/ 116 w 128"/>
                <a:gd name="T3" fmla="*/ 28 h 28"/>
                <a:gd name="T4" fmla="*/ 12 w 128"/>
                <a:gd name="T5" fmla="*/ 28 h 28"/>
                <a:gd name="T6" fmla="*/ 0 w 128"/>
                <a:gd name="T7" fmla="*/ 16 h 28"/>
                <a:gd name="T8" fmla="*/ 0 w 128"/>
                <a:gd name="T9" fmla="*/ 12 h 28"/>
                <a:gd name="T10" fmla="*/ 12 w 128"/>
                <a:gd name="T11" fmla="*/ 0 h 28"/>
                <a:gd name="T12" fmla="*/ 116 w 128"/>
                <a:gd name="T13" fmla="*/ 0 h 28"/>
                <a:gd name="T14" fmla="*/ 128 w 128"/>
                <a:gd name="T15" fmla="*/ 12 h 28"/>
                <a:gd name="T16" fmla="*/ 128 w 128"/>
                <a:gd name="T1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8">
                  <a:moveTo>
                    <a:pt x="128" y="16"/>
                  </a:moveTo>
                  <a:cubicBezTo>
                    <a:pt x="128" y="23"/>
                    <a:pt x="123" y="28"/>
                    <a:pt x="116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23"/>
                    <a:pt x="0" y="1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3" y="0"/>
                    <a:pt x="128" y="5"/>
                    <a:pt x="128" y="12"/>
                  </a:cubicBezTo>
                  <a:cubicBezTo>
                    <a:pt x="128" y="16"/>
                    <a:pt x="128" y="16"/>
                    <a:pt x="128" y="16"/>
                  </a:cubicBezTo>
                </a:path>
              </a:pathLst>
            </a:custGeom>
            <a:solidFill>
              <a:srgbClr val="F6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6" name="Freeform 66">
              <a:extLst>
                <a:ext uri="{FF2B5EF4-FFF2-40B4-BE49-F238E27FC236}">
                  <a16:creationId xmlns:a16="http://schemas.microsoft.com/office/drawing/2014/main" id="{DF67B347-5B68-4AFF-9B1C-C45CE65877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5013324"/>
              <a:ext cx="1581150" cy="382588"/>
            </a:xfrm>
            <a:custGeom>
              <a:avLst/>
              <a:gdLst>
                <a:gd name="T0" fmla="*/ 0 w 422"/>
                <a:gd name="T1" fmla="*/ 60 h 102"/>
                <a:gd name="T2" fmla="*/ 127 w 422"/>
                <a:gd name="T3" fmla="*/ 3 h 102"/>
                <a:gd name="T4" fmla="*/ 355 w 422"/>
                <a:gd name="T5" fmla="*/ 37 h 102"/>
                <a:gd name="T6" fmla="*/ 422 w 422"/>
                <a:gd name="T7" fmla="*/ 102 h 102"/>
                <a:gd name="T8" fmla="*/ 0 w 422"/>
                <a:gd name="T9" fmla="*/ 86 h 102"/>
                <a:gd name="T10" fmla="*/ 0 w 422"/>
                <a:gd name="T1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102">
                  <a:moveTo>
                    <a:pt x="0" y="60"/>
                  </a:moveTo>
                  <a:cubicBezTo>
                    <a:pt x="0" y="60"/>
                    <a:pt x="30" y="0"/>
                    <a:pt x="127" y="3"/>
                  </a:cubicBezTo>
                  <a:cubicBezTo>
                    <a:pt x="223" y="5"/>
                    <a:pt x="303" y="38"/>
                    <a:pt x="355" y="37"/>
                  </a:cubicBezTo>
                  <a:cubicBezTo>
                    <a:pt x="422" y="102"/>
                    <a:pt x="422" y="102"/>
                    <a:pt x="422" y="10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60"/>
                    <a:pt x="0" y="60"/>
                    <a:pt x="0" y="60"/>
                  </a:cubicBezTo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7" name="Freeform 67">
              <a:extLst>
                <a:ext uri="{FF2B5EF4-FFF2-40B4-BE49-F238E27FC236}">
                  <a16:creationId xmlns:a16="http://schemas.microsoft.com/office/drawing/2014/main" id="{7EA1E45D-147C-4B0A-B13C-4ACE68CD99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9625" y="5013324"/>
              <a:ext cx="1573213" cy="382588"/>
            </a:xfrm>
            <a:custGeom>
              <a:avLst/>
              <a:gdLst>
                <a:gd name="T0" fmla="*/ 420 w 420"/>
                <a:gd name="T1" fmla="*/ 60 h 102"/>
                <a:gd name="T2" fmla="*/ 296 w 420"/>
                <a:gd name="T3" fmla="*/ 3 h 102"/>
                <a:gd name="T4" fmla="*/ 69 w 420"/>
                <a:gd name="T5" fmla="*/ 37 h 102"/>
                <a:gd name="T6" fmla="*/ 0 w 420"/>
                <a:gd name="T7" fmla="*/ 102 h 102"/>
                <a:gd name="T8" fmla="*/ 420 w 420"/>
                <a:gd name="T9" fmla="*/ 86 h 102"/>
                <a:gd name="T10" fmla="*/ 420 w 420"/>
                <a:gd name="T1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" h="102">
                  <a:moveTo>
                    <a:pt x="420" y="60"/>
                  </a:moveTo>
                  <a:cubicBezTo>
                    <a:pt x="420" y="60"/>
                    <a:pt x="393" y="0"/>
                    <a:pt x="296" y="3"/>
                  </a:cubicBezTo>
                  <a:cubicBezTo>
                    <a:pt x="200" y="5"/>
                    <a:pt x="104" y="41"/>
                    <a:pt x="69" y="37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420" y="86"/>
                    <a:pt x="420" y="86"/>
                    <a:pt x="420" y="86"/>
                  </a:cubicBezTo>
                  <a:cubicBezTo>
                    <a:pt x="420" y="60"/>
                    <a:pt x="420" y="60"/>
                    <a:pt x="420" y="60"/>
                  </a:cubicBezTo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8" name="Freeform 68">
              <a:extLst>
                <a:ext uri="{FF2B5EF4-FFF2-40B4-BE49-F238E27FC236}">
                  <a16:creationId xmlns:a16="http://schemas.microsoft.com/office/drawing/2014/main" id="{54AE58CB-BA53-4A39-AFB6-AC304B3FDE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77075" y="5305425"/>
              <a:ext cx="3317875" cy="123825"/>
            </a:xfrm>
            <a:custGeom>
              <a:avLst/>
              <a:gdLst>
                <a:gd name="T0" fmla="*/ 877 w 886"/>
                <a:gd name="T1" fmla="*/ 27 h 33"/>
                <a:gd name="T2" fmla="*/ 877 w 886"/>
                <a:gd name="T3" fmla="*/ 27 h 33"/>
                <a:gd name="T4" fmla="*/ 511 w 886"/>
                <a:gd name="T5" fmla="*/ 22 h 33"/>
                <a:gd name="T6" fmla="*/ 511 w 886"/>
                <a:gd name="T7" fmla="*/ 23 h 33"/>
                <a:gd name="T8" fmla="*/ 442 w 886"/>
                <a:gd name="T9" fmla="*/ 32 h 33"/>
                <a:gd name="T10" fmla="*/ 377 w 886"/>
                <a:gd name="T11" fmla="*/ 24 h 33"/>
                <a:gd name="T12" fmla="*/ 376 w 886"/>
                <a:gd name="T13" fmla="*/ 23 h 33"/>
                <a:gd name="T14" fmla="*/ 9 w 886"/>
                <a:gd name="T15" fmla="*/ 33 h 33"/>
                <a:gd name="T16" fmla="*/ 0 w 886"/>
                <a:gd name="T17" fmla="*/ 25 h 33"/>
                <a:gd name="T18" fmla="*/ 8 w 886"/>
                <a:gd name="T19" fmla="*/ 17 h 33"/>
                <a:gd name="T20" fmla="*/ 384 w 886"/>
                <a:gd name="T21" fmla="*/ 0 h 33"/>
                <a:gd name="T22" fmla="*/ 392 w 886"/>
                <a:gd name="T23" fmla="*/ 5 h 33"/>
                <a:gd name="T24" fmla="*/ 392 w 886"/>
                <a:gd name="T25" fmla="*/ 11 h 33"/>
                <a:gd name="T26" fmla="*/ 442 w 886"/>
                <a:gd name="T27" fmla="*/ 17 h 33"/>
                <a:gd name="T28" fmla="*/ 496 w 886"/>
                <a:gd name="T29" fmla="*/ 10 h 33"/>
                <a:gd name="T30" fmla="*/ 497 w 886"/>
                <a:gd name="T31" fmla="*/ 4 h 33"/>
                <a:gd name="T32" fmla="*/ 504 w 886"/>
                <a:gd name="T33" fmla="*/ 0 h 33"/>
                <a:gd name="T34" fmla="*/ 878 w 886"/>
                <a:gd name="T35" fmla="*/ 17 h 33"/>
                <a:gd name="T36" fmla="*/ 885 w 886"/>
                <a:gd name="T37" fmla="*/ 22 h 33"/>
                <a:gd name="T38" fmla="*/ 877 w 886"/>
                <a:gd name="T3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6" h="33">
                  <a:moveTo>
                    <a:pt x="877" y="27"/>
                  </a:moveTo>
                  <a:cubicBezTo>
                    <a:pt x="877" y="27"/>
                    <a:pt x="877" y="27"/>
                    <a:pt x="877" y="27"/>
                  </a:cubicBezTo>
                  <a:cubicBezTo>
                    <a:pt x="511" y="22"/>
                    <a:pt x="511" y="22"/>
                    <a:pt x="511" y="22"/>
                  </a:cubicBezTo>
                  <a:cubicBezTo>
                    <a:pt x="511" y="23"/>
                    <a:pt x="511" y="22"/>
                    <a:pt x="511" y="23"/>
                  </a:cubicBezTo>
                  <a:cubicBezTo>
                    <a:pt x="507" y="30"/>
                    <a:pt x="495" y="32"/>
                    <a:pt x="442" y="32"/>
                  </a:cubicBezTo>
                  <a:cubicBezTo>
                    <a:pt x="390" y="32"/>
                    <a:pt x="380" y="32"/>
                    <a:pt x="377" y="24"/>
                  </a:cubicBezTo>
                  <a:cubicBezTo>
                    <a:pt x="376" y="23"/>
                    <a:pt x="376" y="23"/>
                    <a:pt x="376" y="2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33"/>
                    <a:pt x="1" y="30"/>
                    <a:pt x="0" y="25"/>
                  </a:cubicBezTo>
                  <a:cubicBezTo>
                    <a:pt x="0" y="21"/>
                    <a:pt x="4" y="17"/>
                    <a:pt x="8" y="17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388" y="0"/>
                    <a:pt x="391" y="2"/>
                    <a:pt x="392" y="5"/>
                  </a:cubicBezTo>
                  <a:cubicBezTo>
                    <a:pt x="393" y="7"/>
                    <a:pt x="393" y="9"/>
                    <a:pt x="392" y="11"/>
                  </a:cubicBezTo>
                  <a:cubicBezTo>
                    <a:pt x="396" y="13"/>
                    <a:pt x="407" y="17"/>
                    <a:pt x="442" y="17"/>
                  </a:cubicBezTo>
                  <a:cubicBezTo>
                    <a:pt x="482" y="17"/>
                    <a:pt x="493" y="12"/>
                    <a:pt x="496" y="10"/>
                  </a:cubicBezTo>
                  <a:cubicBezTo>
                    <a:pt x="495" y="8"/>
                    <a:pt x="496" y="6"/>
                    <a:pt x="497" y="4"/>
                  </a:cubicBezTo>
                  <a:cubicBezTo>
                    <a:pt x="498" y="1"/>
                    <a:pt x="501" y="0"/>
                    <a:pt x="504" y="0"/>
                  </a:cubicBezTo>
                  <a:cubicBezTo>
                    <a:pt x="878" y="17"/>
                    <a:pt x="878" y="17"/>
                    <a:pt x="878" y="17"/>
                  </a:cubicBezTo>
                  <a:cubicBezTo>
                    <a:pt x="882" y="17"/>
                    <a:pt x="886" y="18"/>
                    <a:pt x="885" y="22"/>
                  </a:cubicBezTo>
                  <a:cubicBezTo>
                    <a:pt x="885" y="27"/>
                    <a:pt x="882" y="27"/>
                    <a:pt x="877" y="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9" name="Freeform 69">
              <a:extLst>
                <a:ext uri="{FF2B5EF4-FFF2-40B4-BE49-F238E27FC236}">
                  <a16:creationId xmlns:a16="http://schemas.microsoft.com/office/drawing/2014/main" id="{CE378590-367E-4274-A81B-8932F8DCEB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0613" y="4897437"/>
              <a:ext cx="1309688" cy="352425"/>
            </a:xfrm>
            <a:custGeom>
              <a:avLst/>
              <a:gdLst>
                <a:gd name="T0" fmla="*/ 0 w 350"/>
                <a:gd name="T1" fmla="*/ 87 h 94"/>
                <a:gd name="T2" fmla="*/ 2 w 350"/>
                <a:gd name="T3" fmla="*/ 84 h 94"/>
                <a:gd name="T4" fmla="*/ 8 w 350"/>
                <a:gd name="T5" fmla="*/ 73 h 94"/>
                <a:gd name="T6" fmla="*/ 14 w 350"/>
                <a:gd name="T7" fmla="*/ 66 h 94"/>
                <a:gd name="T8" fmla="*/ 20 w 350"/>
                <a:gd name="T9" fmla="*/ 58 h 94"/>
                <a:gd name="T10" fmla="*/ 28 w 350"/>
                <a:gd name="T11" fmla="*/ 49 h 94"/>
                <a:gd name="T12" fmla="*/ 38 w 350"/>
                <a:gd name="T13" fmla="*/ 40 h 94"/>
                <a:gd name="T14" fmla="*/ 50 w 350"/>
                <a:gd name="T15" fmla="*/ 32 h 94"/>
                <a:gd name="T16" fmla="*/ 63 w 350"/>
                <a:gd name="T17" fmla="*/ 24 h 94"/>
                <a:gd name="T18" fmla="*/ 77 w 350"/>
                <a:gd name="T19" fmla="*/ 17 h 94"/>
                <a:gd name="T20" fmla="*/ 93 w 350"/>
                <a:gd name="T21" fmla="*/ 11 h 94"/>
                <a:gd name="T22" fmla="*/ 110 w 350"/>
                <a:gd name="T23" fmla="*/ 7 h 94"/>
                <a:gd name="T24" fmla="*/ 119 w 350"/>
                <a:gd name="T25" fmla="*/ 5 h 94"/>
                <a:gd name="T26" fmla="*/ 127 w 350"/>
                <a:gd name="T27" fmla="*/ 3 h 94"/>
                <a:gd name="T28" fmla="*/ 163 w 350"/>
                <a:gd name="T29" fmla="*/ 0 h 94"/>
                <a:gd name="T30" fmla="*/ 199 w 350"/>
                <a:gd name="T31" fmla="*/ 1 h 94"/>
                <a:gd name="T32" fmla="*/ 233 w 350"/>
                <a:gd name="T33" fmla="*/ 4 h 94"/>
                <a:gd name="T34" fmla="*/ 265 w 350"/>
                <a:gd name="T35" fmla="*/ 10 h 94"/>
                <a:gd name="T36" fmla="*/ 293 w 350"/>
                <a:gd name="T37" fmla="*/ 16 h 94"/>
                <a:gd name="T38" fmla="*/ 334 w 350"/>
                <a:gd name="T39" fmla="*/ 28 h 94"/>
                <a:gd name="T40" fmla="*/ 346 w 350"/>
                <a:gd name="T41" fmla="*/ 32 h 94"/>
                <a:gd name="T42" fmla="*/ 350 w 350"/>
                <a:gd name="T43" fmla="*/ 34 h 94"/>
                <a:gd name="T44" fmla="*/ 343 w 350"/>
                <a:gd name="T45" fmla="*/ 52 h 94"/>
                <a:gd name="T46" fmla="*/ 339 w 350"/>
                <a:gd name="T47" fmla="*/ 51 h 94"/>
                <a:gd name="T48" fmla="*/ 328 w 350"/>
                <a:gd name="T49" fmla="*/ 47 h 94"/>
                <a:gd name="T50" fmla="*/ 288 w 350"/>
                <a:gd name="T51" fmla="*/ 34 h 94"/>
                <a:gd name="T52" fmla="*/ 261 w 350"/>
                <a:gd name="T53" fmla="*/ 28 h 94"/>
                <a:gd name="T54" fmla="*/ 230 w 350"/>
                <a:gd name="T55" fmla="*/ 22 h 94"/>
                <a:gd name="T56" fmla="*/ 198 w 350"/>
                <a:gd name="T57" fmla="*/ 18 h 94"/>
                <a:gd name="T58" fmla="*/ 163 w 350"/>
                <a:gd name="T59" fmla="*/ 16 h 94"/>
                <a:gd name="T60" fmla="*/ 130 w 350"/>
                <a:gd name="T61" fmla="*/ 19 h 94"/>
                <a:gd name="T62" fmla="*/ 121 w 350"/>
                <a:gd name="T63" fmla="*/ 20 h 94"/>
                <a:gd name="T64" fmla="*/ 113 w 350"/>
                <a:gd name="T65" fmla="*/ 21 h 94"/>
                <a:gd name="T66" fmla="*/ 98 w 350"/>
                <a:gd name="T67" fmla="*/ 25 h 94"/>
                <a:gd name="T68" fmla="*/ 83 w 350"/>
                <a:gd name="T69" fmla="*/ 30 h 94"/>
                <a:gd name="T70" fmla="*/ 69 w 350"/>
                <a:gd name="T71" fmla="*/ 36 h 94"/>
                <a:gd name="T72" fmla="*/ 57 w 350"/>
                <a:gd name="T73" fmla="*/ 43 h 94"/>
                <a:gd name="T74" fmla="*/ 47 w 350"/>
                <a:gd name="T75" fmla="*/ 51 h 94"/>
                <a:gd name="T76" fmla="*/ 37 w 350"/>
                <a:gd name="T77" fmla="*/ 58 h 94"/>
                <a:gd name="T78" fmla="*/ 30 w 350"/>
                <a:gd name="T79" fmla="*/ 66 h 94"/>
                <a:gd name="T80" fmla="*/ 24 w 350"/>
                <a:gd name="T81" fmla="*/ 74 h 94"/>
                <a:gd name="T82" fmla="*/ 19 w 350"/>
                <a:gd name="T83" fmla="*/ 80 h 94"/>
                <a:gd name="T84" fmla="*/ 13 w 350"/>
                <a:gd name="T85" fmla="*/ 90 h 94"/>
                <a:gd name="T86" fmla="*/ 11 w 350"/>
                <a:gd name="T87" fmla="*/ 94 h 94"/>
                <a:gd name="T88" fmla="*/ 0 w 350"/>
                <a:gd name="T89" fmla="*/ 8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0" h="94">
                  <a:moveTo>
                    <a:pt x="0" y="87"/>
                  </a:moveTo>
                  <a:cubicBezTo>
                    <a:pt x="0" y="87"/>
                    <a:pt x="1" y="86"/>
                    <a:pt x="2" y="84"/>
                  </a:cubicBezTo>
                  <a:cubicBezTo>
                    <a:pt x="4" y="81"/>
                    <a:pt x="6" y="78"/>
                    <a:pt x="8" y="73"/>
                  </a:cubicBezTo>
                  <a:cubicBezTo>
                    <a:pt x="10" y="71"/>
                    <a:pt x="12" y="69"/>
                    <a:pt x="14" y="66"/>
                  </a:cubicBezTo>
                  <a:cubicBezTo>
                    <a:pt x="16" y="63"/>
                    <a:pt x="18" y="61"/>
                    <a:pt x="20" y="58"/>
                  </a:cubicBezTo>
                  <a:cubicBezTo>
                    <a:pt x="23" y="55"/>
                    <a:pt x="25" y="52"/>
                    <a:pt x="28" y="49"/>
                  </a:cubicBezTo>
                  <a:cubicBezTo>
                    <a:pt x="31" y="46"/>
                    <a:pt x="35" y="43"/>
                    <a:pt x="38" y="40"/>
                  </a:cubicBezTo>
                  <a:cubicBezTo>
                    <a:pt x="42" y="37"/>
                    <a:pt x="46" y="35"/>
                    <a:pt x="50" y="32"/>
                  </a:cubicBezTo>
                  <a:cubicBezTo>
                    <a:pt x="54" y="29"/>
                    <a:pt x="58" y="27"/>
                    <a:pt x="63" y="24"/>
                  </a:cubicBezTo>
                  <a:cubicBezTo>
                    <a:pt x="68" y="21"/>
                    <a:pt x="72" y="19"/>
                    <a:pt x="77" y="17"/>
                  </a:cubicBezTo>
                  <a:cubicBezTo>
                    <a:pt x="83" y="15"/>
                    <a:pt x="88" y="13"/>
                    <a:pt x="93" y="11"/>
                  </a:cubicBezTo>
                  <a:cubicBezTo>
                    <a:pt x="99" y="10"/>
                    <a:pt x="104" y="8"/>
                    <a:pt x="110" y="7"/>
                  </a:cubicBezTo>
                  <a:cubicBezTo>
                    <a:pt x="113" y="6"/>
                    <a:pt x="116" y="5"/>
                    <a:pt x="119" y="5"/>
                  </a:cubicBezTo>
                  <a:cubicBezTo>
                    <a:pt x="121" y="4"/>
                    <a:pt x="124" y="4"/>
                    <a:pt x="127" y="3"/>
                  </a:cubicBezTo>
                  <a:cubicBezTo>
                    <a:pt x="139" y="1"/>
                    <a:pt x="151" y="1"/>
                    <a:pt x="163" y="0"/>
                  </a:cubicBezTo>
                  <a:cubicBezTo>
                    <a:pt x="175" y="0"/>
                    <a:pt x="187" y="0"/>
                    <a:pt x="199" y="1"/>
                  </a:cubicBezTo>
                  <a:cubicBezTo>
                    <a:pt x="211" y="1"/>
                    <a:pt x="222" y="3"/>
                    <a:pt x="233" y="4"/>
                  </a:cubicBezTo>
                  <a:cubicBezTo>
                    <a:pt x="244" y="6"/>
                    <a:pt x="255" y="8"/>
                    <a:pt x="265" y="10"/>
                  </a:cubicBezTo>
                  <a:cubicBezTo>
                    <a:pt x="275" y="12"/>
                    <a:pt x="284" y="14"/>
                    <a:pt x="293" y="16"/>
                  </a:cubicBezTo>
                  <a:cubicBezTo>
                    <a:pt x="310" y="20"/>
                    <a:pt x="324" y="25"/>
                    <a:pt x="334" y="28"/>
                  </a:cubicBezTo>
                  <a:cubicBezTo>
                    <a:pt x="339" y="30"/>
                    <a:pt x="343" y="31"/>
                    <a:pt x="346" y="32"/>
                  </a:cubicBezTo>
                  <a:cubicBezTo>
                    <a:pt x="349" y="33"/>
                    <a:pt x="350" y="34"/>
                    <a:pt x="350" y="34"/>
                  </a:cubicBezTo>
                  <a:cubicBezTo>
                    <a:pt x="343" y="52"/>
                    <a:pt x="343" y="52"/>
                    <a:pt x="343" y="52"/>
                  </a:cubicBezTo>
                  <a:cubicBezTo>
                    <a:pt x="343" y="52"/>
                    <a:pt x="341" y="52"/>
                    <a:pt x="339" y="51"/>
                  </a:cubicBezTo>
                  <a:cubicBezTo>
                    <a:pt x="336" y="50"/>
                    <a:pt x="333" y="49"/>
                    <a:pt x="328" y="47"/>
                  </a:cubicBezTo>
                  <a:cubicBezTo>
                    <a:pt x="319" y="44"/>
                    <a:pt x="305" y="39"/>
                    <a:pt x="288" y="34"/>
                  </a:cubicBezTo>
                  <a:cubicBezTo>
                    <a:pt x="280" y="32"/>
                    <a:pt x="271" y="30"/>
                    <a:pt x="261" y="28"/>
                  </a:cubicBezTo>
                  <a:cubicBezTo>
                    <a:pt x="251" y="26"/>
                    <a:pt x="241" y="24"/>
                    <a:pt x="230" y="22"/>
                  </a:cubicBezTo>
                  <a:cubicBezTo>
                    <a:pt x="220" y="20"/>
                    <a:pt x="209" y="19"/>
                    <a:pt x="198" y="18"/>
                  </a:cubicBezTo>
                  <a:cubicBezTo>
                    <a:pt x="186" y="17"/>
                    <a:pt x="175" y="16"/>
                    <a:pt x="163" y="16"/>
                  </a:cubicBezTo>
                  <a:cubicBezTo>
                    <a:pt x="152" y="16"/>
                    <a:pt x="141" y="17"/>
                    <a:pt x="130" y="19"/>
                  </a:cubicBezTo>
                  <a:cubicBezTo>
                    <a:pt x="127" y="19"/>
                    <a:pt x="124" y="19"/>
                    <a:pt x="121" y="20"/>
                  </a:cubicBezTo>
                  <a:cubicBezTo>
                    <a:pt x="119" y="20"/>
                    <a:pt x="116" y="21"/>
                    <a:pt x="113" y="21"/>
                  </a:cubicBezTo>
                  <a:cubicBezTo>
                    <a:pt x="108" y="22"/>
                    <a:pt x="103" y="24"/>
                    <a:pt x="98" y="25"/>
                  </a:cubicBezTo>
                  <a:cubicBezTo>
                    <a:pt x="92" y="26"/>
                    <a:pt x="88" y="29"/>
                    <a:pt x="83" y="30"/>
                  </a:cubicBezTo>
                  <a:cubicBezTo>
                    <a:pt x="78" y="32"/>
                    <a:pt x="74" y="34"/>
                    <a:pt x="69" y="36"/>
                  </a:cubicBezTo>
                  <a:cubicBezTo>
                    <a:pt x="65" y="39"/>
                    <a:pt x="61" y="41"/>
                    <a:pt x="57" y="43"/>
                  </a:cubicBezTo>
                  <a:cubicBezTo>
                    <a:pt x="53" y="46"/>
                    <a:pt x="50" y="48"/>
                    <a:pt x="47" y="51"/>
                  </a:cubicBezTo>
                  <a:cubicBezTo>
                    <a:pt x="43" y="53"/>
                    <a:pt x="40" y="56"/>
                    <a:pt x="37" y="58"/>
                  </a:cubicBezTo>
                  <a:cubicBezTo>
                    <a:pt x="35" y="61"/>
                    <a:pt x="32" y="64"/>
                    <a:pt x="30" y="66"/>
                  </a:cubicBezTo>
                  <a:cubicBezTo>
                    <a:pt x="27" y="69"/>
                    <a:pt x="26" y="71"/>
                    <a:pt x="24" y="74"/>
                  </a:cubicBezTo>
                  <a:cubicBezTo>
                    <a:pt x="22" y="76"/>
                    <a:pt x="21" y="78"/>
                    <a:pt x="19" y="80"/>
                  </a:cubicBezTo>
                  <a:cubicBezTo>
                    <a:pt x="16" y="84"/>
                    <a:pt x="14" y="88"/>
                    <a:pt x="13" y="90"/>
                  </a:cubicBezTo>
                  <a:cubicBezTo>
                    <a:pt x="12" y="92"/>
                    <a:pt x="11" y="94"/>
                    <a:pt x="11" y="94"/>
                  </a:cubicBezTo>
                  <a:cubicBezTo>
                    <a:pt x="0" y="87"/>
                    <a:pt x="0" y="87"/>
                    <a:pt x="0" y="87"/>
                  </a:cubicBezTo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0" name="Freeform 70">
              <a:extLst>
                <a:ext uri="{FF2B5EF4-FFF2-40B4-BE49-F238E27FC236}">
                  <a16:creationId xmlns:a16="http://schemas.microsoft.com/office/drawing/2014/main" id="{CB6E421B-462C-4051-AFA6-B6EBA99877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0613" y="4721224"/>
              <a:ext cx="1190625" cy="520700"/>
            </a:xfrm>
            <a:custGeom>
              <a:avLst/>
              <a:gdLst>
                <a:gd name="T0" fmla="*/ 314 w 318"/>
                <a:gd name="T1" fmla="*/ 30 h 139"/>
                <a:gd name="T2" fmla="*/ 310 w 318"/>
                <a:gd name="T3" fmla="*/ 29 h 139"/>
                <a:gd name="T4" fmla="*/ 299 w 318"/>
                <a:gd name="T5" fmla="*/ 28 h 139"/>
                <a:gd name="T6" fmla="*/ 258 w 318"/>
                <a:gd name="T7" fmla="*/ 24 h 139"/>
                <a:gd name="T8" fmla="*/ 231 w 318"/>
                <a:gd name="T9" fmla="*/ 23 h 139"/>
                <a:gd name="T10" fmla="*/ 201 w 318"/>
                <a:gd name="T11" fmla="*/ 23 h 139"/>
                <a:gd name="T12" fmla="*/ 168 w 318"/>
                <a:gd name="T13" fmla="*/ 26 h 139"/>
                <a:gd name="T14" fmla="*/ 152 w 318"/>
                <a:gd name="T15" fmla="*/ 28 h 139"/>
                <a:gd name="T16" fmla="*/ 136 w 318"/>
                <a:gd name="T17" fmla="*/ 31 h 139"/>
                <a:gd name="T18" fmla="*/ 119 w 318"/>
                <a:gd name="T19" fmla="*/ 35 h 139"/>
                <a:gd name="T20" fmla="*/ 104 w 318"/>
                <a:gd name="T21" fmla="*/ 40 h 139"/>
                <a:gd name="T22" fmla="*/ 89 w 318"/>
                <a:gd name="T23" fmla="*/ 46 h 139"/>
                <a:gd name="T24" fmla="*/ 82 w 318"/>
                <a:gd name="T25" fmla="*/ 49 h 139"/>
                <a:gd name="T26" fmla="*/ 75 w 318"/>
                <a:gd name="T27" fmla="*/ 53 h 139"/>
                <a:gd name="T28" fmla="*/ 62 w 318"/>
                <a:gd name="T29" fmla="*/ 61 h 139"/>
                <a:gd name="T30" fmla="*/ 51 w 318"/>
                <a:gd name="T31" fmla="*/ 70 h 139"/>
                <a:gd name="T32" fmla="*/ 41 w 318"/>
                <a:gd name="T33" fmla="*/ 79 h 139"/>
                <a:gd name="T34" fmla="*/ 33 w 318"/>
                <a:gd name="T35" fmla="*/ 89 h 139"/>
                <a:gd name="T36" fmla="*/ 26 w 318"/>
                <a:gd name="T37" fmla="*/ 99 h 139"/>
                <a:gd name="T38" fmla="*/ 22 w 318"/>
                <a:gd name="T39" fmla="*/ 108 h 139"/>
                <a:gd name="T40" fmla="*/ 18 w 318"/>
                <a:gd name="T41" fmla="*/ 117 h 139"/>
                <a:gd name="T42" fmla="*/ 15 w 318"/>
                <a:gd name="T43" fmla="*/ 124 h 139"/>
                <a:gd name="T44" fmla="*/ 12 w 318"/>
                <a:gd name="T45" fmla="*/ 139 h 139"/>
                <a:gd name="T46" fmla="*/ 0 w 318"/>
                <a:gd name="T47" fmla="*/ 136 h 139"/>
                <a:gd name="T48" fmla="*/ 3 w 318"/>
                <a:gd name="T49" fmla="*/ 120 h 139"/>
                <a:gd name="T50" fmla="*/ 6 w 318"/>
                <a:gd name="T51" fmla="*/ 112 h 139"/>
                <a:gd name="T52" fmla="*/ 9 w 318"/>
                <a:gd name="T53" fmla="*/ 102 h 139"/>
                <a:gd name="T54" fmla="*/ 15 w 318"/>
                <a:gd name="T55" fmla="*/ 92 h 139"/>
                <a:gd name="T56" fmla="*/ 21 w 318"/>
                <a:gd name="T57" fmla="*/ 81 h 139"/>
                <a:gd name="T58" fmla="*/ 30 w 318"/>
                <a:gd name="T59" fmla="*/ 69 h 139"/>
                <a:gd name="T60" fmla="*/ 41 w 318"/>
                <a:gd name="T61" fmla="*/ 58 h 139"/>
                <a:gd name="T62" fmla="*/ 53 w 318"/>
                <a:gd name="T63" fmla="*/ 48 h 139"/>
                <a:gd name="T64" fmla="*/ 67 w 318"/>
                <a:gd name="T65" fmla="*/ 39 h 139"/>
                <a:gd name="T66" fmla="*/ 74 w 318"/>
                <a:gd name="T67" fmla="*/ 35 h 139"/>
                <a:gd name="T68" fmla="*/ 82 w 318"/>
                <a:gd name="T69" fmla="*/ 31 h 139"/>
                <a:gd name="T70" fmla="*/ 98 w 318"/>
                <a:gd name="T71" fmla="*/ 24 h 139"/>
                <a:gd name="T72" fmla="*/ 114 w 318"/>
                <a:gd name="T73" fmla="*/ 18 h 139"/>
                <a:gd name="T74" fmla="*/ 131 w 318"/>
                <a:gd name="T75" fmla="*/ 13 h 139"/>
                <a:gd name="T76" fmla="*/ 148 w 318"/>
                <a:gd name="T77" fmla="*/ 9 h 139"/>
                <a:gd name="T78" fmla="*/ 166 w 318"/>
                <a:gd name="T79" fmla="*/ 6 h 139"/>
                <a:gd name="T80" fmla="*/ 199 w 318"/>
                <a:gd name="T81" fmla="*/ 2 h 139"/>
                <a:gd name="T82" fmla="*/ 231 w 318"/>
                <a:gd name="T83" fmla="*/ 0 h 139"/>
                <a:gd name="T84" fmla="*/ 259 w 318"/>
                <a:gd name="T85" fmla="*/ 0 h 139"/>
                <a:gd name="T86" fmla="*/ 302 w 318"/>
                <a:gd name="T87" fmla="*/ 3 h 139"/>
                <a:gd name="T88" fmla="*/ 314 w 318"/>
                <a:gd name="T89" fmla="*/ 4 h 139"/>
                <a:gd name="T90" fmla="*/ 318 w 318"/>
                <a:gd name="T91" fmla="*/ 5 h 139"/>
                <a:gd name="T92" fmla="*/ 314 w 318"/>
                <a:gd name="T93" fmla="*/ 3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8" h="139">
                  <a:moveTo>
                    <a:pt x="314" y="30"/>
                  </a:moveTo>
                  <a:cubicBezTo>
                    <a:pt x="314" y="30"/>
                    <a:pt x="313" y="30"/>
                    <a:pt x="310" y="29"/>
                  </a:cubicBezTo>
                  <a:cubicBezTo>
                    <a:pt x="308" y="29"/>
                    <a:pt x="304" y="28"/>
                    <a:pt x="299" y="28"/>
                  </a:cubicBezTo>
                  <a:cubicBezTo>
                    <a:pt x="289" y="27"/>
                    <a:pt x="275" y="25"/>
                    <a:pt x="258" y="24"/>
                  </a:cubicBezTo>
                  <a:cubicBezTo>
                    <a:pt x="250" y="23"/>
                    <a:pt x="241" y="23"/>
                    <a:pt x="231" y="23"/>
                  </a:cubicBezTo>
                  <a:cubicBezTo>
                    <a:pt x="221" y="23"/>
                    <a:pt x="211" y="23"/>
                    <a:pt x="201" y="23"/>
                  </a:cubicBezTo>
                  <a:cubicBezTo>
                    <a:pt x="190" y="24"/>
                    <a:pt x="179" y="24"/>
                    <a:pt x="168" y="26"/>
                  </a:cubicBezTo>
                  <a:cubicBezTo>
                    <a:pt x="163" y="26"/>
                    <a:pt x="157" y="27"/>
                    <a:pt x="152" y="28"/>
                  </a:cubicBezTo>
                  <a:cubicBezTo>
                    <a:pt x="146" y="29"/>
                    <a:pt x="141" y="30"/>
                    <a:pt x="136" y="31"/>
                  </a:cubicBezTo>
                  <a:cubicBezTo>
                    <a:pt x="130" y="32"/>
                    <a:pt x="125" y="34"/>
                    <a:pt x="119" y="35"/>
                  </a:cubicBezTo>
                  <a:cubicBezTo>
                    <a:pt x="114" y="37"/>
                    <a:pt x="109" y="38"/>
                    <a:pt x="104" y="40"/>
                  </a:cubicBezTo>
                  <a:cubicBezTo>
                    <a:pt x="99" y="42"/>
                    <a:pt x="94" y="44"/>
                    <a:pt x="89" y="46"/>
                  </a:cubicBezTo>
                  <a:cubicBezTo>
                    <a:pt x="86" y="47"/>
                    <a:pt x="84" y="48"/>
                    <a:pt x="82" y="49"/>
                  </a:cubicBezTo>
                  <a:cubicBezTo>
                    <a:pt x="79" y="51"/>
                    <a:pt x="77" y="52"/>
                    <a:pt x="75" y="53"/>
                  </a:cubicBezTo>
                  <a:cubicBezTo>
                    <a:pt x="70" y="55"/>
                    <a:pt x="66" y="58"/>
                    <a:pt x="62" y="61"/>
                  </a:cubicBezTo>
                  <a:cubicBezTo>
                    <a:pt x="58" y="64"/>
                    <a:pt x="54" y="67"/>
                    <a:pt x="51" y="70"/>
                  </a:cubicBezTo>
                  <a:cubicBezTo>
                    <a:pt x="47" y="73"/>
                    <a:pt x="44" y="76"/>
                    <a:pt x="41" y="79"/>
                  </a:cubicBezTo>
                  <a:cubicBezTo>
                    <a:pt x="38" y="83"/>
                    <a:pt x="35" y="86"/>
                    <a:pt x="33" y="89"/>
                  </a:cubicBezTo>
                  <a:cubicBezTo>
                    <a:pt x="31" y="92"/>
                    <a:pt x="29" y="96"/>
                    <a:pt x="26" y="99"/>
                  </a:cubicBezTo>
                  <a:cubicBezTo>
                    <a:pt x="25" y="102"/>
                    <a:pt x="23" y="105"/>
                    <a:pt x="22" y="108"/>
                  </a:cubicBezTo>
                  <a:cubicBezTo>
                    <a:pt x="20" y="111"/>
                    <a:pt x="19" y="114"/>
                    <a:pt x="18" y="117"/>
                  </a:cubicBezTo>
                  <a:cubicBezTo>
                    <a:pt x="17" y="119"/>
                    <a:pt x="16" y="122"/>
                    <a:pt x="15" y="124"/>
                  </a:cubicBezTo>
                  <a:cubicBezTo>
                    <a:pt x="13" y="133"/>
                    <a:pt x="12" y="139"/>
                    <a:pt x="12" y="13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1" y="131"/>
                    <a:pt x="3" y="120"/>
                  </a:cubicBezTo>
                  <a:cubicBezTo>
                    <a:pt x="4" y="118"/>
                    <a:pt x="5" y="115"/>
                    <a:pt x="6" y="112"/>
                  </a:cubicBezTo>
                  <a:cubicBezTo>
                    <a:pt x="7" y="109"/>
                    <a:pt x="8" y="106"/>
                    <a:pt x="9" y="102"/>
                  </a:cubicBezTo>
                  <a:cubicBezTo>
                    <a:pt x="11" y="99"/>
                    <a:pt x="13" y="96"/>
                    <a:pt x="15" y="92"/>
                  </a:cubicBezTo>
                  <a:cubicBezTo>
                    <a:pt x="17" y="88"/>
                    <a:pt x="19" y="85"/>
                    <a:pt x="21" y="81"/>
                  </a:cubicBezTo>
                  <a:cubicBezTo>
                    <a:pt x="24" y="77"/>
                    <a:pt x="27" y="73"/>
                    <a:pt x="30" y="69"/>
                  </a:cubicBezTo>
                  <a:cubicBezTo>
                    <a:pt x="33" y="66"/>
                    <a:pt x="37" y="62"/>
                    <a:pt x="41" y="58"/>
                  </a:cubicBezTo>
                  <a:cubicBezTo>
                    <a:pt x="44" y="55"/>
                    <a:pt x="48" y="51"/>
                    <a:pt x="53" y="48"/>
                  </a:cubicBezTo>
                  <a:cubicBezTo>
                    <a:pt x="57" y="45"/>
                    <a:pt x="62" y="42"/>
                    <a:pt x="67" y="39"/>
                  </a:cubicBezTo>
                  <a:cubicBezTo>
                    <a:pt x="69" y="38"/>
                    <a:pt x="71" y="36"/>
                    <a:pt x="74" y="35"/>
                  </a:cubicBezTo>
                  <a:cubicBezTo>
                    <a:pt x="76" y="33"/>
                    <a:pt x="79" y="32"/>
                    <a:pt x="82" y="31"/>
                  </a:cubicBezTo>
                  <a:cubicBezTo>
                    <a:pt x="87" y="28"/>
                    <a:pt x="92" y="26"/>
                    <a:pt x="98" y="24"/>
                  </a:cubicBezTo>
                  <a:cubicBezTo>
                    <a:pt x="103" y="21"/>
                    <a:pt x="109" y="20"/>
                    <a:pt x="114" y="18"/>
                  </a:cubicBezTo>
                  <a:cubicBezTo>
                    <a:pt x="120" y="16"/>
                    <a:pt x="125" y="14"/>
                    <a:pt x="131" y="13"/>
                  </a:cubicBezTo>
                  <a:cubicBezTo>
                    <a:pt x="137" y="11"/>
                    <a:pt x="143" y="10"/>
                    <a:pt x="148" y="9"/>
                  </a:cubicBezTo>
                  <a:cubicBezTo>
                    <a:pt x="154" y="8"/>
                    <a:pt x="160" y="7"/>
                    <a:pt x="166" y="6"/>
                  </a:cubicBezTo>
                  <a:cubicBezTo>
                    <a:pt x="177" y="4"/>
                    <a:pt x="188" y="3"/>
                    <a:pt x="199" y="2"/>
                  </a:cubicBezTo>
                  <a:cubicBezTo>
                    <a:pt x="210" y="1"/>
                    <a:pt x="221" y="0"/>
                    <a:pt x="231" y="0"/>
                  </a:cubicBezTo>
                  <a:cubicBezTo>
                    <a:pt x="241" y="0"/>
                    <a:pt x="251" y="0"/>
                    <a:pt x="259" y="0"/>
                  </a:cubicBezTo>
                  <a:cubicBezTo>
                    <a:pt x="277" y="1"/>
                    <a:pt x="292" y="2"/>
                    <a:pt x="302" y="3"/>
                  </a:cubicBezTo>
                  <a:cubicBezTo>
                    <a:pt x="307" y="3"/>
                    <a:pt x="311" y="4"/>
                    <a:pt x="314" y="4"/>
                  </a:cubicBezTo>
                  <a:cubicBezTo>
                    <a:pt x="316" y="4"/>
                    <a:pt x="318" y="5"/>
                    <a:pt x="318" y="5"/>
                  </a:cubicBezTo>
                  <a:cubicBezTo>
                    <a:pt x="314" y="30"/>
                    <a:pt x="314" y="30"/>
                    <a:pt x="314" y="30"/>
                  </a:cubicBezTo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3" name="Freeform 71">
              <a:extLst>
                <a:ext uri="{FF2B5EF4-FFF2-40B4-BE49-F238E27FC236}">
                  <a16:creationId xmlns:a16="http://schemas.microsoft.com/office/drawing/2014/main" id="{9A0FE59F-BC73-4050-B02E-83219C370E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0613" y="4348162"/>
              <a:ext cx="954088" cy="863600"/>
            </a:xfrm>
            <a:custGeom>
              <a:avLst/>
              <a:gdLst>
                <a:gd name="T0" fmla="*/ 255 w 255"/>
                <a:gd name="T1" fmla="*/ 26 h 231"/>
                <a:gd name="T2" fmla="*/ 251 w 255"/>
                <a:gd name="T3" fmla="*/ 26 h 231"/>
                <a:gd name="T4" fmla="*/ 240 w 255"/>
                <a:gd name="T5" fmla="*/ 27 h 231"/>
                <a:gd name="T6" fmla="*/ 223 w 255"/>
                <a:gd name="T7" fmla="*/ 30 h 231"/>
                <a:gd name="T8" fmla="*/ 200 w 255"/>
                <a:gd name="T9" fmla="*/ 34 h 231"/>
                <a:gd name="T10" fmla="*/ 174 w 255"/>
                <a:gd name="T11" fmla="*/ 41 h 231"/>
                <a:gd name="T12" fmla="*/ 146 w 255"/>
                <a:gd name="T13" fmla="*/ 50 h 231"/>
                <a:gd name="T14" fmla="*/ 117 w 255"/>
                <a:gd name="T15" fmla="*/ 63 h 231"/>
                <a:gd name="T16" fmla="*/ 103 w 255"/>
                <a:gd name="T17" fmla="*/ 72 h 231"/>
                <a:gd name="T18" fmla="*/ 90 w 255"/>
                <a:gd name="T19" fmla="*/ 81 h 231"/>
                <a:gd name="T20" fmla="*/ 77 w 255"/>
                <a:gd name="T21" fmla="*/ 91 h 231"/>
                <a:gd name="T22" fmla="*/ 71 w 255"/>
                <a:gd name="T23" fmla="*/ 96 h 231"/>
                <a:gd name="T24" fmla="*/ 65 w 255"/>
                <a:gd name="T25" fmla="*/ 102 h 231"/>
                <a:gd name="T26" fmla="*/ 45 w 255"/>
                <a:gd name="T27" fmla="*/ 126 h 231"/>
                <a:gd name="T28" fmla="*/ 36 w 255"/>
                <a:gd name="T29" fmla="*/ 138 h 231"/>
                <a:gd name="T30" fmla="*/ 30 w 255"/>
                <a:gd name="T31" fmla="*/ 151 h 231"/>
                <a:gd name="T32" fmla="*/ 24 w 255"/>
                <a:gd name="T33" fmla="*/ 164 h 231"/>
                <a:gd name="T34" fmla="*/ 20 w 255"/>
                <a:gd name="T35" fmla="*/ 176 h 231"/>
                <a:gd name="T36" fmla="*/ 17 w 255"/>
                <a:gd name="T37" fmla="*/ 188 h 231"/>
                <a:gd name="T38" fmla="*/ 15 w 255"/>
                <a:gd name="T39" fmla="*/ 198 h 231"/>
                <a:gd name="T40" fmla="*/ 13 w 255"/>
                <a:gd name="T41" fmla="*/ 215 h 231"/>
                <a:gd name="T42" fmla="*/ 12 w 255"/>
                <a:gd name="T43" fmla="*/ 231 h 231"/>
                <a:gd name="T44" fmla="*/ 0 w 255"/>
                <a:gd name="T45" fmla="*/ 230 h 231"/>
                <a:gd name="T46" fmla="*/ 0 w 255"/>
                <a:gd name="T47" fmla="*/ 214 h 231"/>
                <a:gd name="T48" fmla="*/ 2 w 255"/>
                <a:gd name="T49" fmla="*/ 196 h 231"/>
                <a:gd name="T50" fmla="*/ 4 w 255"/>
                <a:gd name="T51" fmla="*/ 185 h 231"/>
                <a:gd name="T52" fmla="*/ 7 w 255"/>
                <a:gd name="T53" fmla="*/ 172 h 231"/>
                <a:gd name="T54" fmla="*/ 10 w 255"/>
                <a:gd name="T55" fmla="*/ 159 h 231"/>
                <a:gd name="T56" fmla="*/ 16 w 255"/>
                <a:gd name="T57" fmla="*/ 145 h 231"/>
                <a:gd name="T58" fmla="*/ 22 w 255"/>
                <a:gd name="T59" fmla="*/ 131 h 231"/>
                <a:gd name="T60" fmla="*/ 31 w 255"/>
                <a:gd name="T61" fmla="*/ 117 h 231"/>
                <a:gd name="T62" fmla="*/ 41 w 255"/>
                <a:gd name="T63" fmla="*/ 103 h 231"/>
                <a:gd name="T64" fmla="*/ 52 w 255"/>
                <a:gd name="T65" fmla="*/ 89 h 231"/>
                <a:gd name="T66" fmla="*/ 58 w 255"/>
                <a:gd name="T67" fmla="*/ 83 h 231"/>
                <a:gd name="T68" fmla="*/ 64 w 255"/>
                <a:gd name="T69" fmla="*/ 77 h 231"/>
                <a:gd name="T70" fmla="*/ 78 w 255"/>
                <a:gd name="T71" fmla="*/ 65 h 231"/>
                <a:gd name="T72" fmla="*/ 92 w 255"/>
                <a:gd name="T73" fmla="*/ 55 h 231"/>
                <a:gd name="T74" fmla="*/ 107 w 255"/>
                <a:gd name="T75" fmla="*/ 45 h 231"/>
                <a:gd name="T76" fmla="*/ 138 w 255"/>
                <a:gd name="T77" fmla="*/ 30 h 231"/>
                <a:gd name="T78" fmla="*/ 167 w 255"/>
                <a:gd name="T79" fmla="*/ 18 h 231"/>
                <a:gd name="T80" fmla="*/ 195 w 255"/>
                <a:gd name="T81" fmla="*/ 10 h 231"/>
                <a:gd name="T82" fmla="*/ 218 w 255"/>
                <a:gd name="T83" fmla="*/ 5 h 231"/>
                <a:gd name="T84" fmla="*/ 237 w 255"/>
                <a:gd name="T85" fmla="*/ 2 h 231"/>
                <a:gd name="T86" fmla="*/ 249 w 255"/>
                <a:gd name="T87" fmla="*/ 0 h 231"/>
                <a:gd name="T88" fmla="*/ 253 w 255"/>
                <a:gd name="T89" fmla="*/ 0 h 231"/>
                <a:gd name="T90" fmla="*/ 255 w 255"/>
                <a:gd name="T91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5" h="231">
                  <a:moveTo>
                    <a:pt x="255" y="26"/>
                  </a:moveTo>
                  <a:cubicBezTo>
                    <a:pt x="255" y="26"/>
                    <a:pt x="253" y="26"/>
                    <a:pt x="251" y="26"/>
                  </a:cubicBezTo>
                  <a:cubicBezTo>
                    <a:pt x="248" y="27"/>
                    <a:pt x="245" y="27"/>
                    <a:pt x="240" y="27"/>
                  </a:cubicBezTo>
                  <a:cubicBezTo>
                    <a:pt x="235" y="28"/>
                    <a:pt x="229" y="29"/>
                    <a:pt x="223" y="30"/>
                  </a:cubicBezTo>
                  <a:cubicBezTo>
                    <a:pt x="216" y="31"/>
                    <a:pt x="209" y="32"/>
                    <a:pt x="200" y="34"/>
                  </a:cubicBezTo>
                  <a:cubicBezTo>
                    <a:pt x="192" y="36"/>
                    <a:pt x="184" y="38"/>
                    <a:pt x="174" y="41"/>
                  </a:cubicBezTo>
                  <a:cubicBezTo>
                    <a:pt x="165" y="43"/>
                    <a:pt x="156" y="46"/>
                    <a:pt x="146" y="50"/>
                  </a:cubicBezTo>
                  <a:cubicBezTo>
                    <a:pt x="137" y="54"/>
                    <a:pt x="127" y="58"/>
                    <a:pt x="117" y="63"/>
                  </a:cubicBezTo>
                  <a:cubicBezTo>
                    <a:pt x="113" y="66"/>
                    <a:pt x="108" y="69"/>
                    <a:pt x="103" y="72"/>
                  </a:cubicBezTo>
                  <a:cubicBezTo>
                    <a:pt x="99" y="74"/>
                    <a:pt x="94" y="77"/>
                    <a:pt x="90" y="81"/>
                  </a:cubicBezTo>
                  <a:cubicBezTo>
                    <a:pt x="85" y="84"/>
                    <a:pt x="81" y="87"/>
                    <a:pt x="77" y="9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7" y="100"/>
                    <a:pt x="65" y="102"/>
                  </a:cubicBezTo>
                  <a:cubicBezTo>
                    <a:pt x="57" y="109"/>
                    <a:pt x="51" y="118"/>
                    <a:pt x="45" y="126"/>
                  </a:cubicBezTo>
                  <a:cubicBezTo>
                    <a:pt x="42" y="130"/>
                    <a:pt x="39" y="134"/>
                    <a:pt x="36" y="138"/>
                  </a:cubicBezTo>
                  <a:cubicBezTo>
                    <a:pt x="34" y="143"/>
                    <a:pt x="32" y="147"/>
                    <a:pt x="30" y="151"/>
                  </a:cubicBezTo>
                  <a:cubicBezTo>
                    <a:pt x="28" y="156"/>
                    <a:pt x="26" y="160"/>
                    <a:pt x="24" y="164"/>
                  </a:cubicBezTo>
                  <a:cubicBezTo>
                    <a:pt x="23" y="168"/>
                    <a:pt x="22" y="172"/>
                    <a:pt x="20" y="176"/>
                  </a:cubicBezTo>
                  <a:cubicBezTo>
                    <a:pt x="19" y="180"/>
                    <a:pt x="18" y="184"/>
                    <a:pt x="17" y="188"/>
                  </a:cubicBezTo>
                  <a:cubicBezTo>
                    <a:pt x="17" y="191"/>
                    <a:pt x="15" y="195"/>
                    <a:pt x="15" y="198"/>
                  </a:cubicBezTo>
                  <a:cubicBezTo>
                    <a:pt x="14" y="205"/>
                    <a:pt x="13" y="211"/>
                    <a:pt x="13" y="215"/>
                  </a:cubicBezTo>
                  <a:cubicBezTo>
                    <a:pt x="12" y="225"/>
                    <a:pt x="12" y="231"/>
                    <a:pt x="12" y="231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0"/>
                    <a:pt x="0" y="225"/>
                    <a:pt x="0" y="214"/>
                  </a:cubicBezTo>
                  <a:cubicBezTo>
                    <a:pt x="0" y="209"/>
                    <a:pt x="1" y="203"/>
                    <a:pt x="2" y="196"/>
                  </a:cubicBezTo>
                  <a:cubicBezTo>
                    <a:pt x="2" y="192"/>
                    <a:pt x="3" y="189"/>
                    <a:pt x="4" y="185"/>
                  </a:cubicBezTo>
                  <a:cubicBezTo>
                    <a:pt x="5" y="181"/>
                    <a:pt x="5" y="176"/>
                    <a:pt x="7" y="172"/>
                  </a:cubicBezTo>
                  <a:cubicBezTo>
                    <a:pt x="8" y="168"/>
                    <a:pt x="9" y="164"/>
                    <a:pt x="10" y="159"/>
                  </a:cubicBezTo>
                  <a:cubicBezTo>
                    <a:pt x="12" y="154"/>
                    <a:pt x="14" y="150"/>
                    <a:pt x="16" y="145"/>
                  </a:cubicBezTo>
                  <a:cubicBezTo>
                    <a:pt x="18" y="140"/>
                    <a:pt x="20" y="136"/>
                    <a:pt x="22" y="131"/>
                  </a:cubicBezTo>
                  <a:cubicBezTo>
                    <a:pt x="25" y="126"/>
                    <a:pt x="28" y="121"/>
                    <a:pt x="31" y="117"/>
                  </a:cubicBezTo>
                  <a:cubicBezTo>
                    <a:pt x="34" y="112"/>
                    <a:pt x="37" y="107"/>
                    <a:pt x="41" y="103"/>
                  </a:cubicBezTo>
                  <a:cubicBezTo>
                    <a:pt x="44" y="98"/>
                    <a:pt x="48" y="94"/>
                    <a:pt x="52" y="89"/>
                  </a:cubicBezTo>
                  <a:cubicBezTo>
                    <a:pt x="54" y="87"/>
                    <a:pt x="56" y="85"/>
                    <a:pt x="58" y="83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9" y="73"/>
                    <a:pt x="73" y="69"/>
                    <a:pt x="78" y="65"/>
                  </a:cubicBezTo>
                  <a:cubicBezTo>
                    <a:pt x="83" y="62"/>
                    <a:pt x="87" y="58"/>
                    <a:pt x="92" y="55"/>
                  </a:cubicBezTo>
                  <a:cubicBezTo>
                    <a:pt x="97" y="52"/>
                    <a:pt x="102" y="48"/>
                    <a:pt x="107" y="45"/>
                  </a:cubicBezTo>
                  <a:cubicBezTo>
                    <a:pt x="117" y="39"/>
                    <a:pt x="128" y="35"/>
                    <a:pt x="138" y="30"/>
                  </a:cubicBezTo>
                  <a:cubicBezTo>
                    <a:pt x="148" y="26"/>
                    <a:pt x="158" y="22"/>
                    <a:pt x="167" y="18"/>
                  </a:cubicBezTo>
                  <a:cubicBezTo>
                    <a:pt x="177" y="15"/>
                    <a:pt x="186" y="13"/>
                    <a:pt x="195" y="10"/>
                  </a:cubicBezTo>
                  <a:cubicBezTo>
                    <a:pt x="203" y="8"/>
                    <a:pt x="211" y="6"/>
                    <a:pt x="218" y="5"/>
                  </a:cubicBezTo>
                  <a:cubicBezTo>
                    <a:pt x="225" y="3"/>
                    <a:pt x="232" y="2"/>
                    <a:pt x="237" y="2"/>
                  </a:cubicBezTo>
                  <a:cubicBezTo>
                    <a:pt x="242" y="1"/>
                    <a:pt x="246" y="0"/>
                    <a:pt x="249" y="0"/>
                  </a:cubicBezTo>
                  <a:cubicBezTo>
                    <a:pt x="252" y="0"/>
                    <a:pt x="253" y="0"/>
                    <a:pt x="253" y="0"/>
                  </a:cubicBezTo>
                  <a:cubicBezTo>
                    <a:pt x="255" y="26"/>
                    <a:pt x="255" y="26"/>
                    <a:pt x="255" y="26"/>
                  </a:cubicBezTo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4" name="Freeform 72">
              <a:extLst>
                <a:ext uri="{FF2B5EF4-FFF2-40B4-BE49-F238E27FC236}">
                  <a16:creationId xmlns:a16="http://schemas.microsoft.com/office/drawing/2014/main" id="{541C1568-64A3-41E5-9AA2-06B00E5CA4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19988" y="4830762"/>
              <a:ext cx="1231900" cy="388938"/>
            </a:xfrm>
            <a:custGeom>
              <a:avLst/>
              <a:gdLst>
                <a:gd name="T0" fmla="*/ 0 w 329"/>
                <a:gd name="T1" fmla="*/ 6 h 104"/>
                <a:gd name="T2" fmla="*/ 16 w 329"/>
                <a:gd name="T3" fmla="*/ 5 h 104"/>
                <a:gd name="T4" fmla="*/ 33 w 329"/>
                <a:gd name="T5" fmla="*/ 4 h 104"/>
                <a:gd name="T6" fmla="*/ 56 w 329"/>
                <a:gd name="T7" fmla="*/ 2 h 104"/>
                <a:gd name="T8" fmla="*/ 69 w 329"/>
                <a:gd name="T9" fmla="*/ 2 h 104"/>
                <a:gd name="T10" fmla="*/ 84 w 329"/>
                <a:gd name="T11" fmla="*/ 1 h 104"/>
                <a:gd name="T12" fmla="*/ 114 w 329"/>
                <a:gd name="T13" fmla="*/ 1 h 104"/>
                <a:gd name="T14" fmla="*/ 146 w 329"/>
                <a:gd name="T15" fmla="*/ 1 h 104"/>
                <a:gd name="T16" fmla="*/ 180 w 329"/>
                <a:gd name="T17" fmla="*/ 3 h 104"/>
                <a:gd name="T18" fmla="*/ 197 w 329"/>
                <a:gd name="T19" fmla="*/ 4 h 104"/>
                <a:gd name="T20" fmla="*/ 202 w 329"/>
                <a:gd name="T21" fmla="*/ 5 h 104"/>
                <a:gd name="T22" fmla="*/ 206 w 329"/>
                <a:gd name="T23" fmla="*/ 6 h 104"/>
                <a:gd name="T24" fmla="*/ 214 w 329"/>
                <a:gd name="T25" fmla="*/ 7 h 104"/>
                <a:gd name="T26" fmla="*/ 231 w 329"/>
                <a:gd name="T27" fmla="*/ 12 h 104"/>
                <a:gd name="T28" fmla="*/ 246 w 329"/>
                <a:gd name="T29" fmla="*/ 18 h 104"/>
                <a:gd name="T30" fmla="*/ 273 w 329"/>
                <a:gd name="T31" fmla="*/ 35 h 104"/>
                <a:gd name="T32" fmla="*/ 279 w 329"/>
                <a:gd name="T33" fmla="*/ 39 h 104"/>
                <a:gd name="T34" fmla="*/ 284 w 329"/>
                <a:gd name="T35" fmla="*/ 44 h 104"/>
                <a:gd name="T36" fmla="*/ 294 w 329"/>
                <a:gd name="T37" fmla="*/ 53 h 104"/>
                <a:gd name="T38" fmla="*/ 310 w 329"/>
                <a:gd name="T39" fmla="*/ 71 h 104"/>
                <a:gd name="T40" fmla="*/ 320 w 329"/>
                <a:gd name="T41" fmla="*/ 85 h 104"/>
                <a:gd name="T42" fmla="*/ 327 w 329"/>
                <a:gd name="T43" fmla="*/ 95 h 104"/>
                <a:gd name="T44" fmla="*/ 328 w 329"/>
                <a:gd name="T45" fmla="*/ 98 h 104"/>
                <a:gd name="T46" fmla="*/ 329 w 329"/>
                <a:gd name="T47" fmla="*/ 99 h 104"/>
                <a:gd name="T48" fmla="*/ 318 w 329"/>
                <a:gd name="T49" fmla="*/ 104 h 104"/>
                <a:gd name="T50" fmla="*/ 316 w 329"/>
                <a:gd name="T51" fmla="*/ 101 h 104"/>
                <a:gd name="T52" fmla="*/ 310 w 329"/>
                <a:gd name="T53" fmla="*/ 92 h 104"/>
                <a:gd name="T54" fmla="*/ 300 w 329"/>
                <a:gd name="T55" fmla="*/ 79 h 104"/>
                <a:gd name="T56" fmla="*/ 285 w 329"/>
                <a:gd name="T57" fmla="*/ 63 h 104"/>
                <a:gd name="T58" fmla="*/ 275 w 329"/>
                <a:gd name="T59" fmla="*/ 54 h 104"/>
                <a:gd name="T60" fmla="*/ 270 w 329"/>
                <a:gd name="T61" fmla="*/ 50 h 104"/>
                <a:gd name="T62" fmla="*/ 265 w 329"/>
                <a:gd name="T63" fmla="*/ 46 h 104"/>
                <a:gd name="T64" fmla="*/ 240 w 329"/>
                <a:gd name="T65" fmla="*/ 31 h 104"/>
                <a:gd name="T66" fmla="*/ 226 w 329"/>
                <a:gd name="T67" fmla="*/ 26 h 104"/>
                <a:gd name="T68" fmla="*/ 219 w 329"/>
                <a:gd name="T69" fmla="*/ 24 h 104"/>
                <a:gd name="T70" fmla="*/ 211 w 329"/>
                <a:gd name="T71" fmla="*/ 22 h 104"/>
                <a:gd name="T72" fmla="*/ 203 w 329"/>
                <a:gd name="T73" fmla="*/ 20 h 104"/>
                <a:gd name="T74" fmla="*/ 199 w 329"/>
                <a:gd name="T75" fmla="*/ 20 h 104"/>
                <a:gd name="T76" fmla="*/ 198 w 329"/>
                <a:gd name="T77" fmla="*/ 20 h 104"/>
                <a:gd name="T78" fmla="*/ 198 w 329"/>
                <a:gd name="T79" fmla="*/ 20 h 104"/>
                <a:gd name="T80" fmla="*/ 198 w 329"/>
                <a:gd name="T81" fmla="*/ 20 h 104"/>
                <a:gd name="T82" fmla="*/ 198 w 329"/>
                <a:gd name="T83" fmla="*/ 20 h 104"/>
                <a:gd name="T84" fmla="*/ 198 w 329"/>
                <a:gd name="T85" fmla="*/ 20 h 104"/>
                <a:gd name="T86" fmla="*/ 197 w 329"/>
                <a:gd name="T87" fmla="*/ 19 h 104"/>
                <a:gd name="T88" fmla="*/ 195 w 329"/>
                <a:gd name="T89" fmla="*/ 19 h 104"/>
                <a:gd name="T90" fmla="*/ 179 w 329"/>
                <a:gd name="T91" fmla="*/ 18 h 104"/>
                <a:gd name="T92" fmla="*/ 146 w 329"/>
                <a:gd name="T93" fmla="*/ 17 h 104"/>
                <a:gd name="T94" fmla="*/ 114 w 329"/>
                <a:gd name="T95" fmla="*/ 17 h 104"/>
                <a:gd name="T96" fmla="*/ 84 w 329"/>
                <a:gd name="T97" fmla="*/ 18 h 104"/>
                <a:gd name="T98" fmla="*/ 70 w 329"/>
                <a:gd name="T99" fmla="*/ 19 h 104"/>
                <a:gd name="T100" fmla="*/ 57 w 329"/>
                <a:gd name="T101" fmla="*/ 20 h 104"/>
                <a:gd name="T102" fmla="*/ 35 w 329"/>
                <a:gd name="T103" fmla="*/ 22 h 104"/>
                <a:gd name="T104" fmla="*/ 17 w 329"/>
                <a:gd name="T105" fmla="*/ 23 h 104"/>
                <a:gd name="T106" fmla="*/ 2 w 329"/>
                <a:gd name="T107" fmla="*/ 25 h 104"/>
                <a:gd name="T108" fmla="*/ 0 w 329"/>
                <a:gd name="T10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9" h="104">
                  <a:moveTo>
                    <a:pt x="0" y="6"/>
                  </a:moveTo>
                  <a:cubicBezTo>
                    <a:pt x="0" y="6"/>
                    <a:pt x="6" y="6"/>
                    <a:pt x="16" y="5"/>
                  </a:cubicBezTo>
                  <a:cubicBezTo>
                    <a:pt x="21" y="4"/>
                    <a:pt x="27" y="4"/>
                    <a:pt x="33" y="4"/>
                  </a:cubicBezTo>
                  <a:cubicBezTo>
                    <a:pt x="40" y="3"/>
                    <a:pt x="48" y="3"/>
                    <a:pt x="56" y="2"/>
                  </a:cubicBezTo>
                  <a:cubicBezTo>
                    <a:pt x="61" y="2"/>
                    <a:pt x="65" y="2"/>
                    <a:pt x="69" y="2"/>
                  </a:cubicBezTo>
                  <a:cubicBezTo>
                    <a:pt x="74" y="1"/>
                    <a:pt x="79" y="1"/>
                    <a:pt x="84" y="1"/>
                  </a:cubicBezTo>
                  <a:cubicBezTo>
                    <a:pt x="93" y="1"/>
                    <a:pt x="103" y="1"/>
                    <a:pt x="114" y="1"/>
                  </a:cubicBezTo>
                  <a:cubicBezTo>
                    <a:pt x="124" y="1"/>
                    <a:pt x="135" y="0"/>
                    <a:pt x="146" y="1"/>
                  </a:cubicBezTo>
                  <a:cubicBezTo>
                    <a:pt x="157" y="1"/>
                    <a:pt x="169" y="2"/>
                    <a:pt x="180" y="3"/>
                  </a:cubicBezTo>
                  <a:cubicBezTo>
                    <a:pt x="186" y="3"/>
                    <a:pt x="191" y="4"/>
                    <a:pt x="197" y="4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6" y="6"/>
                    <a:pt x="206" y="6"/>
                    <a:pt x="206" y="6"/>
                  </a:cubicBezTo>
                  <a:cubicBezTo>
                    <a:pt x="208" y="6"/>
                    <a:pt x="211" y="7"/>
                    <a:pt x="214" y="7"/>
                  </a:cubicBezTo>
                  <a:cubicBezTo>
                    <a:pt x="219" y="8"/>
                    <a:pt x="225" y="10"/>
                    <a:pt x="231" y="12"/>
                  </a:cubicBezTo>
                  <a:cubicBezTo>
                    <a:pt x="236" y="14"/>
                    <a:pt x="241" y="16"/>
                    <a:pt x="246" y="18"/>
                  </a:cubicBezTo>
                  <a:cubicBezTo>
                    <a:pt x="256" y="23"/>
                    <a:pt x="265" y="29"/>
                    <a:pt x="273" y="35"/>
                  </a:cubicBezTo>
                  <a:cubicBezTo>
                    <a:pt x="275" y="36"/>
                    <a:pt x="277" y="38"/>
                    <a:pt x="279" y="39"/>
                  </a:cubicBezTo>
                  <a:cubicBezTo>
                    <a:pt x="280" y="41"/>
                    <a:pt x="282" y="42"/>
                    <a:pt x="284" y="44"/>
                  </a:cubicBezTo>
                  <a:cubicBezTo>
                    <a:pt x="288" y="47"/>
                    <a:pt x="291" y="50"/>
                    <a:pt x="294" y="53"/>
                  </a:cubicBezTo>
                  <a:cubicBezTo>
                    <a:pt x="300" y="59"/>
                    <a:pt x="305" y="65"/>
                    <a:pt x="310" y="71"/>
                  </a:cubicBezTo>
                  <a:cubicBezTo>
                    <a:pt x="314" y="76"/>
                    <a:pt x="318" y="81"/>
                    <a:pt x="320" y="85"/>
                  </a:cubicBezTo>
                  <a:cubicBezTo>
                    <a:pt x="323" y="89"/>
                    <a:pt x="325" y="93"/>
                    <a:pt x="327" y="95"/>
                  </a:cubicBezTo>
                  <a:cubicBezTo>
                    <a:pt x="327" y="96"/>
                    <a:pt x="328" y="97"/>
                    <a:pt x="328" y="98"/>
                  </a:cubicBezTo>
                  <a:cubicBezTo>
                    <a:pt x="329" y="98"/>
                    <a:pt x="329" y="99"/>
                    <a:pt x="329" y="99"/>
                  </a:cubicBezTo>
                  <a:cubicBezTo>
                    <a:pt x="318" y="104"/>
                    <a:pt x="318" y="104"/>
                    <a:pt x="318" y="104"/>
                  </a:cubicBezTo>
                  <a:cubicBezTo>
                    <a:pt x="318" y="104"/>
                    <a:pt x="318" y="103"/>
                    <a:pt x="316" y="101"/>
                  </a:cubicBezTo>
                  <a:cubicBezTo>
                    <a:pt x="315" y="99"/>
                    <a:pt x="313" y="96"/>
                    <a:pt x="310" y="92"/>
                  </a:cubicBezTo>
                  <a:cubicBezTo>
                    <a:pt x="308" y="88"/>
                    <a:pt x="304" y="84"/>
                    <a:pt x="300" y="79"/>
                  </a:cubicBezTo>
                  <a:cubicBezTo>
                    <a:pt x="295" y="74"/>
                    <a:pt x="290" y="68"/>
                    <a:pt x="285" y="63"/>
                  </a:cubicBezTo>
                  <a:cubicBezTo>
                    <a:pt x="282" y="60"/>
                    <a:pt x="279" y="57"/>
                    <a:pt x="275" y="54"/>
                  </a:cubicBezTo>
                  <a:cubicBezTo>
                    <a:pt x="274" y="53"/>
                    <a:pt x="272" y="51"/>
                    <a:pt x="270" y="50"/>
                  </a:cubicBezTo>
                  <a:cubicBezTo>
                    <a:pt x="268" y="49"/>
                    <a:pt x="266" y="47"/>
                    <a:pt x="265" y="46"/>
                  </a:cubicBezTo>
                  <a:cubicBezTo>
                    <a:pt x="257" y="40"/>
                    <a:pt x="249" y="36"/>
                    <a:pt x="240" y="31"/>
                  </a:cubicBezTo>
                  <a:cubicBezTo>
                    <a:pt x="235" y="29"/>
                    <a:pt x="231" y="28"/>
                    <a:pt x="226" y="26"/>
                  </a:cubicBezTo>
                  <a:cubicBezTo>
                    <a:pt x="223" y="25"/>
                    <a:pt x="221" y="24"/>
                    <a:pt x="219" y="24"/>
                  </a:cubicBezTo>
                  <a:cubicBezTo>
                    <a:pt x="216" y="23"/>
                    <a:pt x="214" y="22"/>
                    <a:pt x="211" y="22"/>
                  </a:cubicBezTo>
                  <a:cubicBezTo>
                    <a:pt x="209" y="21"/>
                    <a:pt x="206" y="21"/>
                    <a:pt x="203" y="20"/>
                  </a:cubicBezTo>
                  <a:cubicBezTo>
                    <a:pt x="199" y="20"/>
                    <a:pt x="199" y="20"/>
                    <a:pt x="199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9" y="20"/>
                    <a:pt x="199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0" y="19"/>
                    <a:pt x="184" y="19"/>
                    <a:pt x="179" y="18"/>
                  </a:cubicBezTo>
                  <a:cubicBezTo>
                    <a:pt x="168" y="17"/>
                    <a:pt x="157" y="17"/>
                    <a:pt x="146" y="17"/>
                  </a:cubicBezTo>
                  <a:cubicBezTo>
                    <a:pt x="135" y="17"/>
                    <a:pt x="124" y="17"/>
                    <a:pt x="114" y="17"/>
                  </a:cubicBezTo>
                  <a:cubicBezTo>
                    <a:pt x="104" y="17"/>
                    <a:pt x="94" y="18"/>
                    <a:pt x="84" y="18"/>
                  </a:cubicBezTo>
                  <a:cubicBezTo>
                    <a:pt x="79" y="19"/>
                    <a:pt x="75" y="19"/>
                    <a:pt x="70" y="19"/>
                  </a:cubicBezTo>
                  <a:cubicBezTo>
                    <a:pt x="66" y="19"/>
                    <a:pt x="62" y="20"/>
                    <a:pt x="57" y="20"/>
                  </a:cubicBezTo>
                  <a:cubicBezTo>
                    <a:pt x="49" y="21"/>
                    <a:pt x="42" y="21"/>
                    <a:pt x="35" y="22"/>
                  </a:cubicBezTo>
                  <a:cubicBezTo>
                    <a:pt x="28" y="22"/>
                    <a:pt x="22" y="23"/>
                    <a:pt x="17" y="23"/>
                  </a:cubicBezTo>
                  <a:cubicBezTo>
                    <a:pt x="8" y="24"/>
                    <a:pt x="2" y="25"/>
                    <a:pt x="2" y="25"/>
                  </a:cubicBezTo>
                  <a:cubicBezTo>
                    <a:pt x="0" y="6"/>
                    <a:pt x="0" y="6"/>
                    <a:pt x="0" y="6"/>
                  </a:cubicBezTo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5" name="Freeform 73">
              <a:extLst>
                <a:ext uri="{FF2B5EF4-FFF2-40B4-BE49-F238E27FC236}">
                  <a16:creationId xmlns:a16="http://schemas.microsoft.com/office/drawing/2014/main" id="{A477E882-2B7A-44D7-88D8-F58814E23C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78713" y="4938712"/>
              <a:ext cx="1209675" cy="228600"/>
            </a:xfrm>
            <a:custGeom>
              <a:avLst/>
              <a:gdLst>
                <a:gd name="T0" fmla="*/ 0 w 323"/>
                <a:gd name="T1" fmla="*/ 19 h 61"/>
                <a:gd name="T2" fmla="*/ 3 w 323"/>
                <a:gd name="T3" fmla="*/ 18 h 61"/>
                <a:gd name="T4" fmla="*/ 14 w 323"/>
                <a:gd name="T5" fmla="*/ 16 h 61"/>
                <a:gd name="T6" fmla="*/ 51 w 323"/>
                <a:gd name="T7" fmla="*/ 9 h 61"/>
                <a:gd name="T8" fmla="*/ 76 w 323"/>
                <a:gd name="T9" fmla="*/ 6 h 61"/>
                <a:gd name="T10" fmla="*/ 104 w 323"/>
                <a:gd name="T11" fmla="*/ 3 h 61"/>
                <a:gd name="T12" fmla="*/ 119 w 323"/>
                <a:gd name="T13" fmla="*/ 2 h 61"/>
                <a:gd name="T14" fmla="*/ 134 w 323"/>
                <a:gd name="T15" fmla="*/ 1 h 61"/>
                <a:gd name="T16" fmla="*/ 149 w 323"/>
                <a:gd name="T17" fmla="*/ 0 h 61"/>
                <a:gd name="T18" fmla="*/ 160 w 323"/>
                <a:gd name="T19" fmla="*/ 0 h 61"/>
                <a:gd name="T20" fmla="*/ 165 w 323"/>
                <a:gd name="T21" fmla="*/ 0 h 61"/>
                <a:gd name="T22" fmla="*/ 196 w 323"/>
                <a:gd name="T23" fmla="*/ 2 h 61"/>
                <a:gd name="T24" fmla="*/ 200 w 323"/>
                <a:gd name="T25" fmla="*/ 2 h 61"/>
                <a:gd name="T26" fmla="*/ 204 w 323"/>
                <a:gd name="T27" fmla="*/ 3 h 61"/>
                <a:gd name="T28" fmla="*/ 212 w 323"/>
                <a:gd name="T29" fmla="*/ 4 h 61"/>
                <a:gd name="T30" fmla="*/ 227 w 323"/>
                <a:gd name="T31" fmla="*/ 7 h 61"/>
                <a:gd name="T32" fmla="*/ 241 w 323"/>
                <a:gd name="T33" fmla="*/ 10 h 61"/>
                <a:gd name="T34" fmla="*/ 254 w 323"/>
                <a:gd name="T35" fmla="*/ 14 h 61"/>
                <a:gd name="T36" fmla="*/ 267 w 323"/>
                <a:gd name="T37" fmla="*/ 19 h 61"/>
                <a:gd name="T38" fmla="*/ 278 w 323"/>
                <a:gd name="T39" fmla="*/ 24 h 61"/>
                <a:gd name="T40" fmla="*/ 297 w 323"/>
                <a:gd name="T41" fmla="*/ 34 h 61"/>
                <a:gd name="T42" fmla="*/ 311 w 323"/>
                <a:gd name="T43" fmla="*/ 43 h 61"/>
                <a:gd name="T44" fmla="*/ 320 w 323"/>
                <a:gd name="T45" fmla="*/ 50 h 61"/>
                <a:gd name="T46" fmla="*/ 322 w 323"/>
                <a:gd name="T47" fmla="*/ 52 h 61"/>
                <a:gd name="T48" fmla="*/ 323 w 323"/>
                <a:gd name="T49" fmla="*/ 52 h 61"/>
                <a:gd name="T50" fmla="*/ 315 w 323"/>
                <a:gd name="T51" fmla="*/ 61 h 61"/>
                <a:gd name="T52" fmla="*/ 314 w 323"/>
                <a:gd name="T53" fmla="*/ 61 h 61"/>
                <a:gd name="T54" fmla="*/ 312 w 323"/>
                <a:gd name="T55" fmla="*/ 59 h 61"/>
                <a:gd name="T56" fmla="*/ 304 w 323"/>
                <a:gd name="T57" fmla="*/ 53 h 61"/>
                <a:gd name="T58" fmla="*/ 291 w 323"/>
                <a:gd name="T59" fmla="*/ 45 h 61"/>
                <a:gd name="T60" fmla="*/ 273 w 323"/>
                <a:gd name="T61" fmla="*/ 36 h 61"/>
                <a:gd name="T62" fmla="*/ 262 w 323"/>
                <a:gd name="T63" fmla="*/ 31 h 61"/>
                <a:gd name="T64" fmla="*/ 250 w 323"/>
                <a:gd name="T65" fmla="*/ 27 h 61"/>
                <a:gd name="T66" fmla="*/ 237 w 323"/>
                <a:gd name="T67" fmla="*/ 23 h 61"/>
                <a:gd name="T68" fmla="*/ 224 w 323"/>
                <a:gd name="T69" fmla="*/ 20 h 61"/>
                <a:gd name="T70" fmla="*/ 210 w 323"/>
                <a:gd name="T71" fmla="*/ 18 h 61"/>
                <a:gd name="T72" fmla="*/ 202 w 323"/>
                <a:gd name="T73" fmla="*/ 17 h 61"/>
                <a:gd name="T74" fmla="*/ 199 w 323"/>
                <a:gd name="T75" fmla="*/ 17 h 61"/>
                <a:gd name="T76" fmla="*/ 195 w 323"/>
                <a:gd name="T77" fmla="*/ 16 h 61"/>
                <a:gd name="T78" fmla="*/ 165 w 323"/>
                <a:gd name="T79" fmla="*/ 15 h 61"/>
                <a:gd name="T80" fmla="*/ 150 w 323"/>
                <a:gd name="T81" fmla="*/ 15 h 61"/>
                <a:gd name="T82" fmla="*/ 135 w 323"/>
                <a:gd name="T83" fmla="*/ 16 h 61"/>
                <a:gd name="T84" fmla="*/ 120 w 323"/>
                <a:gd name="T85" fmla="*/ 17 h 61"/>
                <a:gd name="T86" fmla="*/ 105 w 323"/>
                <a:gd name="T87" fmla="*/ 19 h 61"/>
                <a:gd name="T88" fmla="*/ 78 w 323"/>
                <a:gd name="T89" fmla="*/ 22 h 61"/>
                <a:gd name="T90" fmla="*/ 54 w 323"/>
                <a:gd name="T91" fmla="*/ 26 h 61"/>
                <a:gd name="T92" fmla="*/ 17 w 323"/>
                <a:gd name="T93" fmla="*/ 33 h 61"/>
                <a:gd name="T94" fmla="*/ 7 w 323"/>
                <a:gd name="T95" fmla="*/ 35 h 61"/>
                <a:gd name="T96" fmla="*/ 4 w 323"/>
                <a:gd name="T97" fmla="*/ 36 h 61"/>
                <a:gd name="T98" fmla="*/ 0 w 323"/>
                <a:gd name="T99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3" h="61">
                  <a:moveTo>
                    <a:pt x="0" y="19"/>
                  </a:moveTo>
                  <a:cubicBezTo>
                    <a:pt x="0" y="19"/>
                    <a:pt x="1" y="18"/>
                    <a:pt x="3" y="18"/>
                  </a:cubicBezTo>
                  <a:cubicBezTo>
                    <a:pt x="6" y="17"/>
                    <a:pt x="9" y="17"/>
                    <a:pt x="14" y="16"/>
                  </a:cubicBezTo>
                  <a:cubicBezTo>
                    <a:pt x="23" y="14"/>
                    <a:pt x="36" y="12"/>
                    <a:pt x="51" y="9"/>
                  </a:cubicBezTo>
                  <a:cubicBezTo>
                    <a:pt x="59" y="8"/>
                    <a:pt x="67" y="7"/>
                    <a:pt x="76" y="6"/>
                  </a:cubicBezTo>
                  <a:cubicBezTo>
                    <a:pt x="85" y="5"/>
                    <a:pt x="94" y="4"/>
                    <a:pt x="104" y="3"/>
                  </a:cubicBezTo>
                  <a:cubicBezTo>
                    <a:pt x="109" y="2"/>
                    <a:pt x="114" y="2"/>
                    <a:pt x="119" y="2"/>
                  </a:cubicBezTo>
                  <a:cubicBezTo>
                    <a:pt x="124" y="1"/>
                    <a:pt x="129" y="1"/>
                    <a:pt x="134" y="1"/>
                  </a:cubicBezTo>
                  <a:cubicBezTo>
                    <a:pt x="139" y="1"/>
                    <a:pt x="144" y="0"/>
                    <a:pt x="149" y="0"/>
                  </a:cubicBezTo>
                  <a:cubicBezTo>
                    <a:pt x="153" y="0"/>
                    <a:pt x="156" y="0"/>
                    <a:pt x="160" y="0"/>
                  </a:cubicBezTo>
                  <a:cubicBezTo>
                    <a:pt x="162" y="0"/>
                    <a:pt x="163" y="0"/>
                    <a:pt x="165" y="0"/>
                  </a:cubicBezTo>
                  <a:cubicBezTo>
                    <a:pt x="176" y="0"/>
                    <a:pt x="186" y="1"/>
                    <a:pt x="196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7" y="3"/>
                    <a:pt x="209" y="4"/>
                    <a:pt x="212" y="4"/>
                  </a:cubicBezTo>
                  <a:cubicBezTo>
                    <a:pt x="217" y="5"/>
                    <a:pt x="222" y="6"/>
                    <a:pt x="227" y="7"/>
                  </a:cubicBezTo>
                  <a:cubicBezTo>
                    <a:pt x="231" y="8"/>
                    <a:pt x="236" y="9"/>
                    <a:pt x="241" y="10"/>
                  </a:cubicBezTo>
                  <a:cubicBezTo>
                    <a:pt x="245" y="12"/>
                    <a:pt x="250" y="13"/>
                    <a:pt x="254" y="14"/>
                  </a:cubicBezTo>
                  <a:cubicBezTo>
                    <a:pt x="258" y="16"/>
                    <a:pt x="263" y="17"/>
                    <a:pt x="267" y="19"/>
                  </a:cubicBezTo>
                  <a:cubicBezTo>
                    <a:pt x="271" y="21"/>
                    <a:pt x="274" y="22"/>
                    <a:pt x="278" y="24"/>
                  </a:cubicBezTo>
                  <a:cubicBezTo>
                    <a:pt x="285" y="27"/>
                    <a:pt x="292" y="30"/>
                    <a:pt x="297" y="34"/>
                  </a:cubicBezTo>
                  <a:cubicBezTo>
                    <a:pt x="303" y="37"/>
                    <a:pt x="308" y="40"/>
                    <a:pt x="311" y="43"/>
                  </a:cubicBezTo>
                  <a:cubicBezTo>
                    <a:pt x="315" y="46"/>
                    <a:pt x="318" y="48"/>
                    <a:pt x="320" y="50"/>
                  </a:cubicBezTo>
                  <a:cubicBezTo>
                    <a:pt x="321" y="51"/>
                    <a:pt x="322" y="51"/>
                    <a:pt x="322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4" y="61"/>
                    <a:pt x="314" y="61"/>
                    <a:pt x="314" y="61"/>
                  </a:cubicBezTo>
                  <a:cubicBezTo>
                    <a:pt x="314" y="60"/>
                    <a:pt x="313" y="60"/>
                    <a:pt x="312" y="59"/>
                  </a:cubicBezTo>
                  <a:cubicBezTo>
                    <a:pt x="311" y="57"/>
                    <a:pt x="308" y="55"/>
                    <a:pt x="304" y="53"/>
                  </a:cubicBezTo>
                  <a:cubicBezTo>
                    <a:pt x="301" y="50"/>
                    <a:pt x="296" y="48"/>
                    <a:pt x="291" y="45"/>
                  </a:cubicBezTo>
                  <a:cubicBezTo>
                    <a:pt x="286" y="42"/>
                    <a:pt x="280" y="39"/>
                    <a:pt x="273" y="36"/>
                  </a:cubicBezTo>
                  <a:cubicBezTo>
                    <a:pt x="269" y="34"/>
                    <a:pt x="266" y="33"/>
                    <a:pt x="262" y="31"/>
                  </a:cubicBezTo>
                  <a:cubicBezTo>
                    <a:pt x="258" y="30"/>
                    <a:pt x="254" y="28"/>
                    <a:pt x="250" y="27"/>
                  </a:cubicBezTo>
                  <a:cubicBezTo>
                    <a:pt x="246" y="26"/>
                    <a:pt x="242" y="25"/>
                    <a:pt x="237" y="23"/>
                  </a:cubicBezTo>
                  <a:cubicBezTo>
                    <a:pt x="233" y="22"/>
                    <a:pt x="228" y="21"/>
                    <a:pt x="224" y="20"/>
                  </a:cubicBezTo>
                  <a:cubicBezTo>
                    <a:pt x="219" y="20"/>
                    <a:pt x="215" y="19"/>
                    <a:pt x="210" y="18"/>
                  </a:cubicBezTo>
                  <a:cubicBezTo>
                    <a:pt x="207" y="18"/>
                    <a:pt x="205" y="17"/>
                    <a:pt x="202" y="17"/>
                  </a:cubicBezTo>
                  <a:cubicBezTo>
                    <a:pt x="199" y="17"/>
                    <a:pt x="199" y="17"/>
                    <a:pt x="199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85" y="15"/>
                    <a:pt x="175" y="15"/>
                    <a:pt x="165" y="15"/>
                  </a:cubicBezTo>
                  <a:cubicBezTo>
                    <a:pt x="160" y="15"/>
                    <a:pt x="155" y="15"/>
                    <a:pt x="150" y="15"/>
                  </a:cubicBezTo>
                  <a:cubicBezTo>
                    <a:pt x="145" y="16"/>
                    <a:pt x="140" y="16"/>
                    <a:pt x="135" y="16"/>
                  </a:cubicBezTo>
                  <a:cubicBezTo>
                    <a:pt x="130" y="17"/>
                    <a:pt x="125" y="17"/>
                    <a:pt x="120" y="17"/>
                  </a:cubicBezTo>
                  <a:cubicBezTo>
                    <a:pt x="115" y="18"/>
                    <a:pt x="110" y="18"/>
                    <a:pt x="105" y="19"/>
                  </a:cubicBezTo>
                  <a:cubicBezTo>
                    <a:pt x="96" y="20"/>
                    <a:pt x="87" y="21"/>
                    <a:pt x="78" y="22"/>
                  </a:cubicBezTo>
                  <a:cubicBezTo>
                    <a:pt x="69" y="24"/>
                    <a:pt x="61" y="25"/>
                    <a:pt x="54" y="26"/>
                  </a:cubicBezTo>
                  <a:cubicBezTo>
                    <a:pt x="39" y="29"/>
                    <a:pt x="26" y="31"/>
                    <a:pt x="17" y="33"/>
                  </a:cubicBezTo>
                  <a:cubicBezTo>
                    <a:pt x="13" y="34"/>
                    <a:pt x="10" y="35"/>
                    <a:pt x="7" y="35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6" name="Rectangle 74">
              <a:extLst>
                <a:ext uri="{FF2B5EF4-FFF2-40B4-BE49-F238E27FC236}">
                  <a16:creationId xmlns:a16="http://schemas.microsoft.com/office/drawing/2014/main" id="{8B522C27-6C95-4752-B0D7-F3C340EFC24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227888" y="5332412"/>
              <a:ext cx="3175" cy="1588"/>
            </a:xfrm>
            <a:prstGeom prst="rect">
              <a:avLst/>
            </a:prstGeom>
            <a:solidFill>
              <a:srgbClr val="252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7" name="Freeform 75">
              <a:extLst>
                <a:ext uri="{FF2B5EF4-FFF2-40B4-BE49-F238E27FC236}">
                  <a16:creationId xmlns:a16="http://schemas.microsoft.com/office/drawing/2014/main" id="{BC926347-0EA5-4023-8693-4C029DA40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27888" y="5332412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8" name="Freeform 76">
              <a:extLst>
                <a:ext uri="{FF2B5EF4-FFF2-40B4-BE49-F238E27FC236}">
                  <a16:creationId xmlns:a16="http://schemas.microsoft.com/office/drawing/2014/main" id="{7455789F-FDD0-4CD5-8D43-E0DCDD3CF6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27888" y="5126037"/>
              <a:ext cx="1504950" cy="206375"/>
            </a:xfrm>
            <a:custGeom>
              <a:avLst/>
              <a:gdLst>
                <a:gd name="T0" fmla="*/ 284 w 402"/>
                <a:gd name="T1" fmla="*/ 0 h 55"/>
                <a:gd name="T2" fmla="*/ 278 w 402"/>
                <a:gd name="T3" fmla="*/ 0 h 55"/>
                <a:gd name="T4" fmla="*/ 30 w 402"/>
                <a:gd name="T5" fmla="*/ 34 h 55"/>
                <a:gd name="T6" fmla="*/ 27 w 402"/>
                <a:gd name="T7" fmla="*/ 34 h 55"/>
                <a:gd name="T8" fmla="*/ 1 w 402"/>
                <a:gd name="T9" fmla="*/ 55 h 55"/>
                <a:gd name="T10" fmla="*/ 0 w 402"/>
                <a:gd name="T11" fmla="*/ 55 h 55"/>
                <a:gd name="T12" fmla="*/ 402 w 402"/>
                <a:gd name="T13" fmla="*/ 38 h 55"/>
                <a:gd name="T14" fmla="*/ 402 w 402"/>
                <a:gd name="T15" fmla="*/ 30 h 55"/>
                <a:gd name="T16" fmla="*/ 402 w 402"/>
                <a:gd name="T17" fmla="*/ 30 h 55"/>
                <a:gd name="T18" fmla="*/ 396 w 402"/>
                <a:gd name="T19" fmla="*/ 28 h 55"/>
                <a:gd name="T20" fmla="*/ 396 w 402"/>
                <a:gd name="T21" fmla="*/ 25 h 55"/>
                <a:gd name="T22" fmla="*/ 394 w 402"/>
                <a:gd name="T23" fmla="*/ 22 h 55"/>
                <a:gd name="T24" fmla="*/ 392 w 402"/>
                <a:gd name="T25" fmla="*/ 19 h 55"/>
                <a:gd name="T26" fmla="*/ 284 w 402"/>
                <a:gd name="T2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55">
                  <a:moveTo>
                    <a:pt x="284" y="0"/>
                  </a:moveTo>
                  <a:cubicBezTo>
                    <a:pt x="282" y="0"/>
                    <a:pt x="280" y="0"/>
                    <a:pt x="278" y="0"/>
                  </a:cubicBezTo>
                  <a:cubicBezTo>
                    <a:pt x="184" y="1"/>
                    <a:pt x="68" y="34"/>
                    <a:pt x="30" y="34"/>
                  </a:cubicBezTo>
                  <a:cubicBezTo>
                    <a:pt x="29" y="34"/>
                    <a:pt x="28" y="34"/>
                    <a:pt x="27" y="3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02" y="38"/>
                    <a:pt x="402" y="38"/>
                    <a:pt x="402" y="38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6" y="28"/>
                    <a:pt x="396" y="27"/>
                    <a:pt x="396" y="25"/>
                  </a:cubicBezTo>
                  <a:cubicBezTo>
                    <a:pt x="396" y="25"/>
                    <a:pt x="396" y="24"/>
                    <a:pt x="394" y="22"/>
                  </a:cubicBezTo>
                  <a:cubicBezTo>
                    <a:pt x="394" y="21"/>
                    <a:pt x="393" y="20"/>
                    <a:pt x="392" y="19"/>
                  </a:cubicBezTo>
                  <a:cubicBezTo>
                    <a:pt x="378" y="12"/>
                    <a:pt x="346" y="0"/>
                    <a:pt x="284" y="0"/>
                  </a:cubicBezTo>
                </a:path>
              </a:pathLst>
            </a:custGeom>
            <a:solidFill>
              <a:srgbClr val="EC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9" name="Rectangle 77">
              <a:extLst>
                <a:ext uri="{FF2B5EF4-FFF2-40B4-BE49-F238E27FC236}">
                  <a16:creationId xmlns:a16="http://schemas.microsoft.com/office/drawing/2014/main" id="{371E8E3F-014F-4C13-88CE-3A69245045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32838" y="5238749"/>
              <a:ext cx="1588" cy="1588"/>
            </a:xfrm>
            <a:prstGeom prst="rect">
              <a:avLst/>
            </a:prstGeom>
            <a:solidFill>
              <a:srgbClr val="EC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0" name="Freeform 78">
              <a:extLst>
                <a:ext uri="{FF2B5EF4-FFF2-40B4-BE49-F238E27FC236}">
                  <a16:creationId xmlns:a16="http://schemas.microsoft.com/office/drawing/2014/main" id="{50904D45-D7CA-4F8F-8C6C-94A85D74A3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2838" y="52387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1" name="Freeform 79">
              <a:extLst>
                <a:ext uri="{FF2B5EF4-FFF2-40B4-BE49-F238E27FC236}">
                  <a16:creationId xmlns:a16="http://schemas.microsoft.com/office/drawing/2014/main" id="{8349896C-D5DC-4356-88A5-54D4526250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0613" y="5216524"/>
              <a:ext cx="22225" cy="22225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1 h 6"/>
                <a:gd name="T4" fmla="*/ 0 w 6"/>
                <a:gd name="T5" fmla="*/ 1 h 6"/>
                <a:gd name="T6" fmla="*/ 0 w 6"/>
                <a:gd name="T7" fmla="*/ 4 h 6"/>
                <a:gd name="T8" fmla="*/ 6 w 6"/>
                <a:gd name="T9" fmla="*/ 6 h 6"/>
                <a:gd name="T10" fmla="*/ 6 w 6"/>
                <a:gd name="T11" fmla="*/ 6 h 6"/>
                <a:gd name="T12" fmla="*/ 6 w 6"/>
                <a:gd name="T13" fmla="*/ 2 h 6"/>
                <a:gd name="T14" fmla="*/ 3 w 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3" y="0"/>
                  </a:cubicBezTo>
                </a:path>
              </a:pathLst>
            </a:custGeom>
            <a:solidFill>
              <a:srgbClr val="EC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2" name="Freeform 80">
              <a:extLst>
                <a:ext uri="{FF2B5EF4-FFF2-40B4-BE49-F238E27FC236}">
                  <a16:creationId xmlns:a16="http://schemas.microsoft.com/office/drawing/2014/main" id="{151AC561-AF66-4C52-A7B5-D2B79A925A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94738" y="5197474"/>
              <a:ext cx="26988" cy="22225"/>
            </a:xfrm>
            <a:custGeom>
              <a:avLst/>
              <a:gdLst>
                <a:gd name="T0" fmla="*/ 0 w 7"/>
                <a:gd name="T1" fmla="*/ 0 h 6"/>
                <a:gd name="T2" fmla="*/ 2 w 7"/>
                <a:gd name="T3" fmla="*/ 3 h 6"/>
                <a:gd name="T4" fmla="*/ 4 w 7"/>
                <a:gd name="T5" fmla="*/ 6 h 6"/>
                <a:gd name="T6" fmla="*/ 4 w 7"/>
                <a:gd name="T7" fmla="*/ 6 h 6"/>
                <a:gd name="T8" fmla="*/ 7 w 7"/>
                <a:gd name="T9" fmla="*/ 5 h 6"/>
                <a:gd name="T10" fmla="*/ 0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1" y="1"/>
                    <a:pt x="2" y="2"/>
                    <a:pt x="2" y="3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4" y="2"/>
                    <a:pt x="0" y="0"/>
                  </a:cubicBezTo>
                </a:path>
              </a:pathLst>
            </a:custGeom>
            <a:solidFill>
              <a:srgbClr val="EC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3" name="Freeform 81">
              <a:extLst>
                <a:ext uri="{FF2B5EF4-FFF2-40B4-BE49-F238E27FC236}">
                  <a16:creationId xmlns:a16="http://schemas.microsoft.com/office/drawing/2014/main" id="{E2AB9D7A-7298-44B4-ADD2-630C8F8B5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69525" y="5272087"/>
              <a:ext cx="41275" cy="41275"/>
            </a:xfrm>
            <a:custGeom>
              <a:avLst/>
              <a:gdLst>
                <a:gd name="T0" fmla="*/ 0 w 26"/>
                <a:gd name="T1" fmla="*/ 0 h 26"/>
                <a:gd name="T2" fmla="*/ 24 w 26"/>
                <a:gd name="T3" fmla="*/ 26 h 26"/>
                <a:gd name="T4" fmla="*/ 26 w 26"/>
                <a:gd name="T5" fmla="*/ 21 h 26"/>
                <a:gd name="T6" fmla="*/ 0 w 26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lnTo>
                    <a:pt x="24" y="26"/>
                  </a:lnTo>
                  <a:lnTo>
                    <a:pt x="26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2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4" name="Freeform 82">
              <a:extLst>
                <a:ext uri="{FF2B5EF4-FFF2-40B4-BE49-F238E27FC236}">
                  <a16:creationId xmlns:a16="http://schemas.microsoft.com/office/drawing/2014/main" id="{4457209D-60E2-454B-909C-3FE238F2FC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69525" y="5272087"/>
              <a:ext cx="41275" cy="41275"/>
            </a:xfrm>
            <a:custGeom>
              <a:avLst/>
              <a:gdLst>
                <a:gd name="T0" fmla="*/ 0 w 26"/>
                <a:gd name="T1" fmla="*/ 0 h 26"/>
                <a:gd name="T2" fmla="*/ 24 w 26"/>
                <a:gd name="T3" fmla="*/ 26 h 26"/>
                <a:gd name="T4" fmla="*/ 26 w 26"/>
                <a:gd name="T5" fmla="*/ 21 h 26"/>
                <a:gd name="T6" fmla="*/ 0 w 26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lnTo>
                    <a:pt x="24" y="26"/>
                  </a:lnTo>
                  <a:lnTo>
                    <a:pt x="26" y="2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5" name="Freeform 83">
              <a:extLst>
                <a:ext uri="{FF2B5EF4-FFF2-40B4-BE49-F238E27FC236}">
                  <a16:creationId xmlns:a16="http://schemas.microsoft.com/office/drawing/2014/main" id="{6F8CB052-1813-4B6F-927D-83617D6F0C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07625" y="5305425"/>
              <a:ext cx="38100" cy="26988"/>
            </a:xfrm>
            <a:custGeom>
              <a:avLst/>
              <a:gdLst>
                <a:gd name="T0" fmla="*/ 2 w 24"/>
                <a:gd name="T1" fmla="*/ 0 h 17"/>
                <a:gd name="T2" fmla="*/ 0 w 24"/>
                <a:gd name="T3" fmla="*/ 5 h 17"/>
                <a:gd name="T4" fmla="*/ 14 w 24"/>
                <a:gd name="T5" fmla="*/ 17 h 17"/>
                <a:gd name="T6" fmla="*/ 24 w 24"/>
                <a:gd name="T7" fmla="*/ 17 h 17"/>
                <a:gd name="T8" fmla="*/ 2 w 2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7">
                  <a:moveTo>
                    <a:pt x="2" y="0"/>
                  </a:moveTo>
                  <a:lnTo>
                    <a:pt x="0" y="5"/>
                  </a:lnTo>
                  <a:lnTo>
                    <a:pt x="14" y="17"/>
                  </a:lnTo>
                  <a:lnTo>
                    <a:pt x="24" y="1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6" name="Freeform 84">
              <a:extLst>
                <a:ext uri="{FF2B5EF4-FFF2-40B4-BE49-F238E27FC236}">
                  <a16:creationId xmlns:a16="http://schemas.microsoft.com/office/drawing/2014/main" id="{4B2D5006-F12B-4E8A-955E-F1E03C1773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07625" y="5305425"/>
              <a:ext cx="38100" cy="26988"/>
            </a:xfrm>
            <a:custGeom>
              <a:avLst/>
              <a:gdLst>
                <a:gd name="T0" fmla="*/ 2 w 24"/>
                <a:gd name="T1" fmla="*/ 0 h 17"/>
                <a:gd name="T2" fmla="*/ 0 w 24"/>
                <a:gd name="T3" fmla="*/ 5 h 17"/>
                <a:gd name="T4" fmla="*/ 14 w 24"/>
                <a:gd name="T5" fmla="*/ 17 h 17"/>
                <a:gd name="T6" fmla="*/ 24 w 24"/>
                <a:gd name="T7" fmla="*/ 17 h 17"/>
                <a:gd name="T8" fmla="*/ 2 w 2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7">
                  <a:moveTo>
                    <a:pt x="2" y="0"/>
                  </a:moveTo>
                  <a:lnTo>
                    <a:pt x="0" y="5"/>
                  </a:lnTo>
                  <a:lnTo>
                    <a:pt x="14" y="17"/>
                  </a:lnTo>
                  <a:lnTo>
                    <a:pt x="24" y="17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7" name="Freeform 85">
              <a:extLst>
                <a:ext uri="{FF2B5EF4-FFF2-40B4-BE49-F238E27FC236}">
                  <a16:creationId xmlns:a16="http://schemas.microsoft.com/office/drawing/2014/main" id="{1BCEF5A0-7BC6-44BE-B803-A55E3E7FF8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2838" y="5126037"/>
              <a:ext cx="1497013" cy="206375"/>
            </a:xfrm>
            <a:custGeom>
              <a:avLst/>
              <a:gdLst>
                <a:gd name="T0" fmla="*/ 120 w 400"/>
                <a:gd name="T1" fmla="*/ 0 h 55"/>
                <a:gd name="T2" fmla="*/ 14 w 400"/>
                <a:gd name="T3" fmla="*/ 17 h 55"/>
                <a:gd name="T4" fmla="*/ 13 w 400"/>
                <a:gd name="T5" fmla="*/ 19 h 55"/>
                <a:gd name="T6" fmla="*/ 7 w 400"/>
                <a:gd name="T7" fmla="*/ 29 h 55"/>
                <a:gd name="T8" fmla="*/ 5 w 400"/>
                <a:gd name="T9" fmla="*/ 33 h 55"/>
                <a:gd name="T10" fmla="*/ 0 w 400"/>
                <a:gd name="T11" fmla="*/ 30 h 55"/>
                <a:gd name="T12" fmla="*/ 0 w 400"/>
                <a:gd name="T13" fmla="*/ 38 h 55"/>
                <a:gd name="T14" fmla="*/ 400 w 400"/>
                <a:gd name="T15" fmla="*/ 55 h 55"/>
                <a:gd name="T16" fmla="*/ 394 w 400"/>
                <a:gd name="T17" fmla="*/ 50 h 55"/>
                <a:gd name="T18" fmla="*/ 384 w 400"/>
                <a:gd name="T19" fmla="*/ 39 h 55"/>
                <a:gd name="T20" fmla="*/ 378 w 400"/>
                <a:gd name="T21" fmla="*/ 34 h 55"/>
                <a:gd name="T22" fmla="*/ 375 w 400"/>
                <a:gd name="T23" fmla="*/ 34 h 55"/>
                <a:gd name="T24" fmla="*/ 126 w 400"/>
                <a:gd name="T25" fmla="*/ 0 h 55"/>
                <a:gd name="T26" fmla="*/ 120 w 400"/>
                <a:gd name="T2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0" h="55">
                  <a:moveTo>
                    <a:pt x="120" y="0"/>
                  </a:moveTo>
                  <a:cubicBezTo>
                    <a:pt x="63" y="0"/>
                    <a:pt x="31" y="10"/>
                    <a:pt x="14" y="17"/>
                  </a:cubicBezTo>
                  <a:cubicBezTo>
                    <a:pt x="14" y="18"/>
                    <a:pt x="14" y="18"/>
                    <a:pt x="13" y="19"/>
                  </a:cubicBezTo>
                  <a:cubicBezTo>
                    <a:pt x="10" y="23"/>
                    <a:pt x="8" y="27"/>
                    <a:pt x="7" y="29"/>
                  </a:cubicBezTo>
                  <a:cubicBezTo>
                    <a:pt x="6" y="31"/>
                    <a:pt x="5" y="33"/>
                    <a:pt x="5" y="3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400" y="55"/>
                    <a:pt x="400" y="55"/>
                    <a:pt x="400" y="55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84" y="39"/>
                    <a:pt x="384" y="39"/>
                    <a:pt x="384" y="39"/>
                  </a:cubicBezTo>
                  <a:cubicBezTo>
                    <a:pt x="378" y="34"/>
                    <a:pt x="378" y="34"/>
                    <a:pt x="378" y="34"/>
                  </a:cubicBezTo>
                  <a:cubicBezTo>
                    <a:pt x="377" y="34"/>
                    <a:pt x="376" y="34"/>
                    <a:pt x="375" y="34"/>
                  </a:cubicBezTo>
                  <a:cubicBezTo>
                    <a:pt x="338" y="34"/>
                    <a:pt x="220" y="1"/>
                    <a:pt x="126" y="0"/>
                  </a:cubicBezTo>
                  <a:cubicBezTo>
                    <a:pt x="124" y="0"/>
                    <a:pt x="122" y="0"/>
                    <a:pt x="120" y="0"/>
                  </a:cubicBezTo>
                </a:path>
              </a:pathLst>
            </a:custGeom>
            <a:solidFill>
              <a:srgbClr val="EC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8" name="Freeform 86">
              <a:extLst>
                <a:ext uri="{FF2B5EF4-FFF2-40B4-BE49-F238E27FC236}">
                  <a16:creationId xmlns:a16="http://schemas.microsoft.com/office/drawing/2014/main" id="{17E9B12E-1AFB-4FFA-A2CB-E9AF2AEFB3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2838" y="5189537"/>
              <a:ext cx="52388" cy="60325"/>
            </a:xfrm>
            <a:custGeom>
              <a:avLst/>
              <a:gdLst>
                <a:gd name="T0" fmla="*/ 14 w 14"/>
                <a:gd name="T1" fmla="*/ 0 h 16"/>
                <a:gd name="T2" fmla="*/ 8 w 14"/>
                <a:gd name="T3" fmla="*/ 3 h 16"/>
                <a:gd name="T4" fmla="*/ 6 w 14"/>
                <a:gd name="T5" fmla="*/ 14 h 16"/>
                <a:gd name="T6" fmla="*/ 0 w 14"/>
                <a:gd name="T7" fmla="*/ 13 h 16"/>
                <a:gd name="T8" fmla="*/ 0 w 14"/>
                <a:gd name="T9" fmla="*/ 13 h 16"/>
                <a:gd name="T10" fmla="*/ 5 w 14"/>
                <a:gd name="T11" fmla="*/ 16 h 16"/>
                <a:gd name="T12" fmla="*/ 7 w 14"/>
                <a:gd name="T13" fmla="*/ 12 h 16"/>
                <a:gd name="T14" fmla="*/ 13 w 14"/>
                <a:gd name="T15" fmla="*/ 2 h 16"/>
                <a:gd name="T16" fmla="*/ 14 w 14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2" y="1"/>
                    <a:pt x="10" y="2"/>
                    <a:pt x="8" y="3"/>
                  </a:cubicBezTo>
                  <a:cubicBezTo>
                    <a:pt x="6" y="10"/>
                    <a:pt x="6" y="14"/>
                    <a:pt x="6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4"/>
                    <a:pt x="7" y="12"/>
                  </a:cubicBezTo>
                  <a:cubicBezTo>
                    <a:pt x="8" y="10"/>
                    <a:pt x="10" y="6"/>
                    <a:pt x="13" y="2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C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9" name="Freeform 87">
              <a:extLst>
                <a:ext uri="{FF2B5EF4-FFF2-40B4-BE49-F238E27FC236}">
                  <a16:creationId xmlns:a16="http://schemas.microsoft.com/office/drawing/2014/main" id="{EF15E086-15DE-41DA-90E2-5AB86D15D1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2838" y="5200649"/>
              <a:ext cx="30163" cy="41275"/>
            </a:xfrm>
            <a:custGeom>
              <a:avLst/>
              <a:gdLst>
                <a:gd name="T0" fmla="*/ 8 w 8"/>
                <a:gd name="T1" fmla="*/ 0 h 11"/>
                <a:gd name="T2" fmla="*/ 6 w 8"/>
                <a:gd name="T3" fmla="*/ 2 h 11"/>
                <a:gd name="T4" fmla="*/ 6 w 8"/>
                <a:gd name="T5" fmla="*/ 3 h 11"/>
                <a:gd name="T6" fmla="*/ 4 w 8"/>
                <a:gd name="T7" fmla="*/ 3 h 11"/>
                <a:gd name="T8" fmla="*/ 0 w 8"/>
                <a:gd name="T9" fmla="*/ 6 h 11"/>
                <a:gd name="T10" fmla="*/ 0 w 8"/>
                <a:gd name="T11" fmla="*/ 10 h 11"/>
                <a:gd name="T12" fmla="*/ 6 w 8"/>
                <a:gd name="T13" fmla="*/ 11 h 11"/>
                <a:gd name="T14" fmla="*/ 8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8" y="0"/>
                  </a:moveTo>
                  <a:cubicBezTo>
                    <a:pt x="7" y="1"/>
                    <a:pt x="6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7"/>
                    <a:pt x="8" y="0"/>
                  </a:cubicBezTo>
                </a:path>
              </a:pathLst>
            </a:custGeom>
            <a:solidFill>
              <a:srgbClr val="EC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0" name="Freeform 88">
              <a:extLst>
                <a:ext uri="{FF2B5EF4-FFF2-40B4-BE49-F238E27FC236}">
                  <a16:creationId xmlns:a16="http://schemas.microsoft.com/office/drawing/2014/main" id="{B0C630F1-B061-4833-AB55-836CD6DEE2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47125" y="5208587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C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1" name="Freeform 89">
              <a:extLst>
                <a:ext uri="{FF2B5EF4-FFF2-40B4-BE49-F238E27FC236}">
                  <a16:creationId xmlns:a16="http://schemas.microsoft.com/office/drawing/2014/main" id="{AC5E40C0-D03A-4144-9C75-3D022042CF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2500" y="4732337"/>
              <a:ext cx="180975" cy="184150"/>
            </a:xfrm>
            <a:custGeom>
              <a:avLst/>
              <a:gdLst>
                <a:gd name="T0" fmla="*/ 114 w 114"/>
                <a:gd name="T1" fmla="*/ 116 h 116"/>
                <a:gd name="T2" fmla="*/ 0 w 114"/>
                <a:gd name="T3" fmla="*/ 52 h 116"/>
                <a:gd name="T4" fmla="*/ 50 w 114"/>
                <a:gd name="T5" fmla="*/ 0 h 116"/>
                <a:gd name="T6" fmla="*/ 114 w 114"/>
                <a:gd name="T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16">
                  <a:moveTo>
                    <a:pt x="114" y="116"/>
                  </a:moveTo>
                  <a:lnTo>
                    <a:pt x="0" y="52"/>
                  </a:lnTo>
                  <a:lnTo>
                    <a:pt x="50" y="0"/>
                  </a:lnTo>
                  <a:lnTo>
                    <a:pt x="114" y="11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2" name="Freeform 90">
              <a:extLst>
                <a:ext uri="{FF2B5EF4-FFF2-40B4-BE49-F238E27FC236}">
                  <a16:creationId xmlns:a16="http://schemas.microsoft.com/office/drawing/2014/main" id="{1110E0CE-8B6B-4289-AA00-534E16354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3763" y="4886324"/>
              <a:ext cx="209550" cy="107950"/>
            </a:xfrm>
            <a:custGeom>
              <a:avLst/>
              <a:gdLst>
                <a:gd name="T0" fmla="*/ 132 w 132"/>
                <a:gd name="T1" fmla="*/ 54 h 68"/>
                <a:gd name="T2" fmla="*/ 14 w 132"/>
                <a:gd name="T3" fmla="*/ 0 h 68"/>
                <a:gd name="T4" fmla="*/ 0 w 132"/>
                <a:gd name="T5" fmla="*/ 68 h 68"/>
                <a:gd name="T6" fmla="*/ 132 w 132"/>
                <a:gd name="T7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68">
                  <a:moveTo>
                    <a:pt x="132" y="54"/>
                  </a:moveTo>
                  <a:lnTo>
                    <a:pt x="14" y="0"/>
                  </a:lnTo>
                  <a:lnTo>
                    <a:pt x="0" y="68"/>
                  </a:lnTo>
                  <a:lnTo>
                    <a:pt x="132" y="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3" name="Freeform 91">
              <a:extLst>
                <a:ext uri="{FF2B5EF4-FFF2-40B4-BE49-F238E27FC236}">
                  <a16:creationId xmlns:a16="http://schemas.microsoft.com/office/drawing/2014/main" id="{91CE730C-93B8-49F7-B4A1-BD3239B1BD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23463" y="4125912"/>
              <a:ext cx="587375" cy="914400"/>
            </a:xfrm>
            <a:custGeom>
              <a:avLst/>
              <a:gdLst>
                <a:gd name="T0" fmla="*/ 144 w 157"/>
                <a:gd name="T1" fmla="*/ 207 h 244"/>
                <a:gd name="T2" fmla="*/ 156 w 157"/>
                <a:gd name="T3" fmla="*/ 199 h 244"/>
                <a:gd name="T4" fmla="*/ 148 w 157"/>
                <a:gd name="T5" fmla="*/ 147 h 244"/>
                <a:gd name="T6" fmla="*/ 136 w 157"/>
                <a:gd name="T7" fmla="*/ 155 h 244"/>
                <a:gd name="T8" fmla="*/ 143 w 157"/>
                <a:gd name="T9" fmla="*/ 130 h 244"/>
                <a:gd name="T10" fmla="*/ 132 w 157"/>
                <a:gd name="T11" fmla="*/ 96 h 244"/>
                <a:gd name="T12" fmla="*/ 129 w 157"/>
                <a:gd name="T13" fmla="*/ 88 h 244"/>
                <a:gd name="T14" fmla="*/ 118 w 157"/>
                <a:gd name="T15" fmla="*/ 96 h 244"/>
                <a:gd name="T16" fmla="*/ 124 w 157"/>
                <a:gd name="T17" fmla="*/ 75 h 244"/>
                <a:gd name="T18" fmla="*/ 93 w 157"/>
                <a:gd name="T19" fmla="*/ 33 h 244"/>
                <a:gd name="T20" fmla="*/ 85 w 157"/>
                <a:gd name="T21" fmla="*/ 46 h 244"/>
                <a:gd name="T22" fmla="*/ 83 w 157"/>
                <a:gd name="T23" fmla="*/ 26 h 244"/>
                <a:gd name="T24" fmla="*/ 0 w 157"/>
                <a:gd name="T25" fmla="*/ 11 h 244"/>
                <a:gd name="T26" fmla="*/ 30 w 157"/>
                <a:gd name="T27" fmla="*/ 48 h 244"/>
                <a:gd name="T28" fmla="*/ 48 w 157"/>
                <a:gd name="T29" fmla="*/ 54 h 244"/>
                <a:gd name="T30" fmla="*/ 35 w 157"/>
                <a:gd name="T31" fmla="*/ 59 h 244"/>
                <a:gd name="T32" fmla="*/ 43 w 157"/>
                <a:gd name="T33" fmla="*/ 80 h 244"/>
                <a:gd name="T34" fmla="*/ 49 w 157"/>
                <a:gd name="T35" fmla="*/ 99 h 244"/>
                <a:gd name="T36" fmla="*/ 65 w 157"/>
                <a:gd name="T37" fmla="*/ 103 h 244"/>
                <a:gd name="T38" fmla="*/ 52 w 157"/>
                <a:gd name="T39" fmla="*/ 108 h 244"/>
                <a:gd name="T40" fmla="*/ 62 w 157"/>
                <a:gd name="T41" fmla="*/ 138 h 244"/>
                <a:gd name="T42" fmla="*/ 84 w 157"/>
                <a:gd name="T43" fmla="*/ 146 h 244"/>
                <a:gd name="T44" fmla="*/ 66 w 157"/>
                <a:gd name="T45" fmla="*/ 151 h 244"/>
                <a:gd name="T46" fmla="*/ 79 w 157"/>
                <a:gd name="T47" fmla="*/ 190 h 244"/>
                <a:gd name="T48" fmla="*/ 84 w 157"/>
                <a:gd name="T49" fmla="*/ 202 h 244"/>
                <a:gd name="T50" fmla="*/ 107 w 157"/>
                <a:gd name="T51" fmla="*/ 201 h 244"/>
                <a:gd name="T52" fmla="*/ 91 w 157"/>
                <a:gd name="T53" fmla="*/ 213 h 244"/>
                <a:gd name="T54" fmla="*/ 138 w 157"/>
                <a:gd name="T55" fmla="*/ 244 h 244"/>
                <a:gd name="T56" fmla="*/ 154 w 157"/>
                <a:gd name="T57" fmla="*/ 208 h 244"/>
                <a:gd name="T58" fmla="*/ 144 w 157"/>
                <a:gd name="T59" fmla="*/ 20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" h="244">
                  <a:moveTo>
                    <a:pt x="144" y="207"/>
                  </a:moveTo>
                  <a:cubicBezTo>
                    <a:pt x="148" y="204"/>
                    <a:pt x="152" y="202"/>
                    <a:pt x="156" y="199"/>
                  </a:cubicBezTo>
                  <a:cubicBezTo>
                    <a:pt x="157" y="184"/>
                    <a:pt x="154" y="169"/>
                    <a:pt x="148" y="147"/>
                  </a:cubicBezTo>
                  <a:cubicBezTo>
                    <a:pt x="143" y="152"/>
                    <a:pt x="136" y="155"/>
                    <a:pt x="136" y="155"/>
                  </a:cubicBezTo>
                  <a:cubicBezTo>
                    <a:pt x="141" y="145"/>
                    <a:pt x="142" y="135"/>
                    <a:pt x="143" y="130"/>
                  </a:cubicBezTo>
                  <a:cubicBezTo>
                    <a:pt x="140" y="120"/>
                    <a:pt x="136" y="109"/>
                    <a:pt x="132" y="96"/>
                  </a:cubicBezTo>
                  <a:cubicBezTo>
                    <a:pt x="131" y="93"/>
                    <a:pt x="130" y="91"/>
                    <a:pt x="129" y="88"/>
                  </a:cubicBezTo>
                  <a:cubicBezTo>
                    <a:pt x="124" y="94"/>
                    <a:pt x="118" y="96"/>
                    <a:pt x="118" y="96"/>
                  </a:cubicBezTo>
                  <a:cubicBezTo>
                    <a:pt x="122" y="88"/>
                    <a:pt x="123" y="80"/>
                    <a:pt x="124" y="75"/>
                  </a:cubicBezTo>
                  <a:cubicBezTo>
                    <a:pt x="115" y="56"/>
                    <a:pt x="105" y="43"/>
                    <a:pt x="93" y="33"/>
                  </a:cubicBezTo>
                  <a:cubicBezTo>
                    <a:pt x="90" y="41"/>
                    <a:pt x="85" y="46"/>
                    <a:pt x="85" y="46"/>
                  </a:cubicBezTo>
                  <a:cubicBezTo>
                    <a:pt x="86" y="38"/>
                    <a:pt x="85" y="31"/>
                    <a:pt x="83" y="26"/>
                  </a:cubicBezTo>
                  <a:cubicBezTo>
                    <a:pt x="44" y="0"/>
                    <a:pt x="0" y="11"/>
                    <a:pt x="0" y="11"/>
                  </a:cubicBezTo>
                  <a:cubicBezTo>
                    <a:pt x="11" y="15"/>
                    <a:pt x="22" y="32"/>
                    <a:pt x="30" y="48"/>
                  </a:cubicBezTo>
                  <a:cubicBezTo>
                    <a:pt x="34" y="51"/>
                    <a:pt x="41" y="53"/>
                    <a:pt x="48" y="54"/>
                  </a:cubicBezTo>
                  <a:cubicBezTo>
                    <a:pt x="48" y="54"/>
                    <a:pt x="42" y="58"/>
                    <a:pt x="35" y="59"/>
                  </a:cubicBezTo>
                  <a:cubicBezTo>
                    <a:pt x="40" y="71"/>
                    <a:pt x="43" y="80"/>
                    <a:pt x="43" y="80"/>
                  </a:cubicBezTo>
                  <a:cubicBezTo>
                    <a:pt x="45" y="87"/>
                    <a:pt x="47" y="93"/>
                    <a:pt x="49" y="99"/>
                  </a:cubicBezTo>
                  <a:cubicBezTo>
                    <a:pt x="54" y="101"/>
                    <a:pt x="59" y="102"/>
                    <a:pt x="65" y="103"/>
                  </a:cubicBezTo>
                  <a:cubicBezTo>
                    <a:pt x="65" y="103"/>
                    <a:pt x="59" y="107"/>
                    <a:pt x="52" y="108"/>
                  </a:cubicBezTo>
                  <a:cubicBezTo>
                    <a:pt x="56" y="121"/>
                    <a:pt x="59" y="131"/>
                    <a:pt x="62" y="138"/>
                  </a:cubicBezTo>
                  <a:cubicBezTo>
                    <a:pt x="67" y="141"/>
                    <a:pt x="75" y="145"/>
                    <a:pt x="84" y="146"/>
                  </a:cubicBezTo>
                  <a:cubicBezTo>
                    <a:pt x="84" y="146"/>
                    <a:pt x="75" y="151"/>
                    <a:pt x="66" y="151"/>
                  </a:cubicBezTo>
                  <a:cubicBezTo>
                    <a:pt x="70" y="164"/>
                    <a:pt x="73" y="173"/>
                    <a:pt x="79" y="190"/>
                  </a:cubicBezTo>
                  <a:cubicBezTo>
                    <a:pt x="80" y="195"/>
                    <a:pt x="82" y="199"/>
                    <a:pt x="84" y="202"/>
                  </a:cubicBezTo>
                  <a:cubicBezTo>
                    <a:pt x="90" y="203"/>
                    <a:pt x="98" y="203"/>
                    <a:pt x="107" y="201"/>
                  </a:cubicBezTo>
                  <a:cubicBezTo>
                    <a:pt x="107" y="201"/>
                    <a:pt x="100" y="210"/>
                    <a:pt x="91" y="213"/>
                  </a:cubicBezTo>
                  <a:cubicBezTo>
                    <a:pt x="110" y="237"/>
                    <a:pt x="138" y="244"/>
                    <a:pt x="138" y="244"/>
                  </a:cubicBezTo>
                  <a:cubicBezTo>
                    <a:pt x="147" y="230"/>
                    <a:pt x="152" y="219"/>
                    <a:pt x="154" y="208"/>
                  </a:cubicBezTo>
                  <a:cubicBezTo>
                    <a:pt x="148" y="208"/>
                    <a:pt x="144" y="207"/>
                    <a:pt x="144" y="20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4" name="Freeform 92">
              <a:extLst>
                <a:ext uri="{FF2B5EF4-FFF2-40B4-BE49-F238E27FC236}">
                  <a16:creationId xmlns:a16="http://schemas.microsoft.com/office/drawing/2014/main" id="{E037FA65-A778-4880-B4C7-1684310B18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01250" y="4186237"/>
              <a:ext cx="415925" cy="779463"/>
            </a:xfrm>
            <a:custGeom>
              <a:avLst/>
              <a:gdLst>
                <a:gd name="T0" fmla="*/ 1 w 111"/>
                <a:gd name="T1" fmla="*/ 0 h 208"/>
                <a:gd name="T2" fmla="*/ 111 w 111"/>
                <a:gd name="T3" fmla="*/ 208 h 208"/>
                <a:gd name="T4" fmla="*/ 78 w 111"/>
                <a:gd name="T5" fmla="*/ 93 h 208"/>
                <a:gd name="T6" fmla="*/ 0 w 111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208">
                  <a:moveTo>
                    <a:pt x="1" y="0"/>
                  </a:moveTo>
                  <a:cubicBezTo>
                    <a:pt x="1" y="0"/>
                    <a:pt x="76" y="8"/>
                    <a:pt x="111" y="208"/>
                  </a:cubicBezTo>
                  <a:cubicBezTo>
                    <a:pt x="111" y="208"/>
                    <a:pt x="87" y="110"/>
                    <a:pt x="78" y="93"/>
                  </a:cubicBezTo>
                  <a:cubicBezTo>
                    <a:pt x="68" y="75"/>
                    <a:pt x="49" y="19"/>
                    <a:pt x="0" y="0"/>
                  </a:cubicBezTo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5" name="Freeform 93">
              <a:extLst>
                <a:ext uri="{FF2B5EF4-FFF2-40B4-BE49-F238E27FC236}">
                  <a16:creationId xmlns:a16="http://schemas.microsoft.com/office/drawing/2014/main" id="{A63604B8-9E9D-4807-9D9B-DFE5AE4D6F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20350" y="5005387"/>
              <a:ext cx="90488" cy="296863"/>
            </a:xfrm>
            <a:custGeom>
              <a:avLst/>
              <a:gdLst>
                <a:gd name="T0" fmla="*/ 0 w 24"/>
                <a:gd name="T1" fmla="*/ 3 h 79"/>
                <a:gd name="T2" fmla="*/ 13 w 24"/>
                <a:gd name="T3" fmla="*/ 79 h 79"/>
                <a:gd name="T4" fmla="*/ 24 w 24"/>
                <a:gd name="T5" fmla="*/ 76 h 79"/>
                <a:gd name="T6" fmla="*/ 10 w 24"/>
                <a:gd name="T7" fmla="*/ 34 h 79"/>
                <a:gd name="T8" fmla="*/ 6 w 24"/>
                <a:gd name="T9" fmla="*/ 0 h 79"/>
                <a:gd name="T10" fmla="*/ 0 w 24"/>
                <a:gd name="T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79">
                  <a:moveTo>
                    <a:pt x="0" y="3"/>
                  </a:moveTo>
                  <a:cubicBezTo>
                    <a:pt x="0" y="3"/>
                    <a:pt x="7" y="59"/>
                    <a:pt x="13" y="7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6"/>
                    <a:pt x="14" y="51"/>
                    <a:pt x="10" y="34"/>
                  </a:cubicBezTo>
                  <a:cubicBezTo>
                    <a:pt x="7" y="17"/>
                    <a:pt x="6" y="0"/>
                    <a:pt x="6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6" name="Freeform 94">
              <a:extLst>
                <a:ext uri="{FF2B5EF4-FFF2-40B4-BE49-F238E27FC236}">
                  <a16:creationId xmlns:a16="http://schemas.microsoft.com/office/drawing/2014/main" id="{0F2F9A58-B9E5-47A8-9DD1-A72A1E8FB8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34625" y="5076824"/>
              <a:ext cx="209550" cy="46038"/>
            </a:xfrm>
            <a:custGeom>
              <a:avLst/>
              <a:gdLst>
                <a:gd name="T0" fmla="*/ 56 w 56"/>
                <a:gd name="T1" fmla="*/ 6 h 12"/>
                <a:gd name="T2" fmla="*/ 51 w 56"/>
                <a:gd name="T3" fmla="*/ 12 h 12"/>
                <a:gd name="T4" fmla="*/ 8 w 56"/>
                <a:gd name="T5" fmla="*/ 12 h 12"/>
                <a:gd name="T6" fmla="*/ 0 w 56"/>
                <a:gd name="T7" fmla="*/ 6 h 12"/>
                <a:gd name="T8" fmla="*/ 0 w 56"/>
                <a:gd name="T9" fmla="*/ 6 h 12"/>
                <a:gd name="T10" fmla="*/ 8 w 56"/>
                <a:gd name="T11" fmla="*/ 0 h 12"/>
                <a:gd name="T12" fmla="*/ 51 w 56"/>
                <a:gd name="T13" fmla="*/ 0 h 12"/>
                <a:gd name="T14" fmla="*/ 56 w 56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2">
                  <a:moveTo>
                    <a:pt x="56" y="6"/>
                  </a:moveTo>
                  <a:cubicBezTo>
                    <a:pt x="56" y="11"/>
                    <a:pt x="55" y="12"/>
                    <a:pt x="51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5" y="12"/>
                    <a:pt x="0" y="11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5" y="0"/>
                    <a:pt x="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5" y="0"/>
                    <a:pt x="56" y="2"/>
                    <a:pt x="56" y="6"/>
                  </a:cubicBezTo>
                  <a:close/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7" name="Rectangle 95">
              <a:extLst>
                <a:ext uri="{FF2B5EF4-FFF2-40B4-BE49-F238E27FC236}">
                  <a16:creationId xmlns:a16="http://schemas.microsoft.com/office/drawing/2014/main" id="{4D0636CE-E22A-40AE-9E3E-950FF450845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380663" y="5092699"/>
              <a:ext cx="133350" cy="149225"/>
            </a:xfrm>
            <a:prstGeom prst="rect">
              <a:avLst/>
            </a:pr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8" name="Freeform 96">
              <a:extLst>
                <a:ext uri="{FF2B5EF4-FFF2-40B4-BE49-F238E27FC236}">
                  <a16:creationId xmlns:a16="http://schemas.microsoft.com/office/drawing/2014/main" id="{4CBE03E7-84B1-4C65-AC74-BD594904DB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71125" y="5148262"/>
              <a:ext cx="344488" cy="239713"/>
            </a:xfrm>
            <a:custGeom>
              <a:avLst/>
              <a:gdLst>
                <a:gd name="T0" fmla="*/ 82 w 92"/>
                <a:gd name="T1" fmla="*/ 64 h 64"/>
                <a:gd name="T2" fmla="*/ 92 w 92"/>
                <a:gd name="T3" fmla="*/ 39 h 64"/>
                <a:gd name="T4" fmla="*/ 46 w 92"/>
                <a:gd name="T5" fmla="*/ 0 h 64"/>
                <a:gd name="T6" fmla="*/ 0 w 92"/>
                <a:gd name="T7" fmla="*/ 39 h 64"/>
                <a:gd name="T8" fmla="*/ 10 w 92"/>
                <a:gd name="T9" fmla="*/ 64 h 64"/>
                <a:gd name="T10" fmla="*/ 82 w 92"/>
                <a:gd name="T1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64">
                  <a:moveTo>
                    <a:pt x="82" y="64"/>
                  </a:moveTo>
                  <a:cubicBezTo>
                    <a:pt x="89" y="57"/>
                    <a:pt x="92" y="49"/>
                    <a:pt x="92" y="39"/>
                  </a:cubicBezTo>
                  <a:cubicBezTo>
                    <a:pt x="92" y="18"/>
                    <a:pt x="72" y="0"/>
                    <a:pt x="46" y="0"/>
                  </a:cubicBezTo>
                  <a:cubicBezTo>
                    <a:pt x="20" y="0"/>
                    <a:pt x="0" y="18"/>
                    <a:pt x="0" y="39"/>
                  </a:cubicBezTo>
                  <a:cubicBezTo>
                    <a:pt x="0" y="49"/>
                    <a:pt x="3" y="57"/>
                    <a:pt x="10" y="64"/>
                  </a:cubicBezTo>
                  <a:lnTo>
                    <a:pt x="82" y="64"/>
                  </a:lnTo>
                  <a:close/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9" name="Freeform 97">
              <a:extLst>
                <a:ext uri="{FF2B5EF4-FFF2-40B4-BE49-F238E27FC236}">
                  <a16:creationId xmlns:a16="http://schemas.microsoft.com/office/drawing/2014/main" id="{05E6B74B-6515-4A19-97EB-AEDE988894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14088" y="4103687"/>
              <a:ext cx="700088" cy="1287463"/>
            </a:xfrm>
            <a:custGeom>
              <a:avLst/>
              <a:gdLst>
                <a:gd name="T0" fmla="*/ 120 w 187"/>
                <a:gd name="T1" fmla="*/ 145 h 344"/>
                <a:gd name="T2" fmla="*/ 184 w 187"/>
                <a:gd name="T3" fmla="*/ 58 h 344"/>
                <a:gd name="T4" fmla="*/ 184 w 187"/>
                <a:gd name="T5" fmla="*/ 2 h 344"/>
                <a:gd name="T6" fmla="*/ 187 w 187"/>
                <a:gd name="T7" fmla="*/ 0 h 344"/>
                <a:gd name="T8" fmla="*/ 6 w 187"/>
                <a:gd name="T9" fmla="*/ 0 h 344"/>
                <a:gd name="T10" fmla="*/ 0 w 187"/>
                <a:gd name="T11" fmla="*/ 2 h 344"/>
                <a:gd name="T12" fmla="*/ 0 w 187"/>
                <a:gd name="T13" fmla="*/ 58 h 344"/>
                <a:gd name="T14" fmla="*/ 67 w 187"/>
                <a:gd name="T15" fmla="*/ 145 h 344"/>
                <a:gd name="T16" fmla="*/ 77 w 187"/>
                <a:gd name="T17" fmla="*/ 168 h 344"/>
                <a:gd name="T18" fmla="*/ 65 w 187"/>
                <a:gd name="T19" fmla="*/ 194 h 344"/>
                <a:gd name="T20" fmla="*/ 0 w 187"/>
                <a:gd name="T21" fmla="*/ 280 h 344"/>
                <a:gd name="T22" fmla="*/ 0 w 187"/>
                <a:gd name="T23" fmla="*/ 336 h 344"/>
                <a:gd name="T24" fmla="*/ 6 w 187"/>
                <a:gd name="T25" fmla="*/ 344 h 344"/>
                <a:gd name="T26" fmla="*/ 187 w 187"/>
                <a:gd name="T27" fmla="*/ 344 h 344"/>
                <a:gd name="T28" fmla="*/ 184 w 187"/>
                <a:gd name="T29" fmla="*/ 336 h 344"/>
                <a:gd name="T30" fmla="*/ 184 w 187"/>
                <a:gd name="T31" fmla="*/ 280 h 344"/>
                <a:gd name="T32" fmla="*/ 121 w 187"/>
                <a:gd name="T33" fmla="*/ 194 h 344"/>
                <a:gd name="T34" fmla="*/ 112 w 187"/>
                <a:gd name="T35" fmla="*/ 168 h 344"/>
                <a:gd name="T36" fmla="*/ 120 w 187"/>
                <a:gd name="T37" fmla="*/ 14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344">
                  <a:moveTo>
                    <a:pt x="120" y="145"/>
                  </a:moveTo>
                  <a:cubicBezTo>
                    <a:pt x="158" y="134"/>
                    <a:pt x="184" y="100"/>
                    <a:pt x="184" y="58"/>
                  </a:cubicBezTo>
                  <a:cubicBezTo>
                    <a:pt x="184" y="2"/>
                    <a:pt x="184" y="2"/>
                    <a:pt x="184" y="2"/>
                  </a:cubicBezTo>
                  <a:cubicBezTo>
                    <a:pt x="184" y="0"/>
                    <a:pt x="187" y="0"/>
                    <a:pt x="18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0"/>
                    <a:pt x="0" y="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99"/>
                    <a:pt x="30" y="133"/>
                    <a:pt x="67" y="145"/>
                  </a:cubicBezTo>
                  <a:cubicBezTo>
                    <a:pt x="72" y="151"/>
                    <a:pt x="77" y="159"/>
                    <a:pt x="77" y="168"/>
                  </a:cubicBezTo>
                  <a:cubicBezTo>
                    <a:pt x="77" y="179"/>
                    <a:pt x="71" y="187"/>
                    <a:pt x="65" y="194"/>
                  </a:cubicBezTo>
                  <a:cubicBezTo>
                    <a:pt x="29" y="206"/>
                    <a:pt x="0" y="240"/>
                    <a:pt x="0" y="280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38"/>
                    <a:pt x="6" y="340"/>
                    <a:pt x="6" y="344"/>
                  </a:cubicBezTo>
                  <a:cubicBezTo>
                    <a:pt x="187" y="344"/>
                    <a:pt x="187" y="344"/>
                    <a:pt x="187" y="344"/>
                  </a:cubicBezTo>
                  <a:cubicBezTo>
                    <a:pt x="187" y="340"/>
                    <a:pt x="184" y="338"/>
                    <a:pt x="184" y="336"/>
                  </a:cubicBezTo>
                  <a:cubicBezTo>
                    <a:pt x="184" y="280"/>
                    <a:pt x="184" y="280"/>
                    <a:pt x="184" y="280"/>
                  </a:cubicBezTo>
                  <a:cubicBezTo>
                    <a:pt x="184" y="239"/>
                    <a:pt x="158" y="204"/>
                    <a:pt x="121" y="194"/>
                  </a:cubicBezTo>
                  <a:cubicBezTo>
                    <a:pt x="116" y="187"/>
                    <a:pt x="112" y="179"/>
                    <a:pt x="112" y="168"/>
                  </a:cubicBezTo>
                  <a:cubicBezTo>
                    <a:pt x="112" y="159"/>
                    <a:pt x="115" y="151"/>
                    <a:pt x="120" y="145"/>
                  </a:cubicBezTo>
                  <a:close/>
                </a:path>
              </a:pathLst>
            </a:custGeom>
            <a:solidFill>
              <a:srgbClr val="8A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0" name="Freeform 98">
              <a:extLst>
                <a:ext uri="{FF2B5EF4-FFF2-40B4-BE49-F238E27FC236}">
                  <a16:creationId xmlns:a16="http://schemas.microsoft.com/office/drawing/2014/main" id="{E63DFB4B-2380-49CF-B305-452087D2E2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96638" y="4291012"/>
              <a:ext cx="557213" cy="295275"/>
            </a:xfrm>
            <a:custGeom>
              <a:avLst/>
              <a:gdLst>
                <a:gd name="T0" fmla="*/ 0 w 149"/>
                <a:gd name="T1" fmla="*/ 0 h 79"/>
                <a:gd name="T2" fmla="*/ 0 w 149"/>
                <a:gd name="T3" fmla="*/ 8 h 79"/>
                <a:gd name="T4" fmla="*/ 74 w 149"/>
                <a:gd name="T5" fmla="*/ 79 h 79"/>
                <a:gd name="T6" fmla="*/ 75 w 149"/>
                <a:gd name="T7" fmla="*/ 79 h 79"/>
                <a:gd name="T8" fmla="*/ 149 w 149"/>
                <a:gd name="T9" fmla="*/ 8 h 79"/>
                <a:gd name="T10" fmla="*/ 149 w 149"/>
                <a:gd name="T11" fmla="*/ 0 h 79"/>
                <a:gd name="T12" fmla="*/ 0 w 149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79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9"/>
                    <a:pt x="34" y="79"/>
                    <a:pt x="74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116" y="79"/>
                    <a:pt x="149" y="49"/>
                    <a:pt x="149" y="8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1" name="Freeform 99">
              <a:extLst>
                <a:ext uri="{FF2B5EF4-FFF2-40B4-BE49-F238E27FC236}">
                  <a16:creationId xmlns:a16="http://schemas.microsoft.com/office/drawing/2014/main" id="{E6C71D5B-BA89-4E72-846A-B34B4143D8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96638" y="4968874"/>
              <a:ext cx="557213" cy="265113"/>
            </a:xfrm>
            <a:custGeom>
              <a:avLst/>
              <a:gdLst>
                <a:gd name="T0" fmla="*/ 149 w 149"/>
                <a:gd name="T1" fmla="*/ 71 h 71"/>
                <a:gd name="T2" fmla="*/ 149 w 149"/>
                <a:gd name="T3" fmla="*/ 64 h 71"/>
                <a:gd name="T4" fmla="*/ 75 w 149"/>
                <a:gd name="T5" fmla="*/ 0 h 71"/>
                <a:gd name="T6" fmla="*/ 73 w 149"/>
                <a:gd name="T7" fmla="*/ 0 h 71"/>
                <a:gd name="T8" fmla="*/ 0 w 149"/>
                <a:gd name="T9" fmla="*/ 64 h 71"/>
                <a:gd name="T10" fmla="*/ 0 w 149"/>
                <a:gd name="T11" fmla="*/ 71 h 71"/>
                <a:gd name="T12" fmla="*/ 149 w 149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71">
                  <a:moveTo>
                    <a:pt x="149" y="71"/>
                  </a:moveTo>
                  <a:cubicBezTo>
                    <a:pt x="149" y="64"/>
                    <a:pt x="149" y="64"/>
                    <a:pt x="149" y="64"/>
                  </a:cubicBezTo>
                  <a:cubicBezTo>
                    <a:pt x="149" y="27"/>
                    <a:pt x="115" y="0"/>
                    <a:pt x="75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33" y="0"/>
                    <a:pt x="0" y="27"/>
                    <a:pt x="0" y="64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149" y="71"/>
                  </a:lnTo>
                  <a:close/>
                </a:path>
              </a:pathLst>
            </a:cu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2" name="Freeform 100">
              <a:extLst>
                <a:ext uri="{FF2B5EF4-FFF2-40B4-BE49-F238E27FC236}">
                  <a16:creationId xmlns:a16="http://schemas.microsoft.com/office/drawing/2014/main" id="{5B40A6DE-D745-4A95-BF82-F44A3333E0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68050" y="3998912"/>
              <a:ext cx="823913" cy="165100"/>
            </a:xfrm>
            <a:custGeom>
              <a:avLst/>
              <a:gdLst>
                <a:gd name="T0" fmla="*/ 220 w 220"/>
                <a:gd name="T1" fmla="*/ 23 h 44"/>
                <a:gd name="T2" fmla="*/ 199 w 220"/>
                <a:gd name="T3" fmla="*/ 44 h 44"/>
                <a:gd name="T4" fmla="*/ 21 w 220"/>
                <a:gd name="T5" fmla="*/ 44 h 44"/>
                <a:gd name="T6" fmla="*/ 0 w 220"/>
                <a:gd name="T7" fmla="*/ 23 h 44"/>
                <a:gd name="T8" fmla="*/ 0 w 220"/>
                <a:gd name="T9" fmla="*/ 21 h 44"/>
                <a:gd name="T10" fmla="*/ 21 w 220"/>
                <a:gd name="T11" fmla="*/ 0 h 44"/>
                <a:gd name="T12" fmla="*/ 199 w 220"/>
                <a:gd name="T13" fmla="*/ 0 h 44"/>
                <a:gd name="T14" fmla="*/ 220 w 220"/>
                <a:gd name="T15" fmla="*/ 21 h 44"/>
                <a:gd name="T16" fmla="*/ 220 w 220"/>
                <a:gd name="T17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44">
                  <a:moveTo>
                    <a:pt x="220" y="23"/>
                  </a:moveTo>
                  <a:cubicBezTo>
                    <a:pt x="220" y="35"/>
                    <a:pt x="211" y="44"/>
                    <a:pt x="19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9" y="44"/>
                    <a:pt x="0" y="35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11" y="0"/>
                    <a:pt x="220" y="9"/>
                    <a:pt x="220" y="21"/>
                  </a:cubicBezTo>
                  <a:lnTo>
                    <a:pt x="220" y="23"/>
                  </a:lnTo>
                  <a:close/>
                </a:path>
              </a:pathLst>
            </a:custGeom>
            <a:solidFill>
              <a:srgbClr val="1E6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3" name="Rectangle 101">
              <a:extLst>
                <a:ext uri="{FF2B5EF4-FFF2-40B4-BE49-F238E27FC236}">
                  <a16:creationId xmlns:a16="http://schemas.microsoft.com/office/drawing/2014/main" id="{D113F282-9B63-466F-88B9-D0B3DC163D5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58575" y="4522787"/>
              <a:ext cx="30163" cy="495300"/>
            </a:xfrm>
            <a:prstGeom prst="rect">
              <a:avLst/>
            </a:prstGeom>
            <a:solidFill>
              <a:srgbClr val="FA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4" name="Freeform 102">
              <a:extLst>
                <a:ext uri="{FF2B5EF4-FFF2-40B4-BE49-F238E27FC236}">
                  <a16:creationId xmlns:a16="http://schemas.microsoft.com/office/drawing/2014/main" id="{A9AD4AF0-AF04-42CD-BB95-F58DFCE671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58575" y="4522787"/>
              <a:ext cx="30163" cy="495300"/>
            </a:xfrm>
            <a:custGeom>
              <a:avLst/>
              <a:gdLst>
                <a:gd name="T0" fmla="*/ 0 w 19"/>
                <a:gd name="T1" fmla="*/ 0 h 312"/>
                <a:gd name="T2" fmla="*/ 0 w 19"/>
                <a:gd name="T3" fmla="*/ 312 h 312"/>
                <a:gd name="T4" fmla="*/ 19 w 19"/>
                <a:gd name="T5" fmla="*/ 312 h 312"/>
                <a:gd name="T6" fmla="*/ 19 w 19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2">
                  <a:moveTo>
                    <a:pt x="0" y="0"/>
                  </a:moveTo>
                  <a:lnTo>
                    <a:pt x="0" y="312"/>
                  </a:lnTo>
                  <a:lnTo>
                    <a:pt x="19" y="312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5" name="Freeform 103">
              <a:extLst>
                <a:ext uri="{FF2B5EF4-FFF2-40B4-BE49-F238E27FC236}">
                  <a16:creationId xmlns:a16="http://schemas.microsoft.com/office/drawing/2014/main" id="{F6F3E5DC-571B-4AB8-B645-C88F772A10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68050" y="5227637"/>
              <a:ext cx="823913" cy="163513"/>
            </a:xfrm>
            <a:custGeom>
              <a:avLst/>
              <a:gdLst>
                <a:gd name="T0" fmla="*/ 220 w 220"/>
                <a:gd name="T1" fmla="*/ 23 h 44"/>
                <a:gd name="T2" fmla="*/ 199 w 220"/>
                <a:gd name="T3" fmla="*/ 44 h 44"/>
                <a:gd name="T4" fmla="*/ 21 w 220"/>
                <a:gd name="T5" fmla="*/ 44 h 44"/>
                <a:gd name="T6" fmla="*/ 0 w 220"/>
                <a:gd name="T7" fmla="*/ 23 h 44"/>
                <a:gd name="T8" fmla="*/ 0 w 220"/>
                <a:gd name="T9" fmla="*/ 21 h 44"/>
                <a:gd name="T10" fmla="*/ 21 w 220"/>
                <a:gd name="T11" fmla="*/ 0 h 44"/>
                <a:gd name="T12" fmla="*/ 199 w 220"/>
                <a:gd name="T13" fmla="*/ 0 h 44"/>
                <a:gd name="T14" fmla="*/ 220 w 220"/>
                <a:gd name="T15" fmla="*/ 21 h 44"/>
                <a:gd name="T16" fmla="*/ 220 w 220"/>
                <a:gd name="T17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44">
                  <a:moveTo>
                    <a:pt x="220" y="23"/>
                  </a:moveTo>
                  <a:cubicBezTo>
                    <a:pt x="220" y="35"/>
                    <a:pt x="211" y="44"/>
                    <a:pt x="19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9" y="44"/>
                    <a:pt x="0" y="35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11" y="0"/>
                    <a:pt x="220" y="9"/>
                    <a:pt x="220" y="21"/>
                  </a:cubicBezTo>
                  <a:lnTo>
                    <a:pt x="220" y="23"/>
                  </a:lnTo>
                  <a:close/>
                </a:path>
              </a:pathLst>
            </a:custGeom>
            <a:solidFill>
              <a:srgbClr val="1E6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6" name="Rectangle 104">
              <a:extLst>
                <a:ext uri="{FF2B5EF4-FFF2-40B4-BE49-F238E27FC236}">
                  <a16:creationId xmlns:a16="http://schemas.microsoft.com/office/drawing/2014/main" id="{67B08AB7-4F70-4A74-AE20-86BF91BF5A3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02325" y="5526087"/>
              <a:ext cx="6005513" cy="1331913"/>
            </a:xfrm>
            <a:prstGeom prst="rect">
              <a:avLst/>
            </a:prstGeom>
            <a:solidFill>
              <a:srgbClr val="442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7" name="Rectangle 105">
              <a:extLst>
                <a:ext uri="{FF2B5EF4-FFF2-40B4-BE49-F238E27FC236}">
                  <a16:creationId xmlns:a16="http://schemas.microsoft.com/office/drawing/2014/main" id="{87EAC0BB-1188-4AAC-8901-DCD5CB0373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02325" y="5526087"/>
              <a:ext cx="6005513" cy="133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8" name="Rectangle 106">
              <a:extLst>
                <a:ext uri="{FF2B5EF4-FFF2-40B4-BE49-F238E27FC236}">
                  <a16:creationId xmlns:a16="http://schemas.microsoft.com/office/drawing/2014/main" id="{B94FACBC-BF92-4B36-A973-F76D7B415D8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694988" y="5810250"/>
              <a:ext cx="1196975" cy="1047750"/>
            </a:xfrm>
            <a:prstGeom prst="rect">
              <a:avLst/>
            </a:prstGeom>
            <a:solidFill>
              <a:srgbClr val="351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9" name="Rectangle 107">
              <a:extLst>
                <a:ext uri="{FF2B5EF4-FFF2-40B4-BE49-F238E27FC236}">
                  <a16:creationId xmlns:a16="http://schemas.microsoft.com/office/drawing/2014/main" id="{2AFEB8E7-F4FC-4752-BAF1-4114E9B4A7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694988" y="5810250"/>
              <a:ext cx="1196975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0" name="Freeform 108">
              <a:extLst>
                <a:ext uri="{FF2B5EF4-FFF2-40B4-BE49-F238E27FC236}">
                  <a16:creationId xmlns:a16="http://schemas.microsoft.com/office/drawing/2014/main" id="{39E502D8-1367-43B7-922F-6C889172F4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0888" y="5526087"/>
              <a:ext cx="4806950" cy="284163"/>
            </a:xfrm>
            <a:custGeom>
              <a:avLst/>
              <a:gdLst>
                <a:gd name="T0" fmla="*/ 2264 w 3028"/>
                <a:gd name="T1" fmla="*/ 0 h 179"/>
                <a:gd name="T2" fmla="*/ 2224 w 3028"/>
                <a:gd name="T3" fmla="*/ 0 h 179"/>
                <a:gd name="T4" fmla="*/ 2058 w 3028"/>
                <a:gd name="T5" fmla="*/ 0 h 179"/>
                <a:gd name="T6" fmla="*/ 0 w 3028"/>
                <a:gd name="T7" fmla="*/ 0 h 179"/>
                <a:gd name="T8" fmla="*/ 0 w 3028"/>
                <a:gd name="T9" fmla="*/ 179 h 179"/>
                <a:gd name="T10" fmla="*/ 2264 w 3028"/>
                <a:gd name="T11" fmla="*/ 179 h 179"/>
                <a:gd name="T12" fmla="*/ 2264 w 3028"/>
                <a:gd name="T13" fmla="*/ 0 h 179"/>
                <a:gd name="T14" fmla="*/ 3028 w 3028"/>
                <a:gd name="T15" fmla="*/ 0 h 179"/>
                <a:gd name="T16" fmla="*/ 3018 w 3028"/>
                <a:gd name="T17" fmla="*/ 0 h 179"/>
                <a:gd name="T18" fmla="*/ 3018 w 3028"/>
                <a:gd name="T19" fmla="*/ 179 h 179"/>
                <a:gd name="T20" fmla="*/ 3028 w 3028"/>
                <a:gd name="T21" fmla="*/ 179 h 179"/>
                <a:gd name="T22" fmla="*/ 3028 w 3028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8" h="179">
                  <a:moveTo>
                    <a:pt x="2264" y="0"/>
                  </a:moveTo>
                  <a:lnTo>
                    <a:pt x="2224" y="0"/>
                  </a:lnTo>
                  <a:lnTo>
                    <a:pt x="2058" y="0"/>
                  </a:lnTo>
                  <a:lnTo>
                    <a:pt x="0" y="0"/>
                  </a:lnTo>
                  <a:lnTo>
                    <a:pt x="0" y="179"/>
                  </a:lnTo>
                  <a:lnTo>
                    <a:pt x="2264" y="179"/>
                  </a:lnTo>
                  <a:lnTo>
                    <a:pt x="2264" y="0"/>
                  </a:lnTo>
                  <a:close/>
                  <a:moveTo>
                    <a:pt x="3028" y="0"/>
                  </a:moveTo>
                  <a:lnTo>
                    <a:pt x="3018" y="0"/>
                  </a:lnTo>
                  <a:lnTo>
                    <a:pt x="3018" y="179"/>
                  </a:lnTo>
                  <a:lnTo>
                    <a:pt x="3028" y="179"/>
                  </a:lnTo>
                  <a:lnTo>
                    <a:pt x="3028" y="0"/>
                  </a:lnTo>
                  <a:close/>
                </a:path>
              </a:pathLst>
            </a:custGeom>
            <a:solidFill>
              <a:srgbClr val="3A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1" name="Freeform 109">
              <a:extLst>
                <a:ext uri="{FF2B5EF4-FFF2-40B4-BE49-F238E27FC236}">
                  <a16:creationId xmlns:a16="http://schemas.microsoft.com/office/drawing/2014/main" id="{AD96A634-4BE7-4725-AC13-52DCC90A49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0888" y="5526087"/>
              <a:ext cx="4806950" cy="284163"/>
            </a:xfrm>
            <a:custGeom>
              <a:avLst/>
              <a:gdLst>
                <a:gd name="T0" fmla="*/ 2264 w 3028"/>
                <a:gd name="T1" fmla="*/ 0 h 179"/>
                <a:gd name="T2" fmla="*/ 2224 w 3028"/>
                <a:gd name="T3" fmla="*/ 0 h 179"/>
                <a:gd name="T4" fmla="*/ 2058 w 3028"/>
                <a:gd name="T5" fmla="*/ 0 h 179"/>
                <a:gd name="T6" fmla="*/ 0 w 3028"/>
                <a:gd name="T7" fmla="*/ 0 h 179"/>
                <a:gd name="T8" fmla="*/ 0 w 3028"/>
                <a:gd name="T9" fmla="*/ 179 h 179"/>
                <a:gd name="T10" fmla="*/ 2264 w 3028"/>
                <a:gd name="T11" fmla="*/ 179 h 179"/>
                <a:gd name="T12" fmla="*/ 2264 w 3028"/>
                <a:gd name="T13" fmla="*/ 0 h 179"/>
                <a:gd name="T14" fmla="*/ 3028 w 3028"/>
                <a:gd name="T15" fmla="*/ 0 h 179"/>
                <a:gd name="T16" fmla="*/ 3018 w 3028"/>
                <a:gd name="T17" fmla="*/ 0 h 179"/>
                <a:gd name="T18" fmla="*/ 3018 w 3028"/>
                <a:gd name="T19" fmla="*/ 179 h 179"/>
                <a:gd name="T20" fmla="*/ 3028 w 3028"/>
                <a:gd name="T21" fmla="*/ 179 h 179"/>
                <a:gd name="T22" fmla="*/ 3028 w 3028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8" h="179">
                  <a:moveTo>
                    <a:pt x="2264" y="0"/>
                  </a:moveTo>
                  <a:lnTo>
                    <a:pt x="2224" y="0"/>
                  </a:lnTo>
                  <a:lnTo>
                    <a:pt x="2058" y="0"/>
                  </a:lnTo>
                  <a:lnTo>
                    <a:pt x="0" y="0"/>
                  </a:lnTo>
                  <a:lnTo>
                    <a:pt x="0" y="179"/>
                  </a:lnTo>
                  <a:lnTo>
                    <a:pt x="2264" y="179"/>
                  </a:lnTo>
                  <a:lnTo>
                    <a:pt x="2264" y="0"/>
                  </a:lnTo>
                  <a:moveTo>
                    <a:pt x="3028" y="0"/>
                  </a:moveTo>
                  <a:lnTo>
                    <a:pt x="3018" y="0"/>
                  </a:lnTo>
                  <a:lnTo>
                    <a:pt x="3018" y="179"/>
                  </a:lnTo>
                  <a:lnTo>
                    <a:pt x="3028" y="179"/>
                  </a:lnTo>
                  <a:lnTo>
                    <a:pt x="30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2" name="Freeform 110">
              <a:extLst>
                <a:ext uri="{FF2B5EF4-FFF2-40B4-BE49-F238E27FC236}">
                  <a16:creationId xmlns:a16="http://schemas.microsoft.com/office/drawing/2014/main" id="{E5AC933F-19C0-4745-9427-3725CE89A5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4988" y="5526087"/>
              <a:ext cx="1196975" cy="284163"/>
            </a:xfrm>
            <a:custGeom>
              <a:avLst/>
              <a:gdLst>
                <a:gd name="T0" fmla="*/ 754 w 754"/>
                <a:gd name="T1" fmla="*/ 0 h 179"/>
                <a:gd name="T2" fmla="*/ 568 w 754"/>
                <a:gd name="T3" fmla="*/ 0 h 179"/>
                <a:gd name="T4" fmla="*/ 0 w 754"/>
                <a:gd name="T5" fmla="*/ 0 h 179"/>
                <a:gd name="T6" fmla="*/ 0 w 754"/>
                <a:gd name="T7" fmla="*/ 179 h 179"/>
                <a:gd name="T8" fmla="*/ 754 w 754"/>
                <a:gd name="T9" fmla="*/ 179 h 179"/>
                <a:gd name="T10" fmla="*/ 754 w 754"/>
                <a:gd name="T1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4" h="179">
                  <a:moveTo>
                    <a:pt x="754" y="0"/>
                  </a:moveTo>
                  <a:lnTo>
                    <a:pt x="568" y="0"/>
                  </a:lnTo>
                  <a:lnTo>
                    <a:pt x="0" y="0"/>
                  </a:lnTo>
                  <a:lnTo>
                    <a:pt x="0" y="179"/>
                  </a:lnTo>
                  <a:lnTo>
                    <a:pt x="754" y="179"/>
                  </a:lnTo>
                  <a:lnTo>
                    <a:pt x="754" y="0"/>
                  </a:lnTo>
                  <a:close/>
                </a:path>
              </a:pathLst>
            </a:custGeom>
            <a:solidFill>
              <a:srgbClr val="2D1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3" name="Freeform 111">
              <a:extLst>
                <a:ext uri="{FF2B5EF4-FFF2-40B4-BE49-F238E27FC236}">
                  <a16:creationId xmlns:a16="http://schemas.microsoft.com/office/drawing/2014/main" id="{4D7554BB-2296-4FD6-A5D1-931425BAD9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4988" y="5526087"/>
              <a:ext cx="1196975" cy="284163"/>
            </a:xfrm>
            <a:custGeom>
              <a:avLst/>
              <a:gdLst>
                <a:gd name="T0" fmla="*/ 754 w 754"/>
                <a:gd name="T1" fmla="*/ 0 h 179"/>
                <a:gd name="T2" fmla="*/ 568 w 754"/>
                <a:gd name="T3" fmla="*/ 0 h 179"/>
                <a:gd name="T4" fmla="*/ 0 w 754"/>
                <a:gd name="T5" fmla="*/ 0 h 179"/>
                <a:gd name="T6" fmla="*/ 0 w 754"/>
                <a:gd name="T7" fmla="*/ 179 h 179"/>
                <a:gd name="T8" fmla="*/ 754 w 754"/>
                <a:gd name="T9" fmla="*/ 179 h 179"/>
                <a:gd name="T10" fmla="*/ 754 w 754"/>
                <a:gd name="T1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4" h="179">
                  <a:moveTo>
                    <a:pt x="754" y="0"/>
                  </a:moveTo>
                  <a:lnTo>
                    <a:pt x="568" y="0"/>
                  </a:lnTo>
                  <a:lnTo>
                    <a:pt x="0" y="0"/>
                  </a:lnTo>
                  <a:lnTo>
                    <a:pt x="0" y="179"/>
                  </a:lnTo>
                  <a:lnTo>
                    <a:pt x="754" y="179"/>
                  </a:lnTo>
                  <a:lnTo>
                    <a:pt x="7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4" name="Rectangle 112">
              <a:extLst>
                <a:ext uri="{FF2B5EF4-FFF2-40B4-BE49-F238E27FC236}">
                  <a16:creationId xmlns:a16="http://schemas.microsoft.com/office/drawing/2014/main" id="{5DA6A757-F83B-4686-A6EE-26E8D18C5D2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02325" y="5810250"/>
              <a:ext cx="1003300" cy="1047750"/>
            </a:xfrm>
            <a:prstGeom prst="rect">
              <a:avLst/>
            </a:prstGeom>
            <a:solidFill>
              <a:srgbClr val="7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5" name="Rectangle 113">
              <a:extLst>
                <a:ext uri="{FF2B5EF4-FFF2-40B4-BE49-F238E27FC236}">
                  <a16:creationId xmlns:a16="http://schemas.microsoft.com/office/drawing/2014/main" id="{836AB7CC-D301-4E8E-A0B8-89F361F5F2A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02325" y="5810250"/>
              <a:ext cx="100330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6" name="Rectangle 114">
              <a:extLst>
                <a:ext uri="{FF2B5EF4-FFF2-40B4-BE49-F238E27FC236}">
                  <a16:creationId xmlns:a16="http://schemas.microsoft.com/office/drawing/2014/main" id="{07F9AD8B-4AAE-4806-9D22-C92531196C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888663" y="5810250"/>
              <a:ext cx="1003300" cy="1047750"/>
            </a:xfrm>
            <a:prstGeom prst="rect">
              <a:avLst/>
            </a:prstGeom>
            <a:solidFill>
              <a:srgbClr val="7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7" name="Freeform 115">
              <a:extLst>
                <a:ext uri="{FF2B5EF4-FFF2-40B4-BE49-F238E27FC236}">
                  <a16:creationId xmlns:a16="http://schemas.microsoft.com/office/drawing/2014/main" id="{38B31525-0B73-43D6-93C9-86DF6BC05D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5663" y="5915025"/>
              <a:ext cx="717550" cy="90488"/>
            </a:xfrm>
            <a:custGeom>
              <a:avLst/>
              <a:gdLst>
                <a:gd name="T0" fmla="*/ 192 w 192"/>
                <a:gd name="T1" fmla="*/ 13 h 24"/>
                <a:gd name="T2" fmla="*/ 181 w 192"/>
                <a:gd name="T3" fmla="*/ 24 h 24"/>
                <a:gd name="T4" fmla="*/ 11 w 192"/>
                <a:gd name="T5" fmla="*/ 24 h 24"/>
                <a:gd name="T6" fmla="*/ 0 w 192"/>
                <a:gd name="T7" fmla="*/ 13 h 24"/>
                <a:gd name="T8" fmla="*/ 0 w 192"/>
                <a:gd name="T9" fmla="*/ 11 h 24"/>
                <a:gd name="T10" fmla="*/ 11 w 192"/>
                <a:gd name="T11" fmla="*/ 0 h 24"/>
                <a:gd name="T12" fmla="*/ 181 w 192"/>
                <a:gd name="T13" fmla="*/ 0 h 24"/>
                <a:gd name="T14" fmla="*/ 192 w 192"/>
                <a:gd name="T15" fmla="*/ 11 h 24"/>
                <a:gd name="T16" fmla="*/ 192 w 192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24">
                  <a:moveTo>
                    <a:pt x="192" y="13"/>
                  </a:moveTo>
                  <a:cubicBezTo>
                    <a:pt x="192" y="19"/>
                    <a:pt x="187" y="24"/>
                    <a:pt x="18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5" y="24"/>
                    <a:pt x="0" y="19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7" y="0"/>
                    <a:pt x="192" y="5"/>
                    <a:pt x="192" y="11"/>
                  </a:cubicBezTo>
                  <a:lnTo>
                    <a:pt x="192" y="13"/>
                  </a:lnTo>
                  <a:close/>
                </a:path>
              </a:pathLst>
            </a:custGeom>
            <a:solidFill>
              <a:srgbClr val="7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8" name="Freeform 116">
              <a:extLst>
                <a:ext uri="{FF2B5EF4-FFF2-40B4-BE49-F238E27FC236}">
                  <a16:creationId xmlns:a16="http://schemas.microsoft.com/office/drawing/2014/main" id="{A9719661-6236-43AD-9EFC-F20446469D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43863" y="5915025"/>
              <a:ext cx="719138" cy="90488"/>
            </a:xfrm>
            <a:custGeom>
              <a:avLst/>
              <a:gdLst>
                <a:gd name="T0" fmla="*/ 192 w 192"/>
                <a:gd name="T1" fmla="*/ 13 h 24"/>
                <a:gd name="T2" fmla="*/ 181 w 192"/>
                <a:gd name="T3" fmla="*/ 24 h 24"/>
                <a:gd name="T4" fmla="*/ 11 w 192"/>
                <a:gd name="T5" fmla="*/ 24 h 24"/>
                <a:gd name="T6" fmla="*/ 0 w 192"/>
                <a:gd name="T7" fmla="*/ 13 h 24"/>
                <a:gd name="T8" fmla="*/ 0 w 192"/>
                <a:gd name="T9" fmla="*/ 11 h 24"/>
                <a:gd name="T10" fmla="*/ 11 w 192"/>
                <a:gd name="T11" fmla="*/ 0 h 24"/>
                <a:gd name="T12" fmla="*/ 181 w 192"/>
                <a:gd name="T13" fmla="*/ 0 h 24"/>
                <a:gd name="T14" fmla="*/ 192 w 192"/>
                <a:gd name="T15" fmla="*/ 11 h 24"/>
                <a:gd name="T16" fmla="*/ 192 w 192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24">
                  <a:moveTo>
                    <a:pt x="192" y="13"/>
                  </a:moveTo>
                  <a:cubicBezTo>
                    <a:pt x="192" y="19"/>
                    <a:pt x="187" y="24"/>
                    <a:pt x="18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5" y="24"/>
                    <a:pt x="0" y="19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7" y="0"/>
                    <a:pt x="192" y="5"/>
                    <a:pt x="192" y="11"/>
                  </a:cubicBezTo>
                  <a:lnTo>
                    <a:pt x="192" y="13"/>
                  </a:lnTo>
                  <a:close/>
                </a:path>
              </a:pathLst>
            </a:custGeom>
            <a:solidFill>
              <a:srgbClr val="7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9" name="Freeform 117">
              <a:extLst>
                <a:ext uri="{FF2B5EF4-FFF2-40B4-BE49-F238E27FC236}">
                  <a16:creationId xmlns:a16="http://schemas.microsoft.com/office/drawing/2014/main" id="{BDD6EDDD-97E6-4C17-A7C8-14BCB8310C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31288" y="5915025"/>
              <a:ext cx="719138" cy="90488"/>
            </a:xfrm>
            <a:custGeom>
              <a:avLst/>
              <a:gdLst>
                <a:gd name="T0" fmla="*/ 192 w 192"/>
                <a:gd name="T1" fmla="*/ 13 h 24"/>
                <a:gd name="T2" fmla="*/ 181 w 192"/>
                <a:gd name="T3" fmla="*/ 24 h 24"/>
                <a:gd name="T4" fmla="*/ 11 w 192"/>
                <a:gd name="T5" fmla="*/ 24 h 24"/>
                <a:gd name="T6" fmla="*/ 0 w 192"/>
                <a:gd name="T7" fmla="*/ 13 h 24"/>
                <a:gd name="T8" fmla="*/ 0 w 192"/>
                <a:gd name="T9" fmla="*/ 11 h 24"/>
                <a:gd name="T10" fmla="*/ 11 w 192"/>
                <a:gd name="T11" fmla="*/ 0 h 24"/>
                <a:gd name="T12" fmla="*/ 181 w 192"/>
                <a:gd name="T13" fmla="*/ 0 h 24"/>
                <a:gd name="T14" fmla="*/ 192 w 192"/>
                <a:gd name="T15" fmla="*/ 11 h 24"/>
                <a:gd name="T16" fmla="*/ 192 w 192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24">
                  <a:moveTo>
                    <a:pt x="192" y="13"/>
                  </a:moveTo>
                  <a:cubicBezTo>
                    <a:pt x="192" y="19"/>
                    <a:pt x="187" y="24"/>
                    <a:pt x="18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5" y="24"/>
                    <a:pt x="0" y="19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7" y="0"/>
                    <a:pt x="192" y="5"/>
                    <a:pt x="192" y="11"/>
                  </a:cubicBezTo>
                  <a:lnTo>
                    <a:pt x="192" y="13"/>
                  </a:lnTo>
                  <a:close/>
                </a:path>
              </a:pathLst>
            </a:custGeom>
            <a:solidFill>
              <a:srgbClr val="7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0" name="Freeform 118">
              <a:extLst>
                <a:ext uri="{FF2B5EF4-FFF2-40B4-BE49-F238E27FC236}">
                  <a16:creationId xmlns:a16="http://schemas.microsoft.com/office/drawing/2014/main" id="{EBE5A6C3-CBE8-4773-A56C-8DFAEE075C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85363" y="5915025"/>
              <a:ext cx="719138" cy="90488"/>
            </a:xfrm>
            <a:custGeom>
              <a:avLst/>
              <a:gdLst>
                <a:gd name="T0" fmla="*/ 192 w 192"/>
                <a:gd name="T1" fmla="*/ 13 h 24"/>
                <a:gd name="T2" fmla="*/ 181 w 192"/>
                <a:gd name="T3" fmla="*/ 24 h 24"/>
                <a:gd name="T4" fmla="*/ 11 w 192"/>
                <a:gd name="T5" fmla="*/ 24 h 24"/>
                <a:gd name="T6" fmla="*/ 0 w 192"/>
                <a:gd name="T7" fmla="*/ 13 h 24"/>
                <a:gd name="T8" fmla="*/ 0 w 192"/>
                <a:gd name="T9" fmla="*/ 11 h 24"/>
                <a:gd name="T10" fmla="*/ 11 w 192"/>
                <a:gd name="T11" fmla="*/ 0 h 24"/>
                <a:gd name="T12" fmla="*/ 181 w 192"/>
                <a:gd name="T13" fmla="*/ 0 h 24"/>
                <a:gd name="T14" fmla="*/ 192 w 192"/>
                <a:gd name="T15" fmla="*/ 11 h 24"/>
                <a:gd name="T16" fmla="*/ 192 w 192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24">
                  <a:moveTo>
                    <a:pt x="192" y="13"/>
                  </a:moveTo>
                  <a:cubicBezTo>
                    <a:pt x="192" y="19"/>
                    <a:pt x="187" y="24"/>
                    <a:pt x="18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5" y="24"/>
                    <a:pt x="0" y="19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7" y="0"/>
                    <a:pt x="192" y="5"/>
                    <a:pt x="192" y="11"/>
                  </a:cubicBezTo>
                  <a:lnTo>
                    <a:pt x="192" y="13"/>
                  </a:lnTo>
                  <a:close/>
                </a:path>
              </a:pathLst>
            </a:custGeom>
            <a:solidFill>
              <a:srgbClr val="7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1" name="Oval 119">
              <a:extLst>
                <a:ext uri="{FF2B5EF4-FFF2-40B4-BE49-F238E27FC236}">
                  <a16:creationId xmlns:a16="http://schemas.microsoft.com/office/drawing/2014/main" id="{25D0B48A-B1C5-4BD7-BD32-F665CAAC992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9838" y="5915025"/>
              <a:ext cx="104775" cy="109538"/>
            </a:xfrm>
            <a:prstGeom prst="ellipse">
              <a:avLst/>
            </a:prstGeom>
            <a:solidFill>
              <a:srgbClr val="7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2" name="Rectangle 120">
              <a:extLst>
                <a:ext uri="{FF2B5EF4-FFF2-40B4-BE49-F238E27FC236}">
                  <a16:creationId xmlns:a16="http://schemas.microsoft.com/office/drawing/2014/main" id="{76A37F19-6F72-48CB-A9FA-6AEAA08F67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85050" y="6200775"/>
              <a:ext cx="2949575" cy="477838"/>
            </a:xfrm>
            <a:prstGeom prst="rect">
              <a:avLst/>
            </a:prstGeom>
            <a:solidFill>
              <a:srgbClr val="7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3" name="Rectangle 121">
              <a:extLst>
                <a:ext uri="{FF2B5EF4-FFF2-40B4-BE49-F238E27FC236}">
                  <a16:creationId xmlns:a16="http://schemas.microsoft.com/office/drawing/2014/main" id="{4364F6AB-1537-40E7-9881-A73B12B63A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05625" y="5810250"/>
              <a:ext cx="195263" cy="1047750"/>
            </a:xfrm>
            <a:prstGeom prst="rect">
              <a:avLst/>
            </a:prstGeom>
            <a:solidFill>
              <a:srgbClr val="351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4" name="Rectangle 122">
              <a:extLst>
                <a:ext uri="{FF2B5EF4-FFF2-40B4-BE49-F238E27FC236}">
                  <a16:creationId xmlns:a16="http://schemas.microsoft.com/office/drawing/2014/main" id="{94EFB643-9335-41A9-AD22-059B725C236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05625" y="5810250"/>
              <a:ext cx="195263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5" name="Freeform 123">
              <a:extLst>
                <a:ext uri="{FF2B5EF4-FFF2-40B4-BE49-F238E27FC236}">
                  <a16:creationId xmlns:a16="http://schemas.microsoft.com/office/drawing/2014/main" id="{4234FD77-9B37-40E7-B12D-29601C5D6B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02325" y="5526087"/>
              <a:ext cx="1198563" cy="284163"/>
            </a:xfrm>
            <a:custGeom>
              <a:avLst/>
              <a:gdLst>
                <a:gd name="T0" fmla="*/ 755 w 755"/>
                <a:gd name="T1" fmla="*/ 0 h 179"/>
                <a:gd name="T2" fmla="*/ 0 w 755"/>
                <a:gd name="T3" fmla="*/ 0 h 179"/>
                <a:gd name="T4" fmla="*/ 0 w 755"/>
                <a:gd name="T5" fmla="*/ 179 h 179"/>
                <a:gd name="T6" fmla="*/ 632 w 755"/>
                <a:gd name="T7" fmla="*/ 179 h 179"/>
                <a:gd name="T8" fmla="*/ 755 w 755"/>
                <a:gd name="T9" fmla="*/ 179 h 179"/>
                <a:gd name="T10" fmla="*/ 755 w 755"/>
                <a:gd name="T1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5" h="179">
                  <a:moveTo>
                    <a:pt x="755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632" y="179"/>
                  </a:lnTo>
                  <a:lnTo>
                    <a:pt x="755" y="179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2D1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6" name="Freeform 124">
              <a:extLst>
                <a:ext uri="{FF2B5EF4-FFF2-40B4-BE49-F238E27FC236}">
                  <a16:creationId xmlns:a16="http://schemas.microsoft.com/office/drawing/2014/main" id="{BD12B602-04A4-40AA-BBA6-159F981CBF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02325" y="5526087"/>
              <a:ext cx="1198563" cy="284163"/>
            </a:xfrm>
            <a:custGeom>
              <a:avLst/>
              <a:gdLst>
                <a:gd name="T0" fmla="*/ 755 w 755"/>
                <a:gd name="T1" fmla="*/ 0 h 179"/>
                <a:gd name="T2" fmla="*/ 0 w 755"/>
                <a:gd name="T3" fmla="*/ 0 h 179"/>
                <a:gd name="T4" fmla="*/ 0 w 755"/>
                <a:gd name="T5" fmla="*/ 179 h 179"/>
                <a:gd name="T6" fmla="*/ 632 w 755"/>
                <a:gd name="T7" fmla="*/ 179 h 179"/>
                <a:gd name="T8" fmla="*/ 755 w 755"/>
                <a:gd name="T9" fmla="*/ 179 h 179"/>
                <a:gd name="T10" fmla="*/ 755 w 755"/>
                <a:gd name="T1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5" h="179">
                  <a:moveTo>
                    <a:pt x="755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632" y="179"/>
                  </a:lnTo>
                  <a:lnTo>
                    <a:pt x="755" y="179"/>
                  </a:lnTo>
                  <a:lnTo>
                    <a:pt x="7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7" name="Rectangle 125">
              <a:extLst>
                <a:ext uri="{FF2B5EF4-FFF2-40B4-BE49-F238E27FC236}">
                  <a16:creationId xmlns:a16="http://schemas.microsoft.com/office/drawing/2014/main" id="{40DB7B4C-6E33-47EB-AB38-DE7C0B85090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02325" y="5810250"/>
              <a:ext cx="1003300" cy="1047750"/>
            </a:xfrm>
            <a:prstGeom prst="rect">
              <a:avLst/>
            </a:prstGeom>
            <a:solidFill>
              <a:srgbClr val="5F3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8" name="Rectangle 126">
              <a:extLst>
                <a:ext uri="{FF2B5EF4-FFF2-40B4-BE49-F238E27FC236}">
                  <a16:creationId xmlns:a16="http://schemas.microsoft.com/office/drawing/2014/main" id="{03F06C94-EB45-4ABC-812C-F5FC5E6AFB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02325" y="5810250"/>
              <a:ext cx="100330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9" name="Freeform 127">
              <a:extLst>
                <a:ext uri="{FF2B5EF4-FFF2-40B4-BE49-F238E27FC236}">
                  <a16:creationId xmlns:a16="http://schemas.microsoft.com/office/drawing/2014/main" id="{D116CEB8-0403-4B89-B6AB-CF6DE8C531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32450" y="5387975"/>
              <a:ext cx="6559550" cy="250825"/>
            </a:xfrm>
            <a:custGeom>
              <a:avLst/>
              <a:gdLst>
                <a:gd name="T0" fmla="*/ 1 w 1752"/>
                <a:gd name="T1" fmla="*/ 0 h 67"/>
                <a:gd name="T2" fmla="*/ 0 w 1752"/>
                <a:gd name="T3" fmla="*/ 13 h 67"/>
                <a:gd name="T4" fmla="*/ 54 w 1752"/>
                <a:gd name="T5" fmla="*/ 67 h 67"/>
                <a:gd name="T6" fmla="*/ 1698 w 1752"/>
                <a:gd name="T7" fmla="*/ 67 h 67"/>
                <a:gd name="T8" fmla="*/ 1752 w 1752"/>
                <a:gd name="T9" fmla="*/ 13 h 67"/>
                <a:gd name="T10" fmla="*/ 1751 w 1752"/>
                <a:gd name="T11" fmla="*/ 0 h 67"/>
                <a:gd name="T12" fmla="*/ 1 w 1752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2" h="67">
                  <a:moveTo>
                    <a:pt x="1" y="0"/>
                  </a:moveTo>
                  <a:cubicBezTo>
                    <a:pt x="1" y="4"/>
                    <a:pt x="0" y="9"/>
                    <a:pt x="0" y="13"/>
                  </a:cubicBezTo>
                  <a:cubicBezTo>
                    <a:pt x="0" y="43"/>
                    <a:pt x="24" y="67"/>
                    <a:pt x="54" y="67"/>
                  </a:cubicBezTo>
                  <a:cubicBezTo>
                    <a:pt x="1698" y="67"/>
                    <a:pt x="1698" y="67"/>
                    <a:pt x="1698" y="67"/>
                  </a:cubicBezTo>
                  <a:cubicBezTo>
                    <a:pt x="1728" y="67"/>
                    <a:pt x="1752" y="43"/>
                    <a:pt x="1752" y="13"/>
                  </a:cubicBezTo>
                  <a:cubicBezTo>
                    <a:pt x="1752" y="9"/>
                    <a:pt x="1751" y="4"/>
                    <a:pt x="175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9515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lide Master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2" y="0"/>
            <a:ext cx="12191998" cy="6937614"/>
            <a:chOff x="2" y="0"/>
            <a:chExt cx="12191998" cy="6937614"/>
          </a:xfrm>
        </p:grpSpPr>
        <p:sp>
          <p:nvSpPr>
            <p:cNvPr id="8" name="矩形 7"/>
            <p:cNvSpPr/>
            <p:nvPr/>
          </p:nvSpPr>
          <p:spPr>
            <a:xfrm rot="5400000" flipV="1">
              <a:off x="2667001" y="-2666999"/>
              <a:ext cx="6857999" cy="12191998"/>
            </a:xfrm>
            <a:prstGeom prst="rect">
              <a:avLst/>
            </a:prstGeom>
            <a:blipFill dpi="0" rotWithShape="1">
              <a:blip r:embed="rId10">
                <a:alphaModFix amt="30000"/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8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7245" t="-4101" r="-33133" b="-26065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285750" y="271145"/>
              <a:ext cx="11620500" cy="6315710"/>
            </a:xfrm>
            <a:prstGeom prst="roundRect">
              <a:avLst>
                <a:gd name="adj" fmla="val 862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6" name="组合 155"/>
            <p:cNvGrpSpPr>
              <a:grpSpLocks noChangeAspect="1"/>
            </p:cNvGrpSpPr>
            <p:nvPr/>
          </p:nvGrpSpPr>
          <p:grpSpPr>
            <a:xfrm>
              <a:off x="120869" y="129434"/>
              <a:ext cx="716572" cy="1150991"/>
              <a:chOff x="639691" y="1914109"/>
              <a:chExt cx="2183631" cy="3507450"/>
            </a:xfrm>
          </p:grpSpPr>
          <p:grpSp>
            <p:nvGrpSpPr>
              <p:cNvPr id="157" name="组合 156"/>
              <p:cNvGrpSpPr/>
              <p:nvPr/>
            </p:nvGrpSpPr>
            <p:grpSpPr>
              <a:xfrm>
                <a:off x="2122137" y="2321357"/>
                <a:ext cx="701184" cy="931961"/>
                <a:chOff x="2122137" y="2321357"/>
                <a:chExt cx="701184" cy="931961"/>
              </a:xfrm>
            </p:grpSpPr>
            <p:sp>
              <p:nvSpPr>
                <p:cNvPr id="207" name="任意多边形: 形状 206"/>
                <p:cNvSpPr/>
                <p:nvPr/>
              </p:nvSpPr>
              <p:spPr>
                <a:xfrm>
                  <a:off x="2122137" y="2520244"/>
                  <a:ext cx="629822" cy="733075"/>
                </a:xfrm>
                <a:custGeom>
                  <a:avLst/>
                  <a:gdLst>
                    <a:gd name="connsiteX0" fmla="*/ 236865 w 629822"/>
                    <a:gd name="connsiteY0" fmla="*/ 678060 h 733075"/>
                    <a:gd name="connsiteX1" fmla="*/ 50308 w 629822"/>
                    <a:gd name="connsiteY1" fmla="*/ 732892 h 733075"/>
                    <a:gd name="connsiteX2" fmla="*/ 172 w 629822"/>
                    <a:gd name="connsiteY2" fmla="*/ 690887 h 733075"/>
                    <a:gd name="connsiteX3" fmla="*/ 42307 w 629822"/>
                    <a:gd name="connsiteY3" fmla="*/ 640798 h 733075"/>
                    <a:gd name="connsiteX4" fmla="*/ 452092 w 629822"/>
                    <a:gd name="connsiteY4" fmla="*/ 380064 h 733075"/>
                    <a:gd name="connsiteX5" fmla="*/ 527006 w 629822"/>
                    <a:gd name="connsiteY5" fmla="*/ 57706 h 733075"/>
                    <a:gd name="connsiteX6" fmla="*/ 560309 w 629822"/>
                    <a:gd name="connsiteY6" fmla="*/ 1471 h 733075"/>
                    <a:gd name="connsiteX7" fmla="*/ 616658 w 629822"/>
                    <a:gd name="connsiteY7" fmla="*/ 34840 h 733075"/>
                    <a:gd name="connsiteX8" fmla="*/ 527578 w 629822"/>
                    <a:gd name="connsiteY8" fmla="*/ 433566 h 733075"/>
                    <a:gd name="connsiteX9" fmla="*/ 236865 w 629822"/>
                    <a:gd name="connsiteY9" fmla="*/ 678060 h 733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9822" h="733075">
                      <a:moveTo>
                        <a:pt x="236865" y="678060"/>
                      </a:moveTo>
                      <a:cubicBezTo>
                        <a:pt x="174321" y="708350"/>
                        <a:pt x="110357" y="727622"/>
                        <a:pt x="50308" y="732892"/>
                      </a:cubicBezTo>
                      <a:cubicBezTo>
                        <a:pt x="24899" y="735146"/>
                        <a:pt x="2540" y="716287"/>
                        <a:pt x="172" y="690887"/>
                      </a:cubicBezTo>
                      <a:cubicBezTo>
                        <a:pt x="-2013" y="665360"/>
                        <a:pt x="16895" y="642846"/>
                        <a:pt x="42307" y="640798"/>
                      </a:cubicBezTo>
                      <a:cubicBezTo>
                        <a:pt x="181023" y="628527"/>
                        <a:pt x="353489" y="519075"/>
                        <a:pt x="452092" y="380064"/>
                      </a:cubicBezTo>
                      <a:cubicBezTo>
                        <a:pt x="504784" y="305728"/>
                        <a:pt x="560623" y="189488"/>
                        <a:pt x="527006" y="57706"/>
                      </a:cubicBezTo>
                      <a:cubicBezTo>
                        <a:pt x="520678" y="33052"/>
                        <a:pt x="535407" y="8195"/>
                        <a:pt x="560309" y="1471"/>
                      </a:cubicBezTo>
                      <a:cubicBezTo>
                        <a:pt x="585115" y="-4901"/>
                        <a:pt x="610264" y="10021"/>
                        <a:pt x="616658" y="34840"/>
                      </a:cubicBezTo>
                      <a:cubicBezTo>
                        <a:pt x="650186" y="166234"/>
                        <a:pt x="619376" y="304124"/>
                        <a:pt x="527578" y="433566"/>
                      </a:cubicBezTo>
                      <a:cubicBezTo>
                        <a:pt x="454194" y="536963"/>
                        <a:pt x="347606" y="624444"/>
                        <a:pt x="236865" y="678060"/>
                      </a:cubicBezTo>
                      <a:close/>
                    </a:path>
                  </a:pathLst>
                </a:custGeom>
                <a:solidFill>
                  <a:srgbClr val="700039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/>
                <p:cNvSpPr/>
                <p:nvPr/>
              </p:nvSpPr>
              <p:spPr>
                <a:xfrm>
                  <a:off x="2524652" y="2321357"/>
                  <a:ext cx="298669" cy="328742"/>
                </a:xfrm>
                <a:custGeom>
                  <a:avLst/>
                  <a:gdLst>
                    <a:gd name="connsiteX0" fmla="*/ 188915 w 298669"/>
                    <a:gd name="connsiteY0" fmla="*/ 327846 h 328742"/>
                    <a:gd name="connsiteX1" fmla="*/ 285000 w 298669"/>
                    <a:gd name="connsiteY1" fmla="*/ 53548 h 328742"/>
                    <a:gd name="connsiteX2" fmla="*/ 225834 w 298669"/>
                    <a:gd name="connsiteY2" fmla="*/ 133927 h 328742"/>
                    <a:gd name="connsiteX3" fmla="*/ 192703 w 298669"/>
                    <a:gd name="connsiteY3" fmla="*/ 837 h 328742"/>
                    <a:gd name="connsiteX4" fmla="*/ 148774 w 298669"/>
                    <a:gd name="connsiteY4" fmla="*/ 130107 h 328742"/>
                    <a:gd name="connsiteX5" fmla="*/ 88106 w 298669"/>
                    <a:gd name="connsiteY5" fmla="*/ 21551 h 328742"/>
                    <a:gd name="connsiteX6" fmla="*/ 94389 w 298669"/>
                    <a:gd name="connsiteY6" fmla="*/ 185628 h 328742"/>
                    <a:gd name="connsiteX7" fmla="*/ 1616 w 298669"/>
                    <a:gd name="connsiteY7" fmla="*/ 163902 h 328742"/>
                    <a:gd name="connsiteX8" fmla="*/ 188915 w 298669"/>
                    <a:gd name="connsiteY8" fmla="*/ 327846 h 32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8669" h="328742">
                      <a:moveTo>
                        <a:pt x="188915" y="327846"/>
                      </a:moveTo>
                      <a:cubicBezTo>
                        <a:pt x="286832" y="315089"/>
                        <a:pt x="320313" y="78371"/>
                        <a:pt x="285000" y="53548"/>
                      </a:cubicBezTo>
                      <a:cubicBezTo>
                        <a:pt x="246507" y="26507"/>
                        <a:pt x="225834" y="133927"/>
                        <a:pt x="225834" y="133927"/>
                      </a:cubicBezTo>
                      <a:cubicBezTo>
                        <a:pt x="225834" y="133927"/>
                        <a:pt x="234518" y="12743"/>
                        <a:pt x="192703" y="837"/>
                      </a:cubicBezTo>
                      <a:cubicBezTo>
                        <a:pt x="147088" y="-12142"/>
                        <a:pt x="148774" y="130107"/>
                        <a:pt x="148774" y="130107"/>
                      </a:cubicBezTo>
                      <a:cubicBezTo>
                        <a:pt x="148774" y="130107"/>
                        <a:pt x="130724" y="13064"/>
                        <a:pt x="88106" y="21551"/>
                      </a:cubicBezTo>
                      <a:cubicBezTo>
                        <a:pt x="45472" y="30022"/>
                        <a:pt x="94389" y="185628"/>
                        <a:pt x="94389" y="185628"/>
                      </a:cubicBezTo>
                      <a:cubicBezTo>
                        <a:pt x="94389" y="185628"/>
                        <a:pt x="22301" y="120182"/>
                        <a:pt x="1616" y="163902"/>
                      </a:cubicBezTo>
                      <a:cubicBezTo>
                        <a:pt x="-13872" y="196608"/>
                        <a:pt x="84505" y="341429"/>
                        <a:pt x="188915" y="327846"/>
                      </a:cubicBezTo>
                      <a:close/>
                    </a:path>
                  </a:pathLst>
                </a:custGeom>
                <a:solidFill>
                  <a:srgbClr val="FCEAD7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组合 157"/>
              <p:cNvGrpSpPr/>
              <p:nvPr/>
            </p:nvGrpSpPr>
            <p:grpSpPr>
              <a:xfrm>
                <a:off x="1931817" y="4370122"/>
                <a:ext cx="306501" cy="1051437"/>
                <a:chOff x="1931817" y="4370122"/>
                <a:chExt cx="306501" cy="1051437"/>
              </a:xfrm>
            </p:grpSpPr>
            <p:sp>
              <p:nvSpPr>
                <p:cNvPr id="205" name="任意多边形: 形状 204"/>
                <p:cNvSpPr/>
                <p:nvPr/>
              </p:nvSpPr>
              <p:spPr>
                <a:xfrm>
                  <a:off x="1931817" y="4370122"/>
                  <a:ext cx="259458" cy="920732"/>
                </a:xfrm>
                <a:custGeom>
                  <a:avLst/>
                  <a:gdLst>
                    <a:gd name="connsiteX0" fmla="*/ 233710 w 259458"/>
                    <a:gd name="connsiteY0" fmla="*/ 694415 h 920732"/>
                    <a:gd name="connsiteX1" fmla="*/ 142610 w 259458"/>
                    <a:gd name="connsiteY1" fmla="*/ 897901 h 920732"/>
                    <a:gd name="connsiteX2" fmla="*/ 65781 w 259458"/>
                    <a:gd name="connsiteY2" fmla="*/ 911268 h 920732"/>
                    <a:gd name="connsiteX3" fmla="*/ 51551 w 259458"/>
                    <a:gd name="connsiteY3" fmla="*/ 838084 h 920732"/>
                    <a:gd name="connsiteX4" fmla="*/ 122715 w 259458"/>
                    <a:gd name="connsiteY4" fmla="*/ 289349 h 920732"/>
                    <a:gd name="connsiteX5" fmla="*/ 21436 w 259458"/>
                    <a:gd name="connsiteY5" fmla="*/ 93706 h 920732"/>
                    <a:gd name="connsiteX6" fmla="*/ 103217 w 259458"/>
                    <a:gd name="connsiteY6" fmla="*/ 22554 h 920732"/>
                    <a:gd name="connsiteX7" fmla="*/ 229252 w 259458"/>
                    <a:gd name="connsiteY7" fmla="*/ 262107 h 920732"/>
                    <a:gd name="connsiteX8" fmla="*/ 233710 w 259458"/>
                    <a:gd name="connsiteY8" fmla="*/ 694415 h 920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9458" h="920732">
                      <a:moveTo>
                        <a:pt x="233710" y="694415"/>
                      </a:moveTo>
                      <a:cubicBezTo>
                        <a:pt x="213984" y="771409"/>
                        <a:pt x="183329" y="841513"/>
                        <a:pt x="142610" y="897901"/>
                      </a:cubicBezTo>
                      <a:cubicBezTo>
                        <a:pt x="125347" y="921936"/>
                        <a:pt x="90895" y="928000"/>
                        <a:pt x="65781" y="911268"/>
                      </a:cubicBezTo>
                      <a:cubicBezTo>
                        <a:pt x="40673" y="894853"/>
                        <a:pt x="34174" y="861992"/>
                        <a:pt x="51551" y="838084"/>
                      </a:cubicBezTo>
                      <a:cubicBezTo>
                        <a:pt x="145816" y="707433"/>
                        <a:pt x="175884" y="476864"/>
                        <a:pt x="122715" y="289349"/>
                      </a:cubicBezTo>
                      <a:cubicBezTo>
                        <a:pt x="105497" y="228865"/>
                        <a:pt x="75135" y="156253"/>
                        <a:pt x="21436" y="93706"/>
                      </a:cubicBezTo>
                      <a:cubicBezTo>
                        <a:pt x="-43448" y="20903"/>
                        <a:pt x="55151" y="-32151"/>
                        <a:pt x="103217" y="22554"/>
                      </a:cubicBezTo>
                      <a:cubicBezTo>
                        <a:pt x="159901" y="87070"/>
                        <a:pt x="202506" y="167651"/>
                        <a:pt x="229252" y="262107"/>
                      </a:cubicBezTo>
                      <a:cubicBezTo>
                        <a:pt x="268914" y="401363"/>
                        <a:pt x="268597" y="558399"/>
                        <a:pt x="233710" y="694415"/>
                      </a:cubicBezTo>
                      <a:close/>
                    </a:path>
                  </a:pathLst>
                </a:custGeom>
                <a:solidFill>
                  <a:srgbClr val="700039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/>
                <p:cNvSpPr/>
                <p:nvPr/>
              </p:nvSpPr>
              <p:spPr>
                <a:xfrm>
                  <a:off x="1941566" y="5213254"/>
                  <a:ext cx="296753" cy="208305"/>
                </a:xfrm>
                <a:custGeom>
                  <a:avLst/>
                  <a:gdLst>
                    <a:gd name="connsiteX0" fmla="*/ 152845 w 296753"/>
                    <a:gd name="connsiteY0" fmla="*/ 22447 h 208305"/>
                    <a:gd name="connsiteX1" fmla="*/ 290132 w 296753"/>
                    <a:gd name="connsiteY1" fmla="*/ 173038 h 208305"/>
                    <a:gd name="connsiteX2" fmla="*/ 4242 w 296753"/>
                    <a:gd name="connsiteY2" fmla="*/ 119285 h 208305"/>
                    <a:gd name="connsiteX3" fmla="*/ 34478 w 296753"/>
                    <a:gd name="connsiteY3" fmla="*/ 0 h 208305"/>
                    <a:gd name="connsiteX4" fmla="*/ 152845 w 296753"/>
                    <a:gd name="connsiteY4" fmla="*/ 22447 h 208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6753" h="208305">
                      <a:moveTo>
                        <a:pt x="152845" y="22447"/>
                      </a:moveTo>
                      <a:cubicBezTo>
                        <a:pt x="210887" y="26607"/>
                        <a:pt x="325425" y="118809"/>
                        <a:pt x="290132" y="173038"/>
                      </a:cubicBezTo>
                      <a:cubicBezTo>
                        <a:pt x="235188" y="257429"/>
                        <a:pt x="19793" y="170402"/>
                        <a:pt x="4242" y="119285"/>
                      </a:cubicBezTo>
                      <a:cubicBezTo>
                        <a:pt x="-14408" y="57595"/>
                        <a:pt x="34478" y="0"/>
                        <a:pt x="34478" y="0"/>
                      </a:cubicBezTo>
                      <a:cubicBezTo>
                        <a:pt x="34478" y="0"/>
                        <a:pt x="96946" y="38354"/>
                        <a:pt x="152845" y="22447"/>
                      </a:cubicBezTo>
                      <a:close/>
                    </a:path>
                  </a:pathLst>
                </a:custGeom>
                <a:solidFill>
                  <a:srgbClr val="00A8C4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组合 158"/>
              <p:cNvGrpSpPr/>
              <p:nvPr/>
            </p:nvGrpSpPr>
            <p:grpSpPr>
              <a:xfrm>
                <a:off x="639691" y="2366986"/>
                <a:ext cx="1677416" cy="2470590"/>
                <a:chOff x="639691" y="2366986"/>
                <a:chExt cx="1677416" cy="2470590"/>
              </a:xfrm>
            </p:grpSpPr>
            <p:sp>
              <p:nvSpPr>
                <p:cNvPr id="199" name="任意多边形: 形状 198"/>
                <p:cNvSpPr/>
                <p:nvPr/>
              </p:nvSpPr>
              <p:spPr>
                <a:xfrm>
                  <a:off x="639691" y="2366986"/>
                  <a:ext cx="1677416" cy="2470590"/>
                </a:xfrm>
                <a:custGeom>
                  <a:avLst/>
                  <a:gdLst>
                    <a:gd name="connsiteX0" fmla="*/ 1555917 w 1677416"/>
                    <a:gd name="connsiteY0" fmla="*/ 2391798 h 2470590"/>
                    <a:gd name="connsiteX1" fmla="*/ 1218967 w 1677416"/>
                    <a:gd name="connsiteY1" fmla="*/ 2468348 h 2470590"/>
                    <a:gd name="connsiteX2" fmla="*/ 790110 w 1677416"/>
                    <a:gd name="connsiteY2" fmla="*/ 2427263 h 2470590"/>
                    <a:gd name="connsiteX3" fmla="*/ 717561 w 1677416"/>
                    <a:gd name="connsiteY3" fmla="*/ 1994384 h 2470590"/>
                    <a:gd name="connsiteX4" fmla="*/ 690161 w 1677416"/>
                    <a:gd name="connsiteY4" fmla="*/ 1156819 h 2470590"/>
                    <a:gd name="connsiteX5" fmla="*/ 478144 w 1677416"/>
                    <a:gd name="connsiteY5" fmla="*/ 1237432 h 2470590"/>
                    <a:gd name="connsiteX6" fmla="*/ 343530 w 1677416"/>
                    <a:gd name="connsiteY6" fmla="*/ 1269690 h 2470590"/>
                    <a:gd name="connsiteX7" fmla="*/ 141197 w 1677416"/>
                    <a:gd name="connsiteY7" fmla="*/ 1039122 h 2470590"/>
                    <a:gd name="connsiteX8" fmla="*/ 119 w 1677416"/>
                    <a:gd name="connsiteY8" fmla="*/ 668313 h 2470590"/>
                    <a:gd name="connsiteX9" fmla="*/ 186330 w 1677416"/>
                    <a:gd name="connsiteY9" fmla="*/ 451464 h 2470590"/>
                    <a:gd name="connsiteX10" fmla="*/ 725616 w 1677416"/>
                    <a:gd name="connsiteY10" fmla="*/ 81465 h 2470590"/>
                    <a:gd name="connsiteX11" fmla="*/ 937627 w 1677416"/>
                    <a:gd name="connsiteY11" fmla="*/ 18591 h 2470590"/>
                    <a:gd name="connsiteX12" fmla="*/ 1241528 w 1677416"/>
                    <a:gd name="connsiteY12" fmla="*/ 852 h 2470590"/>
                    <a:gd name="connsiteX13" fmla="*/ 1518029 w 1677416"/>
                    <a:gd name="connsiteY13" fmla="*/ 44378 h 2470590"/>
                    <a:gd name="connsiteX14" fmla="*/ 1649424 w 1677416"/>
                    <a:gd name="connsiteY14" fmla="*/ 165298 h 2470590"/>
                    <a:gd name="connsiteX15" fmla="*/ 1676833 w 1677416"/>
                    <a:gd name="connsiteY15" fmla="*/ 756178 h 2470590"/>
                    <a:gd name="connsiteX16" fmla="*/ 1665553 w 1677416"/>
                    <a:gd name="connsiteY16" fmla="*/ 1462317 h 2470590"/>
                    <a:gd name="connsiteX17" fmla="*/ 1622020 w 1677416"/>
                    <a:gd name="connsiteY17" fmla="*/ 2076616 h 2470590"/>
                    <a:gd name="connsiteX18" fmla="*/ 1555917 w 1677416"/>
                    <a:gd name="connsiteY18" fmla="*/ 2391798 h 2470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677416" h="2470590">
                      <a:moveTo>
                        <a:pt x="1555917" y="2391798"/>
                      </a:moveTo>
                      <a:cubicBezTo>
                        <a:pt x="1533352" y="2434788"/>
                        <a:pt x="1421030" y="2460315"/>
                        <a:pt x="1218967" y="2468348"/>
                      </a:cubicBezTo>
                      <a:cubicBezTo>
                        <a:pt x="1016878" y="2476412"/>
                        <a:pt x="873952" y="2462728"/>
                        <a:pt x="790110" y="2427263"/>
                      </a:cubicBezTo>
                      <a:cubicBezTo>
                        <a:pt x="749241" y="2410086"/>
                        <a:pt x="725070" y="2265783"/>
                        <a:pt x="717561" y="1994384"/>
                      </a:cubicBezTo>
                      <a:cubicBezTo>
                        <a:pt x="710030" y="1722985"/>
                        <a:pt x="700883" y="1443807"/>
                        <a:pt x="690161" y="1156819"/>
                      </a:cubicBezTo>
                      <a:cubicBezTo>
                        <a:pt x="620279" y="1185838"/>
                        <a:pt x="549616" y="1212730"/>
                        <a:pt x="478144" y="1237432"/>
                      </a:cubicBezTo>
                      <a:cubicBezTo>
                        <a:pt x="406649" y="1262165"/>
                        <a:pt x="361786" y="1272897"/>
                        <a:pt x="343530" y="1269690"/>
                      </a:cubicBezTo>
                      <a:cubicBezTo>
                        <a:pt x="295162" y="1270769"/>
                        <a:pt x="227700" y="1193903"/>
                        <a:pt x="141197" y="1039122"/>
                      </a:cubicBezTo>
                      <a:cubicBezTo>
                        <a:pt x="54656" y="884372"/>
                        <a:pt x="7628" y="760766"/>
                        <a:pt x="119" y="668313"/>
                      </a:cubicBezTo>
                      <a:cubicBezTo>
                        <a:pt x="-3100" y="626403"/>
                        <a:pt x="58974" y="554124"/>
                        <a:pt x="186330" y="451464"/>
                      </a:cubicBezTo>
                      <a:cubicBezTo>
                        <a:pt x="313698" y="348838"/>
                        <a:pt x="493460" y="225506"/>
                        <a:pt x="725616" y="81465"/>
                      </a:cubicBezTo>
                      <a:cubicBezTo>
                        <a:pt x="767539" y="54611"/>
                        <a:pt x="838195" y="33650"/>
                        <a:pt x="937627" y="18591"/>
                      </a:cubicBezTo>
                      <a:cubicBezTo>
                        <a:pt x="1037030" y="3551"/>
                        <a:pt x="1138347" y="-2371"/>
                        <a:pt x="1241528" y="852"/>
                      </a:cubicBezTo>
                      <a:cubicBezTo>
                        <a:pt x="1344712" y="4078"/>
                        <a:pt x="1436864" y="18591"/>
                        <a:pt x="1518029" y="44378"/>
                      </a:cubicBezTo>
                      <a:cubicBezTo>
                        <a:pt x="1599167" y="70178"/>
                        <a:pt x="1642978" y="110488"/>
                        <a:pt x="1649424" y="165298"/>
                      </a:cubicBezTo>
                      <a:cubicBezTo>
                        <a:pt x="1665553" y="320070"/>
                        <a:pt x="1674662" y="517037"/>
                        <a:pt x="1676833" y="756178"/>
                      </a:cubicBezTo>
                      <a:cubicBezTo>
                        <a:pt x="1678973" y="995338"/>
                        <a:pt x="1675224" y="1230733"/>
                        <a:pt x="1665553" y="1462317"/>
                      </a:cubicBezTo>
                      <a:cubicBezTo>
                        <a:pt x="1655878" y="1693965"/>
                        <a:pt x="1641356" y="1898721"/>
                        <a:pt x="1622020" y="2076616"/>
                      </a:cubicBezTo>
                      <a:cubicBezTo>
                        <a:pt x="1602672" y="2254511"/>
                        <a:pt x="1580631" y="2359541"/>
                        <a:pt x="1555917" y="2391798"/>
                      </a:cubicBezTo>
                      <a:close/>
                    </a:path>
                  </a:pathLst>
                </a:custGeom>
                <a:solidFill>
                  <a:srgbClr val="F4B2CD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/>
                <p:cNvSpPr/>
                <p:nvPr/>
              </p:nvSpPr>
              <p:spPr>
                <a:xfrm>
                  <a:off x="1533744" y="3469379"/>
                  <a:ext cx="595226" cy="1178107"/>
                </a:xfrm>
                <a:custGeom>
                  <a:avLst/>
                  <a:gdLst>
                    <a:gd name="connsiteX0" fmla="*/ 141903 w 595226"/>
                    <a:gd name="connsiteY0" fmla="*/ 237211 h 1178107"/>
                    <a:gd name="connsiteX1" fmla="*/ 572499 w 595226"/>
                    <a:gd name="connsiteY1" fmla="*/ 312585 h 1178107"/>
                    <a:gd name="connsiteX2" fmla="*/ 475614 w 595226"/>
                    <a:gd name="connsiteY2" fmla="*/ 1130719 h 1178107"/>
                    <a:gd name="connsiteX3" fmla="*/ 1955 w 595226"/>
                    <a:gd name="connsiteY3" fmla="*/ 926186 h 1178107"/>
                    <a:gd name="connsiteX4" fmla="*/ 141903 w 595226"/>
                    <a:gd name="connsiteY4" fmla="*/ 237211 h 117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226" h="1178107">
                      <a:moveTo>
                        <a:pt x="141903" y="237211"/>
                      </a:moveTo>
                      <a:cubicBezTo>
                        <a:pt x="209378" y="-122676"/>
                        <a:pt x="529443" y="-53429"/>
                        <a:pt x="572499" y="312585"/>
                      </a:cubicBezTo>
                      <a:cubicBezTo>
                        <a:pt x="615562" y="678599"/>
                        <a:pt x="604796" y="1076903"/>
                        <a:pt x="475614" y="1130719"/>
                      </a:cubicBezTo>
                      <a:cubicBezTo>
                        <a:pt x="346433" y="1184535"/>
                        <a:pt x="-30344" y="1259910"/>
                        <a:pt x="1955" y="926186"/>
                      </a:cubicBezTo>
                      <a:cubicBezTo>
                        <a:pt x="34251" y="592461"/>
                        <a:pt x="77304" y="581698"/>
                        <a:pt x="141903" y="237211"/>
                      </a:cubicBezTo>
                      <a:close/>
                    </a:path>
                  </a:pathLst>
                </a:custGeom>
                <a:solidFill>
                  <a:srgbClr val="EC78A9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/>
                <p:cNvSpPr/>
                <p:nvPr/>
              </p:nvSpPr>
              <p:spPr>
                <a:xfrm>
                  <a:off x="1655744" y="4130687"/>
                  <a:ext cx="359099" cy="505747"/>
                </a:xfrm>
                <a:custGeom>
                  <a:avLst/>
                  <a:gdLst>
                    <a:gd name="connsiteX0" fmla="*/ 53783 w 359099"/>
                    <a:gd name="connsiteY0" fmla="*/ 119622 h 505747"/>
                    <a:gd name="connsiteX1" fmla="*/ 358780 w 359099"/>
                    <a:gd name="connsiteY1" fmla="*/ 339204 h 505747"/>
                    <a:gd name="connsiteX2" fmla="*/ 4980 w 359099"/>
                    <a:gd name="connsiteY2" fmla="*/ 388004 h 505747"/>
                    <a:gd name="connsiteX3" fmla="*/ 53783 w 359099"/>
                    <a:gd name="connsiteY3" fmla="*/ 119622 h 505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9099" h="505747">
                      <a:moveTo>
                        <a:pt x="53783" y="119622"/>
                      </a:moveTo>
                      <a:cubicBezTo>
                        <a:pt x="126977" y="-148793"/>
                        <a:pt x="346579" y="83014"/>
                        <a:pt x="358780" y="339204"/>
                      </a:cubicBezTo>
                      <a:cubicBezTo>
                        <a:pt x="370982" y="595395"/>
                        <a:pt x="29377" y="509988"/>
                        <a:pt x="4980" y="388004"/>
                      </a:cubicBezTo>
                      <a:cubicBezTo>
                        <a:pt x="-19423" y="265989"/>
                        <a:pt x="53783" y="119622"/>
                        <a:pt x="53783" y="119622"/>
                      </a:cubicBezTo>
                      <a:close/>
                    </a:path>
                  </a:pathLst>
                </a:custGeom>
                <a:solidFill>
                  <a:srgbClr val="DD3B8A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/>
                <p:cNvSpPr/>
                <p:nvPr/>
              </p:nvSpPr>
              <p:spPr>
                <a:xfrm>
                  <a:off x="1827485" y="3601064"/>
                  <a:ext cx="142723" cy="366589"/>
                </a:xfrm>
                <a:custGeom>
                  <a:avLst/>
                  <a:gdLst>
                    <a:gd name="connsiteX0" fmla="*/ 28438 w 142723"/>
                    <a:gd name="connsiteY0" fmla="*/ 75839 h 366589"/>
                    <a:gd name="connsiteX1" fmla="*/ 138233 w 142723"/>
                    <a:gd name="connsiteY1" fmla="*/ 258846 h 366589"/>
                    <a:gd name="connsiteX2" fmla="*/ 28438 w 142723"/>
                    <a:gd name="connsiteY2" fmla="*/ 75839 h 366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723" h="366589">
                      <a:moveTo>
                        <a:pt x="28438" y="75839"/>
                      </a:moveTo>
                      <a:cubicBezTo>
                        <a:pt x="82166" y="-112216"/>
                        <a:pt x="162627" y="88031"/>
                        <a:pt x="138233" y="258846"/>
                      </a:cubicBezTo>
                      <a:cubicBezTo>
                        <a:pt x="113830" y="429629"/>
                        <a:pt x="-69168" y="417437"/>
                        <a:pt x="28438" y="75839"/>
                      </a:cubicBezTo>
                      <a:close/>
                    </a:path>
                  </a:pathLst>
                </a:custGeom>
                <a:solidFill>
                  <a:srgbClr val="DD3B8A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/>
                <p:cNvSpPr/>
                <p:nvPr/>
              </p:nvSpPr>
              <p:spPr>
                <a:xfrm>
                  <a:off x="1043058" y="3149638"/>
                  <a:ext cx="168064" cy="246248"/>
                </a:xfrm>
                <a:custGeom>
                  <a:avLst/>
                  <a:gdLst>
                    <a:gd name="connsiteX0" fmla="*/ 16769 w 168064"/>
                    <a:gd name="connsiteY0" fmla="*/ 7641 h 246248"/>
                    <a:gd name="connsiteX1" fmla="*/ 140902 w 168064"/>
                    <a:gd name="connsiteY1" fmla="*/ 239102 h 246248"/>
                    <a:gd name="connsiteX2" fmla="*/ 16769 w 168064"/>
                    <a:gd name="connsiteY2" fmla="*/ 7641 h 246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8064" h="246248">
                      <a:moveTo>
                        <a:pt x="16769" y="7641"/>
                      </a:moveTo>
                      <a:cubicBezTo>
                        <a:pt x="-40654" y="40061"/>
                        <a:pt x="61492" y="291458"/>
                        <a:pt x="140902" y="239102"/>
                      </a:cubicBezTo>
                      <a:cubicBezTo>
                        <a:pt x="220302" y="186746"/>
                        <a:pt x="109364" y="-44657"/>
                        <a:pt x="16769" y="7641"/>
                      </a:cubicBezTo>
                      <a:close/>
                    </a:path>
                  </a:pathLst>
                </a:custGeom>
                <a:solidFill>
                  <a:srgbClr val="FADCE9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/>
                <p:cNvSpPr/>
                <p:nvPr/>
              </p:nvSpPr>
              <p:spPr>
                <a:xfrm>
                  <a:off x="798920" y="2493543"/>
                  <a:ext cx="1401466" cy="2233777"/>
                </a:xfrm>
                <a:custGeom>
                  <a:avLst/>
                  <a:gdLst>
                    <a:gd name="connsiteX0" fmla="*/ 1018100 w 1401466"/>
                    <a:gd name="connsiteY0" fmla="*/ 2233778 h 2233777"/>
                    <a:gd name="connsiteX1" fmla="*/ 732642 w 1401466"/>
                    <a:gd name="connsiteY1" fmla="*/ 2197996 h 2233777"/>
                    <a:gd name="connsiteX2" fmla="*/ 675305 w 1401466"/>
                    <a:gd name="connsiteY2" fmla="*/ 1825441 h 2233777"/>
                    <a:gd name="connsiteX3" fmla="*/ 668241 w 1401466"/>
                    <a:gd name="connsiteY3" fmla="*/ 1549660 h 2233777"/>
                    <a:gd name="connsiteX4" fmla="*/ 650531 w 1401466"/>
                    <a:gd name="connsiteY4" fmla="*/ 902405 h 2233777"/>
                    <a:gd name="connsiteX5" fmla="*/ 516523 w 1401466"/>
                    <a:gd name="connsiteY5" fmla="*/ 937965 h 2233777"/>
                    <a:gd name="connsiteX6" fmla="*/ 400420 w 1401466"/>
                    <a:gd name="connsiteY6" fmla="*/ 969016 h 2233777"/>
                    <a:gd name="connsiteX7" fmla="*/ 293305 w 1401466"/>
                    <a:gd name="connsiteY7" fmla="*/ 996004 h 2233777"/>
                    <a:gd name="connsiteX8" fmla="*/ 285955 w 1401466"/>
                    <a:gd name="connsiteY8" fmla="*/ 995591 h 2233777"/>
                    <a:gd name="connsiteX9" fmla="*/ 109660 w 1401466"/>
                    <a:gd name="connsiteY9" fmla="*/ 803154 h 2233777"/>
                    <a:gd name="connsiteX10" fmla="*/ 88876 w 1401466"/>
                    <a:gd name="connsiteY10" fmla="*/ 766197 h 2233777"/>
                    <a:gd name="connsiteX11" fmla="*/ 180 w 1401466"/>
                    <a:gd name="connsiteY11" fmla="*/ 549189 h 2233777"/>
                    <a:gd name="connsiteX12" fmla="*/ 154643 w 1401466"/>
                    <a:gd name="connsiteY12" fmla="*/ 360207 h 2233777"/>
                    <a:gd name="connsiteX13" fmla="*/ 581433 w 1401466"/>
                    <a:gd name="connsiteY13" fmla="*/ 67339 h 2233777"/>
                    <a:gd name="connsiteX14" fmla="*/ 756388 w 1401466"/>
                    <a:gd name="connsiteY14" fmla="*/ 14881 h 2233777"/>
                    <a:gd name="connsiteX15" fmla="*/ 991027 w 1401466"/>
                    <a:gd name="connsiteY15" fmla="*/ 0 h 2233777"/>
                    <a:gd name="connsiteX16" fmla="*/ 1037687 w 1401466"/>
                    <a:gd name="connsiteY16" fmla="*/ 683 h 2233777"/>
                    <a:gd name="connsiteX17" fmla="*/ 1071663 w 1401466"/>
                    <a:gd name="connsiteY17" fmla="*/ 1603 h 2233777"/>
                    <a:gd name="connsiteX18" fmla="*/ 1261175 w 1401466"/>
                    <a:gd name="connsiteY18" fmla="*/ 23228 h 2233777"/>
                    <a:gd name="connsiteX19" fmla="*/ 1379282 w 1401466"/>
                    <a:gd name="connsiteY19" fmla="*/ 136176 h 2233777"/>
                    <a:gd name="connsiteX20" fmla="*/ 1401012 w 1401466"/>
                    <a:gd name="connsiteY20" fmla="*/ 603752 h 2233777"/>
                    <a:gd name="connsiteX21" fmla="*/ 1392106 w 1401466"/>
                    <a:gd name="connsiteY21" fmla="*/ 1160882 h 2233777"/>
                    <a:gd name="connsiteX22" fmla="*/ 1385648 w 1401466"/>
                    <a:gd name="connsiteY22" fmla="*/ 1334808 h 2233777"/>
                    <a:gd name="connsiteX23" fmla="*/ 1357714 w 1401466"/>
                    <a:gd name="connsiteY23" fmla="*/ 1904625 h 2233777"/>
                    <a:gd name="connsiteX24" fmla="*/ 1302625 w 1401466"/>
                    <a:gd name="connsiteY24" fmla="*/ 2161801 h 2233777"/>
                    <a:gd name="connsiteX25" fmla="*/ 1301291 w 1401466"/>
                    <a:gd name="connsiteY25" fmla="*/ 2164372 h 2233777"/>
                    <a:gd name="connsiteX26" fmla="*/ 1104889 w 1401466"/>
                    <a:gd name="connsiteY26" fmla="*/ 2232000 h 2233777"/>
                    <a:gd name="connsiteX27" fmla="*/ 1018100 w 1401466"/>
                    <a:gd name="connsiteY27" fmla="*/ 2233778 h 2233777"/>
                    <a:gd name="connsiteX28" fmla="*/ 749638 w 1401466"/>
                    <a:gd name="connsiteY28" fmla="*/ 2159134 h 2233777"/>
                    <a:gd name="connsiteX29" fmla="*/ 1018100 w 1401466"/>
                    <a:gd name="connsiteY29" fmla="*/ 2191391 h 2233777"/>
                    <a:gd name="connsiteX30" fmla="*/ 1103200 w 1401466"/>
                    <a:gd name="connsiteY30" fmla="*/ 2189645 h 2233777"/>
                    <a:gd name="connsiteX31" fmla="*/ 1263614 w 1401466"/>
                    <a:gd name="connsiteY31" fmla="*/ 2144910 h 2233777"/>
                    <a:gd name="connsiteX32" fmla="*/ 1265823 w 1401466"/>
                    <a:gd name="connsiteY32" fmla="*/ 2140655 h 2233777"/>
                    <a:gd name="connsiteX33" fmla="*/ 1267770 w 1401466"/>
                    <a:gd name="connsiteY33" fmla="*/ 2137607 h 2233777"/>
                    <a:gd name="connsiteX34" fmla="*/ 1315576 w 1401466"/>
                    <a:gd name="connsiteY34" fmla="*/ 1900022 h 2233777"/>
                    <a:gd name="connsiteX35" fmla="*/ 1343284 w 1401466"/>
                    <a:gd name="connsiteY35" fmla="*/ 1333316 h 2233777"/>
                    <a:gd name="connsiteX36" fmla="*/ 1349748 w 1401466"/>
                    <a:gd name="connsiteY36" fmla="*/ 1159135 h 2233777"/>
                    <a:gd name="connsiteX37" fmla="*/ 1358622 w 1401466"/>
                    <a:gd name="connsiteY37" fmla="*/ 604130 h 2233777"/>
                    <a:gd name="connsiteX38" fmla="*/ 1337140 w 1401466"/>
                    <a:gd name="connsiteY38" fmla="*/ 140840 h 2233777"/>
                    <a:gd name="connsiteX39" fmla="*/ 1248332 w 1401466"/>
                    <a:gd name="connsiteY39" fmla="*/ 63627 h 2233777"/>
                    <a:gd name="connsiteX40" fmla="*/ 1070602 w 1401466"/>
                    <a:gd name="connsiteY40" fmla="*/ 43980 h 2233777"/>
                    <a:gd name="connsiteX41" fmla="*/ 1036357 w 1401466"/>
                    <a:gd name="connsiteY41" fmla="*/ 43053 h 2233777"/>
                    <a:gd name="connsiteX42" fmla="*/ 991021 w 1401466"/>
                    <a:gd name="connsiteY42" fmla="*/ 42396 h 2233777"/>
                    <a:gd name="connsiteX43" fmla="*/ 762729 w 1401466"/>
                    <a:gd name="connsiteY43" fmla="*/ 56794 h 2233777"/>
                    <a:gd name="connsiteX44" fmla="*/ 604033 w 1401466"/>
                    <a:gd name="connsiteY44" fmla="*/ 103200 h 2233777"/>
                    <a:gd name="connsiteX45" fmla="*/ 181237 w 1401466"/>
                    <a:gd name="connsiteY45" fmla="*/ 393214 h 2233777"/>
                    <a:gd name="connsiteX46" fmla="*/ 42436 w 1401466"/>
                    <a:gd name="connsiteY46" fmla="*/ 545846 h 2233777"/>
                    <a:gd name="connsiteX47" fmla="*/ 125808 w 1401466"/>
                    <a:gd name="connsiteY47" fmla="*/ 745369 h 2233777"/>
                    <a:gd name="connsiteX48" fmla="*/ 146655 w 1401466"/>
                    <a:gd name="connsiteY48" fmla="*/ 782485 h 2233777"/>
                    <a:gd name="connsiteX49" fmla="*/ 286679 w 1401466"/>
                    <a:gd name="connsiteY49" fmla="*/ 953205 h 2233777"/>
                    <a:gd name="connsiteX50" fmla="*/ 291162 w 1401466"/>
                    <a:gd name="connsiteY50" fmla="*/ 953522 h 2233777"/>
                    <a:gd name="connsiteX51" fmla="*/ 293299 w 1401466"/>
                    <a:gd name="connsiteY51" fmla="*/ 953618 h 2233777"/>
                    <a:gd name="connsiteX52" fmla="*/ 386555 w 1401466"/>
                    <a:gd name="connsiteY52" fmla="*/ 928948 h 2233777"/>
                    <a:gd name="connsiteX53" fmla="*/ 506338 w 1401466"/>
                    <a:gd name="connsiteY53" fmla="*/ 896817 h 2233777"/>
                    <a:gd name="connsiteX54" fmla="*/ 662535 w 1401466"/>
                    <a:gd name="connsiteY54" fmla="*/ 853224 h 2233777"/>
                    <a:gd name="connsiteX55" fmla="*/ 682106 w 1401466"/>
                    <a:gd name="connsiteY55" fmla="*/ 854939 h 2233777"/>
                    <a:gd name="connsiteX56" fmla="*/ 691847 w 1401466"/>
                    <a:gd name="connsiteY56" fmla="*/ 872020 h 2233777"/>
                    <a:gd name="connsiteX57" fmla="*/ 710621 w 1401466"/>
                    <a:gd name="connsiteY57" fmla="*/ 1548613 h 2233777"/>
                    <a:gd name="connsiteX58" fmla="*/ 717676 w 1401466"/>
                    <a:gd name="connsiteY58" fmla="*/ 1824266 h 2233777"/>
                    <a:gd name="connsiteX59" fmla="*/ 729099 w 1401466"/>
                    <a:gd name="connsiteY59" fmla="*/ 2066392 h 2233777"/>
                    <a:gd name="connsiteX60" fmla="*/ 749638 w 1401466"/>
                    <a:gd name="connsiteY60" fmla="*/ 2159134 h 2233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1401466" h="2233777">
                      <a:moveTo>
                        <a:pt x="1018100" y="2233778"/>
                      </a:moveTo>
                      <a:cubicBezTo>
                        <a:pt x="888611" y="2233778"/>
                        <a:pt x="787227" y="2221078"/>
                        <a:pt x="732642" y="2197996"/>
                      </a:cubicBezTo>
                      <a:cubicBezTo>
                        <a:pt x="691304" y="2180597"/>
                        <a:pt x="682855" y="2098554"/>
                        <a:pt x="675305" y="1825441"/>
                      </a:cubicBezTo>
                      <a:cubicBezTo>
                        <a:pt x="673416" y="1757433"/>
                        <a:pt x="671019" y="1661166"/>
                        <a:pt x="668241" y="1549660"/>
                      </a:cubicBezTo>
                      <a:cubicBezTo>
                        <a:pt x="662792" y="1330871"/>
                        <a:pt x="656090" y="1061727"/>
                        <a:pt x="650531" y="902405"/>
                      </a:cubicBezTo>
                      <a:cubicBezTo>
                        <a:pt x="615152" y="913581"/>
                        <a:pt x="565206" y="925932"/>
                        <a:pt x="516523" y="937965"/>
                      </a:cubicBezTo>
                      <a:cubicBezTo>
                        <a:pt x="468978" y="949744"/>
                        <a:pt x="424071" y="960857"/>
                        <a:pt x="400420" y="969016"/>
                      </a:cubicBezTo>
                      <a:cubicBezTo>
                        <a:pt x="330465" y="993210"/>
                        <a:pt x="305786" y="996004"/>
                        <a:pt x="293305" y="996004"/>
                      </a:cubicBezTo>
                      <a:cubicBezTo>
                        <a:pt x="290660" y="996004"/>
                        <a:pt x="288235" y="995877"/>
                        <a:pt x="285955" y="995591"/>
                      </a:cubicBezTo>
                      <a:cubicBezTo>
                        <a:pt x="238070" y="994988"/>
                        <a:pt x="183650" y="935584"/>
                        <a:pt x="109660" y="803154"/>
                      </a:cubicBezTo>
                      <a:cubicBezTo>
                        <a:pt x="102319" y="790073"/>
                        <a:pt x="95401" y="777786"/>
                        <a:pt x="88876" y="766197"/>
                      </a:cubicBezTo>
                      <a:cubicBezTo>
                        <a:pt x="33584" y="668039"/>
                        <a:pt x="5831" y="618773"/>
                        <a:pt x="180" y="549189"/>
                      </a:cubicBezTo>
                      <a:cubicBezTo>
                        <a:pt x="-1992" y="520865"/>
                        <a:pt x="13607" y="473888"/>
                        <a:pt x="154643" y="360207"/>
                      </a:cubicBezTo>
                      <a:cubicBezTo>
                        <a:pt x="255189" y="279197"/>
                        <a:pt x="398782" y="180661"/>
                        <a:pt x="581433" y="67339"/>
                      </a:cubicBezTo>
                      <a:cubicBezTo>
                        <a:pt x="617057" y="44517"/>
                        <a:pt x="674365" y="27302"/>
                        <a:pt x="756388" y="14881"/>
                      </a:cubicBezTo>
                      <a:cubicBezTo>
                        <a:pt x="817040" y="5702"/>
                        <a:pt x="906944" y="0"/>
                        <a:pt x="991027" y="0"/>
                      </a:cubicBezTo>
                      <a:cubicBezTo>
                        <a:pt x="1007509" y="0"/>
                        <a:pt x="1023206" y="232"/>
                        <a:pt x="1037687" y="683"/>
                      </a:cubicBezTo>
                      <a:cubicBezTo>
                        <a:pt x="1049187" y="1041"/>
                        <a:pt x="1060509" y="1324"/>
                        <a:pt x="1071663" y="1603"/>
                      </a:cubicBezTo>
                      <a:cubicBezTo>
                        <a:pt x="1139449" y="3296"/>
                        <a:pt x="1203473" y="4890"/>
                        <a:pt x="1261175" y="23228"/>
                      </a:cubicBezTo>
                      <a:cubicBezTo>
                        <a:pt x="1333432" y="46196"/>
                        <a:pt x="1373170" y="84201"/>
                        <a:pt x="1379282" y="136176"/>
                      </a:cubicBezTo>
                      <a:cubicBezTo>
                        <a:pt x="1392008" y="258270"/>
                        <a:pt x="1399301" y="415500"/>
                        <a:pt x="1401012" y="603752"/>
                      </a:cubicBezTo>
                      <a:cubicBezTo>
                        <a:pt x="1402698" y="791756"/>
                        <a:pt x="1399688" y="979208"/>
                        <a:pt x="1392106" y="1160882"/>
                      </a:cubicBezTo>
                      <a:cubicBezTo>
                        <a:pt x="1390191" y="1206634"/>
                        <a:pt x="1388086" y="1266006"/>
                        <a:pt x="1385648" y="1334808"/>
                      </a:cubicBezTo>
                      <a:cubicBezTo>
                        <a:pt x="1378323" y="1541596"/>
                        <a:pt x="1369214" y="1798930"/>
                        <a:pt x="1357714" y="1904625"/>
                      </a:cubicBezTo>
                      <a:cubicBezTo>
                        <a:pt x="1337251" y="2092744"/>
                        <a:pt x="1316693" y="2142274"/>
                        <a:pt x="1302625" y="2161801"/>
                      </a:cubicBezTo>
                      <a:lnTo>
                        <a:pt x="1301291" y="2164372"/>
                      </a:lnTo>
                      <a:cubicBezTo>
                        <a:pt x="1278409" y="2208695"/>
                        <a:pt x="1255562" y="2225999"/>
                        <a:pt x="1104889" y="2232000"/>
                      </a:cubicBezTo>
                      <a:cubicBezTo>
                        <a:pt x="1075263" y="2233174"/>
                        <a:pt x="1046066" y="2233778"/>
                        <a:pt x="1018100" y="2233778"/>
                      </a:cubicBezTo>
                      <a:close/>
                      <a:moveTo>
                        <a:pt x="749638" y="2159134"/>
                      </a:moveTo>
                      <a:cubicBezTo>
                        <a:pt x="798629" y="2179644"/>
                        <a:pt x="896393" y="2191391"/>
                        <a:pt x="1018100" y="2191391"/>
                      </a:cubicBezTo>
                      <a:cubicBezTo>
                        <a:pt x="1045504" y="2191391"/>
                        <a:pt x="1074142" y="2190788"/>
                        <a:pt x="1103200" y="2189645"/>
                      </a:cubicBezTo>
                      <a:cubicBezTo>
                        <a:pt x="1243417" y="2184057"/>
                        <a:pt x="1251022" y="2169325"/>
                        <a:pt x="1263614" y="2144910"/>
                      </a:cubicBezTo>
                      <a:lnTo>
                        <a:pt x="1265823" y="2140655"/>
                      </a:lnTo>
                      <a:cubicBezTo>
                        <a:pt x="1266379" y="2139607"/>
                        <a:pt x="1267030" y="2138591"/>
                        <a:pt x="1267770" y="2137607"/>
                      </a:cubicBezTo>
                      <a:cubicBezTo>
                        <a:pt x="1277323" y="2125161"/>
                        <a:pt x="1296246" y="2077695"/>
                        <a:pt x="1315576" y="1900022"/>
                      </a:cubicBezTo>
                      <a:cubicBezTo>
                        <a:pt x="1326901" y="1795882"/>
                        <a:pt x="1336375" y="1528515"/>
                        <a:pt x="1343284" y="1333316"/>
                      </a:cubicBezTo>
                      <a:cubicBezTo>
                        <a:pt x="1345719" y="1264450"/>
                        <a:pt x="1347834" y="1204983"/>
                        <a:pt x="1349748" y="1159135"/>
                      </a:cubicBezTo>
                      <a:cubicBezTo>
                        <a:pt x="1357311" y="978129"/>
                        <a:pt x="1360289" y="791407"/>
                        <a:pt x="1358622" y="604130"/>
                      </a:cubicBezTo>
                      <a:cubicBezTo>
                        <a:pt x="1356921" y="417205"/>
                        <a:pt x="1349697" y="261334"/>
                        <a:pt x="1337140" y="140840"/>
                      </a:cubicBezTo>
                      <a:cubicBezTo>
                        <a:pt x="1333121" y="106693"/>
                        <a:pt x="1304063" y="81340"/>
                        <a:pt x="1248332" y="63627"/>
                      </a:cubicBezTo>
                      <a:cubicBezTo>
                        <a:pt x="1196377" y="47114"/>
                        <a:pt x="1138090" y="45660"/>
                        <a:pt x="1070602" y="43980"/>
                      </a:cubicBezTo>
                      <a:cubicBezTo>
                        <a:pt x="1059360" y="43704"/>
                        <a:pt x="1047945" y="43415"/>
                        <a:pt x="1036357" y="43053"/>
                      </a:cubicBezTo>
                      <a:cubicBezTo>
                        <a:pt x="1022320" y="42618"/>
                        <a:pt x="1007061" y="42396"/>
                        <a:pt x="991021" y="42396"/>
                      </a:cubicBezTo>
                      <a:cubicBezTo>
                        <a:pt x="908912" y="42396"/>
                        <a:pt x="821422" y="47914"/>
                        <a:pt x="762729" y="56794"/>
                      </a:cubicBezTo>
                      <a:cubicBezTo>
                        <a:pt x="687767" y="68148"/>
                        <a:pt x="634376" y="83763"/>
                        <a:pt x="604033" y="103200"/>
                      </a:cubicBezTo>
                      <a:cubicBezTo>
                        <a:pt x="422594" y="215770"/>
                        <a:pt x="280427" y="313287"/>
                        <a:pt x="181237" y="393214"/>
                      </a:cubicBezTo>
                      <a:cubicBezTo>
                        <a:pt x="49710" y="499231"/>
                        <a:pt x="41740" y="536845"/>
                        <a:pt x="42436" y="545846"/>
                      </a:cubicBezTo>
                      <a:cubicBezTo>
                        <a:pt x="47325" y="606073"/>
                        <a:pt x="71919" y="649726"/>
                        <a:pt x="125808" y="745369"/>
                      </a:cubicBezTo>
                      <a:cubicBezTo>
                        <a:pt x="132352" y="756990"/>
                        <a:pt x="139295" y="769341"/>
                        <a:pt x="146655" y="782485"/>
                      </a:cubicBezTo>
                      <a:cubicBezTo>
                        <a:pt x="232764" y="936568"/>
                        <a:pt x="273268" y="953205"/>
                        <a:pt x="286679" y="953205"/>
                      </a:cubicBezTo>
                      <a:cubicBezTo>
                        <a:pt x="288092" y="953173"/>
                        <a:pt x="289794" y="953268"/>
                        <a:pt x="291162" y="953522"/>
                      </a:cubicBezTo>
                      <a:cubicBezTo>
                        <a:pt x="291229" y="953522"/>
                        <a:pt x="291860" y="953618"/>
                        <a:pt x="293299" y="953618"/>
                      </a:cubicBezTo>
                      <a:cubicBezTo>
                        <a:pt x="301497" y="953618"/>
                        <a:pt x="324512" y="950411"/>
                        <a:pt x="386555" y="928948"/>
                      </a:cubicBezTo>
                      <a:cubicBezTo>
                        <a:pt x="412021" y="920153"/>
                        <a:pt x="457834" y="908818"/>
                        <a:pt x="506338" y="896817"/>
                      </a:cubicBezTo>
                      <a:cubicBezTo>
                        <a:pt x="565701" y="882148"/>
                        <a:pt x="632995" y="865480"/>
                        <a:pt x="662535" y="853224"/>
                      </a:cubicBezTo>
                      <a:cubicBezTo>
                        <a:pt x="668952" y="850557"/>
                        <a:pt x="676261" y="851192"/>
                        <a:pt x="682106" y="854939"/>
                      </a:cubicBezTo>
                      <a:cubicBezTo>
                        <a:pt x="687948" y="858685"/>
                        <a:pt x="691593" y="865067"/>
                        <a:pt x="691847" y="872020"/>
                      </a:cubicBezTo>
                      <a:cubicBezTo>
                        <a:pt x="697613" y="1026230"/>
                        <a:pt x="704823" y="1315885"/>
                        <a:pt x="710621" y="1548613"/>
                      </a:cubicBezTo>
                      <a:cubicBezTo>
                        <a:pt x="713389" y="1660055"/>
                        <a:pt x="715790" y="1756321"/>
                        <a:pt x="717676" y="1824266"/>
                      </a:cubicBezTo>
                      <a:cubicBezTo>
                        <a:pt x="720647" y="1931804"/>
                        <a:pt x="723600" y="2009813"/>
                        <a:pt x="729099" y="2066392"/>
                      </a:cubicBezTo>
                      <a:cubicBezTo>
                        <a:pt x="736541" y="2142941"/>
                        <a:pt x="747089" y="2156847"/>
                        <a:pt x="749638" y="2159134"/>
                      </a:cubicBezTo>
                      <a:close/>
                    </a:path>
                  </a:pathLst>
                </a:custGeom>
                <a:solidFill>
                  <a:srgbClr val="FBE6F0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0" name="组合 159"/>
              <p:cNvGrpSpPr/>
              <p:nvPr/>
            </p:nvGrpSpPr>
            <p:grpSpPr>
              <a:xfrm>
                <a:off x="800875" y="1914109"/>
                <a:ext cx="1666358" cy="1272138"/>
                <a:chOff x="800875" y="1914109"/>
                <a:chExt cx="1666358" cy="127213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2005831" y="2710697"/>
                  <a:ext cx="461402" cy="240424"/>
                  <a:chOff x="2005831" y="2710697"/>
                  <a:chExt cx="461402" cy="240424"/>
                </a:xfrm>
              </p:grpSpPr>
              <p:sp>
                <p:nvSpPr>
                  <p:cNvPr id="194" name="任意多边形: 形状 193"/>
                  <p:cNvSpPr/>
                  <p:nvPr/>
                </p:nvSpPr>
                <p:spPr>
                  <a:xfrm>
                    <a:off x="2005831" y="2710697"/>
                    <a:ext cx="461402" cy="240424"/>
                  </a:xfrm>
                  <a:custGeom>
                    <a:avLst/>
                    <a:gdLst>
                      <a:gd name="connsiteX0" fmla="*/ 3734 w 461402"/>
                      <a:gd name="connsiteY0" fmla="*/ 201908 h 240424"/>
                      <a:gd name="connsiteX1" fmla="*/ 240367 w 461402"/>
                      <a:gd name="connsiteY1" fmla="*/ 209343 h 240424"/>
                      <a:gd name="connsiteX2" fmla="*/ 461039 w 461402"/>
                      <a:gd name="connsiteY2" fmla="*/ 134347 h 240424"/>
                      <a:gd name="connsiteX3" fmla="*/ 222441 w 461402"/>
                      <a:gd name="connsiteY3" fmla="*/ 2114 h 240424"/>
                      <a:gd name="connsiteX4" fmla="*/ 3734 w 461402"/>
                      <a:gd name="connsiteY4" fmla="*/ 201908 h 240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1402" h="240424">
                        <a:moveTo>
                          <a:pt x="3734" y="201908"/>
                        </a:moveTo>
                        <a:cubicBezTo>
                          <a:pt x="26226" y="271116"/>
                          <a:pt x="98251" y="230019"/>
                          <a:pt x="240367" y="209343"/>
                        </a:cubicBezTo>
                        <a:cubicBezTo>
                          <a:pt x="367129" y="190954"/>
                          <a:pt x="453466" y="207108"/>
                          <a:pt x="461039" y="134347"/>
                        </a:cubicBezTo>
                        <a:cubicBezTo>
                          <a:pt x="468322" y="64779"/>
                          <a:pt x="365611" y="-13970"/>
                          <a:pt x="222441" y="2114"/>
                        </a:cubicBezTo>
                        <a:cubicBezTo>
                          <a:pt x="74918" y="18742"/>
                          <a:pt x="-20418" y="127508"/>
                          <a:pt x="3734" y="201908"/>
                        </a:cubicBezTo>
                        <a:close/>
                      </a:path>
                    </a:pathLst>
                  </a:custGeom>
                  <a:solidFill>
                    <a:srgbClr val="FDEFF2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5" name="组合 194"/>
                  <p:cNvGrpSpPr/>
                  <p:nvPr/>
                </p:nvGrpSpPr>
                <p:grpSpPr>
                  <a:xfrm>
                    <a:off x="2154412" y="2742968"/>
                    <a:ext cx="167405" cy="142945"/>
                    <a:chOff x="2154412" y="2742968"/>
                    <a:chExt cx="167405" cy="142945"/>
                  </a:xfrm>
                  <a:solidFill>
                    <a:srgbClr val="700039"/>
                  </a:solidFill>
                </p:grpSpPr>
                <p:sp>
                  <p:nvSpPr>
                    <p:cNvPr id="196" name="任意多边形: 形状 195"/>
                    <p:cNvSpPr/>
                    <p:nvPr/>
                  </p:nvSpPr>
                  <p:spPr>
                    <a:xfrm>
                      <a:off x="2154412" y="2777732"/>
                      <a:ext cx="56038" cy="56019"/>
                    </a:xfrm>
                    <a:custGeom>
                      <a:avLst/>
                      <a:gdLst>
                        <a:gd name="connsiteX0" fmla="*/ 5254 w 56038"/>
                        <a:gd name="connsiteY0" fmla="*/ 44325 h 56019"/>
                        <a:gd name="connsiteX1" fmla="*/ 44415 w 56038"/>
                        <a:gd name="connsiteY1" fmla="*/ 50755 h 56019"/>
                        <a:gd name="connsiteX2" fmla="*/ 50799 w 56038"/>
                        <a:gd name="connsiteY2" fmla="*/ 11632 h 56019"/>
                        <a:gd name="connsiteX3" fmla="*/ 11639 w 56038"/>
                        <a:gd name="connsiteY3" fmla="*/ 5292 h 56019"/>
                        <a:gd name="connsiteX4" fmla="*/ 5254 w 56038"/>
                        <a:gd name="connsiteY4" fmla="*/ 44325 h 560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6038" h="56019">
                          <a:moveTo>
                            <a:pt x="5254" y="44325"/>
                          </a:moveTo>
                          <a:cubicBezTo>
                            <a:pt x="14300" y="56873"/>
                            <a:pt x="31848" y="59813"/>
                            <a:pt x="44415" y="50755"/>
                          </a:cubicBezTo>
                          <a:cubicBezTo>
                            <a:pt x="56927" y="41737"/>
                            <a:pt x="59785" y="24158"/>
                            <a:pt x="50799" y="11632"/>
                          </a:cubicBezTo>
                          <a:cubicBezTo>
                            <a:pt x="41728" y="-862"/>
                            <a:pt x="24231" y="-3792"/>
                            <a:pt x="11639" y="5292"/>
                          </a:cubicBezTo>
                          <a:cubicBezTo>
                            <a:pt x="-902" y="14274"/>
                            <a:pt x="-3747" y="31800"/>
                            <a:pt x="5254" y="44325"/>
                          </a:cubicBezTo>
                          <a:close/>
                        </a:path>
                      </a:pathLst>
                    </a:custGeom>
                    <a:solidFill>
                      <a:srgbClr val="700039"/>
                    </a:solidFill>
                    <a:ln w="317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7" name="任意多边形: 形状 196"/>
                    <p:cNvSpPr/>
                    <p:nvPr/>
                  </p:nvSpPr>
                  <p:spPr>
                    <a:xfrm>
                      <a:off x="2265772" y="2742968"/>
                      <a:ext cx="56045" cy="56097"/>
                    </a:xfrm>
                    <a:custGeom>
                      <a:avLst/>
                      <a:gdLst>
                        <a:gd name="connsiteX0" fmla="*/ 5242 w 56045"/>
                        <a:gd name="connsiteY0" fmla="*/ 44450 h 56097"/>
                        <a:gd name="connsiteX1" fmla="*/ 44437 w 56045"/>
                        <a:gd name="connsiteY1" fmla="*/ 50816 h 56097"/>
                        <a:gd name="connsiteX2" fmla="*/ 50780 w 56045"/>
                        <a:gd name="connsiteY2" fmla="*/ 11687 h 56097"/>
                        <a:gd name="connsiteX3" fmla="*/ 11690 w 56045"/>
                        <a:gd name="connsiteY3" fmla="*/ 5286 h 56097"/>
                        <a:gd name="connsiteX4" fmla="*/ 5242 w 56045"/>
                        <a:gd name="connsiteY4" fmla="*/ 44450 h 56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6045" h="56097">
                          <a:moveTo>
                            <a:pt x="5242" y="44450"/>
                          </a:moveTo>
                          <a:cubicBezTo>
                            <a:pt x="14357" y="56988"/>
                            <a:pt x="31829" y="59868"/>
                            <a:pt x="44437" y="50816"/>
                          </a:cubicBezTo>
                          <a:cubicBezTo>
                            <a:pt x="56915" y="41812"/>
                            <a:pt x="59817" y="24314"/>
                            <a:pt x="50780" y="11687"/>
                          </a:cubicBezTo>
                          <a:cubicBezTo>
                            <a:pt x="41728" y="-895"/>
                            <a:pt x="24177" y="-3775"/>
                            <a:pt x="11690" y="5286"/>
                          </a:cubicBezTo>
                          <a:cubicBezTo>
                            <a:pt x="-908" y="14313"/>
                            <a:pt x="-3744" y="31915"/>
                            <a:pt x="5242" y="44450"/>
                          </a:cubicBezTo>
                          <a:close/>
                        </a:path>
                      </a:pathLst>
                    </a:custGeom>
                    <a:solidFill>
                      <a:srgbClr val="700039"/>
                    </a:solidFill>
                    <a:ln w="317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8" name="任意多边形: 形状 197"/>
                    <p:cNvSpPr/>
                    <p:nvPr/>
                  </p:nvSpPr>
                  <p:spPr>
                    <a:xfrm>
                      <a:off x="2240989" y="2829893"/>
                      <a:ext cx="56079" cy="56020"/>
                    </a:xfrm>
                    <a:custGeom>
                      <a:avLst/>
                      <a:gdLst>
                        <a:gd name="connsiteX0" fmla="*/ 5256 w 56079"/>
                        <a:gd name="connsiteY0" fmla="*/ 44428 h 56020"/>
                        <a:gd name="connsiteX1" fmla="*/ 44486 w 56079"/>
                        <a:gd name="connsiteY1" fmla="*/ 50689 h 56020"/>
                        <a:gd name="connsiteX2" fmla="*/ 50798 w 56079"/>
                        <a:gd name="connsiteY2" fmla="*/ 11567 h 56020"/>
                        <a:gd name="connsiteX3" fmla="*/ 11666 w 56079"/>
                        <a:gd name="connsiteY3" fmla="*/ 5331 h 56020"/>
                        <a:gd name="connsiteX4" fmla="*/ 5256 w 56079"/>
                        <a:gd name="connsiteY4" fmla="*/ 44428 h 560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6079" h="56020">
                          <a:moveTo>
                            <a:pt x="5256" y="44428"/>
                          </a:moveTo>
                          <a:cubicBezTo>
                            <a:pt x="14308" y="56960"/>
                            <a:pt x="31802" y="59776"/>
                            <a:pt x="44486" y="50689"/>
                          </a:cubicBezTo>
                          <a:cubicBezTo>
                            <a:pt x="56992" y="41723"/>
                            <a:pt x="59828" y="24136"/>
                            <a:pt x="50798" y="11567"/>
                          </a:cubicBezTo>
                          <a:cubicBezTo>
                            <a:pt x="41692" y="-943"/>
                            <a:pt x="24226" y="-3749"/>
                            <a:pt x="11666" y="5331"/>
                          </a:cubicBezTo>
                          <a:cubicBezTo>
                            <a:pt x="-932" y="14189"/>
                            <a:pt x="-3732" y="31744"/>
                            <a:pt x="5256" y="44428"/>
                          </a:cubicBezTo>
                          <a:close/>
                        </a:path>
                      </a:pathLst>
                    </a:custGeom>
                    <a:solidFill>
                      <a:srgbClr val="700039"/>
                    </a:solidFill>
                    <a:ln w="317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68" name="组合 167"/>
                <p:cNvGrpSpPr/>
                <p:nvPr/>
              </p:nvGrpSpPr>
              <p:grpSpPr>
                <a:xfrm>
                  <a:off x="800875" y="2880124"/>
                  <a:ext cx="464624" cy="228059"/>
                  <a:chOff x="800875" y="2880124"/>
                  <a:chExt cx="464624" cy="228059"/>
                </a:xfrm>
              </p:grpSpPr>
              <p:sp>
                <p:nvSpPr>
                  <p:cNvPr id="189" name="任意多边形: 形状 188"/>
                  <p:cNvSpPr/>
                  <p:nvPr/>
                </p:nvSpPr>
                <p:spPr>
                  <a:xfrm>
                    <a:off x="800875" y="2880124"/>
                    <a:ext cx="464624" cy="228059"/>
                  </a:xfrm>
                  <a:custGeom>
                    <a:avLst/>
                    <a:gdLst>
                      <a:gd name="connsiteX0" fmla="*/ 464400 w 464624"/>
                      <a:gd name="connsiteY0" fmla="*/ 145670 h 228059"/>
                      <a:gd name="connsiteX1" fmla="*/ 236041 w 464624"/>
                      <a:gd name="connsiteY1" fmla="*/ 208236 h 228059"/>
                      <a:gd name="connsiteX2" fmla="*/ 3955 w 464624"/>
                      <a:gd name="connsiteY2" fmla="*/ 186884 h 228059"/>
                      <a:gd name="connsiteX3" fmla="*/ 205015 w 464624"/>
                      <a:gd name="connsiteY3" fmla="*/ 2563 h 228059"/>
                      <a:gd name="connsiteX4" fmla="*/ 464400 w 464624"/>
                      <a:gd name="connsiteY4" fmla="*/ 145670 h 228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624" h="228059">
                        <a:moveTo>
                          <a:pt x="464400" y="145670"/>
                        </a:moveTo>
                        <a:cubicBezTo>
                          <a:pt x="458742" y="218222"/>
                          <a:pt x="379031" y="195101"/>
                          <a:pt x="236041" y="208236"/>
                        </a:cubicBezTo>
                        <a:cubicBezTo>
                          <a:pt x="108505" y="219971"/>
                          <a:pt x="28333" y="255855"/>
                          <a:pt x="3955" y="186884"/>
                        </a:cubicBezTo>
                        <a:cubicBezTo>
                          <a:pt x="-19365" y="120937"/>
                          <a:pt x="62077" y="20353"/>
                          <a:pt x="205015" y="2563"/>
                        </a:cubicBezTo>
                        <a:cubicBezTo>
                          <a:pt x="352367" y="-15782"/>
                          <a:pt x="470471" y="67717"/>
                          <a:pt x="464400" y="145670"/>
                        </a:cubicBezTo>
                        <a:close/>
                      </a:path>
                    </a:pathLst>
                  </a:custGeom>
                  <a:solidFill>
                    <a:srgbClr val="FDEFF2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0" name="组合 189"/>
                  <p:cNvGrpSpPr/>
                  <p:nvPr/>
                </p:nvGrpSpPr>
                <p:grpSpPr>
                  <a:xfrm>
                    <a:off x="915334" y="2935064"/>
                    <a:ext cx="172107" cy="136319"/>
                    <a:chOff x="915334" y="2935064"/>
                    <a:chExt cx="172107" cy="136319"/>
                  </a:xfrm>
                  <a:solidFill>
                    <a:srgbClr val="700039"/>
                  </a:solidFill>
                </p:grpSpPr>
                <p:sp>
                  <p:nvSpPr>
                    <p:cNvPr id="191" name="任意多边形: 形状 190"/>
                    <p:cNvSpPr/>
                    <p:nvPr/>
                  </p:nvSpPr>
                  <p:spPr>
                    <a:xfrm>
                      <a:off x="1031374" y="2947138"/>
                      <a:ext cx="56068" cy="56037"/>
                    </a:xfrm>
                    <a:custGeom>
                      <a:avLst/>
                      <a:gdLst>
                        <a:gd name="connsiteX0" fmla="*/ 53555 w 56068"/>
                        <a:gd name="connsiteY0" fmla="*/ 39597 h 56037"/>
                        <a:gd name="connsiteX1" fmla="*/ 16411 w 56068"/>
                        <a:gd name="connsiteY1" fmla="*/ 53529 h 56037"/>
                        <a:gd name="connsiteX2" fmla="*/ 2488 w 56068"/>
                        <a:gd name="connsiteY2" fmla="*/ 16423 h 56037"/>
                        <a:gd name="connsiteX3" fmla="*/ 39582 w 56068"/>
                        <a:gd name="connsiteY3" fmla="*/ 2472 h 56037"/>
                        <a:gd name="connsiteX4" fmla="*/ 53555 w 56068"/>
                        <a:gd name="connsiteY4" fmla="*/ 39597 h 560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6068" h="56037">
                          <a:moveTo>
                            <a:pt x="53555" y="39597"/>
                          </a:moveTo>
                          <a:cubicBezTo>
                            <a:pt x="47135" y="53624"/>
                            <a:pt x="30504" y="59939"/>
                            <a:pt x="16411" y="53529"/>
                          </a:cubicBezTo>
                          <a:cubicBezTo>
                            <a:pt x="2323" y="47185"/>
                            <a:pt x="-3849" y="30596"/>
                            <a:pt x="2488" y="16423"/>
                          </a:cubicBezTo>
                          <a:cubicBezTo>
                            <a:pt x="8978" y="2348"/>
                            <a:pt x="25507" y="-3843"/>
                            <a:pt x="39582" y="2472"/>
                          </a:cubicBezTo>
                          <a:cubicBezTo>
                            <a:pt x="53780" y="8895"/>
                            <a:pt x="59930" y="25529"/>
                            <a:pt x="53555" y="39597"/>
                          </a:cubicBezTo>
                          <a:close/>
                        </a:path>
                      </a:pathLst>
                    </a:custGeom>
                    <a:solidFill>
                      <a:srgbClr val="700039"/>
                    </a:solidFill>
                    <a:ln w="317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任意多边形: 形状 191"/>
                    <p:cNvSpPr/>
                    <p:nvPr/>
                  </p:nvSpPr>
                  <p:spPr>
                    <a:xfrm>
                      <a:off x="915334" y="2935064"/>
                      <a:ext cx="56049" cy="56027"/>
                    </a:xfrm>
                    <a:custGeom>
                      <a:avLst/>
                      <a:gdLst>
                        <a:gd name="connsiteX0" fmla="*/ 53555 w 56049"/>
                        <a:gd name="connsiteY0" fmla="*/ 39609 h 56027"/>
                        <a:gd name="connsiteX1" fmla="*/ 16483 w 56049"/>
                        <a:gd name="connsiteY1" fmla="*/ 53522 h 56027"/>
                        <a:gd name="connsiteX2" fmla="*/ 2463 w 56049"/>
                        <a:gd name="connsiteY2" fmla="*/ 16473 h 56027"/>
                        <a:gd name="connsiteX3" fmla="*/ 39569 w 56049"/>
                        <a:gd name="connsiteY3" fmla="*/ 2500 h 56027"/>
                        <a:gd name="connsiteX4" fmla="*/ 53555 w 56049"/>
                        <a:gd name="connsiteY4" fmla="*/ 39609 h 56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6049" h="56027">
                          <a:moveTo>
                            <a:pt x="53555" y="39609"/>
                          </a:moveTo>
                          <a:cubicBezTo>
                            <a:pt x="47183" y="53732"/>
                            <a:pt x="30619" y="59882"/>
                            <a:pt x="16483" y="53522"/>
                          </a:cubicBezTo>
                          <a:cubicBezTo>
                            <a:pt x="2380" y="47121"/>
                            <a:pt x="-3849" y="30503"/>
                            <a:pt x="2463" y="16473"/>
                          </a:cubicBezTo>
                          <a:cubicBezTo>
                            <a:pt x="8924" y="2306"/>
                            <a:pt x="25545" y="-3856"/>
                            <a:pt x="39569" y="2500"/>
                          </a:cubicBezTo>
                          <a:cubicBezTo>
                            <a:pt x="53710" y="8875"/>
                            <a:pt x="59914" y="25420"/>
                            <a:pt x="53555" y="39609"/>
                          </a:cubicBezTo>
                          <a:close/>
                        </a:path>
                      </a:pathLst>
                    </a:custGeom>
                    <a:solidFill>
                      <a:srgbClr val="700039"/>
                    </a:solidFill>
                    <a:ln w="317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任意多边形: 形状 192"/>
                    <p:cNvSpPr/>
                    <p:nvPr/>
                  </p:nvSpPr>
                  <p:spPr>
                    <a:xfrm>
                      <a:off x="956748" y="3015306"/>
                      <a:ext cx="56071" cy="56076"/>
                    </a:xfrm>
                    <a:custGeom>
                      <a:avLst/>
                      <a:gdLst>
                        <a:gd name="connsiteX0" fmla="*/ 53540 w 56071"/>
                        <a:gd name="connsiteY0" fmla="*/ 39535 h 56076"/>
                        <a:gd name="connsiteX1" fmla="*/ 16437 w 56071"/>
                        <a:gd name="connsiteY1" fmla="*/ 53594 h 56076"/>
                        <a:gd name="connsiteX2" fmla="*/ 2482 w 56071"/>
                        <a:gd name="connsiteY2" fmla="*/ 16497 h 56076"/>
                        <a:gd name="connsiteX3" fmla="*/ 39551 w 56071"/>
                        <a:gd name="connsiteY3" fmla="*/ 2521 h 56076"/>
                        <a:gd name="connsiteX4" fmla="*/ 53540 w 56071"/>
                        <a:gd name="connsiteY4" fmla="*/ 39535 h 560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6071" h="56076">
                          <a:moveTo>
                            <a:pt x="53540" y="39535"/>
                          </a:moveTo>
                          <a:cubicBezTo>
                            <a:pt x="47155" y="53702"/>
                            <a:pt x="30495" y="59944"/>
                            <a:pt x="16437" y="53594"/>
                          </a:cubicBezTo>
                          <a:cubicBezTo>
                            <a:pt x="2343" y="47197"/>
                            <a:pt x="-3852" y="30575"/>
                            <a:pt x="2482" y="16497"/>
                          </a:cubicBezTo>
                          <a:cubicBezTo>
                            <a:pt x="8912" y="2340"/>
                            <a:pt x="25495" y="-3889"/>
                            <a:pt x="39551" y="2521"/>
                          </a:cubicBezTo>
                          <a:cubicBezTo>
                            <a:pt x="53667" y="8874"/>
                            <a:pt x="59994" y="25518"/>
                            <a:pt x="53540" y="39535"/>
                          </a:cubicBezTo>
                          <a:close/>
                        </a:path>
                      </a:pathLst>
                    </a:custGeom>
                    <a:solidFill>
                      <a:srgbClr val="700039"/>
                    </a:solidFill>
                    <a:ln w="317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69" name="组合 168"/>
                <p:cNvGrpSpPr/>
                <p:nvPr/>
              </p:nvGrpSpPr>
              <p:grpSpPr>
                <a:xfrm>
                  <a:off x="1276169" y="2807730"/>
                  <a:ext cx="693217" cy="378516"/>
                  <a:chOff x="1276169" y="2807730"/>
                  <a:chExt cx="693217" cy="378516"/>
                </a:xfrm>
              </p:grpSpPr>
              <p:grpSp>
                <p:nvGrpSpPr>
                  <p:cNvPr id="185" name="组合 184"/>
                  <p:cNvGrpSpPr/>
                  <p:nvPr/>
                </p:nvGrpSpPr>
                <p:grpSpPr>
                  <a:xfrm>
                    <a:off x="1276169" y="2807730"/>
                    <a:ext cx="693217" cy="378516"/>
                    <a:chOff x="1276169" y="2807730"/>
                    <a:chExt cx="693217" cy="378516"/>
                  </a:xfrm>
                </p:grpSpPr>
                <p:sp>
                  <p:nvSpPr>
                    <p:cNvPr id="187" name="任意多边形: 形状 186"/>
                    <p:cNvSpPr/>
                    <p:nvPr/>
                  </p:nvSpPr>
                  <p:spPr>
                    <a:xfrm>
                      <a:off x="1276169" y="2807730"/>
                      <a:ext cx="693217" cy="378499"/>
                    </a:xfrm>
                    <a:custGeom>
                      <a:avLst/>
                      <a:gdLst>
                        <a:gd name="connsiteX0" fmla="*/ 663228 w 693217"/>
                        <a:gd name="connsiteY0" fmla="*/ 160631 h 378499"/>
                        <a:gd name="connsiteX1" fmla="*/ 383304 w 693217"/>
                        <a:gd name="connsiteY1" fmla="*/ 375747 h 378499"/>
                        <a:gd name="connsiteX2" fmla="*/ 58537 w 693217"/>
                        <a:gd name="connsiteY2" fmla="*/ 237234 h 378499"/>
                        <a:gd name="connsiteX3" fmla="*/ 34848 w 693217"/>
                        <a:gd name="connsiteY3" fmla="*/ 78516 h 378499"/>
                        <a:gd name="connsiteX4" fmla="*/ 343531 w 693217"/>
                        <a:gd name="connsiteY4" fmla="*/ 61879 h 378499"/>
                        <a:gd name="connsiteX5" fmla="*/ 646677 w 693217"/>
                        <a:gd name="connsiteY5" fmla="*/ 1036 h 378499"/>
                        <a:gd name="connsiteX6" fmla="*/ 663228 w 693217"/>
                        <a:gd name="connsiteY6" fmla="*/ 160631 h 3784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693217" h="378499">
                          <a:moveTo>
                            <a:pt x="663228" y="160631"/>
                          </a:moveTo>
                          <a:cubicBezTo>
                            <a:pt x="630688" y="243829"/>
                            <a:pt x="535371" y="356462"/>
                            <a:pt x="383304" y="375747"/>
                          </a:cubicBezTo>
                          <a:cubicBezTo>
                            <a:pt x="231228" y="394987"/>
                            <a:pt x="110854" y="309612"/>
                            <a:pt x="58537" y="237234"/>
                          </a:cubicBezTo>
                          <a:cubicBezTo>
                            <a:pt x="6248" y="164771"/>
                            <a:pt x="-30109" y="104690"/>
                            <a:pt x="34848" y="78516"/>
                          </a:cubicBezTo>
                          <a:cubicBezTo>
                            <a:pt x="99828" y="52297"/>
                            <a:pt x="217973" y="77741"/>
                            <a:pt x="343531" y="61879"/>
                          </a:cubicBezTo>
                          <a:cubicBezTo>
                            <a:pt x="469134" y="45943"/>
                            <a:pt x="577211" y="-8117"/>
                            <a:pt x="646677" y="1036"/>
                          </a:cubicBezTo>
                          <a:cubicBezTo>
                            <a:pt x="716092" y="10228"/>
                            <a:pt x="695820" y="77487"/>
                            <a:pt x="663228" y="160631"/>
                          </a:cubicBezTo>
                          <a:close/>
                        </a:path>
                      </a:pathLst>
                    </a:custGeom>
                    <a:solidFill>
                      <a:srgbClr val="700039"/>
                    </a:solidFill>
                    <a:ln w="317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8" name="任意多边形: 形状 187"/>
                    <p:cNvSpPr/>
                    <p:nvPr/>
                  </p:nvSpPr>
                  <p:spPr>
                    <a:xfrm>
                      <a:off x="1400930" y="2970254"/>
                      <a:ext cx="494776" cy="215992"/>
                    </a:xfrm>
                    <a:custGeom>
                      <a:avLst/>
                      <a:gdLst>
                        <a:gd name="connsiteX0" fmla="*/ 258547 w 494776"/>
                        <a:gd name="connsiteY0" fmla="*/ 213222 h 215992"/>
                        <a:gd name="connsiteX1" fmla="*/ 0 w 494776"/>
                        <a:gd name="connsiteY1" fmla="*/ 141515 h 215992"/>
                        <a:gd name="connsiteX2" fmla="*/ 227946 w 494776"/>
                        <a:gd name="connsiteY2" fmla="*/ 3879 h 215992"/>
                        <a:gd name="connsiteX3" fmla="*/ 494776 w 494776"/>
                        <a:gd name="connsiteY3" fmla="*/ 74478 h 215992"/>
                        <a:gd name="connsiteX4" fmla="*/ 258547 w 494776"/>
                        <a:gd name="connsiteY4" fmla="*/ 213222 h 2159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94776" h="215992">
                          <a:moveTo>
                            <a:pt x="258547" y="213222"/>
                          </a:moveTo>
                          <a:cubicBezTo>
                            <a:pt x="153013" y="226621"/>
                            <a:pt x="62852" y="189585"/>
                            <a:pt x="0" y="141515"/>
                          </a:cubicBezTo>
                          <a:cubicBezTo>
                            <a:pt x="47473" y="78796"/>
                            <a:pt x="123784" y="19589"/>
                            <a:pt x="227946" y="3879"/>
                          </a:cubicBezTo>
                          <a:cubicBezTo>
                            <a:pt x="336807" y="-12526"/>
                            <a:pt x="430593" y="25402"/>
                            <a:pt x="494776" y="74478"/>
                          </a:cubicBezTo>
                          <a:cubicBezTo>
                            <a:pt x="446237" y="138480"/>
                            <a:pt x="366785" y="199519"/>
                            <a:pt x="258547" y="213222"/>
                          </a:cubicBezTo>
                          <a:close/>
                        </a:path>
                      </a:pathLst>
                    </a:custGeom>
                    <a:solidFill>
                      <a:srgbClr val="EC664C"/>
                    </a:solidFill>
                    <a:ln w="317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86" name="任意多边形: 形状 185"/>
                  <p:cNvSpPr/>
                  <p:nvPr/>
                </p:nvSpPr>
                <p:spPr>
                  <a:xfrm>
                    <a:off x="1591434" y="2986247"/>
                    <a:ext cx="204961" cy="61042"/>
                  </a:xfrm>
                  <a:custGeom>
                    <a:avLst/>
                    <a:gdLst>
                      <a:gd name="connsiteX0" fmla="*/ 85458 w 204961"/>
                      <a:gd name="connsiteY0" fmla="*/ 18 h 61042"/>
                      <a:gd name="connsiteX1" fmla="*/ 203717 w 204961"/>
                      <a:gd name="connsiteY1" fmla="*/ 50996 h 61042"/>
                      <a:gd name="connsiteX2" fmla="*/ 46735 w 204961"/>
                      <a:gd name="connsiteY2" fmla="*/ 49526 h 61042"/>
                      <a:gd name="connsiteX3" fmla="*/ 85458 w 204961"/>
                      <a:gd name="connsiteY3" fmla="*/ 18 h 61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61" h="61042">
                        <a:moveTo>
                          <a:pt x="85458" y="18"/>
                        </a:moveTo>
                        <a:cubicBezTo>
                          <a:pt x="130469" y="-750"/>
                          <a:pt x="216293" y="22672"/>
                          <a:pt x="203717" y="50996"/>
                        </a:cubicBezTo>
                        <a:cubicBezTo>
                          <a:pt x="191201" y="79311"/>
                          <a:pt x="118833" y="37518"/>
                          <a:pt x="46735" y="49526"/>
                        </a:cubicBezTo>
                        <a:cubicBezTo>
                          <a:pt x="-25366" y="61528"/>
                          <a:pt x="-15238" y="1717"/>
                          <a:pt x="85458" y="18"/>
                        </a:cubicBezTo>
                        <a:close/>
                      </a:path>
                    </a:pathLst>
                  </a:custGeom>
                  <a:solidFill>
                    <a:srgbClr val="F4A895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0" name="组合 169"/>
                <p:cNvGrpSpPr/>
                <p:nvPr/>
              </p:nvGrpSpPr>
              <p:grpSpPr>
                <a:xfrm>
                  <a:off x="989530" y="1914109"/>
                  <a:ext cx="1161660" cy="820054"/>
                  <a:chOff x="989530" y="1914109"/>
                  <a:chExt cx="1161660" cy="820054"/>
                </a:xfrm>
              </p:grpSpPr>
              <p:sp>
                <p:nvSpPr>
                  <p:cNvPr id="171" name="任意多边形: 形状 170"/>
                  <p:cNvSpPr/>
                  <p:nvPr/>
                </p:nvSpPr>
                <p:spPr>
                  <a:xfrm>
                    <a:off x="989530" y="2284491"/>
                    <a:ext cx="264023" cy="197233"/>
                  </a:xfrm>
                  <a:custGeom>
                    <a:avLst/>
                    <a:gdLst>
                      <a:gd name="connsiteX0" fmla="*/ 16942 w 264023"/>
                      <a:gd name="connsiteY0" fmla="*/ 196111 h 197233"/>
                      <a:gd name="connsiteX1" fmla="*/ 27032 w 264023"/>
                      <a:gd name="connsiteY1" fmla="*/ 197076 h 197233"/>
                      <a:gd name="connsiteX2" fmla="*/ 47520 w 264023"/>
                      <a:gd name="connsiteY2" fmla="*/ 180344 h 197233"/>
                      <a:gd name="connsiteX3" fmla="*/ 181362 w 264023"/>
                      <a:gd name="connsiteY3" fmla="*/ 49585 h 197233"/>
                      <a:gd name="connsiteX4" fmla="*/ 233289 w 264023"/>
                      <a:gd name="connsiteY4" fmla="*/ 53611 h 197233"/>
                      <a:gd name="connsiteX5" fmla="*/ 242418 w 264023"/>
                      <a:gd name="connsiteY5" fmla="*/ 54325 h 197233"/>
                      <a:gd name="connsiteX6" fmla="*/ 263176 w 264023"/>
                      <a:gd name="connsiteY6" fmla="*/ 36466 h 197233"/>
                      <a:gd name="connsiteX7" fmla="*/ 246097 w 264023"/>
                      <a:gd name="connsiteY7" fmla="*/ 6611 h 197233"/>
                      <a:gd name="connsiteX8" fmla="*/ 176276 w 264023"/>
                      <a:gd name="connsiteY8" fmla="*/ 1176 h 197233"/>
                      <a:gd name="connsiteX9" fmla="*/ 1111 w 264023"/>
                      <a:gd name="connsiteY9" fmla="*/ 165628 h 197233"/>
                      <a:gd name="connsiteX10" fmla="*/ 867 w 264023"/>
                      <a:gd name="connsiteY10" fmla="*/ 166476 h 197233"/>
                      <a:gd name="connsiteX11" fmla="*/ 16942 w 264023"/>
                      <a:gd name="connsiteY11" fmla="*/ 196111 h 197233"/>
                      <a:gd name="connsiteX12" fmla="*/ 8315 w 264023"/>
                      <a:gd name="connsiteY12" fmla="*/ 168162 h 197233"/>
                      <a:gd name="connsiteX13" fmla="*/ 8315 w 264023"/>
                      <a:gd name="connsiteY13" fmla="*/ 168162 h 197233"/>
                      <a:gd name="connsiteX14" fmla="*/ 8315 w 264023"/>
                      <a:gd name="connsiteY14" fmla="*/ 168162 h 197233"/>
                      <a:gd name="connsiteX15" fmla="*/ 8315 w 264023"/>
                      <a:gd name="connsiteY15" fmla="*/ 168162 h 1972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64023" h="197233">
                        <a:moveTo>
                          <a:pt x="16942" y="196111"/>
                        </a:moveTo>
                        <a:cubicBezTo>
                          <a:pt x="20209" y="197127"/>
                          <a:pt x="23619" y="197467"/>
                          <a:pt x="27032" y="197076"/>
                        </a:cubicBezTo>
                        <a:cubicBezTo>
                          <a:pt x="36554" y="196000"/>
                          <a:pt x="44580" y="189431"/>
                          <a:pt x="47520" y="180344"/>
                        </a:cubicBezTo>
                        <a:cubicBezTo>
                          <a:pt x="81061" y="75972"/>
                          <a:pt x="145761" y="53627"/>
                          <a:pt x="181362" y="49585"/>
                        </a:cubicBezTo>
                        <a:cubicBezTo>
                          <a:pt x="198545" y="47626"/>
                          <a:pt x="216506" y="49036"/>
                          <a:pt x="233289" y="53611"/>
                        </a:cubicBezTo>
                        <a:cubicBezTo>
                          <a:pt x="236274" y="54433"/>
                          <a:pt x="239351" y="54668"/>
                          <a:pt x="242418" y="54325"/>
                        </a:cubicBezTo>
                        <a:cubicBezTo>
                          <a:pt x="252393" y="53188"/>
                          <a:pt x="260556" y="46188"/>
                          <a:pt x="263176" y="36466"/>
                        </a:cubicBezTo>
                        <a:cubicBezTo>
                          <a:pt x="266675" y="23585"/>
                          <a:pt x="259023" y="10183"/>
                          <a:pt x="246097" y="6611"/>
                        </a:cubicBezTo>
                        <a:cubicBezTo>
                          <a:pt x="223161" y="366"/>
                          <a:pt x="199666" y="-1476"/>
                          <a:pt x="176276" y="1176"/>
                        </a:cubicBezTo>
                        <a:cubicBezTo>
                          <a:pt x="95574" y="10339"/>
                          <a:pt x="31775" y="70178"/>
                          <a:pt x="1111" y="165628"/>
                        </a:cubicBezTo>
                        <a:cubicBezTo>
                          <a:pt x="1000" y="165974"/>
                          <a:pt x="930" y="166253"/>
                          <a:pt x="867" y="166476"/>
                        </a:cubicBezTo>
                        <a:cubicBezTo>
                          <a:pt x="-2562" y="179068"/>
                          <a:pt x="4467" y="192082"/>
                          <a:pt x="16942" y="196111"/>
                        </a:cubicBezTo>
                        <a:close/>
                        <a:moveTo>
                          <a:pt x="8315" y="168162"/>
                        </a:moveTo>
                        <a:lnTo>
                          <a:pt x="8315" y="168162"/>
                        </a:lnTo>
                        <a:lnTo>
                          <a:pt x="8315" y="168162"/>
                        </a:lnTo>
                        <a:lnTo>
                          <a:pt x="8315" y="168162"/>
                        </a:lnTo>
                        <a:close/>
                      </a:path>
                    </a:pathLst>
                  </a:custGeom>
                  <a:solidFill>
                    <a:srgbClr val="700039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/>
                  <p:cNvSpPr/>
                  <p:nvPr/>
                </p:nvSpPr>
                <p:spPr>
                  <a:xfrm>
                    <a:off x="1716280" y="1914109"/>
                    <a:ext cx="305596" cy="118983"/>
                  </a:xfrm>
                  <a:custGeom>
                    <a:avLst/>
                    <a:gdLst>
                      <a:gd name="connsiteX0" fmla="*/ 299079 w 305596"/>
                      <a:gd name="connsiteY0" fmla="*/ 78124 h 118983"/>
                      <a:gd name="connsiteX1" fmla="*/ 298753 w 305596"/>
                      <a:gd name="connsiteY1" fmla="*/ 77772 h 118983"/>
                      <a:gd name="connsiteX2" fmla="*/ 298381 w 305596"/>
                      <a:gd name="connsiteY2" fmla="*/ 77356 h 118983"/>
                      <a:gd name="connsiteX3" fmla="*/ 27630 w 305596"/>
                      <a:gd name="connsiteY3" fmla="*/ 33223 h 118983"/>
                      <a:gd name="connsiteX4" fmla="*/ 7776 w 305596"/>
                      <a:gd name="connsiteY4" fmla="*/ 49136 h 118983"/>
                      <a:gd name="connsiteX5" fmla="*/ 20 w 305596"/>
                      <a:gd name="connsiteY5" fmla="*/ 66075 h 118983"/>
                      <a:gd name="connsiteX6" fmla="*/ 6443 w 305596"/>
                      <a:gd name="connsiteY6" fmla="*/ 83518 h 118983"/>
                      <a:gd name="connsiteX7" fmla="*/ 38276 w 305596"/>
                      <a:gd name="connsiteY7" fmla="*/ 86979 h 118983"/>
                      <a:gd name="connsiteX8" fmla="*/ 40860 w 305596"/>
                      <a:gd name="connsiteY8" fmla="*/ 84915 h 118983"/>
                      <a:gd name="connsiteX9" fmla="*/ 55563 w 305596"/>
                      <a:gd name="connsiteY9" fmla="*/ 73104 h 118983"/>
                      <a:gd name="connsiteX10" fmla="*/ 264069 w 305596"/>
                      <a:gd name="connsiteY10" fmla="*/ 111871 h 118983"/>
                      <a:gd name="connsiteX11" fmla="*/ 295105 w 305596"/>
                      <a:gd name="connsiteY11" fmla="*/ 114621 h 118983"/>
                      <a:gd name="connsiteX12" fmla="*/ 298480 w 305596"/>
                      <a:gd name="connsiteY12" fmla="*/ 111795 h 118983"/>
                      <a:gd name="connsiteX13" fmla="*/ 299079 w 305596"/>
                      <a:gd name="connsiteY13" fmla="*/ 78124 h 118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05596" h="118983">
                        <a:moveTo>
                          <a:pt x="299079" y="78124"/>
                        </a:moveTo>
                        <a:lnTo>
                          <a:pt x="298753" y="77772"/>
                        </a:lnTo>
                        <a:cubicBezTo>
                          <a:pt x="298626" y="77629"/>
                          <a:pt x="298502" y="77495"/>
                          <a:pt x="298381" y="77356"/>
                        </a:cubicBezTo>
                        <a:cubicBezTo>
                          <a:pt x="196737" y="-23476"/>
                          <a:pt x="91879" y="-11563"/>
                          <a:pt x="27630" y="33223"/>
                        </a:cubicBezTo>
                        <a:cubicBezTo>
                          <a:pt x="20692" y="38049"/>
                          <a:pt x="14009" y="43412"/>
                          <a:pt x="7776" y="49136"/>
                        </a:cubicBezTo>
                        <a:cubicBezTo>
                          <a:pt x="3023" y="53546"/>
                          <a:pt x="268" y="59547"/>
                          <a:pt x="20" y="66075"/>
                        </a:cubicBezTo>
                        <a:cubicBezTo>
                          <a:pt x="-240" y="72580"/>
                          <a:pt x="2052" y="78778"/>
                          <a:pt x="6443" y="83518"/>
                        </a:cubicBezTo>
                        <a:cubicBezTo>
                          <a:pt x="14669" y="92415"/>
                          <a:pt x="28331" y="93916"/>
                          <a:pt x="38276" y="86979"/>
                        </a:cubicBezTo>
                        <a:cubicBezTo>
                          <a:pt x="39155" y="86357"/>
                          <a:pt x="40012" y="85687"/>
                          <a:pt x="40860" y="84915"/>
                        </a:cubicBezTo>
                        <a:cubicBezTo>
                          <a:pt x="45454" y="80683"/>
                          <a:pt x="50394" y="76705"/>
                          <a:pt x="55563" y="73104"/>
                        </a:cubicBezTo>
                        <a:cubicBezTo>
                          <a:pt x="78906" y="56829"/>
                          <a:pt x="162945" y="11531"/>
                          <a:pt x="264069" y="111871"/>
                        </a:cubicBezTo>
                        <a:cubicBezTo>
                          <a:pt x="272416" y="120196"/>
                          <a:pt x="285468" y="121345"/>
                          <a:pt x="295105" y="114621"/>
                        </a:cubicBezTo>
                        <a:cubicBezTo>
                          <a:pt x="296317" y="113782"/>
                          <a:pt x="297457" y="112827"/>
                          <a:pt x="298480" y="111795"/>
                        </a:cubicBezTo>
                        <a:cubicBezTo>
                          <a:pt x="307725" y="102483"/>
                          <a:pt x="308001" y="87709"/>
                          <a:pt x="299079" y="78124"/>
                        </a:cubicBezTo>
                        <a:close/>
                      </a:path>
                    </a:pathLst>
                  </a:custGeom>
                  <a:solidFill>
                    <a:srgbClr val="700039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3" name="组合 172"/>
                  <p:cNvGrpSpPr/>
                  <p:nvPr/>
                </p:nvGrpSpPr>
                <p:grpSpPr>
                  <a:xfrm>
                    <a:off x="1677435" y="2086857"/>
                    <a:ext cx="473756" cy="610277"/>
                    <a:chOff x="1677435" y="2086857"/>
                    <a:chExt cx="473756" cy="610277"/>
                  </a:xfrm>
                </p:grpSpPr>
                <p:sp>
                  <p:nvSpPr>
                    <p:cNvPr id="175" name="任意多边形: 形状 174"/>
                    <p:cNvSpPr/>
                    <p:nvPr/>
                  </p:nvSpPr>
                  <p:spPr>
                    <a:xfrm>
                      <a:off x="1795046" y="2621206"/>
                      <a:ext cx="263556" cy="75928"/>
                    </a:xfrm>
                    <a:custGeom>
                      <a:avLst/>
                      <a:gdLst>
                        <a:gd name="connsiteX0" fmla="*/ 118 w 263556"/>
                        <a:gd name="connsiteY0" fmla="*/ 64771 h 75928"/>
                        <a:gd name="connsiteX1" fmla="*/ 137215 w 263556"/>
                        <a:gd name="connsiteY1" fmla="*/ 64831 h 75928"/>
                        <a:gd name="connsiteX2" fmla="*/ 263443 w 263556"/>
                        <a:gd name="connsiteY2" fmla="*/ 11155 h 75928"/>
                        <a:gd name="connsiteX3" fmla="*/ 126302 w 263556"/>
                        <a:gd name="connsiteY3" fmla="*/ 11072 h 75928"/>
                        <a:gd name="connsiteX4" fmla="*/ 118 w 263556"/>
                        <a:gd name="connsiteY4" fmla="*/ 64771 h 759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3556" h="75928">
                          <a:moveTo>
                            <a:pt x="118" y="64771"/>
                          </a:moveTo>
                          <a:cubicBezTo>
                            <a:pt x="3103" y="79611"/>
                            <a:pt x="64542" y="79665"/>
                            <a:pt x="137215" y="64831"/>
                          </a:cubicBezTo>
                          <a:cubicBezTo>
                            <a:pt x="209916" y="50007"/>
                            <a:pt x="266440" y="26033"/>
                            <a:pt x="263443" y="11155"/>
                          </a:cubicBezTo>
                          <a:cubicBezTo>
                            <a:pt x="260443" y="-3689"/>
                            <a:pt x="199010" y="-3720"/>
                            <a:pt x="126302" y="11072"/>
                          </a:cubicBezTo>
                          <a:cubicBezTo>
                            <a:pt x="53550" y="25817"/>
                            <a:pt x="-2933" y="49855"/>
                            <a:pt x="118" y="64771"/>
                          </a:cubicBezTo>
                          <a:close/>
                        </a:path>
                      </a:pathLst>
                    </a:custGeom>
                    <a:solidFill>
                      <a:srgbClr val="DF86AB"/>
                    </a:solidFill>
                    <a:ln w="317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76" name="组合 175"/>
                    <p:cNvGrpSpPr/>
                    <p:nvPr/>
                  </p:nvGrpSpPr>
                  <p:grpSpPr>
                    <a:xfrm>
                      <a:off x="1677435" y="2086857"/>
                      <a:ext cx="473756" cy="565499"/>
                      <a:chOff x="1677435" y="2086857"/>
                      <a:chExt cx="473756" cy="565499"/>
                    </a:xfrm>
                  </p:grpSpPr>
                  <p:grpSp>
                    <p:nvGrpSpPr>
                      <p:cNvPr id="177" name="组合 176"/>
                      <p:cNvGrpSpPr/>
                      <p:nvPr/>
                    </p:nvGrpSpPr>
                    <p:grpSpPr>
                      <a:xfrm>
                        <a:off x="1677435" y="2086857"/>
                        <a:ext cx="473756" cy="565499"/>
                        <a:chOff x="1677435" y="2086857"/>
                        <a:chExt cx="473756" cy="565499"/>
                      </a:xfrm>
                    </p:grpSpPr>
                    <p:sp>
                      <p:nvSpPr>
                        <p:cNvPr id="183" name="任意多边形: 形状 182"/>
                        <p:cNvSpPr/>
                        <p:nvPr/>
                      </p:nvSpPr>
                      <p:spPr>
                        <a:xfrm>
                          <a:off x="1689641" y="2099087"/>
                          <a:ext cx="449443" cy="541036"/>
                        </a:xfrm>
                        <a:custGeom>
                          <a:avLst/>
                          <a:gdLst>
                            <a:gd name="connsiteX0" fmla="*/ 445580 w 449443"/>
                            <a:gd name="connsiteY0" fmla="*/ 255604 h 541036"/>
                            <a:gd name="connsiteX1" fmla="*/ 261783 w 449443"/>
                            <a:gd name="connsiteY1" fmla="*/ 538481 h 541036"/>
                            <a:gd name="connsiteX2" fmla="*/ 4055 w 449443"/>
                            <a:gd name="connsiteY2" fmla="*/ 320815 h 541036"/>
                            <a:gd name="connsiteX3" fmla="*/ 182525 w 449443"/>
                            <a:gd name="connsiteY3" fmla="*/ 1877 h 541036"/>
                            <a:gd name="connsiteX4" fmla="*/ 445580 w 449443"/>
                            <a:gd name="connsiteY4" fmla="*/ 255604 h 5410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49443" h="541036">
                              <a:moveTo>
                                <a:pt x="445580" y="255604"/>
                              </a:moveTo>
                              <a:cubicBezTo>
                                <a:pt x="468939" y="413738"/>
                                <a:pt x="383706" y="520472"/>
                                <a:pt x="261783" y="538481"/>
                              </a:cubicBezTo>
                              <a:cubicBezTo>
                                <a:pt x="139866" y="556480"/>
                                <a:pt x="27414" y="478956"/>
                                <a:pt x="4055" y="320815"/>
                              </a:cubicBezTo>
                              <a:cubicBezTo>
                                <a:pt x="-19300" y="162681"/>
                                <a:pt x="60599" y="19886"/>
                                <a:pt x="182525" y="1877"/>
                              </a:cubicBezTo>
                              <a:cubicBezTo>
                                <a:pt x="304445" y="-16132"/>
                                <a:pt x="422222" y="97464"/>
                                <a:pt x="445580" y="25560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317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84" name="任意多边形: 形状 183"/>
                        <p:cNvSpPr/>
                        <p:nvPr/>
                      </p:nvSpPr>
                      <p:spPr>
                        <a:xfrm>
                          <a:off x="1677435" y="2086857"/>
                          <a:ext cx="473756" cy="565499"/>
                        </a:xfrm>
                        <a:custGeom>
                          <a:avLst/>
                          <a:gdLst>
                            <a:gd name="connsiteX0" fmla="*/ 239589 w 473756"/>
                            <a:gd name="connsiteY0" fmla="*/ 565499 h 565499"/>
                            <a:gd name="connsiteX1" fmla="*/ 4159 w 473756"/>
                            <a:gd name="connsiteY1" fmla="*/ 334835 h 565499"/>
                            <a:gd name="connsiteX2" fmla="*/ 192942 w 473756"/>
                            <a:gd name="connsiteY2" fmla="*/ 2010 h 565499"/>
                            <a:gd name="connsiteX3" fmla="*/ 220253 w 473756"/>
                            <a:gd name="connsiteY3" fmla="*/ 0 h 565499"/>
                            <a:gd name="connsiteX4" fmla="*/ 469887 w 473756"/>
                            <a:gd name="connsiteY4" fmla="*/ 266043 h 565499"/>
                            <a:gd name="connsiteX5" fmla="*/ 275777 w 473756"/>
                            <a:gd name="connsiteY5" fmla="*/ 562813 h 565499"/>
                            <a:gd name="connsiteX6" fmla="*/ 239589 w 473756"/>
                            <a:gd name="connsiteY6" fmla="*/ 565499 h 565499"/>
                            <a:gd name="connsiteX7" fmla="*/ 220253 w 473756"/>
                            <a:gd name="connsiteY7" fmla="*/ 24463 h 565499"/>
                            <a:gd name="connsiteX8" fmla="*/ 196520 w 473756"/>
                            <a:gd name="connsiteY8" fmla="*/ 26206 h 565499"/>
                            <a:gd name="connsiteX9" fmla="*/ 28362 w 473756"/>
                            <a:gd name="connsiteY9" fmla="*/ 331260 h 565499"/>
                            <a:gd name="connsiteX10" fmla="*/ 239589 w 473756"/>
                            <a:gd name="connsiteY10" fmla="*/ 541042 h 565499"/>
                            <a:gd name="connsiteX11" fmla="*/ 272202 w 473756"/>
                            <a:gd name="connsiteY11" fmla="*/ 538610 h 565499"/>
                            <a:gd name="connsiteX12" fmla="*/ 445681 w 473756"/>
                            <a:gd name="connsiteY12" fmla="*/ 269621 h 565499"/>
                            <a:gd name="connsiteX13" fmla="*/ 220253 w 473756"/>
                            <a:gd name="connsiteY13" fmla="*/ 24463 h 5654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473756" h="565499">
                              <a:moveTo>
                                <a:pt x="239589" y="565499"/>
                              </a:moveTo>
                              <a:cubicBezTo>
                                <a:pt x="117269" y="565499"/>
                                <a:pt x="24863" y="474958"/>
                                <a:pt x="4159" y="334835"/>
                              </a:cubicBezTo>
                              <a:cubicBezTo>
                                <a:pt x="-20142" y="170278"/>
                                <a:pt x="64545" y="20974"/>
                                <a:pt x="192942" y="2010"/>
                              </a:cubicBezTo>
                              <a:cubicBezTo>
                                <a:pt x="201965" y="676"/>
                                <a:pt x="211156" y="0"/>
                                <a:pt x="220253" y="0"/>
                              </a:cubicBezTo>
                              <a:cubicBezTo>
                                <a:pt x="340173" y="0"/>
                                <a:pt x="447481" y="114376"/>
                                <a:pt x="469887" y="266043"/>
                              </a:cubicBezTo>
                              <a:cubicBezTo>
                                <a:pt x="492703" y="420526"/>
                                <a:pt x="412887" y="542563"/>
                                <a:pt x="275777" y="562813"/>
                              </a:cubicBezTo>
                              <a:cubicBezTo>
                                <a:pt x="263693" y="564591"/>
                                <a:pt x="251517" y="565499"/>
                                <a:pt x="239589" y="565499"/>
                              </a:cubicBezTo>
                              <a:close/>
                              <a:moveTo>
                                <a:pt x="220253" y="24463"/>
                              </a:moveTo>
                              <a:cubicBezTo>
                                <a:pt x="212350" y="24463"/>
                                <a:pt x="204362" y="25048"/>
                                <a:pt x="196520" y="26206"/>
                              </a:cubicBezTo>
                              <a:cubicBezTo>
                                <a:pt x="81464" y="43202"/>
                                <a:pt x="6026" y="180048"/>
                                <a:pt x="28362" y="331260"/>
                              </a:cubicBezTo>
                              <a:cubicBezTo>
                                <a:pt x="47187" y="458702"/>
                                <a:pt x="130099" y="541042"/>
                                <a:pt x="239589" y="541042"/>
                              </a:cubicBezTo>
                              <a:cubicBezTo>
                                <a:pt x="250323" y="541042"/>
                                <a:pt x="261299" y="540220"/>
                                <a:pt x="272202" y="538610"/>
                              </a:cubicBezTo>
                              <a:cubicBezTo>
                                <a:pt x="397005" y="520170"/>
                                <a:pt x="466725" y="412074"/>
                                <a:pt x="445681" y="269621"/>
                              </a:cubicBezTo>
                              <a:cubicBezTo>
                                <a:pt x="425044" y="129854"/>
                                <a:pt x="328130" y="24463"/>
                                <a:pt x="220253" y="244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00039"/>
                        </a:solidFill>
                        <a:ln w="317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178" name="任意多边形: 形状 177"/>
                      <p:cNvSpPr/>
                      <p:nvPr/>
                    </p:nvSpPr>
                    <p:spPr>
                      <a:xfrm>
                        <a:off x="1720885" y="2255577"/>
                        <a:ext cx="382754" cy="370704"/>
                      </a:xfrm>
                      <a:custGeom>
                        <a:avLst/>
                        <a:gdLst>
                          <a:gd name="connsiteX0" fmla="*/ 72933 w 382754"/>
                          <a:gd name="connsiteY0" fmla="*/ 254092 h 370704"/>
                          <a:gd name="connsiteX1" fmla="*/ 15967 w 382754"/>
                          <a:gd name="connsiteY1" fmla="*/ 0 h 370704"/>
                          <a:gd name="connsiteX2" fmla="*/ 71593 w 382754"/>
                          <a:gd name="connsiteY2" fmla="*/ 305683 h 370704"/>
                          <a:gd name="connsiteX3" fmla="*/ 382730 w 382754"/>
                          <a:gd name="connsiteY3" fmla="*/ 187417 h 370704"/>
                          <a:gd name="connsiteX4" fmla="*/ 377526 w 382754"/>
                          <a:gd name="connsiteY4" fmla="*/ 136182 h 370704"/>
                          <a:gd name="connsiteX5" fmla="*/ 72933 w 382754"/>
                          <a:gd name="connsiteY5" fmla="*/ 254092 h 37070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82754" h="370704">
                            <a:moveTo>
                              <a:pt x="72933" y="254092"/>
                            </a:moveTo>
                            <a:cubicBezTo>
                              <a:pt x="26219" y="200457"/>
                              <a:pt x="7794" y="86236"/>
                              <a:pt x="15967" y="0"/>
                            </a:cubicBezTo>
                            <a:cubicBezTo>
                              <a:pt x="-11878" y="87487"/>
                              <a:pt x="-9122" y="210287"/>
                              <a:pt x="71593" y="305683"/>
                            </a:cubicBezTo>
                            <a:cubicBezTo>
                              <a:pt x="194910" y="451456"/>
                              <a:pt x="380235" y="325685"/>
                              <a:pt x="382730" y="187417"/>
                            </a:cubicBezTo>
                            <a:cubicBezTo>
                              <a:pt x="382987" y="172126"/>
                              <a:pt x="381235" y="154705"/>
                              <a:pt x="377526" y="136182"/>
                            </a:cubicBezTo>
                            <a:cubicBezTo>
                              <a:pt x="380536" y="317570"/>
                              <a:pt x="194313" y="393313"/>
                              <a:pt x="72933" y="254092"/>
                            </a:cubicBezTo>
                            <a:close/>
                          </a:path>
                        </a:pathLst>
                      </a:custGeom>
                      <a:solidFill>
                        <a:srgbClr val="F4F4F4"/>
                      </a:solidFill>
                      <a:ln w="317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9" name="任意多边形: 形状 178"/>
                      <p:cNvSpPr/>
                      <p:nvPr/>
                    </p:nvSpPr>
                    <p:spPr>
                      <a:xfrm>
                        <a:off x="1782876" y="2242156"/>
                        <a:ext cx="186445" cy="227108"/>
                      </a:xfrm>
                      <a:custGeom>
                        <a:avLst/>
                        <a:gdLst>
                          <a:gd name="connsiteX0" fmla="*/ 182398 w 186445"/>
                          <a:gd name="connsiteY0" fmla="*/ 91919 h 227108"/>
                          <a:gd name="connsiteX1" fmla="*/ 120250 w 186445"/>
                          <a:gd name="connsiteY1" fmla="*/ 225003 h 227108"/>
                          <a:gd name="connsiteX2" fmla="*/ 4023 w 186445"/>
                          <a:gd name="connsiteY2" fmla="*/ 135169 h 227108"/>
                          <a:gd name="connsiteX3" fmla="*/ 66215 w 186445"/>
                          <a:gd name="connsiteY3" fmla="*/ 2102 h 227108"/>
                          <a:gd name="connsiteX4" fmla="*/ 182398 w 186445"/>
                          <a:gd name="connsiteY4" fmla="*/ 91919 h 2271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86445" h="227108">
                            <a:moveTo>
                              <a:pt x="182398" y="91919"/>
                            </a:moveTo>
                            <a:cubicBezTo>
                              <a:pt x="197371" y="153476"/>
                              <a:pt x="169501" y="213068"/>
                              <a:pt x="120250" y="225003"/>
                            </a:cubicBezTo>
                            <a:cubicBezTo>
                              <a:pt x="71047" y="236966"/>
                              <a:pt x="18958" y="196755"/>
                              <a:pt x="4023" y="135169"/>
                            </a:cubicBezTo>
                            <a:cubicBezTo>
                              <a:pt x="-10893" y="73628"/>
                              <a:pt x="16961" y="14046"/>
                              <a:pt x="66215" y="2102"/>
                            </a:cubicBezTo>
                            <a:cubicBezTo>
                              <a:pt x="115485" y="-9849"/>
                              <a:pt x="167501" y="30378"/>
                              <a:pt x="182398" y="91919"/>
                            </a:cubicBezTo>
                            <a:close/>
                          </a:path>
                        </a:pathLst>
                      </a:custGeom>
                      <a:solidFill>
                        <a:srgbClr val="C9CACA"/>
                      </a:solidFill>
                      <a:ln w="317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0" name="任意多边形: 形状 179"/>
                      <p:cNvSpPr/>
                      <p:nvPr/>
                    </p:nvSpPr>
                    <p:spPr>
                      <a:xfrm>
                        <a:off x="1806098" y="2272911"/>
                        <a:ext cx="129479" cy="157763"/>
                      </a:xfrm>
                      <a:custGeom>
                        <a:avLst/>
                        <a:gdLst>
                          <a:gd name="connsiteX0" fmla="*/ 126670 w 129479"/>
                          <a:gd name="connsiteY0" fmla="*/ 63882 h 157763"/>
                          <a:gd name="connsiteX1" fmla="*/ 83506 w 129479"/>
                          <a:gd name="connsiteY1" fmla="*/ 156296 h 157763"/>
                          <a:gd name="connsiteX2" fmla="*/ 2801 w 129479"/>
                          <a:gd name="connsiteY2" fmla="*/ 93924 h 157763"/>
                          <a:gd name="connsiteX3" fmla="*/ 45978 w 129479"/>
                          <a:gd name="connsiteY3" fmla="*/ 1439 h 157763"/>
                          <a:gd name="connsiteX4" fmla="*/ 126670 w 129479"/>
                          <a:gd name="connsiteY4" fmla="*/ 63882 h 1577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29479" h="157763">
                            <a:moveTo>
                              <a:pt x="126670" y="63882"/>
                            </a:moveTo>
                            <a:cubicBezTo>
                              <a:pt x="137072" y="106643"/>
                              <a:pt x="117685" y="148013"/>
                              <a:pt x="83506" y="156296"/>
                            </a:cubicBezTo>
                            <a:cubicBezTo>
                              <a:pt x="49312" y="164621"/>
                              <a:pt x="13180" y="136669"/>
                              <a:pt x="2801" y="93924"/>
                            </a:cubicBezTo>
                            <a:cubicBezTo>
                              <a:pt x="-7578" y="51125"/>
                              <a:pt x="11789" y="9792"/>
                              <a:pt x="45978" y="1439"/>
                            </a:cubicBezTo>
                            <a:cubicBezTo>
                              <a:pt x="80173" y="-6794"/>
                              <a:pt x="116310" y="21134"/>
                              <a:pt x="126670" y="63882"/>
                            </a:cubicBezTo>
                            <a:close/>
                          </a:path>
                        </a:pathLst>
                      </a:custGeom>
                      <a:solidFill>
                        <a:srgbClr val="201C00"/>
                      </a:solidFill>
                      <a:ln w="317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1" name="任意多边形: 形状 180"/>
                      <p:cNvSpPr/>
                      <p:nvPr/>
                    </p:nvSpPr>
                    <p:spPr>
                      <a:xfrm>
                        <a:off x="1772703" y="2262536"/>
                        <a:ext cx="59334" cy="72316"/>
                      </a:xfrm>
                      <a:custGeom>
                        <a:avLst/>
                        <a:gdLst>
                          <a:gd name="connsiteX0" fmla="*/ 58065 w 59334"/>
                          <a:gd name="connsiteY0" fmla="*/ 29249 h 72316"/>
                          <a:gd name="connsiteX1" fmla="*/ 38292 w 59334"/>
                          <a:gd name="connsiteY1" fmla="*/ 71654 h 72316"/>
                          <a:gd name="connsiteX2" fmla="*/ 1315 w 59334"/>
                          <a:gd name="connsiteY2" fmla="*/ 43047 h 72316"/>
                          <a:gd name="connsiteX3" fmla="*/ 21080 w 59334"/>
                          <a:gd name="connsiteY3" fmla="*/ 654 h 72316"/>
                          <a:gd name="connsiteX4" fmla="*/ 58065 w 59334"/>
                          <a:gd name="connsiteY4" fmla="*/ 29249 h 723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9334" h="72316">
                            <a:moveTo>
                              <a:pt x="58065" y="29249"/>
                            </a:moveTo>
                            <a:cubicBezTo>
                              <a:pt x="62790" y="48889"/>
                              <a:pt x="53916" y="67879"/>
                              <a:pt x="38292" y="71654"/>
                            </a:cubicBezTo>
                            <a:cubicBezTo>
                              <a:pt x="22607" y="75438"/>
                              <a:pt x="6059" y="62631"/>
                              <a:pt x="1315" y="43047"/>
                            </a:cubicBezTo>
                            <a:cubicBezTo>
                              <a:pt x="-3514" y="23480"/>
                              <a:pt x="5376" y="4493"/>
                              <a:pt x="21080" y="654"/>
                            </a:cubicBezTo>
                            <a:cubicBezTo>
                              <a:pt x="36764" y="-3102"/>
                              <a:pt x="53335" y="9691"/>
                              <a:pt x="58065" y="292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17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2" name="任意多边形: 形状 181"/>
                      <p:cNvSpPr/>
                      <p:nvPr/>
                    </p:nvSpPr>
                    <p:spPr>
                      <a:xfrm>
                        <a:off x="1914543" y="2363417"/>
                        <a:ext cx="30275" cy="36861"/>
                      </a:xfrm>
                      <a:custGeom>
                        <a:avLst/>
                        <a:gdLst>
                          <a:gd name="connsiteX0" fmla="*/ 29637 w 30275"/>
                          <a:gd name="connsiteY0" fmla="*/ 14895 h 36861"/>
                          <a:gd name="connsiteX1" fmla="*/ 19514 w 30275"/>
                          <a:gd name="connsiteY1" fmla="*/ 36523 h 36861"/>
                          <a:gd name="connsiteX2" fmla="*/ 655 w 30275"/>
                          <a:gd name="connsiteY2" fmla="*/ 21925 h 36861"/>
                          <a:gd name="connsiteX3" fmla="*/ 10701 w 30275"/>
                          <a:gd name="connsiteY3" fmla="*/ 338 h 36861"/>
                          <a:gd name="connsiteX4" fmla="*/ 29637 w 30275"/>
                          <a:gd name="connsiteY4" fmla="*/ 14895 h 368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0275" h="36861">
                            <a:moveTo>
                              <a:pt x="29637" y="14895"/>
                            </a:moveTo>
                            <a:cubicBezTo>
                              <a:pt x="32027" y="24900"/>
                              <a:pt x="27506" y="34542"/>
                              <a:pt x="19514" y="36523"/>
                            </a:cubicBezTo>
                            <a:cubicBezTo>
                              <a:pt x="11514" y="38451"/>
                              <a:pt x="3043" y="31945"/>
                              <a:pt x="655" y="21925"/>
                            </a:cubicBezTo>
                            <a:cubicBezTo>
                              <a:pt x="-1768" y="11936"/>
                              <a:pt x="2741" y="2300"/>
                              <a:pt x="10701" y="338"/>
                            </a:cubicBezTo>
                            <a:cubicBezTo>
                              <a:pt x="18768" y="-1596"/>
                              <a:pt x="27150" y="4970"/>
                              <a:pt x="29637" y="1489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317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74" name="任意多边形: 形状 173"/>
                  <p:cNvSpPr/>
                  <p:nvPr/>
                </p:nvSpPr>
                <p:spPr>
                  <a:xfrm>
                    <a:off x="1051983" y="2454480"/>
                    <a:ext cx="383221" cy="279682"/>
                  </a:xfrm>
                  <a:custGeom>
                    <a:avLst/>
                    <a:gdLst>
                      <a:gd name="connsiteX0" fmla="*/ 251449 w 383221"/>
                      <a:gd name="connsiteY0" fmla="*/ 6963 h 279682"/>
                      <a:gd name="connsiteX1" fmla="*/ 135962 w 383221"/>
                      <a:gd name="connsiteY1" fmla="*/ 9122 h 279682"/>
                      <a:gd name="connsiteX2" fmla="*/ 75799 w 383221"/>
                      <a:gd name="connsiteY2" fmla="*/ 39186 h 279682"/>
                      <a:gd name="connsiteX3" fmla="*/ 7365 w 383221"/>
                      <a:gd name="connsiteY3" fmla="*/ 265012 h 279682"/>
                      <a:gd name="connsiteX4" fmla="*/ 15503 w 383221"/>
                      <a:gd name="connsiteY4" fmla="*/ 276553 h 279682"/>
                      <a:gd name="connsiteX5" fmla="*/ 32136 w 383221"/>
                      <a:gd name="connsiteY5" fmla="*/ 279023 h 279682"/>
                      <a:gd name="connsiteX6" fmla="*/ 35984 w 383221"/>
                      <a:gd name="connsiteY6" fmla="*/ 277737 h 279682"/>
                      <a:gd name="connsiteX7" fmla="*/ 48205 w 383221"/>
                      <a:gd name="connsiteY7" fmla="*/ 255699 h 279682"/>
                      <a:gd name="connsiteX8" fmla="*/ 100980 w 383221"/>
                      <a:gd name="connsiteY8" fmla="*/ 68762 h 279682"/>
                      <a:gd name="connsiteX9" fmla="*/ 147646 w 383221"/>
                      <a:gd name="connsiteY9" fmla="*/ 45340 h 279682"/>
                      <a:gd name="connsiteX10" fmla="*/ 237883 w 383221"/>
                      <a:gd name="connsiteY10" fmla="*/ 44086 h 279682"/>
                      <a:gd name="connsiteX11" fmla="*/ 341658 w 383221"/>
                      <a:gd name="connsiteY11" fmla="*/ 171679 h 279682"/>
                      <a:gd name="connsiteX12" fmla="*/ 348484 w 383221"/>
                      <a:gd name="connsiteY12" fmla="*/ 184382 h 279682"/>
                      <a:gd name="connsiteX13" fmla="*/ 365492 w 383221"/>
                      <a:gd name="connsiteY13" fmla="*/ 188272 h 279682"/>
                      <a:gd name="connsiteX14" fmla="*/ 367966 w 383221"/>
                      <a:gd name="connsiteY14" fmla="*/ 187672 h 279682"/>
                      <a:gd name="connsiteX15" fmla="*/ 370521 w 383221"/>
                      <a:gd name="connsiteY15" fmla="*/ 186738 h 279682"/>
                      <a:gd name="connsiteX16" fmla="*/ 370521 w 383221"/>
                      <a:gd name="connsiteY16" fmla="*/ 186738 h 279682"/>
                      <a:gd name="connsiteX17" fmla="*/ 383168 w 383221"/>
                      <a:gd name="connsiteY17" fmla="*/ 167015 h 279682"/>
                      <a:gd name="connsiteX18" fmla="*/ 251449 w 383221"/>
                      <a:gd name="connsiteY18" fmla="*/ 6963 h 279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83221" h="279682">
                        <a:moveTo>
                          <a:pt x="251449" y="6963"/>
                        </a:moveTo>
                        <a:cubicBezTo>
                          <a:pt x="214423" y="-3006"/>
                          <a:pt x="173411" y="-2257"/>
                          <a:pt x="135962" y="9122"/>
                        </a:cubicBezTo>
                        <a:cubicBezTo>
                          <a:pt x="113870" y="15815"/>
                          <a:pt x="93471" y="26032"/>
                          <a:pt x="75799" y="39186"/>
                        </a:cubicBezTo>
                        <a:cubicBezTo>
                          <a:pt x="38159" y="67219"/>
                          <a:pt x="-20775" y="133840"/>
                          <a:pt x="7365" y="265012"/>
                        </a:cubicBezTo>
                        <a:cubicBezTo>
                          <a:pt x="8365" y="269774"/>
                          <a:pt x="11267" y="273876"/>
                          <a:pt x="15503" y="276553"/>
                        </a:cubicBezTo>
                        <a:cubicBezTo>
                          <a:pt x="20256" y="279550"/>
                          <a:pt x="26326" y="280442"/>
                          <a:pt x="32136" y="279023"/>
                        </a:cubicBezTo>
                        <a:cubicBezTo>
                          <a:pt x="33441" y="278699"/>
                          <a:pt x="34749" y="278267"/>
                          <a:pt x="35984" y="277737"/>
                        </a:cubicBezTo>
                        <a:cubicBezTo>
                          <a:pt x="45100" y="273743"/>
                          <a:pt x="50126" y="264694"/>
                          <a:pt x="48205" y="255699"/>
                        </a:cubicBezTo>
                        <a:cubicBezTo>
                          <a:pt x="30581" y="173584"/>
                          <a:pt x="49326" y="107211"/>
                          <a:pt x="100980" y="68762"/>
                        </a:cubicBezTo>
                        <a:cubicBezTo>
                          <a:pt x="114804" y="58446"/>
                          <a:pt x="130622" y="50515"/>
                          <a:pt x="147646" y="45340"/>
                        </a:cubicBezTo>
                        <a:cubicBezTo>
                          <a:pt x="176900" y="36469"/>
                          <a:pt x="208088" y="36034"/>
                          <a:pt x="237883" y="44086"/>
                        </a:cubicBezTo>
                        <a:cubicBezTo>
                          <a:pt x="297751" y="60294"/>
                          <a:pt x="336565" y="107989"/>
                          <a:pt x="341658" y="171679"/>
                        </a:cubicBezTo>
                        <a:cubicBezTo>
                          <a:pt x="342029" y="176664"/>
                          <a:pt x="344439" y="181138"/>
                          <a:pt x="348484" y="184382"/>
                        </a:cubicBezTo>
                        <a:cubicBezTo>
                          <a:pt x="352996" y="187910"/>
                          <a:pt x="358965" y="189316"/>
                          <a:pt x="365492" y="188272"/>
                        </a:cubicBezTo>
                        <a:cubicBezTo>
                          <a:pt x="366353" y="188107"/>
                          <a:pt x="367188" y="187910"/>
                          <a:pt x="367966" y="187672"/>
                        </a:cubicBezTo>
                        <a:cubicBezTo>
                          <a:pt x="368842" y="187418"/>
                          <a:pt x="369709" y="187100"/>
                          <a:pt x="370521" y="186738"/>
                        </a:cubicBezTo>
                        <a:lnTo>
                          <a:pt x="370521" y="186738"/>
                        </a:lnTo>
                        <a:cubicBezTo>
                          <a:pt x="378742" y="183141"/>
                          <a:pt x="383806" y="175216"/>
                          <a:pt x="383168" y="167015"/>
                        </a:cubicBezTo>
                        <a:cubicBezTo>
                          <a:pt x="376783" y="87415"/>
                          <a:pt x="327551" y="27569"/>
                          <a:pt x="251449" y="6963"/>
                        </a:cubicBezTo>
                        <a:close/>
                      </a:path>
                    </a:pathLst>
                  </a:custGeom>
                  <a:solidFill>
                    <a:srgbClr val="700039"/>
                  </a:solidFill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1" name="组合 160"/>
              <p:cNvGrpSpPr/>
              <p:nvPr/>
            </p:nvGrpSpPr>
            <p:grpSpPr>
              <a:xfrm>
                <a:off x="649418" y="3246524"/>
                <a:ext cx="380080" cy="1039600"/>
                <a:chOff x="649418" y="3246524"/>
                <a:chExt cx="380080" cy="1039600"/>
              </a:xfrm>
            </p:grpSpPr>
            <p:sp>
              <p:nvSpPr>
                <p:cNvPr id="165" name="任意多边形: 形状 164"/>
                <p:cNvSpPr/>
                <p:nvPr/>
              </p:nvSpPr>
              <p:spPr>
                <a:xfrm>
                  <a:off x="649418" y="3246524"/>
                  <a:ext cx="380080" cy="897258"/>
                </a:xfrm>
                <a:custGeom>
                  <a:avLst/>
                  <a:gdLst>
                    <a:gd name="connsiteX0" fmla="*/ 165741 w 380080"/>
                    <a:gd name="connsiteY0" fmla="*/ 136502 h 897258"/>
                    <a:gd name="connsiteX1" fmla="*/ 310225 w 380080"/>
                    <a:gd name="connsiteY1" fmla="*/ 6454 h 897258"/>
                    <a:gd name="connsiteX2" fmla="*/ 373643 w 380080"/>
                    <a:gd name="connsiteY2" fmla="*/ 22710 h 897258"/>
                    <a:gd name="connsiteX3" fmla="*/ 357320 w 380080"/>
                    <a:gd name="connsiteY3" fmla="*/ 86019 h 897258"/>
                    <a:gd name="connsiteX4" fmla="*/ 100425 w 380080"/>
                    <a:gd name="connsiteY4" fmla="*/ 498197 h 897258"/>
                    <a:gd name="connsiteX5" fmla="*/ 172167 w 380080"/>
                    <a:gd name="connsiteY5" fmla="*/ 821222 h 897258"/>
                    <a:gd name="connsiteX6" fmla="*/ 166427 w 380080"/>
                    <a:gd name="connsiteY6" fmla="*/ 886500 h 897258"/>
                    <a:gd name="connsiteX7" fmla="*/ 101215 w 380080"/>
                    <a:gd name="connsiteY7" fmla="*/ 880690 h 897258"/>
                    <a:gd name="connsiteX8" fmla="*/ 9302 w 380080"/>
                    <a:gd name="connsiteY8" fmla="*/ 482545 h 897258"/>
                    <a:gd name="connsiteX9" fmla="*/ 165741 w 380080"/>
                    <a:gd name="connsiteY9" fmla="*/ 136502 h 897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0080" h="897258">
                      <a:moveTo>
                        <a:pt x="165741" y="136502"/>
                      </a:moveTo>
                      <a:cubicBezTo>
                        <a:pt x="209051" y="82082"/>
                        <a:pt x="258317" y="37092"/>
                        <a:pt x="310225" y="6454"/>
                      </a:cubicBezTo>
                      <a:cubicBezTo>
                        <a:pt x="332181" y="-6596"/>
                        <a:pt x="360555" y="802"/>
                        <a:pt x="373643" y="22710"/>
                      </a:cubicBezTo>
                      <a:cubicBezTo>
                        <a:pt x="386673" y="44681"/>
                        <a:pt x="379272" y="73160"/>
                        <a:pt x="357320" y="86019"/>
                      </a:cubicBezTo>
                      <a:cubicBezTo>
                        <a:pt x="237470" y="156980"/>
                        <a:pt x="129323" y="330272"/>
                        <a:pt x="100425" y="498197"/>
                      </a:cubicBezTo>
                      <a:cubicBezTo>
                        <a:pt x="85019" y="588050"/>
                        <a:pt x="84908" y="717019"/>
                        <a:pt x="172167" y="821222"/>
                      </a:cubicBezTo>
                      <a:cubicBezTo>
                        <a:pt x="188483" y="840780"/>
                        <a:pt x="185943" y="869609"/>
                        <a:pt x="166427" y="886500"/>
                      </a:cubicBezTo>
                      <a:cubicBezTo>
                        <a:pt x="146827" y="902883"/>
                        <a:pt x="117744" y="900248"/>
                        <a:pt x="101215" y="880690"/>
                      </a:cubicBezTo>
                      <a:cubicBezTo>
                        <a:pt x="14134" y="776613"/>
                        <a:pt x="-17612" y="639009"/>
                        <a:pt x="9302" y="482545"/>
                      </a:cubicBezTo>
                      <a:cubicBezTo>
                        <a:pt x="30727" y="357704"/>
                        <a:pt x="88972" y="232577"/>
                        <a:pt x="165741" y="136502"/>
                      </a:cubicBezTo>
                      <a:close/>
                    </a:path>
                  </a:pathLst>
                </a:custGeom>
                <a:solidFill>
                  <a:srgbClr val="700039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/>
                <p:cNvSpPr/>
                <p:nvPr/>
              </p:nvSpPr>
              <p:spPr>
                <a:xfrm>
                  <a:off x="667212" y="3973957"/>
                  <a:ext cx="286388" cy="312167"/>
                </a:xfrm>
                <a:custGeom>
                  <a:avLst/>
                  <a:gdLst>
                    <a:gd name="connsiteX0" fmla="*/ 25172 w 286388"/>
                    <a:gd name="connsiteY0" fmla="*/ 31686 h 312167"/>
                    <a:gd name="connsiteX1" fmla="*/ 101360 w 286388"/>
                    <a:gd name="connsiteY1" fmla="*/ 312166 h 312167"/>
                    <a:gd name="connsiteX2" fmla="*/ 104592 w 286388"/>
                    <a:gd name="connsiteY2" fmla="*/ 212407 h 312167"/>
                    <a:gd name="connsiteX3" fmla="*/ 207284 w 286388"/>
                    <a:gd name="connsiteY3" fmla="*/ 303308 h 312167"/>
                    <a:gd name="connsiteX4" fmla="*/ 170263 w 286388"/>
                    <a:gd name="connsiteY4" fmla="*/ 171894 h 312167"/>
                    <a:gd name="connsiteX5" fmla="*/ 281753 w 286388"/>
                    <a:gd name="connsiteY5" fmla="*/ 227012 h 312167"/>
                    <a:gd name="connsiteX6" fmla="*/ 183636 w 286388"/>
                    <a:gd name="connsiteY6" fmla="*/ 95345 h 312167"/>
                    <a:gd name="connsiteX7" fmla="*/ 272397 w 286388"/>
                    <a:gd name="connsiteY7" fmla="*/ 60706 h 312167"/>
                    <a:gd name="connsiteX8" fmla="*/ 25172 w 286388"/>
                    <a:gd name="connsiteY8" fmla="*/ 31686 h 312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6388" h="312167">
                      <a:moveTo>
                        <a:pt x="25172" y="31686"/>
                      </a:moveTo>
                      <a:cubicBezTo>
                        <a:pt x="-48297" y="97663"/>
                        <a:pt x="58189" y="311690"/>
                        <a:pt x="101360" y="312166"/>
                      </a:cubicBezTo>
                      <a:cubicBezTo>
                        <a:pt x="148400" y="312642"/>
                        <a:pt x="104592" y="212407"/>
                        <a:pt x="104592" y="212407"/>
                      </a:cubicBezTo>
                      <a:cubicBezTo>
                        <a:pt x="104592" y="212407"/>
                        <a:pt x="166079" y="317182"/>
                        <a:pt x="207284" y="303308"/>
                      </a:cubicBezTo>
                      <a:cubicBezTo>
                        <a:pt x="252229" y="288163"/>
                        <a:pt x="170263" y="171894"/>
                        <a:pt x="170263" y="171894"/>
                      </a:cubicBezTo>
                      <a:cubicBezTo>
                        <a:pt x="170263" y="171894"/>
                        <a:pt x="251435" y="258127"/>
                        <a:pt x="281753" y="227012"/>
                      </a:cubicBezTo>
                      <a:cubicBezTo>
                        <a:pt x="312084" y="195865"/>
                        <a:pt x="183636" y="95345"/>
                        <a:pt x="183636" y="95345"/>
                      </a:cubicBezTo>
                      <a:cubicBezTo>
                        <a:pt x="183636" y="95345"/>
                        <a:pt x="280115" y="108458"/>
                        <a:pt x="272397" y="60706"/>
                      </a:cubicBezTo>
                      <a:cubicBezTo>
                        <a:pt x="266628" y="24955"/>
                        <a:pt x="103525" y="-38640"/>
                        <a:pt x="25172" y="31686"/>
                      </a:cubicBezTo>
                      <a:close/>
                    </a:path>
                  </a:pathLst>
                </a:custGeom>
                <a:solidFill>
                  <a:srgbClr val="FCEAD7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组合 161"/>
              <p:cNvGrpSpPr/>
              <p:nvPr/>
            </p:nvGrpSpPr>
            <p:grpSpPr>
              <a:xfrm>
                <a:off x="919406" y="4516318"/>
                <a:ext cx="892358" cy="726208"/>
                <a:chOff x="919406" y="4516318"/>
                <a:chExt cx="892358" cy="726208"/>
              </a:xfrm>
            </p:grpSpPr>
            <p:sp>
              <p:nvSpPr>
                <p:cNvPr id="163" name="任意多边形: 形状 162"/>
                <p:cNvSpPr/>
                <p:nvPr/>
              </p:nvSpPr>
              <p:spPr>
                <a:xfrm>
                  <a:off x="1005431" y="4516318"/>
                  <a:ext cx="806333" cy="535977"/>
                </a:xfrm>
                <a:custGeom>
                  <a:avLst/>
                  <a:gdLst>
                    <a:gd name="connsiteX0" fmla="*/ 270664 w 806333"/>
                    <a:gd name="connsiteY0" fmla="*/ 516183 h 535977"/>
                    <a:gd name="connsiteX1" fmla="*/ 48233 w 806333"/>
                    <a:gd name="connsiteY1" fmla="*/ 531614 h 535977"/>
                    <a:gd name="connsiteX2" fmla="*/ 266 w 806333"/>
                    <a:gd name="connsiteY2" fmla="*/ 470146 h 535977"/>
                    <a:gd name="connsiteX3" fmla="*/ 58146 w 806333"/>
                    <a:gd name="connsiteY3" fmla="*/ 423124 h 535977"/>
                    <a:gd name="connsiteX4" fmla="*/ 575750 w 806333"/>
                    <a:gd name="connsiteY4" fmla="*/ 227512 h 535977"/>
                    <a:gd name="connsiteX5" fmla="*/ 700661 w 806333"/>
                    <a:gd name="connsiteY5" fmla="*/ 46029 h 535977"/>
                    <a:gd name="connsiteX6" fmla="*/ 801937 w 806333"/>
                    <a:gd name="connsiteY6" fmla="*/ 84669 h 535977"/>
                    <a:gd name="connsiteX7" fmla="*/ 649944 w 806333"/>
                    <a:gd name="connsiteY7" fmla="*/ 308665 h 535977"/>
                    <a:gd name="connsiteX8" fmla="*/ 270664 w 806333"/>
                    <a:gd name="connsiteY8" fmla="*/ 516183 h 535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6333" h="535977">
                      <a:moveTo>
                        <a:pt x="270664" y="516183"/>
                      </a:moveTo>
                      <a:cubicBezTo>
                        <a:pt x="193439" y="535011"/>
                        <a:pt x="117163" y="540980"/>
                        <a:pt x="48233" y="531614"/>
                      </a:cubicBezTo>
                      <a:cubicBezTo>
                        <a:pt x="18909" y="527708"/>
                        <a:pt x="-2659" y="500181"/>
                        <a:pt x="266" y="470146"/>
                      </a:cubicBezTo>
                      <a:cubicBezTo>
                        <a:pt x="2923" y="440269"/>
                        <a:pt x="28885" y="419028"/>
                        <a:pt x="58146" y="423124"/>
                      </a:cubicBezTo>
                      <a:cubicBezTo>
                        <a:pt x="217778" y="444746"/>
                        <a:pt x="435361" y="362703"/>
                        <a:pt x="575750" y="227512"/>
                      </a:cubicBezTo>
                      <a:cubicBezTo>
                        <a:pt x="620997" y="183824"/>
                        <a:pt x="670762" y="122864"/>
                        <a:pt x="700661" y="46029"/>
                      </a:cubicBezTo>
                      <a:cubicBezTo>
                        <a:pt x="734338" y="-45506"/>
                        <a:pt x="827550" y="16533"/>
                        <a:pt x="801937" y="84669"/>
                      </a:cubicBezTo>
                      <a:cubicBezTo>
                        <a:pt x="771705" y="165060"/>
                        <a:pt x="720692" y="240593"/>
                        <a:pt x="649944" y="308665"/>
                      </a:cubicBezTo>
                      <a:cubicBezTo>
                        <a:pt x="545762" y="409249"/>
                        <a:pt x="407088" y="482877"/>
                        <a:pt x="270664" y="516183"/>
                      </a:cubicBezTo>
                      <a:close/>
                    </a:path>
                  </a:pathLst>
                </a:custGeom>
                <a:solidFill>
                  <a:srgbClr val="700039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919406" y="4932638"/>
                  <a:ext cx="180595" cy="309889"/>
                </a:xfrm>
                <a:custGeom>
                  <a:avLst/>
                  <a:gdLst>
                    <a:gd name="connsiteX0" fmla="*/ 172196 w 180595"/>
                    <a:gd name="connsiteY0" fmla="*/ 117707 h 309889"/>
                    <a:gd name="connsiteX1" fmla="*/ 103981 w 180595"/>
                    <a:gd name="connsiteY1" fmla="*/ 309731 h 309889"/>
                    <a:gd name="connsiteX2" fmla="*/ 16790 w 180595"/>
                    <a:gd name="connsiteY2" fmla="*/ 32205 h 309889"/>
                    <a:gd name="connsiteX3" fmla="*/ 136265 w 180595"/>
                    <a:gd name="connsiteY3" fmla="*/ 2740 h 309889"/>
                    <a:gd name="connsiteX4" fmla="*/ 172196 w 180595"/>
                    <a:gd name="connsiteY4" fmla="*/ 117707 h 309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595" h="309889">
                      <a:moveTo>
                        <a:pt x="172196" y="117707"/>
                      </a:moveTo>
                      <a:cubicBezTo>
                        <a:pt x="195844" y="170889"/>
                        <a:pt x="168447" y="315319"/>
                        <a:pt x="103981" y="309731"/>
                      </a:cubicBezTo>
                      <a:cubicBezTo>
                        <a:pt x="3667" y="301000"/>
                        <a:pt x="-20977" y="69987"/>
                        <a:pt x="16790" y="32205"/>
                      </a:cubicBezTo>
                      <a:cubicBezTo>
                        <a:pt x="62446" y="-13293"/>
                        <a:pt x="136265" y="2740"/>
                        <a:pt x="136265" y="2740"/>
                      </a:cubicBezTo>
                      <a:cubicBezTo>
                        <a:pt x="136265" y="2740"/>
                        <a:pt x="131839" y="75893"/>
                        <a:pt x="172196" y="117707"/>
                      </a:cubicBezTo>
                      <a:close/>
                    </a:path>
                  </a:pathLst>
                </a:custGeom>
                <a:solidFill>
                  <a:srgbClr val="00A8C4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43" name="组合 242"/>
            <p:cNvGrpSpPr/>
            <p:nvPr/>
          </p:nvGrpSpPr>
          <p:grpSpPr>
            <a:xfrm>
              <a:off x="11170977" y="5676049"/>
              <a:ext cx="935298" cy="1261565"/>
              <a:chOff x="8818485" y="4036542"/>
              <a:chExt cx="1109060" cy="1495942"/>
            </a:xfrm>
          </p:grpSpPr>
          <p:sp>
            <p:nvSpPr>
              <p:cNvPr id="210" name="任意多边形: 形状 209"/>
              <p:cNvSpPr>
                <a:spLocks/>
              </p:cNvSpPr>
              <p:nvPr/>
            </p:nvSpPr>
            <p:spPr bwMode="auto">
              <a:xfrm rot="18782788">
                <a:off x="8611190" y="4243837"/>
                <a:ext cx="1193838" cy="779247"/>
              </a:xfrm>
              <a:custGeom>
                <a:avLst/>
                <a:gdLst>
                  <a:gd name="T0" fmla="*/ 325 w 325"/>
                  <a:gd name="T1" fmla="*/ 207 h 211"/>
                  <a:gd name="T2" fmla="*/ 302 w 325"/>
                  <a:gd name="T3" fmla="*/ 96 h 211"/>
                  <a:gd name="T4" fmla="*/ 236 w 325"/>
                  <a:gd name="T5" fmla="*/ 23 h 211"/>
                  <a:gd name="T6" fmla="*/ 105 w 325"/>
                  <a:gd name="T7" fmla="*/ 22 h 211"/>
                  <a:gd name="T8" fmla="*/ 10 w 325"/>
                  <a:gd name="T9" fmla="*/ 207 h 211"/>
                  <a:gd name="T10" fmla="*/ 84 w 325"/>
                  <a:gd name="T11" fmla="*/ 207 h 211"/>
                  <a:gd name="T12" fmla="*/ 110 w 325"/>
                  <a:gd name="T13" fmla="*/ 120 h 211"/>
                  <a:gd name="T14" fmla="*/ 183 w 325"/>
                  <a:gd name="T15" fmla="*/ 89 h 211"/>
                  <a:gd name="T16" fmla="*/ 225 w 325"/>
                  <a:gd name="T17" fmla="*/ 116 h 211"/>
                  <a:gd name="T18" fmla="*/ 260 w 325"/>
                  <a:gd name="T19" fmla="*/ 207 h 211"/>
                  <a:gd name="T20" fmla="*/ 325 w 325"/>
                  <a:gd name="T21" fmla="*/ 207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5" h="211">
                    <a:moveTo>
                      <a:pt x="325" y="207"/>
                    </a:moveTo>
                    <a:cubicBezTo>
                      <a:pt x="323" y="169"/>
                      <a:pt x="315" y="125"/>
                      <a:pt x="302" y="96"/>
                    </a:cubicBezTo>
                    <a:cubicBezTo>
                      <a:pt x="289" y="67"/>
                      <a:pt x="263" y="39"/>
                      <a:pt x="236" y="23"/>
                    </a:cubicBezTo>
                    <a:cubicBezTo>
                      <a:pt x="197" y="0"/>
                      <a:pt x="146" y="3"/>
                      <a:pt x="105" y="22"/>
                    </a:cubicBezTo>
                    <a:cubicBezTo>
                      <a:pt x="40" y="54"/>
                      <a:pt x="0" y="136"/>
                      <a:pt x="10" y="207"/>
                    </a:cubicBezTo>
                    <a:cubicBezTo>
                      <a:pt x="35" y="210"/>
                      <a:pt x="59" y="207"/>
                      <a:pt x="84" y="207"/>
                    </a:cubicBezTo>
                    <a:cubicBezTo>
                      <a:pt x="86" y="174"/>
                      <a:pt x="91" y="146"/>
                      <a:pt x="110" y="120"/>
                    </a:cubicBezTo>
                    <a:cubicBezTo>
                      <a:pt x="128" y="98"/>
                      <a:pt x="156" y="79"/>
                      <a:pt x="183" y="89"/>
                    </a:cubicBezTo>
                    <a:cubicBezTo>
                      <a:pt x="194" y="93"/>
                      <a:pt x="217" y="107"/>
                      <a:pt x="225" y="116"/>
                    </a:cubicBezTo>
                    <a:cubicBezTo>
                      <a:pt x="248" y="140"/>
                      <a:pt x="255" y="174"/>
                      <a:pt x="260" y="207"/>
                    </a:cubicBezTo>
                    <a:cubicBezTo>
                      <a:pt x="279" y="211"/>
                      <a:pt x="307" y="208"/>
                      <a:pt x="325" y="20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/>
              <p:cNvSpPr>
                <a:spLocks/>
              </p:cNvSpPr>
              <p:nvPr/>
            </p:nvSpPr>
            <p:spPr bwMode="auto">
              <a:xfrm rot="18782788">
                <a:off x="8762659" y="4716165"/>
                <a:ext cx="1370114" cy="262523"/>
              </a:xfrm>
              <a:custGeom>
                <a:avLst/>
                <a:gdLst>
                  <a:gd name="T0" fmla="*/ 373 w 373"/>
                  <a:gd name="T1" fmla="*/ 9 h 71"/>
                  <a:gd name="T2" fmla="*/ 65 w 373"/>
                  <a:gd name="T3" fmla="*/ 7 h 71"/>
                  <a:gd name="T4" fmla="*/ 2 w 373"/>
                  <a:gd name="T5" fmla="*/ 10 h 71"/>
                  <a:gd name="T6" fmla="*/ 3 w 373"/>
                  <a:gd name="T7" fmla="*/ 63 h 71"/>
                  <a:gd name="T8" fmla="*/ 364 w 373"/>
                  <a:gd name="T9" fmla="*/ 66 h 71"/>
                  <a:gd name="T10" fmla="*/ 370 w 373"/>
                  <a:gd name="T11" fmla="*/ 63 h 71"/>
                  <a:gd name="T12" fmla="*/ 371 w 373"/>
                  <a:gd name="T13" fmla="*/ 58 h 71"/>
                  <a:gd name="T14" fmla="*/ 373 w 373"/>
                  <a:gd name="T15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3" h="71">
                    <a:moveTo>
                      <a:pt x="373" y="9"/>
                    </a:moveTo>
                    <a:cubicBezTo>
                      <a:pt x="271" y="4"/>
                      <a:pt x="167" y="0"/>
                      <a:pt x="65" y="7"/>
                    </a:cubicBezTo>
                    <a:cubicBezTo>
                      <a:pt x="44" y="9"/>
                      <a:pt x="23" y="11"/>
                      <a:pt x="2" y="10"/>
                    </a:cubicBezTo>
                    <a:cubicBezTo>
                      <a:pt x="2" y="26"/>
                      <a:pt x="0" y="47"/>
                      <a:pt x="3" y="63"/>
                    </a:cubicBezTo>
                    <a:cubicBezTo>
                      <a:pt x="138" y="63"/>
                      <a:pt x="198" y="71"/>
                      <a:pt x="364" y="66"/>
                    </a:cubicBezTo>
                    <a:cubicBezTo>
                      <a:pt x="366" y="66"/>
                      <a:pt x="368" y="65"/>
                      <a:pt x="370" y="63"/>
                    </a:cubicBezTo>
                    <a:cubicBezTo>
                      <a:pt x="371" y="62"/>
                      <a:pt x="371" y="60"/>
                      <a:pt x="371" y="58"/>
                    </a:cubicBezTo>
                    <a:cubicBezTo>
                      <a:pt x="372" y="40"/>
                      <a:pt x="373" y="26"/>
                      <a:pt x="373" y="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/>
              <p:cNvSpPr>
                <a:spLocks/>
              </p:cNvSpPr>
              <p:nvPr/>
            </p:nvSpPr>
            <p:spPr bwMode="auto">
              <a:xfrm rot="18782788">
                <a:off x="9022867" y="5273701"/>
                <a:ext cx="7565" cy="44637"/>
              </a:xfrm>
              <a:custGeom>
                <a:avLst/>
                <a:gdLst>
                  <a:gd name="T0" fmla="*/ 0 w 2"/>
                  <a:gd name="T1" fmla="*/ 12 h 12"/>
                  <a:gd name="T2" fmla="*/ 2 w 2"/>
                  <a:gd name="T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1" y="8"/>
                      <a:pt x="2" y="4"/>
                      <a:pt x="2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/>
              <p:cNvSpPr>
                <a:spLocks/>
              </p:cNvSpPr>
              <p:nvPr/>
            </p:nvSpPr>
            <p:spPr bwMode="auto">
              <a:xfrm rot="18782788">
                <a:off x="9064301" y="5175909"/>
                <a:ext cx="7565" cy="96082"/>
              </a:xfrm>
              <a:custGeom>
                <a:avLst/>
                <a:gdLst>
                  <a:gd name="T0" fmla="*/ 2 w 2"/>
                  <a:gd name="T1" fmla="*/ 26 h 26"/>
                  <a:gd name="T2" fmla="*/ 0 w 2"/>
                  <a:gd name="T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26">
                    <a:moveTo>
                      <a:pt x="2" y="26"/>
                    </a:moveTo>
                    <a:cubicBezTo>
                      <a:pt x="1" y="17"/>
                      <a:pt x="0" y="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/>
              <p:cNvSpPr>
                <a:spLocks/>
              </p:cNvSpPr>
              <p:nvPr/>
            </p:nvSpPr>
            <p:spPr bwMode="auto">
              <a:xfrm rot="18782788">
                <a:off x="9138450" y="5151538"/>
                <a:ext cx="7565" cy="51446"/>
              </a:xfrm>
              <a:custGeom>
                <a:avLst/>
                <a:gdLst>
                  <a:gd name="T0" fmla="*/ 0 w 2"/>
                  <a:gd name="T1" fmla="*/ 14 h 14"/>
                  <a:gd name="T2" fmla="*/ 1 w 2"/>
                  <a:gd name="T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4">
                    <a:moveTo>
                      <a:pt x="0" y="14"/>
                    </a:moveTo>
                    <a:cubicBezTo>
                      <a:pt x="1" y="10"/>
                      <a:pt x="2" y="5"/>
                      <a:pt x="1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/>
              <p:cNvSpPr>
                <a:spLocks/>
              </p:cNvSpPr>
              <p:nvPr/>
            </p:nvSpPr>
            <p:spPr bwMode="auto">
              <a:xfrm rot="18782788">
                <a:off x="9190066" y="5034628"/>
                <a:ext cx="7565" cy="110456"/>
              </a:xfrm>
              <a:custGeom>
                <a:avLst/>
                <a:gdLst>
                  <a:gd name="T0" fmla="*/ 1 w 2"/>
                  <a:gd name="T1" fmla="*/ 30 h 30"/>
                  <a:gd name="T2" fmla="*/ 2 w 2"/>
                  <a:gd name="T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30">
                    <a:moveTo>
                      <a:pt x="1" y="30"/>
                    </a:moveTo>
                    <a:cubicBezTo>
                      <a:pt x="0" y="20"/>
                      <a:pt x="0" y="10"/>
                      <a:pt x="2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/>
              <p:cNvSpPr>
                <a:spLocks/>
              </p:cNvSpPr>
              <p:nvPr/>
            </p:nvSpPr>
            <p:spPr bwMode="auto">
              <a:xfrm rot="18782788">
                <a:off x="9276516" y="5010409"/>
                <a:ext cx="0" cy="62794"/>
              </a:xfrm>
              <a:custGeom>
                <a:avLst/>
                <a:gdLst>
                  <a:gd name="T0" fmla="*/ 17 h 17"/>
                  <a:gd name="T1" fmla="*/ 0 h 1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7">
                    <a:moveTo>
                      <a:pt x="0" y="17"/>
                    </a:moveTo>
                    <a:cubicBezTo>
                      <a:pt x="0" y="11"/>
                      <a:pt x="0" y="5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/>
              <p:cNvSpPr>
                <a:spLocks/>
              </p:cNvSpPr>
              <p:nvPr/>
            </p:nvSpPr>
            <p:spPr bwMode="auto">
              <a:xfrm rot="18782788">
                <a:off x="9317027" y="4929793"/>
                <a:ext cx="0" cy="88516"/>
              </a:xfrm>
              <a:custGeom>
                <a:avLst/>
                <a:gdLst>
                  <a:gd name="T0" fmla="*/ 24 h 24"/>
                  <a:gd name="T1" fmla="*/ 0 h 2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24">
                    <a:moveTo>
                      <a:pt x="0" y="24"/>
                    </a:moveTo>
                    <a:cubicBezTo>
                      <a:pt x="0" y="16"/>
                      <a:pt x="0" y="8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/>
              <p:cNvSpPr>
                <a:spLocks/>
              </p:cNvSpPr>
              <p:nvPr/>
            </p:nvSpPr>
            <p:spPr bwMode="auto">
              <a:xfrm rot="18782788">
                <a:off x="9385917" y="4915660"/>
                <a:ext cx="0" cy="44637"/>
              </a:xfrm>
              <a:custGeom>
                <a:avLst/>
                <a:gdLst>
                  <a:gd name="T0" fmla="*/ 12 h 12"/>
                  <a:gd name="T1" fmla="*/ 0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2">
                    <a:moveTo>
                      <a:pt x="0" y="12"/>
                    </a:moveTo>
                    <a:cubicBezTo>
                      <a:pt x="0" y="8"/>
                      <a:pt x="0" y="4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/>
              <p:cNvSpPr>
                <a:spLocks/>
              </p:cNvSpPr>
              <p:nvPr/>
            </p:nvSpPr>
            <p:spPr bwMode="auto">
              <a:xfrm rot="18782788">
                <a:off x="9420157" y="4825532"/>
                <a:ext cx="7565" cy="84733"/>
              </a:xfrm>
              <a:custGeom>
                <a:avLst/>
                <a:gdLst>
                  <a:gd name="T0" fmla="*/ 2 w 2"/>
                  <a:gd name="T1" fmla="*/ 23 h 23"/>
                  <a:gd name="T2" fmla="*/ 0 w 2"/>
                  <a:gd name="T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23">
                    <a:moveTo>
                      <a:pt x="2" y="23"/>
                    </a:moveTo>
                    <a:cubicBezTo>
                      <a:pt x="1" y="15"/>
                      <a:pt x="1" y="8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/>
              <p:cNvSpPr>
                <a:spLocks/>
              </p:cNvSpPr>
              <p:nvPr/>
            </p:nvSpPr>
            <p:spPr bwMode="auto">
              <a:xfrm rot="18782788">
                <a:off x="9493848" y="4803889"/>
                <a:ext cx="0" cy="37071"/>
              </a:xfrm>
              <a:custGeom>
                <a:avLst/>
                <a:gdLst>
                  <a:gd name="T0" fmla="*/ 10 h 10"/>
                  <a:gd name="T1" fmla="*/ 0 h 1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0">
                    <a:moveTo>
                      <a:pt x="0" y="10"/>
                    </a:moveTo>
                    <a:cubicBezTo>
                      <a:pt x="0" y="7"/>
                      <a:pt x="0" y="3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/>
              <p:cNvSpPr>
                <a:spLocks/>
              </p:cNvSpPr>
              <p:nvPr/>
            </p:nvSpPr>
            <p:spPr bwMode="auto">
              <a:xfrm rot="18782788">
                <a:off x="9528270" y="4707760"/>
                <a:ext cx="7565" cy="99865"/>
              </a:xfrm>
              <a:custGeom>
                <a:avLst/>
                <a:gdLst>
                  <a:gd name="T0" fmla="*/ 1 w 2"/>
                  <a:gd name="T1" fmla="*/ 27 h 27"/>
                  <a:gd name="T2" fmla="*/ 0 w 2"/>
                  <a:gd name="T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27">
                    <a:moveTo>
                      <a:pt x="1" y="27"/>
                    </a:moveTo>
                    <a:cubicBezTo>
                      <a:pt x="2" y="18"/>
                      <a:pt x="1" y="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/>
              <p:cNvSpPr>
                <a:spLocks/>
              </p:cNvSpPr>
              <p:nvPr/>
            </p:nvSpPr>
            <p:spPr bwMode="auto">
              <a:xfrm rot="18782788">
                <a:off x="9596197" y="4694046"/>
                <a:ext cx="3783" cy="44637"/>
              </a:xfrm>
              <a:custGeom>
                <a:avLst/>
                <a:gdLst>
                  <a:gd name="T0" fmla="*/ 1 w 1"/>
                  <a:gd name="T1" fmla="*/ 12 h 12"/>
                  <a:gd name="T2" fmla="*/ 0 w 1"/>
                  <a:gd name="T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2">
                    <a:moveTo>
                      <a:pt x="1" y="12"/>
                    </a:moveTo>
                    <a:cubicBezTo>
                      <a:pt x="1" y="8"/>
                      <a:pt x="0" y="4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/>
              <p:cNvSpPr>
                <a:spLocks/>
              </p:cNvSpPr>
              <p:nvPr/>
            </p:nvSpPr>
            <p:spPr bwMode="auto">
              <a:xfrm rot="18782788">
                <a:off x="9620256" y="4572912"/>
                <a:ext cx="7565" cy="129371"/>
              </a:xfrm>
              <a:custGeom>
                <a:avLst/>
                <a:gdLst>
                  <a:gd name="T0" fmla="*/ 2 w 2"/>
                  <a:gd name="T1" fmla="*/ 35 h 35"/>
                  <a:gd name="T2" fmla="*/ 0 w 2"/>
                  <a:gd name="T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35">
                    <a:moveTo>
                      <a:pt x="2" y="35"/>
                    </a:moveTo>
                    <a:cubicBezTo>
                      <a:pt x="1" y="23"/>
                      <a:pt x="1" y="12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/>
              <p:cNvSpPr>
                <a:spLocks/>
              </p:cNvSpPr>
              <p:nvPr/>
            </p:nvSpPr>
            <p:spPr bwMode="auto">
              <a:xfrm rot="18782788">
                <a:off x="9684499" y="4583815"/>
                <a:ext cx="0" cy="59011"/>
              </a:xfrm>
              <a:custGeom>
                <a:avLst/>
                <a:gdLst>
                  <a:gd name="T0" fmla="*/ 16 h 16"/>
                  <a:gd name="T1" fmla="*/ 0 h 1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6">
                    <a:moveTo>
                      <a:pt x="0" y="16"/>
                    </a:moveTo>
                    <a:cubicBezTo>
                      <a:pt x="0" y="11"/>
                      <a:pt x="0" y="6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/>
              <p:cNvSpPr>
                <a:spLocks/>
              </p:cNvSpPr>
              <p:nvPr/>
            </p:nvSpPr>
            <p:spPr bwMode="auto">
              <a:xfrm rot="18782788">
                <a:off x="9731826" y="4518892"/>
                <a:ext cx="7565" cy="62794"/>
              </a:xfrm>
              <a:custGeom>
                <a:avLst/>
                <a:gdLst>
                  <a:gd name="T0" fmla="*/ 2 w 2"/>
                  <a:gd name="T1" fmla="*/ 17 h 17"/>
                  <a:gd name="T2" fmla="*/ 1 w 2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7">
                    <a:moveTo>
                      <a:pt x="2" y="17"/>
                    </a:moveTo>
                    <a:cubicBezTo>
                      <a:pt x="0" y="11"/>
                      <a:pt x="0" y="5"/>
                      <a:pt x="1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/>
              <p:cNvSpPr>
                <a:spLocks/>
              </p:cNvSpPr>
              <p:nvPr/>
            </p:nvSpPr>
            <p:spPr bwMode="auto">
              <a:xfrm rot="18782788">
                <a:off x="9763026" y="4430474"/>
                <a:ext cx="7565" cy="107430"/>
              </a:xfrm>
              <a:custGeom>
                <a:avLst/>
                <a:gdLst>
                  <a:gd name="T0" fmla="*/ 2 w 2"/>
                  <a:gd name="T1" fmla="*/ 29 h 29"/>
                  <a:gd name="T2" fmla="*/ 0 w 2"/>
                  <a:gd name="T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29">
                    <a:moveTo>
                      <a:pt x="2" y="29"/>
                    </a:moveTo>
                    <a:cubicBezTo>
                      <a:pt x="2" y="19"/>
                      <a:pt x="2" y="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/>
              <p:cNvSpPr>
                <a:spLocks/>
              </p:cNvSpPr>
              <p:nvPr/>
            </p:nvSpPr>
            <p:spPr bwMode="auto">
              <a:xfrm rot="18782788">
                <a:off x="9830393" y="4413978"/>
                <a:ext cx="11348" cy="74142"/>
              </a:xfrm>
              <a:custGeom>
                <a:avLst/>
                <a:gdLst>
                  <a:gd name="T0" fmla="*/ 3 w 3"/>
                  <a:gd name="T1" fmla="*/ 20 h 20"/>
                  <a:gd name="T2" fmla="*/ 0 w 3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20">
                    <a:moveTo>
                      <a:pt x="3" y="20"/>
                    </a:moveTo>
                    <a:cubicBezTo>
                      <a:pt x="1" y="13"/>
                      <a:pt x="0" y="6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/>
              <p:cNvSpPr>
                <a:spLocks/>
              </p:cNvSpPr>
              <p:nvPr/>
            </p:nvSpPr>
            <p:spPr bwMode="auto">
              <a:xfrm rot="18782788">
                <a:off x="9876099" y="4350407"/>
                <a:ext cx="6809" cy="96082"/>
              </a:xfrm>
              <a:custGeom>
                <a:avLst/>
                <a:gdLst>
                  <a:gd name="T0" fmla="*/ 1 w 2"/>
                  <a:gd name="T1" fmla="*/ 26 h 26"/>
                  <a:gd name="T2" fmla="*/ 0 w 2"/>
                  <a:gd name="T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26">
                    <a:moveTo>
                      <a:pt x="1" y="26"/>
                    </a:moveTo>
                    <a:cubicBezTo>
                      <a:pt x="2" y="17"/>
                      <a:pt x="1" y="8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/>
              <p:cNvSpPr>
                <a:spLocks/>
              </p:cNvSpPr>
              <p:nvPr/>
            </p:nvSpPr>
            <p:spPr bwMode="auto">
              <a:xfrm rot="18782788">
                <a:off x="9097879" y="4471205"/>
                <a:ext cx="3783" cy="52202"/>
              </a:xfrm>
              <a:custGeom>
                <a:avLst/>
                <a:gdLst>
                  <a:gd name="T0" fmla="*/ 0 w 1"/>
                  <a:gd name="T1" fmla="*/ 0 h 14"/>
                  <a:gd name="T2" fmla="*/ 1 w 1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4">
                    <a:moveTo>
                      <a:pt x="0" y="0"/>
                    </a:moveTo>
                    <a:cubicBezTo>
                      <a:pt x="0" y="5"/>
                      <a:pt x="1" y="9"/>
                      <a:pt x="1" y="14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/>
              <p:cNvSpPr>
                <a:spLocks/>
              </p:cNvSpPr>
              <p:nvPr/>
            </p:nvSpPr>
            <p:spPr bwMode="auto">
              <a:xfrm rot="18782788">
                <a:off x="9156659" y="4456299"/>
                <a:ext cx="14374" cy="25723"/>
              </a:xfrm>
              <a:custGeom>
                <a:avLst/>
                <a:gdLst>
                  <a:gd name="T0" fmla="*/ 0 w 4"/>
                  <a:gd name="T1" fmla="*/ 7 h 7"/>
                  <a:gd name="T2" fmla="*/ 4 w 4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cubicBezTo>
                      <a:pt x="2" y="5"/>
                      <a:pt x="4" y="3"/>
                      <a:pt x="4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/>
              <p:cNvSpPr>
                <a:spLocks/>
              </p:cNvSpPr>
              <p:nvPr/>
            </p:nvSpPr>
            <p:spPr bwMode="auto">
              <a:xfrm rot="18782788">
                <a:off x="9219642" y="4403986"/>
                <a:ext cx="37071" cy="47663"/>
              </a:xfrm>
              <a:custGeom>
                <a:avLst/>
                <a:gdLst>
                  <a:gd name="T0" fmla="*/ 0 w 10"/>
                  <a:gd name="T1" fmla="*/ 13 h 13"/>
                  <a:gd name="T2" fmla="*/ 10 w 10"/>
                  <a:gd name="T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3">
                    <a:moveTo>
                      <a:pt x="0" y="13"/>
                    </a:moveTo>
                    <a:cubicBezTo>
                      <a:pt x="3" y="8"/>
                      <a:pt x="6" y="4"/>
                      <a:pt x="1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/>
              <p:cNvSpPr>
                <a:spLocks/>
              </p:cNvSpPr>
              <p:nvPr/>
            </p:nvSpPr>
            <p:spPr bwMode="auto">
              <a:xfrm rot="18782788">
                <a:off x="9319411" y="4417616"/>
                <a:ext cx="25723" cy="29506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cubicBezTo>
                      <a:pt x="2" y="5"/>
                      <a:pt x="5" y="3"/>
                      <a:pt x="7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/>
              <p:cNvSpPr>
                <a:spLocks/>
              </p:cNvSpPr>
              <p:nvPr/>
            </p:nvSpPr>
            <p:spPr bwMode="auto">
              <a:xfrm rot="18782788">
                <a:off x="9375737" y="4409201"/>
                <a:ext cx="47663" cy="21940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5" y="5"/>
                      <a:pt x="9" y="3"/>
                      <a:pt x="13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/>
              <p:cNvSpPr>
                <a:spLocks/>
              </p:cNvSpPr>
              <p:nvPr/>
            </p:nvSpPr>
            <p:spPr bwMode="auto">
              <a:xfrm rot="18782788">
                <a:off x="9455131" y="4444994"/>
                <a:ext cx="47663" cy="7565"/>
              </a:xfrm>
              <a:custGeom>
                <a:avLst/>
                <a:gdLst>
                  <a:gd name="T0" fmla="*/ 0 w 13"/>
                  <a:gd name="T1" fmla="*/ 2 h 2"/>
                  <a:gd name="T2" fmla="*/ 13 w 13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2">
                    <a:moveTo>
                      <a:pt x="0" y="2"/>
                    </a:moveTo>
                    <a:cubicBezTo>
                      <a:pt x="4" y="1"/>
                      <a:pt x="9" y="0"/>
                      <a:pt x="13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/>
              <p:cNvSpPr>
                <a:spLocks/>
              </p:cNvSpPr>
              <p:nvPr/>
            </p:nvSpPr>
            <p:spPr bwMode="auto">
              <a:xfrm rot="18782788">
                <a:off x="9520761" y="4462188"/>
                <a:ext cx="37071" cy="11348"/>
              </a:xfrm>
              <a:custGeom>
                <a:avLst/>
                <a:gdLst>
                  <a:gd name="T0" fmla="*/ 0 w 10"/>
                  <a:gd name="T1" fmla="*/ 3 h 3"/>
                  <a:gd name="T2" fmla="*/ 10 w 10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3">
                    <a:moveTo>
                      <a:pt x="0" y="3"/>
                    </a:moveTo>
                    <a:cubicBezTo>
                      <a:pt x="4" y="3"/>
                      <a:pt x="7" y="2"/>
                      <a:pt x="10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/>
              <p:cNvSpPr>
                <a:spLocks/>
              </p:cNvSpPr>
              <p:nvPr/>
            </p:nvSpPr>
            <p:spPr bwMode="auto">
              <a:xfrm rot="18782788">
                <a:off x="9059657" y="4562177"/>
                <a:ext cx="10591" cy="25723"/>
              </a:xfrm>
              <a:custGeom>
                <a:avLst/>
                <a:gdLst>
                  <a:gd name="T0" fmla="*/ 0 w 3"/>
                  <a:gd name="T1" fmla="*/ 0 h 7"/>
                  <a:gd name="T2" fmla="*/ 3 w 3"/>
                  <a:gd name="T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cubicBezTo>
                      <a:pt x="1" y="2"/>
                      <a:pt x="2" y="5"/>
                      <a:pt x="3" y="7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/>
              <p:cNvSpPr>
                <a:spLocks/>
              </p:cNvSpPr>
              <p:nvPr/>
            </p:nvSpPr>
            <p:spPr bwMode="auto">
              <a:xfrm rot="18782788">
                <a:off x="9006211" y="4607734"/>
                <a:ext cx="43880" cy="52202"/>
              </a:xfrm>
              <a:custGeom>
                <a:avLst/>
                <a:gdLst>
                  <a:gd name="T0" fmla="*/ 0 w 12"/>
                  <a:gd name="T1" fmla="*/ 0 h 14"/>
                  <a:gd name="T2" fmla="*/ 12 w 12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4">
                    <a:moveTo>
                      <a:pt x="0" y="0"/>
                    </a:moveTo>
                    <a:cubicBezTo>
                      <a:pt x="4" y="5"/>
                      <a:pt x="8" y="9"/>
                      <a:pt x="12" y="14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/>
              <p:cNvSpPr>
                <a:spLocks/>
              </p:cNvSpPr>
              <p:nvPr/>
            </p:nvSpPr>
            <p:spPr bwMode="auto">
              <a:xfrm rot="18782788">
                <a:off x="9027883" y="4717068"/>
                <a:ext cx="25723" cy="22697"/>
              </a:xfrm>
              <a:custGeom>
                <a:avLst/>
                <a:gdLst>
                  <a:gd name="T0" fmla="*/ 0 w 7"/>
                  <a:gd name="T1" fmla="*/ 0 h 6"/>
                  <a:gd name="T2" fmla="*/ 7 w 7"/>
                  <a:gd name="T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cubicBezTo>
                      <a:pt x="2" y="2"/>
                      <a:pt x="5" y="4"/>
                      <a:pt x="7" y="6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/>
              <p:cNvSpPr>
                <a:spLocks/>
              </p:cNvSpPr>
              <p:nvPr/>
            </p:nvSpPr>
            <p:spPr bwMode="auto">
              <a:xfrm rot="18782788">
                <a:off x="9010980" y="4784321"/>
                <a:ext cx="55229" cy="44637"/>
              </a:xfrm>
              <a:custGeom>
                <a:avLst/>
                <a:gdLst>
                  <a:gd name="T0" fmla="*/ 0 w 15"/>
                  <a:gd name="T1" fmla="*/ 0 h 12"/>
                  <a:gd name="T2" fmla="*/ 15 w 15"/>
                  <a:gd name="T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" h="12">
                    <a:moveTo>
                      <a:pt x="0" y="0"/>
                    </a:moveTo>
                    <a:cubicBezTo>
                      <a:pt x="5" y="4"/>
                      <a:pt x="10" y="8"/>
                      <a:pt x="15" y="12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/>
              <p:cNvSpPr>
                <a:spLocks/>
              </p:cNvSpPr>
              <p:nvPr/>
            </p:nvSpPr>
            <p:spPr bwMode="auto">
              <a:xfrm rot="18782788">
                <a:off x="9058376" y="4867528"/>
                <a:ext cx="25723" cy="18914"/>
              </a:xfrm>
              <a:custGeom>
                <a:avLst/>
                <a:gdLst>
                  <a:gd name="T0" fmla="*/ 0 w 7"/>
                  <a:gd name="T1" fmla="*/ 0 h 5"/>
                  <a:gd name="T2" fmla="*/ 7 w 7"/>
                  <a:gd name="T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3" y="1"/>
                      <a:pt x="5" y="3"/>
                      <a:pt x="7" y="5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/>
              <p:cNvSpPr>
                <a:spLocks/>
              </p:cNvSpPr>
              <p:nvPr/>
            </p:nvSpPr>
            <p:spPr bwMode="auto">
              <a:xfrm rot="18782788">
                <a:off x="9081642" y="4955408"/>
                <a:ext cx="62794" cy="3026"/>
              </a:xfrm>
              <a:custGeom>
                <a:avLst/>
                <a:gdLst>
                  <a:gd name="T0" fmla="*/ 0 w 17"/>
                  <a:gd name="T1" fmla="*/ 0 h 1"/>
                  <a:gd name="T2" fmla="*/ 17 w 17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cubicBezTo>
                      <a:pt x="6" y="0"/>
                      <a:pt x="11" y="0"/>
                      <a:pt x="17" y="1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4" name="组合 243"/>
            <p:cNvGrpSpPr>
              <a:grpSpLocks noChangeAspect="1"/>
            </p:cNvGrpSpPr>
            <p:nvPr/>
          </p:nvGrpSpPr>
          <p:grpSpPr>
            <a:xfrm>
              <a:off x="63913" y="5747223"/>
              <a:ext cx="676688" cy="881145"/>
              <a:chOff x="6836820" y="3392434"/>
              <a:chExt cx="1837217" cy="2392320"/>
            </a:xfrm>
          </p:grpSpPr>
          <p:sp>
            <p:nvSpPr>
              <p:cNvPr id="245" name="任意多边形: 形状 244"/>
              <p:cNvSpPr/>
              <p:nvPr/>
            </p:nvSpPr>
            <p:spPr>
              <a:xfrm>
                <a:off x="6836820" y="3392434"/>
                <a:ext cx="1837217" cy="2392320"/>
              </a:xfrm>
              <a:custGeom>
                <a:avLst/>
                <a:gdLst>
                  <a:gd name="connsiteX0" fmla="*/ 1253788 w 1837217"/>
                  <a:gd name="connsiteY0" fmla="*/ 0 h 2392320"/>
                  <a:gd name="connsiteX1" fmla="*/ 1837218 w 1837217"/>
                  <a:gd name="connsiteY1" fmla="*/ 2392321 h 2392320"/>
                  <a:gd name="connsiteX2" fmla="*/ 0 w 1837217"/>
                  <a:gd name="connsiteY2" fmla="*/ 1880617 h 2392320"/>
                  <a:gd name="connsiteX3" fmla="*/ 1253788 w 1837217"/>
                  <a:gd name="connsiteY3" fmla="*/ 0 h 2392320"/>
                  <a:gd name="connsiteX4" fmla="*/ 1044433 w 1837217"/>
                  <a:gd name="connsiteY4" fmla="*/ 1074609 h 2392320"/>
                  <a:gd name="connsiteX5" fmla="*/ 611951 w 1837217"/>
                  <a:gd name="connsiteY5" fmla="*/ 1723311 h 2392320"/>
                  <a:gd name="connsiteX6" fmla="*/ 1245679 w 1837217"/>
                  <a:gd name="connsiteY6" fmla="*/ 1899820 h 2392320"/>
                  <a:gd name="connsiteX7" fmla="*/ 1044433 w 1837217"/>
                  <a:gd name="connsiteY7" fmla="*/ 1074609 h 2392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7217" h="2392320">
                    <a:moveTo>
                      <a:pt x="1253788" y="0"/>
                    </a:moveTo>
                    <a:lnTo>
                      <a:pt x="1837218" y="2392321"/>
                    </a:lnTo>
                    <a:lnTo>
                      <a:pt x="0" y="1880617"/>
                    </a:lnTo>
                    <a:lnTo>
                      <a:pt x="1253788" y="0"/>
                    </a:lnTo>
                    <a:close/>
                    <a:moveTo>
                      <a:pt x="1044433" y="1074609"/>
                    </a:moveTo>
                    <a:lnTo>
                      <a:pt x="611951" y="1723311"/>
                    </a:lnTo>
                    <a:lnTo>
                      <a:pt x="1245679" y="1899820"/>
                    </a:lnTo>
                    <a:lnTo>
                      <a:pt x="1044433" y="107460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0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46" name="组合 245"/>
              <p:cNvGrpSpPr/>
              <p:nvPr/>
            </p:nvGrpSpPr>
            <p:grpSpPr>
              <a:xfrm>
                <a:off x="7884820" y="3583385"/>
                <a:ext cx="194444" cy="131746"/>
                <a:chOff x="7884820" y="3583385"/>
                <a:chExt cx="194444" cy="131746"/>
              </a:xfrm>
              <a:solidFill>
                <a:srgbClr val="FFD394"/>
              </a:solidFill>
            </p:grpSpPr>
            <p:sp>
              <p:nvSpPr>
                <p:cNvPr id="302" name="任意多边形: 形状 301"/>
                <p:cNvSpPr/>
                <p:nvPr/>
              </p:nvSpPr>
              <p:spPr>
                <a:xfrm>
                  <a:off x="7953875" y="3583385"/>
                  <a:ext cx="125388" cy="46440"/>
                </a:xfrm>
                <a:custGeom>
                  <a:avLst/>
                  <a:gdLst>
                    <a:gd name="connsiteX0" fmla="*/ 0 w 125388"/>
                    <a:gd name="connsiteY0" fmla="*/ 14144 h 46440"/>
                    <a:gd name="connsiteX1" fmla="*/ 115957 w 125388"/>
                    <a:gd name="connsiteY1" fmla="*/ 46441 h 46440"/>
                    <a:gd name="connsiteX2" fmla="*/ 125389 w 125388"/>
                    <a:gd name="connsiteY2" fmla="*/ 32297 h 46440"/>
                    <a:gd name="connsiteX3" fmla="*/ 9432 w 125388"/>
                    <a:gd name="connsiteY3" fmla="*/ 0 h 4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8" h="46440">
                      <a:moveTo>
                        <a:pt x="0" y="14144"/>
                      </a:moveTo>
                      <a:lnTo>
                        <a:pt x="115957" y="46441"/>
                      </a:lnTo>
                      <a:lnTo>
                        <a:pt x="125389" y="32297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/>
                <p:cNvSpPr/>
                <p:nvPr/>
              </p:nvSpPr>
              <p:spPr>
                <a:xfrm>
                  <a:off x="7930857" y="3617917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5 w 59745"/>
                    <a:gd name="connsiteY2" fmla="*/ 14015 h 28158"/>
                    <a:gd name="connsiteX3" fmla="*/ 9432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5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: 形状 303"/>
                <p:cNvSpPr/>
                <p:nvPr/>
              </p:nvSpPr>
              <p:spPr>
                <a:xfrm>
                  <a:off x="7907838" y="3652441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6 w 59745"/>
                    <a:gd name="connsiteY2" fmla="*/ 14015 h 28158"/>
                    <a:gd name="connsiteX3" fmla="*/ 9432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6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/>
                <p:cNvSpPr/>
                <p:nvPr/>
              </p:nvSpPr>
              <p:spPr>
                <a:xfrm>
                  <a:off x="7884820" y="3686973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5 w 59745"/>
                    <a:gd name="connsiteY2" fmla="*/ 14015 h 28158"/>
                    <a:gd name="connsiteX3" fmla="*/ 9423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5" y="14015"/>
                      </a:lnTo>
                      <a:lnTo>
                        <a:pt x="9423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7" name="组合 246"/>
              <p:cNvGrpSpPr/>
              <p:nvPr/>
            </p:nvGrpSpPr>
            <p:grpSpPr>
              <a:xfrm>
                <a:off x="7787944" y="3728686"/>
                <a:ext cx="194444" cy="131746"/>
                <a:chOff x="7787944" y="3728686"/>
                <a:chExt cx="194444" cy="131746"/>
              </a:xfrm>
              <a:solidFill>
                <a:srgbClr val="FFD394"/>
              </a:solidFill>
            </p:grpSpPr>
            <p:sp>
              <p:nvSpPr>
                <p:cNvPr id="298" name="任意多边形: 形状 297"/>
                <p:cNvSpPr/>
                <p:nvPr/>
              </p:nvSpPr>
              <p:spPr>
                <a:xfrm>
                  <a:off x="7857008" y="3728686"/>
                  <a:ext cx="125380" cy="46440"/>
                </a:xfrm>
                <a:custGeom>
                  <a:avLst/>
                  <a:gdLst>
                    <a:gd name="connsiteX0" fmla="*/ 0 w 125380"/>
                    <a:gd name="connsiteY0" fmla="*/ 14144 h 46440"/>
                    <a:gd name="connsiteX1" fmla="*/ 115957 w 125380"/>
                    <a:gd name="connsiteY1" fmla="*/ 46441 h 46440"/>
                    <a:gd name="connsiteX2" fmla="*/ 125380 w 125380"/>
                    <a:gd name="connsiteY2" fmla="*/ 32297 h 46440"/>
                    <a:gd name="connsiteX3" fmla="*/ 9423 w 125380"/>
                    <a:gd name="connsiteY3" fmla="*/ 0 h 4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0" h="46440">
                      <a:moveTo>
                        <a:pt x="0" y="14144"/>
                      </a:moveTo>
                      <a:lnTo>
                        <a:pt x="115957" y="46441"/>
                      </a:lnTo>
                      <a:lnTo>
                        <a:pt x="125380" y="32297"/>
                      </a:lnTo>
                      <a:lnTo>
                        <a:pt x="9423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任意多边形: 形状 298"/>
                <p:cNvSpPr/>
                <p:nvPr/>
              </p:nvSpPr>
              <p:spPr>
                <a:xfrm>
                  <a:off x="7833989" y="3763218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6 w 59745"/>
                    <a:gd name="connsiteY2" fmla="*/ 14015 h 28158"/>
                    <a:gd name="connsiteX3" fmla="*/ 9424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6" y="14015"/>
                      </a:lnTo>
                      <a:lnTo>
                        <a:pt x="9424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" name="任意多边形: 形状 299"/>
                <p:cNvSpPr/>
                <p:nvPr/>
              </p:nvSpPr>
              <p:spPr>
                <a:xfrm>
                  <a:off x="7810971" y="3797742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5 w 59745"/>
                    <a:gd name="connsiteY2" fmla="*/ 14023 h 28158"/>
                    <a:gd name="connsiteX3" fmla="*/ 9423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5" y="14023"/>
                      </a:lnTo>
                      <a:lnTo>
                        <a:pt x="9423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: 形状 300"/>
                <p:cNvSpPr/>
                <p:nvPr/>
              </p:nvSpPr>
              <p:spPr>
                <a:xfrm>
                  <a:off x="7787944" y="3832274"/>
                  <a:ext cx="59753" cy="28158"/>
                </a:xfrm>
                <a:custGeom>
                  <a:avLst/>
                  <a:gdLst>
                    <a:gd name="connsiteX0" fmla="*/ 0 w 59753"/>
                    <a:gd name="connsiteY0" fmla="*/ 14144 h 28158"/>
                    <a:gd name="connsiteX1" fmla="*/ 50322 w 59753"/>
                    <a:gd name="connsiteY1" fmla="*/ 28158 h 28158"/>
                    <a:gd name="connsiteX2" fmla="*/ 59753 w 59753"/>
                    <a:gd name="connsiteY2" fmla="*/ 14015 h 28158"/>
                    <a:gd name="connsiteX3" fmla="*/ 9432 w 59753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53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8" name="组合 247"/>
              <p:cNvGrpSpPr/>
              <p:nvPr/>
            </p:nvGrpSpPr>
            <p:grpSpPr>
              <a:xfrm>
                <a:off x="7695321" y="3867629"/>
                <a:ext cx="194444" cy="131738"/>
                <a:chOff x="7695321" y="3867629"/>
                <a:chExt cx="194444" cy="131738"/>
              </a:xfrm>
              <a:solidFill>
                <a:srgbClr val="FFD394"/>
              </a:solidFill>
            </p:grpSpPr>
            <p:sp>
              <p:nvSpPr>
                <p:cNvPr id="294" name="任意多边形: 形状 293"/>
                <p:cNvSpPr/>
                <p:nvPr/>
              </p:nvSpPr>
              <p:spPr>
                <a:xfrm>
                  <a:off x="7764377" y="3867629"/>
                  <a:ext cx="125388" cy="46432"/>
                </a:xfrm>
                <a:custGeom>
                  <a:avLst/>
                  <a:gdLst>
                    <a:gd name="connsiteX0" fmla="*/ 0 w 125388"/>
                    <a:gd name="connsiteY0" fmla="*/ 14136 h 46432"/>
                    <a:gd name="connsiteX1" fmla="*/ 115957 w 125388"/>
                    <a:gd name="connsiteY1" fmla="*/ 46433 h 46432"/>
                    <a:gd name="connsiteX2" fmla="*/ 125389 w 125388"/>
                    <a:gd name="connsiteY2" fmla="*/ 32297 h 46432"/>
                    <a:gd name="connsiteX3" fmla="*/ 9432 w 125388"/>
                    <a:gd name="connsiteY3" fmla="*/ 0 h 4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8" h="46432">
                      <a:moveTo>
                        <a:pt x="0" y="14136"/>
                      </a:moveTo>
                      <a:lnTo>
                        <a:pt x="115957" y="46433"/>
                      </a:lnTo>
                      <a:lnTo>
                        <a:pt x="125389" y="32297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/>
                <p:cNvSpPr/>
                <p:nvPr/>
              </p:nvSpPr>
              <p:spPr>
                <a:xfrm>
                  <a:off x="7741358" y="3902153"/>
                  <a:ext cx="59753" cy="28158"/>
                </a:xfrm>
                <a:custGeom>
                  <a:avLst/>
                  <a:gdLst>
                    <a:gd name="connsiteX0" fmla="*/ 0 w 59753"/>
                    <a:gd name="connsiteY0" fmla="*/ 14144 h 28158"/>
                    <a:gd name="connsiteX1" fmla="*/ 50322 w 59753"/>
                    <a:gd name="connsiteY1" fmla="*/ 28158 h 28158"/>
                    <a:gd name="connsiteX2" fmla="*/ 59753 w 59753"/>
                    <a:gd name="connsiteY2" fmla="*/ 14015 h 28158"/>
                    <a:gd name="connsiteX3" fmla="*/ 9432 w 59753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53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/>
                <p:cNvSpPr/>
                <p:nvPr/>
              </p:nvSpPr>
              <p:spPr>
                <a:xfrm>
                  <a:off x="7718339" y="3936685"/>
                  <a:ext cx="59753" cy="28158"/>
                </a:xfrm>
                <a:custGeom>
                  <a:avLst/>
                  <a:gdLst>
                    <a:gd name="connsiteX0" fmla="*/ 0 w 59753"/>
                    <a:gd name="connsiteY0" fmla="*/ 14144 h 28158"/>
                    <a:gd name="connsiteX1" fmla="*/ 50322 w 59753"/>
                    <a:gd name="connsiteY1" fmla="*/ 28158 h 28158"/>
                    <a:gd name="connsiteX2" fmla="*/ 59753 w 59753"/>
                    <a:gd name="connsiteY2" fmla="*/ 14015 h 28158"/>
                    <a:gd name="connsiteX3" fmla="*/ 9432 w 59753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53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任意多边形: 形状 296"/>
                <p:cNvSpPr/>
                <p:nvPr/>
              </p:nvSpPr>
              <p:spPr>
                <a:xfrm>
                  <a:off x="7695321" y="3971209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5 w 59745"/>
                    <a:gd name="connsiteY2" fmla="*/ 14015 h 28158"/>
                    <a:gd name="connsiteX3" fmla="*/ 9423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5" y="14015"/>
                      </a:lnTo>
                      <a:lnTo>
                        <a:pt x="9423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9" name="组合 248"/>
              <p:cNvGrpSpPr/>
              <p:nvPr/>
            </p:nvGrpSpPr>
            <p:grpSpPr>
              <a:xfrm>
                <a:off x="7598453" y="4012930"/>
                <a:ext cx="194436" cy="131738"/>
                <a:chOff x="7598453" y="4012930"/>
                <a:chExt cx="194436" cy="131738"/>
              </a:xfrm>
              <a:solidFill>
                <a:srgbClr val="FFD394"/>
              </a:solidFill>
            </p:grpSpPr>
            <p:sp>
              <p:nvSpPr>
                <p:cNvPr id="290" name="任意多边形: 形状 289"/>
                <p:cNvSpPr/>
                <p:nvPr/>
              </p:nvSpPr>
              <p:spPr>
                <a:xfrm>
                  <a:off x="7667510" y="4012930"/>
                  <a:ext cx="125380" cy="46432"/>
                </a:xfrm>
                <a:custGeom>
                  <a:avLst/>
                  <a:gdLst>
                    <a:gd name="connsiteX0" fmla="*/ 0 w 125380"/>
                    <a:gd name="connsiteY0" fmla="*/ 14136 h 46432"/>
                    <a:gd name="connsiteX1" fmla="*/ 115957 w 125380"/>
                    <a:gd name="connsiteY1" fmla="*/ 46433 h 46432"/>
                    <a:gd name="connsiteX2" fmla="*/ 125380 w 125380"/>
                    <a:gd name="connsiteY2" fmla="*/ 32297 h 46432"/>
                    <a:gd name="connsiteX3" fmla="*/ 9423 w 125380"/>
                    <a:gd name="connsiteY3" fmla="*/ 0 h 4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0" h="46432">
                      <a:moveTo>
                        <a:pt x="0" y="14136"/>
                      </a:moveTo>
                      <a:lnTo>
                        <a:pt x="115957" y="46433"/>
                      </a:lnTo>
                      <a:lnTo>
                        <a:pt x="125380" y="32297"/>
                      </a:lnTo>
                      <a:lnTo>
                        <a:pt x="9423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/>
                <p:cNvSpPr/>
                <p:nvPr/>
              </p:nvSpPr>
              <p:spPr>
                <a:xfrm>
                  <a:off x="7644491" y="4047454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6 w 59745"/>
                    <a:gd name="connsiteY2" fmla="*/ 14015 h 28158"/>
                    <a:gd name="connsiteX3" fmla="*/ 9424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6" y="14015"/>
                      </a:lnTo>
                      <a:lnTo>
                        <a:pt x="9424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/>
                <p:cNvSpPr/>
                <p:nvPr/>
              </p:nvSpPr>
              <p:spPr>
                <a:xfrm>
                  <a:off x="7621472" y="4081986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5 w 59745"/>
                    <a:gd name="connsiteY2" fmla="*/ 14015 h 28158"/>
                    <a:gd name="connsiteX3" fmla="*/ 9423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5" y="14015"/>
                      </a:lnTo>
                      <a:lnTo>
                        <a:pt x="9423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/>
                <p:cNvSpPr/>
                <p:nvPr/>
              </p:nvSpPr>
              <p:spPr>
                <a:xfrm>
                  <a:off x="7598453" y="4116510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14 w 59745"/>
                    <a:gd name="connsiteY1" fmla="*/ 28158 h 28158"/>
                    <a:gd name="connsiteX2" fmla="*/ 59746 w 59745"/>
                    <a:gd name="connsiteY2" fmla="*/ 14015 h 28158"/>
                    <a:gd name="connsiteX3" fmla="*/ 9424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14" y="28158"/>
                      </a:lnTo>
                      <a:lnTo>
                        <a:pt x="59746" y="14015"/>
                      </a:lnTo>
                      <a:lnTo>
                        <a:pt x="9424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0" name="组合 249"/>
              <p:cNvGrpSpPr/>
              <p:nvPr/>
            </p:nvGrpSpPr>
            <p:grpSpPr>
              <a:xfrm>
                <a:off x="7505822" y="4151865"/>
                <a:ext cx="194444" cy="131738"/>
                <a:chOff x="7505822" y="4151865"/>
                <a:chExt cx="194444" cy="131738"/>
              </a:xfrm>
              <a:solidFill>
                <a:srgbClr val="FFD394"/>
              </a:solidFill>
            </p:grpSpPr>
            <p:sp>
              <p:nvSpPr>
                <p:cNvPr id="286" name="任意多边形: 形状 285"/>
                <p:cNvSpPr/>
                <p:nvPr/>
              </p:nvSpPr>
              <p:spPr>
                <a:xfrm>
                  <a:off x="7574878" y="4151865"/>
                  <a:ext cx="125388" cy="46440"/>
                </a:xfrm>
                <a:custGeom>
                  <a:avLst/>
                  <a:gdLst>
                    <a:gd name="connsiteX0" fmla="*/ 0 w 125388"/>
                    <a:gd name="connsiteY0" fmla="*/ 14144 h 46440"/>
                    <a:gd name="connsiteX1" fmla="*/ 115957 w 125388"/>
                    <a:gd name="connsiteY1" fmla="*/ 46441 h 46440"/>
                    <a:gd name="connsiteX2" fmla="*/ 125389 w 125388"/>
                    <a:gd name="connsiteY2" fmla="*/ 32297 h 46440"/>
                    <a:gd name="connsiteX3" fmla="*/ 9432 w 125388"/>
                    <a:gd name="connsiteY3" fmla="*/ 0 h 4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8" h="46440">
                      <a:moveTo>
                        <a:pt x="0" y="14144"/>
                      </a:moveTo>
                      <a:lnTo>
                        <a:pt x="115957" y="46441"/>
                      </a:lnTo>
                      <a:lnTo>
                        <a:pt x="125389" y="32297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286"/>
                <p:cNvSpPr/>
                <p:nvPr/>
              </p:nvSpPr>
              <p:spPr>
                <a:xfrm>
                  <a:off x="7551860" y="4186397"/>
                  <a:ext cx="59753" cy="28149"/>
                </a:xfrm>
                <a:custGeom>
                  <a:avLst/>
                  <a:gdLst>
                    <a:gd name="connsiteX0" fmla="*/ 0 w 59753"/>
                    <a:gd name="connsiteY0" fmla="*/ 14135 h 28149"/>
                    <a:gd name="connsiteX1" fmla="*/ 50322 w 59753"/>
                    <a:gd name="connsiteY1" fmla="*/ 28150 h 28149"/>
                    <a:gd name="connsiteX2" fmla="*/ 59753 w 59753"/>
                    <a:gd name="connsiteY2" fmla="*/ 14015 h 28149"/>
                    <a:gd name="connsiteX3" fmla="*/ 9432 w 59753"/>
                    <a:gd name="connsiteY3" fmla="*/ 0 h 28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49">
                      <a:moveTo>
                        <a:pt x="0" y="14135"/>
                      </a:moveTo>
                      <a:lnTo>
                        <a:pt x="50322" y="28150"/>
                      </a:lnTo>
                      <a:lnTo>
                        <a:pt x="59753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287"/>
                <p:cNvSpPr/>
                <p:nvPr/>
              </p:nvSpPr>
              <p:spPr>
                <a:xfrm>
                  <a:off x="7528841" y="4220921"/>
                  <a:ext cx="59753" cy="28158"/>
                </a:xfrm>
                <a:custGeom>
                  <a:avLst/>
                  <a:gdLst>
                    <a:gd name="connsiteX0" fmla="*/ 0 w 59753"/>
                    <a:gd name="connsiteY0" fmla="*/ 14144 h 28158"/>
                    <a:gd name="connsiteX1" fmla="*/ 50322 w 59753"/>
                    <a:gd name="connsiteY1" fmla="*/ 28158 h 28158"/>
                    <a:gd name="connsiteX2" fmla="*/ 59753 w 59753"/>
                    <a:gd name="connsiteY2" fmla="*/ 14015 h 28158"/>
                    <a:gd name="connsiteX3" fmla="*/ 9432 w 59753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53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/>
                <p:cNvSpPr/>
                <p:nvPr/>
              </p:nvSpPr>
              <p:spPr>
                <a:xfrm>
                  <a:off x="7505822" y="4255453"/>
                  <a:ext cx="59745" cy="28150"/>
                </a:xfrm>
                <a:custGeom>
                  <a:avLst/>
                  <a:gdLst>
                    <a:gd name="connsiteX0" fmla="*/ 0 w 59745"/>
                    <a:gd name="connsiteY0" fmla="*/ 14136 h 28150"/>
                    <a:gd name="connsiteX1" fmla="*/ 50322 w 59745"/>
                    <a:gd name="connsiteY1" fmla="*/ 28150 h 28150"/>
                    <a:gd name="connsiteX2" fmla="*/ 59745 w 59745"/>
                    <a:gd name="connsiteY2" fmla="*/ 14015 h 28150"/>
                    <a:gd name="connsiteX3" fmla="*/ 9431 w 59745"/>
                    <a:gd name="connsiteY3" fmla="*/ 0 h 2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0">
                      <a:moveTo>
                        <a:pt x="0" y="14136"/>
                      </a:moveTo>
                      <a:lnTo>
                        <a:pt x="50322" y="28150"/>
                      </a:lnTo>
                      <a:lnTo>
                        <a:pt x="59745" y="14015"/>
                      </a:lnTo>
                      <a:lnTo>
                        <a:pt x="9431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1" name="组合 250"/>
              <p:cNvGrpSpPr/>
              <p:nvPr/>
            </p:nvGrpSpPr>
            <p:grpSpPr>
              <a:xfrm>
                <a:off x="7408955" y="4297166"/>
                <a:ext cx="194436" cy="131746"/>
                <a:chOff x="7408955" y="4297166"/>
                <a:chExt cx="194436" cy="131746"/>
              </a:xfrm>
              <a:solidFill>
                <a:srgbClr val="FFD394"/>
              </a:solidFill>
            </p:grpSpPr>
            <p:sp>
              <p:nvSpPr>
                <p:cNvPr id="282" name="任意多边形: 形状 281"/>
                <p:cNvSpPr/>
                <p:nvPr/>
              </p:nvSpPr>
              <p:spPr>
                <a:xfrm>
                  <a:off x="7478011" y="4297166"/>
                  <a:ext cx="125380" cy="46440"/>
                </a:xfrm>
                <a:custGeom>
                  <a:avLst/>
                  <a:gdLst>
                    <a:gd name="connsiteX0" fmla="*/ 0 w 125380"/>
                    <a:gd name="connsiteY0" fmla="*/ 14144 h 46440"/>
                    <a:gd name="connsiteX1" fmla="*/ 115957 w 125380"/>
                    <a:gd name="connsiteY1" fmla="*/ 46441 h 46440"/>
                    <a:gd name="connsiteX2" fmla="*/ 125380 w 125380"/>
                    <a:gd name="connsiteY2" fmla="*/ 32297 h 46440"/>
                    <a:gd name="connsiteX3" fmla="*/ 9423 w 125380"/>
                    <a:gd name="connsiteY3" fmla="*/ 0 h 4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0" h="46440">
                      <a:moveTo>
                        <a:pt x="0" y="14144"/>
                      </a:moveTo>
                      <a:lnTo>
                        <a:pt x="115957" y="46441"/>
                      </a:lnTo>
                      <a:lnTo>
                        <a:pt x="125380" y="32297"/>
                      </a:lnTo>
                      <a:lnTo>
                        <a:pt x="9423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/>
                <p:cNvSpPr/>
                <p:nvPr/>
              </p:nvSpPr>
              <p:spPr>
                <a:xfrm>
                  <a:off x="7454992" y="4331698"/>
                  <a:ext cx="59745" cy="28150"/>
                </a:xfrm>
                <a:custGeom>
                  <a:avLst/>
                  <a:gdLst>
                    <a:gd name="connsiteX0" fmla="*/ 0 w 59745"/>
                    <a:gd name="connsiteY0" fmla="*/ 14136 h 28150"/>
                    <a:gd name="connsiteX1" fmla="*/ 50322 w 59745"/>
                    <a:gd name="connsiteY1" fmla="*/ 28150 h 28150"/>
                    <a:gd name="connsiteX2" fmla="*/ 59746 w 59745"/>
                    <a:gd name="connsiteY2" fmla="*/ 14015 h 28150"/>
                    <a:gd name="connsiteX3" fmla="*/ 9424 w 59745"/>
                    <a:gd name="connsiteY3" fmla="*/ 0 h 2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0">
                      <a:moveTo>
                        <a:pt x="0" y="14136"/>
                      </a:moveTo>
                      <a:lnTo>
                        <a:pt x="50322" y="28150"/>
                      </a:lnTo>
                      <a:lnTo>
                        <a:pt x="59746" y="14015"/>
                      </a:lnTo>
                      <a:lnTo>
                        <a:pt x="9424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/>
                <p:cNvSpPr/>
                <p:nvPr/>
              </p:nvSpPr>
              <p:spPr>
                <a:xfrm>
                  <a:off x="7431974" y="4366222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5 w 59745"/>
                    <a:gd name="connsiteY2" fmla="*/ 14015 h 28158"/>
                    <a:gd name="connsiteX3" fmla="*/ 9423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5" y="14015"/>
                      </a:lnTo>
                      <a:lnTo>
                        <a:pt x="9423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/>
                <p:cNvSpPr/>
                <p:nvPr/>
              </p:nvSpPr>
              <p:spPr>
                <a:xfrm>
                  <a:off x="7408955" y="4400754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35 h 28158"/>
                    <a:gd name="connsiteX1" fmla="*/ 50322 w 59745"/>
                    <a:gd name="connsiteY1" fmla="*/ 28158 h 28158"/>
                    <a:gd name="connsiteX2" fmla="*/ 59746 w 59745"/>
                    <a:gd name="connsiteY2" fmla="*/ 14015 h 28158"/>
                    <a:gd name="connsiteX3" fmla="*/ 9424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35"/>
                      </a:moveTo>
                      <a:lnTo>
                        <a:pt x="50322" y="28158"/>
                      </a:lnTo>
                      <a:lnTo>
                        <a:pt x="59746" y="14015"/>
                      </a:lnTo>
                      <a:lnTo>
                        <a:pt x="9424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2" name="组合 251"/>
              <p:cNvGrpSpPr/>
              <p:nvPr/>
            </p:nvGrpSpPr>
            <p:grpSpPr>
              <a:xfrm>
                <a:off x="7316324" y="4436101"/>
                <a:ext cx="194444" cy="131746"/>
                <a:chOff x="7316324" y="4436101"/>
                <a:chExt cx="194444" cy="131746"/>
              </a:xfrm>
              <a:solidFill>
                <a:srgbClr val="FFD394"/>
              </a:solidFill>
            </p:grpSpPr>
            <p:sp>
              <p:nvSpPr>
                <p:cNvPr id="278" name="任意多边形: 形状 277"/>
                <p:cNvSpPr/>
                <p:nvPr/>
              </p:nvSpPr>
              <p:spPr>
                <a:xfrm>
                  <a:off x="7385379" y="4436101"/>
                  <a:ext cx="125388" cy="46440"/>
                </a:xfrm>
                <a:custGeom>
                  <a:avLst/>
                  <a:gdLst>
                    <a:gd name="connsiteX0" fmla="*/ 0 w 125388"/>
                    <a:gd name="connsiteY0" fmla="*/ 14144 h 46440"/>
                    <a:gd name="connsiteX1" fmla="*/ 115957 w 125388"/>
                    <a:gd name="connsiteY1" fmla="*/ 46441 h 46440"/>
                    <a:gd name="connsiteX2" fmla="*/ 125389 w 125388"/>
                    <a:gd name="connsiteY2" fmla="*/ 32297 h 46440"/>
                    <a:gd name="connsiteX3" fmla="*/ 9432 w 125388"/>
                    <a:gd name="connsiteY3" fmla="*/ 0 h 4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8" h="46440">
                      <a:moveTo>
                        <a:pt x="0" y="14144"/>
                      </a:moveTo>
                      <a:lnTo>
                        <a:pt x="115957" y="46441"/>
                      </a:lnTo>
                      <a:lnTo>
                        <a:pt x="125389" y="32297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/>
                <p:cNvSpPr/>
                <p:nvPr/>
              </p:nvSpPr>
              <p:spPr>
                <a:xfrm>
                  <a:off x="7362361" y="4470633"/>
                  <a:ext cx="59753" cy="28158"/>
                </a:xfrm>
                <a:custGeom>
                  <a:avLst/>
                  <a:gdLst>
                    <a:gd name="connsiteX0" fmla="*/ 0 w 59753"/>
                    <a:gd name="connsiteY0" fmla="*/ 14144 h 28158"/>
                    <a:gd name="connsiteX1" fmla="*/ 50322 w 59753"/>
                    <a:gd name="connsiteY1" fmla="*/ 28158 h 28158"/>
                    <a:gd name="connsiteX2" fmla="*/ 59753 w 59753"/>
                    <a:gd name="connsiteY2" fmla="*/ 14015 h 28158"/>
                    <a:gd name="connsiteX3" fmla="*/ 9432 w 59753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53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/>
                <p:cNvSpPr/>
                <p:nvPr/>
              </p:nvSpPr>
              <p:spPr>
                <a:xfrm>
                  <a:off x="7339342" y="4505165"/>
                  <a:ext cx="59753" cy="28150"/>
                </a:xfrm>
                <a:custGeom>
                  <a:avLst/>
                  <a:gdLst>
                    <a:gd name="connsiteX0" fmla="*/ 0 w 59753"/>
                    <a:gd name="connsiteY0" fmla="*/ 14136 h 28150"/>
                    <a:gd name="connsiteX1" fmla="*/ 50322 w 59753"/>
                    <a:gd name="connsiteY1" fmla="*/ 28150 h 28150"/>
                    <a:gd name="connsiteX2" fmla="*/ 59753 w 59753"/>
                    <a:gd name="connsiteY2" fmla="*/ 14015 h 28150"/>
                    <a:gd name="connsiteX3" fmla="*/ 9432 w 59753"/>
                    <a:gd name="connsiteY3" fmla="*/ 0 h 2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50">
                      <a:moveTo>
                        <a:pt x="0" y="14136"/>
                      </a:moveTo>
                      <a:lnTo>
                        <a:pt x="50322" y="28150"/>
                      </a:lnTo>
                      <a:lnTo>
                        <a:pt x="59753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/>
                <p:cNvSpPr/>
                <p:nvPr/>
              </p:nvSpPr>
              <p:spPr>
                <a:xfrm>
                  <a:off x="7316324" y="4539689"/>
                  <a:ext cx="59752" cy="28158"/>
                </a:xfrm>
                <a:custGeom>
                  <a:avLst/>
                  <a:gdLst>
                    <a:gd name="connsiteX0" fmla="*/ 0 w 59752"/>
                    <a:gd name="connsiteY0" fmla="*/ 14144 h 28158"/>
                    <a:gd name="connsiteX1" fmla="*/ 50322 w 59752"/>
                    <a:gd name="connsiteY1" fmla="*/ 28158 h 28158"/>
                    <a:gd name="connsiteX2" fmla="*/ 59753 w 59752"/>
                    <a:gd name="connsiteY2" fmla="*/ 14015 h 28158"/>
                    <a:gd name="connsiteX3" fmla="*/ 9431 w 59752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2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53" y="14015"/>
                      </a:lnTo>
                      <a:lnTo>
                        <a:pt x="9431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3" name="组合 252"/>
              <p:cNvGrpSpPr/>
              <p:nvPr/>
            </p:nvGrpSpPr>
            <p:grpSpPr>
              <a:xfrm>
                <a:off x="7219456" y="4581410"/>
                <a:ext cx="194444" cy="131738"/>
                <a:chOff x="7219456" y="4581410"/>
                <a:chExt cx="194444" cy="131738"/>
              </a:xfrm>
              <a:solidFill>
                <a:srgbClr val="FFD394"/>
              </a:solidFill>
            </p:grpSpPr>
            <p:sp>
              <p:nvSpPr>
                <p:cNvPr id="274" name="任意多边形: 形状 273"/>
                <p:cNvSpPr/>
                <p:nvPr/>
              </p:nvSpPr>
              <p:spPr>
                <a:xfrm>
                  <a:off x="7288512" y="4581410"/>
                  <a:ext cx="125388" cy="46432"/>
                </a:xfrm>
                <a:custGeom>
                  <a:avLst/>
                  <a:gdLst>
                    <a:gd name="connsiteX0" fmla="*/ 0 w 125388"/>
                    <a:gd name="connsiteY0" fmla="*/ 14136 h 46432"/>
                    <a:gd name="connsiteX1" fmla="*/ 115957 w 125388"/>
                    <a:gd name="connsiteY1" fmla="*/ 46433 h 46432"/>
                    <a:gd name="connsiteX2" fmla="*/ 125389 w 125388"/>
                    <a:gd name="connsiteY2" fmla="*/ 32289 h 46432"/>
                    <a:gd name="connsiteX3" fmla="*/ 9432 w 125388"/>
                    <a:gd name="connsiteY3" fmla="*/ 0 h 4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8" h="46432">
                      <a:moveTo>
                        <a:pt x="0" y="14136"/>
                      </a:moveTo>
                      <a:lnTo>
                        <a:pt x="115957" y="46433"/>
                      </a:lnTo>
                      <a:lnTo>
                        <a:pt x="125389" y="32289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/>
                <p:cNvSpPr/>
                <p:nvPr/>
              </p:nvSpPr>
              <p:spPr>
                <a:xfrm>
                  <a:off x="7265493" y="4615934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6 w 59745"/>
                    <a:gd name="connsiteY2" fmla="*/ 14015 h 28158"/>
                    <a:gd name="connsiteX3" fmla="*/ 9424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6" y="14015"/>
                      </a:lnTo>
                      <a:lnTo>
                        <a:pt x="9424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/>
                <p:cNvSpPr/>
                <p:nvPr/>
              </p:nvSpPr>
              <p:spPr>
                <a:xfrm>
                  <a:off x="7242475" y="4650466"/>
                  <a:ext cx="59745" cy="28149"/>
                </a:xfrm>
                <a:custGeom>
                  <a:avLst/>
                  <a:gdLst>
                    <a:gd name="connsiteX0" fmla="*/ 0 w 59745"/>
                    <a:gd name="connsiteY0" fmla="*/ 14135 h 28149"/>
                    <a:gd name="connsiteX1" fmla="*/ 50322 w 59745"/>
                    <a:gd name="connsiteY1" fmla="*/ 28150 h 28149"/>
                    <a:gd name="connsiteX2" fmla="*/ 59745 w 59745"/>
                    <a:gd name="connsiteY2" fmla="*/ 14015 h 28149"/>
                    <a:gd name="connsiteX3" fmla="*/ 9423 w 59745"/>
                    <a:gd name="connsiteY3" fmla="*/ 0 h 28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49">
                      <a:moveTo>
                        <a:pt x="0" y="14135"/>
                      </a:moveTo>
                      <a:lnTo>
                        <a:pt x="50322" y="28150"/>
                      </a:lnTo>
                      <a:lnTo>
                        <a:pt x="59745" y="14015"/>
                      </a:lnTo>
                      <a:lnTo>
                        <a:pt x="9423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/>
                <p:cNvSpPr/>
                <p:nvPr/>
              </p:nvSpPr>
              <p:spPr>
                <a:xfrm>
                  <a:off x="7219456" y="4684990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6 w 59745"/>
                    <a:gd name="connsiteY2" fmla="*/ 14015 h 28158"/>
                    <a:gd name="connsiteX3" fmla="*/ 9424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6" y="14015"/>
                      </a:lnTo>
                      <a:lnTo>
                        <a:pt x="9424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4" name="组合 253"/>
              <p:cNvGrpSpPr/>
              <p:nvPr/>
            </p:nvGrpSpPr>
            <p:grpSpPr>
              <a:xfrm>
                <a:off x="7126825" y="4720345"/>
                <a:ext cx="194444" cy="131738"/>
                <a:chOff x="7126825" y="4720345"/>
                <a:chExt cx="194444" cy="131738"/>
              </a:xfrm>
              <a:solidFill>
                <a:srgbClr val="FFD394"/>
              </a:solidFill>
            </p:grpSpPr>
            <p:sp>
              <p:nvSpPr>
                <p:cNvPr id="270" name="任意多边形: 形状 269"/>
                <p:cNvSpPr/>
                <p:nvPr/>
              </p:nvSpPr>
              <p:spPr>
                <a:xfrm>
                  <a:off x="7195881" y="4720345"/>
                  <a:ext cx="125388" cy="46432"/>
                </a:xfrm>
                <a:custGeom>
                  <a:avLst/>
                  <a:gdLst>
                    <a:gd name="connsiteX0" fmla="*/ 0 w 125388"/>
                    <a:gd name="connsiteY0" fmla="*/ 14144 h 46432"/>
                    <a:gd name="connsiteX1" fmla="*/ 115957 w 125388"/>
                    <a:gd name="connsiteY1" fmla="*/ 46433 h 46432"/>
                    <a:gd name="connsiteX2" fmla="*/ 125389 w 125388"/>
                    <a:gd name="connsiteY2" fmla="*/ 32298 h 46432"/>
                    <a:gd name="connsiteX3" fmla="*/ 9432 w 125388"/>
                    <a:gd name="connsiteY3" fmla="*/ 0 h 4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8" h="46432">
                      <a:moveTo>
                        <a:pt x="0" y="14144"/>
                      </a:moveTo>
                      <a:lnTo>
                        <a:pt x="115957" y="46433"/>
                      </a:lnTo>
                      <a:lnTo>
                        <a:pt x="125389" y="32298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/>
                <p:cNvSpPr/>
                <p:nvPr/>
              </p:nvSpPr>
              <p:spPr>
                <a:xfrm>
                  <a:off x="7172862" y="4754869"/>
                  <a:ext cx="59753" cy="28158"/>
                </a:xfrm>
                <a:custGeom>
                  <a:avLst/>
                  <a:gdLst>
                    <a:gd name="connsiteX0" fmla="*/ 0 w 59753"/>
                    <a:gd name="connsiteY0" fmla="*/ 14144 h 28158"/>
                    <a:gd name="connsiteX1" fmla="*/ 50322 w 59753"/>
                    <a:gd name="connsiteY1" fmla="*/ 28159 h 28158"/>
                    <a:gd name="connsiteX2" fmla="*/ 59753 w 59753"/>
                    <a:gd name="connsiteY2" fmla="*/ 14015 h 28158"/>
                    <a:gd name="connsiteX3" fmla="*/ 9431 w 59753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58">
                      <a:moveTo>
                        <a:pt x="0" y="14144"/>
                      </a:moveTo>
                      <a:lnTo>
                        <a:pt x="50322" y="28159"/>
                      </a:lnTo>
                      <a:lnTo>
                        <a:pt x="59753" y="14015"/>
                      </a:lnTo>
                      <a:lnTo>
                        <a:pt x="9431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/>
                <p:cNvSpPr/>
                <p:nvPr/>
              </p:nvSpPr>
              <p:spPr>
                <a:xfrm>
                  <a:off x="7149844" y="4789401"/>
                  <a:ext cx="59753" cy="28158"/>
                </a:xfrm>
                <a:custGeom>
                  <a:avLst/>
                  <a:gdLst>
                    <a:gd name="connsiteX0" fmla="*/ 0 w 59753"/>
                    <a:gd name="connsiteY0" fmla="*/ 14144 h 28158"/>
                    <a:gd name="connsiteX1" fmla="*/ 50322 w 59753"/>
                    <a:gd name="connsiteY1" fmla="*/ 28158 h 28158"/>
                    <a:gd name="connsiteX2" fmla="*/ 59753 w 59753"/>
                    <a:gd name="connsiteY2" fmla="*/ 14015 h 28158"/>
                    <a:gd name="connsiteX3" fmla="*/ 9432 w 59753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53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/>
                <p:cNvSpPr/>
                <p:nvPr/>
              </p:nvSpPr>
              <p:spPr>
                <a:xfrm>
                  <a:off x="7126825" y="4823925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6 w 59745"/>
                    <a:gd name="connsiteY2" fmla="*/ 14023 h 28158"/>
                    <a:gd name="connsiteX3" fmla="*/ 9432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6" y="14023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5" name="组合 254"/>
              <p:cNvGrpSpPr/>
              <p:nvPr/>
            </p:nvGrpSpPr>
            <p:grpSpPr>
              <a:xfrm>
                <a:off x="7029958" y="4865646"/>
                <a:ext cx="194444" cy="131738"/>
                <a:chOff x="7029958" y="4865646"/>
                <a:chExt cx="194444" cy="131738"/>
              </a:xfrm>
              <a:solidFill>
                <a:srgbClr val="FFD394"/>
              </a:solidFill>
            </p:grpSpPr>
            <p:sp>
              <p:nvSpPr>
                <p:cNvPr id="266" name="任意多边形: 形状 265"/>
                <p:cNvSpPr/>
                <p:nvPr/>
              </p:nvSpPr>
              <p:spPr>
                <a:xfrm>
                  <a:off x="7099014" y="4865646"/>
                  <a:ext cx="125388" cy="46440"/>
                </a:xfrm>
                <a:custGeom>
                  <a:avLst/>
                  <a:gdLst>
                    <a:gd name="connsiteX0" fmla="*/ 0 w 125388"/>
                    <a:gd name="connsiteY0" fmla="*/ 14144 h 46440"/>
                    <a:gd name="connsiteX1" fmla="*/ 115957 w 125388"/>
                    <a:gd name="connsiteY1" fmla="*/ 46441 h 46440"/>
                    <a:gd name="connsiteX2" fmla="*/ 125389 w 125388"/>
                    <a:gd name="connsiteY2" fmla="*/ 32297 h 46440"/>
                    <a:gd name="connsiteX3" fmla="*/ 9432 w 125388"/>
                    <a:gd name="connsiteY3" fmla="*/ 0 h 4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8" h="46440">
                      <a:moveTo>
                        <a:pt x="0" y="14144"/>
                      </a:moveTo>
                      <a:lnTo>
                        <a:pt x="115957" y="46441"/>
                      </a:lnTo>
                      <a:lnTo>
                        <a:pt x="125389" y="32297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/>
                <p:cNvSpPr/>
                <p:nvPr/>
              </p:nvSpPr>
              <p:spPr>
                <a:xfrm>
                  <a:off x="7075995" y="4900170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6 w 59745"/>
                    <a:gd name="connsiteY2" fmla="*/ 14015 h 28158"/>
                    <a:gd name="connsiteX3" fmla="*/ 9424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6" y="14015"/>
                      </a:lnTo>
                      <a:lnTo>
                        <a:pt x="9424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/>
                <p:cNvSpPr/>
                <p:nvPr/>
              </p:nvSpPr>
              <p:spPr>
                <a:xfrm>
                  <a:off x="7052976" y="4934701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9 h 28158"/>
                    <a:gd name="connsiteX2" fmla="*/ 59745 w 59745"/>
                    <a:gd name="connsiteY2" fmla="*/ 14015 h 28158"/>
                    <a:gd name="connsiteX3" fmla="*/ 9423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9"/>
                      </a:lnTo>
                      <a:lnTo>
                        <a:pt x="59745" y="14015"/>
                      </a:lnTo>
                      <a:lnTo>
                        <a:pt x="9423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/>
                <p:cNvSpPr/>
                <p:nvPr/>
              </p:nvSpPr>
              <p:spPr>
                <a:xfrm>
                  <a:off x="7029958" y="4969226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6 w 59745"/>
                    <a:gd name="connsiteY2" fmla="*/ 14022 h 28158"/>
                    <a:gd name="connsiteX3" fmla="*/ 9424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6" y="14022"/>
                      </a:lnTo>
                      <a:lnTo>
                        <a:pt x="9424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6" name="组合 255"/>
              <p:cNvGrpSpPr/>
              <p:nvPr/>
            </p:nvGrpSpPr>
            <p:grpSpPr>
              <a:xfrm>
                <a:off x="6937326" y="5004580"/>
                <a:ext cx="194444" cy="131746"/>
                <a:chOff x="6937326" y="5004580"/>
                <a:chExt cx="194444" cy="131746"/>
              </a:xfrm>
              <a:solidFill>
                <a:srgbClr val="FFD394"/>
              </a:solidFill>
            </p:grpSpPr>
            <p:sp>
              <p:nvSpPr>
                <p:cNvPr id="262" name="任意多边形: 形状 261"/>
                <p:cNvSpPr/>
                <p:nvPr/>
              </p:nvSpPr>
              <p:spPr>
                <a:xfrm>
                  <a:off x="7006382" y="5004580"/>
                  <a:ext cx="125388" cy="46441"/>
                </a:xfrm>
                <a:custGeom>
                  <a:avLst/>
                  <a:gdLst>
                    <a:gd name="connsiteX0" fmla="*/ 0 w 125388"/>
                    <a:gd name="connsiteY0" fmla="*/ 14144 h 46441"/>
                    <a:gd name="connsiteX1" fmla="*/ 115957 w 125388"/>
                    <a:gd name="connsiteY1" fmla="*/ 46441 h 46441"/>
                    <a:gd name="connsiteX2" fmla="*/ 125389 w 125388"/>
                    <a:gd name="connsiteY2" fmla="*/ 32297 h 46441"/>
                    <a:gd name="connsiteX3" fmla="*/ 9432 w 125388"/>
                    <a:gd name="connsiteY3" fmla="*/ 0 h 46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8" h="46441">
                      <a:moveTo>
                        <a:pt x="0" y="14144"/>
                      </a:moveTo>
                      <a:lnTo>
                        <a:pt x="115957" y="46441"/>
                      </a:lnTo>
                      <a:lnTo>
                        <a:pt x="125389" y="32297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/>
                <p:cNvSpPr/>
                <p:nvPr/>
              </p:nvSpPr>
              <p:spPr>
                <a:xfrm>
                  <a:off x="6983364" y="5039113"/>
                  <a:ext cx="59752" cy="28158"/>
                </a:xfrm>
                <a:custGeom>
                  <a:avLst/>
                  <a:gdLst>
                    <a:gd name="connsiteX0" fmla="*/ 0 w 59752"/>
                    <a:gd name="connsiteY0" fmla="*/ 14144 h 28158"/>
                    <a:gd name="connsiteX1" fmla="*/ 50322 w 59752"/>
                    <a:gd name="connsiteY1" fmla="*/ 28158 h 28158"/>
                    <a:gd name="connsiteX2" fmla="*/ 59753 w 59752"/>
                    <a:gd name="connsiteY2" fmla="*/ 14015 h 28158"/>
                    <a:gd name="connsiteX3" fmla="*/ 9431 w 59752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2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53" y="14015"/>
                      </a:lnTo>
                      <a:lnTo>
                        <a:pt x="9431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/>
                <p:cNvSpPr/>
                <p:nvPr/>
              </p:nvSpPr>
              <p:spPr>
                <a:xfrm>
                  <a:off x="6960345" y="5073637"/>
                  <a:ext cx="59753" cy="28158"/>
                </a:xfrm>
                <a:custGeom>
                  <a:avLst/>
                  <a:gdLst>
                    <a:gd name="connsiteX0" fmla="*/ 0 w 59753"/>
                    <a:gd name="connsiteY0" fmla="*/ 14144 h 28158"/>
                    <a:gd name="connsiteX1" fmla="*/ 50322 w 59753"/>
                    <a:gd name="connsiteY1" fmla="*/ 28158 h 28158"/>
                    <a:gd name="connsiteX2" fmla="*/ 59753 w 59753"/>
                    <a:gd name="connsiteY2" fmla="*/ 14015 h 28158"/>
                    <a:gd name="connsiteX3" fmla="*/ 9432 w 59753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53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/>
                <p:cNvSpPr/>
                <p:nvPr/>
              </p:nvSpPr>
              <p:spPr>
                <a:xfrm>
                  <a:off x="6937326" y="5108168"/>
                  <a:ext cx="59753" cy="28158"/>
                </a:xfrm>
                <a:custGeom>
                  <a:avLst/>
                  <a:gdLst>
                    <a:gd name="connsiteX0" fmla="*/ 0 w 59753"/>
                    <a:gd name="connsiteY0" fmla="*/ 14136 h 28158"/>
                    <a:gd name="connsiteX1" fmla="*/ 50322 w 59753"/>
                    <a:gd name="connsiteY1" fmla="*/ 28159 h 28158"/>
                    <a:gd name="connsiteX2" fmla="*/ 59753 w 59753"/>
                    <a:gd name="connsiteY2" fmla="*/ 14015 h 28158"/>
                    <a:gd name="connsiteX3" fmla="*/ 9432 w 59753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58">
                      <a:moveTo>
                        <a:pt x="0" y="14136"/>
                      </a:moveTo>
                      <a:lnTo>
                        <a:pt x="50322" y="28159"/>
                      </a:lnTo>
                      <a:lnTo>
                        <a:pt x="59753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7" name="组合 256"/>
              <p:cNvGrpSpPr/>
              <p:nvPr/>
            </p:nvGrpSpPr>
            <p:grpSpPr>
              <a:xfrm>
                <a:off x="6840459" y="5149882"/>
                <a:ext cx="194444" cy="131746"/>
                <a:chOff x="6840459" y="5149882"/>
                <a:chExt cx="194444" cy="131746"/>
              </a:xfrm>
              <a:solidFill>
                <a:srgbClr val="FFD394"/>
              </a:solidFill>
            </p:grpSpPr>
            <p:sp>
              <p:nvSpPr>
                <p:cNvPr id="258" name="任意多边形: 形状 257"/>
                <p:cNvSpPr/>
                <p:nvPr/>
              </p:nvSpPr>
              <p:spPr>
                <a:xfrm>
                  <a:off x="6909515" y="5149882"/>
                  <a:ext cx="125388" cy="46440"/>
                </a:xfrm>
                <a:custGeom>
                  <a:avLst/>
                  <a:gdLst>
                    <a:gd name="connsiteX0" fmla="*/ 0 w 125388"/>
                    <a:gd name="connsiteY0" fmla="*/ 14144 h 46440"/>
                    <a:gd name="connsiteX1" fmla="*/ 115957 w 125388"/>
                    <a:gd name="connsiteY1" fmla="*/ 46441 h 46440"/>
                    <a:gd name="connsiteX2" fmla="*/ 125389 w 125388"/>
                    <a:gd name="connsiteY2" fmla="*/ 32297 h 46440"/>
                    <a:gd name="connsiteX3" fmla="*/ 9432 w 125388"/>
                    <a:gd name="connsiteY3" fmla="*/ 0 h 4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388" h="46440">
                      <a:moveTo>
                        <a:pt x="0" y="14144"/>
                      </a:moveTo>
                      <a:lnTo>
                        <a:pt x="115957" y="46441"/>
                      </a:lnTo>
                      <a:lnTo>
                        <a:pt x="125389" y="32297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/>
                <p:cNvSpPr/>
                <p:nvPr/>
              </p:nvSpPr>
              <p:spPr>
                <a:xfrm>
                  <a:off x="6886496" y="5184413"/>
                  <a:ext cx="59753" cy="28158"/>
                </a:xfrm>
                <a:custGeom>
                  <a:avLst/>
                  <a:gdLst>
                    <a:gd name="connsiteX0" fmla="*/ 0 w 59753"/>
                    <a:gd name="connsiteY0" fmla="*/ 14144 h 28158"/>
                    <a:gd name="connsiteX1" fmla="*/ 50322 w 59753"/>
                    <a:gd name="connsiteY1" fmla="*/ 28158 h 28158"/>
                    <a:gd name="connsiteX2" fmla="*/ 59753 w 59753"/>
                    <a:gd name="connsiteY2" fmla="*/ 14015 h 28158"/>
                    <a:gd name="connsiteX3" fmla="*/ 9432 w 59753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3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53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/>
                <p:cNvSpPr/>
                <p:nvPr/>
              </p:nvSpPr>
              <p:spPr>
                <a:xfrm>
                  <a:off x="6863478" y="5218937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9 h 28158"/>
                    <a:gd name="connsiteX2" fmla="*/ 59745 w 59745"/>
                    <a:gd name="connsiteY2" fmla="*/ 14015 h 28158"/>
                    <a:gd name="connsiteX3" fmla="*/ 9432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9"/>
                      </a:lnTo>
                      <a:lnTo>
                        <a:pt x="59745" y="14015"/>
                      </a:lnTo>
                      <a:lnTo>
                        <a:pt x="9432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/>
                <p:cNvSpPr/>
                <p:nvPr/>
              </p:nvSpPr>
              <p:spPr>
                <a:xfrm>
                  <a:off x="6840459" y="5253470"/>
                  <a:ext cx="59745" cy="28158"/>
                </a:xfrm>
                <a:custGeom>
                  <a:avLst/>
                  <a:gdLst>
                    <a:gd name="connsiteX0" fmla="*/ 0 w 59745"/>
                    <a:gd name="connsiteY0" fmla="*/ 14144 h 28158"/>
                    <a:gd name="connsiteX1" fmla="*/ 50322 w 59745"/>
                    <a:gd name="connsiteY1" fmla="*/ 28158 h 28158"/>
                    <a:gd name="connsiteX2" fmla="*/ 59746 w 59745"/>
                    <a:gd name="connsiteY2" fmla="*/ 14015 h 28158"/>
                    <a:gd name="connsiteX3" fmla="*/ 9424 w 59745"/>
                    <a:gd name="connsiteY3" fmla="*/ 0 h 28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45" h="28158">
                      <a:moveTo>
                        <a:pt x="0" y="14144"/>
                      </a:moveTo>
                      <a:lnTo>
                        <a:pt x="50322" y="28158"/>
                      </a:lnTo>
                      <a:lnTo>
                        <a:pt x="59746" y="14015"/>
                      </a:lnTo>
                      <a:lnTo>
                        <a:pt x="9424" y="0"/>
                      </a:lnTo>
                      <a:close/>
                    </a:path>
                  </a:pathLst>
                </a:custGeom>
                <a:solidFill>
                  <a:srgbClr val="FFD394"/>
                </a:solidFill>
                <a:ln w="80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zh-CN" alt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Click to add text</a:t>
            </a:r>
            <a:endParaRPr lang="en-US" dirty="0"/>
          </a:p>
          <a:p>
            <a:pPr lvl="1"/>
            <a:r>
              <a:rPr lang="zh-CN" altLang="en-US" dirty="0"/>
              <a:t>Second level</a:t>
            </a:r>
            <a:endParaRPr lang="en-US" dirty="0"/>
          </a:p>
          <a:p>
            <a:pPr lvl="2"/>
            <a:r>
              <a:rPr lang="zh-CN" altLang="en-US" dirty="0"/>
              <a:t>Third level</a:t>
            </a:r>
            <a:endParaRPr lang="en-US" dirty="0"/>
          </a:p>
          <a:p>
            <a:pPr lvl="3"/>
            <a:r>
              <a:rPr lang="zh-CN" altLang="en-US" dirty="0"/>
              <a:t>Fourth level</a:t>
            </a:r>
            <a:endParaRPr lang="en-US" dirty="0"/>
          </a:p>
          <a:p>
            <a:pPr lvl="4"/>
            <a:r>
              <a:rPr lang="zh-CN" alt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1" r:id="rId4"/>
    <p:sldLayoutId id="2147483654" r:id="rId5"/>
    <p:sldLayoutId id="2147483655" r:id="rId6"/>
    <p:sldLayoutId id="2147483657" r:id="rId7"/>
    <p:sldLayoutId id="2147483658" r:id="rId8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" Target="slid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" Target="slide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4.xml"/><Relationship Id="rId7" Type="http://schemas.openxmlformats.org/officeDocument/2006/relationships/image" Target="../media/image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.xml"/><Relationship Id="rId7" Type="http://schemas.openxmlformats.org/officeDocument/2006/relationships/image" Target="../media/image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hyperlink" Target="&#38543;&#26426;&#31216;&#37325;.html" TargetMode="External"/><Relationship Id="rId4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0.png"/><Relationship Id="rId4" Type="http://schemas.openxmlformats.org/officeDocument/2006/relationships/hyperlink" Target="&#33218;&#38271;&#27604;&#20363;.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&#33218;&#38271;&#27604;&#20363;.html" TargetMode="External"/><Relationship Id="rId3" Type="http://schemas.openxmlformats.org/officeDocument/2006/relationships/tags" Target="../tags/tag11.xml"/><Relationship Id="rId7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0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2.xml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" imgW="347" imgH="348" progId="TCLayout.ActiveDocument.1">
                  <p:embed/>
                </p:oleObj>
              </mc:Choice>
              <mc:Fallback>
                <p:oleObj name="think-cell Slide" r:id="rId2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66836" y="2189568"/>
            <a:ext cx="6443664" cy="1683149"/>
          </a:xfrm>
        </p:spPr>
        <p:txBody>
          <a:bodyPr>
            <a:normAutofit fontScale="90000"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+mn-lt"/>
              </a:rPr>
              <a:t>不等臂天平能</a:t>
            </a:r>
            <a:br>
              <a:rPr lang="en-US" altLang="zh-CN" sz="4800" dirty="0">
                <a:latin typeface="+mn-lt"/>
              </a:rPr>
            </a:br>
            <a:r>
              <a:rPr lang="zh-CN" altLang="en-US" sz="4800" dirty="0">
                <a:latin typeface="+mn-lt"/>
              </a:rPr>
              <a:t>称重吗？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AC0FD16-D1D1-5CDC-059C-0C35365919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  <a:spcBef>
                <a:spcPts val="0"/>
              </a:spcBef>
            </a:pPr>
            <a:endParaRPr lang="zh-CN" altLang="en-US"/>
          </a:p>
        </p:txBody>
      </p:sp>
      <p:sp>
        <p:nvSpPr>
          <p:cNvPr id="7" name="副标题 6">
            <a:extLst>
              <a:ext uri="{FF2B5EF4-FFF2-40B4-BE49-F238E27FC236}">
                <a16:creationId xmlns:a16="http://schemas.microsoft.com/office/drawing/2014/main" id="{5147DB78-500F-64AA-48C5-5BF98B9428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DC4D0-953B-0056-3D37-73C3E0B86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>
            <a:extLst>
              <a:ext uri="{FF2B5EF4-FFF2-40B4-BE49-F238E27FC236}">
                <a16:creationId xmlns:a16="http://schemas.microsoft.com/office/drawing/2014/main" id="{A1692F92-C507-3271-AE88-230D139B1F77}"/>
              </a:ext>
            </a:extLst>
          </p:cNvPr>
          <p:cNvGrpSpPr/>
          <p:nvPr/>
        </p:nvGrpSpPr>
        <p:grpSpPr>
          <a:xfrm>
            <a:off x="5811189" y="904710"/>
            <a:ext cx="6019079" cy="3528200"/>
            <a:chOff x="5811189" y="904710"/>
            <a:chExt cx="6019079" cy="35282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8B3B6BB-0CFA-DACE-A380-0DBD6A58D745}"/>
                </a:ext>
              </a:extLst>
            </p:cNvPr>
            <p:cNvGrpSpPr/>
            <p:nvPr/>
          </p:nvGrpSpPr>
          <p:grpSpPr>
            <a:xfrm rot="20798497">
              <a:off x="9981934" y="904710"/>
              <a:ext cx="1848334" cy="1848909"/>
              <a:chOff x="4033838" y="1522413"/>
              <a:chExt cx="4124325" cy="3832226"/>
            </a:xfrm>
          </p:grpSpPr>
          <p:sp>
            <p:nvSpPr>
              <p:cNvPr id="7" name="任意多边形 4">
                <a:extLst>
                  <a:ext uri="{FF2B5EF4-FFF2-40B4-BE49-F238E27FC236}">
                    <a16:creationId xmlns:a16="http://schemas.microsoft.com/office/drawing/2014/main" id="{58AB52D6-C10B-B3B0-4AF6-85F066A16174}"/>
                  </a:ext>
                </a:extLst>
              </p:cNvPr>
              <p:cNvSpPr/>
              <p:nvPr/>
            </p:nvSpPr>
            <p:spPr bwMode="auto">
              <a:xfrm>
                <a:off x="4676776" y="1997076"/>
                <a:ext cx="382588" cy="84138"/>
              </a:xfrm>
              <a:custGeom>
                <a:avLst/>
                <a:gdLst>
                  <a:gd name="T0" fmla="*/ 36 w 41"/>
                  <a:gd name="T1" fmla="*/ 9 h 9"/>
                  <a:gd name="T2" fmla="*/ 5 w 41"/>
                  <a:gd name="T3" fmla="*/ 9 h 9"/>
                  <a:gd name="T4" fmla="*/ 0 w 41"/>
                  <a:gd name="T5" fmla="*/ 4 h 9"/>
                  <a:gd name="T6" fmla="*/ 5 w 41"/>
                  <a:gd name="T7" fmla="*/ 0 h 9"/>
                  <a:gd name="T8" fmla="*/ 36 w 41"/>
                  <a:gd name="T9" fmla="*/ 0 h 9"/>
                  <a:gd name="T10" fmla="*/ 41 w 41"/>
                  <a:gd name="T11" fmla="*/ 4 h 9"/>
                  <a:gd name="T12" fmla="*/ 36 w 41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9">
                    <a:moveTo>
                      <a:pt x="36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2"/>
                      <a:pt x="41" y="4"/>
                    </a:cubicBezTo>
                    <a:cubicBezTo>
                      <a:pt x="41" y="7"/>
                      <a:pt x="39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任意多边形 5">
                <a:extLst>
                  <a:ext uri="{FF2B5EF4-FFF2-40B4-BE49-F238E27FC236}">
                    <a16:creationId xmlns:a16="http://schemas.microsoft.com/office/drawing/2014/main" id="{ED0CA747-FECA-552B-F0C7-E7C7F9866B06}"/>
                  </a:ext>
                </a:extLst>
              </p:cNvPr>
              <p:cNvSpPr/>
              <p:nvPr/>
            </p:nvSpPr>
            <p:spPr bwMode="auto">
              <a:xfrm>
                <a:off x="4500563" y="1522413"/>
                <a:ext cx="84138" cy="382588"/>
              </a:xfrm>
              <a:custGeom>
                <a:avLst/>
                <a:gdLst>
                  <a:gd name="T0" fmla="*/ 5 w 9"/>
                  <a:gd name="T1" fmla="*/ 41 h 41"/>
                  <a:gd name="T2" fmla="*/ 0 w 9"/>
                  <a:gd name="T3" fmla="*/ 36 h 41"/>
                  <a:gd name="T4" fmla="*/ 0 w 9"/>
                  <a:gd name="T5" fmla="*/ 5 h 41"/>
                  <a:gd name="T6" fmla="*/ 5 w 9"/>
                  <a:gd name="T7" fmla="*/ 0 h 41"/>
                  <a:gd name="T8" fmla="*/ 9 w 9"/>
                  <a:gd name="T9" fmla="*/ 5 h 41"/>
                  <a:gd name="T10" fmla="*/ 9 w 9"/>
                  <a:gd name="T11" fmla="*/ 36 h 41"/>
                  <a:gd name="T12" fmla="*/ 5 w 9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1">
                    <a:moveTo>
                      <a:pt x="5" y="41"/>
                    </a:moveTo>
                    <a:cubicBezTo>
                      <a:pt x="2" y="41"/>
                      <a:pt x="0" y="39"/>
                      <a:pt x="0" y="3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9"/>
                      <a:pt x="7" y="41"/>
                      <a:pt x="5" y="41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任意多边形 6">
                <a:extLst>
                  <a:ext uri="{FF2B5EF4-FFF2-40B4-BE49-F238E27FC236}">
                    <a16:creationId xmlns:a16="http://schemas.microsoft.com/office/drawing/2014/main" id="{38E899FA-F82C-4232-016E-EECB7F538005}"/>
                  </a:ext>
                </a:extLst>
              </p:cNvPr>
              <p:cNvSpPr/>
              <p:nvPr/>
            </p:nvSpPr>
            <p:spPr bwMode="auto">
              <a:xfrm>
                <a:off x="4500563" y="2174876"/>
                <a:ext cx="84138" cy="373063"/>
              </a:xfrm>
              <a:custGeom>
                <a:avLst/>
                <a:gdLst>
                  <a:gd name="T0" fmla="*/ 5 w 9"/>
                  <a:gd name="T1" fmla="*/ 40 h 40"/>
                  <a:gd name="T2" fmla="*/ 0 w 9"/>
                  <a:gd name="T3" fmla="*/ 36 h 40"/>
                  <a:gd name="T4" fmla="*/ 0 w 9"/>
                  <a:gd name="T5" fmla="*/ 4 h 40"/>
                  <a:gd name="T6" fmla="*/ 5 w 9"/>
                  <a:gd name="T7" fmla="*/ 0 h 40"/>
                  <a:gd name="T8" fmla="*/ 9 w 9"/>
                  <a:gd name="T9" fmla="*/ 4 h 40"/>
                  <a:gd name="T10" fmla="*/ 9 w 9"/>
                  <a:gd name="T11" fmla="*/ 36 h 40"/>
                  <a:gd name="T12" fmla="*/ 5 w 9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0">
                    <a:moveTo>
                      <a:pt x="5" y="40"/>
                    </a:moveTo>
                    <a:cubicBezTo>
                      <a:pt x="2" y="40"/>
                      <a:pt x="0" y="38"/>
                      <a:pt x="0" y="3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8"/>
                      <a:pt x="7" y="40"/>
                      <a:pt x="5" y="4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任意多边形 7">
                <a:extLst>
                  <a:ext uri="{FF2B5EF4-FFF2-40B4-BE49-F238E27FC236}">
                    <a16:creationId xmlns:a16="http://schemas.microsoft.com/office/drawing/2014/main" id="{41B68845-2B15-3DCD-F4FD-28C2F406A918}"/>
                  </a:ext>
                </a:extLst>
              </p:cNvPr>
              <p:cNvSpPr/>
              <p:nvPr/>
            </p:nvSpPr>
            <p:spPr bwMode="auto">
              <a:xfrm>
                <a:off x="4033838" y="1997076"/>
                <a:ext cx="373063" cy="84138"/>
              </a:xfrm>
              <a:custGeom>
                <a:avLst/>
                <a:gdLst>
                  <a:gd name="T0" fmla="*/ 36 w 40"/>
                  <a:gd name="T1" fmla="*/ 9 h 9"/>
                  <a:gd name="T2" fmla="*/ 4 w 40"/>
                  <a:gd name="T3" fmla="*/ 9 h 9"/>
                  <a:gd name="T4" fmla="*/ 0 w 40"/>
                  <a:gd name="T5" fmla="*/ 4 h 9"/>
                  <a:gd name="T6" fmla="*/ 4 w 40"/>
                  <a:gd name="T7" fmla="*/ 0 h 9"/>
                  <a:gd name="T8" fmla="*/ 36 w 40"/>
                  <a:gd name="T9" fmla="*/ 0 h 9"/>
                  <a:gd name="T10" fmla="*/ 40 w 40"/>
                  <a:gd name="T11" fmla="*/ 4 h 9"/>
                  <a:gd name="T12" fmla="*/ 36 w 40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9">
                    <a:moveTo>
                      <a:pt x="36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ubicBezTo>
                      <a:pt x="40" y="7"/>
                      <a:pt x="38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任意多边形 8">
                <a:extLst>
                  <a:ext uri="{FF2B5EF4-FFF2-40B4-BE49-F238E27FC236}">
                    <a16:creationId xmlns:a16="http://schemas.microsoft.com/office/drawing/2014/main" id="{72ED7460-B4D4-7AC5-F9D1-B2B5445A8136}"/>
                  </a:ext>
                </a:extLst>
              </p:cNvPr>
              <p:cNvSpPr/>
              <p:nvPr/>
            </p:nvSpPr>
            <p:spPr bwMode="auto">
              <a:xfrm>
                <a:off x="4452938" y="1941513"/>
                <a:ext cx="187325" cy="187325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9 h 20"/>
                  <a:gd name="T12" fmla="*/ 8 w 20"/>
                  <a:gd name="T13" fmla="*/ 10 h 20"/>
                  <a:gd name="T14" fmla="*/ 10 w 20"/>
                  <a:gd name="T15" fmla="*/ 12 h 20"/>
                  <a:gd name="T16" fmla="*/ 11 w 20"/>
                  <a:gd name="T17" fmla="*/ 10 h 20"/>
                  <a:gd name="T18" fmla="*/ 10 w 20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6"/>
                      <a:pt x="15" y="20"/>
                      <a:pt x="10" y="20"/>
                    </a:cubicBezTo>
                    <a:close/>
                    <a:moveTo>
                      <a:pt x="10" y="9"/>
                    </a:moveTo>
                    <a:cubicBezTo>
                      <a:pt x="9" y="9"/>
                      <a:pt x="8" y="10"/>
                      <a:pt x="8" y="10"/>
                    </a:cubicBezTo>
                    <a:cubicBezTo>
                      <a:pt x="8" y="11"/>
                      <a:pt x="9" y="12"/>
                      <a:pt x="10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1" y="10"/>
                      <a:pt x="10" y="9"/>
                      <a:pt x="10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任意多边形 9">
                <a:extLst>
                  <a:ext uri="{FF2B5EF4-FFF2-40B4-BE49-F238E27FC236}">
                    <a16:creationId xmlns:a16="http://schemas.microsoft.com/office/drawing/2014/main" id="{3F96646C-E06F-8FE9-3016-240F6DE72998}"/>
                  </a:ext>
                </a:extLst>
              </p:cNvPr>
              <p:cNvSpPr/>
              <p:nvPr/>
            </p:nvSpPr>
            <p:spPr bwMode="auto">
              <a:xfrm>
                <a:off x="4267201" y="1763713"/>
                <a:ext cx="195263" cy="187325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1 h 20"/>
                  <a:gd name="T8" fmla="*/ 8 w 21"/>
                  <a:gd name="T9" fmla="*/ 1 h 20"/>
                  <a:gd name="T10" fmla="*/ 19 w 21"/>
                  <a:gd name="T11" fmla="*/ 13 h 20"/>
                  <a:gd name="T12" fmla="*/ 19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1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1" y="14"/>
                      <a:pt x="21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任意多边形 10">
                <a:extLst>
                  <a:ext uri="{FF2B5EF4-FFF2-40B4-BE49-F238E27FC236}">
                    <a16:creationId xmlns:a16="http://schemas.microsoft.com/office/drawing/2014/main" id="{C86AEB28-08A5-6008-AD60-63AFE8309A6C}"/>
                  </a:ext>
                </a:extLst>
              </p:cNvPr>
              <p:cNvSpPr/>
              <p:nvPr/>
            </p:nvSpPr>
            <p:spPr bwMode="auto">
              <a:xfrm>
                <a:off x="4621213" y="1763713"/>
                <a:ext cx="196850" cy="187325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1 h 20"/>
                  <a:gd name="T8" fmla="*/ 20 w 21"/>
                  <a:gd name="T9" fmla="*/ 1 h 20"/>
                  <a:gd name="T10" fmla="*/ 20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4"/>
                      <a:pt x="2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8" y="0"/>
                      <a:pt x="20" y="1"/>
                    </a:cubicBezTo>
                    <a:cubicBezTo>
                      <a:pt x="21" y="3"/>
                      <a:pt x="21" y="6"/>
                      <a:pt x="20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任意多边形 11">
                <a:extLst>
                  <a:ext uri="{FF2B5EF4-FFF2-40B4-BE49-F238E27FC236}">
                    <a16:creationId xmlns:a16="http://schemas.microsoft.com/office/drawing/2014/main" id="{98EE3D83-41C2-A934-CD7E-838F2E2794FF}"/>
                  </a:ext>
                </a:extLst>
              </p:cNvPr>
              <p:cNvSpPr/>
              <p:nvPr/>
            </p:nvSpPr>
            <p:spPr bwMode="auto">
              <a:xfrm>
                <a:off x="4621213" y="2119313"/>
                <a:ext cx="196850" cy="185738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2 h 20"/>
                  <a:gd name="T8" fmla="*/ 8 w 21"/>
                  <a:gd name="T9" fmla="*/ 2 h 20"/>
                  <a:gd name="T10" fmla="*/ 20 w 21"/>
                  <a:gd name="T11" fmla="*/ 13 h 20"/>
                  <a:gd name="T12" fmla="*/ 20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5"/>
                      <a:pt x="21" y="17"/>
                      <a:pt x="20" y="19"/>
                    </a:cubicBezTo>
                    <a:cubicBezTo>
                      <a:pt x="19" y="20"/>
                      <a:pt x="18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 12">
                <a:extLst>
                  <a:ext uri="{FF2B5EF4-FFF2-40B4-BE49-F238E27FC236}">
                    <a16:creationId xmlns:a16="http://schemas.microsoft.com/office/drawing/2014/main" id="{9DCDCD7D-DBD7-693D-64AE-CDB5C0D60D7F}"/>
                  </a:ext>
                </a:extLst>
              </p:cNvPr>
              <p:cNvSpPr/>
              <p:nvPr/>
            </p:nvSpPr>
            <p:spPr bwMode="auto">
              <a:xfrm>
                <a:off x="4267201" y="2119313"/>
                <a:ext cx="195263" cy="185738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2 h 20"/>
                  <a:gd name="T8" fmla="*/ 19 w 21"/>
                  <a:gd name="T9" fmla="*/ 2 h 20"/>
                  <a:gd name="T10" fmla="*/ 19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5"/>
                      <a:pt x="2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5" y="0"/>
                      <a:pt x="18" y="0"/>
                      <a:pt x="19" y="2"/>
                    </a:cubicBezTo>
                    <a:cubicBezTo>
                      <a:pt x="21" y="3"/>
                      <a:pt x="21" y="6"/>
                      <a:pt x="19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任意多边形 13">
                <a:extLst>
                  <a:ext uri="{FF2B5EF4-FFF2-40B4-BE49-F238E27FC236}">
                    <a16:creationId xmlns:a16="http://schemas.microsoft.com/office/drawing/2014/main" id="{3EACCDBA-78A8-8741-2FEE-208C184AE0D8}"/>
                  </a:ext>
                </a:extLst>
              </p:cNvPr>
              <p:cNvSpPr/>
              <p:nvPr/>
            </p:nvSpPr>
            <p:spPr bwMode="auto">
              <a:xfrm>
                <a:off x="4284663" y="44037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0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1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 14">
                <a:extLst>
                  <a:ext uri="{FF2B5EF4-FFF2-40B4-BE49-F238E27FC236}">
                    <a16:creationId xmlns:a16="http://schemas.microsoft.com/office/drawing/2014/main" id="{B93635EC-75A5-25BF-6654-EC791AC68BAF}"/>
                  </a:ext>
                </a:extLst>
              </p:cNvPr>
              <p:cNvSpPr/>
              <p:nvPr/>
            </p:nvSpPr>
            <p:spPr bwMode="auto">
              <a:xfrm>
                <a:off x="4527551" y="44037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4" y="0"/>
                      <a:pt x="16" y="2"/>
                    </a:cubicBezTo>
                    <a:cubicBezTo>
                      <a:pt x="18" y="4"/>
                      <a:pt x="18" y="6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任意多边形 15">
                <a:extLst>
                  <a:ext uri="{FF2B5EF4-FFF2-40B4-BE49-F238E27FC236}">
                    <a16:creationId xmlns:a16="http://schemas.microsoft.com/office/drawing/2014/main" id="{185A27C5-3883-A03C-E8B8-DCE2BD85D776}"/>
                  </a:ext>
                </a:extLst>
              </p:cNvPr>
              <p:cNvSpPr/>
              <p:nvPr/>
            </p:nvSpPr>
            <p:spPr bwMode="auto">
              <a:xfrm>
                <a:off x="4527551" y="46450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2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任意多边形 16">
                <a:extLst>
                  <a:ext uri="{FF2B5EF4-FFF2-40B4-BE49-F238E27FC236}">
                    <a16:creationId xmlns:a16="http://schemas.microsoft.com/office/drawing/2014/main" id="{8DB7D952-F4BD-D958-2EF0-FEC81C9F5CC7}"/>
                  </a:ext>
                </a:extLst>
              </p:cNvPr>
              <p:cNvSpPr/>
              <p:nvPr/>
            </p:nvSpPr>
            <p:spPr bwMode="auto">
              <a:xfrm>
                <a:off x="4284663" y="46450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2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6" y="2"/>
                    </a:cubicBezTo>
                    <a:cubicBezTo>
                      <a:pt x="18" y="4"/>
                      <a:pt x="18" y="7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 17">
                <a:extLst>
                  <a:ext uri="{FF2B5EF4-FFF2-40B4-BE49-F238E27FC236}">
                    <a16:creationId xmlns:a16="http://schemas.microsoft.com/office/drawing/2014/main" id="{D85C01C6-6863-B372-AA1F-B1DAB26738DE}"/>
                  </a:ext>
                </a:extLst>
              </p:cNvPr>
              <p:cNvSpPr/>
              <p:nvPr/>
            </p:nvSpPr>
            <p:spPr bwMode="auto">
              <a:xfrm>
                <a:off x="7737476" y="2109788"/>
                <a:ext cx="158750" cy="158750"/>
              </a:xfrm>
              <a:custGeom>
                <a:avLst/>
                <a:gdLst>
                  <a:gd name="T0" fmla="*/ 12 w 17"/>
                  <a:gd name="T1" fmla="*/ 17 h 17"/>
                  <a:gd name="T2" fmla="*/ 9 w 17"/>
                  <a:gd name="T3" fmla="*/ 15 h 17"/>
                  <a:gd name="T4" fmla="*/ 1 w 17"/>
                  <a:gd name="T5" fmla="*/ 8 h 17"/>
                  <a:gd name="T6" fmla="*/ 1 w 17"/>
                  <a:gd name="T7" fmla="*/ 1 h 17"/>
                  <a:gd name="T8" fmla="*/ 8 w 17"/>
                  <a:gd name="T9" fmla="*/ 1 h 17"/>
                  <a:gd name="T10" fmla="*/ 15 w 17"/>
                  <a:gd name="T11" fmla="*/ 9 h 17"/>
                  <a:gd name="T12" fmla="*/ 15 w 17"/>
                  <a:gd name="T13" fmla="*/ 15 h 17"/>
                  <a:gd name="T14" fmla="*/ 12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2" y="17"/>
                    </a:moveTo>
                    <a:cubicBezTo>
                      <a:pt x="11" y="17"/>
                      <a:pt x="10" y="16"/>
                      <a:pt x="9" y="15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8" y="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3" y="17"/>
                      <a:pt x="12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 18">
                <a:extLst>
                  <a:ext uri="{FF2B5EF4-FFF2-40B4-BE49-F238E27FC236}">
                    <a16:creationId xmlns:a16="http://schemas.microsoft.com/office/drawing/2014/main" id="{20D3FC73-C6FF-8354-E035-01DE6DC75640}"/>
                  </a:ext>
                </a:extLst>
              </p:cNvPr>
              <p:cNvSpPr/>
              <p:nvPr/>
            </p:nvSpPr>
            <p:spPr bwMode="auto">
              <a:xfrm>
                <a:off x="7980363" y="2109788"/>
                <a:ext cx="158750" cy="158750"/>
              </a:xfrm>
              <a:custGeom>
                <a:avLst/>
                <a:gdLst>
                  <a:gd name="T0" fmla="*/ 5 w 17"/>
                  <a:gd name="T1" fmla="*/ 17 h 17"/>
                  <a:gd name="T2" fmla="*/ 2 w 17"/>
                  <a:gd name="T3" fmla="*/ 15 h 17"/>
                  <a:gd name="T4" fmla="*/ 2 w 17"/>
                  <a:gd name="T5" fmla="*/ 9 h 17"/>
                  <a:gd name="T6" fmla="*/ 9 w 17"/>
                  <a:gd name="T7" fmla="*/ 1 h 17"/>
                  <a:gd name="T8" fmla="*/ 16 w 17"/>
                  <a:gd name="T9" fmla="*/ 1 h 17"/>
                  <a:gd name="T10" fmla="*/ 16 w 17"/>
                  <a:gd name="T11" fmla="*/ 8 h 17"/>
                  <a:gd name="T12" fmla="*/ 8 w 17"/>
                  <a:gd name="T13" fmla="*/ 15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4" y="17"/>
                      <a:pt x="3" y="16"/>
                      <a:pt x="2" y="15"/>
                    </a:cubicBezTo>
                    <a:cubicBezTo>
                      <a:pt x="0" y="14"/>
                      <a:pt x="0" y="11"/>
                      <a:pt x="2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7" y="3"/>
                      <a:pt x="17" y="6"/>
                      <a:pt x="16" y="8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 19">
                <a:extLst>
                  <a:ext uri="{FF2B5EF4-FFF2-40B4-BE49-F238E27FC236}">
                    <a16:creationId xmlns:a16="http://schemas.microsoft.com/office/drawing/2014/main" id="{4B05C9D1-E697-F1AC-F420-1971C8891433}"/>
                  </a:ext>
                </a:extLst>
              </p:cNvPr>
              <p:cNvSpPr/>
              <p:nvPr/>
            </p:nvSpPr>
            <p:spPr bwMode="auto">
              <a:xfrm>
                <a:off x="7980363" y="2352676"/>
                <a:ext cx="158750" cy="157163"/>
              </a:xfrm>
              <a:custGeom>
                <a:avLst/>
                <a:gdLst>
                  <a:gd name="T0" fmla="*/ 13 w 17"/>
                  <a:gd name="T1" fmla="*/ 17 h 17"/>
                  <a:gd name="T2" fmla="*/ 9 w 17"/>
                  <a:gd name="T3" fmla="*/ 16 h 17"/>
                  <a:gd name="T4" fmla="*/ 2 w 17"/>
                  <a:gd name="T5" fmla="*/ 8 h 17"/>
                  <a:gd name="T6" fmla="*/ 2 w 17"/>
                  <a:gd name="T7" fmla="*/ 2 h 17"/>
                  <a:gd name="T8" fmla="*/ 8 w 17"/>
                  <a:gd name="T9" fmla="*/ 2 h 17"/>
                  <a:gd name="T10" fmla="*/ 16 w 17"/>
                  <a:gd name="T11" fmla="*/ 9 h 17"/>
                  <a:gd name="T12" fmla="*/ 16 w 17"/>
                  <a:gd name="T13" fmla="*/ 16 h 17"/>
                  <a:gd name="T14" fmla="*/ 13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3" y="17"/>
                    </a:moveTo>
                    <a:cubicBezTo>
                      <a:pt x="11" y="17"/>
                      <a:pt x="10" y="17"/>
                      <a:pt x="9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1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 20">
                <a:extLst>
                  <a:ext uri="{FF2B5EF4-FFF2-40B4-BE49-F238E27FC236}">
                    <a16:creationId xmlns:a16="http://schemas.microsoft.com/office/drawing/2014/main" id="{67414542-9CF4-9850-D2DF-FEB4AF314781}"/>
                  </a:ext>
                </a:extLst>
              </p:cNvPr>
              <p:cNvSpPr/>
              <p:nvPr/>
            </p:nvSpPr>
            <p:spPr bwMode="auto">
              <a:xfrm>
                <a:off x="7737476" y="2352676"/>
                <a:ext cx="158750" cy="157163"/>
              </a:xfrm>
              <a:custGeom>
                <a:avLst/>
                <a:gdLst>
                  <a:gd name="T0" fmla="*/ 5 w 17"/>
                  <a:gd name="T1" fmla="*/ 17 h 17"/>
                  <a:gd name="T2" fmla="*/ 1 w 17"/>
                  <a:gd name="T3" fmla="*/ 16 h 17"/>
                  <a:gd name="T4" fmla="*/ 1 w 17"/>
                  <a:gd name="T5" fmla="*/ 9 h 17"/>
                  <a:gd name="T6" fmla="*/ 9 w 17"/>
                  <a:gd name="T7" fmla="*/ 2 h 17"/>
                  <a:gd name="T8" fmla="*/ 15 w 17"/>
                  <a:gd name="T9" fmla="*/ 2 h 17"/>
                  <a:gd name="T10" fmla="*/ 15 w 17"/>
                  <a:gd name="T11" fmla="*/ 8 h 17"/>
                  <a:gd name="T12" fmla="*/ 8 w 17"/>
                  <a:gd name="T13" fmla="*/ 16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1"/>
                      <a:pt x="1" y="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4"/>
                      <a:pt x="17" y="6"/>
                      <a:pt x="15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 21">
                <a:extLst>
                  <a:ext uri="{FF2B5EF4-FFF2-40B4-BE49-F238E27FC236}">
                    <a16:creationId xmlns:a16="http://schemas.microsoft.com/office/drawing/2014/main" id="{F7259F86-0D2D-E10B-5492-062477F99D07}"/>
                  </a:ext>
                </a:extLst>
              </p:cNvPr>
              <p:cNvSpPr/>
              <p:nvPr/>
            </p:nvSpPr>
            <p:spPr bwMode="auto">
              <a:xfrm>
                <a:off x="5292726" y="2324101"/>
                <a:ext cx="981075" cy="1044575"/>
              </a:xfrm>
              <a:custGeom>
                <a:avLst/>
                <a:gdLst>
                  <a:gd name="T0" fmla="*/ 82 w 105"/>
                  <a:gd name="T1" fmla="*/ 104 h 112"/>
                  <a:gd name="T2" fmla="*/ 61 w 105"/>
                  <a:gd name="T3" fmla="*/ 48 h 112"/>
                  <a:gd name="T4" fmla="*/ 26 w 105"/>
                  <a:gd name="T5" fmla="*/ 0 h 112"/>
                  <a:gd name="T6" fmla="*/ 0 w 105"/>
                  <a:gd name="T7" fmla="*/ 4 h 112"/>
                  <a:gd name="T8" fmla="*/ 39 w 105"/>
                  <a:gd name="T9" fmla="*/ 64 h 112"/>
                  <a:gd name="T10" fmla="*/ 65 w 105"/>
                  <a:gd name="T11" fmla="*/ 112 h 112"/>
                  <a:gd name="T12" fmla="*/ 82 w 105"/>
                  <a:gd name="T13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12">
                    <a:moveTo>
                      <a:pt x="82" y="104"/>
                    </a:moveTo>
                    <a:cubicBezTo>
                      <a:pt x="82" y="104"/>
                      <a:pt x="105" y="78"/>
                      <a:pt x="61" y="48"/>
                    </a:cubicBezTo>
                    <a:cubicBezTo>
                      <a:pt x="16" y="19"/>
                      <a:pt x="26" y="0"/>
                      <a:pt x="26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3" y="42"/>
                      <a:pt x="39" y="64"/>
                    </a:cubicBezTo>
                    <a:cubicBezTo>
                      <a:pt x="71" y="83"/>
                      <a:pt x="65" y="112"/>
                      <a:pt x="65" y="112"/>
                    </a:cubicBezTo>
                    <a:lnTo>
                      <a:pt x="82" y="104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任意多边形 22">
                <a:extLst>
                  <a:ext uri="{FF2B5EF4-FFF2-40B4-BE49-F238E27FC236}">
                    <a16:creationId xmlns:a16="http://schemas.microsoft.com/office/drawing/2014/main" id="{CA49B031-A354-D73D-7D4C-97F66920A7AE}"/>
                  </a:ext>
                </a:extLst>
              </p:cNvPr>
              <p:cNvSpPr/>
              <p:nvPr/>
            </p:nvSpPr>
            <p:spPr bwMode="auto">
              <a:xfrm>
                <a:off x="4649788" y="3060701"/>
                <a:ext cx="558800" cy="409575"/>
              </a:xfrm>
              <a:custGeom>
                <a:avLst/>
                <a:gdLst>
                  <a:gd name="T0" fmla="*/ 44 w 60"/>
                  <a:gd name="T1" fmla="*/ 11 h 44"/>
                  <a:gd name="T2" fmla="*/ 25 w 60"/>
                  <a:gd name="T3" fmla="*/ 0 h 44"/>
                  <a:gd name="T4" fmla="*/ 0 w 60"/>
                  <a:gd name="T5" fmla="*/ 25 h 44"/>
                  <a:gd name="T6" fmla="*/ 19 w 60"/>
                  <a:gd name="T7" fmla="*/ 36 h 44"/>
                  <a:gd name="T8" fmla="*/ 35 w 60"/>
                  <a:gd name="T9" fmla="*/ 44 h 44"/>
                  <a:gd name="T10" fmla="*/ 60 w 60"/>
                  <a:gd name="T11" fmla="*/ 19 h 44"/>
                  <a:gd name="T12" fmla="*/ 44 w 60"/>
                  <a:gd name="T1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4">
                    <a:moveTo>
                      <a:pt x="44" y="11"/>
                    </a:moveTo>
                    <a:cubicBezTo>
                      <a:pt x="32" y="12"/>
                      <a:pt x="25" y="0"/>
                      <a:pt x="25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7" y="36"/>
                      <a:pt x="19" y="36"/>
                    </a:cubicBezTo>
                    <a:cubicBezTo>
                      <a:pt x="31" y="36"/>
                      <a:pt x="35" y="44"/>
                      <a:pt x="35" y="44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56" y="11"/>
                      <a:pt x="44" y="11"/>
                    </a:cubicBez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 23">
                <a:extLst>
                  <a:ext uri="{FF2B5EF4-FFF2-40B4-BE49-F238E27FC236}">
                    <a16:creationId xmlns:a16="http://schemas.microsoft.com/office/drawing/2014/main" id="{B85DB34E-E0C2-DFB8-3C66-4F546A53A3D0}"/>
                  </a:ext>
                </a:extLst>
              </p:cNvPr>
              <p:cNvSpPr/>
              <p:nvPr/>
            </p:nvSpPr>
            <p:spPr bwMode="auto">
              <a:xfrm>
                <a:off x="7121526" y="1951038"/>
                <a:ext cx="420688" cy="558800"/>
              </a:xfrm>
              <a:custGeom>
                <a:avLst/>
                <a:gdLst>
                  <a:gd name="T0" fmla="*/ 29 w 45"/>
                  <a:gd name="T1" fmla="*/ 46 h 60"/>
                  <a:gd name="T2" fmla="*/ 45 w 45"/>
                  <a:gd name="T3" fmla="*/ 31 h 60"/>
                  <a:gd name="T4" fmla="*/ 28 w 45"/>
                  <a:gd name="T5" fmla="*/ 0 h 60"/>
                  <a:gd name="T6" fmla="*/ 12 w 45"/>
                  <a:gd name="T7" fmla="*/ 15 h 60"/>
                  <a:gd name="T8" fmla="*/ 0 w 45"/>
                  <a:gd name="T9" fmla="*/ 29 h 60"/>
                  <a:gd name="T10" fmla="*/ 17 w 45"/>
                  <a:gd name="T11" fmla="*/ 60 h 60"/>
                  <a:gd name="T12" fmla="*/ 29 w 45"/>
                  <a:gd name="T13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0">
                    <a:moveTo>
                      <a:pt x="29" y="46"/>
                    </a:moveTo>
                    <a:cubicBezTo>
                      <a:pt x="32" y="35"/>
                      <a:pt x="45" y="31"/>
                      <a:pt x="45" y="3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15" y="4"/>
                      <a:pt x="12" y="15"/>
                    </a:cubicBezTo>
                    <a:cubicBezTo>
                      <a:pt x="9" y="27"/>
                      <a:pt x="0" y="29"/>
                      <a:pt x="0" y="2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26" y="58"/>
                      <a:pt x="29" y="46"/>
                    </a:cubicBezTo>
                    <a:close/>
                  </a:path>
                </a:pathLst>
              </a:custGeom>
              <a:solidFill>
                <a:srgbClr val="00C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 24">
                <a:extLst>
                  <a:ext uri="{FF2B5EF4-FFF2-40B4-BE49-F238E27FC236}">
                    <a16:creationId xmlns:a16="http://schemas.microsoft.com/office/drawing/2014/main" id="{4343DEC2-46F3-671B-7286-4CD4BC1257B7}"/>
                  </a:ext>
                </a:extLst>
              </p:cNvPr>
              <p:cNvSpPr/>
              <p:nvPr/>
            </p:nvSpPr>
            <p:spPr bwMode="auto">
              <a:xfrm>
                <a:off x="4967288" y="4338638"/>
                <a:ext cx="382588" cy="512763"/>
              </a:xfrm>
              <a:custGeom>
                <a:avLst/>
                <a:gdLst>
                  <a:gd name="T0" fmla="*/ 20 w 41"/>
                  <a:gd name="T1" fmla="*/ 10 h 55"/>
                  <a:gd name="T2" fmla="*/ 0 w 41"/>
                  <a:gd name="T3" fmla="*/ 18 h 55"/>
                  <a:gd name="T4" fmla="*/ 4 w 41"/>
                  <a:gd name="T5" fmla="*/ 53 h 55"/>
                  <a:gd name="T6" fmla="*/ 25 w 41"/>
                  <a:gd name="T7" fmla="*/ 45 h 55"/>
                  <a:gd name="T8" fmla="*/ 41 w 41"/>
                  <a:gd name="T9" fmla="*/ 37 h 55"/>
                  <a:gd name="T10" fmla="*/ 37 w 41"/>
                  <a:gd name="T11" fmla="*/ 2 h 55"/>
                  <a:gd name="T12" fmla="*/ 20 w 41"/>
                  <a:gd name="T13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5">
                    <a:moveTo>
                      <a:pt x="20" y="10"/>
                    </a:moveTo>
                    <a:cubicBezTo>
                      <a:pt x="13" y="20"/>
                      <a:pt x="0" y="18"/>
                      <a:pt x="0" y="18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18" y="55"/>
                      <a:pt x="25" y="45"/>
                    </a:cubicBezTo>
                    <a:cubicBezTo>
                      <a:pt x="32" y="35"/>
                      <a:pt x="41" y="37"/>
                      <a:pt x="41" y="3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27" y="0"/>
                      <a:pt x="20" y="10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任意多边形 25">
                <a:extLst>
                  <a:ext uri="{FF2B5EF4-FFF2-40B4-BE49-F238E27FC236}">
                    <a16:creationId xmlns:a16="http://schemas.microsoft.com/office/drawing/2014/main" id="{A7C76719-C7E2-6F54-E232-C03F29C82CF2}"/>
                  </a:ext>
                </a:extLst>
              </p:cNvPr>
              <p:cNvSpPr/>
              <p:nvPr/>
            </p:nvSpPr>
            <p:spPr bwMode="auto">
              <a:xfrm>
                <a:off x="5956301" y="2128838"/>
                <a:ext cx="373063" cy="512763"/>
              </a:xfrm>
              <a:custGeom>
                <a:avLst/>
                <a:gdLst>
                  <a:gd name="T0" fmla="*/ 36 w 40"/>
                  <a:gd name="T1" fmla="*/ 36 h 55"/>
                  <a:gd name="T2" fmla="*/ 40 w 40"/>
                  <a:gd name="T3" fmla="*/ 15 h 55"/>
                  <a:gd name="T4" fmla="*/ 8 w 40"/>
                  <a:gd name="T5" fmla="*/ 0 h 55"/>
                  <a:gd name="T6" fmla="*/ 4 w 40"/>
                  <a:gd name="T7" fmla="*/ 22 h 55"/>
                  <a:gd name="T8" fmla="*/ 2 w 40"/>
                  <a:gd name="T9" fmla="*/ 40 h 55"/>
                  <a:gd name="T10" fmla="*/ 34 w 40"/>
                  <a:gd name="T11" fmla="*/ 55 h 55"/>
                  <a:gd name="T12" fmla="*/ 36 w 40"/>
                  <a:gd name="T13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55">
                    <a:moveTo>
                      <a:pt x="36" y="36"/>
                    </a:moveTo>
                    <a:cubicBezTo>
                      <a:pt x="32" y="25"/>
                      <a:pt x="40" y="15"/>
                      <a:pt x="40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0" y="11"/>
                      <a:pt x="4" y="22"/>
                    </a:cubicBezTo>
                    <a:cubicBezTo>
                      <a:pt x="9" y="33"/>
                      <a:pt x="2" y="40"/>
                      <a:pt x="2" y="40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5"/>
                      <a:pt x="40" y="48"/>
                      <a:pt x="36" y="36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任意多边形 26">
                <a:extLst>
                  <a:ext uri="{FF2B5EF4-FFF2-40B4-BE49-F238E27FC236}">
                    <a16:creationId xmlns:a16="http://schemas.microsoft.com/office/drawing/2014/main" id="{DF90322D-4232-5CFE-D65D-D69617C93A41}"/>
                  </a:ext>
                </a:extLst>
              </p:cNvPr>
              <p:cNvSpPr/>
              <p:nvPr/>
            </p:nvSpPr>
            <p:spPr bwMode="auto">
              <a:xfrm>
                <a:off x="4294188" y="3582988"/>
                <a:ext cx="1195388" cy="661988"/>
              </a:xfrm>
              <a:custGeom>
                <a:avLst/>
                <a:gdLst>
                  <a:gd name="T0" fmla="*/ 128 w 128"/>
                  <a:gd name="T1" fmla="*/ 33 h 71"/>
                  <a:gd name="T2" fmla="*/ 69 w 128"/>
                  <a:gd name="T3" fmla="*/ 24 h 71"/>
                  <a:gd name="T4" fmla="*/ 9 w 128"/>
                  <a:gd name="T5" fmla="*/ 30 h 71"/>
                  <a:gd name="T6" fmla="*/ 0 w 128"/>
                  <a:gd name="T7" fmla="*/ 54 h 71"/>
                  <a:gd name="T8" fmla="*/ 71 w 128"/>
                  <a:gd name="T9" fmla="*/ 50 h 71"/>
                  <a:gd name="T10" fmla="*/ 126 w 128"/>
                  <a:gd name="T11" fmla="*/ 52 h 71"/>
                  <a:gd name="T12" fmla="*/ 128 w 128"/>
                  <a:gd name="T13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71">
                    <a:moveTo>
                      <a:pt x="128" y="33"/>
                    </a:moveTo>
                    <a:cubicBezTo>
                      <a:pt x="128" y="33"/>
                      <a:pt x="117" y="0"/>
                      <a:pt x="69" y="24"/>
                    </a:cubicBezTo>
                    <a:cubicBezTo>
                      <a:pt x="21" y="47"/>
                      <a:pt x="9" y="30"/>
                      <a:pt x="9" y="3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35" y="71"/>
                      <a:pt x="71" y="50"/>
                    </a:cubicBezTo>
                    <a:cubicBezTo>
                      <a:pt x="104" y="31"/>
                      <a:pt x="126" y="52"/>
                      <a:pt x="126" y="52"/>
                    </a:cubicBezTo>
                    <a:lnTo>
                      <a:pt x="128" y="33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 27">
                <a:extLst>
                  <a:ext uri="{FF2B5EF4-FFF2-40B4-BE49-F238E27FC236}">
                    <a16:creationId xmlns:a16="http://schemas.microsoft.com/office/drawing/2014/main" id="{6B3DAF55-6C83-7804-35E5-7BDE055BD09C}"/>
                  </a:ext>
                </a:extLst>
              </p:cNvPr>
              <p:cNvSpPr/>
              <p:nvPr/>
            </p:nvSpPr>
            <p:spPr bwMode="auto">
              <a:xfrm>
                <a:off x="6440488" y="1577976"/>
                <a:ext cx="654050" cy="1193800"/>
              </a:xfrm>
              <a:custGeom>
                <a:avLst/>
                <a:gdLst>
                  <a:gd name="T0" fmla="*/ 37 w 70"/>
                  <a:gd name="T1" fmla="*/ 128 h 128"/>
                  <a:gd name="T2" fmla="*/ 47 w 70"/>
                  <a:gd name="T3" fmla="*/ 69 h 128"/>
                  <a:gd name="T4" fmla="*/ 41 w 70"/>
                  <a:gd name="T5" fmla="*/ 10 h 128"/>
                  <a:gd name="T6" fmla="*/ 17 w 70"/>
                  <a:gd name="T7" fmla="*/ 0 h 128"/>
                  <a:gd name="T8" fmla="*/ 20 w 70"/>
                  <a:gd name="T9" fmla="*/ 71 h 128"/>
                  <a:gd name="T10" fmla="*/ 18 w 70"/>
                  <a:gd name="T11" fmla="*/ 126 h 128"/>
                  <a:gd name="T12" fmla="*/ 37 w 70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8">
                    <a:moveTo>
                      <a:pt x="37" y="128"/>
                    </a:moveTo>
                    <a:cubicBezTo>
                      <a:pt x="37" y="128"/>
                      <a:pt x="70" y="117"/>
                      <a:pt x="47" y="69"/>
                    </a:cubicBezTo>
                    <a:cubicBezTo>
                      <a:pt x="24" y="21"/>
                      <a:pt x="41" y="10"/>
                      <a:pt x="41" y="1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0" y="35"/>
                      <a:pt x="20" y="71"/>
                    </a:cubicBezTo>
                    <a:cubicBezTo>
                      <a:pt x="39" y="104"/>
                      <a:pt x="18" y="126"/>
                      <a:pt x="18" y="126"/>
                    </a:cubicBezTo>
                    <a:lnTo>
                      <a:pt x="37" y="128"/>
                    </a:ln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" name="任意多边形 28">
                <a:extLst>
                  <a:ext uri="{FF2B5EF4-FFF2-40B4-BE49-F238E27FC236}">
                    <a16:creationId xmlns:a16="http://schemas.microsoft.com/office/drawing/2014/main" id="{1F52FCF3-B84A-629C-6646-596BFDF0A1B5}"/>
                  </a:ext>
                </a:extLst>
              </p:cNvPr>
              <p:cNvSpPr/>
              <p:nvPr/>
            </p:nvSpPr>
            <p:spPr bwMode="auto">
              <a:xfrm>
                <a:off x="5545138" y="2733676"/>
                <a:ext cx="1866900" cy="1874838"/>
              </a:xfrm>
              <a:custGeom>
                <a:avLst/>
                <a:gdLst>
                  <a:gd name="T0" fmla="*/ 184 w 200"/>
                  <a:gd name="T1" fmla="*/ 17 h 201"/>
                  <a:gd name="T2" fmla="*/ 130 w 200"/>
                  <a:gd name="T3" fmla="*/ 131 h 201"/>
                  <a:gd name="T4" fmla="*/ 16 w 200"/>
                  <a:gd name="T5" fmla="*/ 184 h 201"/>
                  <a:gd name="T6" fmla="*/ 70 w 200"/>
                  <a:gd name="T7" fmla="*/ 71 h 201"/>
                  <a:gd name="T8" fmla="*/ 184 w 200"/>
                  <a:gd name="T9" fmla="*/ 1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201">
                    <a:moveTo>
                      <a:pt x="184" y="17"/>
                    </a:moveTo>
                    <a:cubicBezTo>
                      <a:pt x="200" y="34"/>
                      <a:pt x="176" y="85"/>
                      <a:pt x="130" y="131"/>
                    </a:cubicBezTo>
                    <a:cubicBezTo>
                      <a:pt x="84" y="177"/>
                      <a:pt x="33" y="201"/>
                      <a:pt x="16" y="184"/>
                    </a:cubicBezTo>
                    <a:cubicBezTo>
                      <a:pt x="0" y="168"/>
                      <a:pt x="23" y="117"/>
                      <a:pt x="70" y="71"/>
                    </a:cubicBezTo>
                    <a:cubicBezTo>
                      <a:pt x="116" y="24"/>
                      <a:pt x="167" y="0"/>
                      <a:pt x="184" y="17"/>
                    </a:cubicBezTo>
                  </a:path>
                </a:pathLst>
              </a:custGeom>
              <a:solidFill>
                <a:srgbClr val="C6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" name="任意多边形 29">
                <a:extLst>
                  <a:ext uri="{FF2B5EF4-FFF2-40B4-BE49-F238E27FC236}">
                    <a16:creationId xmlns:a16="http://schemas.microsoft.com/office/drawing/2014/main" id="{EFAD675A-2E93-62C7-27FB-C35C68EE86B4}"/>
                  </a:ext>
                </a:extLst>
              </p:cNvPr>
              <p:cNvSpPr/>
              <p:nvPr/>
            </p:nvSpPr>
            <p:spPr bwMode="auto">
              <a:xfrm>
                <a:off x="5694363" y="2892426"/>
                <a:ext cx="2463800" cy="2462213"/>
              </a:xfrm>
              <a:custGeom>
                <a:avLst/>
                <a:gdLst>
                  <a:gd name="T0" fmla="*/ 114 w 264"/>
                  <a:gd name="T1" fmla="*/ 114 h 264"/>
                  <a:gd name="T2" fmla="*/ 0 w 264"/>
                  <a:gd name="T3" fmla="*/ 167 h 264"/>
                  <a:gd name="T4" fmla="*/ 264 w 264"/>
                  <a:gd name="T5" fmla="*/ 264 h 264"/>
                  <a:gd name="T6" fmla="*/ 168 w 264"/>
                  <a:gd name="T7" fmla="*/ 0 h 264"/>
                  <a:gd name="T8" fmla="*/ 114 w 264"/>
                  <a:gd name="T9" fmla="*/ 11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264">
                    <a:moveTo>
                      <a:pt x="114" y="114"/>
                    </a:moveTo>
                    <a:cubicBezTo>
                      <a:pt x="68" y="160"/>
                      <a:pt x="17" y="184"/>
                      <a:pt x="0" y="167"/>
                    </a:cubicBezTo>
                    <a:cubicBezTo>
                      <a:pt x="70" y="237"/>
                      <a:pt x="264" y="264"/>
                      <a:pt x="264" y="264"/>
                    </a:cubicBezTo>
                    <a:cubicBezTo>
                      <a:pt x="264" y="264"/>
                      <a:pt x="237" y="70"/>
                      <a:pt x="168" y="0"/>
                    </a:cubicBezTo>
                    <a:cubicBezTo>
                      <a:pt x="184" y="17"/>
                      <a:pt x="160" y="68"/>
                      <a:pt x="114" y="114"/>
                    </a:cubicBezTo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 30">
                <a:extLst>
                  <a:ext uri="{FF2B5EF4-FFF2-40B4-BE49-F238E27FC236}">
                    <a16:creationId xmlns:a16="http://schemas.microsoft.com/office/drawing/2014/main" id="{F890996C-48DC-BA80-4197-570BD5552FFE}"/>
                  </a:ext>
                </a:extLst>
              </p:cNvPr>
              <p:cNvSpPr/>
              <p:nvPr/>
            </p:nvSpPr>
            <p:spPr bwMode="auto">
              <a:xfrm>
                <a:off x="6692901" y="2846388"/>
                <a:ext cx="615950" cy="1109663"/>
              </a:xfrm>
              <a:custGeom>
                <a:avLst/>
                <a:gdLst>
                  <a:gd name="T0" fmla="*/ 45 w 66"/>
                  <a:gd name="T1" fmla="*/ 0 h 119"/>
                  <a:gd name="T2" fmla="*/ 0 w 66"/>
                  <a:gd name="T3" fmla="*/ 16 h 119"/>
                  <a:gd name="T4" fmla="*/ 7 w 66"/>
                  <a:gd name="T5" fmla="*/ 119 h 119"/>
                  <a:gd name="T6" fmla="*/ 66 w 66"/>
                  <a:gd name="T7" fmla="*/ 20 h 119"/>
                  <a:gd name="T8" fmla="*/ 61 w 66"/>
                  <a:gd name="T9" fmla="*/ 5 h 119"/>
                  <a:gd name="T10" fmla="*/ 61 w 66"/>
                  <a:gd name="T11" fmla="*/ 5 h 119"/>
                  <a:gd name="T12" fmla="*/ 45 w 66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9">
                    <a:moveTo>
                      <a:pt x="45" y="0"/>
                    </a:moveTo>
                    <a:cubicBezTo>
                      <a:pt x="34" y="0"/>
                      <a:pt x="18" y="6"/>
                      <a:pt x="0" y="16"/>
                    </a:cubicBezTo>
                    <a:cubicBezTo>
                      <a:pt x="30" y="34"/>
                      <a:pt x="47" y="66"/>
                      <a:pt x="7" y="119"/>
                    </a:cubicBezTo>
                    <a:cubicBezTo>
                      <a:pt x="43" y="83"/>
                      <a:pt x="66" y="44"/>
                      <a:pt x="66" y="20"/>
                    </a:cubicBezTo>
                    <a:cubicBezTo>
                      <a:pt x="66" y="14"/>
                      <a:pt x="64" y="9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2"/>
                      <a:pt x="52" y="0"/>
                      <a:pt x="45" y="0"/>
                    </a:cubicBezTo>
                  </a:path>
                </a:pathLst>
              </a:custGeom>
              <a:solidFill>
                <a:srgbClr val="A4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 31">
                <a:extLst>
                  <a:ext uri="{FF2B5EF4-FFF2-40B4-BE49-F238E27FC236}">
                    <a16:creationId xmlns:a16="http://schemas.microsoft.com/office/drawing/2014/main" id="{0787251F-A79F-D5C0-DA39-A966D7FBFE7C}"/>
                  </a:ext>
                </a:extLst>
              </p:cNvPr>
              <p:cNvSpPr/>
              <p:nvPr/>
            </p:nvSpPr>
            <p:spPr bwMode="auto">
              <a:xfrm>
                <a:off x="5973763" y="3171826"/>
                <a:ext cx="1681163" cy="1679575"/>
              </a:xfrm>
              <a:custGeom>
                <a:avLst/>
                <a:gdLst>
                  <a:gd name="T0" fmla="*/ 123 w 180"/>
                  <a:gd name="T1" fmla="*/ 123 h 180"/>
                  <a:gd name="T2" fmla="*/ 37 w 180"/>
                  <a:gd name="T3" fmla="*/ 180 h 180"/>
                  <a:gd name="T4" fmla="*/ 0 w 180"/>
                  <a:gd name="T5" fmla="*/ 160 h 180"/>
                  <a:gd name="T6" fmla="*/ 102 w 180"/>
                  <a:gd name="T7" fmla="*/ 102 h 180"/>
                  <a:gd name="T8" fmla="*/ 161 w 180"/>
                  <a:gd name="T9" fmla="*/ 0 h 180"/>
                  <a:gd name="T10" fmla="*/ 180 w 180"/>
                  <a:gd name="T11" fmla="*/ 37 h 180"/>
                  <a:gd name="T12" fmla="*/ 123 w 180"/>
                  <a:gd name="T13" fmla="*/ 12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80">
                    <a:moveTo>
                      <a:pt x="123" y="123"/>
                    </a:moveTo>
                    <a:cubicBezTo>
                      <a:pt x="93" y="154"/>
                      <a:pt x="60" y="174"/>
                      <a:pt x="37" y="180"/>
                    </a:cubicBezTo>
                    <a:cubicBezTo>
                      <a:pt x="24" y="174"/>
                      <a:pt x="11" y="168"/>
                      <a:pt x="0" y="160"/>
                    </a:cubicBezTo>
                    <a:cubicBezTo>
                      <a:pt x="22" y="163"/>
                      <a:pt x="64" y="140"/>
                      <a:pt x="102" y="102"/>
                    </a:cubicBezTo>
                    <a:cubicBezTo>
                      <a:pt x="140" y="64"/>
                      <a:pt x="163" y="22"/>
                      <a:pt x="161" y="0"/>
                    </a:cubicBezTo>
                    <a:cubicBezTo>
                      <a:pt x="168" y="11"/>
                      <a:pt x="174" y="24"/>
                      <a:pt x="180" y="37"/>
                    </a:cubicBezTo>
                    <a:cubicBezTo>
                      <a:pt x="174" y="60"/>
                      <a:pt x="154" y="93"/>
                      <a:pt x="123" y="123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 32">
                <a:extLst>
                  <a:ext uri="{FF2B5EF4-FFF2-40B4-BE49-F238E27FC236}">
                    <a16:creationId xmlns:a16="http://schemas.microsoft.com/office/drawing/2014/main" id="{BD4D7E04-1563-6087-3152-5A352941001B}"/>
                  </a:ext>
                </a:extLst>
              </p:cNvPr>
              <p:cNvSpPr/>
              <p:nvPr/>
            </p:nvSpPr>
            <p:spPr bwMode="auto">
              <a:xfrm>
                <a:off x="6796088" y="3992563"/>
                <a:ext cx="1147763" cy="1147763"/>
              </a:xfrm>
              <a:custGeom>
                <a:avLst/>
                <a:gdLst>
                  <a:gd name="T0" fmla="*/ 85 w 123"/>
                  <a:gd name="T1" fmla="*/ 85 h 123"/>
                  <a:gd name="T2" fmla="*/ 38 w 123"/>
                  <a:gd name="T3" fmla="*/ 123 h 123"/>
                  <a:gd name="T4" fmla="*/ 38 w 123"/>
                  <a:gd name="T5" fmla="*/ 123 h 123"/>
                  <a:gd name="T6" fmla="*/ 0 w 123"/>
                  <a:gd name="T7" fmla="*/ 112 h 123"/>
                  <a:gd name="T8" fmla="*/ 64 w 123"/>
                  <a:gd name="T9" fmla="*/ 64 h 123"/>
                  <a:gd name="T10" fmla="*/ 112 w 123"/>
                  <a:gd name="T11" fmla="*/ 0 h 123"/>
                  <a:gd name="T12" fmla="*/ 123 w 123"/>
                  <a:gd name="T13" fmla="*/ 38 h 123"/>
                  <a:gd name="T14" fmla="*/ 123 w 123"/>
                  <a:gd name="T15" fmla="*/ 38 h 123"/>
                  <a:gd name="T16" fmla="*/ 85 w 123"/>
                  <a:gd name="T17" fmla="*/ 8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23">
                    <a:moveTo>
                      <a:pt x="85" y="85"/>
                    </a:moveTo>
                    <a:cubicBezTo>
                      <a:pt x="69" y="100"/>
                      <a:pt x="53" y="114"/>
                      <a:pt x="38" y="123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25" y="120"/>
                      <a:pt x="13" y="116"/>
                      <a:pt x="0" y="112"/>
                    </a:cubicBezTo>
                    <a:cubicBezTo>
                      <a:pt x="19" y="102"/>
                      <a:pt x="42" y="85"/>
                      <a:pt x="64" y="64"/>
                    </a:cubicBezTo>
                    <a:cubicBezTo>
                      <a:pt x="85" y="42"/>
                      <a:pt x="102" y="19"/>
                      <a:pt x="112" y="0"/>
                    </a:cubicBezTo>
                    <a:cubicBezTo>
                      <a:pt x="116" y="13"/>
                      <a:pt x="120" y="25"/>
                      <a:pt x="123" y="38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14" y="53"/>
                      <a:pt x="101" y="69"/>
                      <a:pt x="85" y="85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任意多边形 33">
                <a:extLst>
                  <a:ext uri="{FF2B5EF4-FFF2-40B4-BE49-F238E27FC236}">
                    <a16:creationId xmlns:a16="http://schemas.microsoft.com/office/drawing/2014/main" id="{A09D87AB-8C09-77B8-23B8-DAF4419716E8}"/>
                  </a:ext>
                </a:extLst>
              </p:cNvPr>
              <p:cNvSpPr/>
              <p:nvPr/>
            </p:nvSpPr>
            <p:spPr bwMode="auto">
              <a:xfrm>
                <a:off x="7616826" y="4813301"/>
                <a:ext cx="512763" cy="512763"/>
              </a:xfrm>
              <a:custGeom>
                <a:avLst/>
                <a:gdLst>
                  <a:gd name="T0" fmla="*/ 47 w 55"/>
                  <a:gd name="T1" fmla="*/ 46 h 55"/>
                  <a:gd name="T2" fmla="*/ 38 w 55"/>
                  <a:gd name="T3" fmla="*/ 55 h 55"/>
                  <a:gd name="T4" fmla="*/ 0 w 55"/>
                  <a:gd name="T5" fmla="*/ 48 h 55"/>
                  <a:gd name="T6" fmla="*/ 25 w 55"/>
                  <a:gd name="T7" fmla="*/ 25 h 55"/>
                  <a:gd name="T8" fmla="*/ 48 w 55"/>
                  <a:gd name="T9" fmla="*/ 0 h 55"/>
                  <a:gd name="T10" fmla="*/ 55 w 55"/>
                  <a:gd name="T11" fmla="*/ 38 h 55"/>
                  <a:gd name="T12" fmla="*/ 47 w 55"/>
                  <a:gd name="T13" fmla="*/ 4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47" y="46"/>
                    </a:moveTo>
                    <a:cubicBezTo>
                      <a:pt x="44" y="49"/>
                      <a:pt x="41" y="52"/>
                      <a:pt x="38" y="55"/>
                    </a:cubicBezTo>
                    <a:cubicBezTo>
                      <a:pt x="28" y="53"/>
                      <a:pt x="15" y="51"/>
                      <a:pt x="0" y="48"/>
                    </a:cubicBezTo>
                    <a:cubicBezTo>
                      <a:pt x="9" y="41"/>
                      <a:pt x="17" y="33"/>
                      <a:pt x="25" y="25"/>
                    </a:cubicBezTo>
                    <a:cubicBezTo>
                      <a:pt x="34" y="17"/>
                      <a:pt x="41" y="9"/>
                      <a:pt x="48" y="0"/>
                    </a:cubicBezTo>
                    <a:cubicBezTo>
                      <a:pt x="51" y="15"/>
                      <a:pt x="53" y="28"/>
                      <a:pt x="55" y="38"/>
                    </a:cubicBezTo>
                    <a:cubicBezTo>
                      <a:pt x="52" y="41"/>
                      <a:pt x="49" y="44"/>
                      <a:pt x="47" y="46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任意多边形 34">
                <a:extLst>
                  <a:ext uri="{FF2B5EF4-FFF2-40B4-BE49-F238E27FC236}">
                    <a16:creationId xmlns:a16="http://schemas.microsoft.com/office/drawing/2014/main" id="{4724C6BA-395A-4366-6AAF-2FB5B792B3FC}"/>
                  </a:ext>
                </a:extLst>
              </p:cNvPr>
              <p:cNvSpPr/>
              <p:nvPr/>
            </p:nvSpPr>
            <p:spPr bwMode="auto">
              <a:xfrm>
                <a:off x="5694363" y="4413251"/>
                <a:ext cx="2463800" cy="941388"/>
              </a:xfrm>
              <a:custGeom>
                <a:avLst/>
                <a:gdLst>
                  <a:gd name="T0" fmla="*/ 48 w 264"/>
                  <a:gd name="T1" fmla="*/ 0 h 101"/>
                  <a:gd name="T2" fmla="*/ 0 w 264"/>
                  <a:gd name="T3" fmla="*/ 4 h 101"/>
                  <a:gd name="T4" fmla="*/ 264 w 264"/>
                  <a:gd name="T5" fmla="*/ 101 h 101"/>
                  <a:gd name="T6" fmla="*/ 48 w 264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101">
                    <a:moveTo>
                      <a:pt x="48" y="0"/>
                    </a:moveTo>
                    <a:cubicBezTo>
                      <a:pt x="27" y="11"/>
                      <a:pt x="9" y="13"/>
                      <a:pt x="0" y="4"/>
                    </a:cubicBezTo>
                    <a:cubicBezTo>
                      <a:pt x="70" y="74"/>
                      <a:pt x="264" y="101"/>
                      <a:pt x="264" y="101"/>
                    </a:cubicBezTo>
                    <a:cubicBezTo>
                      <a:pt x="142" y="62"/>
                      <a:pt x="79" y="27"/>
                      <a:pt x="48" y="0"/>
                    </a:cubicBezTo>
                    <a:close/>
                  </a:path>
                </a:pathLst>
              </a:custGeom>
              <a:solidFill>
                <a:srgbClr val="212121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任意多边形 35">
                <a:extLst>
                  <a:ext uri="{FF2B5EF4-FFF2-40B4-BE49-F238E27FC236}">
                    <a16:creationId xmlns:a16="http://schemas.microsoft.com/office/drawing/2014/main" id="{9A964572-F347-B326-C3D3-499590867507}"/>
                  </a:ext>
                </a:extLst>
              </p:cNvPr>
              <p:cNvSpPr/>
              <p:nvPr/>
            </p:nvSpPr>
            <p:spPr bwMode="auto">
              <a:xfrm>
                <a:off x="7121526" y="2892426"/>
                <a:ext cx="1008063" cy="2274888"/>
              </a:xfrm>
              <a:custGeom>
                <a:avLst/>
                <a:gdLst>
                  <a:gd name="T0" fmla="*/ 108 w 108"/>
                  <a:gd name="T1" fmla="*/ 244 h 244"/>
                  <a:gd name="T2" fmla="*/ 108 w 108"/>
                  <a:gd name="T3" fmla="*/ 244 h 244"/>
                  <a:gd name="T4" fmla="*/ 0 w 108"/>
                  <a:gd name="T5" fmla="*/ 66 h 244"/>
                  <a:gd name="T6" fmla="*/ 15 w 108"/>
                  <a:gd name="T7" fmla="*/ 0 h 244"/>
                  <a:gd name="T8" fmla="*/ 108 w 108"/>
                  <a:gd name="T9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44">
                    <a:moveTo>
                      <a:pt x="108" y="244"/>
                    </a:moveTo>
                    <a:cubicBezTo>
                      <a:pt x="108" y="244"/>
                      <a:pt x="108" y="244"/>
                      <a:pt x="108" y="244"/>
                    </a:cubicBezTo>
                    <a:cubicBezTo>
                      <a:pt x="76" y="134"/>
                      <a:pt x="32" y="87"/>
                      <a:pt x="0" y="66"/>
                    </a:cubicBezTo>
                    <a:cubicBezTo>
                      <a:pt x="19" y="37"/>
                      <a:pt x="25" y="11"/>
                      <a:pt x="15" y="0"/>
                    </a:cubicBezTo>
                    <a:cubicBezTo>
                      <a:pt x="70" y="56"/>
                      <a:pt x="99" y="192"/>
                      <a:pt x="108" y="244"/>
                    </a:cubicBezTo>
                    <a:close/>
                  </a:path>
                </a:pathLst>
              </a:custGeom>
              <a:solidFill>
                <a:srgbClr val="F3F1EC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569268E-8A74-6179-16DB-466C80769AB9}"/>
                </a:ext>
              </a:extLst>
            </p:cNvPr>
            <p:cNvGrpSpPr/>
            <p:nvPr/>
          </p:nvGrpSpPr>
          <p:grpSpPr>
            <a:xfrm rot="5773095">
              <a:off x="5676354" y="2902188"/>
              <a:ext cx="1665557" cy="1395887"/>
              <a:chOff x="4033838" y="1522413"/>
              <a:chExt cx="4124325" cy="3832226"/>
            </a:xfrm>
          </p:grpSpPr>
          <p:sp>
            <p:nvSpPr>
              <p:cNvPr id="42" name="任意多边形 4">
                <a:extLst>
                  <a:ext uri="{FF2B5EF4-FFF2-40B4-BE49-F238E27FC236}">
                    <a16:creationId xmlns:a16="http://schemas.microsoft.com/office/drawing/2014/main" id="{18F646D4-6A6B-8DE3-9412-964F37776816}"/>
                  </a:ext>
                </a:extLst>
              </p:cNvPr>
              <p:cNvSpPr/>
              <p:nvPr/>
            </p:nvSpPr>
            <p:spPr bwMode="auto">
              <a:xfrm>
                <a:off x="4676776" y="1997076"/>
                <a:ext cx="382588" cy="84138"/>
              </a:xfrm>
              <a:custGeom>
                <a:avLst/>
                <a:gdLst>
                  <a:gd name="T0" fmla="*/ 36 w 41"/>
                  <a:gd name="T1" fmla="*/ 9 h 9"/>
                  <a:gd name="T2" fmla="*/ 5 w 41"/>
                  <a:gd name="T3" fmla="*/ 9 h 9"/>
                  <a:gd name="T4" fmla="*/ 0 w 41"/>
                  <a:gd name="T5" fmla="*/ 4 h 9"/>
                  <a:gd name="T6" fmla="*/ 5 w 41"/>
                  <a:gd name="T7" fmla="*/ 0 h 9"/>
                  <a:gd name="T8" fmla="*/ 36 w 41"/>
                  <a:gd name="T9" fmla="*/ 0 h 9"/>
                  <a:gd name="T10" fmla="*/ 41 w 41"/>
                  <a:gd name="T11" fmla="*/ 4 h 9"/>
                  <a:gd name="T12" fmla="*/ 36 w 41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9">
                    <a:moveTo>
                      <a:pt x="36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2"/>
                      <a:pt x="41" y="4"/>
                    </a:cubicBezTo>
                    <a:cubicBezTo>
                      <a:pt x="41" y="7"/>
                      <a:pt x="39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任意多边形 5">
                <a:extLst>
                  <a:ext uri="{FF2B5EF4-FFF2-40B4-BE49-F238E27FC236}">
                    <a16:creationId xmlns:a16="http://schemas.microsoft.com/office/drawing/2014/main" id="{92150EDD-22D3-C4D2-51B6-48C86301513A}"/>
                  </a:ext>
                </a:extLst>
              </p:cNvPr>
              <p:cNvSpPr/>
              <p:nvPr/>
            </p:nvSpPr>
            <p:spPr bwMode="auto">
              <a:xfrm>
                <a:off x="4500563" y="1522413"/>
                <a:ext cx="84138" cy="382588"/>
              </a:xfrm>
              <a:custGeom>
                <a:avLst/>
                <a:gdLst>
                  <a:gd name="T0" fmla="*/ 5 w 9"/>
                  <a:gd name="T1" fmla="*/ 41 h 41"/>
                  <a:gd name="T2" fmla="*/ 0 w 9"/>
                  <a:gd name="T3" fmla="*/ 36 h 41"/>
                  <a:gd name="T4" fmla="*/ 0 w 9"/>
                  <a:gd name="T5" fmla="*/ 5 h 41"/>
                  <a:gd name="T6" fmla="*/ 5 w 9"/>
                  <a:gd name="T7" fmla="*/ 0 h 41"/>
                  <a:gd name="T8" fmla="*/ 9 w 9"/>
                  <a:gd name="T9" fmla="*/ 5 h 41"/>
                  <a:gd name="T10" fmla="*/ 9 w 9"/>
                  <a:gd name="T11" fmla="*/ 36 h 41"/>
                  <a:gd name="T12" fmla="*/ 5 w 9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1">
                    <a:moveTo>
                      <a:pt x="5" y="41"/>
                    </a:moveTo>
                    <a:cubicBezTo>
                      <a:pt x="2" y="41"/>
                      <a:pt x="0" y="39"/>
                      <a:pt x="0" y="3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9"/>
                      <a:pt x="7" y="41"/>
                      <a:pt x="5" y="41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 6">
                <a:extLst>
                  <a:ext uri="{FF2B5EF4-FFF2-40B4-BE49-F238E27FC236}">
                    <a16:creationId xmlns:a16="http://schemas.microsoft.com/office/drawing/2014/main" id="{50FAFC03-034D-F261-55C1-360F4D4CC8FF}"/>
                  </a:ext>
                </a:extLst>
              </p:cNvPr>
              <p:cNvSpPr/>
              <p:nvPr/>
            </p:nvSpPr>
            <p:spPr bwMode="auto">
              <a:xfrm>
                <a:off x="4500563" y="2174876"/>
                <a:ext cx="84138" cy="373063"/>
              </a:xfrm>
              <a:custGeom>
                <a:avLst/>
                <a:gdLst>
                  <a:gd name="T0" fmla="*/ 5 w 9"/>
                  <a:gd name="T1" fmla="*/ 40 h 40"/>
                  <a:gd name="T2" fmla="*/ 0 w 9"/>
                  <a:gd name="T3" fmla="*/ 36 h 40"/>
                  <a:gd name="T4" fmla="*/ 0 w 9"/>
                  <a:gd name="T5" fmla="*/ 4 h 40"/>
                  <a:gd name="T6" fmla="*/ 5 w 9"/>
                  <a:gd name="T7" fmla="*/ 0 h 40"/>
                  <a:gd name="T8" fmla="*/ 9 w 9"/>
                  <a:gd name="T9" fmla="*/ 4 h 40"/>
                  <a:gd name="T10" fmla="*/ 9 w 9"/>
                  <a:gd name="T11" fmla="*/ 36 h 40"/>
                  <a:gd name="T12" fmla="*/ 5 w 9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0">
                    <a:moveTo>
                      <a:pt x="5" y="40"/>
                    </a:moveTo>
                    <a:cubicBezTo>
                      <a:pt x="2" y="40"/>
                      <a:pt x="0" y="38"/>
                      <a:pt x="0" y="3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8"/>
                      <a:pt x="7" y="40"/>
                      <a:pt x="5" y="4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任意多边形 7">
                <a:extLst>
                  <a:ext uri="{FF2B5EF4-FFF2-40B4-BE49-F238E27FC236}">
                    <a16:creationId xmlns:a16="http://schemas.microsoft.com/office/drawing/2014/main" id="{29DD4C9C-08A8-DA13-52D4-583DB108DBA0}"/>
                  </a:ext>
                </a:extLst>
              </p:cNvPr>
              <p:cNvSpPr/>
              <p:nvPr/>
            </p:nvSpPr>
            <p:spPr bwMode="auto">
              <a:xfrm>
                <a:off x="4033838" y="1997076"/>
                <a:ext cx="373063" cy="84138"/>
              </a:xfrm>
              <a:custGeom>
                <a:avLst/>
                <a:gdLst>
                  <a:gd name="T0" fmla="*/ 36 w 40"/>
                  <a:gd name="T1" fmla="*/ 9 h 9"/>
                  <a:gd name="T2" fmla="*/ 4 w 40"/>
                  <a:gd name="T3" fmla="*/ 9 h 9"/>
                  <a:gd name="T4" fmla="*/ 0 w 40"/>
                  <a:gd name="T5" fmla="*/ 4 h 9"/>
                  <a:gd name="T6" fmla="*/ 4 w 40"/>
                  <a:gd name="T7" fmla="*/ 0 h 9"/>
                  <a:gd name="T8" fmla="*/ 36 w 40"/>
                  <a:gd name="T9" fmla="*/ 0 h 9"/>
                  <a:gd name="T10" fmla="*/ 40 w 40"/>
                  <a:gd name="T11" fmla="*/ 4 h 9"/>
                  <a:gd name="T12" fmla="*/ 36 w 40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9">
                    <a:moveTo>
                      <a:pt x="36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ubicBezTo>
                      <a:pt x="40" y="7"/>
                      <a:pt x="38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任意多边形 8">
                <a:extLst>
                  <a:ext uri="{FF2B5EF4-FFF2-40B4-BE49-F238E27FC236}">
                    <a16:creationId xmlns:a16="http://schemas.microsoft.com/office/drawing/2014/main" id="{8147349A-C250-1FCB-F32B-095E4185CC5F}"/>
                  </a:ext>
                </a:extLst>
              </p:cNvPr>
              <p:cNvSpPr/>
              <p:nvPr/>
            </p:nvSpPr>
            <p:spPr bwMode="auto">
              <a:xfrm>
                <a:off x="4452938" y="1941513"/>
                <a:ext cx="187325" cy="187325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9 h 20"/>
                  <a:gd name="T12" fmla="*/ 8 w 20"/>
                  <a:gd name="T13" fmla="*/ 10 h 20"/>
                  <a:gd name="T14" fmla="*/ 10 w 20"/>
                  <a:gd name="T15" fmla="*/ 12 h 20"/>
                  <a:gd name="T16" fmla="*/ 11 w 20"/>
                  <a:gd name="T17" fmla="*/ 10 h 20"/>
                  <a:gd name="T18" fmla="*/ 10 w 20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6"/>
                      <a:pt x="15" y="20"/>
                      <a:pt x="10" y="20"/>
                    </a:cubicBezTo>
                    <a:close/>
                    <a:moveTo>
                      <a:pt x="10" y="9"/>
                    </a:moveTo>
                    <a:cubicBezTo>
                      <a:pt x="9" y="9"/>
                      <a:pt x="8" y="10"/>
                      <a:pt x="8" y="10"/>
                    </a:cubicBezTo>
                    <a:cubicBezTo>
                      <a:pt x="8" y="11"/>
                      <a:pt x="9" y="12"/>
                      <a:pt x="10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1" y="10"/>
                      <a:pt x="10" y="9"/>
                      <a:pt x="10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任意多边形 9">
                <a:extLst>
                  <a:ext uri="{FF2B5EF4-FFF2-40B4-BE49-F238E27FC236}">
                    <a16:creationId xmlns:a16="http://schemas.microsoft.com/office/drawing/2014/main" id="{D1474E95-B96B-E46F-4CF4-597342ECDA97}"/>
                  </a:ext>
                </a:extLst>
              </p:cNvPr>
              <p:cNvSpPr/>
              <p:nvPr/>
            </p:nvSpPr>
            <p:spPr bwMode="auto">
              <a:xfrm>
                <a:off x="4267201" y="1763713"/>
                <a:ext cx="195263" cy="187325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1 h 20"/>
                  <a:gd name="T8" fmla="*/ 8 w 21"/>
                  <a:gd name="T9" fmla="*/ 1 h 20"/>
                  <a:gd name="T10" fmla="*/ 19 w 21"/>
                  <a:gd name="T11" fmla="*/ 13 h 20"/>
                  <a:gd name="T12" fmla="*/ 19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1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1" y="14"/>
                      <a:pt x="21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任意多边形 10">
                <a:extLst>
                  <a:ext uri="{FF2B5EF4-FFF2-40B4-BE49-F238E27FC236}">
                    <a16:creationId xmlns:a16="http://schemas.microsoft.com/office/drawing/2014/main" id="{BE092E95-A349-8671-FAE8-807AD71A0CB6}"/>
                  </a:ext>
                </a:extLst>
              </p:cNvPr>
              <p:cNvSpPr/>
              <p:nvPr/>
            </p:nvSpPr>
            <p:spPr bwMode="auto">
              <a:xfrm>
                <a:off x="4621213" y="1763713"/>
                <a:ext cx="196850" cy="187325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1 h 20"/>
                  <a:gd name="T8" fmla="*/ 20 w 21"/>
                  <a:gd name="T9" fmla="*/ 1 h 20"/>
                  <a:gd name="T10" fmla="*/ 20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4"/>
                      <a:pt x="2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8" y="0"/>
                      <a:pt x="20" y="1"/>
                    </a:cubicBezTo>
                    <a:cubicBezTo>
                      <a:pt x="21" y="3"/>
                      <a:pt x="21" y="6"/>
                      <a:pt x="20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任意多边形 11">
                <a:extLst>
                  <a:ext uri="{FF2B5EF4-FFF2-40B4-BE49-F238E27FC236}">
                    <a16:creationId xmlns:a16="http://schemas.microsoft.com/office/drawing/2014/main" id="{A5034B90-053B-9CA4-DB94-F529C6BE8C04}"/>
                  </a:ext>
                </a:extLst>
              </p:cNvPr>
              <p:cNvSpPr/>
              <p:nvPr/>
            </p:nvSpPr>
            <p:spPr bwMode="auto">
              <a:xfrm>
                <a:off x="4621213" y="2119313"/>
                <a:ext cx="196850" cy="185738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2 h 20"/>
                  <a:gd name="T8" fmla="*/ 8 w 21"/>
                  <a:gd name="T9" fmla="*/ 2 h 20"/>
                  <a:gd name="T10" fmla="*/ 20 w 21"/>
                  <a:gd name="T11" fmla="*/ 13 h 20"/>
                  <a:gd name="T12" fmla="*/ 20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5"/>
                      <a:pt x="21" y="17"/>
                      <a:pt x="20" y="19"/>
                    </a:cubicBezTo>
                    <a:cubicBezTo>
                      <a:pt x="19" y="20"/>
                      <a:pt x="18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任意多边形 12">
                <a:extLst>
                  <a:ext uri="{FF2B5EF4-FFF2-40B4-BE49-F238E27FC236}">
                    <a16:creationId xmlns:a16="http://schemas.microsoft.com/office/drawing/2014/main" id="{B2CC51FE-35A0-04B9-E486-AB19F15B39EA}"/>
                  </a:ext>
                </a:extLst>
              </p:cNvPr>
              <p:cNvSpPr/>
              <p:nvPr/>
            </p:nvSpPr>
            <p:spPr bwMode="auto">
              <a:xfrm>
                <a:off x="4267201" y="2119313"/>
                <a:ext cx="195263" cy="185738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2 h 20"/>
                  <a:gd name="T8" fmla="*/ 19 w 21"/>
                  <a:gd name="T9" fmla="*/ 2 h 20"/>
                  <a:gd name="T10" fmla="*/ 19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5"/>
                      <a:pt x="2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5" y="0"/>
                      <a:pt x="18" y="0"/>
                      <a:pt x="19" y="2"/>
                    </a:cubicBezTo>
                    <a:cubicBezTo>
                      <a:pt x="21" y="3"/>
                      <a:pt x="21" y="6"/>
                      <a:pt x="19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任意多边形 13">
                <a:extLst>
                  <a:ext uri="{FF2B5EF4-FFF2-40B4-BE49-F238E27FC236}">
                    <a16:creationId xmlns:a16="http://schemas.microsoft.com/office/drawing/2014/main" id="{72338489-BDAD-E7F0-7EAD-B72AC071C492}"/>
                  </a:ext>
                </a:extLst>
              </p:cNvPr>
              <p:cNvSpPr/>
              <p:nvPr/>
            </p:nvSpPr>
            <p:spPr bwMode="auto">
              <a:xfrm>
                <a:off x="4284663" y="44037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0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1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任意多边形 14">
                <a:extLst>
                  <a:ext uri="{FF2B5EF4-FFF2-40B4-BE49-F238E27FC236}">
                    <a16:creationId xmlns:a16="http://schemas.microsoft.com/office/drawing/2014/main" id="{01F42A08-0E18-3FB8-2802-770ECBB13AE1}"/>
                  </a:ext>
                </a:extLst>
              </p:cNvPr>
              <p:cNvSpPr/>
              <p:nvPr/>
            </p:nvSpPr>
            <p:spPr bwMode="auto">
              <a:xfrm>
                <a:off x="4527551" y="44037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4" y="0"/>
                      <a:pt x="16" y="2"/>
                    </a:cubicBezTo>
                    <a:cubicBezTo>
                      <a:pt x="18" y="4"/>
                      <a:pt x="18" y="6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任意多边形 15">
                <a:extLst>
                  <a:ext uri="{FF2B5EF4-FFF2-40B4-BE49-F238E27FC236}">
                    <a16:creationId xmlns:a16="http://schemas.microsoft.com/office/drawing/2014/main" id="{C4B5CF60-CE86-B538-2E38-B8EB73916514}"/>
                  </a:ext>
                </a:extLst>
              </p:cNvPr>
              <p:cNvSpPr/>
              <p:nvPr/>
            </p:nvSpPr>
            <p:spPr bwMode="auto">
              <a:xfrm>
                <a:off x="4527551" y="46450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2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任意多边形 16">
                <a:extLst>
                  <a:ext uri="{FF2B5EF4-FFF2-40B4-BE49-F238E27FC236}">
                    <a16:creationId xmlns:a16="http://schemas.microsoft.com/office/drawing/2014/main" id="{66CF0938-3E5E-52B3-D641-27FAE583C1D2}"/>
                  </a:ext>
                </a:extLst>
              </p:cNvPr>
              <p:cNvSpPr/>
              <p:nvPr/>
            </p:nvSpPr>
            <p:spPr bwMode="auto">
              <a:xfrm>
                <a:off x="4284663" y="46450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2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6" y="2"/>
                    </a:cubicBezTo>
                    <a:cubicBezTo>
                      <a:pt x="18" y="4"/>
                      <a:pt x="18" y="7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任意多边形 17">
                <a:extLst>
                  <a:ext uri="{FF2B5EF4-FFF2-40B4-BE49-F238E27FC236}">
                    <a16:creationId xmlns:a16="http://schemas.microsoft.com/office/drawing/2014/main" id="{2D3B3E7A-B93E-B160-97A2-CC0F67A2FEB5}"/>
                  </a:ext>
                </a:extLst>
              </p:cNvPr>
              <p:cNvSpPr/>
              <p:nvPr/>
            </p:nvSpPr>
            <p:spPr bwMode="auto">
              <a:xfrm>
                <a:off x="7737476" y="2109788"/>
                <a:ext cx="158750" cy="158750"/>
              </a:xfrm>
              <a:custGeom>
                <a:avLst/>
                <a:gdLst>
                  <a:gd name="T0" fmla="*/ 12 w 17"/>
                  <a:gd name="T1" fmla="*/ 17 h 17"/>
                  <a:gd name="T2" fmla="*/ 9 w 17"/>
                  <a:gd name="T3" fmla="*/ 15 h 17"/>
                  <a:gd name="T4" fmla="*/ 1 w 17"/>
                  <a:gd name="T5" fmla="*/ 8 h 17"/>
                  <a:gd name="T6" fmla="*/ 1 w 17"/>
                  <a:gd name="T7" fmla="*/ 1 h 17"/>
                  <a:gd name="T8" fmla="*/ 8 w 17"/>
                  <a:gd name="T9" fmla="*/ 1 h 17"/>
                  <a:gd name="T10" fmla="*/ 15 w 17"/>
                  <a:gd name="T11" fmla="*/ 9 h 17"/>
                  <a:gd name="T12" fmla="*/ 15 w 17"/>
                  <a:gd name="T13" fmla="*/ 15 h 17"/>
                  <a:gd name="T14" fmla="*/ 12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2" y="17"/>
                    </a:moveTo>
                    <a:cubicBezTo>
                      <a:pt x="11" y="17"/>
                      <a:pt x="10" y="16"/>
                      <a:pt x="9" y="15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8" y="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3" y="17"/>
                      <a:pt x="12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任意多边形 18">
                <a:extLst>
                  <a:ext uri="{FF2B5EF4-FFF2-40B4-BE49-F238E27FC236}">
                    <a16:creationId xmlns:a16="http://schemas.microsoft.com/office/drawing/2014/main" id="{6C3CB995-CBB6-6B57-8FF8-8237B930635B}"/>
                  </a:ext>
                </a:extLst>
              </p:cNvPr>
              <p:cNvSpPr/>
              <p:nvPr/>
            </p:nvSpPr>
            <p:spPr bwMode="auto">
              <a:xfrm>
                <a:off x="7980363" y="2109788"/>
                <a:ext cx="158750" cy="158750"/>
              </a:xfrm>
              <a:custGeom>
                <a:avLst/>
                <a:gdLst>
                  <a:gd name="T0" fmla="*/ 5 w 17"/>
                  <a:gd name="T1" fmla="*/ 17 h 17"/>
                  <a:gd name="T2" fmla="*/ 2 w 17"/>
                  <a:gd name="T3" fmla="*/ 15 h 17"/>
                  <a:gd name="T4" fmla="*/ 2 w 17"/>
                  <a:gd name="T5" fmla="*/ 9 h 17"/>
                  <a:gd name="T6" fmla="*/ 9 w 17"/>
                  <a:gd name="T7" fmla="*/ 1 h 17"/>
                  <a:gd name="T8" fmla="*/ 16 w 17"/>
                  <a:gd name="T9" fmla="*/ 1 h 17"/>
                  <a:gd name="T10" fmla="*/ 16 w 17"/>
                  <a:gd name="T11" fmla="*/ 8 h 17"/>
                  <a:gd name="T12" fmla="*/ 8 w 17"/>
                  <a:gd name="T13" fmla="*/ 15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4" y="17"/>
                      <a:pt x="3" y="16"/>
                      <a:pt x="2" y="15"/>
                    </a:cubicBezTo>
                    <a:cubicBezTo>
                      <a:pt x="0" y="14"/>
                      <a:pt x="0" y="11"/>
                      <a:pt x="2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7" y="3"/>
                      <a:pt x="17" y="6"/>
                      <a:pt x="16" y="8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任意多边形 19">
                <a:extLst>
                  <a:ext uri="{FF2B5EF4-FFF2-40B4-BE49-F238E27FC236}">
                    <a16:creationId xmlns:a16="http://schemas.microsoft.com/office/drawing/2014/main" id="{F7D2924F-B9C0-BC25-3B5A-CDF3AA579A57}"/>
                  </a:ext>
                </a:extLst>
              </p:cNvPr>
              <p:cNvSpPr/>
              <p:nvPr/>
            </p:nvSpPr>
            <p:spPr bwMode="auto">
              <a:xfrm>
                <a:off x="7980363" y="2352676"/>
                <a:ext cx="158750" cy="157163"/>
              </a:xfrm>
              <a:custGeom>
                <a:avLst/>
                <a:gdLst>
                  <a:gd name="T0" fmla="*/ 13 w 17"/>
                  <a:gd name="T1" fmla="*/ 17 h 17"/>
                  <a:gd name="T2" fmla="*/ 9 w 17"/>
                  <a:gd name="T3" fmla="*/ 16 h 17"/>
                  <a:gd name="T4" fmla="*/ 2 w 17"/>
                  <a:gd name="T5" fmla="*/ 8 h 17"/>
                  <a:gd name="T6" fmla="*/ 2 w 17"/>
                  <a:gd name="T7" fmla="*/ 2 h 17"/>
                  <a:gd name="T8" fmla="*/ 8 w 17"/>
                  <a:gd name="T9" fmla="*/ 2 h 17"/>
                  <a:gd name="T10" fmla="*/ 16 w 17"/>
                  <a:gd name="T11" fmla="*/ 9 h 17"/>
                  <a:gd name="T12" fmla="*/ 16 w 17"/>
                  <a:gd name="T13" fmla="*/ 16 h 17"/>
                  <a:gd name="T14" fmla="*/ 13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3" y="17"/>
                    </a:moveTo>
                    <a:cubicBezTo>
                      <a:pt x="11" y="17"/>
                      <a:pt x="10" y="17"/>
                      <a:pt x="9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1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任意多边形 20">
                <a:extLst>
                  <a:ext uri="{FF2B5EF4-FFF2-40B4-BE49-F238E27FC236}">
                    <a16:creationId xmlns:a16="http://schemas.microsoft.com/office/drawing/2014/main" id="{AD795464-0406-9B62-43AF-23F611D382ED}"/>
                  </a:ext>
                </a:extLst>
              </p:cNvPr>
              <p:cNvSpPr/>
              <p:nvPr/>
            </p:nvSpPr>
            <p:spPr bwMode="auto">
              <a:xfrm>
                <a:off x="7737476" y="2352676"/>
                <a:ext cx="158750" cy="157163"/>
              </a:xfrm>
              <a:custGeom>
                <a:avLst/>
                <a:gdLst>
                  <a:gd name="T0" fmla="*/ 5 w 17"/>
                  <a:gd name="T1" fmla="*/ 17 h 17"/>
                  <a:gd name="T2" fmla="*/ 1 w 17"/>
                  <a:gd name="T3" fmla="*/ 16 h 17"/>
                  <a:gd name="T4" fmla="*/ 1 w 17"/>
                  <a:gd name="T5" fmla="*/ 9 h 17"/>
                  <a:gd name="T6" fmla="*/ 9 w 17"/>
                  <a:gd name="T7" fmla="*/ 2 h 17"/>
                  <a:gd name="T8" fmla="*/ 15 w 17"/>
                  <a:gd name="T9" fmla="*/ 2 h 17"/>
                  <a:gd name="T10" fmla="*/ 15 w 17"/>
                  <a:gd name="T11" fmla="*/ 8 h 17"/>
                  <a:gd name="T12" fmla="*/ 8 w 17"/>
                  <a:gd name="T13" fmla="*/ 16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1"/>
                      <a:pt x="1" y="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4"/>
                      <a:pt x="17" y="6"/>
                      <a:pt x="15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任意多边形 21">
                <a:extLst>
                  <a:ext uri="{FF2B5EF4-FFF2-40B4-BE49-F238E27FC236}">
                    <a16:creationId xmlns:a16="http://schemas.microsoft.com/office/drawing/2014/main" id="{FBC11EF6-110A-8E14-3146-A59CA4262A97}"/>
                  </a:ext>
                </a:extLst>
              </p:cNvPr>
              <p:cNvSpPr/>
              <p:nvPr/>
            </p:nvSpPr>
            <p:spPr bwMode="auto">
              <a:xfrm>
                <a:off x="5292726" y="2324101"/>
                <a:ext cx="981075" cy="1044575"/>
              </a:xfrm>
              <a:custGeom>
                <a:avLst/>
                <a:gdLst>
                  <a:gd name="T0" fmla="*/ 82 w 105"/>
                  <a:gd name="T1" fmla="*/ 104 h 112"/>
                  <a:gd name="T2" fmla="*/ 61 w 105"/>
                  <a:gd name="T3" fmla="*/ 48 h 112"/>
                  <a:gd name="T4" fmla="*/ 26 w 105"/>
                  <a:gd name="T5" fmla="*/ 0 h 112"/>
                  <a:gd name="T6" fmla="*/ 0 w 105"/>
                  <a:gd name="T7" fmla="*/ 4 h 112"/>
                  <a:gd name="T8" fmla="*/ 39 w 105"/>
                  <a:gd name="T9" fmla="*/ 64 h 112"/>
                  <a:gd name="T10" fmla="*/ 65 w 105"/>
                  <a:gd name="T11" fmla="*/ 112 h 112"/>
                  <a:gd name="T12" fmla="*/ 82 w 105"/>
                  <a:gd name="T13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12">
                    <a:moveTo>
                      <a:pt x="82" y="104"/>
                    </a:moveTo>
                    <a:cubicBezTo>
                      <a:pt x="82" y="104"/>
                      <a:pt x="105" y="78"/>
                      <a:pt x="61" y="48"/>
                    </a:cubicBezTo>
                    <a:cubicBezTo>
                      <a:pt x="16" y="19"/>
                      <a:pt x="26" y="0"/>
                      <a:pt x="26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3" y="42"/>
                      <a:pt x="39" y="64"/>
                    </a:cubicBezTo>
                    <a:cubicBezTo>
                      <a:pt x="71" y="83"/>
                      <a:pt x="65" y="112"/>
                      <a:pt x="65" y="112"/>
                    </a:cubicBezTo>
                    <a:lnTo>
                      <a:pt x="82" y="104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任意多边形 22">
                <a:extLst>
                  <a:ext uri="{FF2B5EF4-FFF2-40B4-BE49-F238E27FC236}">
                    <a16:creationId xmlns:a16="http://schemas.microsoft.com/office/drawing/2014/main" id="{A1506952-7FA7-CBFF-A5F6-76E54886D749}"/>
                  </a:ext>
                </a:extLst>
              </p:cNvPr>
              <p:cNvSpPr/>
              <p:nvPr/>
            </p:nvSpPr>
            <p:spPr bwMode="auto">
              <a:xfrm>
                <a:off x="4649788" y="3060701"/>
                <a:ext cx="558800" cy="409575"/>
              </a:xfrm>
              <a:custGeom>
                <a:avLst/>
                <a:gdLst>
                  <a:gd name="T0" fmla="*/ 44 w 60"/>
                  <a:gd name="T1" fmla="*/ 11 h 44"/>
                  <a:gd name="T2" fmla="*/ 25 w 60"/>
                  <a:gd name="T3" fmla="*/ 0 h 44"/>
                  <a:gd name="T4" fmla="*/ 0 w 60"/>
                  <a:gd name="T5" fmla="*/ 25 h 44"/>
                  <a:gd name="T6" fmla="*/ 19 w 60"/>
                  <a:gd name="T7" fmla="*/ 36 h 44"/>
                  <a:gd name="T8" fmla="*/ 35 w 60"/>
                  <a:gd name="T9" fmla="*/ 44 h 44"/>
                  <a:gd name="T10" fmla="*/ 60 w 60"/>
                  <a:gd name="T11" fmla="*/ 19 h 44"/>
                  <a:gd name="T12" fmla="*/ 44 w 60"/>
                  <a:gd name="T1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4">
                    <a:moveTo>
                      <a:pt x="44" y="11"/>
                    </a:moveTo>
                    <a:cubicBezTo>
                      <a:pt x="32" y="12"/>
                      <a:pt x="25" y="0"/>
                      <a:pt x="25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7" y="36"/>
                      <a:pt x="19" y="36"/>
                    </a:cubicBezTo>
                    <a:cubicBezTo>
                      <a:pt x="31" y="36"/>
                      <a:pt x="35" y="44"/>
                      <a:pt x="35" y="44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56" y="11"/>
                      <a:pt x="44" y="11"/>
                    </a:cubicBez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任意多边形 23">
                <a:extLst>
                  <a:ext uri="{FF2B5EF4-FFF2-40B4-BE49-F238E27FC236}">
                    <a16:creationId xmlns:a16="http://schemas.microsoft.com/office/drawing/2014/main" id="{48BD44C3-1EC3-98CE-1406-239BED79BC10}"/>
                  </a:ext>
                </a:extLst>
              </p:cNvPr>
              <p:cNvSpPr/>
              <p:nvPr/>
            </p:nvSpPr>
            <p:spPr bwMode="auto">
              <a:xfrm>
                <a:off x="7121526" y="1951038"/>
                <a:ext cx="420688" cy="558800"/>
              </a:xfrm>
              <a:custGeom>
                <a:avLst/>
                <a:gdLst>
                  <a:gd name="T0" fmla="*/ 29 w 45"/>
                  <a:gd name="T1" fmla="*/ 46 h 60"/>
                  <a:gd name="T2" fmla="*/ 45 w 45"/>
                  <a:gd name="T3" fmla="*/ 31 h 60"/>
                  <a:gd name="T4" fmla="*/ 28 w 45"/>
                  <a:gd name="T5" fmla="*/ 0 h 60"/>
                  <a:gd name="T6" fmla="*/ 12 w 45"/>
                  <a:gd name="T7" fmla="*/ 15 h 60"/>
                  <a:gd name="T8" fmla="*/ 0 w 45"/>
                  <a:gd name="T9" fmla="*/ 29 h 60"/>
                  <a:gd name="T10" fmla="*/ 17 w 45"/>
                  <a:gd name="T11" fmla="*/ 60 h 60"/>
                  <a:gd name="T12" fmla="*/ 29 w 45"/>
                  <a:gd name="T13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0">
                    <a:moveTo>
                      <a:pt x="29" y="46"/>
                    </a:moveTo>
                    <a:cubicBezTo>
                      <a:pt x="32" y="35"/>
                      <a:pt x="45" y="31"/>
                      <a:pt x="45" y="3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15" y="4"/>
                      <a:pt x="12" y="15"/>
                    </a:cubicBezTo>
                    <a:cubicBezTo>
                      <a:pt x="9" y="27"/>
                      <a:pt x="0" y="29"/>
                      <a:pt x="0" y="2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26" y="58"/>
                      <a:pt x="29" y="46"/>
                    </a:cubicBezTo>
                    <a:close/>
                  </a:path>
                </a:pathLst>
              </a:custGeom>
              <a:solidFill>
                <a:srgbClr val="00C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任意多边形 24">
                <a:extLst>
                  <a:ext uri="{FF2B5EF4-FFF2-40B4-BE49-F238E27FC236}">
                    <a16:creationId xmlns:a16="http://schemas.microsoft.com/office/drawing/2014/main" id="{C42E70EE-456A-B63D-AA43-EBBBACA0C11D}"/>
                  </a:ext>
                </a:extLst>
              </p:cNvPr>
              <p:cNvSpPr/>
              <p:nvPr/>
            </p:nvSpPr>
            <p:spPr bwMode="auto">
              <a:xfrm>
                <a:off x="4967288" y="4338638"/>
                <a:ext cx="382588" cy="512763"/>
              </a:xfrm>
              <a:custGeom>
                <a:avLst/>
                <a:gdLst>
                  <a:gd name="T0" fmla="*/ 20 w 41"/>
                  <a:gd name="T1" fmla="*/ 10 h 55"/>
                  <a:gd name="T2" fmla="*/ 0 w 41"/>
                  <a:gd name="T3" fmla="*/ 18 h 55"/>
                  <a:gd name="T4" fmla="*/ 4 w 41"/>
                  <a:gd name="T5" fmla="*/ 53 h 55"/>
                  <a:gd name="T6" fmla="*/ 25 w 41"/>
                  <a:gd name="T7" fmla="*/ 45 h 55"/>
                  <a:gd name="T8" fmla="*/ 41 w 41"/>
                  <a:gd name="T9" fmla="*/ 37 h 55"/>
                  <a:gd name="T10" fmla="*/ 37 w 41"/>
                  <a:gd name="T11" fmla="*/ 2 h 55"/>
                  <a:gd name="T12" fmla="*/ 20 w 41"/>
                  <a:gd name="T13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5">
                    <a:moveTo>
                      <a:pt x="20" y="10"/>
                    </a:moveTo>
                    <a:cubicBezTo>
                      <a:pt x="13" y="20"/>
                      <a:pt x="0" y="18"/>
                      <a:pt x="0" y="18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18" y="55"/>
                      <a:pt x="25" y="45"/>
                    </a:cubicBezTo>
                    <a:cubicBezTo>
                      <a:pt x="32" y="35"/>
                      <a:pt x="41" y="37"/>
                      <a:pt x="41" y="3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27" y="0"/>
                      <a:pt x="20" y="10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任意多边形 25">
                <a:extLst>
                  <a:ext uri="{FF2B5EF4-FFF2-40B4-BE49-F238E27FC236}">
                    <a16:creationId xmlns:a16="http://schemas.microsoft.com/office/drawing/2014/main" id="{8FF61016-0D0C-44CA-FE50-FA7C5F4EA8E9}"/>
                  </a:ext>
                </a:extLst>
              </p:cNvPr>
              <p:cNvSpPr/>
              <p:nvPr/>
            </p:nvSpPr>
            <p:spPr bwMode="auto">
              <a:xfrm>
                <a:off x="5956301" y="2128838"/>
                <a:ext cx="373063" cy="512763"/>
              </a:xfrm>
              <a:custGeom>
                <a:avLst/>
                <a:gdLst>
                  <a:gd name="T0" fmla="*/ 36 w 40"/>
                  <a:gd name="T1" fmla="*/ 36 h 55"/>
                  <a:gd name="T2" fmla="*/ 40 w 40"/>
                  <a:gd name="T3" fmla="*/ 15 h 55"/>
                  <a:gd name="T4" fmla="*/ 8 w 40"/>
                  <a:gd name="T5" fmla="*/ 0 h 55"/>
                  <a:gd name="T6" fmla="*/ 4 w 40"/>
                  <a:gd name="T7" fmla="*/ 22 h 55"/>
                  <a:gd name="T8" fmla="*/ 2 w 40"/>
                  <a:gd name="T9" fmla="*/ 40 h 55"/>
                  <a:gd name="T10" fmla="*/ 34 w 40"/>
                  <a:gd name="T11" fmla="*/ 55 h 55"/>
                  <a:gd name="T12" fmla="*/ 36 w 40"/>
                  <a:gd name="T13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55">
                    <a:moveTo>
                      <a:pt x="36" y="36"/>
                    </a:moveTo>
                    <a:cubicBezTo>
                      <a:pt x="32" y="25"/>
                      <a:pt x="40" y="15"/>
                      <a:pt x="40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0" y="11"/>
                      <a:pt x="4" y="22"/>
                    </a:cubicBezTo>
                    <a:cubicBezTo>
                      <a:pt x="9" y="33"/>
                      <a:pt x="2" y="40"/>
                      <a:pt x="2" y="40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5"/>
                      <a:pt x="40" y="48"/>
                      <a:pt x="36" y="36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任意多边形 26">
                <a:extLst>
                  <a:ext uri="{FF2B5EF4-FFF2-40B4-BE49-F238E27FC236}">
                    <a16:creationId xmlns:a16="http://schemas.microsoft.com/office/drawing/2014/main" id="{01801293-C09B-67D5-3A2F-1A904DD7902F}"/>
                  </a:ext>
                </a:extLst>
              </p:cNvPr>
              <p:cNvSpPr/>
              <p:nvPr/>
            </p:nvSpPr>
            <p:spPr bwMode="auto">
              <a:xfrm>
                <a:off x="4294188" y="3582988"/>
                <a:ext cx="1195388" cy="661988"/>
              </a:xfrm>
              <a:custGeom>
                <a:avLst/>
                <a:gdLst>
                  <a:gd name="T0" fmla="*/ 128 w 128"/>
                  <a:gd name="T1" fmla="*/ 33 h 71"/>
                  <a:gd name="T2" fmla="*/ 69 w 128"/>
                  <a:gd name="T3" fmla="*/ 24 h 71"/>
                  <a:gd name="T4" fmla="*/ 9 w 128"/>
                  <a:gd name="T5" fmla="*/ 30 h 71"/>
                  <a:gd name="T6" fmla="*/ 0 w 128"/>
                  <a:gd name="T7" fmla="*/ 54 h 71"/>
                  <a:gd name="T8" fmla="*/ 71 w 128"/>
                  <a:gd name="T9" fmla="*/ 50 h 71"/>
                  <a:gd name="T10" fmla="*/ 126 w 128"/>
                  <a:gd name="T11" fmla="*/ 52 h 71"/>
                  <a:gd name="T12" fmla="*/ 128 w 128"/>
                  <a:gd name="T13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71">
                    <a:moveTo>
                      <a:pt x="128" y="33"/>
                    </a:moveTo>
                    <a:cubicBezTo>
                      <a:pt x="128" y="33"/>
                      <a:pt x="117" y="0"/>
                      <a:pt x="69" y="24"/>
                    </a:cubicBezTo>
                    <a:cubicBezTo>
                      <a:pt x="21" y="47"/>
                      <a:pt x="9" y="30"/>
                      <a:pt x="9" y="3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35" y="71"/>
                      <a:pt x="71" y="50"/>
                    </a:cubicBezTo>
                    <a:cubicBezTo>
                      <a:pt x="104" y="31"/>
                      <a:pt x="126" y="52"/>
                      <a:pt x="126" y="52"/>
                    </a:cubicBezTo>
                    <a:lnTo>
                      <a:pt x="128" y="33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任意多边形 27">
                <a:extLst>
                  <a:ext uri="{FF2B5EF4-FFF2-40B4-BE49-F238E27FC236}">
                    <a16:creationId xmlns:a16="http://schemas.microsoft.com/office/drawing/2014/main" id="{9BBD0A75-760A-DE93-89A6-FF94DC97A599}"/>
                  </a:ext>
                </a:extLst>
              </p:cNvPr>
              <p:cNvSpPr/>
              <p:nvPr/>
            </p:nvSpPr>
            <p:spPr bwMode="auto">
              <a:xfrm>
                <a:off x="6440488" y="1577976"/>
                <a:ext cx="654050" cy="1193800"/>
              </a:xfrm>
              <a:custGeom>
                <a:avLst/>
                <a:gdLst>
                  <a:gd name="T0" fmla="*/ 37 w 70"/>
                  <a:gd name="T1" fmla="*/ 128 h 128"/>
                  <a:gd name="T2" fmla="*/ 47 w 70"/>
                  <a:gd name="T3" fmla="*/ 69 h 128"/>
                  <a:gd name="T4" fmla="*/ 41 w 70"/>
                  <a:gd name="T5" fmla="*/ 10 h 128"/>
                  <a:gd name="T6" fmla="*/ 17 w 70"/>
                  <a:gd name="T7" fmla="*/ 0 h 128"/>
                  <a:gd name="T8" fmla="*/ 20 w 70"/>
                  <a:gd name="T9" fmla="*/ 71 h 128"/>
                  <a:gd name="T10" fmla="*/ 18 w 70"/>
                  <a:gd name="T11" fmla="*/ 126 h 128"/>
                  <a:gd name="T12" fmla="*/ 37 w 70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8">
                    <a:moveTo>
                      <a:pt x="37" y="128"/>
                    </a:moveTo>
                    <a:cubicBezTo>
                      <a:pt x="37" y="128"/>
                      <a:pt x="70" y="117"/>
                      <a:pt x="47" y="69"/>
                    </a:cubicBezTo>
                    <a:cubicBezTo>
                      <a:pt x="24" y="21"/>
                      <a:pt x="41" y="10"/>
                      <a:pt x="41" y="1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0" y="35"/>
                      <a:pt x="20" y="71"/>
                    </a:cubicBezTo>
                    <a:cubicBezTo>
                      <a:pt x="39" y="104"/>
                      <a:pt x="18" y="126"/>
                      <a:pt x="18" y="126"/>
                    </a:cubicBezTo>
                    <a:lnTo>
                      <a:pt x="37" y="128"/>
                    </a:ln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任意多边形 28">
                <a:extLst>
                  <a:ext uri="{FF2B5EF4-FFF2-40B4-BE49-F238E27FC236}">
                    <a16:creationId xmlns:a16="http://schemas.microsoft.com/office/drawing/2014/main" id="{B0F49001-4E24-D3FC-95C6-50B5CE6D2E75}"/>
                  </a:ext>
                </a:extLst>
              </p:cNvPr>
              <p:cNvSpPr/>
              <p:nvPr/>
            </p:nvSpPr>
            <p:spPr bwMode="auto">
              <a:xfrm>
                <a:off x="5545138" y="2733676"/>
                <a:ext cx="1866900" cy="1874838"/>
              </a:xfrm>
              <a:custGeom>
                <a:avLst/>
                <a:gdLst>
                  <a:gd name="T0" fmla="*/ 184 w 200"/>
                  <a:gd name="T1" fmla="*/ 17 h 201"/>
                  <a:gd name="T2" fmla="*/ 130 w 200"/>
                  <a:gd name="T3" fmla="*/ 131 h 201"/>
                  <a:gd name="T4" fmla="*/ 16 w 200"/>
                  <a:gd name="T5" fmla="*/ 184 h 201"/>
                  <a:gd name="T6" fmla="*/ 70 w 200"/>
                  <a:gd name="T7" fmla="*/ 71 h 201"/>
                  <a:gd name="T8" fmla="*/ 184 w 200"/>
                  <a:gd name="T9" fmla="*/ 1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201">
                    <a:moveTo>
                      <a:pt x="184" y="17"/>
                    </a:moveTo>
                    <a:cubicBezTo>
                      <a:pt x="200" y="34"/>
                      <a:pt x="176" y="85"/>
                      <a:pt x="130" y="131"/>
                    </a:cubicBezTo>
                    <a:cubicBezTo>
                      <a:pt x="84" y="177"/>
                      <a:pt x="33" y="201"/>
                      <a:pt x="16" y="184"/>
                    </a:cubicBezTo>
                    <a:cubicBezTo>
                      <a:pt x="0" y="168"/>
                      <a:pt x="23" y="117"/>
                      <a:pt x="70" y="71"/>
                    </a:cubicBezTo>
                    <a:cubicBezTo>
                      <a:pt x="116" y="24"/>
                      <a:pt x="167" y="0"/>
                      <a:pt x="184" y="17"/>
                    </a:cubicBezTo>
                  </a:path>
                </a:pathLst>
              </a:custGeom>
              <a:solidFill>
                <a:srgbClr val="C6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任意多边形 29">
                <a:extLst>
                  <a:ext uri="{FF2B5EF4-FFF2-40B4-BE49-F238E27FC236}">
                    <a16:creationId xmlns:a16="http://schemas.microsoft.com/office/drawing/2014/main" id="{4F27565F-E449-E664-BA15-08AAEC7D23EF}"/>
                  </a:ext>
                </a:extLst>
              </p:cNvPr>
              <p:cNvSpPr/>
              <p:nvPr/>
            </p:nvSpPr>
            <p:spPr bwMode="auto">
              <a:xfrm>
                <a:off x="5694363" y="2892426"/>
                <a:ext cx="2463800" cy="2462213"/>
              </a:xfrm>
              <a:custGeom>
                <a:avLst/>
                <a:gdLst>
                  <a:gd name="T0" fmla="*/ 114 w 264"/>
                  <a:gd name="T1" fmla="*/ 114 h 264"/>
                  <a:gd name="T2" fmla="*/ 0 w 264"/>
                  <a:gd name="T3" fmla="*/ 167 h 264"/>
                  <a:gd name="T4" fmla="*/ 264 w 264"/>
                  <a:gd name="T5" fmla="*/ 264 h 264"/>
                  <a:gd name="T6" fmla="*/ 168 w 264"/>
                  <a:gd name="T7" fmla="*/ 0 h 264"/>
                  <a:gd name="T8" fmla="*/ 114 w 264"/>
                  <a:gd name="T9" fmla="*/ 11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264">
                    <a:moveTo>
                      <a:pt x="114" y="114"/>
                    </a:moveTo>
                    <a:cubicBezTo>
                      <a:pt x="68" y="160"/>
                      <a:pt x="17" y="184"/>
                      <a:pt x="0" y="167"/>
                    </a:cubicBezTo>
                    <a:cubicBezTo>
                      <a:pt x="70" y="237"/>
                      <a:pt x="264" y="264"/>
                      <a:pt x="264" y="264"/>
                    </a:cubicBezTo>
                    <a:cubicBezTo>
                      <a:pt x="264" y="264"/>
                      <a:pt x="237" y="70"/>
                      <a:pt x="168" y="0"/>
                    </a:cubicBezTo>
                    <a:cubicBezTo>
                      <a:pt x="184" y="17"/>
                      <a:pt x="160" y="68"/>
                      <a:pt x="114" y="114"/>
                    </a:cubicBezTo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任意多边形 30">
                <a:extLst>
                  <a:ext uri="{FF2B5EF4-FFF2-40B4-BE49-F238E27FC236}">
                    <a16:creationId xmlns:a16="http://schemas.microsoft.com/office/drawing/2014/main" id="{4885D81B-2B64-4B1E-91EF-D7B5E43C163B}"/>
                  </a:ext>
                </a:extLst>
              </p:cNvPr>
              <p:cNvSpPr/>
              <p:nvPr/>
            </p:nvSpPr>
            <p:spPr bwMode="auto">
              <a:xfrm>
                <a:off x="6692901" y="2846388"/>
                <a:ext cx="615950" cy="1109663"/>
              </a:xfrm>
              <a:custGeom>
                <a:avLst/>
                <a:gdLst>
                  <a:gd name="T0" fmla="*/ 45 w 66"/>
                  <a:gd name="T1" fmla="*/ 0 h 119"/>
                  <a:gd name="T2" fmla="*/ 0 w 66"/>
                  <a:gd name="T3" fmla="*/ 16 h 119"/>
                  <a:gd name="T4" fmla="*/ 7 w 66"/>
                  <a:gd name="T5" fmla="*/ 119 h 119"/>
                  <a:gd name="T6" fmla="*/ 66 w 66"/>
                  <a:gd name="T7" fmla="*/ 20 h 119"/>
                  <a:gd name="T8" fmla="*/ 61 w 66"/>
                  <a:gd name="T9" fmla="*/ 5 h 119"/>
                  <a:gd name="T10" fmla="*/ 61 w 66"/>
                  <a:gd name="T11" fmla="*/ 5 h 119"/>
                  <a:gd name="T12" fmla="*/ 45 w 66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9">
                    <a:moveTo>
                      <a:pt x="45" y="0"/>
                    </a:moveTo>
                    <a:cubicBezTo>
                      <a:pt x="34" y="0"/>
                      <a:pt x="18" y="6"/>
                      <a:pt x="0" y="16"/>
                    </a:cubicBezTo>
                    <a:cubicBezTo>
                      <a:pt x="30" y="34"/>
                      <a:pt x="47" y="66"/>
                      <a:pt x="7" y="119"/>
                    </a:cubicBezTo>
                    <a:cubicBezTo>
                      <a:pt x="43" y="83"/>
                      <a:pt x="66" y="44"/>
                      <a:pt x="66" y="20"/>
                    </a:cubicBezTo>
                    <a:cubicBezTo>
                      <a:pt x="66" y="14"/>
                      <a:pt x="64" y="9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2"/>
                      <a:pt x="52" y="0"/>
                      <a:pt x="45" y="0"/>
                    </a:cubicBezTo>
                  </a:path>
                </a:pathLst>
              </a:custGeom>
              <a:solidFill>
                <a:srgbClr val="A4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任意多边形 31">
                <a:extLst>
                  <a:ext uri="{FF2B5EF4-FFF2-40B4-BE49-F238E27FC236}">
                    <a16:creationId xmlns:a16="http://schemas.microsoft.com/office/drawing/2014/main" id="{831AB5F9-ED8E-4795-F349-7BB7BE11B737}"/>
                  </a:ext>
                </a:extLst>
              </p:cNvPr>
              <p:cNvSpPr/>
              <p:nvPr/>
            </p:nvSpPr>
            <p:spPr bwMode="auto">
              <a:xfrm>
                <a:off x="5973763" y="3171826"/>
                <a:ext cx="1681163" cy="1679575"/>
              </a:xfrm>
              <a:custGeom>
                <a:avLst/>
                <a:gdLst>
                  <a:gd name="T0" fmla="*/ 123 w 180"/>
                  <a:gd name="T1" fmla="*/ 123 h 180"/>
                  <a:gd name="T2" fmla="*/ 37 w 180"/>
                  <a:gd name="T3" fmla="*/ 180 h 180"/>
                  <a:gd name="T4" fmla="*/ 0 w 180"/>
                  <a:gd name="T5" fmla="*/ 160 h 180"/>
                  <a:gd name="T6" fmla="*/ 102 w 180"/>
                  <a:gd name="T7" fmla="*/ 102 h 180"/>
                  <a:gd name="T8" fmla="*/ 161 w 180"/>
                  <a:gd name="T9" fmla="*/ 0 h 180"/>
                  <a:gd name="T10" fmla="*/ 180 w 180"/>
                  <a:gd name="T11" fmla="*/ 37 h 180"/>
                  <a:gd name="T12" fmla="*/ 123 w 180"/>
                  <a:gd name="T13" fmla="*/ 12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80">
                    <a:moveTo>
                      <a:pt x="123" y="123"/>
                    </a:moveTo>
                    <a:cubicBezTo>
                      <a:pt x="93" y="154"/>
                      <a:pt x="60" y="174"/>
                      <a:pt x="37" y="180"/>
                    </a:cubicBezTo>
                    <a:cubicBezTo>
                      <a:pt x="24" y="174"/>
                      <a:pt x="11" y="168"/>
                      <a:pt x="0" y="160"/>
                    </a:cubicBezTo>
                    <a:cubicBezTo>
                      <a:pt x="22" y="163"/>
                      <a:pt x="64" y="140"/>
                      <a:pt x="102" y="102"/>
                    </a:cubicBezTo>
                    <a:cubicBezTo>
                      <a:pt x="140" y="64"/>
                      <a:pt x="163" y="22"/>
                      <a:pt x="161" y="0"/>
                    </a:cubicBezTo>
                    <a:cubicBezTo>
                      <a:pt x="168" y="11"/>
                      <a:pt x="174" y="24"/>
                      <a:pt x="180" y="37"/>
                    </a:cubicBezTo>
                    <a:cubicBezTo>
                      <a:pt x="174" y="60"/>
                      <a:pt x="154" y="93"/>
                      <a:pt x="123" y="123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任意多边形 32">
                <a:extLst>
                  <a:ext uri="{FF2B5EF4-FFF2-40B4-BE49-F238E27FC236}">
                    <a16:creationId xmlns:a16="http://schemas.microsoft.com/office/drawing/2014/main" id="{BD8C91F2-F8BB-7617-1E5F-3AD6EAC9CE62}"/>
                  </a:ext>
                </a:extLst>
              </p:cNvPr>
              <p:cNvSpPr/>
              <p:nvPr/>
            </p:nvSpPr>
            <p:spPr bwMode="auto">
              <a:xfrm>
                <a:off x="6796088" y="3992563"/>
                <a:ext cx="1147763" cy="1147763"/>
              </a:xfrm>
              <a:custGeom>
                <a:avLst/>
                <a:gdLst>
                  <a:gd name="T0" fmla="*/ 85 w 123"/>
                  <a:gd name="T1" fmla="*/ 85 h 123"/>
                  <a:gd name="T2" fmla="*/ 38 w 123"/>
                  <a:gd name="T3" fmla="*/ 123 h 123"/>
                  <a:gd name="T4" fmla="*/ 38 w 123"/>
                  <a:gd name="T5" fmla="*/ 123 h 123"/>
                  <a:gd name="T6" fmla="*/ 0 w 123"/>
                  <a:gd name="T7" fmla="*/ 112 h 123"/>
                  <a:gd name="T8" fmla="*/ 64 w 123"/>
                  <a:gd name="T9" fmla="*/ 64 h 123"/>
                  <a:gd name="T10" fmla="*/ 112 w 123"/>
                  <a:gd name="T11" fmla="*/ 0 h 123"/>
                  <a:gd name="T12" fmla="*/ 123 w 123"/>
                  <a:gd name="T13" fmla="*/ 38 h 123"/>
                  <a:gd name="T14" fmla="*/ 123 w 123"/>
                  <a:gd name="T15" fmla="*/ 38 h 123"/>
                  <a:gd name="T16" fmla="*/ 85 w 123"/>
                  <a:gd name="T17" fmla="*/ 8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23">
                    <a:moveTo>
                      <a:pt x="85" y="85"/>
                    </a:moveTo>
                    <a:cubicBezTo>
                      <a:pt x="69" y="100"/>
                      <a:pt x="53" y="114"/>
                      <a:pt x="38" y="123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25" y="120"/>
                      <a:pt x="13" y="116"/>
                      <a:pt x="0" y="112"/>
                    </a:cubicBezTo>
                    <a:cubicBezTo>
                      <a:pt x="19" y="102"/>
                      <a:pt x="42" y="85"/>
                      <a:pt x="64" y="64"/>
                    </a:cubicBezTo>
                    <a:cubicBezTo>
                      <a:pt x="85" y="42"/>
                      <a:pt x="102" y="19"/>
                      <a:pt x="112" y="0"/>
                    </a:cubicBezTo>
                    <a:cubicBezTo>
                      <a:pt x="116" y="13"/>
                      <a:pt x="120" y="25"/>
                      <a:pt x="123" y="38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14" y="53"/>
                      <a:pt x="101" y="69"/>
                      <a:pt x="85" y="85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任意多边形 33">
                <a:extLst>
                  <a:ext uri="{FF2B5EF4-FFF2-40B4-BE49-F238E27FC236}">
                    <a16:creationId xmlns:a16="http://schemas.microsoft.com/office/drawing/2014/main" id="{1E362A1C-5151-0FCE-5D7F-997BA98E9DC9}"/>
                  </a:ext>
                </a:extLst>
              </p:cNvPr>
              <p:cNvSpPr/>
              <p:nvPr/>
            </p:nvSpPr>
            <p:spPr bwMode="auto">
              <a:xfrm>
                <a:off x="7616826" y="4813301"/>
                <a:ext cx="512763" cy="512763"/>
              </a:xfrm>
              <a:custGeom>
                <a:avLst/>
                <a:gdLst>
                  <a:gd name="T0" fmla="*/ 47 w 55"/>
                  <a:gd name="T1" fmla="*/ 46 h 55"/>
                  <a:gd name="T2" fmla="*/ 38 w 55"/>
                  <a:gd name="T3" fmla="*/ 55 h 55"/>
                  <a:gd name="T4" fmla="*/ 0 w 55"/>
                  <a:gd name="T5" fmla="*/ 48 h 55"/>
                  <a:gd name="T6" fmla="*/ 25 w 55"/>
                  <a:gd name="T7" fmla="*/ 25 h 55"/>
                  <a:gd name="T8" fmla="*/ 48 w 55"/>
                  <a:gd name="T9" fmla="*/ 0 h 55"/>
                  <a:gd name="T10" fmla="*/ 55 w 55"/>
                  <a:gd name="T11" fmla="*/ 38 h 55"/>
                  <a:gd name="T12" fmla="*/ 47 w 55"/>
                  <a:gd name="T13" fmla="*/ 4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47" y="46"/>
                    </a:moveTo>
                    <a:cubicBezTo>
                      <a:pt x="44" y="49"/>
                      <a:pt x="41" y="52"/>
                      <a:pt x="38" y="55"/>
                    </a:cubicBezTo>
                    <a:cubicBezTo>
                      <a:pt x="28" y="53"/>
                      <a:pt x="15" y="51"/>
                      <a:pt x="0" y="48"/>
                    </a:cubicBezTo>
                    <a:cubicBezTo>
                      <a:pt x="9" y="41"/>
                      <a:pt x="17" y="33"/>
                      <a:pt x="25" y="25"/>
                    </a:cubicBezTo>
                    <a:cubicBezTo>
                      <a:pt x="34" y="17"/>
                      <a:pt x="41" y="9"/>
                      <a:pt x="48" y="0"/>
                    </a:cubicBezTo>
                    <a:cubicBezTo>
                      <a:pt x="51" y="15"/>
                      <a:pt x="53" y="28"/>
                      <a:pt x="55" y="38"/>
                    </a:cubicBezTo>
                    <a:cubicBezTo>
                      <a:pt x="52" y="41"/>
                      <a:pt x="49" y="44"/>
                      <a:pt x="47" y="46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任意多边形 34">
                <a:extLst>
                  <a:ext uri="{FF2B5EF4-FFF2-40B4-BE49-F238E27FC236}">
                    <a16:creationId xmlns:a16="http://schemas.microsoft.com/office/drawing/2014/main" id="{C3E879A4-31D5-1509-6130-121F07839B84}"/>
                  </a:ext>
                </a:extLst>
              </p:cNvPr>
              <p:cNvSpPr/>
              <p:nvPr/>
            </p:nvSpPr>
            <p:spPr bwMode="auto">
              <a:xfrm>
                <a:off x="5694363" y="4413251"/>
                <a:ext cx="2463800" cy="941388"/>
              </a:xfrm>
              <a:custGeom>
                <a:avLst/>
                <a:gdLst>
                  <a:gd name="T0" fmla="*/ 48 w 264"/>
                  <a:gd name="T1" fmla="*/ 0 h 101"/>
                  <a:gd name="T2" fmla="*/ 0 w 264"/>
                  <a:gd name="T3" fmla="*/ 4 h 101"/>
                  <a:gd name="T4" fmla="*/ 264 w 264"/>
                  <a:gd name="T5" fmla="*/ 101 h 101"/>
                  <a:gd name="T6" fmla="*/ 48 w 264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101">
                    <a:moveTo>
                      <a:pt x="48" y="0"/>
                    </a:moveTo>
                    <a:cubicBezTo>
                      <a:pt x="27" y="11"/>
                      <a:pt x="9" y="13"/>
                      <a:pt x="0" y="4"/>
                    </a:cubicBezTo>
                    <a:cubicBezTo>
                      <a:pt x="70" y="74"/>
                      <a:pt x="264" y="101"/>
                      <a:pt x="264" y="101"/>
                    </a:cubicBezTo>
                    <a:cubicBezTo>
                      <a:pt x="142" y="62"/>
                      <a:pt x="79" y="27"/>
                      <a:pt x="48" y="0"/>
                    </a:cubicBezTo>
                    <a:close/>
                  </a:path>
                </a:pathLst>
              </a:custGeom>
              <a:solidFill>
                <a:srgbClr val="212121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任意多边形 35">
                <a:extLst>
                  <a:ext uri="{FF2B5EF4-FFF2-40B4-BE49-F238E27FC236}">
                    <a16:creationId xmlns:a16="http://schemas.microsoft.com/office/drawing/2014/main" id="{5EA39364-E776-BBF9-072D-93765F3C82E7}"/>
                  </a:ext>
                </a:extLst>
              </p:cNvPr>
              <p:cNvSpPr/>
              <p:nvPr/>
            </p:nvSpPr>
            <p:spPr bwMode="auto">
              <a:xfrm>
                <a:off x="7121526" y="2892426"/>
                <a:ext cx="1008063" cy="2274888"/>
              </a:xfrm>
              <a:custGeom>
                <a:avLst/>
                <a:gdLst>
                  <a:gd name="T0" fmla="*/ 108 w 108"/>
                  <a:gd name="T1" fmla="*/ 244 h 244"/>
                  <a:gd name="T2" fmla="*/ 108 w 108"/>
                  <a:gd name="T3" fmla="*/ 244 h 244"/>
                  <a:gd name="T4" fmla="*/ 0 w 108"/>
                  <a:gd name="T5" fmla="*/ 66 h 244"/>
                  <a:gd name="T6" fmla="*/ 15 w 108"/>
                  <a:gd name="T7" fmla="*/ 0 h 244"/>
                  <a:gd name="T8" fmla="*/ 108 w 108"/>
                  <a:gd name="T9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44">
                    <a:moveTo>
                      <a:pt x="108" y="244"/>
                    </a:moveTo>
                    <a:cubicBezTo>
                      <a:pt x="108" y="244"/>
                      <a:pt x="108" y="244"/>
                      <a:pt x="108" y="244"/>
                    </a:cubicBezTo>
                    <a:cubicBezTo>
                      <a:pt x="76" y="134"/>
                      <a:pt x="32" y="87"/>
                      <a:pt x="0" y="66"/>
                    </a:cubicBezTo>
                    <a:cubicBezTo>
                      <a:pt x="19" y="37"/>
                      <a:pt x="25" y="11"/>
                      <a:pt x="15" y="0"/>
                    </a:cubicBezTo>
                    <a:cubicBezTo>
                      <a:pt x="70" y="56"/>
                      <a:pt x="99" y="192"/>
                      <a:pt x="108" y="244"/>
                    </a:cubicBezTo>
                    <a:close/>
                  </a:path>
                </a:pathLst>
              </a:custGeom>
              <a:solidFill>
                <a:srgbClr val="F3F1EC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9" name="圆角矩形 32">
            <a:extLst>
              <a:ext uri="{FF2B5EF4-FFF2-40B4-BE49-F238E27FC236}">
                <a16:creationId xmlns:a16="http://schemas.microsoft.com/office/drawing/2014/main" id="{C48158C4-2765-7E8C-E259-9F19ED81D95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46319" y="1215067"/>
            <a:ext cx="5157267" cy="2508393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54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恭喜你们，</a:t>
            </a:r>
            <a:endParaRPr lang="en-US" altLang="zh-CN" sz="54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54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发明了复称法！</a:t>
            </a:r>
            <a:endParaRPr lang="en-US" altLang="zh-CN" sz="5400" baseline="-25000" dirty="0">
              <a:solidFill>
                <a:srgbClr val="FF0000"/>
              </a:solidFill>
              <a:uFillTx/>
              <a:latin typeface="华文琥珀" panose="02010800040101010101" pitchFamily="2" charset="-122"/>
              <a:ea typeface="华文琥珀" panose="0201080004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标题 5">
            <a:extLst>
              <a:ext uri="{FF2B5EF4-FFF2-40B4-BE49-F238E27FC236}">
                <a16:creationId xmlns:a16="http://schemas.microsoft.com/office/drawing/2014/main" id="{77254048-B025-CF72-6FEB-FAEF78B42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143" y="4335780"/>
            <a:ext cx="6927437" cy="649576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 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· 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  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 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 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· 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   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=&gt; 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· 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3 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· 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endParaRPr lang="zh-CN" altLang="en-US" dirty="0"/>
          </a:p>
        </p:txBody>
      </p:sp>
      <p:sp>
        <p:nvSpPr>
          <p:cNvPr id="3" name="标题 5">
            <a:extLst>
              <a:ext uri="{FF2B5EF4-FFF2-40B4-BE49-F238E27FC236}">
                <a16:creationId xmlns:a16="http://schemas.microsoft.com/office/drawing/2014/main" id="{6048045C-F8CA-0F4D-824B-E0FDB5E6A6BB}"/>
              </a:ext>
            </a:extLst>
          </p:cNvPr>
          <p:cNvSpPr txBox="1">
            <a:spLocks/>
          </p:cNvSpPr>
          <p:nvPr/>
        </p:nvSpPr>
        <p:spPr>
          <a:xfrm>
            <a:off x="1020223" y="-201871"/>
            <a:ext cx="10858500" cy="1481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测量方案构思</a:t>
            </a:r>
          </a:p>
        </p:txBody>
      </p:sp>
      <p:sp>
        <p:nvSpPr>
          <p:cNvPr id="5" name="标题 5">
            <a:extLst>
              <a:ext uri="{FF2B5EF4-FFF2-40B4-BE49-F238E27FC236}">
                <a16:creationId xmlns:a16="http://schemas.microsoft.com/office/drawing/2014/main" id="{91CA9502-D1F3-02A5-55EC-D848281766E0}"/>
              </a:ext>
            </a:extLst>
          </p:cNvPr>
          <p:cNvSpPr txBox="1">
            <a:spLocks/>
          </p:cNvSpPr>
          <p:nvPr/>
        </p:nvSpPr>
        <p:spPr>
          <a:xfrm>
            <a:off x="517303" y="1279716"/>
            <a:ext cx="6498177" cy="283464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dirty="0"/>
              <a:t>      实验复盘：</a:t>
            </a:r>
            <a:endParaRPr lang="en-US" altLang="zh-CN" dirty="0"/>
          </a:p>
          <a:p>
            <a:pPr>
              <a:lnSpc>
                <a:spcPct val="170000"/>
              </a:lnSpc>
            </a:pPr>
            <a:r>
              <a:rPr lang="zh-CN" altLang="en-US" dirty="0"/>
              <a:t>      第一次测量后我们得到式子：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 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endParaRPr lang="en-US" altLang="zh-CN" dirty="0"/>
          </a:p>
          <a:p>
            <a:pPr>
              <a:lnSpc>
                <a:spcPct val="170000"/>
              </a:lnSpc>
            </a:pPr>
            <a:r>
              <a:rPr lang="zh-CN" altLang="en-US" dirty="0"/>
              <a:t>      第二次测量后我们得到式子：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 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</a:p>
          <a:p>
            <a:pPr>
              <a:lnSpc>
                <a:spcPct val="170000"/>
              </a:lnSpc>
            </a:pPr>
            <a:r>
              <a:rPr lang="en-US" altLang="zh-CN" dirty="0">
                <a:sym typeface="+mn-ea"/>
              </a:rPr>
              <a:t>Q</a:t>
            </a:r>
            <a:r>
              <a:rPr lang="zh-CN" altLang="en-US" dirty="0">
                <a:sym typeface="+mn-ea"/>
              </a:rPr>
              <a:t>：我们希望保留什么量，消去什么量？</a:t>
            </a:r>
            <a:endParaRPr lang="en-US" altLang="zh-CN" dirty="0"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dirty="0"/>
              <a:t>      </a:t>
            </a:r>
            <a:r>
              <a:rPr lang="zh-CN" altLang="en-US" dirty="0"/>
              <a:t>如何做？</a:t>
            </a:r>
            <a:endParaRPr lang="en-US" altLang="zh-CN" dirty="0"/>
          </a:p>
        </p:txBody>
      </p:sp>
      <p:sp>
        <p:nvSpPr>
          <p:cNvPr id="2" name="标题 5">
            <a:extLst>
              <a:ext uri="{FF2B5EF4-FFF2-40B4-BE49-F238E27FC236}">
                <a16:creationId xmlns:a16="http://schemas.microsoft.com/office/drawing/2014/main" id="{1E00A563-A661-F20E-4792-5A180B9F5079}"/>
              </a:ext>
            </a:extLst>
          </p:cNvPr>
          <p:cNvSpPr txBox="1">
            <a:spLocks/>
          </p:cNvSpPr>
          <p:nvPr/>
        </p:nvSpPr>
        <p:spPr>
          <a:xfrm>
            <a:off x="1142143" y="5088728"/>
            <a:ext cx="2317337" cy="64957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baseline="30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 =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 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3 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· 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baseline="-25000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i="1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标题 5">
                <a:extLst>
                  <a:ext uri="{FF2B5EF4-FFF2-40B4-BE49-F238E27FC236}">
                    <a16:creationId xmlns:a16="http://schemas.microsoft.com/office/drawing/2014/main" id="{27C500B4-4CF8-5611-3A8E-E7E014A23F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59481" y="5088728"/>
                <a:ext cx="2849880" cy="649576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vert="horz" lIns="91440" tIns="45720" rIns="91440" bIns="45720" rtlCol="0" anchor="b">
                <a:normAutofit fontScale="92500"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sz="2800" b="1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zh-CN" altLang="en-US" dirty="0"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，即</a:t>
                </a:r>
                <a:r>
                  <a:rPr lang="en-US" altLang="zh-CN" i="1" dirty="0"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M</a:t>
                </a:r>
                <a:r>
                  <a:rPr lang="en-US" altLang="zh-CN" baseline="-25000" dirty="0"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1</a:t>
                </a:r>
                <a:r>
                  <a:rPr lang="en-US" altLang="zh-CN" dirty="0"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=</a:t>
                </a:r>
                <a:r>
                  <a:rPr lang="en-US" altLang="zh-CN" dirty="0">
                    <a:ea typeface="微软雅黑" panose="020B0503020204020204" pitchFamily="34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  <a:sym typeface="+mn-ea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i="1" dirty="0">
                            <a:latin typeface="Times New Roman" panose="02020603050405020304" charset="0"/>
                            <a:ea typeface="微软雅黑" panose="020B0503020204020204" pitchFamily="34" charset="-122"/>
                            <a:sym typeface="+mn-ea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altLang="zh-CN" baseline="-25000" dirty="0">
                            <a:latin typeface="Times New Roman" panose="02020603050405020304" charset="0"/>
                            <a:ea typeface="微软雅黑" panose="020B0503020204020204" pitchFamily="34" charset="-122"/>
                            <a:sym typeface="+mn-ea"/>
                          </a:rPr>
                          <m:t>3 </m:t>
                        </m:r>
                        <m:r>
                          <m:rPr>
                            <m:nor/>
                          </m:rPr>
                          <a:rPr lang="en-US" altLang="zh-CN" dirty="0">
                            <a:latin typeface="Times New Roman" panose="02020603050405020304" charset="0"/>
                            <a:ea typeface="微软雅黑" panose="020B0503020204020204" pitchFamily="34" charset="-122"/>
                            <a:sym typeface="+mn-ea"/>
                          </a:rPr>
                          <m:t>· </m:t>
                        </m:r>
                        <m:r>
                          <m:rPr>
                            <m:nor/>
                          </m:rPr>
                          <a:rPr lang="en-US" altLang="zh-CN" i="1" dirty="0">
                            <a:latin typeface="Times New Roman" panose="02020603050405020304" charset="0"/>
                            <a:ea typeface="微软雅黑" panose="020B0503020204020204" pitchFamily="34" charset="-122"/>
                            <a:sym typeface="+mn-ea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altLang="zh-CN" baseline="-25000" dirty="0">
                            <a:latin typeface="Times New Roman" panose="02020603050405020304" charset="0"/>
                            <a:ea typeface="微软雅黑" panose="020B0503020204020204" pitchFamily="34" charset="-122"/>
                            <a:sym typeface="+mn-ea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4" name="标题 5">
                <a:extLst>
                  <a:ext uri="{FF2B5EF4-FFF2-40B4-BE49-F238E27FC236}">
                    <a16:creationId xmlns:a16="http://schemas.microsoft.com/office/drawing/2014/main" id="{27C500B4-4CF8-5611-3A8E-E7E014A23F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9481" y="5088728"/>
                <a:ext cx="2849880" cy="649576"/>
              </a:xfrm>
              <a:prstGeom prst="rect">
                <a:avLst/>
              </a:prstGeom>
              <a:blipFill>
                <a:blip r:embed="rId3"/>
                <a:stretch>
                  <a:fillRect l="-3854" b="-245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6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2A855-76C7-8BE1-9675-1823B70F1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91D307E4-771A-C6F5-88E7-65DBDF0D2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测量方案应用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ABC2952-32E9-8C47-5ABD-72E0858BFE82}"/>
              </a:ext>
            </a:extLst>
          </p:cNvPr>
          <p:cNvSpPr txBox="1"/>
          <p:nvPr/>
        </p:nvSpPr>
        <p:spPr>
          <a:xfrm>
            <a:off x="754380" y="1028700"/>
            <a:ext cx="10858500" cy="416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小明使用实验室的等臂天平进行测量时，发现他的天平其配套砝码是准确的，但校准平衡且规范操作后，同一物体测量结果与其他天平仍不同</a:t>
            </a:r>
            <a:r>
              <a:rPr lang="en-US" altLang="zh-CN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小明猜测可能是天平的支点发生了偏移．</a:t>
            </a:r>
            <a:endParaRPr lang="en-US" altLang="zh-CN" sz="3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在对一个物体进行测量时，小明在第1次测量后，交换物码位置进行了第2次测量，第2次测量未使用移动游码。第一次测量结果为48g，第二次测量结果为50g，该物品的实际重量为？</a:t>
            </a:r>
          </a:p>
        </p:txBody>
      </p:sp>
    </p:spTree>
    <p:extLst>
      <p:ext uri="{BB962C8B-B14F-4D97-AF65-F5344CB8AC3E}">
        <p14:creationId xmlns:p14="http://schemas.microsoft.com/office/powerpoint/2010/main" val="3110125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FD2242-18ED-444E-1765-F8EF18811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32">
            <a:extLst>
              <a:ext uri="{FF2B5EF4-FFF2-40B4-BE49-F238E27FC236}">
                <a16:creationId xmlns:a16="http://schemas.microsoft.com/office/drawing/2014/main" id="{915702EA-B15C-0484-DEB1-7B67611C32B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821426" y="538923"/>
            <a:ext cx="2539168" cy="1178117"/>
          </a:xfrm>
          <a:prstGeom prst="round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天平</a:t>
            </a:r>
            <a:r>
              <a:rPr lang="zh-CN" altLang="en-US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平衡条件：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endParaRPr lang="en-US" altLang="zh-CN" sz="2800" baseline="-25000" dirty="0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标题 5">
            <a:extLst>
              <a:ext uri="{FF2B5EF4-FFF2-40B4-BE49-F238E27FC236}">
                <a16:creationId xmlns:a16="http://schemas.microsoft.com/office/drawing/2014/main" id="{468C7221-519C-613D-0E83-03BC2A26DA66}"/>
              </a:ext>
            </a:extLst>
          </p:cNvPr>
          <p:cNvSpPr txBox="1">
            <a:spLocks/>
          </p:cNvSpPr>
          <p:nvPr/>
        </p:nvSpPr>
        <p:spPr>
          <a:xfrm>
            <a:off x="1020223" y="-201871"/>
            <a:ext cx="10858500" cy="1481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测量方案构思</a:t>
            </a:r>
          </a:p>
        </p:txBody>
      </p:sp>
      <p:sp>
        <p:nvSpPr>
          <p:cNvPr id="5" name="标题 5">
            <a:extLst>
              <a:ext uri="{FF2B5EF4-FFF2-40B4-BE49-F238E27FC236}">
                <a16:creationId xmlns:a16="http://schemas.microsoft.com/office/drawing/2014/main" id="{C4FE7CE9-2B85-6100-5ECB-ED7FEA62118E}"/>
              </a:ext>
            </a:extLst>
          </p:cNvPr>
          <p:cNvSpPr txBox="1">
            <a:spLocks/>
          </p:cNvSpPr>
          <p:nvPr/>
        </p:nvSpPr>
        <p:spPr>
          <a:xfrm>
            <a:off x="1020223" y="1613564"/>
            <a:ext cx="6498177" cy="2765396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dirty="0"/>
              <a:t>思考：</a:t>
            </a:r>
            <a:endParaRPr lang="en-US" altLang="zh-CN" dirty="0"/>
          </a:p>
          <a:p>
            <a:pPr>
              <a:lnSpc>
                <a:spcPct val="170000"/>
              </a:lnSpc>
            </a:pPr>
            <a:r>
              <a:rPr lang="en-US" altLang="zh-CN" dirty="0"/>
              <a:t>Q1:</a:t>
            </a:r>
            <a:r>
              <a:rPr lang="zh-CN" altLang="en-US" dirty="0"/>
              <a:t>等式中存在几个未知量？</a:t>
            </a:r>
            <a:endParaRPr lang="en-US" altLang="zh-CN" dirty="0"/>
          </a:p>
          <a:p>
            <a:pPr>
              <a:lnSpc>
                <a:spcPct val="170000"/>
              </a:lnSpc>
            </a:pPr>
            <a:r>
              <a:rPr lang="en-US" altLang="zh-CN" dirty="0"/>
              <a:t>Q2:</a:t>
            </a:r>
            <a:r>
              <a:rPr lang="zh-CN" altLang="en-US" dirty="0"/>
              <a:t>在测量过程中，可以得到哪个量？</a:t>
            </a:r>
          </a:p>
          <a:p>
            <a:pPr>
              <a:lnSpc>
                <a:spcPct val="170000"/>
              </a:lnSpc>
            </a:pPr>
            <a:r>
              <a:rPr lang="en-US" altLang="zh-CN" dirty="0"/>
              <a:t>Q3:</a:t>
            </a:r>
            <a:r>
              <a:rPr lang="zh-CN" altLang="en-US" dirty="0"/>
              <a:t>怎样可以减少未知量？</a:t>
            </a:r>
            <a:endParaRPr lang="en-US" altLang="zh-CN" dirty="0"/>
          </a:p>
        </p:txBody>
      </p:sp>
      <p:sp>
        <p:nvSpPr>
          <p:cNvPr id="2" name="标题 5">
            <a:hlinkClick r:id="rId3" action="ppaction://hlinksldjump"/>
            <a:extLst>
              <a:ext uri="{FF2B5EF4-FFF2-40B4-BE49-F238E27FC236}">
                <a16:creationId xmlns:a16="http://schemas.microsoft.com/office/drawing/2014/main" id="{2BC512D9-5933-336D-D9AA-0512062EBB48}"/>
              </a:ext>
            </a:extLst>
          </p:cNvPr>
          <p:cNvSpPr txBox="1">
            <a:spLocks/>
          </p:cNvSpPr>
          <p:nvPr/>
        </p:nvSpPr>
        <p:spPr>
          <a:xfrm>
            <a:off x="8945286" y="1923444"/>
            <a:ext cx="1145724" cy="64957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方案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endParaRPr lang="zh-CN" altLang="en-US" dirty="0"/>
          </a:p>
        </p:txBody>
      </p:sp>
      <p:sp>
        <p:nvSpPr>
          <p:cNvPr id="4" name="标题 5">
            <a:hlinkClick r:id="rId4" action="ppaction://hlinksldjump"/>
            <a:extLst>
              <a:ext uri="{FF2B5EF4-FFF2-40B4-BE49-F238E27FC236}">
                <a16:creationId xmlns:a16="http://schemas.microsoft.com/office/drawing/2014/main" id="{941A1DE3-E0CF-9430-FE07-58D58D4A9875}"/>
              </a:ext>
            </a:extLst>
          </p:cNvPr>
          <p:cNvSpPr txBox="1">
            <a:spLocks/>
          </p:cNvSpPr>
          <p:nvPr/>
        </p:nvSpPr>
        <p:spPr>
          <a:xfrm>
            <a:off x="8945286" y="2676222"/>
            <a:ext cx="1145724" cy="64957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方案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endParaRPr lang="zh-CN" altLang="en-US" dirty="0"/>
          </a:p>
        </p:txBody>
      </p:sp>
      <p:sp>
        <p:nvSpPr>
          <p:cNvPr id="6" name="标题 5">
            <a:hlinkClick r:id="rId5" action="ppaction://hlinksldjump"/>
            <a:extLst>
              <a:ext uri="{FF2B5EF4-FFF2-40B4-BE49-F238E27FC236}">
                <a16:creationId xmlns:a16="http://schemas.microsoft.com/office/drawing/2014/main" id="{F38E398A-C3A3-7A29-A6E4-A4D9E2AA9C43}"/>
              </a:ext>
            </a:extLst>
          </p:cNvPr>
          <p:cNvSpPr txBox="1">
            <a:spLocks/>
          </p:cNvSpPr>
          <p:nvPr/>
        </p:nvSpPr>
        <p:spPr>
          <a:xfrm>
            <a:off x="8945286" y="3429000"/>
            <a:ext cx="1145724" cy="64957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方案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3</a:t>
            </a:r>
            <a:endParaRPr lang="zh-CN" altLang="en-US" dirty="0"/>
          </a:p>
        </p:txBody>
      </p:sp>
      <p:sp>
        <p:nvSpPr>
          <p:cNvPr id="7" name="标题 5">
            <a:hlinkClick r:id="rId5" action="ppaction://hlinksldjump"/>
            <a:extLst>
              <a:ext uri="{FF2B5EF4-FFF2-40B4-BE49-F238E27FC236}">
                <a16:creationId xmlns:a16="http://schemas.microsoft.com/office/drawing/2014/main" id="{4AF86729-9D25-E87B-5C1D-214F075423D2}"/>
              </a:ext>
            </a:extLst>
          </p:cNvPr>
          <p:cNvSpPr txBox="1">
            <a:spLocks/>
          </p:cNvSpPr>
          <p:nvPr/>
        </p:nvSpPr>
        <p:spPr>
          <a:xfrm>
            <a:off x="8962007" y="4181778"/>
            <a:ext cx="1145724" cy="64957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……</a:t>
            </a:r>
            <a:endParaRPr lang="zh-CN" altLang="en-US" dirty="0"/>
          </a:p>
        </p:txBody>
      </p:sp>
      <p:sp>
        <p:nvSpPr>
          <p:cNvPr id="11" name="标题 10">
            <a:extLst>
              <a:ext uri="{FF2B5EF4-FFF2-40B4-BE49-F238E27FC236}">
                <a16:creationId xmlns:a16="http://schemas.microsoft.com/office/drawing/2014/main" id="{A5DB511F-2AF2-F763-5601-84860E7E3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716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BF8C45-D302-F249-D33B-332A93636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8F9AE6-92F8-2A90-A737-7C98637836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/>
              <a:t>小结</a:t>
            </a:r>
            <a:endParaRPr lang="en-US" dirty="0"/>
          </a:p>
        </p:txBody>
      </p:sp>
      <p:sp>
        <p:nvSpPr>
          <p:cNvPr id="3" name="标题 5">
            <a:extLst>
              <a:ext uri="{FF2B5EF4-FFF2-40B4-BE49-F238E27FC236}">
                <a16:creationId xmlns:a16="http://schemas.microsoft.com/office/drawing/2014/main" id="{4E47703C-08C2-E51C-C6F2-641CB7FF744D}"/>
              </a:ext>
            </a:extLst>
          </p:cNvPr>
          <p:cNvSpPr txBox="1">
            <a:spLocks/>
          </p:cNvSpPr>
          <p:nvPr/>
        </p:nvSpPr>
        <p:spPr>
          <a:xfrm>
            <a:off x="6081660" y="1122123"/>
            <a:ext cx="1811766" cy="54773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研究过程</a:t>
            </a:r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F2A41A2-8411-2331-37B2-1855028550D8}"/>
              </a:ext>
            </a:extLst>
          </p:cNvPr>
          <p:cNvGrpSpPr/>
          <p:nvPr/>
        </p:nvGrpSpPr>
        <p:grpSpPr>
          <a:xfrm>
            <a:off x="6081660" y="1702390"/>
            <a:ext cx="2484120" cy="909041"/>
            <a:chOff x="1980304" y="1702390"/>
            <a:chExt cx="2484120" cy="909041"/>
          </a:xfrm>
        </p:grpSpPr>
        <p:sp>
          <p:nvSpPr>
            <p:cNvPr id="4" name="标题 5">
              <a:extLst>
                <a:ext uri="{FF2B5EF4-FFF2-40B4-BE49-F238E27FC236}">
                  <a16:creationId xmlns:a16="http://schemas.microsoft.com/office/drawing/2014/main" id="{E6372908-7B36-EFCB-3DC4-D6ABBADBB9E1}"/>
                </a:ext>
              </a:extLst>
            </p:cNvPr>
            <p:cNvSpPr txBox="1">
              <a:spLocks/>
            </p:cNvSpPr>
            <p:nvPr/>
          </p:nvSpPr>
          <p:spPr>
            <a:xfrm>
              <a:off x="1980304" y="2063692"/>
              <a:ext cx="2484120" cy="5477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b">
              <a:no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dirty="0">
                  <a:solidFill>
                    <a:srgbClr val="FF0000"/>
                  </a:solidFill>
                  <a:latin typeface="Times New Roman" panose="02020603050405020304" charset="0"/>
                  <a:ea typeface="微软雅黑" panose="020B0503020204020204" pitchFamily="34" charset="-122"/>
                  <a:sym typeface="+mn-ea"/>
                </a:rPr>
                <a:t>等臂</a:t>
              </a:r>
              <a:r>
                <a:rPr lang="zh-CN" altLang="en-US" dirty="0">
                  <a:latin typeface="Times New Roman" panose="02020603050405020304" charset="0"/>
                  <a:ea typeface="微软雅黑" panose="020B0503020204020204" pitchFamily="34" charset="-122"/>
                  <a:sym typeface="+mn-ea"/>
                </a:rPr>
                <a:t>天平称重</a:t>
              </a:r>
              <a:endParaRPr lang="zh-CN" altLang="en-US" dirty="0"/>
            </a:p>
          </p:txBody>
        </p:sp>
        <p:sp>
          <p:nvSpPr>
            <p:cNvPr id="8" name="箭头: 下 7">
              <a:extLst>
                <a:ext uri="{FF2B5EF4-FFF2-40B4-BE49-F238E27FC236}">
                  <a16:creationId xmlns:a16="http://schemas.microsoft.com/office/drawing/2014/main" id="{B5FF8A58-4D86-4F2F-AE9D-FE9CC8634148}"/>
                </a:ext>
              </a:extLst>
            </p:cNvPr>
            <p:cNvSpPr/>
            <p:nvPr/>
          </p:nvSpPr>
          <p:spPr>
            <a:xfrm>
              <a:off x="2774295" y="1702390"/>
              <a:ext cx="465831" cy="361302"/>
            </a:xfrm>
            <a:prstGeom prst="downArrow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CE885E0-4648-66E6-FD41-E6C572701975}"/>
              </a:ext>
            </a:extLst>
          </p:cNvPr>
          <p:cNvGrpSpPr/>
          <p:nvPr/>
        </p:nvGrpSpPr>
        <p:grpSpPr>
          <a:xfrm>
            <a:off x="6118412" y="2644164"/>
            <a:ext cx="4594414" cy="909041"/>
            <a:chOff x="2003609" y="1702390"/>
            <a:chExt cx="4594414" cy="909041"/>
          </a:xfrm>
        </p:grpSpPr>
        <p:sp>
          <p:nvSpPr>
            <p:cNvPr id="11" name="标题 5">
              <a:extLst>
                <a:ext uri="{FF2B5EF4-FFF2-40B4-BE49-F238E27FC236}">
                  <a16:creationId xmlns:a16="http://schemas.microsoft.com/office/drawing/2014/main" id="{A470DA80-F2D6-7628-E591-638B19F5D48C}"/>
                </a:ext>
              </a:extLst>
            </p:cNvPr>
            <p:cNvSpPr txBox="1">
              <a:spLocks/>
            </p:cNvSpPr>
            <p:nvPr/>
          </p:nvSpPr>
          <p:spPr>
            <a:xfrm>
              <a:off x="2003609" y="2063692"/>
              <a:ext cx="4594414" cy="5477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b">
              <a:no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zh-CN" dirty="0">
                  <a:solidFill>
                    <a:srgbClr val="FF0000"/>
                  </a:solidFill>
                </a:rPr>
                <a:t>已知臂长</a:t>
              </a:r>
              <a:r>
                <a:rPr lang="zh-CN" altLang="zh-CN" dirty="0"/>
                <a:t>的不等臂天平</a:t>
              </a:r>
              <a:r>
                <a:rPr lang="zh-CN" altLang="en-US" dirty="0">
                  <a:latin typeface="Times New Roman" panose="02020603050405020304" charset="0"/>
                  <a:ea typeface="微软雅黑" panose="020B0503020204020204" pitchFamily="34" charset="-122"/>
                  <a:sym typeface="+mn-ea"/>
                </a:rPr>
                <a:t>称重</a:t>
              </a:r>
              <a:endParaRPr lang="zh-CN" altLang="en-US" dirty="0"/>
            </a:p>
          </p:txBody>
        </p:sp>
        <p:sp>
          <p:nvSpPr>
            <p:cNvPr id="12" name="箭头: 下 11">
              <a:extLst>
                <a:ext uri="{FF2B5EF4-FFF2-40B4-BE49-F238E27FC236}">
                  <a16:creationId xmlns:a16="http://schemas.microsoft.com/office/drawing/2014/main" id="{B52AEEE2-B984-9506-7ACC-9B139EA5E723}"/>
                </a:ext>
              </a:extLst>
            </p:cNvPr>
            <p:cNvSpPr/>
            <p:nvPr/>
          </p:nvSpPr>
          <p:spPr>
            <a:xfrm>
              <a:off x="2774295" y="1702390"/>
              <a:ext cx="465831" cy="361302"/>
            </a:xfrm>
            <a:prstGeom prst="downArrow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9038CD0-1A63-3079-0A09-9DD35E4B5938}"/>
              </a:ext>
            </a:extLst>
          </p:cNvPr>
          <p:cNvGrpSpPr/>
          <p:nvPr/>
        </p:nvGrpSpPr>
        <p:grpSpPr>
          <a:xfrm>
            <a:off x="6136341" y="3563043"/>
            <a:ext cx="5239873" cy="909041"/>
            <a:chOff x="2003608" y="1702390"/>
            <a:chExt cx="5239873" cy="909041"/>
          </a:xfrm>
        </p:grpSpPr>
        <p:sp>
          <p:nvSpPr>
            <p:cNvPr id="14" name="标题 5">
              <a:extLst>
                <a:ext uri="{FF2B5EF4-FFF2-40B4-BE49-F238E27FC236}">
                  <a16:creationId xmlns:a16="http://schemas.microsoft.com/office/drawing/2014/main" id="{CF3A812B-1947-C17D-5702-96D25AD7F6DB}"/>
                </a:ext>
              </a:extLst>
            </p:cNvPr>
            <p:cNvSpPr txBox="1">
              <a:spLocks/>
            </p:cNvSpPr>
            <p:nvPr/>
          </p:nvSpPr>
          <p:spPr>
            <a:xfrm>
              <a:off x="2003608" y="2063692"/>
              <a:ext cx="5239873" cy="5477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b">
              <a:no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zh-CN" dirty="0">
                  <a:solidFill>
                    <a:srgbClr val="FF0000"/>
                  </a:solidFill>
                </a:rPr>
                <a:t>已知臂长</a:t>
              </a:r>
              <a:r>
                <a:rPr lang="zh-CN" altLang="en-US" dirty="0">
                  <a:solidFill>
                    <a:srgbClr val="FF0000"/>
                  </a:solidFill>
                </a:rPr>
                <a:t>之比</a:t>
              </a:r>
              <a:r>
                <a:rPr lang="zh-CN" altLang="zh-CN" dirty="0"/>
                <a:t>的不等臂天平</a:t>
              </a:r>
              <a:r>
                <a:rPr lang="zh-CN" altLang="en-US" dirty="0">
                  <a:latin typeface="Times New Roman" panose="02020603050405020304" charset="0"/>
                  <a:ea typeface="微软雅黑" panose="020B0503020204020204" pitchFamily="34" charset="-122"/>
                  <a:sym typeface="+mn-ea"/>
                </a:rPr>
                <a:t>称重</a:t>
              </a:r>
              <a:endParaRPr lang="zh-CN" altLang="en-US" dirty="0"/>
            </a:p>
          </p:txBody>
        </p:sp>
        <p:sp>
          <p:nvSpPr>
            <p:cNvPr id="15" name="箭头: 下 14">
              <a:extLst>
                <a:ext uri="{FF2B5EF4-FFF2-40B4-BE49-F238E27FC236}">
                  <a16:creationId xmlns:a16="http://schemas.microsoft.com/office/drawing/2014/main" id="{F93D0F4E-3F78-4417-564B-738F337115A6}"/>
                </a:ext>
              </a:extLst>
            </p:cNvPr>
            <p:cNvSpPr/>
            <p:nvPr/>
          </p:nvSpPr>
          <p:spPr>
            <a:xfrm>
              <a:off x="2774295" y="1702390"/>
              <a:ext cx="465831" cy="361302"/>
            </a:xfrm>
            <a:prstGeom prst="downArrow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57C3DC2-5680-BDFD-1361-F75C667D5913}"/>
              </a:ext>
            </a:extLst>
          </p:cNvPr>
          <p:cNvGrpSpPr/>
          <p:nvPr/>
        </p:nvGrpSpPr>
        <p:grpSpPr>
          <a:xfrm>
            <a:off x="6136342" y="4504817"/>
            <a:ext cx="4594414" cy="941773"/>
            <a:chOff x="2003609" y="1702390"/>
            <a:chExt cx="4594414" cy="941773"/>
          </a:xfrm>
        </p:grpSpPr>
        <p:sp>
          <p:nvSpPr>
            <p:cNvPr id="17" name="标题 5">
              <a:extLst>
                <a:ext uri="{FF2B5EF4-FFF2-40B4-BE49-F238E27FC236}">
                  <a16:creationId xmlns:a16="http://schemas.microsoft.com/office/drawing/2014/main" id="{ACEA096F-6963-05F5-3B7E-8235542CF580}"/>
                </a:ext>
              </a:extLst>
            </p:cNvPr>
            <p:cNvSpPr txBox="1">
              <a:spLocks/>
            </p:cNvSpPr>
            <p:nvPr/>
          </p:nvSpPr>
          <p:spPr>
            <a:xfrm>
              <a:off x="2003609" y="2096424"/>
              <a:ext cx="4594414" cy="5477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b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dirty="0">
                  <a:solidFill>
                    <a:srgbClr val="FF0000"/>
                  </a:solidFill>
                </a:rPr>
                <a:t>未知</a:t>
              </a:r>
              <a:r>
                <a:rPr lang="zh-CN" altLang="zh-CN" dirty="0">
                  <a:solidFill>
                    <a:srgbClr val="FF0000"/>
                  </a:solidFill>
                </a:rPr>
                <a:t>知臂</a:t>
              </a:r>
              <a:r>
                <a:rPr lang="zh-CN" altLang="zh-CN" dirty="0"/>
                <a:t>的不等臂天平</a:t>
              </a:r>
              <a:r>
                <a:rPr lang="zh-CN" altLang="en-US" dirty="0">
                  <a:latin typeface="Times New Roman" panose="02020603050405020304" charset="0"/>
                  <a:ea typeface="微软雅黑" panose="020B0503020204020204" pitchFamily="34" charset="-122"/>
                  <a:sym typeface="+mn-ea"/>
                </a:rPr>
                <a:t>称重</a:t>
              </a:r>
              <a:endParaRPr lang="zh-CN" altLang="en-US" dirty="0"/>
            </a:p>
          </p:txBody>
        </p:sp>
        <p:sp>
          <p:nvSpPr>
            <p:cNvPr id="18" name="箭头: 下 17">
              <a:extLst>
                <a:ext uri="{FF2B5EF4-FFF2-40B4-BE49-F238E27FC236}">
                  <a16:creationId xmlns:a16="http://schemas.microsoft.com/office/drawing/2014/main" id="{04C3D9EC-3B2C-55B6-F5F0-AAFB10B3E314}"/>
                </a:ext>
              </a:extLst>
            </p:cNvPr>
            <p:cNvSpPr/>
            <p:nvPr/>
          </p:nvSpPr>
          <p:spPr>
            <a:xfrm>
              <a:off x="2774295" y="1702390"/>
              <a:ext cx="465831" cy="361302"/>
            </a:xfrm>
            <a:prstGeom prst="downArrow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88D76C8-A142-CED6-9666-BD8C1D98F91B}"/>
              </a:ext>
            </a:extLst>
          </p:cNvPr>
          <p:cNvGrpSpPr/>
          <p:nvPr/>
        </p:nvGrpSpPr>
        <p:grpSpPr>
          <a:xfrm>
            <a:off x="6136342" y="5480183"/>
            <a:ext cx="1878108" cy="941773"/>
            <a:chOff x="2003609" y="1702390"/>
            <a:chExt cx="1878108" cy="941773"/>
          </a:xfrm>
        </p:grpSpPr>
        <p:sp>
          <p:nvSpPr>
            <p:cNvPr id="20" name="标题 5">
              <a:extLst>
                <a:ext uri="{FF2B5EF4-FFF2-40B4-BE49-F238E27FC236}">
                  <a16:creationId xmlns:a16="http://schemas.microsoft.com/office/drawing/2014/main" id="{31079E6A-528C-91C4-B6F0-582D362253DB}"/>
                </a:ext>
              </a:extLst>
            </p:cNvPr>
            <p:cNvSpPr txBox="1">
              <a:spLocks/>
            </p:cNvSpPr>
            <p:nvPr/>
          </p:nvSpPr>
          <p:spPr>
            <a:xfrm>
              <a:off x="2003609" y="2096424"/>
              <a:ext cx="1878108" cy="5477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b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dirty="0"/>
                <a:t>实践应用</a:t>
              </a:r>
            </a:p>
          </p:txBody>
        </p:sp>
        <p:sp>
          <p:nvSpPr>
            <p:cNvPr id="21" name="箭头: 下 20">
              <a:extLst>
                <a:ext uri="{FF2B5EF4-FFF2-40B4-BE49-F238E27FC236}">
                  <a16:creationId xmlns:a16="http://schemas.microsoft.com/office/drawing/2014/main" id="{B0D0C5DF-7121-8CA9-9083-3584AF87E77B}"/>
                </a:ext>
              </a:extLst>
            </p:cNvPr>
            <p:cNvSpPr/>
            <p:nvPr/>
          </p:nvSpPr>
          <p:spPr>
            <a:xfrm>
              <a:off x="2774295" y="1702390"/>
              <a:ext cx="465831" cy="361302"/>
            </a:xfrm>
            <a:prstGeom prst="downArrow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22" name="标题 5">
            <a:extLst>
              <a:ext uri="{FF2B5EF4-FFF2-40B4-BE49-F238E27FC236}">
                <a16:creationId xmlns:a16="http://schemas.microsoft.com/office/drawing/2014/main" id="{C8601C20-8F50-1633-80B5-7611A7E48298}"/>
              </a:ext>
            </a:extLst>
          </p:cNvPr>
          <p:cNvSpPr txBox="1">
            <a:spLocks/>
          </p:cNvSpPr>
          <p:nvPr/>
        </p:nvSpPr>
        <p:spPr>
          <a:xfrm>
            <a:off x="797668" y="1154651"/>
            <a:ext cx="4507167" cy="54773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数学思想、方法、知识基础</a:t>
            </a:r>
            <a:endParaRPr lang="zh-CN" altLang="en-US" dirty="0"/>
          </a:p>
        </p:txBody>
      </p:sp>
      <p:sp>
        <p:nvSpPr>
          <p:cNvPr id="23" name="标题 5">
            <a:extLst>
              <a:ext uri="{FF2B5EF4-FFF2-40B4-BE49-F238E27FC236}">
                <a16:creationId xmlns:a16="http://schemas.microsoft.com/office/drawing/2014/main" id="{680126EB-2054-E921-E2D8-8BE17430D715}"/>
              </a:ext>
            </a:extLst>
          </p:cNvPr>
          <p:cNvSpPr txBox="1">
            <a:spLocks/>
          </p:cNvSpPr>
          <p:nvPr/>
        </p:nvSpPr>
        <p:spPr>
          <a:xfrm>
            <a:off x="3317132" y="2063691"/>
            <a:ext cx="1999217" cy="5477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等式的性质</a:t>
            </a:r>
            <a:endParaRPr lang="zh-CN" altLang="en-US" dirty="0"/>
          </a:p>
        </p:txBody>
      </p:sp>
      <p:sp>
        <p:nvSpPr>
          <p:cNvPr id="24" name="标题 5">
            <a:extLst>
              <a:ext uri="{FF2B5EF4-FFF2-40B4-BE49-F238E27FC236}">
                <a16:creationId xmlns:a16="http://schemas.microsoft.com/office/drawing/2014/main" id="{443E43E9-5C44-B2DA-A165-C15340A46A6F}"/>
              </a:ext>
            </a:extLst>
          </p:cNvPr>
          <p:cNvSpPr txBox="1">
            <a:spLocks/>
          </p:cNvSpPr>
          <p:nvPr/>
        </p:nvSpPr>
        <p:spPr>
          <a:xfrm>
            <a:off x="1857983" y="2995358"/>
            <a:ext cx="3458367" cy="5477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代入求值、代数推理</a:t>
            </a:r>
          </a:p>
        </p:txBody>
      </p:sp>
      <p:sp>
        <p:nvSpPr>
          <p:cNvPr id="25" name="箭头: 下 24">
            <a:extLst>
              <a:ext uri="{FF2B5EF4-FFF2-40B4-BE49-F238E27FC236}">
                <a16:creationId xmlns:a16="http://schemas.microsoft.com/office/drawing/2014/main" id="{26CB7D98-C5CC-3025-9D38-37B3A5050EC1}"/>
              </a:ext>
            </a:extLst>
          </p:cNvPr>
          <p:cNvSpPr/>
          <p:nvPr/>
        </p:nvSpPr>
        <p:spPr>
          <a:xfrm>
            <a:off x="5801162" y="2063692"/>
            <a:ext cx="254497" cy="3382898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5">
            <a:extLst>
              <a:ext uri="{FF2B5EF4-FFF2-40B4-BE49-F238E27FC236}">
                <a16:creationId xmlns:a16="http://schemas.microsoft.com/office/drawing/2014/main" id="{6135088B-C777-9DC0-D603-3408ECFA94CD}"/>
              </a:ext>
            </a:extLst>
          </p:cNvPr>
          <p:cNvSpPr txBox="1">
            <a:spLocks/>
          </p:cNvSpPr>
          <p:nvPr/>
        </p:nvSpPr>
        <p:spPr>
          <a:xfrm>
            <a:off x="1206231" y="3904398"/>
            <a:ext cx="4110120" cy="5477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代数推理、方程组、消元</a:t>
            </a:r>
          </a:p>
        </p:txBody>
      </p:sp>
      <p:sp>
        <p:nvSpPr>
          <p:cNvPr id="27" name="标题 5">
            <a:extLst>
              <a:ext uri="{FF2B5EF4-FFF2-40B4-BE49-F238E27FC236}">
                <a16:creationId xmlns:a16="http://schemas.microsoft.com/office/drawing/2014/main" id="{81C95645-7ED4-9CEF-356D-7812976A5BA4}"/>
              </a:ext>
            </a:extLst>
          </p:cNvPr>
          <p:cNvSpPr txBox="1">
            <a:spLocks/>
          </p:cNvSpPr>
          <p:nvPr/>
        </p:nvSpPr>
        <p:spPr>
          <a:xfrm>
            <a:off x="1262072" y="4836065"/>
            <a:ext cx="1685409" cy="5477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合情推理</a:t>
            </a:r>
          </a:p>
        </p:txBody>
      </p:sp>
      <p:sp>
        <p:nvSpPr>
          <p:cNvPr id="28" name="标题 5">
            <a:extLst>
              <a:ext uri="{FF2B5EF4-FFF2-40B4-BE49-F238E27FC236}">
                <a16:creationId xmlns:a16="http://schemas.microsoft.com/office/drawing/2014/main" id="{28FBD79A-57F9-4864-AA63-A29C04039515}"/>
              </a:ext>
            </a:extLst>
          </p:cNvPr>
          <p:cNvSpPr txBox="1">
            <a:spLocks/>
          </p:cNvSpPr>
          <p:nvPr/>
        </p:nvSpPr>
        <p:spPr>
          <a:xfrm>
            <a:off x="2956145" y="4836064"/>
            <a:ext cx="2360204" cy="5477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、特殊到一般</a:t>
            </a:r>
          </a:p>
        </p:txBody>
      </p:sp>
    </p:spTree>
    <p:extLst>
      <p:ext uri="{BB962C8B-B14F-4D97-AF65-F5344CB8AC3E}">
        <p14:creationId xmlns:p14="http://schemas.microsoft.com/office/powerpoint/2010/main" val="193814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>
              <a:lnSpc>
                <a:spcPct val="130000"/>
              </a:lnSpc>
            </a:pPr>
            <a:r>
              <a:rPr lang="en-US"/>
              <a:t>谢谢观看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A3C35AF8-4CA3-6C49-D801-B01B856E5127}"/>
              </a:ext>
            </a:extLst>
          </p:cNvPr>
          <p:cNvGrpSpPr/>
          <p:nvPr/>
        </p:nvGrpSpPr>
        <p:grpSpPr>
          <a:xfrm>
            <a:off x="8395697" y="3515679"/>
            <a:ext cx="677462" cy="845407"/>
            <a:chOff x="7801394" y="1599760"/>
            <a:chExt cx="654988" cy="655272"/>
          </a:xfrm>
        </p:grpSpPr>
        <p:sp>
          <p:nvSpPr>
            <p:cNvPr id="56" name="îṣ1îḋe">
              <a:extLst>
                <a:ext uri="{FF2B5EF4-FFF2-40B4-BE49-F238E27FC236}">
                  <a16:creationId xmlns:a16="http://schemas.microsoft.com/office/drawing/2014/main" id="{D6D4D710-E290-9709-07A7-53F95C20E11F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ṣḻiďê">
              <a:extLst>
                <a:ext uri="{FF2B5EF4-FFF2-40B4-BE49-F238E27FC236}">
                  <a16:creationId xmlns:a16="http://schemas.microsoft.com/office/drawing/2014/main" id="{266EE2F1-457B-3DA9-3F1A-9279DBDDFA67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8" name="išlíḍé">
              <a:extLst>
                <a:ext uri="{FF2B5EF4-FFF2-40B4-BE49-F238E27FC236}">
                  <a16:creationId xmlns:a16="http://schemas.microsoft.com/office/drawing/2014/main" id="{F4A00ABD-FD78-2EAF-462A-021DFAF8A86B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DD94516-35FD-EF73-4092-7D042F5A49EE}"/>
              </a:ext>
            </a:extLst>
          </p:cNvPr>
          <p:cNvGrpSpPr/>
          <p:nvPr/>
        </p:nvGrpSpPr>
        <p:grpSpPr>
          <a:xfrm>
            <a:off x="9146696" y="3528679"/>
            <a:ext cx="677462" cy="845407"/>
            <a:chOff x="7801394" y="1599760"/>
            <a:chExt cx="654988" cy="655272"/>
          </a:xfrm>
        </p:grpSpPr>
        <p:sp>
          <p:nvSpPr>
            <p:cNvPr id="60" name="îṣ1îḋe">
              <a:extLst>
                <a:ext uri="{FF2B5EF4-FFF2-40B4-BE49-F238E27FC236}">
                  <a16:creationId xmlns:a16="http://schemas.microsoft.com/office/drawing/2014/main" id="{5FA5DF82-4413-896F-FB53-62073B97828C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ṣḻiďê">
              <a:extLst>
                <a:ext uri="{FF2B5EF4-FFF2-40B4-BE49-F238E27FC236}">
                  <a16:creationId xmlns:a16="http://schemas.microsoft.com/office/drawing/2014/main" id="{F89B1658-4542-93CA-DE0E-A85A29423D4B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2" name="išlíḍé">
              <a:extLst>
                <a:ext uri="{FF2B5EF4-FFF2-40B4-BE49-F238E27FC236}">
                  <a16:creationId xmlns:a16="http://schemas.microsoft.com/office/drawing/2014/main" id="{82F33C65-E0CE-89D9-40B3-6E92BDB13654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AEF00C8-61C2-3CF0-4CEE-C59279BC960F}"/>
              </a:ext>
            </a:extLst>
          </p:cNvPr>
          <p:cNvGrpSpPr/>
          <p:nvPr/>
        </p:nvGrpSpPr>
        <p:grpSpPr>
          <a:xfrm>
            <a:off x="9950649" y="3742822"/>
            <a:ext cx="455193" cy="546724"/>
            <a:chOff x="7801394" y="1599760"/>
            <a:chExt cx="654988" cy="655272"/>
          </a:xfrm>
        </p:grpSpPr>
        <p:sp>
          <p:nvSpPr>
            <p:cNvPr id="64" name="îṣ1îḋe">
              <a:extLst>
                <a:ext uri="{FF2B5EF4-FFF2-40B4-BE49-F238E27FC236}">
                  <a16:creationId xmlns:a16="http://schemas.microsoft.com/office/drawing/2014/main" id="{630E27CC-956A-61B1-023D-692AE6B74A1A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ṣḻiďê">
              <a:extLst>
                <a:ext uri="{FF2B5EF4-FFF2-40B4-BE49-F238E27FC236}">
                  <a16:creationId xmlns:a16="http://schemas.microsoft.com/office/drawing/2014/main" id="{0B33C636-0374-052A-1BD5-955C2C7870E4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6" name="išlíḍé">
              <a:extLst>
                <a:ext uri="{FF2B5EF4-FFF2-40B4-BE49-F238E27FC236}">
                  <a16:creationId xmlns:a16="http://schemas.microsoft.com/office/drawing/2014/main" id="{AF10B0B7-7C32-0906-F7F6-A55E0779CB5A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C3254F2-E12F-1F26-2ADE-890FC2E93EFC}"/>
              </a:ext>
            </a:extLst>
          </p:cNvPr>
          <p:cNvGrpSpPr/>
          <p:nvPr/>
        </p:nvGrpSpPr>
        <p:grpSpPr>
          <a:xfrm>
            <a:off x="2789753" y="3284704"/>
            <a:ext cx="1176508" cy="1277154"/>
            <a:chOff x="3424238" y="1192213"/>
            <a:chExt cx="3114675" cy="4178300"/>
          </a:xfrm>
        </p:grpSpPr>
        <p:sp>
          <p:nvSpPr>
            <p:cNvPr id="50" name="任意多边形 14">
              <a:extLst>
                <a:ext uri="{FF2B5EF4-FFF2-40B4-BE49-F238E27FC236}">
                  <a16:creationId xmlns:a16="http://schemas.microsoft.com/office/drawing/2014/main" id="{8795CE1F-740A-AB8D-DB26-8442D7AFB3FD}"/>
                </a:ext>
              </a:extLst>
            </p:cNvPr>
            <p:cNvSpPr/>
            <p:nvPr/>
          </p:nvSpPr>
          <p:spPr bwMode="auto">
            <a:xfrm>
              <a:off x="3424238" y="1982788"/>
              <a:ext cx="3114675" cy="3387725"/>
            </a:xfrm>
            <a:custGeom>
              <a:avLst/>
              <a:gdLst>
                <a:gd name="T0" fmla="*/ 138 w 264"/>
                <a:gd name="T1" fmla="*/ 1 h 287"/>
                <a:gd name="T2" fmla="*/ 76 w 264"/>
                <a:gd name="T3" fmla="*/ 30 h 287"/>
                <a:gd name="T4" fmla="*/ 17 w 264"/>
                <a:gd name="T5" fmla="*/ 154 h 287"/>
                <a:gd name="T6" fmla="*/ 17 w 264"/>
                <a:gd name="T7" fmla="*/ 252 h 287"/>
                <a:gd name="T8" fmla="*/ 131 w 264"/>
                <a:gd name="T9" fmla="*/ 282 h 287"/>
                <a:gd name="T10" fmla="*/ 251 w 264"/>
                <a:gd name="T11" fmla="*/ 260 h 287"/>
                <a:gd name="T12" fmla="*/ 239 w 264"/>
                <a:gd name="T13" fmla="*/ 80 h 287"/>
                <a:gd name="T14" fmla="*/ 138 w 264"/>
                <a:gd name="T15" fmla="*/ 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287">
                  <a:moveTo>
                    <a:pt x="138" y="1"/>
                  </a:moveTo>
                  <a:cubicBezTo>
                    <a:pt x="138" y="1"/>
                    <a:pt x="103" y="10"/>
                    <a:pt x="76" y="30"/>
                  </a:cubicBezTo>
                  <a:cubicBezTo>
                    <a:pt x="49" y="50"/>
                    <a:pt x="22" y="111"/>
                    <a:pt x="17" y="154"/>
                  </a:cubicBezTo>
                  <a:cubicBezTo>
                    <a:pt x="11" y="196"/>
                    <a:pt x="0" y="230"/>
                    <a:pt x="17" y="252"/>
                  </a:cubicBezTo>
                  <a:cubicBezTo>
                    <a:pt x="33" y="274"/>
                    <a:pt x="85" y="278"/>
                    <a:pt x="131" y="282"/>
                  </a:cubicBezTo>
                  <a:cubicBezTo>
                    <a:pt x="176" y="287"/>
                    <a:pt x="238" y="276"/>
                    <a:pt x="251" y="260"/>
                  </a:cubicBezTo>
                  <a:cubicBezTo>
                    <a:pt x="264" y="245"/>
                    <a:pt x="263" y="125"/>
                    <a:pt x="239" y="80"/>
                  </a:cubicBezTo>
                  <a:cubicBezTo>
                    <a:pt x="215" y="35"/>
                    <a:pt x="173" y="0"/>
                    <a:pt x="138" y="1"/>
                  </a:cubicBezTo>
                  <a:close/>
                </a:path>
              </a:pathLst>
            </a:custGeom>
            <a:solidFill>
              <a:srgbClr val="09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任意多边形 16">
              <a:extLst>
                <a:ext uri="{FF2B5EF4-FFF2-40B4-BE49-F238E27FC236}">
                  <a16:creationId xmlns:a16="http://schemas.microsoft.com/office/drawing/2014/main" id="{135AB65E-04A9-F79C-BB33-0B3DD4BF13D3}"/>
                </a:ext>
              </a:extLst>
            </p:cNvPr>
            <p:cNvSpPr/>
            <p:nvPr/>
          </p:nvSpPr>
          <p:spPr bwMode="auto">
            <a:xfrm>
              <a:off x="3424238" y="2184400"/>
              <a:ext cx="3032125" cy="3186113"/>
            </a:xfrm>
            <a:custGeom>
              <a:avLst/>
              <a:gdLst>
                <a:gd name="T0" fmla="*/ 198 w 257"/>
                <a:gd name="T1" fmla="*/ 241 h 270"/>
                <a:gd name="T2" fmla="*/ 172 w 257"/>
                <a:gd name="T3" fmla="*/ 228 h 270"/>
                <a:gd name="T4" fmla="*/ 126 w 257"/>
                <a:gd name="T5" fmla="*/ 211 h 270"/>
                <a:gd name="T6" fmla="*/ 75 w 257"/>
                <a:gd name="T7" fmla="*/ 201 h 270"/>
                <a:gd name="T8" fmla="*/ 56 w 257"/>
                <a:gd name="T9" fmla="*/ 155 h 270"/>
                <a:gd name="T10" fmla="*/ 69 w 257"/>
                <a:gd name="T11" fmla="*/ 124 h 270"/>
                <a:gd name="T12" fmla="*/ 78 w 257"/>
                <a:gd name="T13" fmla="*/ 83 h 270"/>
                <a:gd name="T14" fmla="*/ 79 w 257"/>
                <a:gd name="T15" fmla="*/ 25 h 270"/>
                <a:gd name="T16" fmla="*/ 98 w 257"/>
                <a:gd name="T17" fmla="*/ 0 h 270"/>
                <a:gd name="T18" fmla="*/ 76 w 257"/>
                <a:gd name="T19" fmla="*/ 13 h 270"/>
                <a:gd name="T20" fmla="*/ 17 w 257"/>
                <a:gd name="T21" fmla="*/ 137 h 270"/>
                <a:gd name="T22" fmla="*/ 17 w 257"/>
                <a:gd name="T23" fmla="*/ 235 h 270"/>
                <a:gd name="T24" fmla="*/ 131 w 257"/>
                <a:gd name="T25" fmla="*/ 265 h 270"/>
                <a:gd name="T26" fmla="*/ 251 w 257"/>
                <a:gd name="T27" fmla="*/ 243 h 270"/>
                <a:gd name="T28" fmla="*/ 257 w 257"/>
                <a:gd name="T29" fmla="*/ 224 h 270"/>
                <a:gd name="T30" fmla="*/ 198 w 257"/>
                <a:gd name="T31" fmla="*/ 24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270">
                  <a:moveTo>
                    <a:pt x="198" y="241"/>
                  </a:moveTo>
                  <a:cubicBezTo>
                    <a:pt x="189" y="238"/>
                    <a:pt x="180" y="235"/>
                    <a:pt x="172" y="228"/>
                  </a:cubicBezTo>
                  <a:cubicBezTo>
                    <a:pt x="156" y="215"/>
                    <a:pt x="146" y="211"/>
                    <a:pt x="126" y="211"/>
                  </a:cubicBezTo>
                  <a:cubicBezTo>
                    <a:pt x="108" y="212"/>
                    <a:pt x="90" y="211"/>
                    <a:pt x="75" y="201"/>
                  </a:cubicBezTo>
                  <a:cubicBezTo>
                    <a:pt x="61" y="192"/>
                    <a:pt x="53" y="171"/>
                    <a:pt x="56" y="155"/>
                  </a:cubicBezTo>
                  <a:cubicBezTo>
                    <a:pt x="59" y="143"/>
                    <a:pt x="62" y="133"/>
                    <a:pt x="69" y="124"/>
                  </a:cubicBezTo>
                  <a:cubicBezTo>
                    <a:pt x="80" y="110"/>
                    <a:pt x="82" y="100"/>
                    <a:pt x="78" y="83"/>
                  </a:cubicBezTo>
                  <a:cubicBezTo>
                    <a:pt x="74" y="63"/>
                    <a:pt x="73" y="45"/>
                    <a:pt x="79" y="25"/>
                  </a:cubicBezTo>
                  <a:cubicBezTo>
                    <a:pt x="82" y="14"/>
                    <a:pt x="89" y="7"/>
                    <a:pt x="98" y="0"/>
                  </a:cubicBezTo>
                  <a:cubicBezTo>
                    <a:pt x="90" y="4"/>
                    <a:pt x="83" y="8"/>
                    <a:pt x="76" y="13"/>
                  </a:cubicBezTo>
                  <a:cubicBezTo>
                    <a:pt x="49" y="33"/>
                    <a:pt x="22" y="94"/>
                    <a:pt x="17" y="137"/>
                  </a:cubicBezTo>
                  <a:cubicBezTo>
                    <a:pt x="11" y="179"/>
                    <a:pt x="0" y="213"/>
                    <a:pt x="17" y="235"/>
                  </a:cubicBezTo>
                  <a:cubicBezTo>
                    <a:pt x="33" y="257"/>
                    <a:pt x="85" y="261"/>
                    <a:pt x="131" y="265"/>
                  </a:cubicBezTo>
                  <a:cubicBezTo>
                    <a:pt x="176" y="270"/>
                    <a:pt x="238" y="259"/>
                    <a:pt x="251" y="243"/>
                  </a:cubicBezTo>
                  <a:cubicBezTo>
                    <a:pt x="253" y="240"/>
                    <a:pt x="255" y="233"/>
                    <a:pt x="257" y="224"/>
                  </a:cubicBezTo>
                  <a:cubicBezTo>
                    <a:pt x="241" y="239"/>
                    <a:pt x="221" y="248"/>
                    <a:pt x="198" y="241"/>
                  </a:cubicBezTo>
                  <a:close/>
                </a:path>
              </a:pathLst>
            </a:custGeom>
            <a:solidFill>
              <a:srgbClr val="23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任意多边形 17">
              <a:extLst>
                <a:ext uri="{FF2B5EF4-FFF2-40B4-BE49-F238E27FC236}">
                  <a16:creationId xmlns:a16="http://schemas.microsoft.com/office/drawing/2014/main" id="{6BFAFF8C-56F5-EDEA-5D3D-DFD59E2D7E9E}"/>
                </a:ext>
              </a:extLst>
            </p:cNvPr>
            <p:cNvSpPr/>
            <p:nvPr/>
          </p:nvSpPr>
          <p:spPr bwMode="auto">
            <a:xfrm>
              <a:off x="4427538" y="1192213"/>
              <a:ext cx="1344613" cy="920750"/>
            </a:xfrm>
            <a:custGeom>
              <a:avLst/>
              <a:gdLst>
                <a:gd name="T0" fmla="*/ 48 w 114"/>
                <a:gd name="T1" fmla="*/ 77 h 78"/>
                <a:gd name="T2" fmla="*/ 5 w 114"/>
                <a:gd name="T3" fmla="*/ 39 h 78"/>
                <a:gd name="T4" fmla="*/ 27 w 114"/>
                <a:gd name="T5" fmla="*/ 7 h 78"/>
                <a:gd name="T6" fmla="*/ 48 w 114"/>
                <a:gd name="T7" fmla="*/ 5 h 78"/>
                <a:gd name="T8" fmla="*/ 74 w 114"/>
                <a:gd name="T9" fmla="*/ 17 h 78"/>
                <a:gd name="T10" fmla="*/ 95 w 114"/>
                <a:gd name="T11" fmla="*/ 14 h 78"/>
                <a:gd name="T12" fmla="*/ 106 w 114"/>
                <a:gd name="T13" fmla="*/ 43 h 78"/>
                <a:gd name="T14" fmla="*/ 48 w 114"/>
                <a:gd name="T15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78">
                  <a:moveTo>
                    <a:pt x="48" y="77"/>
                  </a:moveTo>
                  <a:cubicBezTo>
                    <a:pt x="48" y="77"/>
                    <a:pt x="10" y="68"/>
                    <a:pt x="5" y="39"/>
                  </a:cubicBezTo>
                  <a:cubicBezTo>
                    <a:pt x="0" y="11"/>
                    <a:pt x="15" y="1"/>
                    <a:pt x="27" y="7"/>
                  </a:cubicBezTo>
                  <a:cubicBezTo>
                    <a:pt x="38" y="14"/>
                    <a:pt x="40" y="10"/>
                    <a:pt x="48" y="5"/>
                  </a:cubicBezTo>
                  <a:cubicBezTo>
                    <a:pt x="56" y="0"/>
                    <a:pt x="68" y="8"/>
                    <a:pt x="74" y="17"/>
                  </a:cubicBezTo>
                  <a:cubicBezTo>
                    <a:pt x="80" y="25"/>
                    <a:pt x="81" y="15"/>
                    <a:pt x="95" y="14"/>
                  </a:cubicBezTo>
                  <a:cubicBezTo>
                    <a:pt x="109" y="13"/>
                    <a:pt x="114" y="26"/>
                    <a:pt x="106" y="43"/>
                  </a:cubicBezTo>
                  <a:cubicBezTo>
                    <a:pt x="99" y="60"/>
                    <a:pt x="92" y="78"/>
                    <a:pt x="48" y="77"/>
                  </a:cubicBezTo>
                  <a:close/>
                </a:path>
              </a:pathLst>
            </a:custGeom>
            <a:solidFill>
              <a:srgbClr val="09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任意多边形 18">
              <a:extLst>
                <a:ext uri="{FF2B5EF4-FFF2-40B4-BE49-F238E27FC236}">
                  <a16:creationId xmlns:a16="http://schemas.microsoft.com/office/drawing/2014/main" id="{EDA42371-D314-3666-FCB0-F324741F4A58}"/>
                </a:ext>
              </a:extLst>
            </p:cNvPr>
            <p:cNvSpPr/>
            <p:nvPr/>
          </p:nvSpPr>
          <p:spPr bwMode="auto">
            <a:xfrm>
              <a:off x="4449763" y="1298575"/>
              <a:ext cx="1179513" cy="803275"/>
            </a:xfrm>
            <a:custGeom>
              <a:avLst/>
              <a:gdLst>
                <a:gd name="T0" fmla="*/ 87 w 100"/>
                <a:gd name="T1" fmla="*/ 52 h 68"/>
                <a:gd name="T2" fmla="*/ 82 w 100"/>
                <a:gd name="T3" fmla="*/ 38 h 68"/>
                <a:gd name="T4" fmla="*/ 77 w 100"/>
                <a:gd name="T5" fmla="*/ 44 h 68"/>
                <a:gd name="T6" fmla="*/ 67 w 100"/>
                <a:gd name="T7" fmla="*/ 50 h 68"/>
                <a:gd name="T8" fmla="*/ 57 w 100"/>
                <a:gd name="T9" fmla="*/ 40 h 68"/>
                <a:gd name="T10" fmla="*/ 55 w 100"/>
                <a:gd name="T11" fmla="*/ 40 h 68"/>
                <a:gd name="T12" fmla="*/ 53 w 100"/>
                <a:gd name="T13" fmla="*/ 47 h 68"/>
                <a:gd name="T14" fmla="*/ 39 w 100"/>
                <a:gd name="T15" fmla="*/ 44 h 68"/>
                <a:gd name="T16" fmla="*/ 31 w 100"/>
                <a:gd name="T17" fmla="*/ 33 h 68"/>
                <a:gd name="T18" fmla="*/ 30 w 100"/>
                <a:gd name="T19" fmla="*/ 36 h 68"/>
                <a:gd name="T20" fmla="*/ 23 w 100"/>
                <a:gd name="T21" fmla="*/ 46 h 68"/>
                <a:gd name="T22" fmla="*/ 11 w 100"/>
                <a:gd name="T23" fmla="*/ 31 h 68"/>
                <a:gd name="T24" fmla="*/ 7 w 100"/>
                <a:gd name="T25" fmla="*/ 13 h 68"/>
                <a:gd name="T26" fmla="*/ 8 w 100"/>
                <a:gd name="T27" fmla="*/ 5 h 68"/>
                <a:gd name="T28" fmla="*/ 9 w 100"/>
                <a:gd name="T29" fmla="*/ 0 h 68"/>
                <a:gd name="T30" fmla="*/ 9 w 100"/>
                <a:gd name="T31" fmla="*/ 0 h 68"/>
                <a:gd name="T32" fmla="*/ 3 w 100"/>
                <a:gd name="T33" fmla="*/ 30 h 68"/>
                <a:gd name="T34" fmla="*/ 44 w 100"/>
                <a:gd name="T35" fmla="*/ 68 h 68"/>
                <a:gd name="T36" fmla="*/ 48 w 100"/>
                <a:gd name="T37" fmla="*/ 68 h 68"/>
                <a:gd name="T38" fmla="*/ 100 w 100"/>
                <a:gd name="T39" fmla="*/ 43 h 68"/>
                <a:gd name="T40" fmla="*/ 100 w 100"/>
                <a:gd name="T41" fmla="*/ 43 h 68"/>
                <a:gd name="T42" fmla="*/ 87 w 100"/>
                <a:gd name="T43" fmla="*/ 5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0" h="68">
                  <a:moveTo>
                    <a:pt x="87" y="52"/>
                  </a:moveTo>
                  <a:cubicBezTo>
                    <a:pt x="77" y="55"/>
                    <a:pt x="83" y="42"/>
                    <a:pt x="82" y="38"/>
                  </a:cubicBezTo>
                  <a:cubicBezTo>
                    <a:pt x="79" y="38"/>
                    <a:pt x="78" y="42"/>
                    <a:pt x="77" y="44"/>
                  </a:cubicBezTo>
                  <a:cubicBezTo>
                    <a:pt x="75" y="48"/>
                    <a:pt x="71" y="50"/>
                    <a:pt x="67" y="50"/>
                  </a:cubicBezTo>
                  <a:cubicBezTo>
                    <a:pt x="61" y="50"/>
                    <a:pt x="60" y="44"/>
                    <a:pt x="57" y="40"/>
                  </a:cubicBezTo>
                  <a:cubicBezTo>
                    <a:pt x="56" y="38"/>
                    <a:pt x="56" y="38"/>
                    <a:pt x="55" y="40"/>
                  </a:cubicBezTo>
                  <a:cubicBezTo>
                    <a:pt x="54" y="42"/>
                    <a:pt x="55" y="45"/>
                    <a:pt x="53" y="47"/>
                  </a:cubicBezTo>
                  <a:cubicBezTo>
                    <a:pt x="49" y="50"/>
                    <a:pt x="42" y="46"/>
                    <a:pt x="39" y="44"/>
                  </a:cubicBezTo>
                  <a:cubicBezTo>
                    <a:pt x="36" y="41"/>
                    <a:pt x="35" y="36"/>
                    <a:pt x="31" y="33"/>
                  </a:cubicBezTo>
                  <a:cubicBezTo>
                    <a:pt x="30" y="34"/>
                    <a:pt x="30" y="35"/>
                    <a:pt x="30" y="36"/>
                  </a:cubicBezTo>
                  <a:cubicBezTo>
                    <a:pt x="29" y="40"/>
                    <a:pt x="29" y="48"/>
                    <a:pt x="23" y="46"/>
                  </a:cubicBezTo>
                  <a:cubicBezTo>
                    <a:pt x="17" y="45"/>
                    <a:pt x="13" y="36"/>
                    <a:pt x="11" y="31"/>
                  </a:cubicBezTo>
                  <a:cubicBezTo>
                    <a:pt x="9" y="25"/>
                    <a:pt x="7" y="19"/>
                    <a:pt x="7" y="13"/>
                  </a:cubicBezTo>
                  <a:cubicBezTo>
                    <a:pt x="7" y="10"/>
                    <a:pt x="7" y="8"/>
                    <a:pt x="8" y="5"/>
                  </a:cubicBezTo>
                  <a:cubicBezTo>
                    <a:pt x="8" y="4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4"/>
                    <a:pt x="3" y="30"/>
                  </a:cubicBezTo>
                  <a:cubicBezTo>
                    <a:pt x="7" y="55"/>
                    <a:pt x="36" y="65"/>
                    <a:pt x="44" y="68"/>
                  </a:cubicBezTo>
                  <a:cubicBezTo>
                    <a:pt x="45" y="68"/>
                    <a:pt x="47" y="68"/>
                    <a:pt x="48" y="68"/>
                  </a:cubicBezTo>
                  <a:cubicBezTo>
                    <a:pt x="83" y="68"/>
                    <a:pt x="94" y="56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91" y="51"/>
                    <a:pt x="87" y="52"/>
                  </a:cubicBezTo>
                  <a:close/>
                </a:path>
              </a:pathLst>
            </a:custGeom>
            <a:solidFill>
              <a:srgbClr val="23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任意多边形 23">
              <a:extLst>
                <a:ext uri="{FF2B5EF4-FFF2-40B4-BE49-F238E27FC236}">
                  <a16:creationId xmlns:a16="http://schemas.microsoft.com/office/drawing/2014/main" id="{C677F389-99F7-03AF-9DFB-8AE427986F49}"/>
                </a:ext>
              </a:extLst>
            </p:cNvPr>
            <p:cNvSpPr/>
            <p:nvPr/>
          </p:nvSpPr>
          <p:spPr bwMode="auto">
            <a:xfrm>
              <a:off x="4627563" y="1947863"/>
              <a:ext cx="908050" cy="319088"/>
            </a:xfrm>
            <a:custGeom>
              <a:avLst/>
              <a:gdLst>
                <a:gd name="T0" fmla="*/ 3 w 77"/>
                <a:gd name="T1" fmla="*/ 0 h 27"/>
                <a:gd name="T2" fmla="*/ 0 w 77"/>
                <a:gd name="T3" fmla="*/ 18 h 27"/>
                <a:gd name="T4" fmla="*/ 36 w 77"/>
                <a:gd name="T5" fmla="*/ 27 h 27"/>
                <a:gd name="T6" fmla="*/ 77 w 77"/>
                <a:gd name="T7" fmla="*/ 18 h 27"/>
                <a:gd name="T8" fmla="*/ 75 w 77"/>
                <a:gd name="T9" fmla="*/ 1 h 27"/>
                <a:gd name="T10" fmla="*/ 3 w 7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27">
                  <a:moveTo>
                    <a:pt x="3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0" y="27"/>
                    <a:pt x="36" y="27"/>
                  </a:cubicBezTo>
                  <a:cubicBezTo>
                    <a:pt x="63" y="27"/>
                    <a:pt x="77" y="18"/>
                    <a:pt x="77" y="18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39" y="11"/>
                    <a:pt x="3" y="0"/>
                  </a:cubicBezTo>
                  <a:close/>
                </a:path>
              </a:pathLst>
            </a:custGeom>
            <a:solidFill>
              <a:srgbClr val="FFD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A239A48-656B-254B-883F-09B824793EAA}"/>
              </a:ext>
            </a:extLst>
          </p:cNvPr>
          <p:cNvGrpSpPr/>
          <p:nvPr/>
        </p:nvGrpSpPr>
        <p:grpSpPr>
          <a:xfrm rot="21449739">
            <a:off x="3291742" y="2102305"/>
            <a:ext cx="6225392" cy="1079632"/>
            <a:chOff x="2060943" y="1299010"/>
            <a:chExt cx="6234469" cy="118609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185FCFA-3C8A-5DF4-E88A-9D1E435FE9F4}"/>
                </a:ext>
              </a:extLst>
            </p:cNvPr>
            <p:cNvSpPr/>
            <p:nvPr/>
          </p:nvSpPr>
          <p:spPr>
            <a:xfrm rot="292374">
              <a:off x="2060943" y="1299010"/>
              <a:ext cx="3020995" cy="1186096"/>
            </a:xfrm>
            <a:custGeom>
              <a:avLst/>
              <a:gdLst>
                <a:gd name="connsiteX0" fmla="*/ 1920131 w 1934673"/>
                <a:gd name="connsiteY0" fmla="*/ 0 h 1084550"/>
                <a:gd name="connsiteX1" fmla="*/ 1934674 w 1934673"/>
                <a:gd name="connsiteY1" fmla="*/ 148130 h 1084550"/>
                <a:gd name="connsiteX2" fmla="*/ 1836063 w 1934673"/>
                <a:gd name="connsiteY2" fmla="*/ 155937 h 1084550"/>
                <a:gd name="connsiteX3" fmla="*/ 1274223 w 1934673"/>
                <a:gd name="connsiteY3" fmla="*/ 197471 h 1084550"/>
                <a:gd name="connsiteX4" fmla="*/ 613176 w 1934673"/>
                <a:gd name="connsiteY4" fmla="*/ 240689 h 1084550"/>
                <a:gd name="connsiteX5" fmla="*/ 449562 w 1934673"/>
                <a:gd name="connsiteY5" fmla="*/ 251319 h 1084550"/>
                <a:gd name="connsiteX6" fmla="*/ 351047 w 1934673"/>
                <a:gd name="connsiteY6" fmla="*/ 317979 h 1084550"/>
                <a:gd name="connsiteX7" fmla="*/ 341501 w 1934673"/>
                <a:gd name="connsiteY7" fmla="*/ 347570 h 1084550"/>
                <a:gd name="connsiteX8" fmla="*/ 340687 w 1934673"/>
                <a:gd name="connsiteY8" fmla="*/ 351581 h 1084550"/>
                <a:gd name="connsiteX9" fmla="*/ 340027 w 1934673"/>
                <a:gd name="connsiteY9" fmla="*/ 357154 h 1084550"/>
                <a:gd name="connsiteX10" fmla="*/ 338583 w 1934673"/>
                <a:gd name="connsiteY10" fmla="*/ 368316 h 1084550"/>
                <a:gd name="connsiteX11" fmla="*/ 335673 w 1934673"/>
                <a:gd name="connsiteY11" fmla="*/ 390373 h 1084550"/>
                <a:gd name="connsiteX12" fmla="*/ 323959 w 1934673"/>
                <a:gd name="connsiteY12" fmla="*/ 479140 h 1084550"/>
                <a:gd name="connsiteX13" fmla="*/ 300131 w 1934673"/>
                <a:gd name="connsiteY13" fmla="*/ 656314 h 1084550"/>
                <a:gd name="connsiteX14" fmla="*/ 275449 w 1934673"/>
                <a:gd name="connsiteY14" fmla="*/ 833430 h 1084550"/>
                <a:gd name="connsiteX15" fmla="*/ 262977 w 1934673"/>
                <a:gd name="connsiteY15" fmla="*/ 921870 h 1084550"/>
                <a:gd name="connsiteX16" fmla="*/ 256686 w 1934673"/>
                <a:gd name="connsiteY16" fmla="*/ 966159 h 1084550"/>
                <a:gd name="connsiteX17" fmla="*/ 251911 w 1934673"/>
                <a:gd name="connsiteY17" fmla="*/ 991399 h 1084550"/>
                <a:gd name="connsiteX18" fmla="*/ 242155 w 1934673"/>
                <a:gd name="connsiteY18" fmla="*/ 1016408 h 1084550"/>
                <a:gd name="connsiteX19" fmla="*/ 217684 w 1934673"/>
                <a:gd name="connsiteY19" fmla="*/ 1049119 h 1084550"/>
                <a:gd name="connsiteX20" fmla="*/ 168002 w 1934673"/>
                <a:gd name="connsiteY20" fmla="*/ 1078739 h 1084550"/>
                <a:gd name="connsiteX21" fmla="*/ 76160 w 1934673"/>
                <a:gd name="connsiteY21" fmla="*/ 1072960 h 1084550"/>
                <a:gd name="connsiteX22" fmla="*/ 10520 w 1934673"/>
                <a:gd name="connsiteY22" fmla="*/ 1004103 h 1084550"/>
                <a:gd name="connsiteX23" fmla="*/ 6707 w 1934673"/>
                <a:gd name="connsiteY23" fmla="*/ 992344 h 1084550"/>
                <a:gd name="connsiteX24" fmla="*/ 4174 w 1934673"/>
                <a:gd name="connsiteY24" fmla="*/ 980081 h 1084550"/>
                <a:gd name="connsiteX25" fmla="*/ 2852 w 1934673"/>
                <a:gd name="connsiteY25" fmla="*/ 967843 h 1084550"/>
                <a:gd name="connsiteX26" fmla="*/ 2352 w 1934673"/>
                <a:gd name="connsiteY26" fmla="*/ 956588 h 1084550"/>
                <a:gd name="connsiteX27" fmla="*/ 0 w 1934673"/>
                <a:gd name="connsiteY27" fmla="*/ 911728 h 1084550"/>
                <a:gd name="connsiteX28" fmla="*/ 11990 w 1934673"/>
                <a:gd name="connsiteY28" fmla="*/ 910699 h 1084550"/>
                <a:gd name="connsiteX29" fmla="*/ 18533 w 1934673"/>
                <a:gd name="connsiteY29" fmla="*/ 955198 h 1084550"/>
                <a:gd name="connsiteX30" fmla="*/ 20112 w 1934673"/>
                <a:gd name="connsiteY30" fmla="*/ 966361 h 1084550"/>
                <a:gd name="connsiteX31" fmla="*/ 22186 w 1934673"/>
                <a:gd name="connsiteY31" fmla="*/ 976432 h 1084550"/>
                <a:gd name="connsiteX32" fmla="*/ 25198 w 1934673"/>
                <a:gd name="connsiteY32" fmla="*/ 986158 h 1084550"/>
                <a:gd name="connsiteX33" fmla="*/ 28994 w 1934673"/>
                <a:gd name="connsiteY33" fmla="*/ 995292 h 1084550"/>
                <a:gd name="connsiteX34" fmla="*/ 85252 w 1934673"/>
                <a:gd name="connsiteY34" fmla="*/ 1044986 h 1084550"/>
                <a:gd name="connsiteX35" fmla="*/ 156222 w 1934673"/>
                <a:gd name="connsiteY35" fmla="*/ 1042572 h 1084550"/>
                <a:gd name="connsiteX36" fmla="*/ 205190 w 1934673"/>
                <a:gd name="connsiteY36" fmla="*/ 994616 h 1084550"/>
                <a:gd name="connsiteX37" fmla="*/ 210343 w 1934673"/>
                <a:gd name="connsiteY37" fmla="*/ 978145 h 1084550"/>
                <a:gd name="connsiteX38" fmla="*/ 212363 w 1934673"/>
                <a:gd name="connsiteY38" fmla="*/ 959314 h 1084550"/>
                <a:gd name="connsiteX39" fmla="*/ 215710 w 1934673"/>
                <a:gd name="connsiteY39" fmla="*/ 914621 h 1084550"/>
                <a:gd name="connsiteX40" fmla="*/ 222156 w 1934673"/>
                <a:gd name="connsiteY40" fmla="*/ 825123 h 1084550"/>
                <a:gd name="connsiteX41" fmla="*/ 235297 w 1934673"/>
                <a:gd name="connsiteY41" fmla="*/ 646240 h 1084550"/>
                <a:gd name="connsiteX42" fmla="*/ 249307 w 1934673"/>
                <a:gd name="connsiteY42" fmla="*/ 467541 h 1084550"/>
                <a:gd name="connsiteX43" fmla="*/ 256497 w 1934673"/>
                <a:gd name="connsiteY43" fmla="*/ 378244 h 1084550"/>
                <a:gd name="connsiteX44" fmla="*/ 258412 w 1934673"/>
                <a:gd name="connsiteY44" fmla="*/ 355877 h 1084550"/>
                <a:gd name="connsiteX45" fmla="*/ 259256 w 1934673"/>
                <a:gd name="connsiteY45" fmla="*/ 344769 h 1084550"/>
                <a:gd name="connsiteX46" fmla="*/ 259785 w 1934673"/>
                <a:gd name="connsiteY46" fmla="*/ 339074 h 1084550"/>
                <a:gd name="connsiteX47" fmla="*/ 260558 w 1934673"/>
                <a:gd name="connsiteY47" fmla="*/ 332174 h 1084550"/>
                <a:gd name="connsiteX48" fmla="*/ 275080 w 1934673"/>
                <a:gd name="connsiteY48" fmla="*/ 276932 h 1084550"/>
                <a:gd name="connsiteX49" fmla="*/ 436573 w 1934673"/>
                <a:gd name="connsiteY49" fmla="*/ 152317 h 1084550"/>
                <a:gd name="connsiteX50" fmla="*/ 602698 w 1934673"/>
                <a:gd name="connsiteY50" fmla="*/ 133981 h 1084550"/>
                <a:gd name="connsiteX51" fmla="*/ 1261125 w 1934673"/>
                <a:gd name="connsiteY51" fmla="*/ 64057 h 1084550"/>
                <a:gd name="connsiteX52" fmla="*/ 1920131 w 1934673"/>
                <a:gd name="connsiteY52" fmla="*/ 0 h 108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34673" h="1084550">
                  <a:moveTo>
                    <a:pt x="1920131" y="0"/>
                  </a:moveTo>
                  <a:lnTo>
                    <a:pt x="1934674" y="148130"/>
                  </a:lnTo>
                  <a:cubicBezTo>
                    <a:pt x="1901812" y="150822"/>
                    <a:pt x="1868950" y="153509"/>
                    <a:pt x="1836063" y="155937"/>
                  </a:cubicBezTo>
                  <a:cubicBezTo>
                    <a:pt x="1648940" y="170950"/>
                    <a:pt x="1461686" y="184658"/>
                    <a:pt x="1274223" y="197471"/>
                  </a:cubicBezTo>
                  <a:cubicBezTo>
                    <a:pt x="1054070" y="213480"/>
                    <a:pt x="833627" y="226495"/>
                    <a:pt x="613176" y="240689"/>
                  </a:cubicBezTo>
                  <a:lnTo>
                    <a:pt x="449562" y="251319"/>
                  </a:lnTo>
                  <a:cubicBezTo>
                    <a:pt x="408440" y="254851"/>
                    <a:pt x="368975" y="280179"/>
                    <a:pt x="351047" y="317979"/>
                  </a:cubicBezTo>
                  <a:cubicBezTo>
                    <a:pt x="346524" y="327303"/>
                    <a:pt x="343022" y="337193"/>
                    <a:pt x="341501" y="347570"/>
                  </a:cubicBezTo>
                  <a:cubicBezTo>
                    <a:pt x="341271" y="348901"/>
                    <a:pt x="340997" y="349846"/>
                    <a:pt x="340687" y="351581"/>
                  </a:cubicBezTo>
                  <a:lnTo>
                    <a:pt x="340027" y="357154"/>
                  </a:lnTo>
                  <a:lnTo>
                    <a:pt x="338583" y="368316"/>
                  </a:lnTo>
                  <a:lnTo>
                    <a:pt x="335673" y="390373"/>
                  </a:lnTo>
                  <a:lnTo>
                    <a:pt x="323959" y="479140"/>
                  </a:lnTo>
                  <a:lnTo>
                    <a:pt x="300131" y="656314"/>
                  </a:lnTo>
                  <a:lnTo>
                    <a:pt x="275449" y="833430"/>
                  </a:lnTo>
                  <a:lnTo>
                    <a:pt x="262977" y="921870"/>
                  </a:lnTo>
                  <a:lnTo>
                    <a:pt x="256686" y="966159"/>
                  </a:lnTo>
                  <a:cubicBezTo>
                    <a:pt x="255766" y="972807"/>
                    <a:pt x="254582" y="982895"/>
                    <a:pt x="251911" y="991399"/>
                  </a:cubicBezTo>
                  <a:cubicBezTo>
                    <a:pt x="249639" y="1000264"/>
                    <a:pt x="246090" y="1008454"/>
                    <a:pt x="242155" y="1016408"/>
                  </a:cubicBezTo>
                  <a:cubicBezTo>
                    <a:pt x="235645" y="1028923"/>
                    <a:pt x="227293" y="1039888"/>
                    <a:pt x="217684" y="1049119"/>
                  </a:cubicBezTo>
                  <a:cubicBezTo>
                    <a:pt x="203338" y="1063095"/>
                    <a:pt x="186069" y="1073115"/>
                    <a:pt x="168002" y="1078739"/>
                  </a:cubicBezTo>
                  <a:cubicBezTo>
                    <a:pt x="137845" y="1088028"/>
                    <a:pt x="105146" y="1086239"/>
                    <a:pt x="76160" y="1072960"/>
                  </a:cubicBezTo>
                  <a:cubicBezTo>
                    <a:pt x="47447" y="1060055"/>
                    <a:pt x="22539" y="1035390"/>
                    <a:pt x="10520" y="1004103"/>
                  </a:cubicBezTo>
                  <a:lnTo>
                    <a:pt x="6707" y="992344"/>
                  </a:lnTo>
                  <a:cubicBezTo>
                    <a:pt x="5817" y="988216"/>
                    <a:pt x="4943" y="984218"/>
                    <a:pt x="4174" y="980081"/>
                  </a:cubicBezTo>
                  <a:lnTo>
                    <a:pt x="2852" y="967843"/>
                  </a:lnTo>
                  <a:lnTo>
                    <a:pt x="2352" y="956588"/>
                  </a:lnTo>
                  <a:lnTo>
                    <a:pt x="0" y="911728"/>
                  </a:lnTo>
                  <a:lnTo>
                    <a:pt x="11990" y="910699"/>
                  </a:lnTo>
                  <a:lnTo>
                    <a:pt x="18533" y="955198"/>
                  </a:lnTo>
                  <a:lnTo>
                    <a:pt x="20112" y="966361"/>
                  </a:lnTo>
                  <a:lnTo>
                    <a:pt x="22186" y="976432"/>
                  </a:lnTo>
                  <a:lnTo>
                    <a:pt x="25198" y="986158"/>
                  </a:lnTo>
                  <a:lnTo>
                    <a:pt x="28994" y="995292"/>
                  </a:lnTo>
                  <a:cubicBezTo>
                    <a:pt x="40669" y="1019385"/>
                    <a:pt x="61852" y="1036877"/>
                    <a:pt x="85252" y="1044986"/>
                  </a:cubicBezTo>
                  <a:cubicBezTo>
                    <a:pt x="108657" y="1053092"/>
                    <a:pt x="134283" y="1051811"/>
                    <a:pt x="156222" y="1042572"/>
                  </a:cubicBezTo>
                  <a:cubicBezTo>
                    <a:pt x="177913" y="1033219"/>
                    <a:pt x="196156" y="1015887"/>
                    <a:pt x="205190" y="994616"/>
                  </a:cubicBezTo>
                  <a:cubicBezTo>
                    <a:pt x="207449" y="989299"/>
                    <a:pt x="209322" y="983751"/>
                    <a:pt x="210343" y="978145"/>
                  </a:cubicBezTo>
                  <a:cubicBezTo>
                    <a:pt x="211590" y="972387"/>
                    <a:pt x="211716" y="967516"/>
                    <a:pt x="212363" y="959314"/>
                  </a:cubicBezTo>
                  <a:lnTo>
                    <a:pt x="215710" y="914621"/>
                  </a:lnTo>
                  <a:lnTo>
                    <a:pt x="222156" y="825123"/>
                  </a:lnTo>
                  <a:lnTo>
                    <a:pt x="235297" y="646240"/>
                  </a:lnTo>
                  <a:lnTo>
                    <a:pt x="249307" y="467541"/>
                  </a:lnTo>
                  <a:lnTo>
                    <a:pt x="256497" y="378244"/>
                  </a:lnTo>
                  <a:lnTo>
                    <a:pt x="258412" y="355877"/>
                  </a:lnTo>
                  <a:lnTo>
                    <a:pt x="259256" y="344769"/>
                  </a:lnTo>
                  <a:lnTo>
                    <a:pt x="259785" y="339074"/>
                  </a:lnTo>
                  <a:lnTo>
                    <a:pt x="260558" y="332174"/>
                  </a:lnTo>
                  <a:cubicBezTo>
                    <a:pt x="262658" y="312944"/>
                    <a:pt x="267836" y="294239"/>
                    <a:pt x="275080" y="276932"/>
                  </a:cubicBezTo>
                  <a:cubicBezTo>
                    <a:pt x="304566" y="206609"/>
                    <a:pt x="368555" y="161438"/>
                    <a:pt x="436573" y="152317"/>
                  </a:cubicBezTo>
                  <a:lnTo>
                    <a:pt x="602698" y="133981"/>
                  </a:lnTo>
                  <a:cubicBezTo>
                    <a:pt x="822225" y="110404"/>
                    <a:pt x="1041521" y="85669"/>
                    <a:pt x="1261125" y="64057"/>
                  </a:cubicBezTo>
                  <a:cubicBezTo>
                    <a:pt x="1480749" y="41400"/>
                    <a:pt x="1700352" y="19789"/>
                    <a:pt x="1920131" y="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CDD5F10-355F-4AAD-16C8-9D274FABAF92}"/>
                </a:ext>
              </a:extLst>
            </p:cNvPr>
            <p:cNvSpPr/>
            <p:nvPr/>
          </p:nvSpPr>
          <p:spPr>
            <a:xfrm rot="292374">
              <a:off x="5055587" y="1472246"/>
              <a:ext cx="3239825" cy="947516"/>
            </a:xfrm>
            <a:custGeom>
              <a:avLst/>
              <a:gdLst>
                <a:gd name="connsiteX0" fmla="*/ 0 w 2074814"/>
                <a:gd name="connsiteY0" fmla="*/ 102940 h 866395"/>
                <a:gd name="connsiteX1" fmla="*/ 14548 w 2074814"/>
                <a:gd name="connsiteY1" fmla="*/ 251070 h 866395"/>
                <a:gd name="connsiteX2" fmla="*/ 113029 w 2074814"/>
                <a:gd name="connsiteY2" fmla="*/ 241957 h 866395"/>
                <a:gd name="connsiteX3" fmla="*/ 673563 w 2074814"/>
                <a:gd name="connsiteY3" fmla="*/ 187135 h 866395"/>
                <a:gd name="connsiteX4" fmla="*/ 1331977 w 2074814"/>
                <a:gd name="connsiteY4" fmla="*/ 117076 h 866395"/>
                <a:gd name="connsiteX5" fmla="*/ 1494927 w 2074814"/>
                <a:gd name="connsiteY5" fmla="*/ 99673 h 866395"/>
                <a:gd name="connsiteX6" fmla="*/ 1604776 w 2074814"/>
                <a:gd name="connsiteY6" fmla="*/ 148443 h 866395"/>
                <a:gd name="connsiteX7" fmla="*/ 1619925 w 2074814"/>
                <a:gd name="connsiteY7" fmla="*/ 175917 h 866395"/>
                <a:gd name="connsiteX8" fmla="*/ 1621508 w 2074814"/>
                <a:gd name="connsiteY8" fmla="*/ 179722 h 866395"/>
                <a:gd name="connsiteX9" fmla="*/ 1623246 w 2074814"/>
                <a:gd name="connsiteY9" fmla="*/ 185090 h 866395"/>
                <a:gd name="connsiteX10" fmla="*/ 1626837 w 2074814"/>
                <a:gd name="connsiteY10" fmla="*/ 195820 h 866395"/>
                <a:gd name="connsiteX11" fmla="*/ 1633998 w 2074814"/>
                <a:gd name="connsiteY11" fmla="*/ 217015 h 866395"/>
                <a:gd name="connsiteX12" fmla="*/ 1662803 w 2074814"/>
                <a:gd name="connsiteY12" fmla="*/ 302301 h 866395"/>
                <a:gd name="connsiteX13" fmla="*/ 1720737 w 2074814"/>
                <a:gd name="connsiteY13" fmla="*/ 472458 h 866395"/>
                <a:gd name="connsiteX14" fmla="*/ 1779494 w 2074814"/>
                <a:gd name="connsiteY14" fmla="*/ 642413 h 866395"/>
                <a:gd name="connsiteX15" fmla="*/ 1808980 w 2074814"/>
                <a:gd name="connsiteY15" fmla="*/ 727249 h 866395"/>
                <a:gd name="connsiteX16" fmla="*/ 1823787 w 2074814"/>
                <a:gd name="connsiteY16" fmla="*/ 769729 h 866395"/>
                <a:gd name="connsiteX17" fmla="*/ 1833400 w 2074814"/>
                <a:gd name="connsiteY17" fmla="*/ 793734 h 866395"/>
                <a:gd name="connsiteX18" fmla="*/ 1847864 w 2074814"/>
                <a:gd name="connsiteY18" fmla="*/ 816668 h 866395"/>
                <a:gd name="connsiteX19" fmla="*/ 1878299 w 2074814"/>
                <a:gd name="connsiteY19" fmla="*/ 844667 h 866395"/>
                <a:gd name="connsiteX20" fmla="*/ 1932919 w 2074814"/>
                <a:gd name="connsiteY20" fmla="*/ 865333 h 866395"/>
                <a:gd name="connsiteX21" fmla="*/ 2022102 w 2074814"/>
                <a:gd name="connsiteY21" fmla="*/ 844016 h 866395"/>
                <a:gd name="connsiteX22" fmla="*/ 2073233 w 2074814"/>
                <a:gd name="connsiteY22" fmla="*/ 765134 h 866395"/>
                <a:gd name="connsiteX23" fmla="*/ 2074694 w 2074814"/>
                <a:gd name="connsiteY23" fmla="*/ 752922 h 866395"/>
                <a:gd name="connsiteX24" fmla="*/ 2074800 w 2074814"/>
                <a:gd name="connsiteY24" fmla="*/ 740432 h 866395"/>
                <a:gd name="connsiteX25" fmla="*/ 2073716 w 2074814"/>
                <a:gd name="connsiteY25" fmla="*/ 728178 h 866395"/>
                <a:gd name="connsiteX26" fmla="*/ 2072015 w 2074814"/>
                <a:gd name="connsiteY26" fmla="*/ 717023 h 866395"/>
                <a:gd name="connsiteX27" fmla="*/ 2065590 w 2074814"/>
                <a:gd name="connsiteY27" fmla="*/ 672511 h 866395"/>
                <a:gd name="connsiteX28" fmla="*/ 2053599 w 2074814"/>
                <a:gd name="connsiteY28" fmla="*/ 673540 h 866395"/>
                <a:gd name="connsiteX29" fmla="*/ 2055829 w 2074814"/>
                <a:gd name="connsiteY29" fmla="*/ 718413 h 866395"/>
                <a:gd name="connsiteX30" fmla="*/ 2056451 w 2074814"/>
                <a:gd name="connsiteY30" fmla="*/ 729660 h 866395"/>
                <a:gd name="connsiteX31" fmla="*/ 2056371 w 2074814"/>
                <a:gd name="connsiteY31" fmla="*/ 739916 h 866395"/>
                <a:gd name="connsiteX32" fmla="*/ 2055304 w 2074814"/>
                <a:gd name="connsiteY32" fmla="*/ 749990 h 866395"/>
                <a:gd name="connsiteX33" fmla="*/ 2053348 w 2074814"/>
                <a:gd name="connsiteY33" fmla="*/ 759620 h 866395"/>
                <a:gd name="connsiteX34" fmla="*/ 2007706 w 2074814"/>
                <a:gd name="connsiteY34" fmla="*/ 818062 h 866395"/>
                <a:gd name="connsiteX35" fmla="*/ 1937450 w 2074814"/>
                <a:gd name="connsiteY35" fmla="*/ 827772 h 866395"/>
                <a:gd name="connsiteX36" fmla="*/ 1879962 w 2074814"/>
                <a:gd name="connsiteY36" fmla="*/ 788959 h 866395"/>
                <a:gd name="connsiteX37" fmla="*/ 1871684 w 2074814"/>
                <a:gd name="connsiteY37" fmla="*/ 773639 h 866395"/>
                <a:gd name="connsiteX38" fmla="*/ 1866031 w 2074814"/>
                <a:gd name="connsiteY38" fmla="*/ 755467 h 866395"/>
                <a:gd name="connsiteX39" fmla="*/ 1854037 w 2074814"/>
                <a:gd name="connsiteY39" fmla="*/ 712093 h 866395"/>
                <a:gd name="connsiteX40" fmla="*/ 1830271 w 2074814"/>
                <a:gd name="connsiteY40" fmla="*/ 625190 h 866395"/>
                <a:gd name="connsiteX41" fmla="*/ 1782513 w 2074814"/>
                <a:gd name="connsiteY41" fmla="*/ 451535 h 866395"/>
                <a:gd name="connsiteX42" fmla="*/ 1733940 w 2074814"/>
                <a:gd name="connsiteY42" fmla="*/ 278212 h 866395"/>
                <a:gd name="connsiteX43" fmla="*/ 1709482 w 2074814"/>
                <a:gd name="connsiteY43" fmla="*/ 191632 h 866395"/>
                <a:gd name="connsiteX44" fmla="*/ 1703245 w 2074814"/>
                <a:gd name="connsiteY44" fmla="*/ 169967 h 866395"/>
                <a:gd name="connsiteX45" fmla="*/ 1700251 w 2074814"/>
                <a:gd name="connsiteY45" fmla="*/ 159186 h 866395"/>
                <a:gd name="connsiteX46" fmla="*/ 1698621 w 2074814"/>
                <a:gd name="connsiteY46" fmla="*/ 153676 h 866395"/>
                <a:gd name="connsiteX47" fmla="*/ 1696517 w 2074814"/>
                <a:gd name="connsiteY47" fmla="*/ 147028 h 866395"/>
                <a:gd name="connsiteX48" fmla="*/ 1671479 w 2074814"/>
                <a:gd name="connsiteY48" fmla="*/ 95180 h 866395"/>
                <a:gd name="connsiteX49" fmla="*/ 1488421 w 2074814"/>
                <a:gd name="connsiteY49" fmla="*/ 142 h 866395"/>
                <a:gd name="connsiteX50" fmla="*/ 1321503 w 2074814"/>
                <a:gd name="connsiteY50" fmla="*/ 10402 h 866395"/>
                <a:gd name="connsiteX51" fmla="*/ 660468 w 2074814"/>
                <a:gd name="connsiteY51" fmla="*/ 53750 h 866395"/>
                <a:gd name="connsiteX52" fmla="*/ 0 w 2074814"/>
                <a:gd name="connsiteY52" fmla="*/ 102940 h 86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074814" h="866395">
                  <a:moveTo>
                    <a:pt x="0" y="102940"/>
                  </a:moveTo>
                  <a:lnTo>
                    <a:pt x="14548" y="251070"/>
                  </a:lnTo>
                  <a:cubicBezTo>
                    <a:pt x="47381" y="248118"/>
                    <a:pt x="80217" y="245169"/>
                    <a:pt x="113029" y="241957"/>
                  </a:cubicBezTo>
                  <a:cubicBezTo>
                    <a:pt x="299951" y="224860"/>
                    <a:pt x="486742" y="206457"/>
                    <a:pt x="673563" y="187135"/>
                  </a:cubicBezTo>
                  <a:cubicBezTo>
                    <a:pt x="893153" y="165393"/>
                    <a:pt x="1112445" y="140653"/>
                    <a:pt x="1331977" y="117076"/>
                  </a:cubicBezTo>
                  <a:lnTo>
                    <a:pt x="1494927" y="99673"/>
                  </a:lnTo>
                  <a:cubicBezTo>
                    <a:pt x="1536050" y="96141"/>
                    <a:pt x="1579784" y="114330"/>
                    <a:pt x="1604776" y="148443"/>
                  </a:cubicBezTo>
                  <a:cubicBezTo>
                    <a:pt x="1611042" y="156838"/>
                    <a:pt x="1616410" y="165968"/>
                    <a:pt x="1619925" y="175917"/>
                  </a:cubicBezTo>
                  <a:cubicBezTo>
                    <a:pt x="1620412" y="177190"/>
                    <a:pt x="1620861" y="178072"/>
                    <a:pt x="1621508" y="179722"/>
                  </a:cubicBezTo>
                  <a:lnTo>
                    <a:pt x="1623246" y="185090"/>
                  </a:lnTo>
                  <a:lnTo>
                    <a:pt x="1626837" y="195820"/>
                  </a:lnTo>
                  <a:lnTo>
                    <a:pt x="1633998" y="217015"/>
                  </a:lnTo>
                  <a:lnTo>
                    <a:pt x="1662803" y="302301"/>
                  </a:lnTo>
                  <a:lnTo>
                    <a:pt x="1720737" y="472458"/>
                  </a:lnTo>
                  <a:lnTo>
                    <a:pt x="1779494" y="642413"/>
                  </a:lnTo>
                  <a:lnTo>
                    <a:pt x="1808980" y="727249"/>
                  </a:lnTo>
                  <a:lnTo>
                    <a:pt x="1823787" y="769729"/>
                  </a:lnTo>
                  <a:cubicBezTo>
                    <a:pt x="1825988" y="776108"/>
                    <a:pt x="1829116" y="785826"/>
                    <a:pt x="1833400" y="793734"/>
                  </a:cubicBezTo>
                  <a:cubicBezTo>
                    <a:pt x="1837360" y="802066"/>
                    <a:pt x="1842446" y="809512"/>
                    <a:pt x="1847864" y="816668"/>
                  </a:cubicBezTo>
                  <a:cubicBezTo>
                    <a:pt x="1856700" y="827864"/>
                    <a:pt x="1867048" y="837225"/>
                    <a:pt x="1878299" y="844667"/>
                  </a:cubicBezTo>
                  <a:cubicBezTo>
                    <a:pt x="1895122" y="855968"/>
                    <a:pt x="1914059" y="862881"/>
                    <a:pt x="1932919" y="865333"/>
                  </a:cubicBezTo>
                  <a:cubicBezTo>
                    <a:pt x="1964383" y="869331"/>
                    <a:pt x="1996182" y="862003"/>
                    <a:pt x="2022102" y="844016"/>
                  </a:cubicBezTo>
                  <a:cubicBezTo>
                    <a:pt x="2047821" y="826436"/>
                    <a:pt x="2067509" y="797942"/>
                    <a:pt x="2073233" y="765134"/>
                  </a:cubicBezTo>
                  <a:lnTo>
                    <a:pt x="2074694" y="752922"/>
                  </a:lnTo>
                  <a:cubicBezTo>
                    <a:pt x="2074766" y="748710"/>
                    <a:pt x="2074850" y="744632"/>
                    <a:pt x="2074800" y="740432"/>
                  </a:cubicBezTo>
                  <a:lnTo>
                    <a:pt x="2073716" y="728178"/>
                  </a:lnTo>
                  <a:lnTo>
                    <a:pt x="2072015" y="717023"/>
                  </a:lnTo>
                  <a:lnTo>
                    <a:pt x="2065590" y="672511"/>
                  </a:lnTo>
                  <a:lnTo>
                    <a:pt x="2053599" y="673540"/>
                  </a:lnTo>
                  <a:lnTo>
                    <a:pt x="2055829" y="718413"/>
                  </a:lnTo>
                  <a:lnTo>
                    <a:pt x="2056451" y="729660"/>
                  </a:lnTo>
                  <a:lnTo>
                    <a:pt x="2056371" y="739916"/>
                  </a:lnTo>
                  <a:lnTo>
                    <a:pt x="2055304" y="749990"/>
                  </a:lnTo>
                  <a:lnTo>
                    <a:pt x="2053348" y="759620"/>
                  </a:lnTo>
                  <a:cubicBezTo>
                    <a:pt x="2046561" y="785297"/>
                    <a:pt x="2029137" y="806106"/>
                    <a:pt x="2007706" y="818062"/>
                  </a:cubicBezTo>
                  <a:cubicBezTo>
                    <a:pt x="1986271" y="830019"/>
                    <a:pt x="1960826" y="833122"/>
                    <a:pt x="1937450" y="827772"/>
                  </a:cubicBezTo>
                  <a:cubicBezTo>
                    <a:pt x="1914302" y="822270"/>
                    <a:pt x="1892989" y="808336"/>
                    <a:pt x="1879962" y="788959"/>
                  </a:cubicBezTo>
                  <a:cubicBezTo>
                    <a:pt x="1876703" y="784112"/>
                    <a:pt x="1873784" y="778981"/>
                    <a:pt x="1871684" y="773639"/>
                  </a:cubicBezTo>
                  <a:cubicBezTo>
                    <a:pt x="1869336" y="768192"/>
                    <a:pt x="1868266" y="763421"/>
                    <a:pt x="1866031" y="755467"/>
                  </a:cubicBezTo>
                  <a:lnTo>
                    <a:pt x="1854037" y="712093"/>
                  </a:lnTo>
                  <a:lnTo>
                    <a:pt x="1830271" y="625190"/>
                  </a:lnTo>
                  <a:lnTo>
                    <a:pt x="1782513" y="451535"/>
                  </a:lnTo>
                  <a:lnTo>
                    <a:pt x="1733940" y="278212"/>
                  </a:lnTo>
                  <a:lnTo>
                    <a:pt x="1709482" y="191632"/>
                  </a:lnTo>
                  <a:lnTo>
                    <a:pt x="1703245" y="169967"/>
                  </a:lnTo>
                  <a:lnTo>
                    <a:pt x="1700251" y="159186"/>
                  </a:lnTo>
                  <a:lnTo>
                    <a:pt x="1698621" y="153676"/>
                  </a:lnTo>
                  <a:lnTo>
                    <a:pt x="1696517" y="147028"/>
                  </a:lnTo>
                  <a:cubicBezTo>
                    <a:pt x="1690705" y="128474"/>
                    <a:pt x="1681974" y="110966"/>
                    <a:pt x="1671479" y="95180"/>
                  </a:cubicBezTo>
                  <a:cubicBezTo>
                    <a:pt x="1628794" y="31051"/>
                    <a:pt x="1557073" y="-2470"/>
                    <a:pt x="1488421" y="142"/>
                  </a:cubicBezTo>
                  <a:lnTo>
                    <a:pt x="1321503" y="10402"/>
                  </a:lnTo>
                  <a:cubicBezTo>
                    <a:pt x="1101052" y="24596"/>
                    <a:pt x="880604" y="37611"/>
                    <a:pt x="660468" y="53750"/>
                  </a:cubicBezTo>
                  <a:cubicBezTo>
                    <a:pt x="440101" y="68835"/>
                    <a:pt x="219960" y="84979"/>
                    <a:pt x="0" y="10294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21" name="图形 2">
            <a:extLst>
              <a:ext uri="{FF2B5EF4-FFF2-40B4-BE49-F238E27FC236}">
                <a16:creationId xmlns:a16="http://schemas.microsoft.com/office/drawing/2014/main" id="{6A79D43A-16F5-665E-DC3A-E15D0BCFE664}"/>
              </a:ext>
            </a:extLst>
          </p:cNvPr>
          <p:cNvGrpSpPr/>
          <p:nvPr/>
        </p:nvGrpSpPr>
        <p:grpSpPr>
          <a:xfrm>
            <a:off x="5577133" y="1907628"/>
            <a:ext cx="690336" cy="740519"/>
            <a:chOff x="5664576" y="2221601"/>
            <a:chExt cx="631234" cy="67712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1F210A1-80E2-822D-1CF6-7FA44EB13DC7}"/>
                </a:ext>
              </a:extLst>
            </p:cNvPr>
            <p:cNvSpPr/>
            <p:nvPr/>
          </p:nvSpPr>
          <p:spPr>
            <a:xfrm rot="-3950034">
              <a:off x="5709919" y="2335501"/>
              <a:ext cx="540548" cy="449320"/>
            </a:xfrm>
            <a:custGeom>
              <a:avLst/>
              <a:gdLst>
                <a:gd name="connsiteX0" fmla="*/ 540549 w 540548"/>
                <a:gd name="connsiteY0" fmla="*/ 224660 h 449320"/>
                <a:gd name="connsiteX1" fmla="*/ 270274 w 540548"/>
                <a:gd name="connsiteY1" fmla="*/ 449320 h 449320"/>
                <a:gd name="connsiteX2" fmla="*/ 0 w 540548"/>
                <a:gd name="connsiteY2" fmla="*/ 224660 h 449320"/>
                <a:gd name="connsiteX3" fmla="*/ 270274 w 540548"/>
                <a:gd name="connsiteY3" fmla="*/ 0 h 449320"/>
                <a:gd name="connsiteX4" fmla="*/ 540549 w 540548"/>
                <a:gd name="connsiteY4" fmla="*/ 224660 h 44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548" h="449320">
                  <a:moveTo>
                    <a:pt x="540549" y="224660"/>
                  </a:moveTo>
                  <a:cubicBezTo>
                    <a:pt x="540549" y="348737"/>
                    <a:pt x="419543" y="449320"/>
                    <a:pt x="270274" y="449320"/>
                  </a:cubicBezTo>
                  <a:cubicBezTo>
                    <a:pt x="121006" y="449320"/>
                    <a:pt x="0" y="348736"/>
                    <a:pt x="0" y="224660"/>
                  </a:cubicBezTo>
                  <a:cubicBezTo>
                    <a:pt x="0" y="100584"/>
                    <a:pt x="121006" y="0"/>
                    <a:pt x="270274" y="0"/>
                  </a:cubicBezTo>
                  <a:cubicBezTo>
                    <a:pt x="419543" y="0"/>
                    <a:pt x="540549" y="100584"/>
                    <a:pt x="540549" y="22466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4D50598-514D-3027-D23F-28E1650C42CB}"/>
                </a:ext>
              </a:extLst>
            </p:cNvPr>
            <p:cNvSpPr/>
            <p:nvPr/>
          </p:nvSpPr>
          <p:spPr>
            <a:xfrm>
              <a:off x="5752471" y="2387163"/>
              <a:ext cx="460637" cy="436483"/>
            </a:xfrm>
            <a:custGeom>
              <a:avLst/>
              <a:gdLst>
                <a:gd name="connsiteX0" fmla="*/ 443234 w 460637"/>
                <a:gd name="connsiteY0" fmla="*/ 238527 h 436483"/>
                <a:gd name="connsiteX1" fmla="*/ 139411 w 460637"/>
                <a:gd name="connsiteY1" fmla="*/ 428211 h 436483"/>
                <a:gd name="connsiteX2" fmla="*/ 0 w 460637"/>
                <a:gd name="connsiteY2" fmla="*/ 264056 h 436483"/>
                <a:gd name="connsiteX3" fmla="*/ 106633 w 460637"/>
                <a:gd name="connsiteY3" fmla="*/ 345836 h 436483"/>
                <a:gd name="connsiteX4" fmla="*/ 410455 w 460637"/>
                <a:gd name="connsiteY4" fmla="*/ 156151 h 436483"/>
                <a:gd name="connsiteX5" fmla="*/ 422324 w 460637"/>
                <a:gd name="connsiteY5" fmla="*/ 0 h 436483"/>
                <a:gd name="connsiteX6" fmla="*/ 443234 w 460637"/>
                <a:gd name="connsiteY6" fmla="*/ 238527 h 4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37" h="436483">
                  <a:moveTo>
                    <a:pt x="443234" y="238527"/>
                  </a:moveTo>
                  <a:cubicBezTo>
                    <a:pt x="394560" y="379244"/>
                    <a:pt x="258513" y="464236"/>
                    <a:pt x="139411" y="428211"/>
                  </a:cubicBezTo>
                  <a:cubicBezTo>
                    <a:pt x="65661" y="405907"/>
                    <a:pt x="15799" y="342568"/>
                    <a:pt x="0" y="264056"/>
                  </a:cubicBezTo>
                  <a:cubicBezTo>
                    <a:pt x="24967" y="302823"/>
                    <a:pt x="61289" y="332124"/>
                    <a:pt x="106633" y="345836"/>
                  </a:cubicBezTo>
                  <a:cubicBezTo>
                    <a:pt x="225730" y="381856"/>
                    <a:pt x="361731" y="297011"/>
                    <a:pt x="410455" y="156151"/>
                  </a:cubicBezTo>
                  <a:cubicBezTo>
                    <a:pt x="429060" y="102370"/>
                    <a:pt x="432247" y="48388"/>
                    <a:pt x="422324" y="0"/>
                  </a:cubicBezTo>
                  <a:cubicBezTo>
                    <a:pt x="463026" y="62957"/>
                    <a:pt x="473404" y="151300"/>
                    <a:pt x="443234" y="238527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7B2A70E-8A07-BDEC-F870-995828600674}"/>
                </a:ext>
              </a:extLst>
            </p:cNvPr>
            <p:cNvSpPr/>
            <p:nvPr/>
          </p:nvSpPr>
          <p:spPr>
            <a:xfrm>
              <a:off x="5849305" y="2330763"/>
              <a:ext cx="166825" cy="138222"/>
            </a:xfrm>
            <a:custGeom>
              <a:avLst/>
              <a:gdLst>
                <a:gd name="connsiteX0" fmla="*/ 102065 w 166825"/>
                <a:gd name="connsiteY0" fmla="*/ 115993 h 138222"/>
                <a:gd name="connsiteX1" fmla="*/ 2131 w 166825"/>
                <a:gd name="connsiteY1" fmla="*/ 119886 h 138222"/>
                <a:gd name="connsiteX2" fmla="*/ 64760 w 166825"/>
                <a:gd name="connsiteY2" fmla="*/ 22228 h 138222"/>
                <a:gd name="connsiteX3" fmla="*/ 164695 w 166825"/>
                <a:gd name="connsiteY3" fmla="*/ 18335 h 138222"/>
                <a:gd name="connsiteX4" fmla="*/ 102065 w 166825"/>
                <a:gd name="connsiteY4" fmla="*/ 115993 h 13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825" h="138222">
                  <a:moveTo>
                    <a:pt x="102065" y="115993"/>
                  </a:moveTo>
                  <a:cubicBezTo>
                    <a:pt x="57175" y="144038"/>
                    <a:pt x="12433" y="145781"/>
                    <a:pt x="2131" y="119886"/>
                  </a:cubicBezTo>
                  <a:cubicBezTo>
                    <a:pt x="-8171" y="93995"/>
                    <a:pt x="19870" y="50273"/>
                    <a:pt x="64760" y="22228"/>
                  </a:cubicBezTo>
                  <a:cubicBezTo>
                    <a:pt x="109650" y="-5813"/>
                    <a:pt x="154393" y="-7560"/>
                    <a:pt x="164695" y="18335"/>
                  </a:cubicBezTo>
                  <a:cubicBezTo>
                    <a:pt x="174996" y="44226"/>
                    <a:pt x="146955" y="87948"/>
                    <a:pt x="102065" y="115993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37BB1735-F21B-93CA-1AEA-1D51A91FA5A1}"/>
              </a:ext>
            </a:extLst>
          </p:cNvPr>
          <p:cNvGrpSpPr/>
          <p:nvPr/>
        </p:nvGrpSpPr>
        <p:grpSpPr>
          <a:xfrm>
            <a:off x="5745227" y="2543016"/>
            <a:ext cx="329610" cy="3067192"/>
            <a:chOff x="5818279" y="2802591"/>
            <a:chExt cx="301391" cy="280459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CA69429-38FA-CBAA-C8A0-E9B3F77E0868}"/>
                </a:ext>
              </a:extLst>
            </p:cNvPr>
            <p:cNvSpPr/>
            <p:nvPr/>
          </p:nvSpPr>
          <p:spPr>
            <a:xfrm>
              <a:off x="5819502" y="2802595"/>
              <a:ext cx="299005" cy="2804594"/>
            </a:xfrm>
            <a:custGeom>
              <a:avLst/>
              <a:gdLst>
                <a:gd name="connsiteX0" fmla="*/ 299005 w 299005"/>
                <a:gd name="connsiteY0" fmla="*/ 2804594 h 2804594"/>
                <a:gd name="connsiteX1" fmla="*/ 0 w 299005"/>
                <a:gd name="connsiteY1" fmla="*/ 2804594 h 2804594"/>
                <a:gd name="connsiteX2" fmla="*/ 58765 w 299005"/>
                <a:gd name="connsiteY2" fmla="*/ 0 h 2804594"/>
                <a:gd name="connsiteX3" fmla="*/ 227087 w 299005"/>
                <a:gd name="connsiteY3" fmla="*/ 0 h 2804594"/>
                <a:gd name="connsiteX4" fmla="*/ 299005 w 299005"/>
                <a:gd name="connsiteY4" fmla="*/ 2804594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05" h="2804594">
                  <a:moveTo>
                    <a:pt x="299005" y="2804594"/>
                  </a:moveTo>
                  <a:lnTo>
                    <a:pt x="0" y="2804594"/>
                  </a:lnTo>
                  <a:cubicBezTo>
                    <a:pt x="61004" y="1983507"/>
                    <a:pt x="67022" y="1033555"/>
                    <a:pt x="58765" y="0"/>
                  </a:cubicBezTo>
                  <a:lnTo>
                    <a:pt x="227087" y="0"/>
                  </a:lnTo>
                  <a:cubicBezTo>
                    <a:pt x="212258" y="1010789"/>
                    <a:pt x="228489" y="1960741"/>
                    <a:pt x="299005" y="2804594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9068D01-E794-5CD4-2223-3E2779FCA281}"/>
                </a:ext>
              </a:extLst>
            </p:cNvPr>
            <p:cNvSpPr/>
            <p:nvPr/>
          </p:nvSpPr>
          <p:spPr>
            <a:xfrm>
              <a:off x="5877150" y="2802591"/>
              <a:ext cx="82984" cy="2804594"/>
            </a:xfrm>
            <a:custGeom>
              <a:avLst/>
              <a:gdLst>
                <a:gd name="connsiteX0" fmla="*/ 82985 w 82984"/>
                <a:gd name="connsiteY0" fmla="*/ 0 h 2804594"/>
                <a:gd name="connsiteX1" fmla="*/ 66002 w 82984"/>
                <a:gd name="connsiteY1" fmla="*/ 2804595 h 2804594"/>
                <a:gd name="connsiteX2" fmla="*/ 0 w 82984"/>
                <a:gd name="connsiteY2" fmla="*/ 2804595 h 2804594"/>
                <a:gd name="connsiteX3" fmla="*/ 35260 w 82984"/>
                <a:gd name="connsiteY3" fmla="*/ 0 h 2804594"/>
                <a:gd name="connsiteX4" fmla="*/ 82985 w 82984"/>
                <a:gd name="connsiteY4" fmla="*/ 0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84" h="2804594">
                  <a:moveTo>
                    <a:pt x="82985" y="0"/>
                  </a:moveTo>
                  <a:lnTo>
                    <a:pt x="66002" y="2804595"/>
                  </a:lnTo>
                  <a:lnTo>
                    <a:pt x="0" y="2804595"/>
                  </a:lnTo>
                  <a:cubicBezTo>
                    <a:pt x="62965" y="2120093"/>
                    <a:pt x="41975" y="440894"/>
                    <a:pt x="35260" y="0"/>
                  </a:cubicBezTo>
                  <a:lnTo>
                    <a:pt x="82985" y="0"/>
                  </a:ln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">
              <a:extLst>
                <a:ext uri="{FF2B5EF4-FFF2-40B4-BE49-F238E27FC236}">
                  <a16:creationId xmlns:a16="http://schemas.microsoft.com/office/drawing/2014/main" id="{871D011D-33F1-3CF8-8581-3C981296AC07}"/>
                </a:ext>
              </a:extLst>
            </p:cNvPr>
            <p:cNvGrpSpPr/>
            <p:nvPr/>
          </p:nvGrpSpPr>
          <p:grpSpPr>
            <a:xfrm>
              <a:off x="5818279" y="2802633"/>
              <a:ext cx="301391" cy="2238677"/>
              <a:chOff x="5818279" y="2802633"/>
              <a:chExt cx="301391" cy="2238677"/>
            </a:xfrm>
            <a:solidFill>
              <a:srgbClr val="42669A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C870F76-A435-A1FB-2521-F0601E7DA728}"/>
                  </a:ext>
                </a:extLst>
              </p:cNvPr>
              <p:cNvSpPr/>
              <p:nvPr/>
            </p:nvSpPr>
            <p:spPr>
              <a:xfrm>
                <a:off x="5818279" y="4949728"/>
                <a:ext cx="301391" cy="91581"/>
              </a:xfrm>
              <a:custGeom>
                <a:avLst/>
                <a:gdLst>
                  <a:gd name="connsiteX0" fmla="*/ 254087 w 301391"/>
                  <a:gd name="connsiteY0" fmla="*/ 0 h 91581"/>
                  <a:gd name="connsiteX1" fmla="*/ 47305 w 301391"/>
                  <a:gd name="connsiteY1" fmla="*/ 0 h 91581"/>
                  <a:gd name="connsiteX2" fmla="*/ 47305 w 301391"/>
                  <a:gd name="connsiteY2" fmla="*/ 91581 h 91581"/>
                  <a:gd name="connsiteX3" fmla="*/ 254087 w 301391"/>
                  <a:gd name="connsiteY3" fmla="*/ 91581 h 91581"/>
                  <a:gd name="connsiteX4" fmla="*/ 254087 w 301391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391" h="91581">
                    <a:moveTo>
                      <a:pt x="254087" y="0"/>
                    </a:moveTo>
                    <a:lnTo>
                      <a:pt x="47305" y="0"/>
                    </a:lnTo>
                    <a:cubicBezTo>
                      <a:pt x="-15718" y="0"/>
                      <a:pt x="-15819" y="91581"/>
                      <a:pt x="47305" y="91581"/>
                    </a:cubicBezTo>
                    <a:lnTo>
                      <a:pt x="254087" y="91581"/>
                    </a:lnTo>
                    <a:cubicBezTo>
                      <a:pt x="317107" y="91581"/>
                      <a:pt x="317212" y="0"/>
                      <a:pt x="2540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3978FE0-682F-5B6A-A11C-E46AC2B062AA}"/>
                  </a:ext>
                </a:extLst>
              </p:cNvPr>
              <p:cNvSpPr/>
              <p:nvPr/>
            </p:nvSpPr>
            <p:spPr>
              <a:xfrm>
                <a:off x="5840838" y="4398984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18E3AB2-4AC8-2243-83B2-B82BB8FB93C3}"/>
                  </a:ext>
                </a:extLst>
              </p:cNvPr>
              <p:cNvSpPr/>
              <p:nvPr/>
            </p:nvSpPr>
            <p:spPr>
              <a:xfrm>
                <a:off x="5840838" y="3866866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60C7583A-4790-7BB5-DF80-3D21E4CD9991}"/>
                  </a:ext>
                </a:extLst>
              </p:cNvPr>
              <p:cNvSpPr/>
              <p:nvPr/>
            </p:nvSpPr>
            <p:spPr>
              <a:xfrm>
                <a:off x="5853211" y="3334751"/>
                <a:ext cx="213852" cy="91581"/>
              </a:xfrm>
              <a:custGeom>
                <a:avLst/>
                <a:gdLst>
                  <a:gd name="connsiteX0" fmla="*/ 180287 w 213852"/>
                  <a:gd name="connsiteY0" fmla="*/ 0 h 91581"/>
                  <a:gd name="connsiteX1" fmla="*/ 33565 w 213852"/>
                  <a:gd name="connsiteY1" fmla="*/ 0 h 91581"/>
                  <a:gd name="connsiteX2" fmla="*/ 33565 w 213852"/>
                  <a:gd name="connsiteY2" fmla="*/ 91581 h 91581"/>
                  <a:gd name="connsiteX3" fmla="*/ 180287 w 213852"/>
                  <a:gd name="connsiteY3" fmla="*/ 91581 h 91581"/>
                  <a:gd name="connsiteX4" fmla="*/ 180287 w 213852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52" h="91581">
                    <a:moveTo>
                      <a:pt x="180287" y="0"/>
                    </a:moveTo>
                    <a:lnTo>
                      <a:pt x="33565" y="0"/>
                    </a:lnTo>
                    <a:cubicBezTo>
                      <a:pt x="-11153" y="0"/>
                      <a:pt x="-11224" y="91581"/>
                      <a:pt x="33565" y="91581"/>
                    </a:cubicBezTo>
                    <a:lnTo>
                      <a:pt x="180287" y="91581"/>
                    </a:lnTo>
                    <a:cubicBezTo>
                      <a:pt x="225005" y="91581"/>
                      <a:pt x="225077" y="0"/>
                      <a:pt x="1802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C9F0D24-0F9D-589B-4060-BAC96BC5826C}"/>
                  </a:ext>
                </a:extLst>
              </p:cNvPr>
              <p:cNvSpPr/>
              <p:nvPr/>
            </p:nvSpPr>
            <p:spPr>
              <a:xfrm>
                <a:off x="5840838" y="2802633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图形 2">
            <a:extLst>
              <a:ext uri="{FF2B5EF4-FFF2-40B4-BE49-F238E27FC236}">
                <a16:creationId xmlns:a16="http://schemas.microsoft.com/office/drawing/2014/main" id="{1885D55E-DB93-898C-EE4C-9D3E37FB0358}"/>
              </a:ext>
            </a:extLst>
          </p:cNvPr>
          <p:cNvGrpSpPr/>
          <p:nvPr/>
        </p:nvGrpSpPr>
        <p:grpSpPr>
          <a:xfrm>
            <a:off x="4191368" y="5483465"/>
            <a:ext cx="3471969" cy="650635"/>
            <a:chOff x="4397452" y="5491296"/>
            <a:chExt cx="3174720" cy="594932"/>
          </a:xfrm>
        </p:grpSpPr>
        <p:grpSp>
          <p:nvGrpSpPr>
            <p:cNvPr id="24" name="图形 2">
              <a:extLst>
                <a:ext uri="{FF2B5EF4-FFF2-40B4-BE49-F238E27FC236}">
                  <a16:creationId xmlns:a16="http://schemas.microsoft.com/office/drawing/2014/main" id="{9B91732A-C023-22B8-D052-A97873949B0A}"/>
                </a:ext>
              </a:extLst>
            </p:cNvPr>
            <p:cNvGrpSpPr/>
            <p:nvPr/>
          </p:nvGrpSpPr>
          <p:grpSpPr>
            <a:xfrm>
              <a:off x="4397464" y="5491296"/>
              <a:ext cx="3174707" cy="594928"/>
              <a:chOff x="4397464" y="5491296"/>
              <a:chExt cx="3174707" cy="594928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1D1AEF6-47A3-6773-6927-573B5F61C001}"/>
                  </a:ext>
                </a:extLst>
              </p:cNvPr>
              <p:cNvSpPr/>
              <p:nvPr/>
            </p:nvSpPr>
            <p:spPr>
              <a:xfrm>
                <a:off x="5434954" y="5491296"/>
                <a:ext cx="1099875" cy="231786"/>
              </a:xfrm>
              <a:custGeom>
                <a:avLst/>
                <a:gdLst>
                  <a:gd name="connsiteX0" fmla="*/ 1099875 w 1099875"/>
                  <a:gd name="connsiteY0" fmla="*/ 231786 h 231786"/>
                  <a:gd name="connsiteX1" fmla="*/ 0 w 1099875"/>
                  <a:gd name="connsiteY1" fmla="*/ 231786 h 231786"/>
                  <a:gd name="connsiteX2" fmla="*/ 6581 w 1099875"/>
                  <a:gd name="connsiteY2" fmla="*/ 218078 h 231786"/>
                  <a:gd name="connsiteX3" fmla="*/ 508198 w 1099875"/>
                  <a:gd name="connsiteY3" fmla="*/ 697 h 231786"/>
                  <a:gd name="connsiteX4" fmla="*/ 509844 w 1099875"/>
                  <a:gd name="connsiteY4" fmla="*/ 558 h 231786"/>
                  <a:gd name="connsiteX5" fmla="*/ 549938 w 1099875"/>
                  <a:gd name="connsiteY5" fmla="*/ 0 h 231786"/>
                  <a:gd name="connsiteX6" fmla="*/ 1093290 w 1099875"/>
                  <a:gd name="connsiteY6" fmla="*/ 218078 h 231786"/>
                  <a:gd name="connsiteX7" fmla="*/ 1099875 w 1099875"/>
                  <a:gd name="connsiteY7" fmla="*/ 231786 h 23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9875" h="231786">
                    <a:moveTo>
                      <a:pt x="1099875" y="231786"/>
                    </a:moveTo>
                    <a:lnTo>
                      <a:pt x="0" y="231786"/>
                    </a:lnTo>
                    <a:cubicBezTo>
                      <a:pt x="0" y="231786"/>
                      <a:pt x="1944" y="226750"/>
                      <a:pt x="6581" y="218078"/>
                    </a:cubicBezTo>
                    <a:cubicBezTo>
                      <a:pt x="32761" y="170240"/>
                      <a:pt x="146160" y="12028"/>
                      <a:pt x="508198" y="697"/>
                    </a:cubicBezTo>
                    <a:cubicBezTo>
                      <a:pt x="509248" y="558"/>
                      <a:pt x="509844" y="558"/>
                      <a:pt x="509844" y="558"/>
                    </a:cubicBezTo>
                    <a:cubicBezTo>
                      <a:pt x="522858" y="138"/>
                      <a:pt x="536171" y="0"/>
                      <a:pt x="549938" y="0"/>
                    </a:cubicBezTo>
                    <a:cubicBezTo>
                      <a:pt x="945039" y="0"/>
                      <a:pt x="1066064" y="168422"/>
                      <a:pt x="1093290" y="218078"/>
                    </a:cubicBezTo>
                    <a:cubicBezTo>
                      <a:pt x="1097931" y="226750"/>
                      <a:pt x="1099875" y="231786"/>
                      <a:pt x="1099875" y="231786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A04860E-F1F6-5940-EC43-CFD6E7C8D853}"/>
                  </a:ext>
                </a:extLst>
              </p:cNvPr>
              <p:cNvSpPr/>
              <p:nvPr/>
            </p:nvSpPr>
            <p:spPr>
              <a:xfrm>
                <a:off x="5151454" y="5635663"/>
                <a:ext cx="1666720" cy="265076"/>
              </a:xfrm>
              <a:custGeom>
                <a:avLst/>
                <a:gdLst>
                  <a:gd name="connsiteX0" fmla="*/ 1666721 w 1666720"/>
                  <a:gd name="connsiteY0" fmla="*/ 265077 h 265076"/>
                  <a:gd name="connsiteX1" fmla="*/ 0 w 1666720"/>
                  <a:gd name="connsiteY1" fmla="*/ 265077 h 265076"/>
                  <a:gd name="connsiteX2" fmla="*/ 20645 w 1666720"/>
                  <a:gd name="connsiteY2" fmla="*/ 235982 h 265076"/>
                  <a:gd name="connsiteX3" fmla="*/ 29322 w 1666720"/>
                  <a:gd name="connsiteY3" fmla="*/ 225911 h 265076"/>
                  <a:gd name="connsiteX4" fmla="*/ 290077 w 1666720"/>
                  <a:gd name="connsiteY4" fmla="*/ 73716 h 265076"/>
                  <a:gd name="connsiteX5" fmla="*/ 451796 w 1666720"/>
                  <a:gd name="connsiteY5" fmla="*/ 32173 h 265076"/>
                  <a:gd name="connsiteX6" fmla="*/ 833434 w 1666720"/>
                  <a:gd name="connsiteY6" fmla="*/ 0 h 265076"/>
                  <a:gd name="connsiteX7" fmla="*/ 1171983 w 1666720"/>
                  <a:gd name="connsiteY7" fmla="*/ 24618 h 265076"/>
                  <a:gd name="connsiteX8" fmla="*/ 1172583 w 1666720"/>
                  <a:gd name="connsiteY8" fmla="*/ 24757 h 265076"/>
                  <a:gd name="connsiteX9" fmla="*/ 1376791 w 1666720"/>
                  <a:gd name="connsiteY9" fmla="*/ 73716 h 265076"/>
                  <a:gd name="connsiteX10" fmla="*/ 1637399 w 1666720"/>
                  <a:gd name="connsiteY10" fmla="*/ 225911 h 265076"/>
                  <a:gd name="connsiteX11" fmla="*/ 1666721 w 1666720"/>
                  <a:gd name="connsiteY11" fmla="*/ 265077 h 26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6720" h="265076">
                    <a:moveTo>
                      <a:pt x="1666721" y="265077"/>
                    </a:moveTo>
                    <a:lnTo>
                      <a:pt x="0" y="265077"/>
                    </a:lnTo>
                    <a:cubicBezTo>
                      <a:pt x="0" y="265077"/>
                      <a:pt x="5535" y="253885"/>
                      <a:pt x="20645" y="235982"/>
                    </a:cubicBezTo>
                    <a:cubicBezTo>
                      <a:pt x="23190" y="232903"/>
                      <a:pt x="26033" y="229409"/>
                      <a:pt x="29322" y="225911"/>
                    </a:cubicBezTo>
                    <a:cubicBezTo>
                      <a:pt x="65976" y="186043"/>
                      <a:pt x="142720" y="122957"/>
                      <a:pt x="290077" y="73716"/>
                    </a:cubicBezTo>
                    <a:cubicBezTo>
                      <a:pt x="336756" y="58190"/>
                      <a:pt x="390310" y="43920"/>
                      <a:pt x="451796" y="32173"/>
                    </a:cubicBezTo>
                    <a:cubicBezTo>
                      <a:pt x="555019" y="12590"/>
                      <a:pt x="680689" y="0"/>
                      <a:pt x="833434" y="0"/>
                    </a:cubicBezTo>
                    <a:cubicBezTo>
                      <a:pt x="965533" y="0"/>
                      <a:pt x="1077437" y="9369"/>
                      <a:pt x="1171983" y="24618"/>
                    </a:cubicBezTo>
                    <a:cubicBezTo>
                      <a:pt x="1171983" y="24618"/>
                      <a:pt x="1172134" y="24618"/>
                      <a:pt x="1172583" y="24757"/>
                    </a:cubicBezTo>
                    <a:cubicBezTo>
                      <a:pt x="1252317" y="37629"/>
                      <a:pt x="1319789" y="54692"/>
                      <a:pt x="1376791" y="73716"/>
                    </a:cubicBezTo>
                    <a:cubicBezTo>
                      <a:pt x="1524000" y="122957"/>
                      <a:pt x="1600744" y="186043"/>
                      <a:pt x="1637399" y="225911"/>
                    </a:cubicBezTo>
                    <a:cubicBezTo>
                      <a:pt x="1659094" y="249546"/>
                      <a:pt x="1666721" y="265077"/>
                      <a:pt x="1666721" y="265077"/>
                    </a:cubicBezTo>
                    <a:close/>
                  </a:path>
                </a:pathLst>
              </a:custGeom>
              <a:solidFill>
                <a:srgbClr val="7D97D3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86082CA9-9670-ECF1-888A-574A65B2F08A}"/>
                  </a:ext>
                </a:extLst>
              </p:cNvPr>
              <p:cNvSpPr/>
              <p:nvPr/>
            </p:nvSpPr>
            <p:spPr>
              <a:xfrm>
                <a:off x="4397464" y="5821144"/>
                <a:ext cx="3174707" cy="265080"/>
              </a:xfrm>
              <a:custGeom>
                <a:avLst/>
                <a:gdLst>
                  <a:gd name="connsiteX0" fmla="*/ 3174708 w 3174707"/>
                  <a:gd name="connsiteY0" fmla="*/ 265081 h 265080"/>
                  <a:gd name="connsiteX1" fmla="*/ 0 w 3174707"/>
                  <a:gd name="connsiteY1" fmla="*/ 265081 h 265080"/>
                  <a:gd name="connsiteX2" fmla="*/ 783320 w 3174707"/>
                  <a:gd name="connsiteY2" fmla="*/ 40426 h 265080"/>
                  <a:gd name="connsiteX3" fmla="*/ 932323 w 3174707"/>
                  <a:gd name="connsiteY3" fmla="*/ 25458 h 265080"/>
                  <a:gd name="connsiteX4" fmla="*/ 941150 w 3174707"/>
                  <a:gd name="connsiteY4" fmla="*/ 24618 h 265080"/>
                  <a:gd name="connsiteX5" fmla="*/ 946387 w 3174707"/>
                  <a:gd name="connsiteY5" fmla="*/ 24198 h 265080"/>
                  <a:gd name="connsiteX6" fmla="*/ 951326 w 3174707"/>
                  <a:gd name="connsiteY6" fmla="*/ 23778 h 265080"/>
                  <a:gd name="connsiteX7" fmla="*/ 1587436 w 3174707"/>
                  <a:gd name="connsiteY7" fmla="*/ 0 h 265080"/>
                  <a:gd name="connsiteX8" fmla="*/ 2188836 w 3174707"/>
                  <a:gd name="connsiteY8" fmla="*/ 21124 h 265080"/>
                  <a:gd name="connsiteX9" fmla="*/ 2391397 w 3174707"/>
                  <a:gd name="connsiteY9" fmla="*/ 40430 h 265080"/>
                  <a:gd name="connsiteX10" fmla="*/ 3174708 w 3174707"/>
                  <a:gd name="connsiteY10" fmla="*/ 265081 h 26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4707" h="265080">
                    <a:moveTo>
                      <a:pt x="3174708" y="265081"/>
                    </a:moveTo>
                    <a:lnTo>
                      <a:pt x="0" y="265081"/>
                    </a:lnTo>
                    <a:cubicBezTo>
                      <a:pt x="0" y="265081"/>
                      <a:pt x="141523" y="114705"/>
                      <a:pt x="783320" y="40426"/>
                    </a:cubicBezTo>
                    <a:cubicBezTo>
                      <a:pt x="830292" y="34970"/>
                      <a:pt x="879810" y="29935"/>
                      <a:pt x="932323" y="25458"/>
                    </a:cubicBezTo>
                    <a:cubicBezTo>
                      <a:pt x="935615" y="25177"/>
                      <a:pt x="938605" y="24899"/>
                      <a:pt x="941150" y="24618"/>
                    </a:cubicBezTo>
                    <a:cubicBezTo>
                      <a:pt x="942947" y="24480"/>
                      <a:pt x="944590" y="24341"/>
                      <a:pt x="946387" y="24198"/>
                    </a:cubicBezTo>
                    <a:cubicBezTo>
                      <a:pt x="949679" y="23917"/>
                      <a:pt x="951326" y="23778"/>
                      <a:pt x="951326" y="23778"/>
                    </a:cubicBezTo>
                    <a:cubicBezTo>
                      <a:pt x="1129650" y="9092"/>
                      <a:pt x="1339994" y="0"/>
                      <a:pt x="1587436" y="0"/>
                    </a:cubicBezTo>
                    <a:cubicBezTo>
                      <a:pt x="1819020" y="0"/>
                      <a:pt x="2018142" y="7975"/>
                      <a:pt x="2188836" y="21124"/>
                    </a:cubicBezTo>
                    <a:cubicBezTo>
                      <a:pt x="2261393" y="26718"/>
                      <a:pt x="2328717" y="33156"/>
                      <a:pt x="2391397" y="40430"/>
                    </a:cubicBezTo>
                    <a:cubicBezTo>
                      <a:pt x="3033185" y="114705"/>
                      <a:pt x="3174708" y="265081"/>
                      <a:pt x="3174708" y="265081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ABF8E50-4A68-CD54-12B8-2F42377E25E9}"/>
                </a:ext>
              </a:extLst>
            </p:cNvPr>
            <p:cNvSpPr/>
            <p:nvPr/>
          </p:nvSpPr>
          <p:spPr>
            <a:xfrm>
              <a:off x="5984892" y="5491296"/>
              <a:ext cx="1587280" cy="594928"/>
            </a:xfrm>
            <a:custGeom>
              <a:avLst/>
              <a:gdLst>
                <a:gd name="connsiteX0" fmla="*/ 1587281 w 1587280"/>
                <a:gd name="connsiteY0" fmla="*/ 594928 h 594928"/>
                <a:gd name="connsiteX1" fmla="*/ 1175427 w 1587280"/>
                <a:gd name="connsiteY1" fmla="*/ 594928 h 594928"/>
                <a:gd name="connsiteX2" fmla="*/ 820869 w 1587280"/>
                <a:gd name="connsiteY2" fmla="*/ 409439 h 594928"/>
                <a:gd name="connsiteX3" fmla="*/ 601400 w 1587280"/>
                <a:gd name="connsiteY3" fmla="*/ 350967 h 594928"/>
                <a:gd name="connsiteX4" fmla="*/ 480224 w 1587280"/>
                <a:gd name="connsiteY4" fmla="*/ 231786 h 594928"/>
                <a:gd name="connsiteX5" fmla="*/ 339150 w 1587280"/>
                <a:gd name="connsiteY5" fmla="*/ 169119 h 594928"/>
                <a:gd name="connsiteX6" fmla="*/ 338549 w 1587280"/>
                <a:gd name="connsiteY6" fmla="*/ 168980 h 594928"/>
                <a:gd name="connsiteX7" fmla="*/ 0 w 1587280"/>
                <a:gd name="connsiteY7" fmla="*/ 0 h 594928"/>
                <a:gd name="connsiteX8" fmla="*/ 543353 w 1587280"/>
                <a:gd name="connsiteY8" fmla="*/ 218078 h 594928"/>
                <a:gd name="connsiteX9" fmla="*/ 803961 w 1587280"/>
                <a:gd name="connsiteY9" fmla="*/ 370273 h 594928"/>
                <a:gd name="connsiteX10" fmla="*/ 1587281 w 1587280"/>
                <a:gd name="connsiteY10" fmla="*/ 594928 h 5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7280" h="594928">
                  <a:moveTo>
                    <a:pt x="1587281" y="594928"/>
                  </a:moveTo>
                  <a:lnTo>
                    <a:pt x="1175427" y="594928"/>
                  </a:lnTo>
                  <a:cubicBezTo>
                    <a:pt x="1091052" y="511419"/>
                    <a:pt x="944741" y="449869"/>
                    <a:pt x="820869" y="409439"/>
                  </a:cubicBezTo>
                  <a:cubicBezTo>
                    <a:pt x="700440" y="370130"/>
                    <a:pt x="601400" y="350967"/>
                    <a:pt x="601400" y="350967"/>
                  </a:cubicBezTo>
                  <a:cubicBezTo>
                    <a:pt x="572229" y="299211"/>
                    <a:pt x="525853" y="260180"/>
                    <a:pt x="480224" y="231786"/>
                  </a:cubicBezTo>
                  <a:cubicBezTo>
                    <a:pt x="412303" y="189542"/>
                    <a:pt x="345730" y="170938"/>
                    <a:pt x="339150" y="169119"/>
                  </a:cubicBezTo>
                  <a:cubicBezTo>
                    <a:pt x="338700" y="168980"/>
                    <a:pt x="338549" y="168980"/>
                    <a:pt x="338549" y="168980"/>
                  </a:cubicBezTo>
                  <a:cubicBezTo>
                    <a:pt x="249983" y="44625"/>
                    <a:pt x="0" y="0"/>
                    <a:pt x="0" y="0"/>
                  </a:cubicBezTo>
                  <a:cubicBezTo>
                    <a:pt x="395101" y="0"/>
                    <a:pt x="516126" y="168422"/>
                    <a:pt x="543353" y="218078"/>
                  </a:cubicBezTo>
                  <a:cubicBezTo>
                    <a:pt x="690562" y="267319"/>
                    <a:pt x="767307" y="330406"/>
                    <a:pt x="803961" y="370273"/>
                  </a:cubicBezTo>
                  <a:cubicBezTo>
                    <a:pt x="1445757" y="444552"/>
                    <a:pt x="1587281" y="594928"/>
                    <a:pt x="1587281" y="594928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3B82BED-B782-30A5-2AF0-4E5BF239DC75}"/>
                </a:ext>
              </a:extLst>
            </p:cNvPr>
            <p:cNvSpPr/>
            <p:nvPr/>
          </p:nvSpPr>
          <p:spPr>
            <a:xfrm>
              <a:off x="4397452" y="5491994"/>
              <a:ext cx="1545700" cy="594235"/>
            </a:xfrm>
            <a:custGeom>
              <a:avLst/>
              <a:gdLst>
                <a:gd name="connsiteX0" fmla="*/ 1545700 w 1545700"/>
                <a:gd name="connsiteY0" fmla="*/ 0 h 594235"/>
                <a:gd name="connsiteX1" fmla="*/ 1205803 w 1545700"/>
                <a:gd name="connsiteY1" fmla="*/ 175839 h 594235"/>
                <a:gd name="connsiteX2" fmla="*/ 1205651 w 1545700"/>
                <a:gd name="connsiteY2" fmla="*/ 175977 h 594235"/>
                <a:gd name="connsiteX3" fmla="*/ 1075497 w 1545700"/>
                <a:gd name="connsiteY3" fmla="*/ 231093 h 594235"/>
                <a:gd name="connsiteX4" fmla="*/ 951326 w 1545700"/>
                <a:gd name="connsiteY4" fmla="*/ 352933 h 594235"/>
                <a:gd name="connsiteX5" fmla="*/ 946387 w 1545700"/>
                <a:gd name="connsiteY5" fmla="*/ 353353 h 594235"/>
                <a:gd name="connsiteX6" fmla="*/ 941150 w 1545700"/>
                <a:gd name="connsiteY6" fmla="*/ 353772 h 594235"/>
                <a:gd name="connsiteX7" fmla="*/ 932323 w 1545700"/>
                <a:gd name="connsiteY7" fmla="*/ 354613 h 594235"/>
                <a:gd name="connsiteX8" fmla="*/ 774639 w 1545700"/>
                <a:gd name="connsiteY8" fmla="*/ 379651 h 594235"/>
                <a:gd name="connsiteX9" fmla="*/ 340195 w 1545700"/>
                <a:gd name="connsiteY9" fmla="*/ 594235 h 594235"/>
                <a:gd name="connsiteX10" fmla="*/ 0 w 1545700"/>
                <a:gd name="connsiteY10" fmla="*/ 594235 h 594235"/>
                <a:gd name="connsiteX11" fmla="*/ 783320 w 1545700"/>
                <a:gd name="connsiteY11" fmla="*/ 369580 h 594235"/>
                <a:gd name="connsiteX12" fmla="*/ 1044075 w 1545700"/>
                <a:gd name="connsiteY12" fmla="*/ 217385 h 594235"/>
                <a:gd name="connsiteX13" fmla="*/ 1545700 w 1545700"/>
                <a:gd name="connsiteY13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5700" h="594235">
                  <a:moveTo>
                    <a:pt x="1545700" y="0"/>
                  </a:moveTo>
                  <a:cubicBezTo>
                    <a:pt x="1524459" y="1121"/>
                    <a:pt x="1295267" y="17764"/>
                    <a:pt x="1205803" y="175839"/>
                  </a:cubicBezTo>
                  <a:cubicBezTo>
                    <a:pt x="1205651" y="175839"/>
                    <a:pt x="1205651" y="175977"/>
                    <a:pt x="1205651" y="175977"/>
                  </a:cubicBezTo>
                  <a:cubicBezTo>
                    <a:pt x="1205651" y="175977"/>
                    <a:pt x="1141321" y="193322"/>
                    <a:pt x="1075497" y="231093"/>
                  </a:cubicBezTo>
                  <a:cubicBezTo>
                    <a:pt x="1025827" y="259629"/>
                    <a:pt x="975264" y="299774"/>
                    <a:pt x="951326" y="352933"/>
                  </a:cubicBezTo>
                  <a:cubicBezTo>
                    <a:pt x="951326" y="352933"/>
                    <a:pt x="949680" y="353071"/>
                    <a:pt x="946387" y="353353"/>
                  </a:cubicBezTo>
                  <a:cubicBezTo>
                    <a:pt x="944892" y="353491"/>
                    <a:pt x="943246" y="353630"/>
                    <a:pt x="941150" y="353772"/>
                  </a:cubicBezTo>
                  <a:cubicBezTo>
                    <a:pt x="938605" y="354054"/>
                    <a:pt x="935615" y="354331"/>
                    <a:pt x="932323" y="354613"/>
                  </a:cubicBezTo>
                  <a:cubicBezTo>
                    <a:pt x="903748" y="357548"/>
                    <a:pt x="845403" y="364683"/>
                    <a:pt x="774639" y="379651"/>
                  </a:cubicBezTo>
                  <a:cubicBezTo>
                    <a:pt x="633414" y="409724"/>
                    <a:pt x="442671" y="471274"/>
                    <a:pt x="340195" y="594235"/>
                  </a:cubicBezTo>
                  <a:lnTo>
                    <a:pt x="0" y="594235"/>
                  </a:lnTo>
                  <a:cubicBezTo>
                    <a:pt x="0" y="594235"/>
                    <a:pt x="141523" y="443859"/>
                    <a:pt x="783320" y="369580"/>
                  </a:cubicBezTo>
                  <a:cubicBezTo>
                    <a:pt x="819974" y="329713"/>
                    <a:pt x="896718" y="266626"/>
                    <a:pt x="1044075" y="217385"/>
                  </a:cubicBezTo>
                  <a:cubicBezTo>
                    <a:pt x="1070264" y="169539"/>
                    <a:pt x="1183662" y="11331"/>
                    <a:pt x="1545700" y="0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图形 2">
            <a:extLst>
              <a:ext uri="{FF2B5EF4-FFF2-40B4-BE49-F238E27FC236}">
                <a16:creationId xmlns:a16="http://schemas.microsoft.com/office/drawing/2014/main" id="{C494C4B5-0ABB-7B1C-A6E6-3268F09AF86B}"/>
              </a:ext>
            </a:extLst>
          </p:cNvPr>
          <p:cNvGrpSpPr/>
          <p:nvPr/>
        </p:nvGrpSpPr>
        <p:grpSpPr>
          <a:xfrm>
            <a:off x="2231967" y="3123562"/>
            <a:ext cx="2385095" cy="1714365"/>
            <a:chOff x="3118223" y="3516651"/>
            <a:chExt cx="2180898" cy="156759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3A950D-68FA-6769-45DD-BC3551646F83}"/>
                </a:ext>
              </a:extLst>
            </p:cNvPr>
            <p:cNvSpPr/>
            <p:nvPr/>
          </p:nvSpPr>
          <p:spPr>
            <a:xfrm>
              <a:off x="3264893" y="3516675"/>
              <a:ext cx="1838056" cy="1000740"/>
            </a:xfrm>
            <a:custGeom>
              <a:avLst/>
              <a:gdLst>
                <a:gd name="connsiteX0" fmla="*/ 1825700 w 1838056"/>
                <a:gd name="connsiteY0" fmla="*/ 1000739 h 1000740"/>
                <a:gd name="connsiteX1" fmla="*/ 1816649 w 1838056"/>
                <a:gd name="connsiteY1" fmla="*/ 996799 h 1000740"/>
                <a:gd name="connsiteX2" fmla="*/ 918134 w 1838056"/>
                <a:gd name="connsiteY2" fmla="*/ 30510 h 1000740"/>
                <a:gd name="connsiteX3" fmla="*/ 21416 w 1838056"/>
                <a:gd name="connsiteY3" fmla="*/ 996787 h 1000740"/>
                <a:gd name="connsiteX4" fmla="*/ 3949 w 1838056"/>
                <a:gd name="connsiteY4" fmla="*/ 997442 h 1000740"/>
                <a:gd name="connsiteX5" fmla="*/ 3303 w 1838056"/>
                <a:gd name="connsiteY5" fmla="*/ 979984 h 1000740"/>
                <a:gd name="connsiteX6" fmla="*/ 909071 w 1838056"/>
                <a:gd name="connsiteY6" fmla="*/ 3952 h 1000740"/>
                <a:gd name="connsiteX7" fmla="*/ 918121 w 1838056"/>
                <a:gd name="connsiteY7" fmla="*/ 0 h 1000740"/>
                <a:gd name="connsiteX8" fmla="*/ 918130 w 1838056"/>
                <a:gd name="connsiteY8" fmla="*/ 0 h 1000740"/>
                <a:gd name="connsiteX9" fmla="*/ 927180 w 1838056"/>
                <a:gd name="connsiteY9" fmla="*/ 3939 h 1000740"/>
                <a:gd name="connsiteX10" fmla="*/ 1834750 w 1838056"/>
                <a:gd name="connsiteY10" fmla="*/ 979972 h 1000740"/>
                <a:gd name="connsiteX11" fmla="*/ 1834112 w 1838056"/>
                <a:gd name="connsiteY11" fmla="*/ 997425 h 1000740"/>
                <a:gd name="connsiteX12" fmla="*/ 1825700 w 1838056"/>
                <a:gd name="connsiteY12" fmla="*/ 1000739 h 100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56" h="1000740">
                  <a:moveTo>
                    <a:pt x="1825700" y="1000739"/>
                  </a:moveTo>
                  <a:cubicBezTo>
                    <a:pt x="1822390" y="1000739"/>
                    <a:pt x="1819089" y="999412"/>
                    <a:pt x="1816649" y="996799"/>
                  </a:cubicBezTo>
                  <a:lnTo>
                    <a:pt x="918134" y="30510"/>
                  </a:lnTo>
                  <a:lnTo>
                    <a:pt x="21416" y="996787"/>
                  </a:lnTo>
                  <a:cubicBezTo>
                    <a:pt x="16767" y="1001797"/>
                    <a:pt x="8934" y="1002079"/>
                    <a:pt x="3949" y="997442"/>
                  </a:cubicBezTo>
                  <a:cubicBezTo>
                    <a:pt x="-1053" y="992806"/>
                    <a:pt x="-1342" y="984982"/>
                    <a:pt x="3303" y="979984"/>
                  </a:cubicBezTo>
                  <a:lnTo>
                    <a:pt x="909071" y="3952"/>
                  </a:lnTo>
                  <a:cubicBezTo>
                    <a:pt x="911410" y="1432"/>
                    <a:pt x="914686" y="0"/>
                    <a:pt x="918121" y="0"/>
                  </a:cubicBezTo>
                  <a:lnTo>
                    <a:pt x="918130" y="0"/>
                  </a:lnTo>
                  <a:cubicBezTo>
                    <a:pt x="921561" y="0"/>
                    <a:pt x="924841" y="1420"/>
                    <a:pt x="927180" y="3939"/>
                  </a:cubicBezTo>
                  <a:lnTo>
                    <a:pt x="1834750" y="979972"/>
                  </a:lnTo>
                  <a:cubicBezTo>
                    <a:pt x="1839399" y="984969"/>
                    <a:pt x="1839109" y="992793"/>
                    <a:pt x="1834112" y="997425"/>
                  </a:cubicBezTo>
                  <a:cubicBezTo>
                    <a:pt x="1831735" y="999655"/>
                    <a:pt x="1828715" y="1000739"/>
                    <a:pt x="1825700" y="1000739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A386039-8351-7F6A-C393-36FDAEE0E0A3}"/>
                </a:ext>
              </a:extLst>
            </p:cNvPr>
            <p:cNvSpPr/>
            <p:nvPr/>
          </p:nvSpPr>
          <p:spPr>
            <a:xfrm>
              <a:off x="4170663" y="3516651"/>
              <a:ext cx="380864" cy="1000775"/>
            </a:xfrm>
            <a:custGeom>
              <a:avLst/>
              <a:gdLst>
                <a:gd name="connsiteX0" fmla="*/ 368505 w 380864"/>
                <a:gd name="connsiteY0" fmla="*/ 1000775 h 1000775"/>
                <a:gd name="connsiteX1" fmla="*/ 356897 w 380864"/>
                <a:gd name="connsiteY1" fmla="*/ 992641 h 1000775"/>
                <a:gd name="connsiteX2" fmla="*/ 751 w 380864"/>
                <a:gd name="connsiteY2" fmla="*/ 16608 h 1000775"/>
                <a:gd name="connsiteX3" fmla="*/ 8126 w 380864"/>
                <a:gd name="connsiteY3" fmla="*/ 771 h 1000775"/>
                <a:gd name="connsiteX4" fmla="*/ 23967 w 380864"/>
                <a:gd name="connsiteY4" fmla="*/ 8142 h 1000775"/>
                <a:gd name="connsiteX5" fmla="*/ 380113 w 380864"/>
                <a:gd name="connsiteY5" fmla="*/ 984174 h 1000775"/>
                <a:gd name="connsiteX6" fmla="*/ 372738 w 380864"/>
                <a:gd name="connsiteY6" fmla="*/ 1000011 h 1000775"/>
                <a:gd name="connsiteX7" fmla="*/ 368505 w 380864"/>
                <a:gd name="connsiteY7" fmla="*/ 1000775 h 100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64" h="1000775">
                  <a:moveTo>
                    <a:pt x="368505" y="1000775"/>
                  </a:moveTo>
                  <a:cubicBezTo>
                    <a:pt x="363461" y="1000775"/>
                    <a:pt x="358724" y="997655"/>
                    <a:pt x="356897" y="992641"/>
                  </a:cubicBezTo>
                  <a:lnTo>
                    <a:pt x="751" y="16608"/>
                  </a:lnTo>
                  <a:cubicBezTo>
                    <a:pt x="-1588" y="10204"/>
                    <a:pt x="1717" y="3107"/>
                    <a:pt x="8126" y="771"/>
                  </a:cubicBezTo>
                  <a:cubicBezTo>
                    <a:pt x="14509" y="-1614"/>
                    <a:pt x="21628" y="1725"/>
                    <a:pt x="23967" y="8142"/>
                  </a:cubicBezTo>
                  <a:lnTo>
                    <a:pt x="380113" y="984174"/>
                  </a:lnTo>
                  <a:cubicBezTo>
                    <a:pt x="382452" y="990579"/>
                    <a:pt x="379147" y="997676"/>
                    <a:pt x="372738" y="1000011"/>
                  </a:cubicBezTo>
                  <a:cubicBezTo>
                    <a:pt x="371344" y="1000536"/>
                    <a:pt x="369912" y="1000775"/>
                    <a:pt x="368505" y="100077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4431BC3E-B7AA-86AB-8113-62A98BD6A9F3}"/>
                </a:ext>
              </a:extLst>
            </p:cNvPr>
            <p:cNvGrpSpPr/>
            <p:nvPr/>
          </p:nvGrpSpPr>
          <p:grpSpPr>
            <a:xfrm>
              <a:off x="3118223" y="4394757"/>
              <a:ext cx="2180898" cy="689485"/>
              <a:chOff x="3118223" y="4394757"/>
              <a:chExt cx="2180898" cy="689485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91AB554-68B5-6375-04BA-47B51476FE15}"/>
                  </a:ext>
                </a:extLst>
              </p:cNvPr>
              <p:cNvSpPr/>
              <p:nvPr/>
            </p:nvSpPr>
            <p:spPr>
              <a:xfrm>
                <a:off x="3118223" y="4394757"/>
                <a:ext cx="2180898" cy="689485"/>
              </a:xfrm>
              <a:custGeom>
                <a:avLst/>
                <a:gdLst>
                  <a:gd name="connsiteX0" fmla="*/ 2180899 w 2180898"/>
                  <a:gd name="connsiteY0" fmla="*/ 73143 h 689485"/>
                  <a:gd name="connsiteX1" fmla="*/ 1090380 w 2180898"/>
                  <a:gd name="connsiteY1" fmla="*/ 689486 h 689485"/>
                  <a:gd name="connsiteX2" fmla="*/ 1057501 w 2180898"/>
                  <a:gd name="connsiteY2" fmla="*/ 689183 h 689485"/>
                  <a:gd name="connsiteX3" fmla="*/ 0 w 2180898"/>
                  <a:gd name="connsiteY3" fmla="*/ 73143 h 689485"/>
                  <a:gd name="connsiteX4" fmla="*/ 124246 w 2180898"/>
                  <a:gd name="connsiteY4" fmla="*/ 57781 h 689485"/>
                  <a:gd name="connsiteX5" fmla="*/ 498946 w 2180898"/>
                  <a:gd name="connsiteY5" fmla="*/ 22084 h 689485"/>
                  <a:gd name="connsiteX6" fmla="*/ 1903022 w 2180898"/>
                  <a:gd name="connsiteY6" fmla="*/ 40159 h 689485"/>
                  <a:gd name="connsiteX7" fmla="*/ 2180899 w 2180898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8" h="689485">
                    <a:moveTo>
                      <a:pt x="2180899" y="73143"/>
                    </a:moveTo>
                    <a:cubicBezTo>
                      <a:pt x="2180899" y="73143"/>
                      <a:pt x="2052037" y="689486"/>
                      <a:pt x="1090380" y="689486"/>
                    </a:cubicBezTo>
                    <a:cubicBezTo>
                      <a:pt x="1079327" y="689486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7"/>
                      <a:pt x="124246" y="57781"/>
                    </a:cubicBezTo>
                    <a:cubicBezTo>
                      <a:pt x="249194" y="43019"/>
                      <a:pt x="373998" y="31122"/>
                      <a:pt x="498946" y="22084"/>
                    </a:cubicBezTo>
                    <a:cubicBezTo>
                      <a:pt x="966692" y="-12105"/>
                      <a:pt x="1434578" y="-6986"/>
                      <a:pt x="1903022" y="40159"/>
                    </a:cubicBezTo>
                    <a:cubicBezTo>
                      <a:pt x="1995644" y="49491"/>
                      <a:pt x="2088272" y="60490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3B3830C-CAB8-DEC7-A56F-14AEB98028DF}"/>
                  </a:ext>
                </a:extLst>
              </p:cNvPr>
              <p:cNvSpPr/>
              <p:nvPr/>
            </p:nvSpPr>
            <p:spPr>
              <a:xfrm>
                <a:off x="4208603" y="4434917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2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7" y="649326"/>
                      <a:pt x="0" y="649326"/>
                    </a:cubicBezTo>
                    <a:cubicBezTo>
                      <a:pt x="0" y="649326"/>
                      <a:pt x="597591" y="530485"/>
                      <a:pt x="812642" y="0"/>
                    </a:cubicBezTo>
                    <a:cubicBezTo>
                      <a:pt x="905264" y="9331"/>
                      <a:pt x="997892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C85D39E-D2D3-04B7-AB14-A769A6B82C85}"/>
                  </a:ext>
                </a:extLst>
              </p:cNvPr>
              <p:cNvSpPr/>
              <p:nvPr/>
            </p:nvSpPr>
            <p:spPr>
              <a:xfrm>
                <a:off x="3242465" y="4416837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2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700 w 966133"/>
                  <a:gd name="connsiteY3" fmla="*/ 0 h 667401"/>
                  <a:gd name="connsiteX4" fmla="*/ 966134 w 966133"/>
                  <a:gd name="connsiteY4" fmla="*/ 667402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2"/>
                    </a:moveTo>
                    <a:cubicBezTo>
                      <a:pt x="955080" y="667402"/>
                      <a:pt x="944166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8" y="20935"/>
                      <a:pt x="249752" y="9038"/>
                      <a:pt x="374700" y="0"/>
                    </a:cubicBezTo>
                    <a:cubicBezTo>
                      <a:pt x="515602" y="535911"/>
                      <a:pt x="966134" y="667402"/>
                      <a:pt x="966134" y="66740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图形 2">
            <a:extLst>
              <a:ext uri="{FF2B5EF4-FFF2-40B4-BE49-F238E27FC236}">
                <a16:creationId xmlns:a16="http://schemas.microsoft.com/office/drawing/2014/main" id="{D06DE554-890E-9AF6-922B-20BE3A6B1D2B}"/>
              </a:ext>
            </a:extLst>
          </p:cNvPr>
          <p:cNvGrpSpPr/>
          <p:nvPr/>
        </p:nvGrpSpPr>
        <p:grpSpPr>
          <a:xfrm>
            <a:off x="8136713" y="3123562"/>
            <a:ext cx="2385097" cy="1714334"/>
            <a:chOff x="6890202" y="3216809"/>
            <a:chExt cx="2180899" cy="156756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0CB9D1F-1CF3-1A48-280B-78EFECF9A92E}"/>
                </a:ext>
              </a:extLst>
            </p:cNvPr>
            <p:cNvSpPr/>
            <p:nvPr/>
          </p:nvSpPr>
          <p:spPr>
            <a:xfrm>
              <a:off x="7036876" y="3216809"/>
              <a:ext cx="1838048" cy="1000745"/>
            </a:xfrm>
            <a:custGeom>
              <a:avLst/>
              <a:gdLst>
                <a:gd name="connsiteX0" fmla="*/ 1825692 w 1838048"/>
                <a:gd name="connsiteY0" fmla="*/ 1000735 h 1000745"/>
                <a:gd name="connsiteX1" fmla="*/ 1816650 w 1838048"/>
                <a:gd name="connsiteY1" fmla="*/ 996796 h 1000745"/>
                <a:gd name="connsiteX2" fmla="*/ 918147 w 1838048"/>
                <a:gd name="connsiteY2" fmla="*/ 30510 h 1000745"/>
                <a:gd name="connsiteX3" fmla="*/ 21416 w 1838048"/>
                <a:gd name="connsiteY3" fmla="*/ 996783 h 1000745"/>
                <a:gd name="connsiteX4" fmla="*/ 3959 w 1838048"/>
                <a:gd name="connsiteY4" fmla="*/ 997438 h 1000745"/>
                <a:gd name="connsiteX5" fmla="*/ 3303 w 1838048"/>
                <a:gd name="connsiteY5" fmla="*/ 979984 h 1000745"/>
                <a:gd name="connsiteX6" fmla="*/ 909080 w 1838048"/>
                <a:gd name="connsiteY6" fmla="*/ 3952 h 1000745"/>
                <a:gd name="connsiteX7" fmla="*/ 918139 w 1838048"/>
                <a:gd name="connsiteY7" fmla="*/ 0 h 1000745"/>
                <a:gd name="connsiteX8" fmla="*/ 918139 w 1838048"/>
                <a:gd name="connsiteY8" fmla="*/ 0 h 1000745"/>
                <a:gd name="connsiteX9" fmla="*/ 927181 w 1838048"/>
                <a:gd name="connsiteY9" fmla="*/ 3948 h 1000745"/>
                <a:gd name="connsiteX10" fmla="*/ 1834739 w 1838048"/>
                <a:gd name="connsiteY10" fmla="*/ 979972 h 1000745"/>
                <a:gd name="connsiteX11" fmla="*/ 1834108 w 1838048"/>
                <a:gd name="connsiteY11" fmla="*/ 997430 h 1000745"/>
                <a:gd name="connsiteX12" fmla="*/ 1825692 w 1838048"/>
                <a:gd name="connsiteY12" fmla="*/ 1000735 h 100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48" h="1000745">
                  <a:moveTo>
                    <a:pt x="1825692" y="1000735"/>
                  </a:moveTo>
                  <a:cubicBezTo>
                    <a:pt x="1822383" y="1000735"/>
                    <a:pt x="1819073" y="999407"/>
                    <a:pt x="1816650" y="996796"/>
                  </a:cubicBezTo>
                  <a:lnTo>
                    <a:pt x="918147" y="30510"/>
                  </a:lnTo>
                  <a:lnTo>
                    <a:pt x="21416" y="996783"/>
                  </a:lnTo>
                  <a:cubicBezTo>
                    <a:pt x="16755" y="1001806"/>
                    <a:pt x="8944" y="1002087"/>
                    <a:pt x="3959" y="997438"/>
                  </a:cubicBezTo>
                  <a:cubicBezTo>
                    <a:pt x="-1052" y="992801"/>
                    <a:pt x="-1346" y="984978"/>
                    <a:pt x="3303" y="979984"/>
                  </a:cubicBezTo>
                  <a:lnTo>
                    <a:pt x="909080" y="3952"/>
                  </a:lnTo>
                  <a:cubicBezTo>
                    <a:pt x="911411" y="1436"/>
                    <a:pt x="914695" y="8"/>
                    <a:pt x="918139" y="0"/>
                  </a:cubicBezTo>
                  <a:lnTo>
                    <a:pt x="918139" y="0"/>
                  </a:lnTo>
                  <a:cubicBezTo>
                    <a:pt x="921570" y="0"/>
                    <a:pt x="924850" y="1432"/>
                    <a:pt x="927181" y="3948"/>
                  </a:cubicBezTo>
                  <a:lnTo>
                    <a:pt x="1834739" y="979972"/>
                  </a:lnTo>
                  <a:cubicBezTo>
                    <a:pt x="1839387" y="984969"/>
                    <a:pt x="1839105" y="992793"/>
                    <a:pt x="1834108" y="997430"/>
                  </a:cubicBezTo>
                  <a:cubicBezTo>
                    <a:pt x="1831718" y="999647"/>
                    <a:pt x="1828708" y="1000735"/>
                    <a:pt x="1825692" y="100073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6CDCE19-165B-76E5-D3B4-5844D6B37D6A}"/>
                </a:ext>
              </a:extLst>
            </p:cNvPr>
            <p:cNvSpPr/>
            <p:nvPr/>
          </p:nvSpPr>
          <p:spPr>
            <a:xfrm>
              <a:off x="7942652" y="3216811"/>
              <a:ext cx="380850" cy="1000744"/>
            </a:xfrm>
            <a:custGeom>
              <a:avLst/>
              <a:gdLst>
                <a:gd name="connsiteX0" fmla="*/ 368496 w 380850"/>
                <a:gd name="connsiteY0" fmla="*/ 1000745 h 1000744"/>
                <a:gd name="connsiteX1" fmla="*/ 356892 w 380850"/>
                <a:gd name="connsiteY1" fmla="*/ 992614 h 1000744"/>
                <a:gd name="connsiteX2" fmla="*/ 755 w 380850"/>
                <a:gd name="connsiteY2" fmla="*/ 16590 h 1000744"/>
                <a:gd name="connsiteX3" fmla="*/ 8121 w 380850"/>
                <a:gd name="connsiteY3" fmla="*/ 749 h 1000744"/>
                <a:gd name="connsiteX4" fmla="*/ 23958 w 380850"/>
                <a:gd name="connsiteY4" fmla="*/ 8124 h 1000744"/>
                <a:gd name="connsiteX5" fmla="*/ 380095 w 380850"/>
                <a:gd name="connsiteY5" fmla="*/ 984148 h 1000744"/>
                <a:gd name="connsiteX6" fmla="*/ 372725 w 380850"/>
                <a:gd name="connsiteY6" fmla="*/ 999985 h 1000744"/>
                <a:gd name="connsiteX7" fmla="*/ 368496 w 380850"/>
                <a:gd name="connsiteY7" fmla="*/ 1000745 h 100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50" h="1000744">
                  <a:moveTo>
                    <a:pt x="368496" y="1000745"/>
                  </a:moveTo>
                  <a:cubicBezTo>
                    <a:pt x="363456" y="1000745"/>
                    <a:pt x="358715" y="997625"/>
                    <a:pt x="356892" y="992614"/>
                  </a:cubicBezTo>
                  <a:lnTo>
                    <a:pt x="755" y="16590"/>
                  </a:lnTo>
                  <a:cubicBezTo>
                    <a:pt x="-1588" y="10178"/>
                    <a:pt x="1704" y="3089"/>
                    <a:pt x="8121" y="749"/>
                  </a:cubicBezTo>
                  <a:cubicBezTo>
                    <a:pt x="14496" y="-1581"/>
                    <a:pt x="21623" y="1703"/>
                    <a:pt x="23958" y="8124"/>
                  </a:cubicBezTo>
                  <a:lnTo>
                    <a:pt x="380095" y="984148"/>
                  </a:lnTo>
                  <a:cubicBezTo>
                    <a:pt x="382439" y="990552"/>
                    <a:pt x="379146" y="997650"/>
                    <a:pt x="372725" y="999985"/>
                  </a:cubicBezTo>
                  <a:cubicBezTo>
                    <a:pt x="371335" y="1000506"/>
                    <a:pt x="369903" y="1000745"/>
                    <a:pt x="368496" y="100074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792D974C-B0DD-F9F1-6674-57841F5F5D0C}"/>
                </a:ext>
              </a:extLst>
            </p:cNvPr>
            <p:cNvGrpSpPr/>
            <p:nvPr/>
          </p:nvGrpSpPr>
          <p:grpSpPr>
            <a:xfrm>
              <a:off x="6890202" y="4094887"/>
              <a:ext cx="2180899" cy="689485"/>
              <a:chOff x="6890202" y="4094887"/>
              <a:chExt cx="2180899" cy="689485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C57B3D5-5EDD-174B-5C30-73C3338D329D}"/>
                  </a:ext>
                </a:extLst>
              </p:cNvPr>
              <p:cNvSpPr/>
              <p:nvPr/>
            </p:nvSpPr>
            <p:spPr>
              <a:xfrm>
                <a:off x="6890202" y="4094887"/>
                <a:ext cx="2180899" cy="689485"/>
              </a:xfrm>
              <a:custGeom>
                <a:avLst/>
                <a:gdLst>
                  <a:gd name="connsiteX0" fmla="*/ 2180899 w 2180899"/>
                  <a:gd name="connsiteY0" fmla="*/ 73143 h 689485"/>
                  <a:gd name="connsiteX1" fmla="*/ 1090380 w 2180899"/>
                  <a:gd name="connsiteY1" fmla="*/ 689485 h 689485"/>
                  <a:gd name="connsiteX2" fmla="*/ 1057501 w 2180899"/>
                  <a:gd name="connsiteY2" fmla="*/ 689183 h 689485"/>
                  <a:gd name="connsiteX3" fmla="*/ 0 w 2180899"/>
                  <a:gd name="connsiteY3" fmla="*/ 73143 h 689485"/>
                  <a:gd name="connsiteX4" fmla="*/ 124246 w 2180899"/>
                  <a:gd name="connsiteY4" fmla="*/ 57781 h 689485"/>
                  <a:gd name="connsiteX5" fmla="*/ 498946 w 2180899"/>
                  <a:gd name="connsiteY5" fmla="*/ 22084 h 689485"/>
                  <a:gd name="connsiteX6" fmla="*/ 1903022 w 2180899"/>
                  <a:gd name="connsiteY6" fmla="*/ 40159 h 689485"/>
                  <a:gd name="connsiteX7" fmla="*/ 2180899 w 2180899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9" h="689485">
                    <a:moveTo>
                      <a:pt x="2180899" y="73143"/>
                    </a:moveTo>
                    <a:cubicBezTo>
                      <a:pt x="2180899" y="73143"/>
                      <a:pt x="2052033" y="689485"/>
                      <a:pt x="1090380" y="689485"/>
                    </a:cubicBezTo>
                    <a:cubicBezTo>
                      <a:pt x="1079327" y="689485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6"/>
                      <a:pt x="124246" y="57781"/>
                    </a:cubicBezTo>
                    <a:cubicBezTo>
                      <a:pt x="249194" y="43019"/>
                      <a:pt x="373999" y="31121"/>
                      <a:pt x="498946" y="22084"/>
                    </a:cubicBezTo>
                    <a:cubicBezTo>
                      <a:pt x="966693" y="-12105"/>
                      <a:pt x="1434578" y="-6986"/>
                      <a:pt x="1903022" y="40159"/>
                    </a:cubicBezTo>
                    <a:cubicBezTo>
                      <a:pt x="1995649" y="49495"/>
                      <a:pt x="2088272" y="60489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650C1F4-2357-8098-7A29-81C81165AB60}"/>
                  </a:ext>
                </a:extLst>
              </p:cNvPr>
              <p:cNvSpPr/>
              <p:nvPr/>
            </p:nvSpPr>
            <p:spPr>
              <a:xfrm>
                <a:off x="7980583" y="4135046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6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3" y="649326"/>
                      <a:pt x="0" y="649326"/>
                    </a:cubicBezTo>
                    <a:cubicBezTo>
                      <a:pt x="0" y="649326"/>
                      <a:pt x="597591" y="530485"/>
                      <a:pt x="812646" y="0"/>
                    </a:cubicBezTo>
                    <a:cubicBezTo>
                      <a:pt x="905268" y="9336"/>
                      <a:pt x="997891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FFA347B-7BAB-6449-A75F-F975CE851A66}"/>
                  </a:ext>
                </a:extLst>
              </p:cNvPr>
              <p:cNvSpPr/>
              <p:nvPr/>
            </p:nvSpPr>
            <p:spPr>
              <a:xfrm>
                <a:off x="7014449" y="4116966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1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699 w 966133"/>
                  <a:gd name="connsiteY3" fmla="*/ 0 h 667401"/>
                  <a:gd name="connsiteX4" fmla="*/ 966134 w 966133"/>
                  <a:gd name="connsiteY4" fmla="*/ 667401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1"/>
                    </a:moveTo>
                    <a:cubicBezTo>
                      <a:pt x="955080" y="667401"/>
                      <a:pt x="944165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7" y="20935"/>
                      <a:pt x="249752" y="9038"/>
                      <a:pt x="374699" y="0"/>
                    </a:cubicBezTo>
                    <a:cubicBezTo>
                      <a:pt x="515597" y="535911"/>
                      <a:pt x="966134" y="667401"/>
                      <a:pt x="966134" y="66740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标题 1">
            <a:extLst>
              <a:ext uri="{FF2B5EF4-FFF2-40B4-BE49-F238E27FC236}">
                <a16:creationId xmlns:a16="http://schemas.microsoft.com/office/drawing/2014/main" id="{B1BF62D3-709A-B8F6-0130-8F46E41721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774" y="210301"/>
            <a:ext cx="10858500" cy="900112"/>
          </a:xfrm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hlinkClick r:id="rId2" action="ppaction://hlinksldjump"/>
              </a:rPr>
              <a:t>方案</a:t>
            </a:r>
            <a:r>
              <a:rPr lang="en-US" altLang="zh-CN" sz="3200" dirty="0">
                <a:hlinkClick r:id="rId2" action="ppaction://hlinksldjump"/>
              </a:rPr>
              <a:t>1</a:t>
            </a:r>
            <a:endParaRPr lang="en-US" sz="3200" dirty="0"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942633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4F050-792F-5D2D-C71E-949C153E3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8ACFE2C-B169-CC8E-9F38-8BDF81EC0148}"/>
              </a:ext>
            </a:extLst>
          </p:cNvPr>
          <p:cNvGrpSpPr/>
          <p:nvPr/>
        </p:nvGrpSpPr>
        <p:grpSpPr>
          <a:xfrm>
            <a:off x="8094157" y="4219125"/>
            <a:ext cx="677462" cy="845407"/>
            <a:chOff x="7801394" y="1599760"/>
            <a:chExt cx="654988" cy="655272"/>
          </a:xfrm>
        </p:grpSpPr>
        <p:sp>
          <p:nvSpPr>
            <p:cNvPr id="3" name="îṣ1îḋe">
              <a:extLst>
                <a:ext uri="{FF2B5EF4-FFF2-40B4-BE49-F238E27FC236}">
                  <a16:creationId xmlns:a16="http://schemas.microsoft.com/office/drawing/2014/main" id="{095E90A0-8895-7116-028D-F110A12AA14F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ṣḻiďê">
              <a:extLst>
                <a:ext uri="{FF2B5EF4-FFF2-40B4-BE49-F238E27FC236}">
                  <a16:creationId xmlns:a16="http://schemas.microsoft.com/office/drawing/2014/main" id="{1283BAC8-654B-A0A2-4548-2D5DA46BA297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9" name="išlíḍé">
              <a:extLst>
                <a:ext uri="{FF2B5EF4-FFF2-40B4-BE49-F238E27FC236}">
                  <a16:creationId xmlns:a16="http://schemas.microsoft.com/office/drawing/2014/main" id="{B9B35BF2-2B43-1149-1818-6F101B6AF685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6DFB511-D579-EB2B-7678-091C45971CBF}"/>
              </a:ext>
            </a:extLst>
          </p:cNvPr>
          <p:cNvGrpSpPr/>
          <p:nvPr/>
        </p:nvGrpSpPr>
        <p:grpSpPr>
          <a:xfrm>
            <a:off x="8845156" y="4232125"/>
            <a:ext cx="677462" cy="845407"/>
            <a:chOff x="7801394" y="1599760"/>
            <a:chExt cx="654988" cy="655272"/>
          </a:xfrm>
        </p:grpSpPr>
        <p:sp>
          <p:nvSpPr>
            <p:cNvPr id="42" name="îṣ1îḋe">
              <a:extLst>
                <a:ext uri="{FF2B5EF4-FFF2-40B4-BE49-F238E27FC236}">
                  <a16:creationId xmlns:a16="http://schemas.microsoft.com/office/drawing/2014/main" id="{48A77E55-939B-6975-1022-7AFC4BA8614C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ṣḻiďê">
              <a:extLst>
                <a:ext uri="{FF2B5EF4-FFF2-40B4-BE49-F238E27FC236}">
                  <a16:creationId xmlns:a16="http://schemas.microsoft.com/office/drawing/2014/main" id="{65FD996F-D672-038E-5E87-96DC0C85C749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5" name="išlíḍé">
              <a:extLst>
                <a:ext uri="{FF2B5EF4-FFF2-40B4-BE49-F238E27FC236}">
                  <a16:creationId xmlns:a16="http://schemas.microsoft.com/office/drawing/2014/main" id="{83347D50-6F57-6733-1CDA-49969C417AAE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A0FB904-1851-A030-2FA3-20EA2CEB0295}"/>
              </a:ext>
            </a:extLst>
          </p:cNvPr>
          <p:cNvGrpSpPr/>
          <p:nvPr/>
        </p:nvGrpSpPr>
        <p:grpSpPr>
          <a:xfrm>
            <a:off x="9649109" y="4446268"/>
            <a:ext cx="455193" cy="546724"/>
            <a:chOff x="7801394" y="1599760"/>
            <a:chExt cx="654988" cy="655272"/>
          </a:xfrm>
        </p:grpSpPr>
        <p:sp>
          <p:nvSpPr>
            <p:cNvPr id="49" name="îṣ1îḋe">
              <a:extLst>
                <a:ext uri="{FF2B5EF4-FFF2-40B4-BE49-F238E27FC236}">
                  <a16:creationId xmlns:a16="http://schemas.microsoft.com/office/drawing/2014/main" id="{82228199-1A7F-4341-368F-D1CA546C0A41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ṣḻiďê">
              <a:extLst>
                <a:ext uri="{FF2B5EF4-FFF2-40B4-BE49-F238E27FC236}">
                  <a16:creationId xmlns:a16="http://schemas.microsoft.com/office/drawing/2014/main" id="{77A96064-105F-C0CC-A55A-86E303356E09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1" name="išlíḍé">
              <a:extLst>
                <a:ext uri="{FF2B5EF4-FFF2-40B4-BE49-F238E27FC236}">
                  <a16:creationId xmlns:a16="http://schemas.microsoft.com/office/drawing/2014/main" id="{0AB13895-3B8C-C688-A632-6B138FC16AFF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5D5B169-328A-CE49-6107-CF8D0C86F880}"/>
              </a:ext>
            </a:extLst>
          </p:cNvPr>
          <p:cNvGrpSpPr/>
          <p:nvPr/>
        </p:nvGrpSpPr>
        <p:grpSpPr>
          <a:xfrm rot="868471">
            <a:off x="3291742" y="2102305"/>
            <a:ext cx="6225392" cy="1079632"/>
            <a:chOff x="2060943" y="1299010"/>
            <a:chExt cx="6234469" cy="118609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BFD5D58-C276-39E1-74AC-80441C1B27BE}"/>
                </a:ext>
              </a:extLst>
            </p:cNvPr>
            <p:cNvSpPr/>
            <p:nvPr/>
          </p:nvSpPr>
          <p:spPr>
            <a:xfrm rot="292374">
              <a:off x="2060943" y="1299010"/>
              <a:ext cx="3020995" cy="1186096"/>
            </a:xfrm>
            <a:custGeom>
              <a:avLst/>
              <a:gdLst>
                <a:gd name="connsiteX0" fmla="*/ 1920131 w 1934673"/>
                <a:gd name="connsiteY0" fmla="*/ 0 h 1084550"/>
                <a:gd name="connsiteX1" fmla="*/ 1934674 w 1934673"/>
                <a:gd name="connsiteY1" fmla="*/ 148130 h 1084550"/>
                <a:gd name="connsiteX2" fmla="*/ 1836063 w 1934673"/>
                <a:gd name="connsiteY2" fmla="*/ 155937 h 1084550"/>
                <a:gd name="connsiteX3" fmla="*/ 1274223 w 1934673"/>
                <a:gd name="connsiteY3" fmla="*/ 197471 h 1084550"/>
                <a:gd name="connsiteX4" fmla="*/ 613176 w 1934673"/>
                <a:gd name="connsiteY4" fmla="*/ 240689 h 1084550"/>
                <a:gd name="connsiteX5" fmla="*/ 449562 w 1934673"/>
                <a:gd name="connsiteY5" fmla="*/ 251319 h 1084550"/>
                <a:gd name="connsiteX6" fmla="*/ 351047 w 1934673"/>
                <a:gd name="connsiteY6" fmla="*/ 317979 h 1084550"/>
                <a:gd name="connsiteX7" fmla="*/ 341501 w 1934673"/>
                <a:gd name="connsiteY7" fmla="*/ 347570 h 1084550"/>
                <a:gd name="connsiteX8" fmla="*/ 340687 w 1934673"/>
                <a:gd name="connsiteY8" fmla="*/ 351581 h 1084550"/>
                <a:gd name="connsiteX9" fmla="*/ 340027 w 1934673"/>
                <a:gd name="connsiteY9" fmla="*/ 357154 h 1084550"/>
                <a:gd name="connsiteX10" fmla="*/ 338583 w 1934673"/>
                <a:gd name="connsiteY10" fmla="*/ 368316 h 1084550"/>
                <a:gd name="connsiteX11" fmla="*/ 335673 w 1934673"/>
                <a:gd name="connsiteY11" fmla="*/ 390373 h 1084550"/>
                <a:gd name="connsiteX12" fmla="*/ 323959 w 1934673"/>
                <a:gd name="connsiteY12" fmla="*/ 479140 h 1084550"/>
                <a:gd name="connsiteX13" fmla="*/ 300131 w 1934673"/>
                <a:gd name="connsiteY13" fmla="*/ 656314 h 1084550"/>
                <a:gd name="connsiteX14" fmla="*/ 275449 w 1934673"/>
                <a:gd name="connsiteY14" fmla="*/ 833430 h 1084550"/>
                <a:gd name="connsiteX15" fmla="*/ 262977 w 1934673"/>
                <a:gd name="connsiteY15" fmla="*/ 921870 h 1084550"/>
                <a:gd name="connsiteX16" fmla="*/ 256686 w 1934673"/>
                <a:gd name="connsiteY16" fmla="*/ 966159 h 1084550"/>
                <a:gd name="connsiteX17" fmla="*/ 251911 w 1934673"/>
                <a:gd name="connsiteY17" fmla="*/ 991399 h 1084550"/>
                <a:gd name="connsiteX18" fmla="*/ 242155 w 1934673"/>
                <a:gd name="connsiteY18" fmla="*/ 1016408 h 1084550"/>
                <a:gd name="connsiteX19" fmla="*/ 217684 w 1934673"/>
                <a:gd name="connsiteY19" fmla="*/ 1049119 h 1084550"/>
                <a:gd name="connsiteX20" fmla="*/ 168002 w 1934673"/>
                <a:gd name="connsiteY20" fmla="*/ 1078739 h 1084550"/>
                <a:gd name="connsiteX21" fmla="*/ 76160 w 1934673"/>
                <a:gd name="connsiteY21" fmla="*/ 1072960 h 1084550"/>
                <a:gd name="connsiteX22" fmla="*/ 10520 w 1934673"/>
                <a:gd name="connsiteY22" fmla="*/ 1004103 h 1084550"/>
                <a:gd name="connsiteX23" fmla="*/ 6707 w 1934673"/>
                <a:gd name="connsiteY23" fmla="*/ 992344 h 1084550"/>
                <a:gd name="connsiteX24" fmla="*/ 4174 w 1934673"/>
                <a:gd name="connsiteY24" fmla="*/ 980081 h 1084550"/>
                <a:gd name="connsiteX25" fmla="*/ 2852 w 1934673"/>
                <a:gd name="connsiteY25" fmla="*/ 967843 h 1084550"/>
                <a:gd name="connsiteX26" fmla="*/ 2352 w 1934673"/>
                <a:gd name="connsiteY26" fmla="*/ 956588 h 1084550"/>
                <a:gd name="connsiteX27" fmla="*/ 0 w 1934673"/>
                <a:gd name="connsiteY27" fmla="*/ 911728 h 1084550"/>
                <a:gd name="connsiteX28" fmla="*/ 11990 w 1934673"/>
                <a:gd name="connsiteY28" fmla="*/ 910699 h 1084550"/>
                <a:gd name="connsiteX29" fmla="*/ 18533 w 1934673"/>
                <a:gd name="connsiteY29" fmla="*/ 955198 h 1084550"/>
                <a:gd name="connsiteX30" fmla="*/ 20112 w 1934673"/>
                <a:gd name="connsiteY30" fmla="*/ 966361 h 1084550"/>
                <a:gd name="connsiteX31" fmla="*/ 22186 w 1934673"/>
                <a:gd name="connsiteY31" fmla="*/ 976432 h 1084550"/>
                <a:gd name="connsiteX32" fmla="*/ 25198 w 1934673"/>
                <a:gd name="connsiteY32" fmla="*/ 986158 h 1084550"/>
                <a:gd name="connsiteX33" fmla="*/ 28994 w 1934673"/>
                <a:gd name="connsiteY33" fmla="*/ 995292 h 1084550"/>
                <a:gd name="connsiteX34" fmla="*/ 85252 w 1934673"/>
                <a:gd name="connsiteY34" fmla="*/ 1044986 h 1084550"/>
                <a:gd name="connsiteX35" fmla="*/ 156222 w 1934673"/>
                <a:gd name="connsiteY35" fmla="*/ 1042572 h 1084550"/>
                <a:gd name="connsiteX36" fmla="*/ 205190 w 1934673"/>
                <a:gd name="connsiteY36" fmla="*/ 994616 h 1084550"/>
                <a:gd name="connsiteX37" fmla="*/ 210343 w 1934673"/>
                <a:gd name="connsiteY37" fmla="*/ 978145 h 1084550"/>
                <a:gd name="connsiteX38" fmla="*/ 212363 w 1934673"/>
                <a:gd name="connsiteY38" fmla="*/ 959314 h 1084550"/>
                <a:gd name="connsiteX39" fmla="*/ 215710 w 1934673"/>
                <a:gd name="connsiteY39" fmla="*/ 914621 h 1084550"/>
                <a:gd name="connsiteX40" fmla="*/ 222156 w 1934673"/>
                <a:gd name="connsiteY40" fmla="*/ 825123 h 1084550"/>
                <a:gd name="connsiteX41" fmla="*/ 235297 w 1934673"/>
                <a:gd name="connsiteY41" fmla="*/ 646240 h 1084550"/>
                <a:gd name="connsiteX42" fmla="*/ 249307 w 1934673"/>
                <a:gd name="connsiteY42" fmla="*/ 467541 h 1084550"/>
                <a:gd name="connsiteX43" fmla="*/ 256497 w 1934673"/>
                <a:gd name="connsiteY43" fmla="*/ 378244 h 1084550"/>
                <a:gd name="connsiteX44" fmla="*/ 258412 w 1934673"/>
                <a:gd name="connsiteY44" fmla="*/ 355877 h 1084550"/>
                <a:gd name="connsiteX45" fmla="*/ 259256 w 1934673"/>
                <a:gd name="connsiteY45" fmla="*/ 344769 h 1084550"/>
                <a:gd name="connsiteX46" fmla="*/ 259785 w 1934673"/>
                <a:gd name="connsiteY46" fmla="*/ 339074 h 1084550"/>
                <a:gd name="connsiteX47" fmla="*/ 260558 w 1934673"/>
                <a:gd name="connsiteY47" fmla="*/ 332174 h 1084550"/>
                <a:gd name="connsiteX48" fmla="*/ 275080 w 1934673"/>
                <a:gd name="connsiteY48" fmla="*/ 276932 h 1084550"/>
                <a:gd name="connsiteX49" fmla="*/ 436573 w 1934673"/>
                <a:gd name="connsiteY49" fmla="*/ 152317 h 1084550"/>
                <a:gd name="connsiteX50" fmla="*/ 602698 w 1934673"/>
                <a:gd name="connsiteY50" fmla="*/ 133981 h 1084550"/>
                <a:gd name="connsiteX51" fmla="*/ 1261125 w 1934673"/>
                <a:gd name="connsiteY51" fmla="*/ 64057 h 1084550"/>
                <a:gd name="connsiteX52" fmla="*/ 1920131 w 1934673"/>
                <a:gd name="connsiteY52" fmla="*/ 0 h 108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34673" h="1084550">
                  <a:moveTo>
                    <a:pt x="1920131" y="0"/>
                  </a:moveTo>
                  <a:lnTo>
                    <a:pt x="1934674" y="148130"/>
                  </a:lnTo>
                  <a:cubicBezTo>
                    <a:pt x="1901812" y="150822"/>
                    <a:pt x="1868950" y="153509"/>
                    <a:pt x="1836063" y="155937"/>
                  </a:cubicBezTo>
                  <a:cubicBezTo>
                    <a:pt x="1648940" y="170950"/>
                    <a:pt x="1461686" y="184658"/>
                    <a:pt x="1274223" y="197471"/>
                  </a:cubicBezTo>
                  <a:cubicBezTo>
                    <a:pt x="1054070" y="213480"/>
                    <a:pt x="833627" y="226495"/>
                    <a:pt x="613176" y="240689"/>
                  </a:cubicBezTo>
                  <a:lnTo>
                    <a:pt x="449562" y="251319"/>
                  </a:lnTo>
                  <a:cubicBezTo>
                    <a:pt x="408440" y="254851"/>
                    <a:pt x="368975" y="280179"/>
                    <a:pt x="351047" y="317979"/>
                  </a:cubicBezTo>
                  <a:cubicBezTo>
                    <a:pt x="346524" y="327303"/>
                    <a:pt x="343022" y="337193"/>
                    <a:pt x="341501" y="347570"/>
                  </a:cubicBezTo>
                  <a:cubicBezTo>
                    <a:pt x="341271" y="348901"/>
                    <a:pt x="340997" y="349846"/>
                    <a:pt x="340687" y="351581"/>
                  </a:cubicBezTo>
                  <a:lnTo>
                    <a:pt x="340027" y="357154"/>
                  </a:lnTo>
                  <a:lnTo>
                    <a:pt x="338583" y="368316"/>
                  </a:lnTo>
                  <a:lnTo>
                    <a:pt x="335673" y="390373"/>
                  </a:lnTo>
                  <a:lnTo>
                    <a:pt x="323959" y="479140"/>
                  </a:lnTo>
                  <a:lnTo>
                    <a:pt x="300131" y="656314"/>
                  </a:lnTo>
                  <a:lnTo>
                    <a:pt x="275449" y="833430"/>
                  </a:lnTo>
                  <a:lnTo>
                    <a:pt x="262977" y="921870"/>
                  </a:lnTo>
                  <a:lnTo>
                    <a:pt x="256686" y="966159"/>
                  </a:lnTo>
                  <a:cubicBezTo>
                    <a:pt x="255766" y="972807"/>
                    <a:pt x="254582" y="982895"/>
                    <a:pt x="251911" y="991399"/>
                  </a:cubicBezTo>
                  <a:cubicBezTo>
                    <a:pt x="249639" y="1000264"/>
                    <a:pt x="246090" y="1008454"/>
                    <a:pt x="242155" y="1016408"/>
                  </a:cubicBezTo>
                  <a:cubicBezTo>
                    <a:pt x="235645" y="1028923"/>
                    <a:pt x="227293" y="1039888"/>
                    <a:pt x="217684" y="1049119"/>
                  </a:cubicBezTo>
                  <a:cubicBezTo>
                    <a:pt x="203338" y="1063095"/>
                    <a:pt x="186069" y="1073115"/>
                    <a:pt x="168002" y="1078739"/>
                  </a:cubicBezTo>
                  <a:cubicBezTo>
                    <a:pt x="137845" y="1088028"/>
                    <a:pt x="105146" y="1086239"/>
                    <a:pt x="76160" y="1072960"/>
                  </a:cubicBezTo>
                  <a:cubicBezTo>
                    <a:pt x="47447" y="1060055"/>
                    <a:pt x="22539" y="1035390"/>
                    <a:pt x="10520" y="1004103"/>
                  </a:cubicBezTo>
                  <a:lnTo>
                    <a:pt x="6707" y="992344"/>
                  </a:lnTo>
                  <a:cubicBezTo>
                    <a:pt x="5817" y="988216"/>
                    <a:pt x="4943" y="984218"/>
                    <a:pt x="4174" y="980081"/>
                  </a:cubicBezTo>
                  <a:lnTo>
                    <a:pt x="2852" y="967843"/>
                  </a:lnTo>
                  <a:lnTo>
                    <a:pt x="2352" y="956588"/>
                  </a:lnTo>
                  <a:lnTo>
                    <a:pt x="0" y="911728"/>
                  </a:lnTo>
                  <a:lnTo>
                    <a:pt x="11990" y="910699"/>
                  </a:lnTo>
                  <a:lnTo>
                    <a:pt x="18533" y="955198"/>
                  </a:lnTo>
                  <a:lnTo>
                    <a:pt x="20112" y="966361"/>
                  </a:lnTo>
                  <a:lnTo>
                    <a:pt x="22186" y="976432"/>
                  </a:lnTo>
                  <a:lnTo>
                    <a:pt x="25198" y="986158"/>
                  </a:lnTo>
                  <a:lnTo>
                    <a:pt x="28994" y="995292"/>
                  </a:lnTo>
                  <a:cubicBezTo>
                    <a:pt x="40669" y="1019385"/>
                    <a:pt x="61852" y="1036877"/>
                    <a:pt x="85252" y="1044986"/>
                  </a:cubicBezTo>
                  <a:cubicBezTo>
                    <a:pt x="108657" y="1053092"/>
                    <a:pt x="134283" y="1051811"/>
                    <a:pt x="156222" y="1042572"/>
                  </a:cubicBezTo>
                  <a:cubicBezTo>
                    <a:pt x="177913" y="1033219"/>
                    <a:pt x="196156" y="1015887"/>
                    <a:pt x="205190" y="994616"/>
                  </a:cubicBezTo>
                  <a:cubicBezTo>
                    <a:pt x="207449" y="989299"/>
                    <a:pt x="209322" y="983751"/>
                    <a:pt x="210343" y="978145"/>
                  </a:cubicBezTo>
                  <a:cubicBezTo>
                    <a:pt x="211590" y="972387"/>
                    <a:pt x="211716" y="967516"/>
                    <a:pt x="212363" y="959314"/>
                  </a:cubicBezTo>
                  <a:lnTo>
                    <a:pt x="215710" y="914621"/>
                  </a:lnTo>
                  <a:lnTo>
                    <a:pt x="222156" y="825123"/>
                  </a:lnTo>
                  <a:lnTo>
                    <a:pt x="235297" y="646240"/>
                  </a:lnTo>
                  <a:lnTo>
                    <a:pt x="249307" y="467541"/>
                  </a:lnTo>
                  <a:lnTo>
                    <a:pt x="256497" y="378244"/>
                  </a:lnTo>
                  <a:lnTo>
                    <a:pt x="258412" y="355877"/>
                  </a:lnTo>
                  <a:lnTo>
                    <a:pt x="259256" y="344769"/>
                  </a:lnTo>
                  <a:lnTo>
                    <a:pt x="259785" y="339074"/>
                  </a:lnTo>
                  <a:lnTo>
                    <a:pt x="260558" y="332174"/>
                  </a:lnTo>
                  <a:cubicBezTo>
                    <a:pt x="262658" y="312944"/>
                    <a:pt x="267836" y="294239"/>
                    <a:pt x="275080" y="276932"/>
                  </a:cubicBezTo>
                  <a:cubicBezTo>
                    <a:pt x="304566" y="206609"/>
                    <a:pt x="368555" y="161438"/>
                    <a:pt x="436573" y="152317"/>
                  </a:cubicBezTo>
                  <a:lnTo>
                    <a:pt x="602698" y="133981"/>
                  </a:lnTo>
                  <a:cubicBezTo>
                    <a:pt x="822225" y="110404"/>
                    <a:pt x="1041521" y="85669"/>
                    <a:pt x="1261125" y="64057"/>
                  </a:cubicBezTo>
                  <a:cubicBezTo>
                    <a:pt x="1480749" y="41400"/>
                    <a:pt x="1700352" y="19789"/>
                    <a:pt x="1920131" y="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0977C5F-ABEF-9E1F-6942-74D69FB31226}"/>
                </a:ext>
              </a:extLst>
            </p:cNvPr>
            <p:cNvSpPr/>
            <p:nvPr/>
          </p:nvSpPr>
          <p:spPr>
            <a:xfrm rot="292374">
              <a:off x="5055587" y="1472246"/>
              <a:ext cx="3239825" cy="947516"/>
            </a:xfrm>
            <a:custGeom>
              <a:avLst/>
              <a:gdLst>
                <a:gd name="connsiteX0" fmla="*/ 0 w 2074814"/>
                <a:gd name="connsiteY0" fmla="*/ 102940 h 866395"/>
                <a:gd name="connsiteX1" fmla="*/ 14548 w 2074814"/>
                <a:gd name="connsiteY1" fmla="*/ 251070 h 866395"/>
                <a:gd name="connsiteX2" fmla="*/ 113029 w 2074814"/>
                <a:gd name="connsiteY2" fmla="*/ 241957 h 866395"/>
                <a:gd name="connsiteX3" fmla="*/ 673563 w 2074814"/>
                <a:gd name="connsiteY3" fmla="*/ 187135 h 866395"/>
                <a:gd name="connsiteX4" fmla="*/ 1331977 w 2074814"/>
                <a:gd name="connsiteY4" fmla="*/ 117076 h 866395"/>
                <a:gd name="connsiteX5" fmla="*/ 1494927 w 2074814"/>
                <a:gd name="connsiteY5" fmla="*/ 99673 h 866395"/>
                <a:gd name="connsiteX6" fmla="*/ 1604776 w 2074814"/>
                <a:gd name="connsiteY6" fmla="*/ 148443 h 866395"/>
                <a:gd name="connsiteX7" fmla="*/ 1619925 w 2074814"/>
                <a:gd name="connsiteY7" fmla="*/ 175917 h 866395"/>
                <a:gd name="connsiteX8" fmla="*/ 1621508 w 2074814"/>
                <a:gd name="connsiteY8" fmla="*/ 179722 h 866395"/>
                <a:gd name="connsiteX9" fmla="*/ 1623246 w 2074814"/>
                <a:gd name="connsiteY9" fmla="*/ 185090 h 866395"/>
                <a:gd name="connsiteX10" fmla="*/ 1626837 w 2074814"/>
                <a:gd name="connsiteY10" fmla="*/ 195820 h 866395"/>
                <a:gd name="connsiteX11" fmla="*/ 1633998 w 2074814"/>
                <a:gd name="connsiteY11" fmla="*/ 217015 h 866395"/>
                <a:gd name="connsiteX12" fmla="*/ 1662803 w 2074814"/>
                <a:gd name="connsiteY12" fmla="*/ 302301 h 866395"/>
                <a:gd name="connsiteX13" fmla="*/ 1720737 w 2074814"/>
                <a:gd name="connsiteY13" fmla="*/ 472458 h 866395"/>
                <a:gd name="connsiteX14" fmla="*/ 1779494 w 2074814"/>
                <a:gd name="connsiteY14" fmla="*/ 642413 h 866395"/>
                <a:gd name="connsiteX15" fmla="*/ 1808980 w 2074814"/>
                <a:gd name="connsiteY15" fmla="*/ 727249 h 866395"/>
                <a:gd name="connsiteX16" fmla="*/ 1823787 w 2074814"/>
                <a:gd name="connsiteY16" fmla="*/ 769729 h 866395"/>
                <a:gd name="connsiteX17" fmla="*/ 1833400 w 2074814"/>
                <a:gd name="connsiteY17" fmla="*/ 793734 h 866395"/>
                <a:gd name="connsiteX18" fmla="*/ 1847864 w 2074814"/>
                <a:gd name="connsiteY18" fmla="*/ 816668 h 866395"/>
                <a:gd name="connsiteX19" fmla="*/ 1878299 w 2074814"/>
                <a:gd name="connsiteY19" fmla="*/ 844667 h 866395"/>
                <a:gd name="connsiteX20" fmla="*/ 1932919 w 2074814"/>
                <a:gd name="connsiteY20" fmla="*/ 865333 h 866395"/>
                <a:gd name="connsiteX21" fmla="*/ 2022102 w 2074814"/>
                <a:gd name="connsiteY21" fmla="*/ 844016 h 866395"/>
                <a:gd name="connsiteX22" fmla="*/ 2073233 w 2074814"/>
                <a:gd name="connsiteY22" fmla="*/ 765134 h 866395"/>
                <a:gd name="connsiteX23" fmla="*/ 2074694 w 2074814"/>
                <a:gd name="connsiteY23" fmla="*/ 752922 h 866395"/>
                <a:gd name="connsiteX24" fmla="*/ 2074800 w 2074814"/>
                <a:gd name="connsiteY24" fmla="*/ 740432 h 866395"/>
                <a:gd name="connsiteX25" fmla="*/ 2073716 w 2074814"/>
                <a:gd name="connsiteY25" fmla="*/ 728178 h 866395"/>
                <a:gd name="connsiteX26" fmla="*/ 2072015 w 2074814"/>
                <a:gd name="connsiteY26" fmla="*/ 717023 h 866395"/>
                <a:gd name="connsiteX27" fmla="*/ 2065590 w 2074814"/>
                <a:gd name="connsiteY27" fmla="*/ 672511 h 866395"/>
                <a:gd name="connsiteX28" fmla="*/ 2053599 w 2074814"/>
                <a:gd name="connsiteY28" fmla="*/ 673540 h 866395"/>
                <a:gd name="connsiteX29" fmla="*/ 2055829 w 2074814"/>
                <a:gd name="connsiteY29" fmla="*/ 718413 h 866395"/>
                <a:gd name="connsiteX30" fmla="*/ 2056451 w 2074814"/>
                <a:gd name="connsiteY30" fmla="*/ 729660 h 866395"/>
                <a:gd name="connsiteX31" fmla="*/ 2056371 w 2074814"/>
                <a:gd name="connsiteY31" fmla="*/ 739916 h 866395"/>
                <a:gd name="connsiteX32" fmla="*/ 2055304 w 2074814"/>
                <a:gd name="connsiteY32" fmla="*/ 749990 h 866395"/>
                <a:gd name="connsiteX33" fmla="*/ 2053348 w 2074814"/>
                <a:gd name="connsiteY33" fmla="*/ 759620 h 866395"/>
                <a:gd name="connsiteX34" fmla="*/ 2007706 w 2074814"/>
                <a:gd name="connsiteY34" fmla="*/ 818062 h 866395"/>
                <a:gd name="connsiteX35" fmla="*/ 1937450 w 2074814"/>
                <a:gd name="connsiteY35" fmla="*/ 827772 h 866395"/>
                <a:gd name="connsiteX36" fmla="*/ 1879962 w 2074814"/>
                <a:gd name="connsiteY36" fmla="*/ 788959 h 866395"/>
                <a:gd name="connsiteX37" fmla="*/ 1871684 w 2074814"/>
                <a:gd name="connsiteY37" fmla="*/ 773639 h 866395"/>
                <a:gd name="connsiteX38" fmla="*/ 1866031 w 2074814"/>
                <a:gd name="connsiteY38" fmla="*/ 755467 h 866395"/>
                <a:gd name="connsiteX39" fmla="*/ 1854037 w 2074814"/>
                <a:gd name="connsiteY39" fmla="*/ 712093 h 866395"/>
                <a:gd name="connsiteX40" fmla="*/ 1830271 w 2074814"/>
                <a:gd name="connsiteY40" fmla="*/ 625190 h 866395"/>
                <a:gd name="connsiteX41" fmla="*/ 1782513 w 2074814"/>
                <a:gd name="connsiteY41" fmla="*/ 451535 h 866395"/>
                <a:gd name="connsiteX42" fmla="*/ 1733940 w 2074814"/>
                <a:gd name="connsiteY42" fmla="*/ 278212 h 866395"/>
                <a:gd name="connsiteX43" fmla="*/ 1709482 w 2074814"/>
                <a:gd name="connsiteY43" fmla="*/ 191632 h 866395"/>
                <a:gd name="connsiteX44" fmla="*/ 1703245 w 2074814"/>
                <a:gd name="connsiteY44" fmla="*/ 169967 h 866395"/>
                <a:gd name="connsiteX45" fmla="*/ 1700251 w 2074814"/>
                <a:gd name="connsiteY45" fmla="*/ 159186 h 866395"/>
                <a:gd name="connsiteX46" fmla="*/ 1698621 w 2074814"/>
                <a:gd name="connsiteY46" fmla="*/ 153676 h 866395"/>
                <a:gd name="connsiteX47" fmla="*/ 1696517 w 2074814"/>
                <a:gd name="connsiteY47" fmla="*/ 147028 h 866395"/>
                <a:gd name="connsiteX48" fmla="*/ 1671479 w 2074814"/>
                <a:gd name="connsiteY48" fmla="*/ 95180 h 866395"/>
                <a:gd name="connsiteX49" fmla="*/ 1488421 w 2074814"/>
                <a:gd name="connsiteY49" fmla="*/ 142 h 866395"/>
                <a:gd name="connsiteX50" fmla="*/ 1321503 w 2074814"/>
                <a:gd name="connsiteY50" fmla="*/ 10402 h 866395"/>
                <a:gd name="connsiteX51" fmla="*/ 660468 w 2074814"/>
                <a:gd name="connsiteY51" fmla="*/ 53750 h 866395"/>
                <a:gd name="connsiteX52" fmla="*/ 0 w 2074814"/>
                <a:gd name="connsiteY52" fmla="*/ 102940 h 86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074814" h="866395">
                  <a:moveTo>
                    <a:pt x="0" y="102940"/>
                  </a:moveTo>
                  <a:lnTo>
                    <a:pt x="14548" y="251070"/>
                  </a:lnTo>
                  <a:cubicBezTo>
                    <a:pt x="47381" y="248118"/>
                    <a:pt x="80217" y="245169"/>
                    <a:pt x="113029" y="241957"/>
                  </a:cubicBezTo>
                  <a:cubicBezTo>
                    <a:pt x="299951" y="224860"/>
                    <a:pt x="486742" y="206457"/>
                    <a:pt x="673563" y="187135"/>
                  </a:cubicBezTo>
                  <a:cubicBezTo>
                    <a:pt x="893153" y="165393"/>
                    <a:pt x="1112445" y="140653"/>
                    <a:pt x="1331977" y="117076"/>
                  </a:cubicBezTo>
                  <a:lnTo>
                    <a:pt x="1494927" y="99673"/>
                  </a:lnTo>
                  <a:cubicBezTo>
                    <a:pt x="1536050" y="96141"/>
                    <a:pt x="1579784" y="114330"/>
                    <a:pt x="1604776" y="148443"/>
                  </a:cubicBezTo>
                  <a:cubicBezTo>
                    <a:pt x="1611042" y="156838"/>
                    <a:pt x="1616410" y="165968"/>
                    <a:pt x="1619925" y="175917"/>
                  </a:cubicBezTo>
                  <a:cubicBezTo>
                    <a:pt x="1620412" y="177190"/>
                    <a:pt x="1620861" y="178072"/>
                    <a:pt x="1621508" y="179722"/>
                  </a:cubicBezTo>
                  <a:lnTo>
                    <a:pt x="1623246" y="185090"/>
                  </a:lnTo>
                  <a:lnTo>
                    <a:pt x="1626837" y="195820"/>
                  </a:lnTo>
                  <a:lnTo>
                    <a:pt x="1633998" y="217015"/>
                  </a:lnTo>
                  <a:lnTo>
                    <a:pt x="1662803" y="302301"/>
                  </a:lnTo>
                  <a:lnTo>
                    <a:pt x="1720737" y="472458"/>
                  </a:lnTo>
                  <a:lnTo>
                    <a:pt x="1779494" y="642413"/>
                  </a:lnTo>
                  <a:lnTo>
                    <a:pt x="1808980" y="727249"/>
                  </a:lnTo>
                  <a:lnTo>
                    <a:pt x="1823787" y="769729"/>
                  </a:lnTo>
                  <a:cubicBezTo>
                    <a:pt x="1825988" y="776108"/>
                    <a:pt x="1829116" y="785826"/>
                    <a:pt x="1833400" y="793734"/>
                  </a:cubicBezTo>
                  <a:cubicBezTo>
                    <a:pt x="1837360" y="802066"/>
                    <a:pt x="1842446" y="809512"/>
                    <a:pt x="1847864" y="816668"/>
                  </a:cubicBezTo>
                  <a:cubicBezTo>
                    <a:pt x="1856700" y="827864"/>
                    <a:pt x="1867048" y="837225"/>
                    <a:pt x="1878299" y="844667"/>
                  </a:cubicBezTo>
                  <a:cubicBezTo>
                    <a:pt x="1895122" y="855968"/>
                    <a:pt x="1914059" y="862881"/>
                    <a:pt x="1932919" y="865333"/>
                  </a:cubicBezTo>
                  <a:cubicBezTo>
                    <a:pt x="1964383" y="869331"/>
                    <a:pt x="1996182" y="862003"/>
                    <a:pt x="2022102" y="844016"/>
                  </a:cubicBezTo>
                  <a:cubicBezTo>
                    <a:pt x="2047821" y="826436"/>
                    <a:pt x="2067509" y="797942"/>
                    <a:pt x="2073233" y="765134"/>
                  </a:cubicBezTo>
                  <a:lnTo>
                    <a:pt x="2074694" y="752922"/>
                  </a:lnTo>
                  <a:cubicBezTo>
                    <a:pt x="2074766" y="748710"/>
                    <a:pt x="2074850" y="744632"/>
                    <a:pt x="2074800" y="740432"/>
                  </a:cubicBezTo>
                  <a:lnTo>
                    <a:pt x="2073716" y="728178"/>
                  </a:lnTo>
                  <a:lnTo>
                    <a:pt x="2072015" y="717023"/>
                  </a:lnTo>
                  <a:lnTo>
                    <a:pt x="2065590" y="672511"/>
                  </a:lnTo>
                  <a:lnTo>
                    <a:pt x="2053599" y="673540"/>
                  </a:lnTo>
                  <a:lnTo>
                    <a:pt x="2055829" y="718413"/>
                  </a:lnTo>
                  <a:lnTo>
                    <a:pt x="2056451" y="729660"/>
                  </a:lnTo>
                  <a:lnTo>
                    <a:pt x="2056371" y="739916"/>
                  </a:lnTo>
                  <a:lnTo>
                    <a:pt x="2055304" y="749990"/>
                  </a:lnTo>
                  <a:lnTo>
                    <a:pt x="2053348" y="759620"/>
                  </a:lnTo>
                  <a:cubicBezTo>
                    <a:pt x="2046561" y="785297"/>
                    <a:pt x="2029137" y="806106"/>
                    <a:pt x="2007706" y="818062"/>
                  </a:cubicBezTo>
                  <a:cubicBezTo>
                    <a:pt x="1986271" y="830019"/>
                    <a:pt x="1960826" y="833122"/>
                    <a:pt x="1937450" y="827772"/>
                  </a:cubicBezTo>
                  <a:cubicBezTo>
                    <a:pt x="1914302" y="822270"/>
                    <a:pt x="1892989" y="808336"/>
                    <a:pt x="1879962" y="788959"/>
                  </a:cubicBezTo>
                  <a:cubicBezTo>
                    <a:pt x="1876703" y="784112"/>
                    <a:pt x="1873784" y="778981"/>
                    <a:pt x="1871684" y="773639"/>
                  </a:cubicBezTo>
                  <a:cubicBezTo>
                    <a:pt x="1869336" y="768192"/>
                    <a:pt x="1868266" y="763421"/>
                    <a:pt x="1866031" y="755467"/>
                  </a:cubicBezTo>
                  <a:lnTo>
                    <a:pt x="1854037" y="712093"/>
                  </a:lnTo>
                  <a:lnTo>
                    <a:pt x="1830271" y="625190"/>
                  </a:lnTo>
                  <a:lnTo>
                    <a:pt x="1782513" y="451535"/>
                  </a:lnTo>
                  <a:lnTo>
                    <a:pt x="1733940" y="278212"/>
                  </a:lnTo>
                  <a:lnTo>
                    <a:pt x="1709482" y="191632"/>
                  </a:lnTo>
                  <a:lnTo>
                    <a:pt x="1703245" y="169967"/>
                  </a:lnTo>
                  <a:lnTo>
                    <a:pt x="1700251" y="159186"/>
                  </a:lnTo>
                  <a:lnTo>
                    <a:pt x="1698621" y="153676"/>
                  </a:lnTo>
                  <a:lnTo>
                    <a:pt x="1696517" y="147028"/>
                  </a:lnTo>
                  <a:cubicBezTo>
                    <a:pt x="1690705" y="128474"/>
                    <a:pt x="1681974" y="110966"/>
                    <a:pt x="1671479" y="95180"/>
                  </a:cubicBezTo>
                  <a:cubicBezTo>
                    <a:pt x="1628794" y="31051"/>
                    <a:pt x="1557073" y="-2470"/>
                    <a:pt x="1488421" y="142"/>
                  </a:cubicBezTo>
                  <a:lnTo>
                    <a:pt x="1321503" y="10402"/>
                  </a:lnTo>
                  <a:cubicBezTo>
                    <a:pt x="1101052" y="24596"/>
                    <a:pt x="880604" y="37611"/>
                    <a:pt x="660468" y="53750"/>
                  </a:cubicBezTo>
                  <a:cubicBezTo>
                    <a:pt x="440101" y="68835"/>
                    <a:pt x="219960" y="84979"/>
                    <a:pt x="0" y="10294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21" name="图形 2">
            <a:extLst>
              <a:ext uri="{FF2B5EF4-FFF2-40B4-BE49-F238E27FC236}">
                <a16:creationId xmlns:a16="http://schemas.microsoft.com/office/drawing/2014/main" id="{06033570-05BA-FDAC-064E-1A5D84748408}"/>
              </a:ext>
            </a:extLst>
          </p:cNvPr>
          <p:cNvGrpSpPr/>
          <p:nvPr/>
        </p:nvGrpSpPr>
        <p:grpSpPr>
          <a:xfrm>
            <a:off x="5577133" y="1907628"/>
            <a:ext cx="690336" cy="740519"/>
            <a:chOff x="5664576" y="2221601"/>
            <a:chExt cx="631234" cy="67712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2FEB79B-BB87-2527-79A1-EE1D4F6DB73E}"/>
                </a:ext>
              </a:extLst>
            </p:cNvPr>
            <p:cNvSpPr/>
            <p:nvPr/>
          </p:nvSpPr>
          <p:spPr>
            <a:xfrm rot="-3950034">
              <a:off x="5709919" y="2335501"/>
              <a:ext cx="540548" cy="449320"/>
            </a:xfrm>
            <a:custGeom>
              <a:avLst/>
              <a:gdLst>
                <a:gd name="connsiteX0" fmla="*/ 540549 w 540548"/>
                <a:gd name="connsiteY0" fmla="*/ 224660 h 449320"/>
                <a:gd name="connsiteX1" fmla="*/ 270274 w 540548"/>
                <a:gd name="connsiteY1" fmla="*/ 449320 h 449320"/>
                <a:gd name="connsiteX2" fmla="*/ 0 w 540548"/>
                <a:gd name="connsiteY2" fmla="*/ 224660 h 449320"/>
                <a:gd name="connsiteX3" fmla="*/ 270274 w 540548"/>
                <a:gd name="connsiteY3" fmla="*/ 0 h 449320"/>
                <a:gd name="connsiteX4" fmla="*/ 540549 w 540548"/>
                <a:gd name="connsiteY4" fmla="*/ 224660 h 44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548" h="449320">
                  <a:moveTo>
                    <a:pt x="540549" y="224660"/>
                  </a:moveTo>
                  <a:cubicBezTo>
                    <a:pt x="540549" y="348737"/>
                    <a:pt x="419543" y="449320"/>
                    <a:pt x="270274" y="449320"/>
                  </a:cubicBezTo>
                  <a:cubicBezTo>
                    <a:pt x="121006" y="449320"/>
                    <a:pt x="0" y="348736"/>
                    <a:pt x="0" y="224660"/>
                  </a:cubicBezTo>
                  <a:cubicBezTo>
                    <a:pt x="0" y="100584"/>
                    <a:pt x="121006" y="0"/>
                    <a:pt x="270274" y="0"/>
                  </a:cubicBezTo>
                  <a:cubicBezTo>
                    <a:pt x="419543" y="0"/>
                    <a:pt x="540549" y="100584"/>
                    <a:pt x="540549" y="22466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7D2C680-2ECB-5200-AE41-E81314CC04E5}"/>
                </a:ext>
              </a:extLst>
            </p:cNvPr>
            <p:cNvSpPr/>
            <p:nvPr/>
          </p:nvSpPr>
          <p:spPr>
            <a:xfrm>
              <a:off x="5752471" y="2387163"/>
              <a:ext cx="460637" cy="436483"/>
            </a:xfrm>
            <a:custGeom>
              <a:avLst/>
              <a:gdLst>
                <a:gd name="connsiteX0" fmla="*/ 443234 w 460637"/>
                <a:gd name="connsiteY0" fmla="*/ 238527 h 436483"/>
                <a:gd name="connsiteX1" fmla="*/ 139411 w 460637"/>
                <a:gd name="connsiteY1" fmla="*/ 428211 h 436483"/>
                <a:gd name="connsiteX2" fmla="*/ 0 w 460637"/>
                <a:gd name="connsiteY2" fmla="*/ 264056 h 436483"/>
                <a:gd name="connsiteX3" fmla="*/ 106633 w 460637"/>
                <a:gd name="connsiteY3" fmla="*/ 345836 h 436483"/>
                <a:gd name="connsiteX4" fmla="*/ 410455 w 460637"/>
                <a:gd name="connsiteY4" fmla="*/ 156151 h 436483"/>
                <a:gd name="connsiteX5" fmla="*/ 422324 w 460637"/>
                <a:gd name="connsiteY5" fmla="*/ 0 h 436483"/>
                <a:gd name="connsiteX6" fmla="*/ 443234 w 460637"/>
                <a:gd name="connsiteY6" fmla="*/ 238527 h 4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37" h="436483">
                  <a:moveTo>
                    <a:pt x="443234" y="238527"/>
                  </a:moveTo>
                  <a:cubicBezTo>
                    <a:pt x="394560" y="379244"/>
                    <a:pt x="258513" y="464236"/>
                    <a:pt x="139411" y="428211"/>
                  </a:cubicBezTo>
                  <a:cubicBezTo>
                    <a:pt x="65661" y="405907"/>
                    <a:pt x="15799" y="342568"/>
                    <a:pt x="0" y="264056"/>
                  </a:cubicBezTo>
                  <a:cubicBezTo>
                    <a:pt x="24967" y="302823"/>
                    <a:pt x="61289" y="332124"/>
                    <a:pt x="106633" y="345836"/>
                  </a:cubicBezTo>
                  <a:cubicBezTo>
                    <a:pt x="225730" y="381856"/>
                    <a:pt x="361731" y="297011"/>
                    <a:pt x="410455" y="156151"/>
                  </a:cubicBezTo>
                  <a:cubicBezTo>
                    <a:pt x="429060" y="102370"/>
                    <a:pt x="432247" y="48388"/>
                    <a:pt x="422324" y="0"/>
                  </a:cubicBezTo>
                  <a:cubicBezTo>
                    <a:pt x="463026" y="62957"/>
                    <a:pt x="473404" y="151300"/>
                    <a:pt x="443234" y="238527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C5DA196-FEAD-526C-609D-F2C7855DC90A}"/>
                </a:ext>
              </a:extLst>
            </p:cNvPr>
            <p:cNvSpPr/>
            <p:nvPr/>
          </p:nvSpPr>
          <p:spPr>
            <a:xfrm>
              <a:off x="5849305" y="2330763"/>
              <a:ext cx="166825" cy="138222"/>
            </a:xfrm>
            <a:custGeom>
              <a:avLst/>
              <a:gdLst>
                <a:gd name="connsiteX0" fmla="*/ 102065 w 166825"/>
                <a:gd name="connsiteY0" fmla="*/ 115993 h 138222"/>
                <a:gd name="connsiteX1" fmla="*/ 2131 w 166825"/>
                <a:gd name="connsiteY1" fmla="*/ 119886 h 138222"/>
                <a:gd name="connsiteX2" fmla="*/ 64760 w 166825"/>
                <a:gd name="connsiteY2" fmla="*/ 22228 h 138222"/>
                <a:gd name="connsiteX3" fmla="*/ 164695 w 166825"/>
                <a:gd name="connsiteY3" fmla="*/ 18335 h 138222"/>
                <a:gd name="connsiteX4" fmla="*/ 102065 w 166825"/>
                <a:gd name="connsiteY4" fmla="*/ 115993 h 13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825" h="138222">
                  <a:moveTo>
                    <a:pt x="102065" y="115993"/>
                  </a:moveTo>
                  <a:cubicBezTo>
                    <a:pt x="57175" y="144038"/>
                    <a:pt x="12433" y="145781"/>
                    <a:pt x="2131" y="119886"/>
                  </a:cubicBezTo>
                  <a:cubicBezTo>
                    <a:pt x="-8171" y="93995"/>
                    <a:pt x="19870" y="50273"/>
                    <a:pt x="64760" y="22228"/>
                  </a:cubicBezTo>
                  <a:cubicBezTo>
                    <a:pt x="109650" y="-5813"/>
                    <a:pt x="154393" y="-7560"/>
                    <a:pt x="164695" y="18335"/>
                  </a:cubicBezTo>
                  <a:cubicBezTo>
                    <a:pt x="174996" y="44226"/>
                    <a:pt x="146955" y="87948"/>
                    <a:pt x="102065" y="115993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F7E8DB6D-57CE-0FAE-9716-099DEF71BF64}"/>
              </a:ext>
            </a:extLst>
          </p:cNvPr>
          <p:cNvGrpSpPr/>
          <p:nvPr/>
        </p:nvGrpSpPr>
        <p:grpSpPr>
          <a:xfrm>
            <a:off x="5745227" y="2543016"/>
            <a:ext cx="329610" cy="3067192"/>
            <a:chOff x="5818279" y="2802591"/>
            <a:chExt cx="301391" cy="280459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BD9B6FA-BA29-50A6-A0C2-D09CE860D034}"/>
                </a:ext>
              </a:extLst>
            </p:cNvPr>
            <p:cNvSpPr/>
            <p:nvPr/>
          </p:nvSpPr>
          <p:spPr>
            <a:xfrm>
              <a:off x="5819502" y="2802595"/>
              <a:ext cx="299005" cy="2804594"/>
            </a:xfrm>
            <a:custGeom>
              <a:avLst/>
              <a:gdLst>
                <a:gd name="connsiteX0" fmla="*/ 299005 w 299005"/>
                <a:gd name="connsiteY0" fmla="*/ 2804594 h 2804594"/>
                <a:gd name="connsiteX1" fmla="*/ 0 w 299005"/>
                <a:gd name="connsiteY1" fmla="*/ 2804594 h 2804594"/>
                <a:gd name="connsiteX2" fmla="*/ 58765 w 299005"/>
                <a:gd name="connsiteY2" fmla="*/ 0 h 2804594"/>
                <a:gd name="connsiteX3" fmla="*/ 227087 w 299005"/>
                <a:gd name="connsiteY3" fmla="*/ 0 h 2804594"/>
                <a:gd name="connsiteX4" fmla="*/ 299005 w 299005"/>
                <a:gd name="connsiteY4" fmla="*/ 2804594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05" h="2804594">
                  <a:moveTo>
                    <a:pt x="299005" y="2804594"/>
                  </a:moveTo>
                  <a:lnTo>
                    <a:pt x="0" y="2804594"/>
                  </a:lnTo>
                  <a:cubicBezTo>
                    <a:pt x="61004" y="1983507"/>
                    <a:pt x="67022" y="1033555"/>
                    <a:pt x="58765" y="0"/>
                  </a:cubicBezTo>
                  <a:lnTo>
                    <a:pt x="227087" y="0"/>
                  </a:lnTo>
                  <a:cubicBezTo>
                    <a:pt x="212258" y="1010789"/>
                    <a:pt x="228489" y="1960741"/>
                    <a:pt x="299005" y="2804594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E75CB31-D944-E26C-CA6A-392A0203B9FD}"/>
                </a:ext>
              </a:extLst>
            </p:cNvPr>
            <p:cNvSpPr/>
            <p:nvPr/>
          </p:nvSpPr>
          <p:spPr>
            <a:xfrm>
              <a:off x="5877150" y="2802591"/>
              <a:ext cx="82984" cy="2804594"/>
            </a:xfrm>
            <a:custGeom>
              <a:avLst/>
              <a:gdLst>
                <a:gd name="connsiteX0" fmla="*/ 82985 w 82984"/>
                <a:gd name="connsiteY0" fmla="*/ 0 h 2804594"/>
                <a:gd name="connsiteX1" fmla="*/ 66002 w 82984"/>
                <a:gd name="connsiteY1" fmla="*/ 2804595 h 2804594"/>
                <a:gd name="connsiteX2" fmla="*/ 0 w 82984"/>
                <a:gd name="connsiteY2" fmla="*/ 2804595 h 2804594"/>
                <a:gd name="connsiteX3" fmla="*/ 35260 w 82984"/>
                <a:gd name="connsiteY3" fmla="*/ 0 h 2804594"/>
                <a:gd name="connsiteX4" fmla="*/ 82985 w 82984"/>
                <a:gd name="connsiteY4" fmla="*/ 0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84" h="2804594">
                  <a:moveTo>
                    <a:pt x="82985" y="0"/>
                  </a:moveTo>
                  <a:lnTo>
                    <a:pt x="66002" y="2804595"/>
                  </a:lnTo>
                  <a:lnTo>
                    <a:pt x="0" y="2804595"/>
                  </a:lnTo>
                  <a:cubicBezTo>
                    <a:pt x="62965" y="2120093"/>
                    <a:pt x="41975" y="440894"/>
                    <a:pt x="35260" y="0"/>
                  </a:cubicBezTo>
                  <a:lnTo>
                    <a:pt x="82985" y="0"/>
                  </a:ln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">
              <a:extLst>
                <a:ext uri="{FF2B5EF4-FFF2-40B4-BE49-F238E27FC236}">
                  <a16:creationId xmlns:a16="http://schemas.microsoft.com/office/drawing/2014/main" id="{631ABCDF-B4FD-7983-3552-C042B145723A}"/>
                </a:ext>
              </a:extLst>
            </p:cNvPr>
            <p:cNvGrpSpPr/>
            <p:nvPr/>
          </p:nvGrpSpPr>
          <p:grpSpPr>
            <a:xfrm>
              <a:off x="5818279" y="2802633"/>
              <a:ext cx="301391" cy="2238677"/>
              <a:chOff x="5818279" y="2802633"/>
              <a:chExt cx="301391" cy="2238677"/>
            </a:xfrm>
            <a:solidFill>
              <a:srgbClr val="42669A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61CE9A3-FCD8-1F29-7745-338EE895C3E8}"/>
                  </a:ext>
                </a:extLst>
              </p:cNvPr>
              <p:cNvSpPr/>
              <p:nvPr/>
            </p:nvSpPr>
            <p:spPr>
              <a:xfrm>
                <a:off x="5818279" y="4949728"/>
                <a:ext cx="301391" cy="91581"/>
              </a:xfrm>
              <a:custGeom>
                <a:avLst/>
                <a:gdLst>
                  <a:gd name="connsiteX0" fmla="*/ 254087 w 301391"/>
                  <a:gd name="connsiteY0" fmla="*/ 0 h 91581"/>
                  <a:gd name="connsiteX1" fmla="*/ 47305 w 301391"/>
                  <a:gd name="connsiteY1" fmla="*/ 0 h 91581"/>
                  <a:gd name="connsiteX2" fmla="*/ 47305 w 301391"/>
                  <a:gd name="connsiteY2" fmla="*/ 91581 h 91581"/>
                  <a:gd name="connsiteX3" fmla="*/ 254087 w 301391"/>
                  <a:gd name="connsiteY3" fmla="*/ 91581 h 91581"/>
                  <a:gd name="connsiteX4" fmla="*/ 254087 w 301391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391" h="91581">
                    <a:moveTo>
                      <a:pt x="254087" y="0"/>
                    </a:moveTo>
                    <a:lnTo>
                      <a:pt x="47305" y="0"/>
                    </a:lnTo>
                    <a:cubicBezTo>
                      <a:pt x="-15718" y="0"/>
                      <a:pt x="-15819" y="91581"/>
                      <a:pt x="47305" y="91581"/>
                    </a:cubicBezTo>
                    <a:lnTo>
                      <a:pt x="254087" y="91581"/>
                    </a:lnTo>
                    <a:cubicBezTo>
                      <a:pt x="317107" y="91581"/>
                      <a:pt x="317212" y="0"/>
                      <a:pt x="2540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D0AD006-E59E-62F6-94EF-200105560674}"/>
                  </a:ext>
                </a:extLst>
              </p:cNvPr>
              <p:cNvSpPr/>
              <p:nvPr/>
            </p:nvSpPr>
            <p:spPr>
              <a:xfrm>
                <a:off x="5840838" y="4398984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85AD188B-5513-1DDD-FB64-DF7D66CBC96B}"/>
                  </a:ext>
                </a:extLst>
              </p:cNvPr>
              <p:cNvSpPr/>
              <p:nvPr/>
            </p:nvSpPr>
            <p:spPr>
              <a:xfrm>
                <a:off x="5840838" y="3866866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764E95A-EBB7-D4D8-0C17-F564B597294D}"/>
                  </a:ext>
                </a:extLst>
              </p:cNvPr>
              <p:cNvSpPr/>
              <p:nvPr/>
            </p:nvSpPr>
            <p:spPr>
              <a:xfrm>
                <a:off x="5853211" y="3334751"/>
                <a:ext cx="213852" cy="91581"/>
              </a:xfrm>
              <a:custGeom>
                <a:avLst/>
                <a:gdLst>
                  <a:gd name="connsiteX0" fmla="*/ 180287 w 213852"/>
                  <a:gd name="connsiteY0" fmla="*/ 0 h 91581"/>
                  <a:gd name="connsiteX1" fmla="*/ 33565 w 213852"/>
                  <a:gd name="connsiteY1" fmla="*/ 0 h 91581"/>
                  <a:gd name="connsiteX2" fmla="*/ 33565 w 213852"/>
                  <a:gd name="connsiteY2" fmla="*/ 91581 h 91581"/>
                  <a:gd name="connsiteX3" fmla="*/ 180287 w 213852"/>
                  <a:gd name="connsiteY3" fmla="*/ 91581 h 91581"/>
                  <a:gd name="connsiteX4" fmla="*/ 180287 w 213852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52" h="91581">
                    <a:moveTo>
                      <a:pt x="180287" y="0"/>
                    </a:moveTo>
                    <a:lnTo>
                      <a:pt x="33565" y="0"/>
                    </a:lnTo>
                    <a:cubicBezTo>
                      <a:pt x="-11153" y="0"/>
                      <a:pt x="-11224" y="91581"/>
                      <a:pt x="33565" y="91581"/>
                    </a:cubicBezTo>
                    <a:lnTo>
                      <a:pt x="180287" y="91581"/>
                    </a:lnTo>
                    <a:cubicBezTo>
                      <a:pt x="225005" y="91581"/>
                      <a:pt x="225077" y="0"/>
                      <a:pt x="1802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3905688E-D117-68C8-263D-FF21D137AEFA}"/>
                  </a:ext>
                </a:extLst>
              </p:cNvPr>
              <p:cNvSpPr/>
              <p:nvPr/>
            </p:nvSpPr>
            <p:spPr>
              <a:xfrm>
                <a:off x="5840838" y="2802633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图形 2">
            <a:extLst>
              <a:ext uri="{FF2B5EF4-FFF2-40B4-BE49-F238E27FC236}">
                <a16:creationId xmlns:a16="http://schemas.microsoft.com/office/drawing/2014/main" id="{813CEBF3-5DF1-22C9-D967-D7010DD6B24B}"/>
              </a:ext>
            </a:extLst>
          </p:cNvPr>
          <p:cNvGrpSpPr/>
          <p:nvPr/>
        </p:nvGrpSpPr>
        <p:grpSpPr>
          <a:xfrm>
            <a:off x="4191368" y="5483465"/>
            <a:ext cx="3471969" cy="650635"/>
            <a:chOff x="4397452" y="5491296"/>
            <a:chExt cx="3174720" cy="594932"/>
          </a:xfrm>
        </p:grpSpPr>
        <p:grpSp>
          <p:nvGrpSpPr>
            <p:cNvPr id="24" name="图形 2">
              <a:extLst>
                <a:ext uri="{FF2B5EF4-FFF2-40B4-BE49-F238E27FC236}">
                  <a16:creationId xmlns:a16="http://schemas.microsoft.com/office/drawing/2014/main" id="{E318C592-5974-95F5-8FF7-4D340D108A38}"/>
                </a:ext>
              </a:extLst>
            </p:cNvPr>
            <p:cNvGrpSpPr/>
            <p:nvPr/>
          </p:nvGrpSpPr>
          <p:grpSpPr>
            <a:xfrm>
              <a:off x="4397464" y="5491296"/>
              <a:ext cx="3174707" cy="594928"/>
              <a:chOff x="4397464" y="5491296"/>
              <a:chExt cx="3174707" cy="594928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B72EB10-3EF4-1AB3-04EE-71A3556C343C}"/>
                  </a:ext>
                </a:extLst>
              </p:cNvPr>
              <p:cNvSpPr/>
              <p:nvPr/>
            </p:nvSpPr>
            <p:spPr>
              <a:xfrm>
                <a:off x="5434954" y="5491296"/>
                <a:ext cx="1099875" cy="231786"/>
              </a:xfrm>
              <a:custGeom>
                <a:avLst/>
                <a:gdLst>
                  <a:gd name="connsiteX0" fmla="*/ 1099875 w 1099875"/>
                  <a:gd name="connsiteY0" fmla="*/ 231786 h 231786"/>
                  <a:gd name="connsiteX1" fmla="*/ 0 w 1099875"/>
                  <a:gd name="connsiteY1" fmla="*/ 231786 h 231786"/>
                  <a:gd name="connsiteX2" fmla="*/ 6581 w 1099875"/>
                  <a:gd name="connsiteY2" fmla="*/ 218078 h 231786"/>
                  <a:gd name="connsiteX3" fmla="*/ 508198 w 1099875"/>
                  <a:gd name="connsiteY3" fmla="*/ 697 h 231786"/>
                  <a:gd name="connsiteX4" fmla="*/ 509844 w 1099875"/>
                  <a:gd name="connsiteY4" fmla="*/ 558 h 231786"/>
                  <a:gd name="connsiteX5" fmla="*/ 549938 w 1099875"/>
                  <a:gd name="connsiteY5" fmla="*/ 0 h 231786"/>
                  <a:gd name="connsiteX6" fmla="*/ 1093290 w 1099875"/>
                  <a:gd name="connsiteY6" fmla="*/ 218078 h 231786"/>
                  <a:gd name="connsiteX7" fmla="*/ 1099875 w 1099875"/>
                  <a:gd name="connsiteY7" fmla="*/ 231786 h 23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9875" h="231786">
                    <a:moveTo>
                      <a:pt x="1099875" y="231786"/>
                    </a:moveTo>
                    <a:lnTo>
                      <a:pt x="0" y="231786"/>
                    </a:lnTo>
                    <a:cubicBezTo>
                      <a:pt x="0" y="231786"/>
                      <a:pt x="1944" y="226750"/>
                      <a:pt x="6581" y="218078"/>
                    </a:cubicBezTo>
                    <a:cubicBezTo>
                      <a:pt x="32761" y="170240"/>
                      <a:pt x="146160" y="12028"/>
                      <a:pt x="508198" y="697"/>
                    </a:cubicBezTo>
                    <a:cubicBezTo>
                      <a:pt x="509248" y="558"/>
                      <a:pt x="509844" y="558"/>
                      <a:pt x="509844" y="558"/>
                    </a:cubicBezTo>
                    <a:cubicBezTo>
                      <a:pt x="522858" y="138"/>
                      <a:pt x="536171" y="0"/>
                      <a:pt x="549938" y="0"/>
                    </a:cubicBezTo>
                    <a:cubicBezTo>
                      <a:pt x="945039" y="0"/>
                      <a:pt x="1066064" y="168422"/>
                      <a:pt x="1093290" y="218078"/>
                    </a:cubicBezTo>
                    <a:cubicBezTo>
                      <a:pt x="1097931" y="226750"/>
                      <a:pt x="1099875" y="231786"/>
                      <a:pt x="1099875" y="231786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3AE99A8E-D8BB-4F0F-FC27-6059C1DABEAB}"/>
                  </a:ext>
                </a:extLst>
              </p:cNvPr>
              <p:cNvSpPr/>
              <p:nvPr/>
            </p:nvSpPr>
            <p:spPr>
              <a:xfrm>
                <a:off x="5151454" y="5635663"/>
                <a:ext cx="1666720" cy="265076"/>
              </a:xfrm>
              <a:custGeom>
                <a:avLst/>
                <a:gdLst>
                  <a:gd name="connsiteX0" fmla="*/ 1666721 w 1666720"/>
                  <a:gd name="connsiteY0" fmla="*/ 265077 h 265076"/>
                  <a:gd name="connsiteX1" fmla="*/ 0 w 1666720"/>
                  <a:gd name="connsiteY1" fmla="*/ 265077 h 265076"/>
                  <a:gd name="connsiteX2" fmla="*/ 20645 w 1666720"/>
                  <a:gd name="connsiteY2" fmla="*/ 235982 h 265076"/>
                  <a:gd name="connsiteX3" fmla="*/ 29322 w 1666720"/>
                  <a:gd name="connsiteY3" fmla="*/ 225911 h 265076"/>
                  <a:gd name="connsiteX4" fmla="*/ 290077 w 1666720"/>
                  <a:gd name="connsiteY4" fmla="*/ 73716 h 265076"/>
                  <a:gd name="connsiteX5" fmla="*/ 451796 w 1666720"/>
                  <a:gd name="connsiteY5" fmla="*/ 32173 h 265076"/>
                  <a:gd name="connsiteX6" fmla="*/ 833434 w 1666720"/>
                  <a:gd name="connsiteY6" fmla="*/ 0 h 265076"/>
                  <a:gd name="connsiteX7" fmla="*/ 1171983 w 1666720"/>
                  <a:gd name="connsiteY7" fmla="*/ 24618 h 265076"/>
                  <a:gd name="connsiteX8" fmla="*/ 1172583 w 1666720"/>
                  <a:gd name="connsiteY8" fmla="*/ 24757 h 265076"/>
                  <a:gd name="connsiteX9" fmla="*/ 1376791 w 1666720"/>
                  <a:gd name="connsiteY9" fmla="*/ 73716 h 265076"/>
                  <a:gd name="connsiteX10" fmla="*/ 1637399 w 1666720"/>
                  <a:gd name="connsiteY10" fmla="*/ 225911 h 265076"/>
                  <a:gd name="connsiteX11" fmla="*/ 1666721 w 1666720"/>
                  <a:gd name="connsiteY11" fmla="*/ 265077 h 26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6720" h="265076">
                    <a:moveTo>
                      <a:pt x="1666721" y="265077"/>
                    </a:moveTo>
                    <a:lnTo>
                      <a:pt x="0" y="265077"/>
                    </a:lnTo>
                    <a:cubicBezTo>
                      <a:pt x="0" y="265077"/>
                      <a:pt x="5535" y="253885"/>
                      <a:pt x="20645" y="235982"/>
                    </a:cubicBezTo>
                    <a:cubicBezTo>
                      <a:pt x="23190" y="232903"/>
                      <a:pt x="26033" y="229409"/>
                      <a:pt x="29322" y="225911"/>
                    </a:cubicBezTo>
                    <a:cubicBezTo>
                      <a:pt x="65976" y="186043"/>
                      <a:pt x="142720" y="122957"/>
                      <a:pt x="290077" y="73716"/>
                    </a:cubicBezTo>
                    <a:cubicBezTo>
                      <a:pt x="336756" y="58190"/>
                      <a:pt x="390310" y="43920"/>
                      <a:pt x="451796" y="32173"/>
                    </a:cubicBezTo>
                    <a:cubicBezTo>
                      <a:pt x="555019" y="12590"/>
                      <a:pt x="680689" y="0"/>
                      <a:pt x="833434" y="0"/>
                    </a:cubicBezTo>
                    <a:cubicBezTo>
                      <a:pt x="965533" y="0"/>
                      <a:pt x="1077437" y="9369"/>
                      <a:pt x="1171983" y="24618"/>
                    </a:cubicBezTo>
                    <a:cubicBezTo>
                      <a:pt x="1171983" y="24618"/>
                      <a:pt x="1172134" y="24618"/>
                      <a:pt x="1172583" y="24757"/>
                    </a:cubicBezTo>
                    <a:cubicBezTo>
                      <a:pt x="1252317" y="37629"/>
                      <a:pt x="1319789" y="54692"/>
                      <a:pt x="1376791" y="73716"/>
                    </a:cubicBezTo>
                    <a:cubicBezTo>
                      <a:pt x="1524000" y="122957"/>
                      <a:pt x="1600744" y="186043"/>
                      <a:pt x="1637399" y="225911"/>
                    </a:cubicBezTo>
                    <a:cubicBezTo>
                      <a:pt x="1659094" y="249546"/>
                      <a:pt x="1666721" y="265077"/>
                      <a:pt x="1666721" y="265077"/>
                    </a:cubicBezTo>
                    <a:close/>
                  </a:path>
                </a:pathLst>
              </a:custGeom>
              <a:solidFill>
                <a:srgbClr val="7D97D3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CB8A8A9-F62B-3CC6-8F25-EEBA696A2A40}"/>
                  </a:ext>
                </a:extLst>
              </p:cNvPr>
              <p:cNvSpPr/>
              <p:nvPr/>
            </p:nvSpPr>
            <p:spPr>
              <a:xfrm>
                <a:off x="4397464" y="5821144"/>
                <a:ext cx="3174707" cy="265080"/>
              </a:xfrm>
              <a:custGeom>
                <a:avLst/>
                <a:gdLst>
                  <a:gd name="connsiteX0" fmla="*/ 3174708 w 3174707"/>
                  <a:gd name="connsiteY0" fmla="*/ 265081 h 265080"/>
                  <a:gd name="connsiteX1" fmla="*/ 0 w 3174707"/>
                  <a:gd name="connsiteY1" fmla="*/ 265081 h 265080"/>
                  <a:gd name="connsiteX2" fmla="*/ 783320 w 3174707"/>
                  <a:gd name="connsiteY2" fmla="*/ 40426 h 265080"/>
                  <a:gd name="connsiteX3" fmla="*/ 932323 w 3174707"/>
                  <a:gd name="connsiteY3" fmla="*/ 25458 h 265080"/>
                  <a:gd name="connsiteX4" fmla="*/ 941150 w 3174707"/>
                  <a:gd name="connsiteY4" fmla="*/ 24618 h 265080"/>
                  <a:gd name="connsiteX5" fmla="*/ 946387 w 3174707"/>
                  <a:gd name="connsiteY5" fmla="*/ 24198 h 265080"/>
                  <a:gd name="connsiteX6" fmla="*/ 951326 w 3174707"/>
                  <a:gd name="connsiteY6" fmla="*/ 23778 h 265080"/>
                  <a:gd name="connsiteX7" fmla="*/ 1587436 w 3174707"/>
                  <a:gd name="connsiteY7" fmla="*/ 0 h 265080"/>
                  <a:gd name="connsiteX8" fmla="*/ 2188836 w 3174707"/>
                  <a:gd name="connsiteY8" fmla="*/ 21124 h 265080"/>
                  <a:gd name="connsiteX9" fmla="*/ 2391397 w 3174707"/>
                  <a:gd name="connsiteY9" fmla="*/ 40430 h 265080"/>
                  <a:gd name="connsiteX10" fmla="*/ 3174708 w 3174707"/>
                  <a:gd name="connsiteY10" fmla="*/ 265081 h 26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4707" h="265080">
                    <a:moveTo>
                      <a:pt x="3174708" y="265081"/>
                    </a:moveTo>
                    <a:lnTo>
                      <a:pt x="0" y="265081"/>
                    </a:lnTo>
                    <a:cubicBezTo>
                      <a:pt x="0" y="265081"/>
                      <a:pt x="141523" y="114705"/>
                      <a:pt x="783320" y="40426"/>
                    </a:cubicBezTo>
                    <a:cubicBezTo>
                      <a:pt x="830292" y="34970"/>
                      <a:pt x="879810" y="29935"/>
                      <a:pt x="932323" y="25458"/>
                    </a:cubicBezTo>
                    <a:cubicBezTo>
                      <a:pt x="935615" y="25177"/>
                      <a:pt x="938605" y="24899"/>
                      <a:pt x="941150" y="24618"/>
                    </a:cubicBezTo>
                    <a:cubicBezTo>
                      <a:pt x="942947" y="24480"/>
                      <a:pt x="944590" y="24341"/>
                      <a:pt x="946387" y="24198"/>
                    </a:cubicBezTo>
                    <a:cubicBezTo>
                      <a:pt x="949679" y="23917"/>
                      <a:pt x="951326" y="23778"/>
                      <a:pt x="951326" y="23778"/>
                    </a:cubicBezTo>
                    <a:cubicBezTo>
                      <a:pt x="1129650" y="9092"/>
                      <a:pt x="1339994" y="0"/>
                      <a:pt x="1587436" y="0"/>
                    </a:cubicBezTo>
                    <a:cubicBezTo>
                      <a:pt x="1819020" y="0"/>
                      <a:pt x="2018142" y="7975"/>
                      <a:pt x="2188836" y="21124"/>
                    </a:cubicBezTo>
                    <a:cubicBezTo>
                      <a:pt x="2261393" y="26718"/>
                      <a:pt x="2328717" y="33156"/>
                      <a:pt x="2391397" y="40430"/>
                    </a:cubicBezTo>
                    <a:cubicBezTo>
                      <a:pt x="3033185" y="114705"/>
                      <a:pt x="3174708" y="265081"/>
                      <a:pt x="3174708" y="265081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29C181F-1F37-886B-1929-7FE03DA59743}"/>
                </a:ext>
              </a:extLst>
            </p:cNvPr>
            <p:cNvSpPr/>
            <p:nvPr/>
          </p:nvSpPr>
          <p:spPr>
            <a:xfrm>
              <a:off x="5984892" y="5491296"/>
              <a:ext cx="1587280" cy="594928"/>
            </a:xfrm>
            <a:custGeom>
              <a:avLst/>
              <a:gdLst>
                <a:gd name="connsiteX0" fmla="*/ 1587281 w 1587280"/>
                <a:gd name="connsiteY0" fmla="*/ 594928 h 594928"/>
                <a:gd name="connsiteX1" fmla="*/ 1175427 w 1587280"/>
                <a:gd name="connsiteY1" fmla="*/ 594928 h 594928"/>
                <a:gd name="connsiteX2" fmla="*/ 820869 w 1587280"/>
                <a:gd name="connsiteY2" fmla="*/ 409439 h 594928"/>
                <a:gd name="connsiteX3" fmla="*/ 601400 w 1587280"/>
                <a:gd name="connsiteY3" fmla="*/ 350967 h 594928"/>
                <a:gd name="connsiteX4" fmla="*/ 480224 w 1587280"/>
                <a:gd name="connsiteY4" fmla="*/ 231786 h 594928"/>
                <a:gd name="connsiteX5" fmla="*/ 339150 w 1587280"/>
                <a:gd name="connsiteY5" fmla="*/ 169119 h 594928"/>
                <a:gd name="connsiteX6" fmla="*/ 338549 w 1587280"/>
                <a:gd name="connsiteY6" fmla="*/ 168980 h 594928"/>
                <a:gd name="connsiteX7" fmla="*/ 0 w 1587280"/>
                <a:gd name="connsiteY7" fmla="*/ 0 h 594928"/>
                <a:gd name="connsiteX8" fmla="*/ 543353 w 1587280"/>
                <a:gd name="connsiteY8" fmla="*/ 218078 h 594928"/>
                <a:gd name="connsiteX9" fmla="*/ 803961 w 1587280"/>
                <a:gd name="connsiteY9" fmla="*/ 370273 h 594928"/>
                <a:gd name="connsiteX10" fmla="*/ 1587281 w 1587280"/>
                <a:gd name="connsiteY10" fmla="*/ 594928 h 5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7280" h="594928">
                  <a:moveTo>
                    <a:pt x="1587281" y="594928"/>
                  </a:moveTo>
                  <a:lnTo>
                    <a:pt x="1175427" y="594928"/>
                  </a:lnTo>
                  <a:cubicBezTo>
                    <a:pt x="1091052" y="511419"/>
                    <a:pt x="944741" y="449869"/>
                    <a:pt x="820869" y="409439"/>
                  </a:cubicBezTo>
                  <a:cubicBezTo>
                    <a:pt x="700440" y="370130"/>
                    <a:pt x="601400" y="350967"/>
                    <a:pt x="601400" y="350967"/>
                  </a:cubicBezTo>
                  <a:cubicBezTo>
                    <a:pt x="572229" y="299211"/>
                    <a:pt x="525853" y="260180"/>
                    <a:pt x="480224" y="231786"/>
                  </a:cubicBezTo>
                  <a:cubicBezTo>
                    <a:pt x="412303" y="189542"/>
                    <a:pt x="345730" y="170938"/>
                    <a:pt x="339150" y="169119"/>
                  </a:cubicBezTo>
                  <a:cubicBezTo>
                    <a:pt x="338700" y="168980"/>
                    <a:pt x="338549" y="168980"/>
                    <a:pt x="338549" y="168980"/>
                  </a:cubicBezTo>
                  <a:cubicBezTo>
                    <a:pt x="249983" y="44625"/>
                    <a:pt x="0" y="0"/>
                    <a:pt x="0" y="0"/>
                  </a:cubicBezTo>
                  <a:cubicBezTo>
                    <a:pt x="395101" y="0"/>
                    <a:pt x="516126" y="168422"/>
                    <a:pt x="543353" y="218078"/>
                  </a:cubicBezTo>
                  <a:cubicBezTo>
                    <a:pt x="690562" y="267319"/>
                    <a:pt x="767307" y="330406"/>
                    <a:pt x="803961" y="370273"/>
                  </a:cubicBezTo>
                  <a:cubicBezTo>
                    <a:pt x="1445757" y="444552"/>
                    <a:pt x="1587281" y="594928"/>
                    <a:pt x="1587281" y="594928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7232378-C700-5FF2-7099-1271D3C2FF05}"/>
                </a:ext>
              </a:extLst>
            </p:cNvPr>
            <p:cNvSpPr/>
            <p:nvPr/>
          </p:nvSpPr>
          <p:spPr>
            <a:xfrm>
              <a:off x="4397452" y="5491994"/>
              <a:ext cx="1545700" cy="594235"/>
            </a:xfrm>
            <a:custGeom>
              <a:avLst/>
              <a:gdLst>
                <a:gd name="connsiteX0" fmla="*/ 1545700 w 1545700"/>
                <a:gd name="connsiteY0" fmla="*/ 0 h 594235"/>
                <a:gd name="connsiteX1" fmla="*/ 1205803 w 1545700"/>
                <a:gd name="connsiteY1" fmla="*/ 175839 h 594235"/>
                <a:gd name="connsiteX2" fmla="*/ 1205651 w 1545700"/>
                <a:gd name="connsiteY2" fmla="*/ 175977 h 594235"/>
                <a:gd name="connsiteX3" fmla="*/ 1075497 w 1545700"/>
                <a:gd name="connsiteY3" fmla="*/ 231093 h 594235"/>
                <a:gd name="connsiteX4" fmla="*/ 951326 w 1545700"/>
                <a:gd name="connsiteY4" fmla="*/ 352933 h 594235"/>
                <a:gd name="connsiteX5" fmla="*/ 946387 w 1545700"/>
                <a:gd name="connsiteY5" fmla="*/ 353353 h 594235"/>
                <a:gd name="connsiteX6" fmla="*/ 941150 w 1545700"/>
                <a:gd name="connsiteY6" fmla="*/ 353772 h 594235"/>
                <a:gd name="connsiteX7" fmla="*/ 932323 w 1545700"/>
                <a:gd name="connsiteY7" fmla="*/ 354613 h 594235"/>
                <a:gd name="connsiteX8" fmla="*/ 774639 w 1545700"/>
                <a:gd name="connsiteY8" fmla="*/ 379651 h 594235"/>
                <a:gd name="connsiteX9" fmla="*/ 340195 w 1545700"/>
                <a:gd name="connsiteY9" fmla="*/ 594235 h 594235"/>
                <a:gd name="connsiteX10" fmla="*/ 0 w 1545700"/>
                <a:gd name="connsiteY10" fmla="*/ 594235 h 594235"/>
                <a:gd name="connsiteX11" fmla="*/ 783320 w 1545700"/>
                <a:gd name="connsiteY11" fmla="*/ 369580 h 594235"/>
                <a:gd name="connsiteX12" fmla="*/ 1044075 w 1545700"/>
                <a:gd name="connsiteY12" fmla="*/ 217385 h 594235"/>
                <a:gd name="connsiteX13" fmla="*/ 1545700 w 1545700"/>
                <a:gd name="connsiteY13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5700" h="594235">
                  <a:moveTo>
                    <a:pt x="1545700" y="0"/>
                  </a:moveTo>
                  <a:cubicBezTo>
                    <a:pt x="1524459" y="1121"/>
                    <a:pt x="1295267" y="17764"/>
                    <a:pt x="1205803" y="175839"/>
                  </a:cubicBezTo>
                  <a:cubicBezTo>
                    <a:pt x="1205651" y="175839"/>
                    <a:pt x="1205651" y="175977"/>
                    <a:pt x="1205651" y="175977"/>
                  </a:cubicBezTo>
                  <a:cubicBezTo>
                    <a:pt x="1205651" y="175977"/>
                    <a:pt x="1141321" y="193322"/>
                    <a:pt x="1075497" y="231093"/>
                  </a:cubicBezTo>
                  <a:cubicBezTo>
                    <a:pt x="1025827" y="259629"/>
                    <a:pt x="975264" y="299774"/>
                    <a:pt x="951326" y="352933"/>
                  </a:cubicBezTo>
                  <a:cubicBezTo>
                    <a:pt x="951326" y="352933"/>
                    <a:pt x="949680" y="353071"/>
                    <a:pt x="946387" y="353353"/>
                  </a:cubicBezTo>
                  <a:cubicBezTo>
                    <a:pt x="944892" y="353491"/>
                    <a:pt x="943246" y="353630"/>
                    <a:pt x="941150" y="353772"/>
                  </a:cubicBezTo>
                  <a:cubicBezTo>
                    <a:pt x="938605" y="354054"/>
                    <a:pt x="935615" y="354331"/>
                    <a:pt x="932323" y="354613"/>
                  </a:cubicBezTo>
                  <a:cubicBezTo>
                    <a:pt x="903748" y="357548"/>
                    <a:pt x="845403" y="364683"/>
                    <a:pt x="774639" y="379651"/>
                  </a:cubicBezTo>
                  <a:cubicBezTo>
                    <a:pt x="633414" y="409724"/>
                    <a:pt x="442671" y="471274"/>
                    <a:pt x="340195" y="594235"/>
                  </a:cubicBezTo>
                  <a:lnTo>
                    <a:pt x="0" y="594235"/>
                  </a:lnTo>
                  <a:cubicBezTo>
                    <a:pt x="0" y="594235"/>
                    <a:pt x="141523" y="443859"/>
                    <a:pt x="783320" y="369580"/>
                  </a:cubicBezTo>
                  <a:cubicBezTo>
                    <a:pt x="819974" y="329713"/>
                    <a:pt x="896718" y="266626"/>
                    <a:pt x="1044075" y="217385"/>
                  </a:cubicBezTo>
                  <a:cubicBezTo>
                    <a:pt x="1070264" y="169539"/>
                    <a:pt x="1183662" y="11331"/>
                    <a:pt x="1545700" y="0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图形 2">
            <a:extLst>
              <a:ext uri="{FF2B5EF4-FFF2-40B4-BE49-F238E27FC236}">
                <a16:creationId xmlns:a16="http://schemas.microsoft.com/office/drawing/2014/main" id="{DF2D4715-EF1D-40A5-8ABB-03446B11B521}"/>
              </a:ext>
            </a:extLst>
          </p:cNvPr>
          <p:cNvGrpSpPr/>
          <p:nvPr/>
        </p:nvGrpSpPr>
        <p:grpSpPr>
          <a:xfrm>
            <a:off x="2230347" y="2241103"/>
            <a:ext cx="2385095" cy="1714365"/>
            <a:chOff x="3118223" y="3516651"/>
            <a:chExt cx="2180898" cy="156759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5C90B14-0343-631A-D91F-911C29915F50}"/>
                </a:ext>
              </a:extLst>
            </p:cNvPr>
            <p:cNvSpPr/>
            <p:nvPr/>
          </p:nvSpPr>
          <p:spPr>
            <a:xfrm>
              <a:off x="3264893" y="3516675"/>
              <a:ext cx="1838056" cy="1000740"/>
            </a:xfrm>
            <a:custGeom>
              <a:avLst/>
              <a:gdLst>
                <a:gd name="connsiteX0" fmla="*/ 1825700 w 1838056"/>
                <a:gd name="connsiteY0" fmla="*/ 1000739 h 1000740"/>
                <a:gd name="connsiteX1" fmla="*/ 1816649 w 1838056"/>
                <a:gd name="connsiteY1" fmla="*/ 996799 h 1000740"/>
                <a:gd name="connsiteX2" fmla="*/ 918134 w 1838056"/>
                <a:gd name="connsiteY2" fmla="*/ 30510 h 1000740"/>
                <a:gd name="connsiteX3" fmla="*/ 21416 w 1838056"/>
                <a:gd name="connsiteY3" fmla="*/ 996787 h 1000740"/>
                <a:gd name="connsiteX4" fmla="*/ 3949 w 1838056"/>
                <a:gd name="connsiteY4" fmla="*/ 997442 h 1000740"/>
                <a:gd name="connsiteX5" fmla="*/ 3303 w 1838056"/>
                <a:gd name="connsiteY5" fmla="*/ 979984 h 1000740"/>
                <a:gd name="connsiteX6" fmla="*/ 909071 w 1838056"/>
                <a:gd name="connsiteY6" fmla="*/ 3952 h 1000740"/>
                <a:gd name="connsiteX7" fmla="*/ 918121 w 1838056"/>
                <a:gd name="connsiteY7" fmla="*/ 0 h 1000740"/>
                <a:gd name="connsiteX8" fmla="*/ 918130 w 1838056"/>
                <a:gd name="connsiteY8" fmla="*/ 0 h 1000740"/>
                <a:gd name="connsiteX9" fmla="*/ 927180 w 1838056"/>
                <a:gd name="connsiteY9" fmla="*/ 3939 h 1000740"/>
                <a:gd name="connsiteX10" fmla="*/ 1834750 w 1838056"/>
                <a:gd name="connsiteY10" fmla="*/ 979972 h 1000740"/>
                <a:gd name="connsiteX11" fmla="*/ 1834112 w 1838056"/>
                <a:gd name="connsiteY11" fmla="*/ 997425 h 1000740"/>
                <a:gd name="connsiteX12" fmla="*/ 1825700 w 1838056"/>
                <a:gd name="connsiteY12" fmla="*/ 1000739 h 100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56" h="1000740">
                  <a:moveTo>
                    <a:pt x="1825700" y="1000739"/>
                  </a:moveTo>
                  <a:cubicBezTo>
                    <a:pt x="1822390" y="1000739"/>
                    <a:pt x="1819089" y="999412"/>
                    <a:pt x="1816649" y="996799"/>
                  </a:cubicBezTo>
                  <a:lnTo>
                    <a:pt x="918134" y="30510"/>
                  </a:lnTo>
                  <a:lnTo>
                    <a:pt x="21416" y="996787"/>
                  </a:lnTo>
                  <a:cubicBezTo>
                    <a:pt x="16767" y="1001797"/>
                    <a:pt x="8934" y="1002079"/>
                    <a:pt x="3949" y="997442"/>
                  </a:cubicBezTo>
                  <a:cubicBezTo>
                    <a:pt x="-1053" y="992806"/>
                    <a:pt x="-1342" y="984982"/>
                    <a:pt x="3303" y="979984"/>
                  </a:cubicBezTo>
                  <a:lnTo>
                    <a:pt x="909071" y="3952"/>
                  </a:lnTo>
                  <a:cubicBezTo>
                    <a:pt x="911410" y="1432"/>
                    <a:pt x="914686" y="0"/>
                    <a:pt x="918121" y="0"/>
                  </a:cubicBezTo>
                  <a:lnTo>
                    <a:pt x="918130" y="0"/>
                  </a:lnTo>
                  <a:cubicBezTo>
                    <a:pt x="921561" y="0"/>
                    <a:pt x="924841" y="1420"/>
                    <a:pt x="927180" y="3939"/>
                  </a:cubicBezTo>
                  <a:lnTo>
                    <a:pt x="1834750" y="979972"/>
                  </a:lnTo>
                  <a:cubicBezTo>
                    <a:pt x="1839399" y="984969"/>
                    <a:pt x="1839109" y="992793"/>
                    <a:pt x="1834112" y="997425"/>
                  </a:cubicBezTo>
                  <a:cubicBezTo>
                    <a:pt x="1831735" y="999655"/>
                    <a:pt x="1828715" y="1000739"/>
                    <a:pt x="1825700" y="1000739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3121667-2D9B-A8A5-4717-1ACEFAD12C1A}"/>
                </a:ext>
              </a:extLst>
            </p:cNvPr>
            <p:cNvSpPr/>
            <p:nvPr/>
          </p:nvSpPr>
          <p:spPr>
            <a:xfrm>
              <a:off x="4170663" y="3516651"/>
              <a:ext cx="380864" cy="1000775"/>
            </a:xfrm>
            <a:custGeom>
              <a:avLst/>
              <a:gdLst>
                <a:gd name="connsiteX0" fmla="*/ 368505 w 380864"/>
                <a:gd name="connsiteY0" fmla="*/ 1000775 h 1000775"/>
                <a:gd name="connsiteX1" fmla="*/ 356897 w 380864"/>
                <a:gd name="connsiteY1" fmla="*/ 992641 h 1000775"/>
                <a:gd name="connsiteX2" fmla="*/ 751 w 380864"/>
                <a:gd name="connsiteY2" fmla="*/ 16608 h 1000775"/>
                <a:gd name="connsiteX3" fmla="*/ 8126 w 380864"/>
                <a:gd name="connsiteY3" fmla="*/ 771 h 1000775"/>
                <a:gd name="connsiteX4" fmla="*/ 23967 w 380864"/>
                <a:gd name="connsiteY4" fmla="*/ 8142 h 1000775"/>
                <a:gd name="connsiteX5" fmla="*/ 380113 w 380864"/>
                <a:gd name="connsiteY5" fmla="*/ 984174 h 1000775"/>
                <a:gd name="connsiteX6" fmla="*/ 372738 w 380864"/>
                <a:gd name="connsiteY6" fmla="*/ 1000011 h 1000775"/>
                <a:gd name="connsiteX7" fmla="*/ 368505 w 380864"/>
                <a:gd name="connsiteY7" fmla="*/ 1000775 h 100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64" h="1000775">
                  <a:moveTo>
                    <a:pt x="368505" y="1000775"/>
                  </a:moveTo>
                  <a:cubicBezTo>
                    <a:pt x="363461" y="1000775"/>
                    <a:pt x="358724" y="997655"/>
                    <a:pt x="356897" y="992641"/>
                  </a:cubicBezTo>
                  <a:lnTo>
                    <a:pt x="751" y="16608"/>
                  </a:lnTo>
                  <a:cubicBezTo>
                    <a:pt x="-1588" y="10204"/>
                    <a:pt x="1717" y="3107"/>
                    <a:pt x="8126" y="771"/>
                  </a:cubicBezTo>
                  <a:cubicBezTo>
                    <a:pt x="14509" y="-1614"/>
                    <a:pt x="21628" y="1725"/>
                    <a:pt x="23967" y="8142"/>
                  </a:cubicBezTo>
                  <a:lnTo>
                    <a:pt x="380113" y="984174"/>
                  </a:lnTo>
                  <a:cubicBezTo>
                    <a:pt x="382452" y="990579"/>
                    <a:pt x="379147" y="997676"/>
                    <a:pt x="372738" y="1000011"/>
                  </a:cubicBezTo>
                  <a:cubicBezTo>
                    <a:pt x="371344" y="1000536"/>
                    <a:pt x="369912" y="1000775"/>
                    <a:pt x="368505" y="100077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646DA625-C349-BF1F-96FF-820869246A0C}"/>
                </a:ext>
              </a:extLst>
            </p:cNvPr>
            <p:cNvGrpSpPr/>
            <p:nvPr/>
          </p:nvGrpSpPr>
          <p:grpSpPr>
            <a:xfrm>
              <a:off x="3118223" y="4394757"/>
              <a:ext cx="2180898" cy="689485"/>
              <a:chOff x="3118223" y="4394757"/>
              <a:chExt cx="2180898" cy="689485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CF6A525C-34B1-F688-0224-B34E8A5CB9B6}"/>
                  </a:ext>
                </a:extLst>
              </p:cNvPr>
              <p:cNvSpPr/>
              <p:nvPr/>
            </p:nvSpPr>
            <p:spPr>
              <a:xfrm>
                <a:off x="3118223" y="4394757"/>
                <a:ext cx="2180898" cy="689485"/>
              </a:xfrm>
              <a:custGeom>
                <a:avLst/>
                <a:gdLst>
                  <a:gd name="connsiteX0" fmla="*/ 2180899 w 2180898"/>
                  <a:gd name="connsiteY0" fmla="*/ 73143 h 689485"/>
                  <a:gd name="connsiteX1" fmla="*/ 1090380 w 2180898"/>
                  <a:gd name="connsiteY1" fmla="*/ 689486 h 689485"/>
                  <a:gd name="connsiteX2" fmla="*/ 1057501 w 2180898"/>
                  <a:gd name="connsiteY2" fmla="*/ 689183 h 689485"/>
                  <a:gd name="connsiteX3" fmla="*/ 0 w 2180898"/>
                  <a:gd name="connsiteY3" fmla="*/ 73143 h 689485"/>
                  <a:gd name="connsiteX4" fmla="*/ 124246 w 2180898"/>
                  <a:gd name="connsiteY4" fmla="*/ 57781 h 689485"/>
                  <a:gd name="connsiteX5" fmla="*/ 498946 w 2180898"/>
                  <a:gd name="connsiteY5" fmla="*/ 22084 h 689485"/>
                  <a:gd name="connsiteX6" fmla="*/ 1903022 w 2180898"/>
                  <a:gd name="connsiteY6" fmla="*/ 40159 h 689485"/>
                  <a:gd name="connsiteX7" fmla="*/ 2180899 w 2180898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8" h="689485">
                    <a:moveTo>
                      <a:pt x="2180899" y="73143"/>
                    </a:moveTo>
                    <a:cubicBezTo>
                      <a:pt x="2180899" y="73143"/>
                      <a:pt x="2052037" y="689486"/>
                      <a:pt x="1090380" y="689486"/>
                    </a:cubicBezTo>
                    <a:cubicBezTo>
                      <a:pt x="1079327" y="689486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7"/>
                      <a:pt x="124246" y="57781"/>
                    </a:cubicBezTo>
                    <a:cubicBezTo>
                      <a:pt x="249194" y="43019"/>
                      <a:pt x="373998" y="31122"/>
                      <a:pt x="498946" y="22084"/>
                    </a:cubicBezTo>
                    <a:cubicBezTo>
                      <a:pt x="966692" y="-12105"/>
                      <a:pt x="1434578" y="-6986"/>
                      <a:pt x="1903022" y="40159"/>
                    </a:cubicBezTo>
                    <a:cubicBezTo>
                      <a:pt x="1995644" y="49491"/>
                      <a:pt x="2088272" y="60490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99D4D360-FC02-9EBD-D75B-59BF105BB2F8}"/>
                  </a:ext>
                </a:extLst>
              </p:cNvPr>
              <p:cNvSpPr/>
              <p:nvPr/>
            </p:nvSpPr>
            <p:spPr>
              <a:xfrm>
                <a:off x="4208603" y="4434917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2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7" y="649326"/>
                      <a:pt x="0" y="649326"/>
                    </a:cubicBezTo>
                    <a:cubicBezTo>
                      <a:pt x="0" y="649326"/>
                      <a:pt x="597591" y="530485"/>
                      <a:pt x="812642" y="0"/>
                    </a:cubicBezTo>
                    <a:cubicBezTo>
                      <a:pt x="905264" y="9331"/>
                      <a:pt x="997892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3409308-5B99-FB12-AD41-31E5F6B377A7}"/>
                  </a:ext>
                </a:extLst>
              </p:cNvPr>
              <p:cNvSpPr/>
              <p:nvPr/>
            </p:nvSpPr>
            <p:spPr>
              <a:xfrm>
                <a:off x="3242465" y="4416837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2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700 w 966133"/>
                  <a:gd name="connsiteY3" fmla="*/ 0 h 667401"/>
                  <a:gd name="connsiteX4" fmla="*/ 966134 w 966133"/>
                  <a:gd name="connsiteY4" fmla="*/ 667402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2"/>
                    </a:moveTo>
                    <a:cubicBezTo>
                      <a:pt x="955080" y="667402"/>
                      <a:pt x="944166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8" y="20935"/>
                      <a:pt x="249752" y="9038"/>
                      <a:pt x="374700" y="0"/>
                    </a:cubicBezTo>
                    <a:cubicBezTo>
                      <a:pt x="515602" y="535911"/>
                      <a:pt x="966134" y="667402"/>
                      <a:pt x="966134" y="66740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图形 2">
            <a:extLst>
              <a:ext uri="{FF2B5EF4-FFF2-40B4-BE49-F238E27FC236}">
                <a16:creationId xmlns:a16="http://schemas.microsoft.com/office/drawing/2014/main" id="{5F01E741-17D9-13A2-49CA-BD39AC496E57}"/>
              </a:ext>
            </a:extLst>
          </p:cNvPr>
          <p:cNvGrpSpPr/>
          <p:nvPr/>
        </p:nvGrpSpPr>
        <p:grpSpPr>
          <a:xfrm>
            <a:off x="7933750" y="3861990"/>
            <a:ext cx="2385097" cy="1714334"/>
            <a:chOff x="6890202" y="3216809"/>
            <a:chExt cx="2180899" cy="156756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F511BC7-AA37-882A-B67D-3544DE527A03}"/>
                </a:ext>
              </a:extLst>
            </p:cNvPr>
            <p:cNvSpPr/>
            <p:nvPr/>
          </p:nvSpPr>
          <p:spPr>
            <a:xfrm>
              <a:off x="7036876" y="3216809"/>
              <a:ext cx="1838048" cy="1000745"/>
            </a:xfrm>
            <a:custGeom>
              <a:avLst/>
              <a:gdLst>
                <a:gd name="connsiteX0" fmla="*/ 1825692 w 1838048"/>
                <a:gd name="connsiteY0" fmla="*/ 1000735 h 1000745"/>
                <a:gd name="connsiteX1" fmla="*/ 1816650 w 1838048"/>
                <a:gd name="connsiteY1" fmla="*/ 996796 h 1000745"/>
                <a:gd name="connsiteX2" fmla="*/ 918147 w 1838048"/>
                <a:gd name="connsiteY2" fmla="*/ 30510 h 1000745"/>
                <a:gd name="connsiteX3" fmla="*/ 21416 w 1838048"/>
                <a:gd name="connsiteY3" fmla="*/ 996783 h 1000745"/>
                <a:gd name="connsiteX4" fmla="*/ 3959 w 1838048"/>
                <a:gd name="connsiteY4" fmla="*/ 997438 h 1000745"/>
                <a:gd name="connsiteX5" fmla="*/ 3303 w 1838048"/>
                <a:gd name="connsiteY5" fmla="*/ 979984 h 1000745"/>
                <a:gd name="connsiteX6" fmla="*/ 909080 w 1838048"/>
                <a:gd name="connsiteY6" fmla="*/ 3952 h 1000745"/>
                <a:gd name="connsiteX7" fmla="*/ 918139 w 1838048"/>
                <a:gd name="connsiteY7" fmla="*/ 0 h 1000745"/>
                <a:gd name="connsiteX8" fmla="*/ 918139 w 1838048"/>
                <a:gd name="connsiteY8" fmla="*/ 0 h 1000745"/>
                <a:gd name="connsiteX9" fmla="*/ 927181 w 1838048"/>
                <a:gd name="connsiteY9" fmla="*/ 3948 h 1000745"/>
                <a:gd name="connsiteX10" fmla="*/ 1834739 w 1838048"/>
                <a:gd name="connsiteY10" fmla="*/ 979972 h 1000745"/>
                <a:gd name="connsiteX11" fmla="*/ 1834108 w 1838048"/>
                <a:gd name="connsiteY11" fmla="*/ 997430 h 1000745"/>
                <a:gd name="connsiteX12" fmla="*/ 1825692 w 1838048"/>
                <a:gd name="connsiteY12" fmla="*/ 1000735 h 100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48" h="1000745">
                  <a:moveTo>
                    <a:pt x="1825692" y="1000735"/>
                  </a:moveTo>
                  <a:cubicBezTo>
                    <a:pt x="1822383" y="1000735"/>
                    <a:pt x="1819073" y="999407"/>
                    <a:pt x="1816650" y="996796"/>
                  </a:cubicBezTo>
                  <a:lnTo>
                    <a:pt x="918147" y="30510"/>
                  </a:lnTo>
                  <a:lnTo>
                    <a:pt x="21416" y="996783"/>
                  </a:lnTo>
                  <a:cubicBezTo>
                    <a:pt x="16755" y="1001806"/>
                    <a:pt x="8944" y="1002087"/>
                    <a:pt x="3959" y="997438"/>
                  </a:cubicBezTo>
                  <a:cubicBezTo>
                    <a:pt x="-1052" y="992801"/>
                    <a:pt x="-1346" y="984978"/>
                    <a:pt x="3303" y="979984"/>
                  </a:cubicBezTo>
                  <a:lnTo>
                    <a:pt x="909080" y="3952"/>
                  </a:lnTo>
                  <a:cubicBezTo>
                    <a:pt x="911411" y="1436"/>
                    <a:pt x="914695" y="8"/>
                    <a:pt x="918139" y="0"/>
                  </a:cubicBezTo>
                  <a:lnTo>
                    <a:pt x="918139" y="0"/>
                  </a:lnTo>
                  <a:cubicBezTo>
                    <a:pt x="921570" y="0"/>
                    <a:pt x="924850" y="1432"/>
                    <a:pt x="927181" y="3948"/>
                  </a:cubicBezTo>
                  <a:lnTo>
                    <a:pt x="1834739" y="979972"/>
                  </a:lnTo>
                  <a:cubicBezTo>
                    <a:pt x="1839387" y="984969"/>
                    <a:pt x="1839105" y="992793"/>
                    <a:pt x="1834108" y="997430"/>
                  </a:cubicBezTo>
                  <a:cubicBezTo>
                    <a:pt x="1831718" y="999647"/>
                    <a:pt x="1828708" y="1000735"/>
                    <a:pt x="1825692" y="100073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8CDE038-812A-8C63-1F4A-C762A2861FD0}"/>
                </a:ext>
              </a:extLst>
            </p:cNvPr>
            <p:cNvSpPr/>
            <p:nvPr/>
          </p:nvSpPr>
          <p:spPr>
            <a:xfrm>
              <a:off x="7942652" y="3216811"/>
              <a:ext cx="380850" cy="1000744"/>
            </a:xfrm>
            <a:custGeom>
              <a:avLst/>
              <a:gdLst>
                <a:gd name="connsiteX0" fmla="*/ 368496 w 380850"/>
                <a:gd name="connsiteY0" fmla="*/ 1000745 h 1000744"/>
                <a:gd name="connsiteX1" fmla="*/ 356892 w 380850"/>
                <a:gd name="connsiteY1" fmla="*/ 992614 h 1000744"/>
                <a:gd name="connsiteX2" fmla="*/ 755 w 380850"/>
                <a:gd name="connsiteY2" fmla="*/ 16590 h 1000744"/>
                <a:gd name="connsiteX3" fmla="*/ 8121 w 380850"/>
                <a:gd name="connsiteY3" fmla="*/ 749 h 1000744"/>
                <a:gd name="connsiteX4" fmla="*/ 23958 w 380850"/>
                <a:gd name="connsiteY4" fmla="*/ 8124 h 1000744"/>
                <a:gd name="connsiteX5" fmla="*/ 380095 w 380850"/>
                <a:gd name="connsiteY5" fmla="*/ 984148 h 1000744"/>
                <a:gd name="connsiteX6" fmla="*/ 372725 w 380850"/>
                <a:gd name="connsiteY6" fmla="*/ 999985 h 1000744"/>
                <a:gd name="connsiteX7" fmla="*/ 368496 w 380850"/>
                <a:gd name="connsiteY7" fmla="*/ 1000745 h 100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50" h="1000744">
                  <a:moveTo>
                    <a:pt x="368496" y="1000745"/>
                  </a:moveTo>
                  <a:cubicBezTo>
                    <a:pt x="363456" y="1000745"/>
                    <a:pt x="358715" y="997625"/>
                    <a:pt x="356892" y="992614"/>
                  </a:cubicBezTo>
                  <a:lnTo>
                    <a:pt x="755" y="16590"/>
                  </a:lnTo>
                  <a:cubicBezTo>
                    <a:pt x="-1588" y="10178"/>
                    <a:pt x="1704" y="3089"/>
                    <a:pt x="8121" y="749"/>
                  </a:cubicBezTo>
                  <a:cubicBezTo>
                    <a:pt x="14496" y="-1581"/>
                    <a:pt x="21623" y="1703"/>
                    <a:pt x="23958" y="8124"/>
                  </a:cubicBezTo>
                  <a:lnTo>
                    <a:pt x="380095" y="984148"/>
                  </a:lnTo>
                  <a:cubicBezTo>
                    <a:pt x="382439" y="990552"/>
                    <a:pt x="379146" y="997650"/>
                    <a:pt x="372725" y="999985"/>
                  </a:cubicBezTo>
                  <a:cubicBezTo>
                    <a:pt x="371335" y="1000506"/>
                    <a:pt x="369903" y="1000745"/>
                    <a:pt x="368496" y="100074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ACF7BE40-C920-6D7C-422A-5C4ECE055AD8}"/>
                </a:ext>
              </a:extLst>
            </p:cNvPr>
            <p:cNvGrpSpPr/>
            <p:nvPr/>
          </p:nvGrpSpPr>
          <p:grpSpPr>
            <a:xfrm>
              <a:off x="6890202" y="4094887"/>
              <a:ext cx="2180899" cy="689485"/>
              <a:chOff x="6890202" y="4094887"/>
              <a:chExt cx="2180899" cy="689485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AB74076-45C7-41A3-4077-6E8C0823086D}"/>
                  </a:ext>
                </a:extLst>
              </p:cNvPr>
              <p:cNvSpPr/>
              <p:nvPr/>
            </p:nvSpPr>
            <p:spPr>
              <a:xfrm>
                <a:off x="6890202" y="4094887"/>
                <a:ext cx="2180899" cy="689485"/>
              </a:xfrm>
              <a:custGeom>
                <a:avLst/>
                <a:gdLst>
                  <a:gd name="connsiteX0" fmla="*/ 2180899 w 2180899"/>
                  <a:gd name="connsiteY0" fmla="*/ 73143 h 689485"/>
                  <a:gd name="connsiteX1" fmla="*/ 1090380 w 2180899"/>
                  <a:gd name="connsiteY1" fmla="*/ 689485 h 689485"/>
                  <a:gd name="connsiteX2" fmla="*/ 1057501 w 2180899"/>
                  <a:gd name="connsiteY2" fmla="*/ 689183 h 689485"/>
                  <a:gd name="connsiteX3" fmla="*/ 0 w 2180899"/>
                  <a:gd name="connsiteY3" fmla="*/ 73143 h 689485"/>
                  <a:gd name="connsiteX4" fmla="*/ 124246 w 2180899"/>
                  <a:gd name="connsiteY4" fmla="*/ 57781 h 689485"/>
                  <a:gd name="connsiteX5" fmla="*/ 498946 w 2180899"/>
                  <a:gd name="connsiteY5" fmla="*/ 22084 h 689485"/>
                  <a:gd name="connsiteX6" fmla="*/ 1903022 w 2180899"/>
                  <a:gd name="connsiteY6" fmla="*/ 40159 h 689485"/>
                  <a:gd name="connsiteX7" fmla="*/ 2180899 w 2180899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9" h="689485">
                    <a:moveTo>
                      <a:pt x="2180899" y="73143"/>
                    </a:moveTo>
                    <a:cubicBezTo>
                      <a:pt x="2180899" y="73143"/>
                      <a:pt x="2052033" y="689485"/>
                      <a:pt x="1090380" y="689485"/>
                    </a:cubicBezTo>
                    <a:cubicBezTo>
                      <a:pt x="1079327" y="689485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6"/>
                      <a:pt x="124246" y="57781"/>
                    </a:cubicBezTo>
                    <a:cubicBezTo>
                      <a:pt x="249194" y="43019"/>
                      <a:pt x="373999" y="31121"/>
                      <a:pt x="498946" y="22084"/>
                    </a:cubicBezTo>
                    <a:cubicBezTo>
                      <a:pt x="966693" y="-12105"/>
                      <a:pt x="1434578" y="-6986"/>
                      <a:pt x="1903022" y="40159"/>
                    </a:cubicBezTo>
                    <a:cubicBezTo>
                      <a:pt x="1995649" y="49495"/>
                      <a:pt x="2088272" y="60489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0BB85E9-EEEA-B668-C4C8-48ABE7A69A04}"/>
                  </a:ext>
                </a:extLst>
              </p:cNvPr>
              <p:cNvSpPr/>
              <p:nvPr/>
            </p:nvSpPr>
            <p:spPr>
              <a:xfrm>
                <a:off x="7980583" y="4135046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6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3" y="649326"/>
                      <a:pt x="0" y="649326"/>
                    </a:cubicBezTo>
                    <a:cubicBezTo>
                      <a:pt x="0" y="649326"/>
                      <a:pt x="597591" y="530485"/>
                      <a:pt x="812646" y="0"/>
                    </a:cubicBezTo>
                    <a:cubicBezTo>
                      <a:pt x="905268" y="9336"/>
                      <a:pt x="997891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7E9D03D-8007-7FD8-C53F-D55A7E8CC110}"/>
                  </a:ext>
                </a:extLst>
              </p:cNvPr>
              <p:cNvSpPr/>
              <p:nvPr/>
            </p:nvSpPr>
            <p:spPr>
              <a:xfrm>
                <a:off x="7014449" y="4116966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1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699 w 966133"/>
                  <a:gd name="connsiteY3" fmla="*/ 0 h 667401"/>
                  <a:gd name="connsiteX4" fmla="*/ 966134 w 966133"/>
                  <a:gd name="connsiteY4" fmla="*/ 667401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1"/>
                    </a:moveTo>
                    <a:cubicBezTo>
                      <a:pt x="955080" y="667401"/>
                      <a:pt x="944165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7" y="20935"/>
                      <a:pt x="249752" y="9038"/>
                      <a:pt x="374699" y="0"/>
                    </a:cubicBezTo>
                    <a:cubicBezTo>
                      <a:pt x="515597" y="535911"/>
                      <a:pt x="966134" y="667401"/>
                      <a:pt x="966134" y="66740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标题 1">
            <a:extLst>
              <a:ext uri="{FF2B5EF4-FFF2-40B4-BE49-F238E27FC236}">
                <a16:creationId xmlns:a16="http://schemas.microsoft.com/office/drawing/2014/main" id="{E90F7639-CBFE-144C-5F41-B309E6A942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774" y="210301"/>
            <a:ext cx="10858500" cy="900112"/>
          </a:xfrm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hlinkClick r:id="rId2" action="ppaction://hlinksldjump"/>
              </a:rPr>
              <a:t>方案</a:t>
            </a:r>
            <a:r>
              <a:rPr lang="en-US" altLang="zh-CN" sz="3200" dirty="0">
                <a:hlinkClick r:id="rId2" action="ppaction://hlinksldjump"/>
              </a:rPr>
              <a:t>1</a:t>
            </a:r>
            <a:endParaRPr lang="en-US" sz="3200" dirty="0"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4218638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FC5EF-1148-EF7B-D1E2-5C143FEB2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id="{C73D7B23-85D1-E7A5-6602-AC0AE58CC483}"/>
              </a:ext>
            </a:extLst>
          </p:cNvPr>
          <p:cNvGrpSpPr/>
          <p:nvPr/>
        </p:nvGrpSpPr>
        <p:grpSpPr>
          <a:xfrm>
            <a:off x="2722255" y="3467012"/>
            <a:ext cx="677462" cy="845407"/>
            <a:chOff x="7801394" y="1599760"/>
            <a:chExt cx="654988" cy="6552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1" name="îṣ1îḋe">
              <a:extLst>
                <a:ext uri="{FF2B5EF4-FFF2-40B4-BE49-F238E27FC236}">
                  <a16:creationId xmlns:a16="http://schemas.microsoft.com/office/drawing/2014/main" id="{596A86AE-7148-7A90-8C97-F4EA95228B2A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ṣḻiďê">
              <a:extLst>
                <a:ext uri="{FF2B5EF4-FFF2-40B4-BE49-F238E27FC236}">
                  <a16:creationId xmlns:a16="http://schemas.microsoft.com/office/drawing/2014/main" id="{858ACBD3-240F-CB22-5A28-6DF8BBDE38C0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3" name="išlíḍé">
              <a:extLst>
                <a:ext uri="{FF2B5EF4-FFF2-40B4-BE49-F238E27FC236}">
                  <a16:creationId xmlns:a16="http://schemas.microsoft.com/office/drawing/2014/main" id="{99272B05-E1D2-2CD0-BA1B-D5A758408979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36E9C0C1-BA6A-6F7C-7C98-AA5FC4D57C43}"/>
              </a:ext>
            </a:extLst>
          </p:cNvPr>
          <p:cNvGrpSpPr/>
          <p:nvPr/>
        </p:nvGrpSpPr>
        <p:grpSpPr>
          <a:xfrm>
            <a:off x="3465219" y="3453052"/>
            <a:ext cx="677462" cy="845407"/>
            <a:chOff x="7801394" y="1599760"/>
            <a:chExt cx="654988" cy="6552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5" name="îṣ1îḋe">
              <a:extLst>
                <a:ext uri="{FF2B5EF4-FFF2-40B4-BE49-F238E27FC236}">
                  <a16:creationId xmlns:a16="http://schemas.microsoft.com/office/drawing/2014/main" id="{5C4CEF07-819D-FA53-FD34-23C65B9E58B8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ṣḻiďê">
              <a:extLst>
                <a:ext uri="{FF2B5EF4-FFF2-40B4-BE49-F238E27FC236}">
                  <a16:creationId xmlns:a16="http://schemas.microsoft.com/office/drawing/2014/main" id="{8B001283-F82F-2A1C-0D38-62FCBB69C474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7" name="išlíḍé">
              <a:extLst>
                <a:ext uri="{FF2B5EF4-FFF2-40B4-BE49-F238E27FC236}">
                  <a16:creationId xmlns:a16="http://schemas.microsoft.com/office/drawing/2014/main" id="{298F3A3C-AE4F-1C18-D59F-D2FFB569F5A4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8073613-88CB-FB02-36E3-021987815155}"/>
              </a:ext>
            </a:extLst>
          </p:cNvPr>
          <p:cNvGrpSpPr/>
          <p:nvPr/>
        </p:nvGrpSpPr>
        <p:grpSpPr>
          <a:xfrm>
            <a:off x="2323077" y="3563312"/>
            <a:ext cx="677462" cy="845407"/>
            <a:chOff x="7801394" y="1599760"/>
            <a:chExt cx="654988" cy="655272"/>
          </a:xfrm>
        </p:grpSpPr>
        <p:sp>
          <p:nvSpPr>
            <p:cNvPr id="3" name="îṣ1îḋe">
              <a:extLst>
                <a:ext uri="{FF2B5EF4-FFF2-40B4-BE49-F238E27FC236}">
                  <a16:creationId xmlns:a16="http://schemas.microsoft.com/office/drawing/2014/main" id="{C2868B1B-1B20-3F82-CEB6-12FCCACF6513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ṣḻiďê">
              <a:extLst>
                <a:ext uri="{FF2B5EF4-FFF2-40B4-BE49-F238E27FC236}">
                  <a16:creationId xmlns:a16="http://schemas.microsoft.com/office/drawing/2014/main" id="{5F15E6DB-1D98-79FB-BBE4-DCE4732DC5EE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9" name="išlíḍé">
              <a:extLst>
                <a:ext uri="{FF2B5EF4-FFF2-40B4-BE49-F238E27FC236}">
                  <a16:creationId xmlns:a16="http://schemas.microsoft.com/office/drawing/2014/main" id="{27D7C5E4-5E60-C877-08C4-DD01071CDCD2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7DEEF31-5A39-FEDC-6D9E-F2B982CC910C}"/>
              </a:ext>
            </a:extLst>
          </p:cNvPr>
          <p:cNvGrpSpPr/>
          <p:nvPr/>
        </p:nvGrpSpPr>
        <p:grpSpPr>
          <a:xfrm>
            <a:off x="3074076" y="3576312"/>
            <a:ext cx="677462" cy="845407"/>
            <a:chOff x="7801394" y="1599760"/>
            <a:chExt cx="654988" cy="655272"/>
          </a:xfrm>
        </p:grpSpPr>
        <p:sp>
          <p:nvSpPr>
            <p:cNvPr id="42" name="îṣ1îḋe">
              <a:extLst>
                <a:ext uri="{FF2B5EF4-FFF2-40B4-BE49-F238E27FC236}">
                  <a16:creationId xmlns:a16="http://schemas.microsoft.com/office/drawing/2014/main" id="{639C1699-37C8-8B38-1ECD-C5CAEB8C7CB9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ṣḻiďê">
              <a:extLst>
                <a:ext uri="{FF2B5EF4-FFF2-40B4-BE49-F238E27FC236}">
                  <a16:creationId xmlns:a16="http://schemas.microsoft.com/office/drawing/2014/main" id="{53592B74-C9A8-DC82-5CA7-7387E669F4E4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5" name="išlíḍé">
              <a:extLst>
                <a:ext uri="{FF2B5EF4-FFF2-40B4-BE49-F238E27FC236}">
                  <a16:creationId xmlns:a16="http://schemas.microsoft.com/office/drawing/2014/main" id="{A259D323-8BC6-2107-B8B0-5593D77B410D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DFCEED6-E41C-B03B-F386-2ED2EE88EDCF}"/>
              </a:ext>
            </a:extLst>
          </p:cNvPr>
          <p:cNvGrpSpPr/>
          <p:nvPr/>
        </p:nvGrpSpPr>
        <p:grpSpPr>
          <a:xfrm>
            <a:off x="3829056" y="3579223"/>
            <a:ext cx="677462" cy="845407"/>
            <a:chOff x="7801394" y="1599760"/>
            <a:chExt cx="654988" cy="655272"/>
          </a:xfrm>
        </p:grpSpPr>
        <p:sp>
          <p:nvSpPr>
            <p:cNvPr id="67" name="îṣ1îḋe">
              <a:extLst>
                <a:ext uri="{FF2B5EF4-FFF2-40B4-BE49-F238E27FC236}">
                  <a16:creationId xmlns:a16="http://schemas.microsoft.com/office/drawing/2014/main" id="{855E692E-AFF1-61A6-FA81-E1485F3540BD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ṣḻiďê">
              <a:extLst>
                <a:ext uri="{FF2B5EF4-FFF2-40B4-BE49-F238E27FC236}">
                  <a16:creationId xmlns:a16="http://schemas.microsoft.com/office/drawing/2014/main" id="{354B72A5-CFE5-4A1C-5F8E-BEABAD81445F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9" name="išlíḍé">
              <a:extLst>
                <a:ext uri="{FF2B5EF4-FFF2-40B4-BE49-F238E27FC236}">
                  <a16:creationId xmlns:a16="http://schemas.microsoft.com/office/drawing/2014/main" id="{23A9EDE0-3474-A760-05B1-9B30ED5353E4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A096736-18CB-8A5C-096E-432E4E76D706}"/>
              </a:ext>
            </a:extLst>
          </p:cNvPr>
          <p:cNvGrpSpPr/>
          <p:nvPr/>
        </p:nvGrpSpPr>
        <p:grpSpPr>
          <a:xfrm>
            <a:off x="8395697" y="3515679"/>
            <a:ext cx="677462" cy="845407"/>
            <a:chOff x="7801394" y="1599760"/>
            <a:chExt cx="654988" cy="655272"/>
          </a:xfrm>
        </p:grpSpPr>
        <p:sp>
          <p:nvSpPr>
            <p:cNvPr id="56" name="îṣ1îḋe">
              <a:extLst>
                <a:ext uri="{FF2B5EF4-FFF2-40B4-BE49-F238E27FC236}">
                  <a16:creationId xmlns:a16="http://schemas.microsoft.com/office/drawing/2014/main" id="{EDFA6D57-4FB1-7CC1-F4DA-CB674B93515D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ṣḻiďê">
              <a:extLst>
                <a:ext uri="{FF2B5EF4-FFF2-40B4-BE49-F238E27FC236}">
                  <a16:creationId xmlns:a16="http://schemas.microsoft.com/office/drawing/2014/main" id="{AE83953A-361A-F37B-BBF8-AF92552DC1E7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8" name="išlíḍé">
              <a:extLst>
                <a:ext uri="{FF2B5EF4-FFF2-40B4-BE49-F238E27FC236}">
                  <a16:creationId xmlns:a16="http://schemas.microsoft.com/office/drawing/2014/main" id="{508E3F1D-4759-6950-C1EA-9CF06F5E7546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4A0BCC7-9916-C194-0009-4C3F1926BC56}"/>
              </a:ext>
            </a:extLst>
          </p:cNvPr>
          <p:cNvGrpSpPr/>
          <p:nvPr/>
        </p:nvGrpSpPr>
        <p:grpSpPr>
          <a:xfrm>
            <a:off x="9146696" y="3528679"/>
            <a:ext cx="677462" cy="845407"/>
            <a:chOff x="7801394" y="1599760"/>
            <a:chExt cx="654988" cy="655272"/>
          </a:xfrm>
        </p:grpSpPr>
        <p:sp>
          <p:nvSpPr>
            <p:cNvPr id="60" name="îṣ1îḋe">
              <a:extLst>
                <a:ext uri="{FF2B5EF4-FFF2-40B4-BE49-F238E27FC236}">
                  <a16:creationId xmlns:a16="http://schemas.microsoft.com/office/drawing/2014/main" id="{2EB21971-8801-5D49-7F79-D625068076B4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ṣḻiďê">
              <a:extLst>
                <a:ext uri="{FF2B5EF4-FFF2-40B4-BE49-F238E27FC236}">
                  <a16:creationId xmlns:a16="http://schemas.microsoft.com/office/drawing/2014/main" id="{8C8A5224-0AF5-E794-56A8-DE95E2A31512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2" name="išlíḍé">
              <a:extLst>
                <a:ext uri="{FF2B5EF4-FFF2-40B4-BE49-F238E27FC236}">
                  <a16:creationId xmlns:a16="http://schemas.microsoft.com/office/drawing/2014/main" id="{DEB75361-155A-5350-EA92-D88BC0CE57E8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95D72F0-D30B-F021-E9E5-E807ACC6C868}"/>
              </a:ext>
            </a:extLst>
          </p:cNvPr>
          <p:cNvGrpSpPr/>
          <p:nvPr/>
        </p:nvGrpSpPr>
        <p:grpSpPr>
          <a:xfrm>
            <a:off x="9950649" y="3742822"/>
            <a:ext cx="455193" cy="546724"/>
            <a:chOff x="7801394" y="1599760"/>
            <a:chExt cx="654988" cy="655272"/>
          </a:xfrm>
        </p:grpSpPr>
        <p:sp>
          <p:nvSpPr>
            <p:cNvPr id="64" name="îṣ1îḋe">
              <a:extLst>
                <a:ext uri="{FF2B5EF4-FFF2-40B4-BE49-F238E27FC236}">
                  <a16:creationId xmlns:a16="http://schemas.microsoft.com/office/drawing/2014/main" id="{D575A2CC-56C6-5246-EBBA-29C6947BA7E0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ṣḻiďê">
              <a:extLst>
                <a:ext uri="{FF2B5EF4-FFF2-40B4-BE49-F238E27FC236}">
                  <a16:creationId xmlns:a16="http://schemas.microsoft.com/office/drawing/2014/main" id="{CD375016-C40A-5FFE-3FAC-4EBA0BDCF5C5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6" name="išlíḍé">
              <a:extLst>
                <a:ext uri="{FF2B5EF4-FFF2-40B4-BE49-F238E27FC236}">
                  <a16:creationId xmlns:a16="http://schemas.microsoft.com/office/drawing/2014/main" id="{046C1F5F-75B0-7A1A-2FC6-3E3DF0850CD9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9254CC1-5168-1262-3601-03B5590914E3}"/>
              </a:ext>
            </a:extLst>
          </p:cNvPr>
          <p:cNvGrpSpPr/>
          <p:nvPr/>
        </p:nvGrpSpPr>
        <p:grpSpPr>
          <a:xfrm rot="21449739">
            <a:off x="3291742" y="2102305"/>
            <a:ext cx="6225392" cy="1079632"/>
            <a:chOff x="2060943" y="1299010"/>
            <a:chExt cx="6234469" cy="118609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923C9E8-13BF-B343-216A-4F742040D9D1}"/>
                </a:ext>
              </a:extLst>
            </p:cNvPr>
            <p:cNvSpPr/>
            <p:nvPr/>
          </p:nvSpPr>
          <p:spPr>
            <a:xfrm rot="292374">
              <a:off x="2060943" y="1299010"/>
              <a:ext cx="3020995" cy="1186096"/>
            </a:xfrm>
            <a:custGeom>
              <a:avLst/>
              <a:gdLst>
                <a:gd name="connsiteX0" fmla="*/ 1920131 w 1934673"/>
                <a:gd name="connsiteY0" fmla="*/ 0 h 1084550"/>
                <a:gd name="connsiteX1" fmla="*/ 1934674 w 1934673"/>
                <a:gd name="connsiteY1" fmla="*/ 148130 h 1084550"/>
                <a:gd name="connsiteX2" fmla="*/ 1836063 w 1934673"/>
                <a:gd name="connsiteY2" fmla="*/ 155937 h 1084550"/>
                <a:gd name="connsiteX3" fmla="*/ 1274223 w 1934673"/>
                <a:gd name="connsiteY3" fmla="*/ 197471 h 1084550"/>
                <a:gd name="connsiteX4" fmla="*/ 613176 w 1934673"/>
                <a:gd name="connsiteY4" fmla="*/ 240689 h 1084550"/>
                <a:gd name="connsiteX5" fmla="*/ 449562 w 1934673"/>
                <a:gd name="connsiteY5" fmla="*/ 251319 h 1084550"/>
                <a:gd name="connsiteX6" fmla="*/ 351047 w 1934673"/>
                <a:gd name="connsiteY6" fmla="*/ 317979 h 1084550"/>
                <a:gd name="connsiteX7" fmla="*/ 341501 w 1934673"/>
                <a:gd name="connsiteY7" fmla="*/ 347570 h 1084550"/>
                <a:gd name="connsiteX8" fmla="*/ 340687 w 1934673"/>
                <a:gd name="connsiteY8" fmla="*/ 351581 h 1084550"/>
                <a:gd name="connsiteX9" fmla="*/ 340027 w 1934673"/>
                <a:gd name="connsiteY9" fmla="*/ 357154 h 1084550"/>
                <a:gd name="connsiteX10" fmla="*/ 338583 w 1934673"/>
                <a:gd name="connsiteY10" fmla="*/ 368316 h 1084550"/>
                <a:gd name="connsiteX11" fmla="*/ 335673 w 1934673"/>
                <a:gd name="connsiteY11" fmla="*/ 390373 h 1084550"/>
                <a:gd name="connsiteX12" fmla="*/ 323959 w 1934673"/>
                <a:gd name="connsiteY12" fmla="*/ 479140 h 1084550"/>
                <a:gd name="connsiteX13" fmla="*/ 300131 w 1934673"/>
                <a:gd name="connsiteY13" fmla="*/ 656314 h 1084550"/>
                <a:gd name="connsiteX14" fmla="*/ 275449 w 1934673"/>
                <a:gd name="connsiteY14" fmla="*/ 833430 h 1084550"/>
                <a:gd name="connsiteX15" fmla="*/ 262977 w 1934673"/>
                <a:gd name="connsiteY15" fmla="*/ 921870 h 1084550"/>
                <a:gd name="connsiteX16" fmla="*/ 256686 w 1934673"/>
                <a:gd name="connsiteY16" fmla="*/ 966159 h 1084550"/>
                <a:gd name="connsiteX17" fmla="*/ 251911 w 1934673"/>
                <a:gd name="connsiteY17" fmla="*/ 991399 h 1084550"/>
                <a:gd name="connsiteX18" fmla="*/ 242155 w 1934673"/>
                <a:gd name="connsiteY18" fmla="*/ 1016408 h 1084550"/>
                <a:gd name="connsiteX19" fmla="*/ 217684 w 1934673"/>
                <a:gd name="connsiteY19" fmla="*/ 1049119 h 1084550"/>
                <a:gd name="connsiteX20" fmla="*/ 168002 w 1934673"/>
                <a:gd name="connsiteY20" fmla="*/ 1078739 h 1084550"/>
                <a:gd name="connsiteX21" fmla="*/ 76160 w 1934673"/>
                <a:gd name="connsiteY21" fmla="*/ 1072960 h 1084550"/>
                <a:gd name="connsiteX22" fmla="*/ 10520 w 1934673"/>
                <a:gd name="connsiteY22" fmla="*/ 1004103 h 1084550"/>
                <a:gd name="connsiteX23" fmla="*/ 6707 w 1934673"/>
                <a:gd name="connsiteY23" fmla="*/ 992344 h 1084550"/>
                <a:gd name="connsiteX24" fmla="*/ 4174 w 1934673"/>
                <a:gd name="connsiteY24" fmla="*/ 980081 h 1084550"/>
                <a:gd name="connsiteX25" fmla="*/ 2852 w 1934673"/>
                <a:gd name="connsiteY25" fmla="*/ 967843 h 1084550"/>
                <a:gd name="connsiteX26" fmla="*/ 2352 w 1934673"/>
                <a:gd name="connsiteY26" fmla="*/ 956588 h 1084550"/>
                <a:gd name="connsiteX27" fmla="*/ 0 w 1934673"/>
                <a:gd name="connsiteY27" fmla="*/ 911728 h 1084550"/>
                <a:gd name="connsiteX28" fmla="*/ 11990 w 1934673"/>
                <a:gd name="connsiteY28" fmla="*/ 910699 h 1084550"/>
                <a:gd name="connsiteX29" fmla="*/ 18533 w 1934673"/>
                <a:gd name="connsiteY29" fmla="*/ 955198 h 1084550"/>
                <a:gd name="connsiteX30" fmla="*/ 20112 w 1934673"/>
                <a:gd name="connsiteY30" fmla="*/ 966361 h 1084550"/>
                <a:gd name="connsiteX31" fmla="*/ 22186 w 1934673"/>
                <a:gd name="connsiteY31" fmla="*/ 976432 h 1084550"/>
                <a:gd name="connsiteX32" fmla="*/ 25198 w 1934673"/>
                <a:gd name="connsiteY32" fmla="*/ 986158 h 1084550"/>
                <a:gd name="connsiteX33" fmla="*/ 28994 w 1934673"/>
                <a:gd name="connsiteY33" fmla="*/ 995292 h 1084550"/>
                <a:gd name="connsiteX34" fmla="*/ 85252 w 1934673"/>
                <a:gd name="connsiteY34" fmla="*/ 1044986 h 1084550"/>
                <a:gd name="connsiteX35" fmla="*/ 156222 w 1934673"/>
                <a:gd name="connsiteY35" fmla="*/ 1042572 h 1084550"/>
                <a:gd name="connsiteX36" fmla="*/ 205190 w 1934673"/>
                <a:gd name="connsiteY36" fmla="*/ 994616 h 1084550"/>
                <a:gd name="connsiteX37" fmla="*/ 210343 w 1934673"/>
                <a:gd name="connsiteY37" fmla="*/ 978145 h 1084550"/>
                <a:gd name="connsiteX38" fmla="*/ 212363 w 1934673"/>
                <a:gd name="connsiteY38" fmla="*/ 959314 h 1084550"/>
                <a:gd name="connsiteX39" fmla="*/ 215710 w 1934673"/>
                <a:gd name="connsiteY39" fmla="*/ 914621 h 1084550"/>
                <a:gd name="connsiteX40" fmla="*/ 222156 w 1934673"/>
                <a:gd name="connsiteY40" fmla="*/ 825123 h 1084550"/>
                <a:gd name="connsiteX41" fmla="*/ 235297 w 1934673"/>
                <a:gd name="connsiteY41" fmla="*/ 646240 h 1084550"/>
                <a:gd name="connsiteX42" fmla="*/ 249307 w 1934673"/>
                <a:gd name="connsiteY42" fmla="*/ 467541 h 1084550"/>
                <a:gd name="connsiteX43" fmla="*/ 256497 w 1934673"/>
                <a:gd name="connsiteY43" fmla="*/ 378244 h 1084550"/>
                <a:gd name="connsiteX44" fmla="*/ 258412 w 1934673"/>
                <a:gd name="connsiteY44" fmla="*/ 355877 h 1084550"/>
                <a:gd name="connsiteX45" fmla="*/ 259256 w 1934673"/>
                <a:gd name="connsiteY45" fmla="*/ 344769 h 1084550"/>
                <a:gd name="connsiteX46" fmla="*/ 259785 w 1934673"/>
                <a:gd name="connsiteY46" fmla="*/ 339074 h 1084550"/>
                <a:gd name="connsiteX47" fmla="*/ 260558 w 1934673"/>
                <a:gd name="connsiteY47" fmla="*/ 332174 h 1084550"/>
                <a:gd name="connsiteX48" fmla="*/ 275080 w 1934673"/>
                <a:gd name="connsiteY48" fmla="*/ 276932 h 1084550"/>
                <a:gd name="connsiteX49" fmla="*/ 436573 w 1934673"/>
                <a:gd name="connsiteY49" fmla="*/ 152317 h 1084550"/>
                <a:gd name="connsiteX50" fmla="*/ 602698 w 1934673"/>
                <a:gd name="connsiteY50" fmla="*/ 133981 h 1084550"/>
                <a:gd name="connsiteX51" fmla="*/ 1261125 w 1934673"/>
                <a:gd name="connsiteY51" fmla="*/ 64057 h 1084550"/>
                <a:gd name="connsiteX52" fmla="*/ 1920131 w 1934673"/>
                <a:gd name="connsiteY52" fmla="*/ 0 h 108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34673" h="1084550">
                  <a:moveTo>
                    <a:pt x="1920131" y="0"/>
                  </a:moveTo>
                  <a:lnTo>
                    <a:pt x="1934674" y="148130"/>
                  </a:lnTo>
                  <a:cubicBezTo>
                    <a:pt x="1901812" y="150822"/>
                    <a:pt x="1868950" y="153509"/>
                    <a:pt x="1836063" y="155937"/>
                  </a:cubicBezTo>
                  <a:cubicBezTo>
                    <a:pt x="1648940" y="170950"/>
                    <a:pt x="1461686" y="184658"/>
                    <a:pt x="1274223" y="197471"/>
                  </a:cubicBezTo>
                  <a:cubicBezTo>
                    <a:pt x="1054070" y="213480"/>
                    <a:pt x="833627" y="226495"/>
                    <a:pt x="613176" y="240689"/>
                  </a:cubicBezTo>
                  <a:lnTo>
                    <a:pt x="449562" y="251319"/>
                  </a:lnTo>
                  <a:cubicBezTo>
                    <a:pt x="408440" y="254851"/>
                    <a:pt x="368975" y="280179"/>
                    <a:pt x="351047" y="317979"/>
                  </a:cubicBezTo>
                  <a:cubicBezTo>
                    <a:pt x="346524" y="327303"/>
                    <a:pt x="343022" y="337193"/>
                    <a:pt x="341501" y="347570"/>
                  </a:cubicBezTo>
                  <a:cubicBezTo>
                    <a:pt x="341271" y="348901"/>
                    <a:pt x="340997" y="349846"/>
                    <a:pt x="340687" y="351581"/>
                  </a:cubicBezTo>
                  <a:lnTo>
                    <a:pt x="340027" y="357154"/>
                  </a:lnTo>
                  <a:lnTo>
                    <a:pt x="338583" y="368316"/>
                  </a:lnTo>
                  <a:lnTo>
                    <a:pt x="335673" y="390373"/>
                  </a:lnTo>
                  <a:lnTo>
                    <a:pt x="323959" y="479140"/>
                  </a:lnTo>
                  <a:lnTo>
                    <a:pt x="300131" y="656314"/>
                  </a:lnTo>
                  <a:lnTo>
                    <a:pt x="275449" y="833430"/>
                  </a:lnTo>
                  <a:lnTo>
                    <a:pt x="262977" y="921870"/>
                  </a:lnTo>
                  <a:lnTo>
                    <a:pt x="256686" y="966159"/>
                  </a:lnTo>
                  <a:cubicBezTo>
                    <a:pt x="255766" y="972807"/>
                    <a:pt x="254582" y="982895"/>
                    <a:pt x="251911" y="991399"/>
                  </a:cubicBezTo>
                  <a:cubicBezTo>
                    <a:pt x="249639" y="1000264"/>
                    <a:pt x="246090" y="1008454"/>
                    <a:pt x="242155" y="1016408"/>
                  </a:cubicBezTo>
                  <a:cubicBezTo>
                    <a:pt x="235645" y="1028923"/>
                    <a:pt x="227293" y="1039888"/>
                    <a:pt x="217684" y="1049119"/>
                  </a:cubicBezTo>
                  <a:cubicBezTo>
                    <a:pt x="203338" y="1063095"/>
                    <a:pt x="186069" y="1073115"/>
                    <a:pt x="168002" y="1078739"/>
                  </a:cubicBezTo>
                  <a:cubicBezTo>
                    <a:pt x="137845" y="1088028"/>
                    <a:pt x="105146" y="1086239"/>
                    <a:pt x="76160" y="1072960"/>
                  </a:cubicBezTo>
                  <a:cubicBezTo>
                    <a:pt x="47447" y="1060055"/>
                    <a:pt x="22539" y="1035390"/>
                    <a:pt x="10520" y="1004103"/>
                  </a:cubicBezTo>
                  <a:lnTo>
                    <a:pt x="6707" y="992344"/>
                  </a:lnTo>
                  <a:cubicBezTo>
                    <a:pt x="5817" y="988216"/>
                    <a:pt x="4943" y="984218"/>
                    <a:pt x="4174" y="980081"/>
                  </a:cubicBezTo>
                  <a:lnTo>
                    <a:pt x="2852" y="967843"/>
                  </a:lnTo>
                  <a:lnTo>
                    <a:pt x="2352" y="956588"/>
                  </a:lnTo>
                  <a:lnTo>
                    <a:pt x="0" y="911728"/>
                  </a:lnTo>
                  <a:lnTo>
                    <a:pt x="11990" y="910699"/>
                  </a:lnTo>
                  <a:lnTo>
                    <a:pt x="18533" y="955198"/>
                  </a:lnTo>
                  <a:lnTo>
                    <a:pt x="20112" y="966361"/>
                  </a:lnTo>
                  <a:lnTo>
                    <a:pt x="22186" y="976432"/>
                  </a:lnTo>
                  <a:lnTo>
                    <a:pt x="25198" y="986158"/>
                  </a:lnTo>
                  <a:lnTo>
                    <a:pt x="28994" y="995292"/>
                  </a:lnTo>
                  <a:cubicBezTo>
                    <a:pt x="40669" y="1019385"/>
                    <a:pt x="61852" y="1036877"/>
                    <a:pt x="85252" y="1044986"/>
                  </a:cubicBezTo>
                  <a:cubicBezTo>
                    <a:pt x="108657" y="1053092"/>
                    <a:pt x="134283" y="1051811"/>
                    <a:pt x="156222" y="1042572"/>
                  </a:cubicBezTo>
                  <a:cubicBezTo>
                    <a:pt x="177913" y="1033219"/>
                    <a:pt x="196156" y="1015887"/>
                    <a:pt x="205190" y="994616"/>
                  </a:cubicBezTo>
                  <a:cubicBezTo>
                    <a:pt x="207449" y="989299"/>
                    <a:pt x="209322" y="983751"/>
                    <a:pt x="210343" y="978145"/>
                  </a:cubicBezTo>
                  <a:cubicBezTo>
                    <a:pt x="211590" y="972387"/>
                    <a:pt x="211716" y="967516"/>
                    <a:pt x="212363" y="959314"/>
                  </a:cubicBezTo>
                  <a:lnTo>
                    <a:pt x="215710" y="914621"/>
                  </a:lnTo>
                  <a:lnTo>
                    <a:pt x="222156" y="825123"/>
                  </a:lnTo>
                  <a:lnTo>
                    <a:pt x="235297" y="646240"/>
                  </a:lnTo>
                  <a:lnTo>
                    <a:pt x="249307" y="467541"/>
                  </a:lnTo>
                  <a:lnTo>
                    <a:pt x="256497" y="378244"/>
                  </a:lnTo>
                  <a:lnTo>
                    <a:pt x="258412" y="355877"/>
                  </a:lnTo>
                  <a:lnTo>
                    <a:pt x="259256" y="344769"/>
                  </a:lnTo>
                  <a:lnTo>
                    <a:pt x="259785" y="339074"/>
                  </a:lnTo>
                  <a:lnTo>
                    <a:pt x="260558" y="332174"/>
                  </a:lnTo>
                  <a:cubicBezTo>
                    <a:pt x="262658" y="312944"/>
                    <a:pt x="267836" y="294239"/>
                    <a:pt x="275080" y="276932"/>
                  </a:cubicBezTo>
                  <a:cubicBezTo>
                    <a:pt x="304566" y="206609"/>
                    <a:pt x="368555" y="161438"/>
                    <a:pt x="436573" y="152317"/>
                  </a:cubicBezTo>
                  <a:lnTo>
                    <a:pt x="602698" y="133981"/>
                  </a:lnTo>
                  <a:cubicBezTo>
                    <a:pt x="822225" y="110404"/>
                    <a:pt x="1041521" y="85669"/>
                    <a:pt x="1261125" y="64057"/>
                  </a:cubicBezTo>
                  <a:cubicBezTo>
                    <a:pt x="1480749" y="41400"/>
                    <a:pt x="1700352" y="19789"/>
                    <a:pt x="1920131" y="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B4AF3ED-5945-A016-704F-3B3899DF58FE}"/>
                </a:ext>
              </a:extLst>
            </p:cNvPr>
            <p:cNvSpPr/>
            <p:nvPr/>
          </p:nvSpPr>
          <p:spPr>
            <a:xfrm rot="292374">
              <a:off x="5055587" y="1472246"/>
              <a:ext cx="3239825" cy="947516"/>
            </a:xfrm>
            <a:custGeom>
              <a:avLst/>
              <a:gdLst>
                <a:gd name="connsiteX0" fmla="*/ 0 w 2074814"/>
                <a:gd name="connsiteY0" fmla="*/ 102940 h 866395"/>
                <a:gd name="connsiteX1" fmla="*/ 14548 w 2074814"/>
                <a:gd name="connsiteY1" fmla="*/ 251070 h 866395"/>
                <a:gd name="connsiteX2" fmla="*/ 113029 w 2074814"/>
                <a:gd name="connsiteY2" fmla="*/ 241957 h 866395"/>
                <a:gd name="connsiteX3" fmla="*/ 673563 w 2074814"/>
                <a:gd name="connsiteY3" fmla="*/ 187135 h 866395"/>
                <a:gd name="connsiteX4" fmla="*/ 1331977 w 2074814"/>
                <a:gd name="connsiteY4" fmla="*/ 117076 h 866395"/>
                <a:gd name="connsiteX5" fmla="*/ 1494927 w 2074814"/>
                <a:gd name="connsiteY5" fmla="*/ 99673 h 866395"/>
                <a:gd name="connsiteX6" fmla="*/ 1604776 w 2074814"/>
                <a:gd name="connsiteY6" fmla="*/ 148443 h 866395"/>
                <a:gd name="connsiteX7" fmla="*/ 1619925 w 2074814"/>
                <a:gd name="connsiteY7" fmla="*/ 175917 h 866395"/>
                <a:gd name="connsiteX8" fmla="*/ 1621508 w 2074814"/>
                <a:gd name="connsiteY8" fmla="*/ 179722 h 866395"/>
                <a:gd name="connsiteX9" fmla="*/ 1623246 w 2074814"/>
                <a:gd name="connsiteY9" fmla="*/ 185090 h 866395"/>
                <a:gd name="connsiteX10" fmla="*/ 1626837 w 2074814"/>
                <a:gd name="connsiteY10" fmla="*/ 195820 h 866395"/>
                <a:gd name="connsiteX11" fmla="*/ 1633998 w 2074814"/>
                <a:gd name="connsiteY11" fmla="*/ 217015 h 866395"/>
                <a:gd name="connsiteX12" fmla="*/ 1662803 w 2074814"/>
                <a:gd name="connsiteY12" fmla="*/ 302301 h 866395"/>
                <a:gd name="connsiteX13" fmla="*/ 1720737 w 2074814"/>
                <a:gd name="connsiteY13" fmla="*/ 472458 h 866395"/>
                <a:gd name="connsiteX14" fmla="*/ 1779494 w 2074814"/>
                <a:gd name="connsiteY14" fmla="*/ 642413 h 866395"/>
                <a:gd name="connsiteX15" fmla="*/ 1808980 w 2074814"/>
                <a:gd name="connsiteY15" fmla="*/ 727249 h 866395"/>
                <a:gd name="connsiteX16" fmla="*/ 1823787 w 2074814"/>
                <a:gd name="connsiteY16" fmla="*/ 769729 h 866395"/>
                <a:gd name="connsiteX17" fmla="*/ 1833400 w 2074814"/>
                <a:gd name="connsiteY17" fmla="*/ 793734 h 866395"/>
                <a:gd name="connsiteX18" fmla="*/ 1847864 w 2074814"/>
                <a:gd name="connsiteY18" fmla="*/ 816668 h 866395"/>
                <a:gd name="connsiteX19" fmla="*/ 1878299 w 2074814"/>
                <a:gd name="connsiteY19" fmla="*/ 844667 h 866395"/>
                <a:gd name="connsiteX20" fmla="*/ 1932919 w 2074814"/>
                <a:gd name="connsiteY20" fmla="*/ 865333 h 866395"/>
                <a:gd name="connsiteX21" fmla="*/ 2022102 w 2074814"/>
                <a:gd name="connsiteY21" fmla="*/ 844016 h 866395"/>
                <a:gd name="connsiteX22" fmla="*/ 2073233 w 2074814"/>
                <a:gd name="connsiteY22" fmla="*/ 765134 h 866395"/>
                <a:gd name="connsiteX23" fmla="*/ 2074694 w 2074814"/>
                <a:gd name="connsiteY23" fmla="*/ 752922 h 866395"/>
                <a:gd name="connsiteX24" fmla="*/ 2074800 w 2074814"/>
                <a:gd name="connsiteY24" fmla="*/ 740432 h 866395"/>
                <a:gd name="connsiteX25" fmla="*/ 2073716 w 2074814"/>
                <a:gd name="connsiteY25" fmla="*/ 728178 h 866395"/>
                <a:gd name="connsiteX26" fmla="*/ 2072015 w 2074814"/>
                <a:gd name="connsiteY26" fmla="*/ 717023 h 866395"/>
                <a:gd name="connsiteX27" fmla="*/ 2065590 w 2074814"/>
                <a:gd name="connsiteY27" fmla="*/ 672511 h 866395"/>
                <a:gd name="connsiteX28" fmla="*/ 2053599 w 2074814"/>
                <a:gd name="connsiteY28" fmla="*/ 673540 h 866395"/>
                <a:gd name="connsiteX29" fmla="*/ 2055829 w 2074814"/>
                <a:gd name="connsiteY29" fmla="*/ 718413 h 866395"/>
                <a:gd name="connsiteX30" fmla="*/ 2056451 w 2074814"/>
                <a:gd name="connsiteY30" fmla="*/ 729660 h 866395"/>
                <a:gd name="connsiteX31" fmla="*/ 2056371 w 2074814"/>
                <a:gd name="connsiteY31" fmla="*/ 739916 h 866395"/>
                <a:gd name="connsiteX32" fmla="*/ 2055304 w 2074814"/>
                <a:gd name="connsiteY32" fmla="*/ 749990 h 866395"/>
                <a:gd name="connsiteX33" fmla="*/ 2053348 w 2074814"/>
                <a:gd name="connsiteY33" fmla="*/ 759620 h 866395"/>
                <a:gd name="connsiteX34" fmla="*/ 2007706 w 2074814"/>
                <a:gd name="connsiteY34" fmla="*/ 818062 h 866395"/>
                <a:gd name="connsiteX35" fmla="*/ 1937450 w 2074814"/>
                <a:gd name="connsiteY35" fmla="*/ 827772 h 866395"/>
                <a:gd name="connsiteX36" fmla="*/ 1879962 w 2074814"/>
                <a:gd name="connsiteY36" fmla="*/ 788959 h 866395"/>
                <a:gd name="connsiteX37" fmla="*/ 1871684 w 2074814"/>
                <a:gd name="connsiteY37" fmla="*/ 773639 h 866395"/>
                <a:gd name="connsiteX38" fmla="*/ 1866031 w 2074814"/>
                <a:gd name="connsiteY38" fmla="*/ 755467 h 866395"/>
                <a:gd name="connsiteX39" fmla="*/ 1854037 w 2074814"/>
                <a:gd name="connsiteY39" fmla="*/ 712093 h 866395"/>
                <a:gd name="connsiteX40" fmla="*/ 1830271 w 2074814"/>
                <a:gd name="connsiteY40" fmla="*/ 625190 h 866395"/>
                <a:gd name="connsiteX41" fmla="*/ 1782513 w 2074814"/>
                <a:gd name="connsiteY41" fmla="*/ 451535 h 866395"/>
                <a:gd name="connsiteX42" fmla="*/ 1733940 w 2074814"/>
                <a:gd name="connsiteY42" fmla="*/ 278212 h 866395"/>
                <a:gd name="connsiteX43" fmla="*/ 1709482 w 2074814"/>
                <a:gd name="connsiteY43" fmla="*/ 191632 h 866395"/>
                <a:gd name="connsiteX44" fmla="*/ 1703245 w 2074814"/>
                <a:gd name="connsiteY44" fmla="*/ 169967 h 866395"/>
                <a:gd name="connsiteX45" fmla="*/ 1700251 w 2074814"/>
                <a:gd name="connsiteY45" fmla="*/ 159186 h 866395"/>
                <a:gd name="connsiteX46" fmla="*/ 1698621 w 2074814"/>
                <a:gd name="connsiteY46" fmla="*/ 153676 h 866395"/>
                <a:gd name="connsiteX47" fmla="*/ 1696517 w 2074814"/>
                <a:gd name="connsiteY47" fmla="*/ 147028 h 866395"/>
                <a:gd name="connsiteX48" fmla="*/ 1671479 w 2074814"/>
                <a:gd name="connsiteY48" fmla="*/ 95180 h 866395"/>
                <a:gd name="connsiteX49" fmla="*/ 1488421 w 2074814"/>
                <a:gd name="connsiteY49" fmla="*/ 142 h 866395"/>
                <a:gd name="connsiteX50" fmla="*/ 1321503 w 2074814"/>
                <a:gd name="connsiteY50" fmla="*/ 10402 h 866395"/>
                <a:gd name="connsiteX51" fmla="*/ 660468 w 2074814"/>
                <a:gd name="connsiteY51" fmla="*/ 53750 h 866395"/>
                <a:gd name="connsiteX52" fmla="*/ 0 w 2074814"/>
                <a:gd name="connsiteY52" fmla="*/ 102940 h 86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074814" h="866395">
                  <a:moveTo>
                    <a:pt x="0" y="102940"/>
                  </a:moveTo>
                  <a:lnTo>
                    <a:pt x="14548" y="251070"/>
                  </a:lnTo>
                  <a:cubicBezTo>
                    <a:pt x="47381" y="248118"/>
                    <a:pt x="80217" y="245169"/>
                    <a:pt x="113029" y="241957"/>
                  </a:cubicBezTo>
                  <a:cubicBezTo>
                    <a:pt x="299951" y="224860"/>
                    <a:pt x="486742" y="206457"/>
                    <a:pt x="673563" y="187135"/>
                  </a:cubicBezTo>
                  <a:cubicBezTo>
                    <a:pt x="893153" y="165393"/>
                    <a:pt x="1112445" y="140653"/>
                    <a:pt x="1331977" y="117076"/>
                  </a:cubicBezTo>
                  <a:lnTo>
                    <a:pt x="1494927" y="99673"/>
                  </a:lnTo>
                  <a:cubicBezTo>
                    <a:pt x="1536050" y="96141"/>
                    <a:pt x="1579784" y="114330"/>
                    <a:pt x="1604776" y="148443"/>
                  </a:cubicBezTo>
                  <a:cubicBezTo>
                    <a:pt x="1611042" y="156838"/>
                    <a:pt x="1616410" y="165968"/>
                    <a:pt x="1619925" y="175917"/>
                  </a:cubicBezTo>
                  <a:cubicBezTo>
                    <a:pt x="1620412" y="177190"/>
                    <a:pt x="1620861" y="178072"/>
                    <a:pt x="1621508" y="179722"/>
                  </a:cubicBezTo>
                  <a:lnTo>
                    <a:pt x="1623246" y="185090"/>
                  </a:lnTo>
                  <a:lnTo>
                    <a:pt x="1626837" y="195820"/>
                  </a:lnTo>
                  <a:lnTo>
                    <a:pt x="1633998" y="217015"/>
                  </a:lnTo>
                  <a:lnTo>
                    <a:pt x="1662803" y="302301"/>
                  </a:lnTo>
                  <a:lnTo>
                    <a:pt x="1720737" y="472458"/>
                  </a:lnTo>
                  <a:lnTo>
                    <a:pt x="1779494" y="642413"/>
                  </a:lnTo>
                  <a:lnTo>
                    <a:pt x="1808980" y="727249"/>
                  </a:lnTo>
                  <a:lnTo>
                    <a:pt x="1823787" y="769729"/>
                  </a:lnTo>
                  <a:cubicBezTo>
                    <a:pt x="1825988" y="776108"/>
                    <a:pt x="1829116" y="785826"/>
                    <a:pt x="1833400" y="793734"/>
                  </a:cubicBezTo>
                  <a:cubicBezTo>
                    <a:pt x="1837360" y="802066"/>
                    <a:pt x="1842446" y="809512"/>
                    <a:pt x="1847864" y="816668"/>
                  </a:cubicBezTo>
                  <a:cubicBezTo>
                    <a:pt x="1856700" y="827864"/>
                    <a:pt x="1867048" y="837225"/>
                    <a:pt x="1878299" y="844667"/>
                  </a:cubicBezTo>
                  <a:cubicBezTo>
                    <a:pt x="1895122" y="855968"/>
                    <a:pt x="1914059" y="862881"/>
                    <a:pt x="1932919" y="865333"/>
                  </a:cubicBezTo>
                  <a:cubicBezTo>
                    <a:pt x="1964383" y="869331"/>
                    <a:pt x="1996182" y="862003"/>
                    <a:pt x="2022102" y="844016"/>
                  </a:cubicBezTo>
                  <a:cubicBezTo>
                    <a:pt x="2047821" y="826436"/>
                    <a:pt x="2067509" y="797942"/>
                    <a:pt x="2073233" y="765134"/>
                  </a:cubicBezTo>
                  <a:lnTo>
                    <a:pt x="2074694" y="752922"/>
                  </a:lnTo>
                  <a:cubicBezTo>
                    <a:pt x="2074766" y="748710"/>
                    <a:pt x="2074850" y="744632"/>
                    <a:pt x="2074800" y="740432"/>
                  </a:cubicBezTo>
                  <a:lnTo>
                    <a:pt x="2073716" y="728178"/>
                  </a:lnTo>
                  <a:lnTo>
                    <a:pt x="2072015" y="717023"/>
                  </a:lnTo>
                  <a:lnTo>
                    <a:pt x="2065590" y="672511"/>
                  </a:lnTo>
                  <a:lnTo>
                    <a:pt x="2053599" y="673540"/>
                  </a:lnTo>
                  <a:lnTo>
                    <a:pt x="2055829" y="718413"/>
                  </a:lnTo>
                  <a:lnTo>
                    <a:pt x="2056451" y="729660"/>
                  </a:lnTo>
                  <a:lnTo>
                    <a:pt x="2056371" y="739916"/>
                  </a:lnTo>
                  <a:lnTo>
                    <a:pt x="2055304" y="749990"/>
                  </a:lnTo>
                  <a:lnTo>
                    <a:pt x="2053348" y="759620"/>
                  </a:lnTo>
                  <a:cubicBezTo>
                    <a:pt x="2046561" y="785297"/>
                    <a:pt x="2029137" y="806106"/>
                    <a:pt x="2007706" y="818062"/>
                  </a:cubicBezTo>
                  <a:cubicBezTo>
                    <a:pt x="1986271" y="830019"/>
                    <a:pt x="1960826" y="833122"/>
                    <a:pt x="1937450" y="827772"/>
                  </a:cubicBezTo>
                  <a:cubicBezTo>
                    <a:pt x="1914302" y="822270"/>
                    <a:pt x="1892989" y="808336"/>
                    <a:pt x="1879962" y="788959"/>
                  </a:cubicBezTo>
                  <a:cubicBezTo>
                    <a:pt x="1876703" y="784112"/>
                    <a:pt x="1873784" y="778981"/>
                    <a:pt x="1871684" y="773639"/>
                  </a:cubicBezTo>
                  <a:cubicBezTo>
                    <a:pt x="1869336" y="768192"/>
                    <a:pt x="1868266" y="763421"/>
                    <a:pt x="1866031" y="755467"/>
                  </a:cubicBezTo>
                  <a:lnTo>
                    <a:pt x="1854037" y="712093"/>
                  </a:lnTo>
                  <a:lnTo>
                    <a:pt x="1830271" y="625190"/>
                  </a:lnTo>
                  <a:lnTo>
                    <a:pt x="1782513" y="451535"/>
                  </a:lnTo>
                  <a:lnTo>
                    <a:pt x="1733940" y="278212"/>
                  </a:lnTo>
                  <a:lnTo>
                    <a:pt x="1709482" y="191632"/>
                  </a:lnTo>
                  <a:lnTo>
                    <a:pt x="1703245" y="169967"/>
                  </a:lnTo>
                  <a:lnTo>
                    <a:pt x="1700251" y="159186"/>
                  </a:lnTo>
                  <a:lnTo>
                    <a:pt x="1698621" y="153676"/>
                  </a:lnTo>
                  <a:lnTo>
                    <a:pt x="1696517" y="147028"/>
                  </a:lnTo>
                  <a:cubicBezTo>
                    <a:pt x="1690705" y="128474"/>
                    <a:pt x="1681974" y="110966"/>
                    <a:pt x="1671479" y="95180"/>
                  </a:cubicBezTo>
                  <a:cubicBezTo>
                    <a:pt x="1628794" y="31051"/>
                    <a:pt x="1557073" y="-2470"/>
                    <a:pt x="1488421" y="142"/>
                  </a:cubicBezTo>
                  <a:lnTo>
                    <a:pt x="1321503" y="10402"/>
                  </a:lnTo>
                  <a:cubicBezTo>
                    <a:pt x="1101052" y="24596"/>
                    <a:pt x="880604" y="37611"/>
                    <a:pt x="660468" y="53750"/>
                  </a:cubicBezTo>
                  <a:cubicBezTo>
                    <a:pt x="440101" y="68835"/>
                    <a:pt x="219960" y="84979"/>
                    <a:pt x="0" y="10294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21" name="图形 2">
            <a:extLst>
              <a:ext uri="{FF2B5EF4-FFF2-40B4-BE49-F238E27FC236}">
                <a16:creationId xmlns:a16="http://schemas.microsoft.com/office/drawing/2014/main" id="{7805C4F1-5F2B-94FF-CA32-71FBA4D2D8B3}"/>
              </a:ext>
            </a:extLst>
          </p:cNvPr>
          <p:cNvGrpSpPr/>
          <p:nvPr/>
        </p:nvGrpSpPr>
        <p:grpSpPr>
          <a:xfrm>
            <a:off x="5577133" y="1907628"/>
            <a:ext cx="690336" cy="740519"/>
            <a:chOff x="5664576" y="2221601"/>
            <a:chExt cx="631234" cy="67712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2D53A39-B010-E78A-14A3-86EFF9BE05EF}"/>
                </a:ext>
              </a:extLst>
            </p:cNvPr>
            <p:cNvSpPr/>
            <p:nvPr/>
          </p:nvSpPr>
          <p:spPr>
            <a:xfrm rot="-3950034">
              <a:off x="5709919" y="2335501"/>
              <a:ext cx="540548" cy="449320"/>
            </a:xfrm>
            <a:custGeom>
              <a:avLst/>
              <a:gdLst>
                <a:gd name="connsiteX0" fmla="*/ 540549 w 540548"/>
                <a:gd name="connsiteY0" fmla="*/ 224660 h 449320"/>
                <a:gd name="connsiteX1" fmla="*/ 270274 w 540548"/>
                <a:gd name="connsiteY1" fmla="*/ 449320 h 449320"/>
                <a:gd name="connsiteX2" fmla="*/ 0 w 540548"/>
                <a:gd name="connsiteY2" fmla="*/ 224660 h 449320"/>
                <a:gd name="connsiteX3" fmla="*/ 270274 w 540548"/>
                <a:gd name="connsiteY3" fmla="*/ 0 h 449320"/>
                <a:gd name="connsiteX4" fmla="*/ 540549 w 540548"/>
                <a:gd name="connsiteY4" fmla="*/ 224660 h 44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548" h="449320">
                  <a:moveTo>
                    <a:pt x="540549" y="224660"/>
                  </a:moveTo>
                  <a:cubicBezTo>
                    <a:pt x="540549" y="348737"/>
                    <a:pt x="419543" y="449320"/>
                    <a:pt x="270274" y="449320"/>
                  </a:cubicBezTo>
                  <a:cubicBezTo>
                    <a:pt x="121006" y="449320"/>
                    <a:pt x="0" y="348736"/>
                    <a:pt x="0" y="224660"/>
                  </a:cubicBezTo>
                  <a:cubicBezTo>
                    <a:pt x="0" y="100584"/>
                    <a:pt x="121006" y="0"/>
                    <a:pt x="270274" y="0"/>
                  </a:cubicBezTo>
                  <a:cubicBezTo>
                    <a:pt x="419543" y="0"/>
                    <a:pt x="540549" y="100584"/>
                    <a:pt x="540549" y="22466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14CEA59-E81A-F88D-344F-545AF6F1A3B8}"/>
                </a:ext>
              </a:extLst>
            </p:cNvPr>
            <p:cNvSpPr/>
            <p:nvPr/>
          </p:nvSpPr>
          <p:spPr>
            <a:xfrm>
              <a:off x="5752471" y="2387163"/>
              <a:ext cx="460637" cy="436483"/>
            </a:xfrm>
            <a:custGeom>
              <a:avLst/>
              <a:gdLst>
                <a:gd name="connsiteX0" fmla="*/ 443234 w 460637"/>
                <a:gd name="connsiteY0" fmla="*/ 238527 h 436483"/>
                <a:gd name="connsiteX1" fmla="*/ 139411 w 460637"/>
                <a:gd name="connsiteY1" fmla="*/ 428211 h 436483"/>
                <a:gd name="connsiteX2" fmla="*/ 0 w 460637"/>
                <a:gd name="connsiteY2" fmla="*/ 264056 h 436483"/>
                <a:gd name="connsiteX3" fmla="*/ 106633 w 460637"/>
                <a:gd name="connsiteY3" fmla="*/ 345836 h 436483"/>
                <a:gd name="connsiteX4" fmla="*/ 410455 w 460637"/>
                <a:gd name="connsiteY4" fmla="*/ 156151 h 436483"/>
                <a:gd name="connsiteX5" fmla="*/ 422324 w 460637"/>
                <a:gd name="connsiteY5" fmla="*/ 0 h 436483"/>
                <a:gd name="connsiteX6" fmla="*/ 443234 w 460637"/>
                <a:gd name="connsiteY6" fmla="*/ 238527 h 4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37" h="436483">
                  <a:moveTo>
                    <a:pt x="443234" y="238527"/>
                  </a:moveTo>
                  <a:cubicBezTo>
                    <a:pt x="394560" y="379244"/>
                    <a:pt x="258513" y="464236"/>
                    <a:pt x="139411" y="428211"/>
                  </a:cubicBezTo>
                  <a:cubicBezTo>
                    <a:pt x="65661" y="405907"/>
                    <a:pt x="15799" y="342568"/>
                    <a:pt x="0" y="264056"/>
                  </a:cubicBezTo>
                  <a:cubicBezTo>
                    <a:pt x="24967" y="302823"/>
                    <a:pt x="61289" y="332124"/>
                    <a:pt x="106633" y="345836"/>
                  </a:cubicBezTo>
                  <a:cubicBezTo>
                    <a:pt x="225730" y="381856"/>
                    <a:pt x="361731" y="297011"/>
                    <a:pt x="410455" y="156151"/>
                  </a:cubicBezTo>
                  <a:cubicBezTo>
                    <a:pt x="429060" y="102370"/>
                    <a:pt x="432247" y="48388"/>
                    <a:pt x="422324" y="0"/>
                  </a:cubicBezTo>
                  <a:cubicBezTo>
                    <a:pt x="463026" y="62957"/>
                    <a:pt x="473404" y="151300"/>
                    <a:pt x="443234" y="238527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2A18B36-A1C2-8D0F-4CC7-D46162A9AC5A}"/>
                </a:ext>
              </a:extLst>
            </p:cNvPr>
            <p:cNvSpPr/>
            <p:nvPr/>
          </p:nvSpPr>
          <p:spPr>
            <a:xfrm>
              <a:off x="5849305" y="2330763"/>
              <a:ext cx="166825" cy="138222"/>
            </a:xfrm>
            <a:custGeom>
              <a:avLst/>
              <a:gdLst>
                <a:gd name="connsiteX0" fmla="*/ 102065 w 166825"/>
                <a:gd name="connsiteY0" fmla="*/ 115993 h 138222"/>
                <a:gd name="connsiteX1" fmla="*/ 2131 w 166825"/>
                <a:gd name="connsiteY1" fmla="*/ 119886 h 138222"/>
                <a:gd name="connsiteX2" fmla="*/ 64760 w 166825"/>
                <a:gd name="connsiteY2" fmla="*/ 22228 h 138222"/>
                <a:gd name="connsiteX3" fmla="*/ 164695 w 166825"/>
                <a:gd name="connsiteY3" fmla="*/ 18335 h 138222"/>
                <a:gd name="connsiteX4" fmla="*/ 102065 w 166825"/>
                <a:gd name="connsiteY4" fmla="*/ 115993 h 13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825" h="138222">
                  <a:moveTo>
                    <a:pt x="102065" y="115993"/>
                  </a:moveTo>
                  <a:cubicBezTo>
                    <a:pt x="57175" y="144038"/>
                    <a:pt x="12433" y="145781"/>
                    <a:pt x="2131" y="119886"/>
                  </a:cubicBezTo>
                  <a:cubicBezTo>
                    <a:pt x="-8171" y="93995"/>
                    <a:pt x="19870" y="50273"/>
                    <a:pt x="64760" y="22228"/>
                  </a:cubicBezTo>
                  <a:cubicBezTo>
                    <a:pt x="109650" y="-5813"/>
                    <a:pt x="154393" y="-7560"/>
                    <a:pt x="164695" y="18335"/>
                  </a:cubicBezTo>
                  <a:cubicBezTo>
                    <a:pt x="174996" y="44226"/>
                    <a:pt x="146955" y="87948"/>
                    <a:pt x="102065" y="115993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84082D42-C31A-1371-0B38-13081510B184}"/>
              </a:ext>
            </a:extLst>
          </p:cNvPr>
          <p:cNvGrpSpPr/>
          <p:nvPr/>
        </p:nvGrpSpPr>
        <p:grpSpPr>
          <a:xfrm>
            <a:off x="5745227" y="2543016"/>
            <a:ext cx="329610" cy="3067192"/>
            <a:chOff x="5818279" y="2802591"/>
            <a:chExt cx="301391" cy="280459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24DF1EA-B31D-F675-E9A8-FF6B49E8EF97}"/>
                </a:ext>
              </a:extLst>
            </p:cNvPr>
            <p:cNvSpPr/>
            <p:nvPr/>
          </p:nvSpPr>
          <p:spPr>
            <a:xfrm>
              <a:off x="5819502" y="2802595"/>
              <a:ext cx="299005" cy="2804594"/>
            </a:xfrm>
            <a:custGeom>
              <a:avLst/>
              <a:gdLst>
                <a:gd name="connsiteX0" fmla="*/ 299005 w 299005"/>
                <a:gd name="connsiteY0" fmla="*/ 2804594 h 2804594"/>
                <a:gd name="connsiteX1" fmla="*/ 0 w 299005"/>
                <a:gd name="connsiteY1" fmla="*/ 2804594 h 2804594"/>
                <a:gd name="connsiteX2" fmla="*/ 58765 w 299005"/>
                <a:gd name="connsiteY2" fmla="*/ 0 h 2804594"/>
                <a:gd name="connsiteX3" fmla="*/ 227087 w 299005"/>
                <a:gd name="connsiteY3" fmla="*/ 0 h 2804594"/>
                <a:gd name="connsiteX4" fmla="*/ 299005 w 299005"/>
                <a:gd name="connsiteY4" fmla="*/ 2804594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05" h="2804594">
                  <a:moveTo>
                    <a:pt x="299005" y="2804594"/>
                  </a:moveTo>
                  <a:lnTo>
                    <a:pt x="0" y="2804594"/>
                  </a:lnTo>
                  <a:cubicBezTo>
                    <a:pt x="61004" y="1983507"/>
                    <a:pt x="67022" y="1033555"/>
                    <a:pt x="58765" y="0"/>
                  </a:cubicBezTo>
                  <a:lnTo>
                    <a:pt x="227087" y="0"/>
                  </a:lnTo>
                  <a:cubicBezTo>
                    <a:pt x="212258" y="1010789"/>
                    <a:pt x="228489" y="1960741"/>
                    <a:pt x="299005" y="2804594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568ED79-5F09-7B5F-6CC6-DEC88775CCDC}"/>
                </a:ext>
              </a:extLst>
            </p:cNvPr>
            <p:cNvSpPr/>
            <p:nvPr/>
          </p:nvSpPr>
          <p:spPr>
            <a:xfrm>
              <a:off x="5877150" y="2802591"/>
              <a:ext cx="82984" cy="2804594"/>
            </a:xfrm>
            <a:custGeom>
              <a:avLst/>
              <a:gdLst>
                <a:gd name="connsiteX0" fmla="*/ 82985 w 82984"/>
                <a:gd name="connsiteY0" fmla="*/ 0 h 2804594"/>
                <a:gd name="connsiteX1" fmla="*/ 66002 w 82984"/>
                <a:gd name="connsiteY1" fmla="*/ 2804595 h 2804594"/>
                <a:gd name="connsiteX2" fmla="*/ 0 w 82984"/>
                <a:gd name="connsiteY2" fmla="*/ 2804595 h 2804594"/>
                <a:gd name="connsiteX3" fmla="*/ 35260 w 82984"/>
                <a:gd name="connsiteY3" fmla="*/ 0 h 2804594"/>
                <a:gd name="connsiteX4" fmla="*/ 82985 w 82984"/>
                <a:gd name="connsiteY4" fmla="*/ 0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84" h="2804594">
                  <a:moveTo>
                    <a:pt x="82985" y="0"/>
                  </a:moveTo>
                  <a:lnTo>
                    <a:pt x="66002" y="2804595"/>
                  </a:lnTo>
                  <a:lnTo>
                    <a:pt x="0" y="2804595"/>
                  </a:lnTo>
                  <a:cubicBezTo>
                    <a:pt x="62965" y="2120093"/>
                    <a:pt x="41975" y="440894"/>
                    <a:pt x="35260" y="0"/>
                  </a:cubicBezTo>
                  <a:lnTo>
                    <a:pt x="82985" y="0"/>
                  </a:ln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">
              <a:extLst>
                <a:ext uri="{FF2B5EF4-FFF2-40B4-BE49-F238E27FC236}">
                  <a16:creationId xmlns:a16="http://schemas.microsoft.com/office/drawing/2014/main" id="{3B86E7CF-63C6-B001-1D68-3AEE3E98D2F9}"/>
                </a:ext>
              </a:extLst>
            </p:cNvPr>
            <p:cNvGrpSpPr/>
            <p:nvPr/>
          </p:nvGrpSpPr>
          <p:grpSpPr>
            <a:xfrm>
              <a:off x="5818279" y="2802633"/>
              <a:ext cx="301391" cy="2238677"/>
              <a:chOff x="5818279" y="2802633"/>
              <a:chExt cx="301391" cy="2238677"/>
            </a:xfrm>
            <a:solidFill>
              <a:srgbClr val="42669A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A80450C-7249-B059-E702-99A192AD68EA}"/>
                  </a:ext>
                </a:extLst>
              </p:cNvPr>
              <p:cNvSpPr/>
              <p:nvPr/>
            </p:nvSpPr>
            <p:spPr>
              <a:xfrm>
                <a:off x="5818279" y="4949728"/>
                <a:ext cx="301391" cy="91581"/>
              </a:xfrm>
              <a:custGeom>
                <a:avLst/>
                <a:gdLst>
                  <a:gd name="connsiteX0" fmla="*/ 254087 w 301391"/>
                  <a:gd name="connsiteY0" fmla="*/ 0 h 91581"/>
                  <a:gd name="connsiteX1" fmla="*/ 47305 w 301391"/>
                  <a:gd name="connsiteY1" fmla="*/ 0 h 91581"/>
                  <a:gd name="connsiteX2" fmla="*/ 47305 w 301391"/>
                  <a:gd name="connsiteY2" fmla="*/ 91581 h 91581"/>
                  <a:gd name="connsiteX3" fmla="*/ 254087 w 301391"/>
                  <a:gd name="connsiteY3" fmla="*/ 91581 h 91581"/>
                  <a:gd name="connsiteX4" fmla="*/ 254087 w 301391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391" h="91581">
                    <a:moveTo>
                      <a:pt x="254087" y="0"/>
                    </a:moveTo>
                    <a:lnTo>
                      <a:pt x="47305" y="0"/>
                    </a:lnTo>
                    <a:cubicBezTo>
                      <a:pt x="-15718" y="0"/>
                      <a:pt x="-15819" y="91581"/>
                      <a:pt x="47305" y="91581"/>
                    </a:cubicBezTo>
                    <a:lnTo>
                      <a:pt x="254087" y="91581"/>
                    </a:lnTo>
                    <a:cubicBezTo>
                      <a:pt x="317107" y="91581"/>
                      <a:pt x="317212" y="0"/>
                      <a:pt x="2540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24B6D4FB-0BAF-C3A2-692F-2283A6540B33}"/>
                  </a:ext>
                </a:extLst>
              </p:cNvPr>
              <p:cNvSpPr/>
              <p:nvPr/>
            </p:nvSpPr>
            <p:spPr>
              <a:xfrm>
                <a:off x="5840838" y="4398984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5159FE6-E992-7939-09D3-2A3892E94492}"/>
                  </a:ext>
                </a:extLst>
              </p:cNvPr>
              <p:cNvSpPr/>
              <p:nvPr/>
            </p:nvSpPr>
            <p:spPr>
              <a:xfrm>
                <a:off x="5840838" y="3866866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B8B58C4-647D-AA54-7A27-3CAB7922BCA0}"/>
                  </a:ext>
                </a:extLst>
              </p:cNvPr>
              <p:cNvSpPr/>
              <p:nvPr/>
            </p:nvSpPr>
            <p:spPr>
              <a:xfrm>
                <a:off x="5853211" y="3334751"/>
                <a:ext cx="213852" cy="91581"/>
              </a:xfrm>
              <a:custGeom>
                <a:avLst/>
                <a:gdLst>
                  <a:gd name="connsiteX0" fmla="*/ 180287 w 213852"/>
                  <a:gd name="connsiteY0" fmla="*/ 0 h 91581"/>
                  <a:gd name="connsiteX1" fmla="*/ 33565 w 213852"/>
                  <a:gd name="connsiteY1" fmla="*/ 0 h 91581"/>
                  <a:gd name="connsiteX2" fmla="*/ 33565 w 213852"/>
                  <a:gd name="connsiteY2" fmla="*/ 91581 h 91581"/>
                  <a:gd name="connsiteX3" fmla="*/ 180287 w 213852"/>
                  <a:gd name="connsiteY3" fmla="*/ 91581 h 91581"/>
                  <a:gd name="connsiteX4" fmla="*/ 180287 w 213852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52" h="91581">
                    <a:moveTo>
                      <a:pt x="180287" y="0"/>
                    </a:moveTo>
                    <a:lnTo>
                      <a:pt x="33565" y="0"/>
                    </a:lnTo>
                    <a:cubicBezTo>
                      <a:pt x="-11153" y="0"/>
                      <a:pt x="-11224" y="91581"/>
                      <a:pt x="33565" y="91581"/>
                    </a:cubicBezTo>
                    <a:lnTo>
                      <a:pt x="180287" y="91581"/>
                    </a:lnTo>
                    <a:cubicBezTo>
                      <a:pt x="225005" y="91581"/>
                      <a:pt x="225077" y="0"/>
                      <a:pt x="1802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86AEE957-F755-58D8-20B2-A25F94C287FF}"/>
                  </a:ext>
                </a:extLst>
              </p:cNvPr>
              <p:cNvSpPr/>
              <p:nvPr/>
            </p:nvSpPr>
            <p:spPr>
              <a:xfrm>
                <a:off x="5840838" y="2802633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图形 2">
            <a:extLst>
              <a:ext uri="{FF2B5EF4-FFF2-40B4-BE49-F238E27FC236}">
                <a16:creationId xmlns:a16="http://schemas.microsoft.com/office/drawing/2014/main" id="{1AB733EA-B964-FCDE-CB34-E85E17D51184}"/>
              </a:ext>
            </a:extLst>
          </p:cNvPr>
          <p:cNvGrpSpPr/>
          <p:nvPr/>
        </p:nvGrpSpPr>
        <p:grpSpPr>
          <a:xfrm>
            <a:off x="4191368" y="5483465"/>
            <a:ext cx="3471969" cy="650635"/>
            <a:chOff x="4397452" y="5491296"/>
            <a:chExt cx="3174720" cy="594932"/>
          </a:xfrm>
        </p:grpSpPr>
        <p:grpSp>
          <p:nvGrpSpPr>
            <p:cNvPr id="24" name="图形 2">
              <a:extLst>
                <a:ext uri="{FF2B5EF4-FFF2-40B4-BE49-F238E27FC236}">
                  <a16:creationId xmlns:a16="http://schemas.microsoft.com/office/drawing/2014/main" id="{0C21528F-292B-25E9-7FC2-675F03D4A009}"/>
                </a:ext>
              </a:extLst>
            </p:cNvPr>
            <p:cNvGrpSpPr/>
            <p:nvPr/>
          </p:nvGrpSpPr>
          <p:grpSpPr>
            <a:xfrm>
              <a:off x="4397464" y="5491296"/>
              <a:ext cx="3174707" cy="594928"/>
              <a:chOff x="4397464" y="5491296"/>
              <a:chExt cx="3174707" cy="594928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5A0AF15-0E81-CC05-B568-9598DC755C6E}"/>
                  </a:ext>
                </a:extLst>
              </p:cNvPr>
              <p:cNvSpPr/>
              <p:nvPr/>
            </p:nvSpPr>
            <p:spPr>
              <a:xfrm>
                <a:off x="5434954" y="5491296"/>
                <a:ext cx="1099875" cy="231786"/>
              </a:xfrm>
              <a:custGeom>
                <a:avLst/>
                <a:gdLst>
                  <a:gd name="connsiteX0" fmla="*/ 1099875 w 1099875"/>
                  <a:gd name="connsiteY0" fmla="*/ 231786 h 231786"/>
                  <a:gd name="connsiteX1" fmla="*/ 0 w 1099875"/>
                  <a:gd name="connsiteY1" fmla="*/ 231786 h 231786"/>
                  <a:gd name="connsiteX2" fmla="*/ 6581 w 1099875"/>
                  <a:gd name="connsiteY2" fmla="*/ 218078 h 231786"/>
                  <a:gd name="connsiteX3" fmla="*/ 508198 w 1099875"/>
                  <a:gd name="connsiteY3" fmla="*/ 697 h 231786"/>
                  <a:gd name="connsiteX4" fmla="*/ 509844 w 1099875"/>
                  <a:gd name="connsiteY4" fmla="*/ 558 h 231786"/>
                  <a:gd name="connsiteX5" fmla="*/ 549938 w 1099875"/>
                  <a:gd name="connsiteY5" fmla="*/ 0 h 231786"/>
                  <a:gd name="connsiteX6" fmla="*/ 1093290 w 1099875"/>
                  <a:gd name="connsiteY6" fmla="*/ 218078 h 231786"/>
                  <a:gd name="connsiteX7" fmla="*/ 1099875 w 1099875"/>
                  <a:gd name="connsiteY7" fmla="*/ 231786 h 23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9875" h="231786">
                    <a:moveTo>
                      <a:pt x="1099875" y="231786"/>
                    </a:moveTo>
                    <a:lnTo>
                      <a:pt x="0" y="231786"/>
                    </a:lnTo>
                    <a:cubicBezTo>
                      <a:pt x="0" y="231786"/>
                      <a:pt x="1944" y="226750"/>
                      <a:pt x="6581" y="218078"/>
                    </a:cubicBezTo>
                    <a:cubicBezTo>
                      <a:pt x="32761" y="170240"/>
                      <a:pt x="146160" y="12028"/>
                      <a:pt x="508198" y="697"/>
                    </a:cubicBezTo>
                    <a:cubicBezTo>
                      <a:pt x="509248" y="558"/>
                      <a:pt x="509844" y="558"/>
                      <a:pt x="509844" y="558"/>
                    </a:cubicBezTo>
                    <a:cubicBezTo>
                      <a:pt x="522858" y="138"/>
                      <a:pt x="536171" y="0"/>
                      <a:pt x="549938" y="0"/>
                    </a:cubicBezTo>
                    <a:cubicBezTo>
                      <a:pt x="945039" y="0"/>
                      <a:pt x="1066064" y="168422"/>
                      <a:pt x="1093290" y="218078"/>
                    </a:cubicBezTo>
                    <a:cubicBezTo>
                      <a:pt x="1097931" y="226750"/>
                      <a:pt x="1099875" y="231786"/>
                      <a:pt x="1099875" y="231786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DD94F24-B9B0-1ADB-BF20-EB3C7760BB6D}"/>
                  </a:ext>
                </a:extLst>
              </p:cNvPr>
              <p:cNvSpPr/>
              <p:nvPr/>
            </p:nvSpPr>
            <p:spPr>
              <a:xfrm>
                <a:off x="5151454" y="5635663"/>
                <a:ext cx="1666720" cy="265076"/>
              </a:xfrm>
              <a:custGeom>
                <a:avLst/>
                <a:gdLst>
                  <a:gd name="connsiteX0" fmla="*/ 1666721 w 1666720"/>
                  <a:gd name="connsiteY0" fmla="*/ 265077 h 265076"/>
                  <a:gd name="connsiteX1" fmla="*/ 0 w 1666720"/>
                  <a:gd name="connsiteY1" fmla="*/ 265077 h 265076"/>
                  <a:gd name="connsiteX2" fmla="*/ 20645 w 1666720"/>
                  <a:gd name="connsiteY2" fmla="*/ 235982 h 265076"/>
                  <a:gd name="connsiteX3" fmla="*/ 29322 w 1666720"/>
                  <a:gd name="connsiteY3" fmla="*/ 225911 h 265076"/>
                  <a:gd name="connsiteX4" fmla="*/ 290077 w 1666720"/>
                  <a:gd name="connsiteY4" fmla="*/ 73716 h 265076"/>
                  <a:gd name="connsiteX5" fmla="*/ 451796 w 1666720"/>
                  <a:gd name="connsiteY5" fmla="*/ 32173 h 265076"/>
                  <a:gd name="connsiteX6" fmla="*/ 833434 w 1666720"/>
                  <a:gd name="connsiteY6" fmla="*/ 0 h 265076"/>
                  <a:gd name="connsiteX7" fmla="*/ 1171983 w 1666720"/>
                  <a:gd name="connsiteY7" fmla="*/ 24618 h 265076"/>
                  <a:gd name="connsiteX8" fmla="*/ 1172583 w 1666720"/>
                  <a:gd name="connsiteY8" fmla="*/ 24757 h 265076"/>
                  <a:gd name="connsiteX9" fmla="*/ 1376791 w 1666720"/>
                  <a:gd name="connsiteY9" fmla="*/ 73716 h 265076"/>
                  <a:gd name="connsiteX10" fmla="*/ 1637399 w 1666720"/>
                  <a:gd name="connsiteY10" fmla="*/ 225911 h 265076"/>
                  <a:gd name="connsiteX11" fmla="*/ 1666721 w 1666720"/>
                  <a:gd name="connsiteY11" fmla="*/ 265077 h 26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6720" h="265076">
                    <a:moveTo>
                      <a:pt x="1666721" y="265077"/>
                    </a:moveTo>
                    <a:lnTo>
                      <a:pt x="0" y="265077"/>
                    </a:lnTo>
                    <a:cubicBezTo>
                      <a:pt x="0" y="265077"/>
                      <a:pt x="5535" y="253885"/>
                      <a:pt x="20645" y="235982"/>
                    </a:cubicBezTo>
                    <a:cubicBezTo>
                      <a:pt x="23190" y="232903"/>
                      <a:pt x="26033" y="229409"/>
                      <a:pt x="29322" y="225911"/>
                    </a:cubicBezTo>
                    <a:cubicBezTo>
                      <a:pt x="65976" y="186043"/>
                      <a:pt x="142720" y="122957"/>
                      <a:pt x="290077" y="73716"/>
                    </a:cubicBezTo>
                    <a:cubicBezTo>
                      <a:pt x="336756" y="58190"/>
                      <a:pt x="390310" y="43920"/>
                      <a:pt x="451796" y="32173"/>
                    </a:cubicBezTo>
                    <a:cubicBezTo>
                      <a:pt x="555019" y="12590"/>
                      <a:pt x="680689" y="0"/>
                      <a:pt x="833434" y="0"/>
                    </a:cubicBezTo>
                    <a:cubicBezTo>
                      <a:pt x="965533" y="0"/>
                      <a:pt x="1077437" y="9369"/>
                      <a:pt x="1171983" y="24618"/>
                    </a:cubicBezTo>
                    <a:cubicBezTo>
                      <a:pt x="1171983" y="24618"/>
                      <a:pt x="1172134" y="24618"/>
                      <a:pt x="1172583" y="24757"/>
                    </a:cubicBezTo>
                    <a:cubicBezTo>
                      <a:pt x="1252317" y="37629"/>
                      <a:pt x="1319789" y="54692"/>
                      <a:pt x="1376791" y="73716"/>
                    </a:cubicBezTo>
                    <a:cubicBezTo>
                      <a:pt x="1524000" y="122957"/>
                      <a:pt x="1600744" y="186043"/>
                      <a:pt x="1637399" y="225911"/>
                    </a:cubicBezTo>
                    <a:cubicBezTo>
                      <a:pt x="1659094" y="249546"/>
                      <a:pt x="1666721" y="265077"/>
                      <a:pt x="1666721" y="265077"/>
                    </a:cubicBezTo>
                    <a:close/>
                  </a:path>
                </a:pathLst>
              </a:custGeom>
              <a:solidFill>
                <a:srgbClr val="7D97D3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6FED0D9F-E561-7260-0EBA-304878525207}"/>
                  </a:ext>
                </a:extLst>
              </p:cNvPr>
              <p:cNvSpPr/>
              <p:nvPr/>
            </p:nvSpPr>
            <p:spPr>
              <a:xfrm>
                <a:off x="4397464" y="5821144"/>
                <a:ext cx="3174707" cy="265080"/>
              </a:xfrm>
              <a:custGeom>
                <a:avLst/>
                <a:gdLst>
                  <a:gd name="connsiteX0" fmla="*/ 3174708 w 3174707"/>
                  <a:gd name="connsiteY0" fmla="*/ 265081 h 265080"/>
                  <a:gd name="connsiteX1" fmla="*/ 0 w 3174707"/>
                  <a:gd name="connsiteY1" fmla="*/ 265081 h 265080"/>
                  <a:gd name="connsiteX2" fmla="*/ 783320 w 3174707"/>
                  <a:gd name="connsiteY2" fmla="*/ 40426 h 265080"/>
                  <a:gd name="connsiteX3" fmla="*/ 932323 w 3174707"/>
                  <a:gd name="connsiteY3" fmla="*/ 25458 h 265080"/>
                  <a:gd name="connsiteX4" fmla="*/ 941150 w 3174707"/>
                  <a:gd name="connsiteY4" fmla="*/ 24618 h 265080"/>
                  <a:gd name="connsiteX5" fmla="*/ 946387 w 3174707"/>
                  <a:gd name="connsiteY5" fmla="*/ 24198 h 265080"/>
                  <a:gd name="connsiteX6" fmla="*/ 951326 w 3174707"/>
                  <a:gd name="connsiteY6" fmla="*/ 23778 h 265080"/>
                  <a:gd name="connsiteX7" fmla="*/ 1587436 w 3174707"/>
                  <a:gd name="connsiteY7" fmla="*/ 0 h 265080"/>
                  <a:gd name="connsiteX8" fmla="*/ 2188836 w 3174707"/>
                  <a:gd name="connsiteY8" fmla="*/ 21124 h 265080"/>
                  <a:gd name="connsiteX9" fmla="*/ 2391397 w 3174707"/>
                  <a:gd name="connsiteY9" fmla="*/ 40430 h 265080"/>
                  <a:gd name="connsiteX10" fmla="*/ 3174708 w 3174707"/>
                  <a:gd name="connsiteY10" fmla="*/ 265081 h 26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4707" h="265080">
                    <a:moveTo>
                      <a:pt x="3174708" y="265081"/>
                    </a:moveTo>
                    <a:lnTo>
                      <a:pt x="0" y="265081"/>
                    </a:lnTo>
                    <a:cubicBezTo>
                      <a:pt x="0" y="265081"/>
                      <a:pt x="141523" y="114705"/>
                      <a:pt x="783320" y="40426"/>
                    </a:cubicBezTo>
                    <a:cubicBezTo>
                      <a:pt x="830292" y="34970"/>
                      <a:pt x="879810" y="29935"/>
                      <a:pt x="932323" y="25458"/>
                    </a:cubicBezTo>
                    <a:cubicBezTo>
                      <a:pt x="935615" y="25177"/>
                      <a:pt x="938605" y="24899"/>
                      <a:pt x="941150" y="24618"/>
                    </a:cubicBezTo>
                    <a:cubicBezTo>
                      <a:pt x="942947" y="24480"/>
                      <a:pt x="944590" y="24341"/>
                      <a:pt x="946387" y="24198"/>
                    </a:cubicBezTo>
                    <a:cubicBezTo>
                      <a:pt x="949679" y="23917"/>
                      <a:pt x="951326" y="23778"/>
                      <a:pt x="951326" y="23778"/>
                    </a:cubicBezTo>
                    <a:cubicBezTo>
                      <a:pt x="1129650" y="9092"/>
                      <a:pt x="1339994" y="0"/>
                      <a:pt x="1587436" y="0"/>
                    </a:cubicBezTo>
                    <a:cubicBezTo>
                      <a:pt x="1819020" y="0"/>
                      <a:pt x="2018142" y="7975"/>
                      <a:pt x="2188836" y="21124"/>
                    </a:cubicBezTo>
                    <a:cubicBezTo>
                      <a:pt x="2261393" y="26718"/>
                      <a:pt x="2328717" y="33156"/>
                      <a:pt x="2391397" y="40430"/>
                    </a:cubicBezTo>
                    <a:cubicBezTo>
                      <a:pt x="3033185" y="114705"/>
                      <a:pt x="3174708" y="265081"/>
                      <a:pt x="3174708" y="265081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1BA7A62-3F6A-0DA7-26EC-ABA48A93C664}"/>
                </a:ext>
              </a:extLst>
            </p:cNvPr>
            <p:cNvSpPr/>
            <p:nvPr/>
          </p:nvSpPr>
          <p:spPr>
            <a:xfrm>
              <a:off x="5984892" y="5491296"/>
              <a:ext cx="1587280" cy="594928"/>
            </a:xfrm>
            <a:custGeom>
              <a:avLst/>
              <a:gdLst>
                <a:gd name="connsiteX0" fmla="*/ 1587281 w 1587280"/>
                <a:gd name="connsiteY0" fmla="*/ 594928 h 594928"/>
                <a:gd name="connsiteX1" fmla="*/ 1175427 w 1587280"/>
                <a:gd name="connsiteY1" fmla="*/ 594928 h 594928"/>
                <a:gd name="connsiteX2" fmla="*/ 820869 w 1587280"/>
                <a:gd name="connsiteY2" fmla="*/ 409439 h 594928"/>
                <a:gd name="connsiteX3" fmla="*/ 601400 w 1587280"/>
                <a:gd name="connsiteY3" fmla="*/ 350967 h 594928"/>
                <a:gd name="connsiteX4" fmla="*/ 480224 w 1587280"/>
                <a:gd name="connsiteY4" fmla="*/ 231786 h 594928"/>
                <a:gd name="connsiteX5" fmla="*/ 339150 w 1587280"/>
                <a:gd name="connsiteY5" fmla="*/ 169119 h 594928"/>
                <a:gd name="connsiteX6" fmla="*/ 338549 w 1587280"/>
                <a:gd name="connsiteY6" fmla="*/ 168980 h 594928"/>
                <a:gd name="connsiteX7" fmla="*/ 0 w 1587280"/>
                <a:gd name="connsiteY7" fmla="*/ 0 h 594928"/>
                <a:gd name="connsiteX8" fmla="*/ 543353 w 1587280"/>
                <a:gd name="connsiteY8" fmla="*/ 218078 h 594928"/>
                <a:gd name="connsiteX9" fmla="*/ 803961 w 1587280"/>
                <a:gd name="connsiteY9" fmla="*/ 370273 h 594928"/>
                <a:gd name="connsiteX10" fmla="*/ 1587281 w 1587280"/>
                <a:gd name="connsiteY10" fmla="*/ 594928 h 5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7280" h="594928">
                  <a:moveTo>
                    <a:pt x="1587281" y="594928"/>
                  </a:moveTo>
                  <a:lnTo>
                    <a:pt x="1175427" y="594928"/>
                  </a:lnTo>
                  <a:cubicBezTo>
                    <a:pt x="1091052" y="511419"/>
                    <a:pt x="944741" y="449869"/>
                    <a:pt x="820869" y="409439"/>
                  </a:cubicBezTo>
                  <a:cubicBezTo>
                    <a:pt x="700440" y="370130"/>
                    <a:pt x="601400" y="350967"/>
                    <a:pt x="601400" y="350967"/>
                  </a:cubicBezTo>
                  <a:cubicBezTo>
                    <a:pt x="572229" y="299211"/>
                    <a:pt x="525853" y="260180"/>
                    <a:pt x="480224" y="231786"/>
                  </a:cubicBezTo>
                  <a:cubicBezTo>
                    <a:pt x="412303" y="189542"/>
                    <a:pt x="345730" y="170938"/>
                    <a:pt x="339150" y="169119"/>
                  </a:cubicBezTo>
                  <a:cubicBezTo>
                    <a:pt x="338700" y="168980"/>
                    <a:pt x="338549" y="168980"/>
                    <a:pt x="338549" y="168980"/>
                  </a:cubicBezTo>
                  <a:cubicBezTo>
                    <a:pt x="249983" y="44625"/>
                    <a:pt x="0" y="0"/>
                    <a:pt x="0" y="0"/>
                  </a:cubicBezTo>
                  <a:cubicBezTo>
                    <a:pt x="395101" y="0"/>
                    <a:pt x="516126" y="168422"/>
                    <a:pt x="543353" y="218078"/>
                  </a:cubicBezTo>
                  <a:cubicBezTo>
                    <a:pt x="690562" y="267319"/>
                    <a:pt x="767307" y="330406"/>
                    <a:pt x="803961" y="370273"/>
                  </a:cubicBezTo>
                  <a:cubicBezTo>
                    <a:pt x="1445757" y="444552"/>
                    <a:pt x="1587281" y="594928"/>
                    <a:pt x="1587281" y="594928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7917165-9E40-0EFD-376F-2C5D1531FFC2}"/>
                </a:ext>
              </a:extLst>
            </p:cNvPr>
            <p:cNvSpPr/>
            <p:nvPr/>
          </p:nvSpPr>
          <p:spPr>
            <a:xfrm>
              <a:off x="4397452" y="5491994"/>
              <a:ext cx="1545700" cy="594235"/>
            </a:xfrm>
            <a:custGeom>
              <a:avLst/>
              <a:gdLst>
                <a:gd name="connsiteX0" fmla="*/ 1545700 w 1545700"/>
                <a:gd name="connsiteY0" fmla="*/ 0 h 594235"/>
                <a:gd name="connsiteX1" fmla="*/ 1205803 w 1545700"/>
                <a:gd name="connsiteY1" fmla="*/ 175839 h 594235"/>
                <a:gd name="connsiteX2" fmla="*/ 1205651 w 1545700"/>
                <a:gd name="connsiteY2" fmla="*/ 175977 h 594235"/>
                <a:gd name="connsiteX3" fmla="*/ 1075497 w 1545700"/>
                <a:gd name="connsiteY3" fmla="*/ 231093 h 594235"/>
                <a:gd name="connsiteX4" fmla="*/ 951326 w 1545700"/>
                <a:gd name="connsiteY4" fmla="*/ 352933 h 594235"/>
                <a:gd name="connsiteX5" fmla="*/ 946387 w 1545700"/>
                <a:gd name="connsiteY5" fmla="*/ 353353 h 594235"/>
                <a:gd name="connsiteX6" fmla="*/ 941150 w 1545700"/>
                <a:gd name="connsiteY6" fmla="*/ 353772 h 594235"/>
                <a:gd name="connsiteX7" fmla="*/ 932323 w 1545700"/>
                <a:gd name="connsiteY7" fmla="*/ 354613 h 594235"/>
                <a:gd name="connsiteX8" fmla="*/ 774639 w 1545700"/>
                <a:gd name="connsiteY8" fmla="*/ 379651 h 594235"/>
                <a:gd name="connsiteX9" fmla="*/ 340195 w 1545700"/>
                <a:gd name="connsiteY9" fmla="*/ 594235 h 594235"/>
                <a:gd name="connsiteX10" fmla="*/ 0 w 1545700"/>
                <a:gd name="connsiteY10" fmla="*/ 594235 h 594235"/>
                <a:gd name="connsiteX11" fmla="*/ 783320 w 1545700"/>
                <a:gd name="connsiteY11" fmla="*/ 369580 h 594235"/>
                <a:gd name="connsiteX12" fmla="*/ 1044075 w 1545700"/>
                <a:gd name="connsiteY12" fmla="*/ 217385 h 594235"/>
                <a:gd name="connsiteX13" fmla="*/ 1545700 w 1545700"/>
                <a:gd name="connsiteY13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5700" h="594235">
                  <a:moveTo>
                    <a:pt x="1545700" y="0"/>
                  </a:moveTo>
                  <a:cubicBezTo>
                    <a:pt x="1524459" y="1121"/>
                    <a:pt x="1295267" y="17764"/>
                    <a:pt x="1205803" y="175839"/>
                  </a:cubicBezTo>
                  <a:cubicBezTo>
                    <a:pt x="1205651" y="175839"/>
                    <a:pt x="1205651" y="175977"/>
                    <a:pt x="1205651" y="175977"/>
                  </a:cubicBezTo>
                  <a:cubicBezTo>
                    <a:pt x="1205651" y="175977"/>
                    <a:pt x="1141321" y="193322"/>
                    <a:pt x="1075497" y="231093"/>
                  </a:cubicBezTo>
                  <a:cubicBezTo>
                    <a:pt x="1025827" y="259629"/>
                    <a:pt x="975264" y="299774"/>
                    <a:pt x="951326" y="352933"/>
                  </a:cubicBezTo>
                  <a:cubicBezTo>
                    <a:pt x="951326" y="352933"/>
                    <a:pt x="949680" y="353071"/>
                    <a:pt x="946387" y="353353"/>
                  </a:cubicBezTo>
                  <a:cubicBezTo>
                    <a:pt x="944892" y="353491"/>
                    <a:pt x="943246" y="353630"/>
                    <a:pt x="941150" y="353772"/>
                  </a:cubicBezTo>
                  <a:cubicBezTo>
                    <a:pt x="938605" y="354054"/>
                    <a:pt x="935615" y="354331"/>
                    <a:pt x="932323" y="354613"/>
                  </a:cubicBezTo>
                  <a:cubicBezTo>
                    <a:pt x="903748" y="357548"/>
                    <a:pt x="845403" y="364683"/>
                    <a:pt x="774639" y="379651"/>
                  </a:cubicBezTo>
                  <a:cubicBezTo>
                    <a:pt x="633414" y="409724"/>
                    <a:pt x="442671" y="471274"/>
                    <a:pt x="340195" y="594235"/>
                  </a:cubicBezTo>
                  <a:lnTo>
                    <a:pt x="0" y="594235"/>
                  </a:lnTo>
                  <a:cubicBezTo>
                    <a:pt x="0" y="594235"/>
                    <a:pt x="141523" y="443859"/>
                    <a:pt x="783320" y="369580"/>
                  </a:cubicBezTo>
                  <a:cubicBezTo>
                    <a:pt x="819974" y="329713"/>
                    <a:pt x="896718" y="266626"/>
                    <a:pt x="1044075" y="217385"/>
                  </a:cubicBezTo>
                  <a:cubicBezTo>
                    <a:pt x="1070264" y="169539"/>
                    <a:pt x="1183662" y="11331"/>
                    <a:pt x="1545700" y="0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图形 2">
            <a:extLst>
              <a:ext uri="{FF2B5EF4-FFF2-40B4-BE49-F238E27FC236}">
                <a16:creationId xmlns:a16="http://schemas.microsoft.com/office/drawing/2014/main" id="{88CC89C1-DFC5-30F2-80AF-CAA927FCCC9E}"/>
              </a:ext>
            </a:extLst>
          </p:cNvPr>
          <p:cNvGrpSpPr/>
          <p:nvPr/>
        </p:nvGrpSpPr>
        <p:grpSpPr>
          <a:xfrm>
            <a:off x="2231967" y="3123562"/>
            <a:ext cx="2385095" cy="1714365"/>
            <a:chOff x="3118223" y="3516651"/>
            <a:chExt cx="2180898" cy="156759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36C6211-9F28-F658-E892-D81B8A4E3E62}"/>
                </a:ext>
              </a:extLst>
            </p:cNvPr>
            <p:cNvSpPr/>
            <p:nvPr/>
          </p:nvSpPr>
          <p:spPr>
            <a:xfrm>
              <a:off x="3264893" y="3516675"/>
              <a:ext cx="1838056" cy="1000740"/>
            </a:xfrm>
            <a:custGeom>
              <a:avLst/>
              <a:gdLst>
                <a:gd name="connsiteX0" fmla="*/ 1825700 w 1838056"/>
                <a:gd name="connsiteY0" fmla="*/ 1000739 h 1000740"/>
                <a:gd name="connsiteX1" fmla="*/ 1816649 w 1838056"/>
                <a:gd name="connsiteY1" fmla="*/ 996799 h 1000740"/>
                <a:gd name="connsiteX2" fmla="*/ 918134 w 1838056"/>
                <a:gd name="connsiteY2" fmla="*/ 30510 h 1000740"/>
                <a:gd name="connsiteX3" fmla="*/ 21416 w 1838056"/>
                <a:gd name="connsiteY3" fmla="*/ 996787 h 1000740"/>
                <a:gd name="connsiteX4" fmla="*/ 3949 w 1838056"/>
                <a:gd name="connsiteY4" fmla="*/ 997442 h 1000740"/>
                <a:gd name="connsiteX5" fmla="*/ 3303 w 1838056"/>
                <a:gd name="connsiteY5" fmla="*/ 979984 h 1000740"/>
                <a:gd name="connsiteX6" fmla="*/ 909071 w 1838056"/>
                <a:gd name="connsiteY6" fmla="*/ 3952 h 1000740"/>
                <a:gd name="connsiteX7" fmla="*/ 918121 w 1838056"/>
                <a:gd name="connsiteY7" fmla="*/ 0 h 1000740"/>
                <a:gd name="connsiteX8" fmla="*/ 918130 w 1838056"/>
                <a:gd name="connsiteY8" fmla="*/ 0 h 1000740"/>
                <a:gd name="connsiteX9" fmla="*/ 927180 w 1838056"/>
                <a:gd name="connsiteY9" fmla="*/ 3939 h 1000740"/>
                <a:gd name="connsiteX10" fmla="*/ 1834750 w 1838056"/>
                <a:gd name="connsiteY10" fmla="*/ 979972 h 1000740"/>
                <a:gd name="connsiteX11" fmla="*/ 1834112 w 1838056"/>
                <a:gd name="connsiteY11" fmla="*/ 997425 h 1000740"/>
                <a:gd name="connsiteX12" fmla="*/ 1825700 w 1838056"/>
                <a:gd name="connsiteY12" fmla="*/ 1000739 h 100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56" h="1000740">
                  <a:moveTo>
                    <a:pt x="1825700" y="1000739"/>
                  </a:moveTo>
                  <a:cubicBezTo>
                    <a:pt x="1822390" y="1000739"/>
                    <a:pt x="1819089" y="999412"/>
                    <a:pt x="1816649" y="996799"/>
                  </a:cubicBezTo>
                  <a:lnTo>
                    <a:pt x="918134" y="30510"/>
                  </a:lnTo>
                  <a:lnTo>
                    <a:pt x="21416" y="996787"/>
                  </a:lnTo>
                  <a:cubicBezTo>
                    <a:pt x="16767" y="1001797"/>
                    <a:pt x="8934" y="1002079"/>
                    <a:pt x="3949" y="997442"/>
                  </a:cubicBezTo>
                  <a:cubicBezTo>
                    <a:pt x="-1053" y="992806"/>
                    <a:pt x="-1342" y="984982"/>
                    <a:pt x="3303" y="979984"/>
                  </a:cubicBezTo>
                  <a:lnTo>
                    <a:pt x="909071" y="3952"/>
                  </a:lnTo>
                  <a:cubicBezTo>
                    <a:pt x="911410" y="1432"/>
                    <a:pt x="914686" y="0"/>
                    <a:pt x="918121" y="0"/>
                  </a:cubicBezTo>
                  <a:lnTo>
                    <a:pt x="918130" y="0"/>
                  </a:lnTo>
                  <a:cubicBezTo>
                    <a:pt x="921561" y="0"/>
                    <a:pt x="924841" y="1420"/>
                    <a:pt x="927180" y="3939"/>
                  </a:cubicBezTo>
                  <a:lnTo>
                    <a:pt x="1834750" y="979972"/>
                  </a:lnTo>
                  <a:cubicBezTo>
                    <a:pt x="1839399" y="984969"/>
                    <a:pt x="1839109" y="992793"/>
                    <a:pt x="1834112" y="997425"/>
                  </a:cubicBezTo>
                  <a:cubicBezTo>
                    <a:pt x="1831735" y="999655"/>
                    <a:pt x="1828715" y="1000739"/>
                    <a:pt x="1825700" y="1000739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99102CE-1AF8-A6CB-581D-3332062DCDFB}"/>
                </a:ext>
              </a:extLst>
            </p:cNvPr>
            <p:cNvSpPr/>
            <p:nvPr/>
          </p:nvSpPr>
          <p:spPr>
            <a:xfrm>
              <a:off x="4170663" y="3516651"/>
              <a:ext cx="380864" cy="1000775"/>
            </a:xfrm>
            <a:custGeom>
              <a:avLst/>
              <a:gdLst>
                <a:gd name="connsiteX0" fmla="*/ 368505 w 380864"/>
                <a:gd name="connsiteY0" fmla="*/ 1000775 h 1000775"/>
                <a:gd name="connsiteX1" fmla="*/ 356897 w 380864"/>
                <a:gd name="connsiteY1" fmla="*/ 992641 h 1000775"/>
                <a:gd name="connsiteX2" fmla="*/ 751 w 380864"/>
                <a:gd name="connsiteY2" fmla="*/ 16608 h 1000775"/>
                <a:gd name="connsiteX3" fmla="*/ 8126 w 380864"/>
                <a:gd name="connsiteY3" fmla="*/ 771 h 1000775"/>
                <a:gd name="connsiteX4" fmla="*/ 23967 w 380864"/>
                <a:gd name="connsiteY4" fmla="*/ 8142 h 1000775"/>
                <a:gd name="connsiteX5" fmla="*/ 380113 w 380864"/>
                <a:gd name="connsiteY5" fmla="*/ 984174 h 1000775"/>
                <a:gd name="connsiteX6" fmla="*/ 372738 w 380864"/>
                <a:gd name="connsiteY6" fmla="*/ 1000011 h 1000775"/>
                <a:gd name="connsiteX7" fmla="*/ 368505 w 380864"/>
                <a:gd name="connsiteY7" fmla="*/ 1000775 h 100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64" h="1000775">
                  <a:moveTo>
                    <a:pt x="368505" y="1000775"/>
                  </a:moveTo>
                  <a:cubicBezTo>
                    <a:pt x="363461" y="1000775"/>
                    <a:pt x="358724" y="997655"/>
                    <a:pt x="356897" y="992641"/>
                  </a:cubicBezTo>
                  <a:lnTo>
                    <a:pt x="751" y="16608"/>
                  </a:lnTo>
                  <a:cubicBezTo>
                    <a:pt x="-1588" y="10204"/>
                    <a:pt x="1717" y="3107"/>
                    <a:pt x="8126" y="771"/>
                  </a:cubicBezTo>
                  <a:cubicBezTo>
                    <a:pt x="14509" y="-1614"/>
                    <a:pt x="21628" y="1725"/>
                    <a:pt x="23967" y="8142"/>
                  </a:cubicBezTo>
                  <a:lnTo>
                    <a:pt x="380113" y="984174"/>
                  </a:lnTo>
                  <a:cubicBezTo>
                    <a:pt x="382452" y="990579"/>
                    <a:pt x="379147" y="997676"/>
                    <a:pt x="372738" y="1000011"/>
                  </a:cubicBezTo>
                  <a:cubicBezTo>
                    <a:pt x="371344" y="1000536"/>
                    <a:pt x="369912" y="1000775"/>
                    <a:pt x="368505" y="100077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22027427-F84A-5D2B-4C6E-888DD4EE6A42}"/>
                </a:ext>
              </a:extLst>
            </p:cNvPr>
            <p:cNvGrpSpPr/>
            <p:nvPr/>
          </p:nvGrpSpPr>
          <p:grpSpPr>
            <a:xfrm>
              <a:off x="3118223" y="4394757"/>
              <a:ext cx="2180898" cy="689485"/>
              <a:chOff x="3118223" y="4394757"/>
              <a:chExt cx="2180898" cy="689485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8C0A3C05-EA37-8CB7-FD0F-84E1EBD41310}"/>
                  </a:ext>
                </a:extLst>
              </p:cNvPr>
              <p:cNvSpPr/>
              <p:nvPr/>
            </p:nvSpPr>
            <p:spPr>
              <a:xfrm>
                <a:off x="3118223" y="4394757"/>
                <a:ext cx="2180898" cy="689485"/>
              </a:xfrm>
              <a:custGeom>
                <a:avLst/>
                <a:gdLst>
                  <a:gd name="connsiteX0" fmla="*/ 2180899 w 2180898"/>
                  <a:gd name="connsiteY0" fmla="*/ 73143 h 689485"/>
                  <a:gd name="connsiteX1" fmla="*/ 1090380 w 2180898"/>
                  <a:gd name="connsiteY1" fmla="*/ 689486 h 689485"/>
                  <a:gd name="connsiteX2" fmla="*/ 1057501 w 2180898"/>
                  <a:gd name="connsiteY2" fmla="*/ 689183 h 689485"/>
                  <a:gd name="connsiteX3" fmla="*/ 0 w 2180898"/>
                  <a:gd name="connsiteY3" fmla="*/ 73143 h 689485"/>
                  <a:gd name="connsiteX4" fmla="*/ 124246 w 2180898"/>
                  <a:gd name="connsiteY4" fmla="*/ 57781 h 689485"/>
                  <a:gd name="connsiteX5" fmla="*/ 498946 w 2180898"/>
                  <a:gd name="connsiteY5" fmla="*/ 22084 h 689485"/>
                  <a:gd name="connsiteX6" fmla="*/ 1903022 w 2180898"/>
                  <a:gd name="connsiteY6" fmla="*/ 40159 h 689485"/>
                  <a:gd name="connsiteX7" fmla="*/ 2180899 w 2180898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8" h="689485">
                    <a:moveTo>
                      <a:pt x="2180899" y="73143"/>
                    </a:moveTo>
                    <a:cubicBezTo>
                      <a:pt x="2180899" y="73143"/>
                      <a:pt x="2052037" y="689486"/>
                      <a:pt x="1090380" y="689486"/>
                    </a:cubicBezTo>
                    <a:cubicBezTo>
                      <a:pt x="1079327" y="689486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7"/>
                      <a:pt x="124246" y="57781"/>
                    </a:cubicBezTo>
                    <a:cubicBezTo>
                      <a:pt x="249194" y="43019"/>
                      <a:pt x="373998" y="31122"/>
                      <a:pt x="498946" y="22084"/>
                    </a:cubicBezTo>
                    <a:cubicBezTo>
                      <a:pt x="966692" y="-12105"/>
                      <a:pt x="1434578" y="-6986"/>
                      <a:pt x="1903022" y="40159"/>
                    </a:cubicBezTo>
                    <a:cubicBezTo>
                      <a:pt x="1995644" y="49491"/>
                      <a:pt x="2088272" y="60490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B5ACC418-8E18-19B5-0317-FA370B80951C}"/>
                  </a:ext>
                </a:extLst>
              </p:cNvPr>
              <p:cNvSpPr/>
              <p:nvPr/>
            </p:nvSpPr>
            <p:spPr>
              <a:xfrm>
                <a:off x="4208603" y="4434917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2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7" y="649326"/>
                      <a:pt x="0" y="649326"/>
                    </a:cubicBezTo>
                    <a:cubicBezTo>
                      <a:pt x="0" y="649326"/>
                      <a:pt x="597591" y="530485"/>
                      <a:pt x="812642" y="0"/>
                    </a:cubicBezTo>
                    <a:cubicBezTo>
                      <a:pt x="905264" y="9331"/>
                      <a:pt x="997892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311CC522-B5BD-1246-7905-6CED606EA098}"/>
                  </a:ext>
                </a:extLst>
              </p:cNvPr>
              <p:cNvSpPr/>
              <p:nvPr/>
            </p:nvSpPr>
            <p:spPr>
              <a:xfrm>
                <a:off x="3242465" y="4416837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2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700 w 966133"/>
                  <a:gd name="connsiteY3" fmla="*/ 0 h 667401"/>
                  <a:gd name="connsiteX4" fmla="*/ 966134 w 966133"/>
                  <a:gd name="connsiteY4" fmla="*/ 667402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2"/>
                    </a:moveTo>
                    <a:cubicBezTo>
                      <a:pt x="955080" y="667402"/>
                      <a:pt x="944166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8" y="20935"/>
                      <a:pt x="249752" y="9038"/>
                      <a:pt x="374700" y="0"/>
                    </a:cubicBezTo>
                    <a:cubicBezTo>
                      <a:pt x="515602" y="535911"/>
                      <a:pt x="966134" y="667402"/>
                      <a:pt x="966134" y="66740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图形 2">
            <a:extLst>
              <a:ext uri="{FF2B5EF4-FFF2-40B4-BE49-F238E27FC236}">
                <a16:creationId xmlns:a16="http://schemas.microsoft.com/office/drawing/2014/main" id="{B96304CE-4349-97A3-2DEC-66CB872E2FBE}"/>
              </a:ext>
            </a:extLst>
          </p:cNvPr>
          <p:cNvGrpSpPr/>
          <p:nvPr/>
        </p:nvGrpSpPr>
        <p:grpSpPr>
          <a:xfrm>
            <a:off x="8136713" y="3123562"/>
            <a:ext cx="2385097" cy="1714334"/>
            <a:chOff x="6890202" y="3216809"/>
            <a:chExt cx="2180899" cy="156756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8462720-5B2E-B5FF-196F-AE337AF78070}"/>
                </a:ext>
              </a:extLst>
            </p:cNvPr>
            <p:cNvSpPr/>
            <p:nvPr/>
          </p:nvSpPr>
          <p:spPr>
            <a:xfrm>
              <a:off x="7036876" y="3216809"/>
              <a:ext cx="1838048" cy="1000745"/>
            </a:xfrm>
            <a:custGeom>
              <a:avLst/>
              <a:gdLst>
                <a:gd name="connsiteX0" fmla="*/ 1825692 w 1838048"/>
                <a:gd name="connsiteY0" fmla="*/ 1000735 h 1000745"/>
                <a:gd name="connsiteX1" fmla="*/ 1816650 w 1838048"/>
                <a:gd name="connsiteY1" fmla="*/ 996796 h 1000745"/>
                <a:gd name="connsiteX2" fmla="*/ 918147 w 1838048"/>
                <a:gd name="connsiteY2" fmla="*/ 30510 h 1000745"/>
                <a:gd name="connsiteX3" fmla="*/ 21416 w 1838048"/>
                <a:gd name="connsiteY3" fmla="*/ 996783 h 1000745"/>
                <a:gd name="connsiteX4" fmla="*/ 3959 w 1838048"/>
                <a:gd name="connsiteY4" fmla="*/ 997438 h 1000745"/>
                <a:gd name="connsiteX5" fmla="*/ 3303 w 1838048"/>
                <a:gd name="connsiteY5" fmla="*/ 979984 h 1000745"/>
                <a:gd name="connsiteX6" fmla="*/ 909080 w 1838048"/>
                <a:gd name="connsiteY6" fmla="*/ 3952 h 1000745"/>
                <a:gd name="connsiteX7" fmla="*/ 918139 w 1838048"/>
                <a:gd name="connsiteY7" fmla="*/ 0 h 1000745"/>
                <a:gd name="connsiteX8" fmla="*/ 918139 w 1838048"/>
                <a:gd name="connsiteY8" fmla="*/ 0 h 1000745"/>
                <a:gd name="connsiteX9" fmla="*/ 927181 w 1838048"/>
                <a:gd name="connsiteY9" fmla="*/ 3948 h 1000745"/>
                <a:gd name="connsiteX10" fmla="*/ 1834739 w 1838048"/>
                <a:gd name="connsiteY10" fmla="*/ 979972 h 1000745"/>
                <a:gd name="connsiteX11" fmla="*/ 1834108 w 1838048"/>
                <a:gd name="connsiteY11" fmla="*/ 997430 h 1000745"/>
                <a:gd name="connsiteX12" fmla="*/ 1825692 w 1838048"/>
                <a:gd name="connsiteY12" fmla="*/ 1000735 h 100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48" h="1000745">
                  <a:moveTo>
                    <a:pt x="1825692" y="1000735"/>
                  </a:moveTo>
                  <a:cubicBezTo>
                    <a:pt x="1822383" y="1000735"/>
                    <a:pt x="1819073" y="999407"/>
                    <a:pt x="1816650" y="996796"/>
                  </a:cubicBezTo>
                  <a:lnTo>
                    <a:pt x="918147" y="30510"/>
                  </a:lnTo>
                  <a:lnTo>
                    <a:pt x="21416" y="996783"/>
                  </a:lnTo>
                  <a:cubicBezTo>
                    <a:pt x="16755" y="1001806"/>
                    <a:pt x="8944" y="1002087"/>
                    <a:pt x="3959" y="997438"/>
                  </a:cubicBezTo>
                  <a:cubicBezTo>
                    <a:pt x="-1052" y="992801"/>
                    <a:pt x="-1346" y="984978"/>
                    <a:pt x="3303" y="979984"/>
                  </a:cubicBezTo>
                  <a:lnTo>
                    <a:pt x="909080" y="3952"/>
                  </a:lnTo>
                  <a:cubicBezTo>
                    <a:pt x="911411" y="1436"/>
                    <a:pt x="914695" y="8"/>
                    <a:pt x="918139" y="0"/>
                  </a:cubicBezTo>
                  <a:lnTo>
                    <a:pt x="918139" y="0"/>
                  </a:lnTo>
                  <a:cubicBezTo>
                    <a:pt x="921570" y="0"/>
                    <a:pt x="924850" y="1432"/>
                    <a:pt x="927181" y="3948"/>
                  </a:cubicBezTo>
                  <a:lnTo>
                    <a:pt x="1834739" y="979972"/>
                  </a:lnTo>
                  <a:cubicBezTo>
                    <a:pt x="1839387" y="984969"/>
                    <a:pt x="1839105" y="992793"/>
                    <a:pt x="1834108" y="997430"/>
                  </a:cubicBezTo>
                  <a:cubicBezTo>
                    <a:pt x="1831718" y="999647"/>
                    <a:pt x="1828708" y="1000735"/>
                    <a:pt x="1825692" y="100073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8FCCDFB-67D6-17F6-B3AB-41A6932AB9AE}"/>
                </a:ext>
              </a:extLst>
            </p:cNvPr>
            <p:cNvSpPr/>
            <p:nvPr/>
          </p:nvSpPr>
          <p:spPr>
            <a:xfrm>
              <a:off x="7942652" y="3216811"/>
              <a:ext cx="380850" cy="1000744"/>
            </a:xfrm>
            <a:custGeom>
              <a:avLst/>
              <a:gdLst>
                <a:gd name="connsiteX0" fmla="*/ 368496 w 380850"/>
                <a:gd name="connsiteY0" fmla="*/ 1000745 h 1000744"/>
                <a:gd name="connsiteX1" fmla="*/ 356892 w 380850"/>
                <a:gd name="connsiteY1" fmla="*/ 992614 h 1000744"/>
                <a:gd name="connsiteX2" fmla="*/ 755 w 380850"/>
                <a:gd name="connsiteY2" fmla="*/ 16590 h 1000744"/>
                <a:gd name="connsiteX3" fmla="*/ 8121 w 380850"/>
                <a:gd name="connsiteY3" fmla="*/ 749 h 1000744"/>
                <a:gd name="connsiteX4" fmla="*/ 23958 w 380850"/>
                <a:gd name="connsiteY4" fmla="*/ 8124 h 1000744"/>
                <a:gd name="connsiteX5" fmla="*/ 380095 w 380850"/>
                <a:gd name="connsiteY5" fmla="*/ 984148 h 1000744"/>
                <a:gd name="connsiteX6" fmla="*/ 372725 w 380850"/>
                <a:gd name="connsiteY6" fmla="*/ 999985 h 1000744"/>
                <a:gd name="connsiteX7" fmla="*/ 368496 w 380850"/>
                <a:gd name="connsiteY7" fmla="*/ 1000745 h 100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50" h="1000744">
                  <a:moveTo>
                    <a:pt x="368496" y="1000745"/>
                  </a:moveTo>
                  <a:cubicBezTo>
                    <a:pt x="363456" y="1000745"/>
                    <a:pt x="358715" y="997625"/>
                    <a:pt x="356892" y="992614"/>
                  </a:cubicBezTo>
                  <a:lnTo>
                    <a:pt x="755" y="16590"/>
                  </a:lnTo>
                  <a:cubicBezTo>
                    <a:pt x="-1588" y="10178"/>
                    <a:pt x="1704" y="3089"/>
                    <a:pt x="8121" y="749"/>
                  </a:cubicBezTo>
                  <a:cubicBezTo>
                    <a:pt x="14496" y="-1581"/>
                    <a:pt x="21623" y="1703"/>
                    <a:pt x="23958" y="8124"/>
                  </a:cubicBezTo>
                  <a:lnTo>
                    <a:pt x="380095" y="984148"/>
                  </a:lnTo>
                  <a:cubicBezTo>
                    <a:pt x="382439" y="990552"/>
                    <a:pt x="379146" y="997650"/>
                    <a:pt x="372725" y="999985"/>
                  </a:cubicBezTo>
                  <a:cubicBezTo>
                    <a:pt x="371335" y="1000506"/>
                    <a:pt x="369903" y="1000745"/>
                    <a:pt x="368496" y="100074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19F74EBA-4510-DD3E-8333-D45F9C3A9389}"/>
                </a:ext>
              </a:extLst>
            </p:cNvPr>
            <p:cNvGrpSpPr/>
            <p:nvPr/>
          </p:nvGrpSpPr>
          <p:grpSpPr>
            <a:xfrm>
              <a:off x="6890202" y="4094887"/>
              <a:ext cx="2180899" cy="689485"/>
              <a:chOff x="6890202" y="4094887"/>
              <a:chExt cx="2180899" cy="689485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026C6BF-B7A9-83AC-9269-76188D427139}"/>
                  </a:ext>
                </a:extLst>
              </p:cNvPr>
              <p:cNvSpPr/>
              <p:nvPr/>
            </p:nvSpPr>
            <p:spPr>
              <a:xfrm>
                <a:off x="6890202" y="4094887"/>
                <a:ext cx="2180899" cy="689485"/>
              </a:xfrm>
              <a:custGeom>
                <a:avLst/>
                <a:gdLst>
                  <a:gd name="connsiteX0" fmla="*/ 2180899 w 2180899"/>
                  <a:gd name="connsiteY0" fmla="*/ 73143 h 689485"/>
                  <a:gd name="connsiteX1" fmla="*/ 1090380 w 2180899"/>
                  <a:gd name="connsiteY1" fmla="*/ 689485 h 689485"/>
                  <a:gd name="connsiteX2" fmla="*/ 1057501 w 2180899"/>
                  <a:gd name="connsiteY2" fmla="*/ 689183 h 689485"/>
                  <a:gd name="connsiteX3" fmla="*/ 0 w 2180899"/>
                  <a:gd name="connsiteY3" fmla="*/ 73143 h 689485"/>
                  <a:gd name="connsiteX4" fmla="*/ 124246 w 2180899"/>
                  <a:gd name="connsiteY4" fmla="*/ 57781 h 689485"/>
                  <a:gd name="connsiteX5" fmla="*/ 498946 w 2180899"/>
                  <a:gd name="connsiteY5" fmla="*/ 22084 h 689485"/>
                  <a:gd name="connsiteX6" fmla="*/ 1903022 w 2180899"/>
                  <a:gd name="connsiteY6" fmla="*/ 40159 h 689485"/>
                  <a:gd name="connsiteX7" fmla="*/ 2180899 w 2180899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9" h="689485">
                    <a:moveTo>
                      <a:pt x="2180899" y="73143"/>
                    </a:moveTo>
                    <a:cubicBezTo>
                      <a:pt x="2180899" y="73143"/>
                      <a:pt x="2052033" y="689485"/>
                      <a:pt x="1090380" y="689485"/>
                    </a:cubicBezTo>
                    <a:cubicBezTo>
                      <a:pt x="1079327" y="689485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6"/>
                      <a:pt x="124246" y="57781"/>
                    </a:cubicBezTo>
                    <a:cubicBezTo>
                      <a:pt x="249194" y="43019"/>
                      <a:pt x="373999" y="31121"/>
                      <a:pt x="498946" y="22084"/>
                    </a:cubicBezTo>
                    <a:cubicBezTo>
                      <a:pt x="966693" y="-12105"/>
                      <a:pt x="1434578" y="-6986"/>
                      <a:pt x="1903022" y="40159"/>
                    </a:cubicBezTo>
                    <a:cubicBezTo>
                      <a:pt x="1995649" y="49495"/>
                      <a:pt x="2088272" y="60489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7DDA0CF-5923-D9B0-6A8A-55E83D3BC48F}"/>
                  </a:ext>
                </a:extLst>
              </p:cNvPr>
              <p:cNvSpPr/>
              <p:nvPr/>
            </p:nvSpPr>
            <p:spPr>
              <a:xfrm>
                <a:off x="7980583" y="4135046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6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3" y="649326"/>
                      <a:pt x="0" y="649326"/>
                    </a:cubicBezTo>
                    <a:cubicBezTo>
                      <a:pt x="0" y="649326"/>
                      <a:pt x="597591" y="530485"/>
                      <a:pt x="812646" y="0"/>
                    </a:cubicBezTo>
                    <a:cubicBezTo>
                      <a:pt x="905268" y="9336"/>
                      <a:pt x="997891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C68C373D-1AE4-E71B-6685-0750D2C06609}"/>
                  </a:ext>
                </a:extLst>
              </p:cNvPr>
              <p:cNvSpPr/>
              <p:nvPr/>
            </p:nvSpPr>
            <p:spPr>
              <a:xfrm>
                <a:off x="7014449" y="4116966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1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699 w 966133"/>
                  <a:gd name="connsiteY3" fmla="*/ 0 h 667401"/>
                  <a:gd name="connsiteX4" fmla="*/ 966134 w 966133"/>
                  <a:gd name="connsiteY4" fmla="*/ 667401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1"/>
                    </a:moveTo>
                    <a:cubicBezTo>
                      <a:pt x="955080" y="667401"/>
                      <a:pt x="944165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7" y="20935"/>
                      <a:pt x="249752" y="9038"/>
                      <a:pt x="374699" y="0"/>
                    </a:cubicBezTo>
                    <a:cubicBezTo>
                      <a:pt x="515597" y="535911"/>
                      <a:pt x="966134" y="667401"/>
                      <a:pt x="966134" y="66740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标题 1">
            <a:extLst>
              <a:ext uri="{FF2B5EF4-FFF2-40B4-BE49-F238E27FC236}">
                <a16:creationId xmlns:a16="http://schemas.microsoft.com/office/drawing/2014/main" id="{CE6E5231-6D2F-3473-85C7-B86A8BDBCD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774" y="210301"/>
            <a:ext cx="10858500" cy="900112"/>
          </a:xfrm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hlinkClick r:id="rId3" action="ppaction://hlinksldjump"/>
              </a:rPr>
              <a:t>方案</a:t>
            </a:r>
            <a:r>
              <a:rPr lang="en-US" altLang="zh-CN" sz="3200" dirty="0">
                <a:hlinkClick r:id="rId3" action="ppaction://hlinksldjump"/>
              </a:rPr>
              <a:t>1</a:t>
            </a:r>
            <a:endParaRPr lang="en-US" sz="3200" dirty="0">
              <a:hlinkClick r:id="rId3" action="ppaction://hlinksldjump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0FCC1DA3-DFF2-C805-937A-020D844CDC09}"/>
              </a:ext>
            </a:extLst>
          </p:cNvPr>
          <p:cNvGrpSpPr/>
          <p:nvPr/>
        </p:nvGrpSpPr>
        <p:grpSpPr>
          <a:xfrm>
            <a:off x="4478030" y="-401604"/>
            <a:ext cx="6019079" cy="3528200"/>
            <a:chOff x="5811189" y="904710"/>
            <a:chExt cx="6019079" cy="3528200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3075D910-70D0-AA5B-37E7-445A6B92BDDF}"/>
                </a:ext>
              </a:extLst>
            </p:cNvPr>
            <p:cNvGrpSpPr/>
            <p:nvPr/>
          </p:nvGrpSpPr>
          <p:grpSpPr>
            <a:xfrm rot="20798497">
              <a:off x="9981934" y="904710"/>
              <a:ext cx="1848334" cy="1848909"/>
              <a:chOff x="4033838" y="1522413"/>
              <a:chExt cx="4124325" cy="3832226"/>
            </a:xfrm>
          </p:grpSpPr>
          <p:sp>
            <p:nvSpPr>
              <p:cNvPr id="113" name="任意多边形 4">
                <a:extLst>
                  <a:ext uri="{FF2B5EF4-FFF2-40B4-BE49-F238E27FC236}">
                    <a16:creationId xmlns:a16="http://schemas.microsoft.com/office/drawing/2014/main" id="{A38E314A-2F2C-810E-FE8A-32C9FBCA3FED}"/>
                  </a:ext>
                </a:extLst>
              </p:cNvPr>
              <p:cNvSpPr/>
              <p:nvPr/>
            </p:nvSpPr>
            <p:spPr bwMode="auto">
              <a:xfrm>
                <a:off x="4676776" y="1997076"/>
                <a:ext cx="382588" cy="84138"/>
              </a:xfrm>
              <a:custGeom>
                <a:avLst/>
                <a:gdLst>
                  <a:gd name="T0" fmla="*/ 36 w 41"/>
                  <a:gd name="T1" fmla="*/ 9 h 9"/>
                  <a:gd name="T2" fmla="*/ 5 w 41"/>
                  <a:gd name="T3" fmla="*/ 9 h 9"/>
                  <a:gd name="T4" fmla="*/ 0 w 41"/>
                  <a:gd name="T5" fmla="*/ 4 h 9"/>
                  <a:gd name="T6" fmla="*/ 5 w 41"/>
                  <a:gd name="T7" fmla="*/ 0 h 9"/>
                  <a:gd name="T8" fmla="*/ 36 w 41"/>
                  <a:gd name="T9" fmla="*/ 0 h 9"/>
                  <a:gd name="T10" fmla="*/ 41 w 41"/>
                  <a:gd name="T11" fmla="*/ 4 h 9"/>
                  <a:gd name="T12" fmla="*/ 36 w 41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9">
                    <a:moveTo>
                      <a:pt x="36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2"/>
                      <a:pt x="41" y="4"/>
                    </a:cubicBezTo>
                    <a:cubicBezTo>
                      <a:pt x="41" y="7"/>
                      <a:pt x="39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任意多边形 5">
                <a:extLst>
                  <a:ext uri="{FF2B5EF4-FFF2-40B4-BE49-F238E27FC236}">
                    <a16:creationId xmlns:a16="http://schemas.microsoft.com/office/drawing/2014/main" id="{6EA18758-D959-7FFF-8661-E4A02247EAAC}"/>
                  </a:ext>
                </a:extLst>
              </p:cNvPr>
              <p:cNvSpPr/>
              <p:nvPr/>
            </p:nvSpPr>
            <p:spPr bwMode="auto">
              <a:xfrm>
                <a:off x="4500563" y="1522413"/>
                <a:ext cx="84138" cy="382588"/>
              </a:xfrm>
              <a:custGeom>
                <a:avLst/>
                <a:gdLst>
                  <a:gd name="T0" fmla="*/ 5 w 9"/>
                  <a:gd name="T1" fmla="*/ 41 h 41"/>
                  <a:gd name="T2" fmla="*/ 0 w 9"/>
                  <a:gd name="T3" fmla="*/ 36 h 41"/>
                  <a:gd name="T4" fmla="*/ 0 w 9"/>
                  <a:gd name="T5" fmla="*/ 5 h 41"/>
                  <a:gd name="T6" fmla="*/ 5 w 9"/>
                  <a:gd name="T7" fmla="*/ 0 h 41"/>
                  <a:gd name="T8" fmla="*/ 9 w 9"/>
                  <a:gd name="T9" fmla="*/ 5 h 41"/>
                  <a:gd name="T10" fmla="*/ 9 w 9"/>
                  <a:gd name="T11" fmla="*/ 36 h 41"/>
                  <a:gd name="T12" fmla="*/ 5 w 9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1">
                    <a:moveTo>
                      <a:pt x="5" y="41"/>
                    </a:moveTo>
                    <a:cubicBezTo>
                      <a:pt x="2" y="41"/>
                      <a:pt x="0" y="39"/>
                      <a:pt x="0" y="3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9"/>
                      <a:pt x="7" y="41"/>
                      <a:pt x="5" y="41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任意多边形 6">
                <a:extLst>
                  <a:ext uri="{FF2B5EF4-FFF2-40B4-BE49-F238E27FC236}">
                    <a16:creationId xmlns:a16="http://schemas.microsoft.com/office/drawing/2014/main" id="{BF0332D5-E109-0E99-000B-3276FC397188}"/>
                  </a:ext>
                </a:extLst>
              </p:cNvPr>
              <p:cNvSpPr/>
              <p:nvPr/>
            </p:nvSpPr>
            <p:spPr bwMode="auto">
              <a:xfrm>
                <a:off x="4500563" y="2174876"/>
                <a:ext cx="84138" cy="373063"/>
              </a:xfrm>
              <a:custGeom>
                <a:avLst/>
                <a:gdLst>
                  <a:gd name="T0" fmla="*/ 5 w 9"/>
                  <a:gd name="T1" fmla="*/ 40 h 40"/>
                  <a:gd name="T2" fmla="*/ 0 w 9"/>
                  <a:gd name="T3" fmla="*/ 36 h 40"/>
                  <a:gd name="T4" fmla="*/ 0 w 9"/>
                  <a:gd name="T5" fmla="*/ 4 h 40"/>
                  <a:gd name="T6" fmla="*/ 5 w 9"/>
                  <a:gd name="T7" fmla="*/ 0 h 40"/>
                  <a:gd name="T8" fmla="*/ 9 w 9"/>
                  <a:gd name="T9" fmla="*/ 4 h 40"/>
                  <a:gd name="T10" fmla="*/ 9 w 9"/>
                  <a:gd name="T11" fmla="*/ 36 h 40"/>
                  <a:gd name="T12" fmla="*/ 5 w 9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0">
                    <a:moveTo>
                      <a:pt x="5" y="40"/>
                    </a:moveTo>
                    <a:cubicBezTo>
                      <a:pt x="2" y="40"/>
                      <a:pt x="0" y="38"/>
                      <a:pt x="0" y="3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8"/>
                      <a:pt x="7" y="40"/>
                      <a:pt x="5" y="4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任意多边形 7">
                <a:extLst>
                  <a:ext uri="{FF2B5EF4-FFF2-40B4-BE49-F238E27FC236}">
                    <a16:creationId xmlns:a16="http://schemas.microsoft.com/office/drawing/2014/main" id="{310F7084-5C0F-8687-0CCF-792C2BFA17BB}"/>
                  </a:ext>
                </a:extLst>
              </p:cNvPr>
              <p:cNvSpPr/>
              <p:nvPr/>
            </p:nvSpPr>
            <p:spPr bwMode="auto">
              <a:xfrm>
                <a:off x="4033838" y="1997076"/>
                <a:ext cx="373063" cy="84138"/>
              </a:xfrm>
              <a:custGeom>
                <a:avLst/>
                <a:gdLst>
                  <a:gd name="T0" fmla="*/ 36 w 40"/>
                  <a:gd name="T1" fmla="*/ 9 h 9"/>
                  <a:gd name="T2" fmla="*/ 4 w 40"/>
                  <a:gd name="T3" fmla="*/ 9 h 9"/>
                  <a:gd name="T4" fmla="*/ 0 w 40"/>
                  <a:gd name="T5" fmla="*/ 4 h 9"/>
                  <a:gd name="T6" fmla="*/ 4 w 40"/>
                  <a:gd name="T7" fmla="*/ 0 h 9"/>
                  <a:gd name="T8" fmla="*/ 36 w 40"/>
                  <a:gd name="T9" fmla="*/ 0 h 9"/>
                  <a:gd name="T10" fmla="*/ 40 w 40"/>
                  <a:gd name="T11" fmla="*/ 4 h 9"/>
                  <a:gd name="T12" fmla="*/ 36 w 40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9">
                    <a:moveTo>
                      <a:pt x="36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ubicBezTo>
                      <a:pt x="40" y="7"/>
                      <a:pt x="38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任意多边形 8">
                <a:extLst>
                  <a:ext uri="{FF2B5EF4-FFF2-40B4-BE49-F238E27FC236}">
                    <a16:creationId xmlns:a16="http://schemas.microsoft.com/office/drawing/2014/main" id="{F1FD51DF-6E09-A3CD-708E-ABF3C152AC81}"/>
                  </a:ext>
                </a:extLst>
              </p:cNvPr>
              <p:cNvSpPr/>
              <p:nvPr/>
            </p:nvSpPr>
            <p:spPr bwMode="auto">
              <a:xfrm>
                <a:off x="4452938" y="1941513"/>
                <a:ext cx="187325" cy="187325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9 h 20"/>
                  <a:gd name="T12" fmla="*/ 8 w 20"/>
                  <a:gd name="T13" fmla="*/ 10 h 20"/>
                  <a:gd name="T14" fmla="*/ 10 w 20"/>
                  <a:gd name="T15" fmla="*/ 12 h 20"/>
                  <a:gd name="T16" fmla="*/ 11 w 20"/>
                  <a:gd name="T17" fmla="*/ 10 h 20"/>
                  <a:gd name="T18" fmla="*/ 10 w 20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6"/>
                      <a:pt x="15" y="20"/>
                      <a:pt x="10" y="20"/>
                    </a:cubicBezTo>
                    <a:close/>
                    <a:moveTo>
                      <a:pt x="10" y="9"/>
                    </a:moveTo>
                    <a:cubicBezTo>
                      <a:pt x="9" y="9"/>
                      <a:pt x="8" y="10"/>
                      <a:pt x="8" y="10"/>
                    </a:cubicBezTo>
                    <a:cubicBezTo>
                      <a:pt x="8" y="11"/>
                      <a:pt x="9" y="12"/>
                      <a:pt x="10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1" y="10"/>
                      <a:pt x="10" y="9"/>
                      <a:pt x="10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任意多边形 9">
                <a:extLst>
                  <a:ext uri="{FF2B5EF4-FFF2-40B4-BE49-F238E27FC236}">
                    <a16:creationId xmlns:a16="http://schemas.microsoft.com/office/drawing/2014/main" id="{520B80BB-6BBF-53DE-3F02-C4CE41C6B3CA}"/>
                  </a:ext>
                </a:extLst>
              </p:cNvPr>
              <p:cNvSpPr/>
              <p:nvPr/>
            </p:nvSpPr>
            <p:spPr bwMode="auto">
              <a:xfrm>
                <a:off x="4267201" y="1763713"/>
                <a:ext cx="195263" cy="187325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1 h 20"/>
                  <a:gd name="T8" fmla="*/ 8 w 21"/>
                  <a:gd name="T9" fmla="*/ 1 h 20"/>
                  <a:gd name="T10" fmla="*/ 19 w 21"/>
                  <a:gd name="T11" fmla="*/ 13 h 20"/>
                  <a:gd name="T12" fmla="*/ 19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1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1" y="14"/>
                      <a:pt x="21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任意多边形 10">
                <a:extLst>
                  <a:ext uri="{FF2B5EF4-FFF2-40B4-BE49-F238E27FC236}">
                    <a16:creationId xmlns:a16="http://schemas.microsoft.com/office/drawing/2014/main" id="{0AA11E7E-4E77-8516-4B1B-68CB5DCC51CA}"/>
                  </a:ext>
                </a:extLst>
              </p:cNvPr>
              <p:cNvSpPr/>
              <p:nvPr/>
            </p:nvSpPr>
            <p:spPr bwMode="auto">
              <a:xfrm>
                <a:off x="4621213" y="1763713"/>
                <a:ext cx="196850" cy="187325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1 h 20"/>
                  <a:gd name="T8" fmla="*/ 20 w 21"/>
                  <a:gd name="T9" fmla="*/ 1 h 20"/>
                  <a:gd name="T10" fmla="*/ 20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4"/>
                      <a:pt x="2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8" y="0"/>
                      <a:pt x="20" y="1"/>
                    </a:cubicBezTo>
                    <a:cubicBezTo>
                      <a:pt x="21" y="3"/>
                      <a:pt x="21" y="6"/>
                      <a:pt x="20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任意多边形 11">
                <a:extLst>
                  <a:ext uri="{FF2B5EF4-FFF2-40B4-BE49-F238E27FC236}">
                    <a16:creationId xmlns:a16="http://schemas.microsoft.com/office/drawing/2014/main" id="{054EE325-A3D1-5577-CB4E-64F696898964}"/>
                  </a:ext>
                </a:extLst>
              </p:cNvPr>
              <p:cNvSpPr/>
              <p:nvPr/>
            </p:nvSpPr>
            <p:spPr bwMode="auto">
              <a:xfrm>
                <a:off x="4621213" y="2119313"/>
                <a:ext cx="196850" cy="185738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2 h 20"/>
                  <a:gd name="T8" fmla="*/ 8 w 21"/>
                  <a:gd name="T9" fmla="*/ 2 h 20"/>
                  <a:gd name="T10" fmla="*/ 20 w 21"/>
                  <a:gd name="T11" fmla="*/ 13 h 20"/>
                  <a:gd name="T12" fmla="*/ 20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5"/>
                      <a:pt x="21" y="17"/>
                      <a:pt x="20" y="19"/>
                    </a:cubicBezTo>
                    <a:cubicBezTo>
                      <a:pt x="19" y="20"/>
                      <a:pt x="18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任意多边形 12">
                <a:extLst>
                  <a:ext uri="{FF2B5EF4-FFF2-40B4-BE49-F238E27FC236}">
                    <a16:creationId xmlns:a16="http://schemas.microsoft.com/office/drawing/2014/main" id="{13037AF7-8DDA-5961-5567-37590624B57F}"/>
                  </a:ext>
                </a:extLst>
              </p:cNvPr>
              <p:cNvSpPr/>
              <p:nvPr/>
            </p:nvSpPr>
            <p:spPr bwMode="auto">
              <a:xfrm>
                <a:off x="4267201" y="2119313"/>
                <a:ext cx="195263" cy="185738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2 h 20"/>
                  <a:gd name="T8" fmla="*/ 19 w 21"/>
                  <a:gd name="T9" fmla="*/ 2 h 20"/>
                  <a:gd name="T10" fmla="*/ 19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5"/>
                      <a:pt x="2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5" y="0"/>
                      <a:pt x="18" y="0"/>
                      <a:pt x="19" y="2"/>
                    </a:cubicBezTo>
                    <a:cubicBezTo>
                      <a:pt x="21" y="3"/>
                      <a:pt x="21" y="6"/>
                      <a:pt x="19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任意多边形 13">
                <a:extLst>
                  <a:ext uri="{FF2B5EF4-FFF2-40B4-BE49-F238E27FC236}">
                    <a16:creationId xmlns:a16="http://schemas.microsoft.com/office/drawing/2014/main" id="{58525C56-C564-D6CB-0611-0988BE2402AF}"/>
                  </a:ext>
                </a:extLst>
              </p:cNvPr>
              <p:cNvSpPr/>
              <p:nvPr/>
            </p:nvSpPr>
            <p:spPr bwMode="auto">
              <a:xfrm>
                <a:off x="4284663" y="44037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0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1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任意多边形 14">
                <a:extLst>
                  <a:ext uri="{FF2B5EF4-FFF2-40B4-BE49-F238E27FC236}">
                    <a16:creationId xmlns:a16="http://schemas.microsoft.com/office/drawing/2014/main" id="{F34339F5-0956-D318-82C5-9B78B742CE4A}"/>
                  </a:ext>
                </a:extLst>
              </p:cNvPr>
              <p:cNvSpPr/>
              <p:nvPr/>
            </p:nvSpPr>
            <p:spPr bwMode="auto">
              <a:xfrm>
                <a:off x="4527551" y="44037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4" y="0"/>
                      <a:pt x="16" y="2"/>
                    </a:cubicBezTo>
                    <a:cubicBezTo>
                      <a:pt x="18" y="4"/>
                      <a:pt x="18" y="6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任意多边形 15">
                <a:extLst>
                  <a:ext uri="{FF2B5EF4-FFF2-40B4-BE49-F238E27FC236}">
                    <a16:creationId xmlns:a16="http://schemas.microsoft.com/office/drawing/2014/main" id="{8CD6CB67-1AD7-2AD1-D7B7-126CC152B33F}"/>
                  </a:ext>
                </a:extLst>
              </p:cNvPr>
              <p:cNvSpPr/>
              <p:nvPr/>
            </p:nvSpPr>
            <p:spPr bwMode="auto">
              <a:xfrm>
                <a:off x="4527551" y="46450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2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5" name="任意多边形 16">
                <a:extLst>
                  <a:ext uri="{FF2B5EF4-FFF2-40B4-BE49-F238E27FC236}">
                    <a16:creationId xmlns:a16="http://schemas.microsoft.com/office/drawing/2014/main" id="{EAE91E20-E4B4-F310-453E-DBCDB8060047}"/>
                  </a:ext>
                </a:extLst>
              </p:cNvPr>
              <p:cNvSpPr/>
              <p:nvPr/>
            </p:nvSpPr>
            <p:spPr bwMode="auto">
              <a:xfrm>
                <a:off x="4284663" y="46450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2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6" y="2"/>
                    </a:cubicBezTo>
                    <a:cubicBezTo>
                      <a:pt x="18" y="4"/>
                      <a:pt x="18" y="7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任意多边形 17">
                <a:extLst>
                  <a:ext uri="{FF2B5EF4-FFF2-40B4-BE49-F238E27FC236}">
                    <a16:creationId xmlns:a16="http://schemas.microsoft.com/office/drawing/2014/main" id="{F852C7DC-C316-403C-86FD-538F3BB6B053}"/>
                  </a:ext>
                </a:extLst>
              </p:cNvPr>
              <p:cNvSpPr/>
              <p:nvPr/>
            </p:nvSpPr>
            <p:spPr bwMode="auto">
              <a:xfrm>
                <a:off x="7737476" y="2109788"/>
                <a:ext cx="158750" cy="158750"/>
              </a:xfrm>
              <a:custGeom>
                <a:avLst/>
                <a:gdLst>
                  <a:gd name="T0" fmla="*/ 12 w 17"/>
                  <a:gd name="T1" fmla="*/ 17 h 17"/>
                  <a:gd name="T2" fmla="*/ 9 w 17"/>
                  <a:gd name="T3" fmla="*/ 15 h 17"/>
                  <a:gd name="T4" fmla="*/ 1 w 17"/>
                  <a:gd name="T5" fmla="*/ 8 h 17"/>
                  <a:gd name="T6" fmla="*/ 1 w 17"/>
                  <a:gd name="T7" fmla="*/ 1 h 17"/>
                  <a:gd name="T8" fmla="*/ 8 w 17"/>
                  <a:gd name="T9" fmla="*/ 1 h 17"/>
                  <a:gd name="T10" fmla="*/ 15 w 17"/>
                  <a:gd name="T11" fmla="*/ 9 h 17"/>
                  <a:gd name="T12" fmla="*/ 15 w 17"/>
                  <a:gd name="T13" fmla="*/ 15 h 17"/>
                  <a:gd name="T14" fmla="*/ 12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2" y="17"/>
                    </a:moveTo>
                    <a:cubicBezTo>
                      <a:pt x="11" y="17"/>
                      <a:pt x="10" y="16"/>
                      <a:pt x="9" y="15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8" y="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3" y="17"/>
                      <a:pt x="12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任意多边形 18">
                <a:extLst>
                  <a:ext uri="{FF2B5EF4-FFF2-40B4-BE49-F238E27FC236}">
                    <a16:creationId xmlns:a16="http://schemas.microsoft.com/office/drawing/2014/main" id="{F3268BEF-34DC-E8BB-BFD5-F36CA8DCB14C}"/>
                  </a:ext>
                </a:extLst>
              </p:cNvPr>
              <p:cNvSpPr/>
              <p:nvPr/>
            </p:nvSpPr>
            <p:spPr bwMode="auto">
              <a:xfrm>
                <a:off x="7980363" y="2109788"/>
                <a:ext cx="158750" cy="158750"/>
              </a:xfrm>
              <a:custGeom>
                <a:avLst/>
                <a:gdLst>
                  <a:gd name="T0" fmla="*/ 5 w 17"/>
                  <a:gd name="T1" fmla="*/ 17 h 17"/>
                  <a:gd name="T2" fmla="*/ 2 w 17"/>
                  <a:gd name="T3" fmla="*/ 15 h 17"/>
                  <a:gd name="T4" fmla="*/ 2 w 17"/>
                  <a:gd name="T5" fmla="*/ 9 h 17"/>
                  <a:gd name="T6" fmla="*/ 9 w 17"/>
                  <a:gd name="T7" fmla="*/ 1 h 17"/>
                  <a:gd name="T8" fmla="*/ 16 w 17"/>
                  <a:gd name="T9" fmla="*/ 1 h 17"/>
                  <a:gd name="T10" fmla="*/ 16 w 17"/>
                  <a:gd name="T11" fmla="*/ 8 h 17"/>
                  <a:gd name="T12" fmla="*/ 8 w 17"/>
                  <a:gd name="T13" fmla="*/ 15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4" y="17"/>
                      <a:pt x="3" y="16"/>
                      <a:pt x="2" y="15"/>
                    </a:cubicBezTo>
                    <a:cubicBezTo>
                      <a:pt x="0" y="14"/>
                      <a:pt x="0" y="11"/>
                      <a:pt x="2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7" y="3"/>
                      <a:pt x="17" y="6"/>
                      <a:pt x="16" y="8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任意多边形 19">
                <a:extLst>
                  <a:ext uri="{FF2B5EF4-FFF2-40B4-BE49-F238E27FC236}">
                    <a16:creationId xmlns:a16="http://schemas.microsoft.com/office/drawing/2014/main" id="{DB7523FA-19B3-D004-7D22-EEF880DC2D7E}"/>
                  </a:ext>
                </a:extLst>
              </p:cNvPr>
              <p:cNvSpPr/>
              <p:nvPr/>
            </p:nvSpPr>
            <p:spPr bwMode="auto">
              <a:xfrm>
                <a:off x="7980363" y="2352676"/>
                <a:ext cx="158750" cy="157163"/>
              </a:xfrm>
              <a:custGeom>
                <a:avLst/>
                <a:gdLst>
                  <a:gd name="T0" fmla="*/ 13 w 17"/>
                  <a:gd name="T1" fmla="*/ 17 h 17"/>
                  <a:gd name="T2" fmla="*/ 9 w 17"/>
                  <a:gd name="T3" fmla="*/ 16 h 17"/>
                  <a:gd name="T4" fmla="*/ 2 w 17"/>
                  <a:gd name="T5" fmla="*/ 8 h 17"/>
                  <a:gd name="T6" fmla="*/ 2 w 17"/>
                  <a:gd name="T7" fmla="*/ 2 h 17"/>
                  <a:gd name="T8" fmla="*/ 8 w 17"/>
                  <a:gd name="T9" fmla="*/ 2 h 17"/>
                  <a:gd name="T10" fmla="*/ 16 w 17"/>
                  <a:gd name="T11" fmla="*/ 9 h 17"/>
                  <a:gd name="T12" fmla="*/ 16 w 17"/>
                  <a:gd name="T13" fmla="*/ 16 h 17"/>
                  <a:gd name="T14" fmla="*/ 13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3" y="17"/>
                    </a:moveTo>
                    <a:cubicBezTo>
                      <a:pt x="11" y="17"/>
                      <a:pt x="10" y="17"/>
                      <a:pt x="9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1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任意多边形 20">
                <a:extLst>
                  <a:ext uri="{FF2B5EF4-FFF2-40B4-BE49-F238E27FC236}">
                    <a16:creationId xmlns:a16="http://schemas.microsoft.com/office/drawing/2014/main" id="{7BBF6BA5-BFFF-058D-F3E6-0417FC1C4306}"/>
                  </a:ext>
                </a:extLst>
              </p:cNvPr>
              <p:cNvSpPr/>
              <p:nvPr/>
            </p:nvSpPr>
            <p:spPr bwMode="auto">
              <a:xfrm>
                <a:off x="7737476" y="2352676"/>
                <a:ext cx="158750" cy="157163"/>
              </a:xfrm>
              <a:custGeom>
                <a:avLst/>
                <a:gdLst>
                  <a:gd name="T0" fmla="*/ 5 w 17"/>
                  <a:gd name="T1" fmla="*/ 17 h 17"/>
                  <a:gd name="T2" fmla="*/ 1 w 17"/>
                  <a:gd name="T3" fmla="*/ 16 h 17"/>
                  <a:gd name="T4" fmla="*/ 1 w 17"/>
                  <a:gd name="T5" fmla="*/ 9 h 17"/>
                  <a:gd name="T6" fmla="*/ 9 w 17"/>
                  <a:gd name="T7" fmla="*/ 2 h 17"/>
                  <a:gd name="T8" fmla="*/ 15 w 17"/>
                  <a:gd name="T9" fmla="*/ 2 h 17"/>
                  <a:gd name="T10" fmla="*/ 15 w 17"/>
                  <a:gd name="T11" fmla="*/ 8 h 17"/>
                  <a:gd name="T12" fmla="*/ 8 w 17"/>
                  <a:gd name="T13" fmla="*/ 16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1"/>
                      <a:pt x="1" y="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4"/>
                      <a:pt x="17" y="6"/>
                      <a:pt x="15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任意多边形 21">
                <a:extLst>
                  <a:ext uri="{FF2B5EF4-FFF2-40B4-BE49-F238E27FC236}">
                    <a16:creationId xmlns:a16="http://schemas.microsoft.com/office/drawing/2014/main" id="{BAA6C7B7-FAE2-F7AE-A8AE-237EA5A1AD6B}"/>
                  </a:ext>
                </a:extLst>
              </p:cNvPr>
              <p:cNvSpPr/>
              <p:nvPr/>
            </p:nvSpPr>
            <p:spPr bwMode="auto">
              <a:xfrm>
                <a:off x="5292726" y="2324101"/>
                <a:ext cx="981075" cy="1044575"/>
              </a:xfrm>
              <a:custGeom>
                <a:avLst/>
                <a:gdLst>
                  <a:gd name="T0" fmla="*/ 82 w 105"/>
                  <a:gd name="T1" fmla="*/ 104 h 112"/>
                  <a:gd name="T2" fmla="*/ 61 w 105"/>
                  <a:gd name="T3" fmla="*/ 48 h 112"/>
                  <a:gd name="T4" fmla="*/ 26 w 105"/>
                  <a:gd name="T5" fmla="*/ 0 h 112"/>
                  <a:gd name="T6" fmla="*/ 0 w 105"/>
                  <a:gd name="T7" fmla="*/ 4 h 112"/>
                  <a:gd name="T8" fmla="*/ 39 w 105"/>
                  <a:gd name="T9" fmla="*/ 64 h 112"/>
                  <a:gd name="T10" fmla="*/ 65 w 105"/>
                  <a:gd name="T11" fmla="*/ 112 h 112"/>
                  <a:gd name="T12" fmla="*/ 82 w 105"/>
                  <a:gd name="T13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12">
                    <a:moveTo>
                      <a:pt x="82" y="104"/>
                    </a:moveTo>
                    <a:cubicBezTo>
                      <a:pt x="82" y="104"/>
                      <a:pt x="105" y="78"/>
                      <a:pt x="61" y="48"/>
                    </a:cubicBezTo>
                    <a:cubicBezTo>
                      <a:pt x="16" y="19"/>
                      <a:pt x="26" y="0"/>
                      <a:pt x="26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3" y="42"/>
                      <a:pt x="39" y="64"/>
                    </a:cubicBezTo>
                    <a:cubicBezTo>
                      <a:pt x="71" y="83"/>
                      <a:pt x="65" y="112"/>
                      <a:pt x="65" y="112"/>
                    </a:cubicBezTo>
                    <a:lnTo>
                      <a:pt x="82" y="104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任意多边形 22">
                <a:extLst>
                  <a:ext uri="{FF2B5EF4-FFF2-40B4-BE49-F238E27FC236}">
                    <a16:creationId xmlns:a16="http://schemas.microsoft.com/office/drawing/2014/main" id="{B667E492-CFDA-43E1-C723-573FCAABA2A3}"/>
                  </a:ext>
                </a:extLst>
              </p:cNvPr>
              <p:cNvSpPr/>
              <p:nvPr/>
            </p:nvSpPr>
            <p:spPr bwMode="auto">
              <a:xfrm>
                <a:off x="4649788" y="3060701"/>
                <a:ext cx="558800" cy="409575"/>
              </a:xfrm>
              <a:custGeom>
                <a:avLst/>
                <a:gdLst>
                  <a:gd name="T0" fmla="*/ 44 w 60"/>
                  <a:gd name="T1" fmla="*/ 11 h 44"/>
                  <a:gd name="T2" fmla="*/ 25 w 60"/>
                  <a:gd name="T3" fmla="*/ 0 h 44"/>
                  <a:gd name="T4" fmla="*/ 0 w 60"/>
                  <a:gd name="T5" fmla="*/ 25 h 44"/>
                  <a:gd name="T6" fmla="*/ 19 w 60"/>
                  <a:gd name="T7" fmla="*/ 36 h 44"/>
                  <a:gd name="T8" fmla="*/ 35 w 60"/>
                  <a:gd name="T9" fmla="*/ 44 h 44"/>
                  <a:gd name="T10" fmla="*/ 60 w 60"/>
                  <a:gd name="T11" fmla="*/ 19 h 44"/>
                  <a:gd name="T12" fmla="*/ 44 w 60"/>
                  <a:gd name="T1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4">
                    <a:moveTo>
                      <a:pt x="44" y="11"/>
                    </a:moveTo>
                    <a:cubicBezTo>
                      <a:pt x="32" y="12"/>
                      <a:pt x="25" y="0"/>
                      <a:pt x="25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7" y="36"/>
                      <a:pt x="19" y="36"/>
                    </a:cubicBezTo>
                    <a:cubicBezTo>
                      <a:pt x="31" y="36"/>
                      <a:pt x="35" y="44"/>
                      <a:pt x="35" y="44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56" y="11"/>
                      <a:pt x="44" y="11"/>
                    </a:cubicBez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任意多边形 23">
                <a:extLst>
                  <a:ext uri="{FF2B5EF4-FFF2-40B4-BE49-F238E27FC236}">
                    <a16:creationId xmlns:a16="http://schemas.microsoft.com/office/drawing/2014/main" id="{D8A5D45C-B423-8EF9-DE57-B6648BE13FF9}"/>
                  </a:ext>
                </a:extLst>
              </p:cNvPr>
              <p:cNvSpPr/>
              <p:nvPr/>
            </p:nvSpPr>
            <p:spPr bwMode="auto">
              <a:xfrm>
                <a:off x="7121526" y="1951038"/>
                <a:ext cx="420688" cy="558800"/>
              </a:xfrm>
              <a:custGeom>
                <a:avLst/>
                <a:gdLst>
                  <a:gd name="T0" fmla="*/ 29 w 45"/>
                  <a:gd name="T1" fmla="*/ 46 h 60"/>
                  <a:gd name="T2" fmla="*/ 45 w 45"/>
                  <a:gd name="T3" fmla="*/ 31 h 60"/>
                  <a:gd name="T4" fmla="*/ 28 w 45"/>
                  <a:gd name="T5" fmla="*/ 0 h 60"/>
                  <a:gd name="T6" fmla="*/ 12 w 45"/>
                  <a:gd name="T7" fmla="*/ 15 h 60"/>
                  <a:gd name="T8" fmla="*/ 0 w 45"/>
                  <a:gd name="T9" fmla="*/ 29 h 60"/>
                  <a:gd name="T10" fmla="*/ 17 w 45"/>
                  <a:gd name="T11" fmla="*/ 60 h 60"/>
                  <a:gd name="T12" fmla="*/ 29 w 45"/>
                  <a:gd name="T13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0">
                    <a:moveTo>
                      <a:pt x="29" y="46"/>
                    </a:moveTo>
                    <a:cubicBezTo>
                      <a:pt x="32" y="35"/>
                      <a:pt x="45" y="31"/>
                      <a:pt x="45" y="3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15" y="4"/>
                      <a:pt x="12" y="15"/>
                    </a:cubicBezTo>
                    <a:cubicBezTo>
                      <a:pt x="9" y="27"/>
                      <a:pt x="0" y="29"/>
                      <a:pt x="0" y="2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26" y="58"/>
                      <a:pt x="29" y="46"/>
                    </a:cubicBezTo>
                    <a:close/>
                  </a:path>
                </a:pathLst>
              </a:custGeom>
              <a:solidFill>
                <a:srgbClr val="00C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任意多边形 24">
                <a:extLst>
                  <a:ext uri="{FF2B5EF4-FFF2-40B4-BE49-F238E27FC236}">
                    <a16:creationId xmlns:a16="http://schemas.microsoft.com/office/drawing/2014/main" id="{BA3225D8-50E1-2EEB-77D1-2F7857F4A265}"/>
                  </a:ext>
                </a:extLst>
              </p:cNvPr>
              <p:cNvSpPr/>
              <p:nvPr/>
            </p:nvSpPr>
            <p:spPr bwMode="auto">
              <a:xfrm>
                <a:off x="4967288" y="4338638"/>
                <a:ext cx="382588" cy="512763"/>
              </a:xfrm>
              <a:custGeom>
                <a:avLst/>
                <a:gdLst>
                  <a:gd name="T0" fmla="*/ 20 w 41"/>
                  <a:gd name="T1" fmla="*/ 10 h 55"/>
                  <a:gd name="T2" fmla="*/ 0 w 41"/>
                  <a:gd name="T3" fmla="*/ 18 h 55"/>
                  <a:gd name="T4" fmla="*/ 4 w 41"/>
                  <a:gd name="T5" fmla="*/ 53 h 55"/>
                  <a:gd name="T6" fmla="*/ 25 w 41"/>
                  <a:gd name="T7" fmla="*/ 45 h 55"/>
                  <a:gd name="T8" fmla="*/ 41 w 41"/>
                  <a:gd name="T9" fmla="*/ 37 h 55"/>
                  <a:gd name="T10" fmla="*/ 37 w 41"/>
                  <a:gd name="T11" fmla="*/ 2 h 55"/>
                  <a:gd name="T12" fmla="*/ 20 w 41"/>
                  <a:gd name="T13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5">
                    <a:moveTo>
                      <a:pt x="20" y="10"/>
                    </a:moveTo>
                    <a:cubicBezTo>
                      <a:pt x="13" y="20"/>
                      <a:pt x="0" y="18"/>
                      <a:pt x="0" y="18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18" y="55"/>
                      <a:pt x="25" y="45"/>
                    </a:cubicBezTo>
                    <a:cubicBezTo>
                      <a:pt x="32" y="35"/>
                      <a:pt x="41" y="37"/>
                      <a:pt x="41" y="3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27" y="0"/>
                      <a:pt x="20" y="10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任意多边形 25">
                <a:extLst>
                  <a:ext uri="{FF2B5EF4-FFF2-40B4-BE49-F238E27FC236}">
                    <a16:creationId xmlns:a16="http://schemas.microsoft.com/office/drawing/2014/main" id="{DA4C9B7D-09D0-52D0-8DC4-71584268E748}"/>
                  </a:ext>
                </a:extLst>
              </p:cNvPr>
              <p:cNvSpPr/>
              <p:nvPr/>
            </p:nvSpPr>
            <p:spPr bwMode="auto">
              <a:xfrm>
                <a:off x="5956301" y="2128838"/>
                <a:ext cx="373063" cy="512763"/>
              </a:xfrm>
              <a:custGeom>
                <a:avLst/>
                <a:gdLst>
                  <a:gd name="T0" fmla="*/ 36 w 40"/>
                  <a:gd name="T1" fmla="*/ 36 h 55"/>
                  <a:gd name="T2" fmla="*/ 40 w 40"/>
                  <a:gd name="T3" fmla="*/ 15 h 55"/>
                  <a:gd name="T4" fmla="*/ 8 w 40"/>
                  <a:gd name="T5" fmla="*/ 0 h 55"/>
                  <a:gd name="T6" fmla="*/ 4 w 40"/>
                  <a:gd name="T7" fmla="*/ 22 h 55"/>
                  <a:gd name="T8" fmla="*/ 2 w 40"/>
                  <a:gd name="T9" fmla="*/ 40 h 55"/>
                  <a:gd name="T10" fmla="*/ 34 w 40"/>
                  <a:gd name="T11" fmla="*/ 55 h 55"/>
                  <a:gd name="T12" fmla="*/ 36 w 40"/>
                  <a:gd name="T13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55">
                    <a:moveTo>
                      <a:pt x="36" y="36"/>
                    </a:moveTo>
                    <a:cubicBezTo>
                      <a:pt x="32" y="25"/>
                      <a:pt x="40" y="15"/>
                      <a:pt x="40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0" y="11"/>
                      <a:pt x="4" y="22"/>
                    </a:cubicBezTo>
                    <a:cubicBezTo>
                      <a:pt x="9" y="33"/>
                      <a:pt x="2" y="40"/>
                      <a:pt x="2" y="40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5"/>
                      <a:pt x="40" y="48"/>
                      <a:pt x="36" y="36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任意多边形 26">
                <a:extLst>
                  <a:ext uri="{FF2B5EF4-FFF2-40B4-BE49-F238E27FC236}">
                    <a16:creationId xmlns:a16="http://schemas.microsoft.com/office/drawing/2014/main" id="{4C4F7A28-B030-B461-A560-73B4AF139556}"/>
                  </a:ext>
                </a:extLst>
              </p:cNvPr>
              <p:cNvSpPr/>
              <p:nvPr/>
            </p:nvSpPr>
            <p:spPr bwMode="auto">
              <a:xfrm>
                <a:off x="4294188" y="3582988"/>
                <a:ext cx="1195388" cy="661988"/>
              </a:xfrm>
              <a:custGeom>
                <a:avLst/>
                <a:gdLst>
                  <a:gd name="T0" fmla="*/ 128 w 128"/>
                  <a:gd name="T1" fmla="*/ 33 h 71"/>
                  <a:gd name="T2" fmla="*/ 69 w 128"/>
                  <a:gd name="T3" fmla="*/ 24 h 71"/>
                  <a:gd name="T4" fmla="*/ 9 w 128"/>
                  <a:gd name="T5" fmla="*/ 30 h 71"/>
                  <a:gd name="T6" fmla="*/ 0 w 128"/>
                  <a:gd name="T7" fmla="*/ 54 h 71"/>
                  <a:gd name="T8" fmla="*/ 71 w 128"/>
                  <a:gd name="T9" fmla="*/ 50 h 71"/>
                  <a:gd name="T10" fmla="*/ 126 w 128"/>
                  <a:gd name="T11" fmla="*/ 52 h 71"/>
                  <a:gd name="T12" fmla="*/ 128 w 128"/>
                  <a:gd name="T13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71">
                    <a:moveTo>
                      <a:pt x="128" y="33"/>
                    </a:moveTo>
                    <a:cubicBezTo>
                      <a:pt x="128" y="33"/>
                      <a:pt x="117" y="0"/>
                      <a:pt x="69" y="24"/>
                    </a:cubicBezTo>
                    <a:cubicBezTo>
                      <a:pt x="21" y="47"/>
                      <a:pt x="9" y="30"/>
                      <a:pt x="9" y="3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35" y="71"/>
                      <a:pt x="71" y="50"/>
                    </a:cubicBezTo>
                    <a:cubicBezTo>
                      <a:pt x="104" y="31"/>
                      <a:pt x="126" y="52"/>
                      <a:pt x="126" y="52"/>
                    </a:cubicBezTo>
                    <a:lnTo>
                      <a:pt x="128" y="33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任意多边形 27">
                <a:extLst>
                  <a:ext uri="{FF2B5EF4-FFF2-40B4-BE49-F238E27FC236}">
                    <a16:creationId xmlns:a16="http://schemas.microsoft.com/office/drawing/2014/main" id="{60C0EE70-2071-B3FE-6903-2BE255C7C6BE}"/>
                  </a:ext>
                </a:extLst>
              </p:cNvPr>
              <p:cNvSpPr/>
              <p:nvPr/>
            </p:nvSpPr>
            <p:spPr bwMode="auto">
              <a:xfrm>
                <a:off x="6440488" y="1577976"/>
                <a:ext cx="654050" cy="1193800"/>
              </a:xfrm>
              <a:custGeom>
                <a:avLst/>
                <a:gdLst>
                  <a:gd name="T0" fmla="*/ 37 w 70"/>
                  <a:gd name="T1" fmla="*/ 128 h 128"/>
                  <a:gd name="T2" fmla="*/ 47 w 70"/>
                  <a:gd name="T3" fmla="*/ 69 h 128"/>
                  <a:gd name="T4" fmla="*/ 41 w 70"/>
                  <a:gd name="T5" fmla="*/ 10 h 128"/>
                  <a:gd name="T6" fmla="*/ 17 w 70"/>
                  <a:gd name="T7" fmla="*/ 0 h 128"/>
                  <a:gd name="T8" fmla="*/ 20 w 70"/>
                  <a:gd name="T9" fmla="*/ 71 h 128"/>
                  <a:gd name="T10" fmla="*/ 18 w 70"/>
                  <a:gd name="T11" fmla="*/ 126 h 128"/>
                  <a:gd name="T12" fmla="*/ 37 w 70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8">
                    <a:moveTo>
                      <a:pt x="37" y="128"/>
                    </a:moveTo>
                    <a:cubicBezTo>
                      <a:pt x="37" y="128"/>
                      <a:pt x="70" y="117"/>
                      <a:pt x="47" y="69"/>
                    </a:cubicBezTo>
                    <a:cubicBezTo>
                      <a:pt x="24" y="21"/>
                      <a:pt x="41" y="10"/>
                      <a:pt x="41" y="1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0" y="35"/>
                      <a:pt x="20" y="71"/>
                    </a:cubicBezTo>
                    <a:cubicBezTo>
                      <a:pt x="39" y="104"/>
                      <a:pt x="18" y="126"/>
                      <a:pt x="18" y="126"/>
                    </a:cubicBezTo>
                    <a:lnTo>
                      <a:pt x="37" y="128"/>
                    </a:ln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7" name="任意多边形 28">
                <a:extLst>
                  <a:ext uri="{FF2B5EF4-FFF2-40B4-BE49-F238E27FC236}">
                    <a16:creationId xmlns:a16="http://schemas.microsoft.com/office/drawing/2014/main" id="{8DF03F00-14C6-AE72-EAB5-4637F123B2B1}"/>
                  </a:ext>
                </a:extLst>
              </p:cNvPr>
              <p:cNvSpPr/>
              <p:nvPr/>
            </p:nvSpPr>
            <p:spPr bwMode="auto">
              <a:xfrm>
                <a:off x="5545138" y="2733676"/>
                <a:ext cx="1866900" cy="1874838"/>
              </a:xfrm>
              <a:custGeom>
                <a:avLst/>
                <a:gdLst>
                  <a:gd name="T0" fmla="*/ 184 w 200"/>
                  <a:gd name="T1" fmla="*/ 17 h 201"/>
                  <a:gd name="T2" fmla="*/ 130 w 200"/>
                  <a:gd name="T3" fmla="*/ 131 h 201"/>
                  <a:gd name="T4" fmla="*/ 16 w 200"/>
                  <a:gd name="T5" fmla="*/ 184 h 201"/>
                  <a:gd name="T6" fmla="*/ 70 w 200"/>
                  <a:gd name="T7" fmla="*/ 71 h 201"/>
                  <a:gd name="T8" fmla="*/ 184 w 200"/>
                  <a:gd name="T9" fmla="*/ 1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201">
                    <a:moveTo>
                      <a:pt x="184" y="17"/>
                    </a:moveTo>
                    <a:cubicBezTo>
                      <a:pt x="200" y="34"/>
                      <a:pt x="176" y="85"/>
                      <a:pt x="130" y="131"/>
                    </a:cubicBezTo>
                    <a:cubicBezTo>
                      <a:pt x="84" y="177"/>
                      <a:pt x="33" y="201"/>
                      <a:pt x="16" y="184"/>
                    </a:cubicBezTo>
                    <a:cubicBezTo>
                      <a:pt x="0" y="168"/>
                      <a:pt x="23" y="117"/>
                      <a:pt x="70" y="71"/>
                    </a:cubicBezTo>
                    <a:cubicBezTo>
                      <a:pt x="116" y="24"/>
                      <a:pt x="167" y="0"/>
                      <a:pt x="184" y="17"/>
                    </a:cubicBezTo>
                  </a:path>
                </a:pathLst>
              </a:custGeom>
              <a:solidFill>
                <a:srgbClr val="C6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8" name="任意多边形 29">
                <a:extLst>
                  <a:ext uri="{FF2B5EF4-FFF2-40B4-BE49-F238E27FC236}">
                    <a16:creationId xmlns:a16="http://schemas.microsoft.com/office/drawing/2014/main" id="{A5E7D977-D419-8708-19F0-117D7A95B6FE}"/>
                  </a:ext>
                </a:extLst>
              </p:cNvPr>
              <p:cNvSpPr/>
              <p:nvPr/>
            </p:nvSpPr>
            <p:spPr bwMode="auto">
              <a:xfrm>
                <a:off x="5694363" y="2892426"/>
                <a:ext cx="2463800" cy="2462213"/>
              </a:xfrm>
              <a:custGeom>
                <a:avLst/>
                <a:gdLst>
                  <a:gd name="T0" fmla="*/ 114 w 264"/>
                  <a:gd name="T1" fmla="*/ 114 h 264"/>
                  <a:gd name="T2" fmla="*/ 0 w 264"/>
                  <a:gd name="T3" fmla="*/ 167 h 264"/>
                  <a:gd name="T4" fmla="*/ 264 w 264"/>
                  <a:gd name="T5" fmla="*/ 264 h 264"/>
                  <a:gd name="T6" fmla="*/ 168 w 264"/>
                  <a:gd name="T7" fmla="*/ 0 h 264"/>
                  <a:gd name="T8" fmla="*/ 114 w 264"/>
                  <a:gd name="T9" fmla="*/ 11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264">
                    <a:moveTo>
                      <a:pt x="114" y="114"/>
                    </a:moveTo>
                    <a:cubicBezTo>
                      <a:pt x="68" y="160"/>
                      <a:pt x="17" y="184"/>
                      <a:pt x="0" y="167"/>
                    </a:cubicBezTo>
                    <a:cubicBezTo>
                      <a:pt x="70" y="237"/>
                      <a:pt x="264" y="264"/>
                      <a:pt x="264" y="264"/>
                    </a:cubicBezTo>
                    <a:cubicBezTo>
                      <a:pt x="264" y="264"/>
                      <a:pt x="237" y="70"/>
                      <a:pt x="168" y="0"/>
                    </a:cubicBezTo>
                    <a:cubicBezTo>
                      <a:pt x="184" y="17"/>
                      <a:pt x="160" y="68"/>
                      <a:pt x="114" y="114"/>
                    </a:cubicBezTo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任意多边形 30">
                <a:extLst>
                  <a:ext uri="{FF2B5EF4-FFF2-40B4-BE49-F238E27FC236}">
                    <a16:creationId xmlns:a16="http://schemas.microsoft.com/office/drawing/2014/main" id="{3417FD5E-0889-3CD2-E728-FF0A5F8EA153}"/>
                  </a:ext>
                </a:extLst>
              </p:cNvPr>
              <p:cNvSpPr/>
              <p:nvPr/>
            </p:nvSpPr>
            <p:spPr bwMode="auto">
              <a:xfrm>
                <a:off x="6692901" y="2846388"/>
                <a:ext cx="615950" cy="1109663"/>
              </a:xfrm>
              <a:custGeom>
                <a:avLst/>
                <a:gdLst>
                  <a:gd name="T0" fmla="*/ 45 w 66"/>
                  <a:gd name="T1" fmla="*/ 0 h 119"/>
                  <a:gd name="T2" fmla="*/ 0 w 66"/>
                  <a:gd name="T3" fmla="*/ 16 h 119"/>
                  <a:gd name="T4" fmla="*/ 7 w 66"/>
                  <a:gd name="T5" fmla="*/ 119 h 119"/>
                  <a:gd name="T6" fmla="*/ 66 w 66"/>
                  <a:gd name="T7" fmla="*/ 20 h 119"/>
                  <a:gd name="T8" fmla="*/ 61 w 66"/>
                  <a:gd name="T9" fmla="*/ 5 h 119"/>
                  <a:gd name="T10" fmla="*/ 61 w 66"/>
                  <a:gd name="T11" fmla="*/ 5 h 119"/>
                  <a:gd name="T12" fmla="*/ 45 w 66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9">
                    <a:moveTo>
                      <a:pt x="45" y="0"/>
                    </a:moveTo>
                    <a:cubicBezTo>
                      <a:pt x="34" y="0"/>
                      <a:pt x="18" y="6"/>
                      <a:pt x="0" y="16"/>
                    </a:cubicBezTo>
                    <a:cubicBezTo>
                      <a:pt x="30" y="34"/>
                      <a:pt x="47" y="66"/>
                      <a:pt x="7" y="119"/>
                    </a:cubicBezTo>
                    <a:cubicBezTo>
                      <a:pt x="43" y="83"/>
                      <a:pt x="66" y="44"/>
                      <a:pt x="66" y="20"/>
                    </a:cubicBezTo>
                    <a:cubicBezTo>
                      <a:pt x="66" y="14"/>
                      <a:pt x="64" y="9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2"/>
                      <a:pt x="52" y="0"/>
                      <a:pt x="45" y="0"/>
                    </a:cubicBezTo>
                  </a:path>
                </a:pathLst>
              </a:custGeom>
              <a:solidFill>
                <a:srgbClr val="A4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任意多边形 31">
                <a:extLst>
                  <a:ext uri="{FF2B5EF4-FFF2-40B4-BE49-F238E27FC236}">
                    <a16:creationId xmlns:a16="http://schemas.microsoft.com/office/drawing/2014/main" id="{6DE153D4-4972-7F81-8393-E5EF76AFBCA6}"/>
                  </a:ext>
                </a:extLst>
              </p:cNvPr>
              <p:cNvSpPr/>
              <p:nvPr/>
            </p:nvSpPr>
            <p:spPr bwMode="auto">
              <a:xfrm>
                <a:off x="5973763" y="3171826"/>
                <a:ext cx="1681163" cy="1679575"/>
              </a:xfrm>
              <a:custGeom>
                <a:avLst/>
                <a:gdLst>
                  <a:gd name="T0" fmla="*/ 123 w 180"/>
                  <a:gd name="T1" fmla="*/ 123 h 180"/>
                  <a:gd name="T2" fmla="*/ 37 w 180"/>
                  <a:gd name="T3" fmla="*/ 180 h 180"/>
                  <a:gd name="T4" fmla="*/ 0 w 180"/>
                  <a:gd name="T5" fmla="*/ 160 h 180"/>
                  <a:gd name="T6" fmla="*/ 102 w 180"/>
                  <a:gd name="T7" fmla="*/ 102 h 180"/>
                  <a:gd name="T8" fmla="*/ 161 w 180"/>
                  <a:gd name="T9" fmla="*/ 0 h 180"/>
                  <a:gd name="T10" fmla="*/ 180 w 180"/>
                  <a:gd name="T11" fmla="*/ 37 h 180"/>
                  <a:gd name="T12" fmla="*/ 123 w 180"/>
                  <a:gd name="T13" fmla="*/ 12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80">
                    <a:moveTo>
                      <a:pt x="123" y="123"/>
                    </a:moveTo>
                    <a:cubicBezTo>
                      <a:pt x="93" y="154"/>
                      <a:pt x="60" y="174"/>
                      <a:pt x="37" y="180"/>
                    </a:cubicBezTo>
                    <a:cubicBezTo>
                      <a:pt x="24" y="174"/>
                      <a:pt x="11" y="168"/>
                      <a:pt x="0" y="160"/>
                    </a:cubicBezTo>
                    <a:cubicBezTo>
                      <a:pt x="22" y="163"/>
                      <a:pt x="64" y="140"/>
                      <a:pt x="102" y="102"/>
                    </a:cubicBezTo>
                    <a:cubicBezTo>
                      <a:pt x="140" y="64"/>
                      <a:pt x="163" y="22"/>
                      <a:pt x="161" y="0"/>
                    </a:cubicBezTo>
                    <a:cubicBezTo>
                      <a:pt x="168" y="11"/>
                      <a:pt x="174" y="24"/>
                      <a:pt x="180" y="37"/>
                    </a:cubicBezTo>
                    <a:cubicBezTo>
                      <a:pt x="174" y="60"/>
                      <a:pt x="154" y="93"/>
                      <a:pt x="123" y="123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任意多边形 32">
                <a:extLst>
                  <a:ext uri="{FF2B5EF4-FFF2-40B4-BE49-F238E27FC236}">
                    <a16:creationId xmlns:a16="http://schemas.microsoft.com/office/drawing/2014/main" id="{AB5FC9C5-9A8A-1E1B-24DE-6081D399D0BB}"/>
                  </a:ext>
                </a:extLst>
              </p:cNvPr>
              <p:cNvSpPr/>
              <p:nvPr/>
            </p:nvSpPr>
            <p:spPr bwMode="auto">
              <a:xfrm>
                <a:off x="6796088" y="3992563"/>
                <a:ext cx="1147763" cy="1147763"/>
              </a:xfrm>
              <a:custGeom>
                <a:avLst/>
                <a:gdLst>
                  <a:gd name="T0" fmla="*/ 85 w 123"/>
                  <a:gd name="T1" fmla="*/ 85 h 123"/>
                  <a:gd name="T2" fmla="*/ 38 w 123"/>
                  <a:gd name="T3" fmla="*/ 123 h 123"/>
                  <a:gd name="T4" fmla="*/ 38 w 123"/>
                  <a:gd name="T5" fmla="*/ 123 h 123"/>
                  <a:gd name="T6" fmla="*/ 0 w 123"/>
                  <a:gd name="T7" fmla="*/ 112 h 123"/>
                  <a:gd name="T8" fmla="*/ 64 w 123"/>
                  <a:gd name="T9" fmla="*/ 64 h 123"/>
                  <a:gd name="T10" fmla="*/ 112 w 123"/>
                  <a:gd name="T11" fmla="*/ 0 h 123"/>
                  <a:gd name="T12" fmla="*/ 123 w 123"/>
                  <a:gd name="T13" fmla="*/ 38 h 123"/>
                  <a:gd name="T14" fmla="*/ 123 w 123"/>
                  <a:gd name="T15" fmla="*/ 38 h 123"/>
                  <a:gd name="T16" fmla="*/ 85 w 123"/>
                  <a:gd name="T17" fmla="*/ 8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23">
                    <a:moveTo>
                      <a:pt x="85" y="85"/>
                    </a:moveTo>
                    <a:cubicBezTo>
                      <a:pt x="69" y="100"/>
                      <a:pt x="53" y="114"/>
                      <a:pt x="38" y="123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25" y="120"/>
                      <a:pt x="13" y="116"/>
                      <a:pt x="0" y="112"/>
                    </a:cubicBezTo>
                    <a:cubicBezTo>
                      <a:pt x="19" y="102"/>
                      <a:pt x="42" y="85"/>
                      <a:pt x="64" y="64"/>
                    </a:cubicBezTo>
                    <a:cubicBezTo>
                      <a:pt x="85" y="42"/>
                      <a:pt x="102" y="19"/>
                      <a:pt x="112" y="0"/>
                    </a:cubicBezTo>
                    <a:cubicBezTo>
                      <a:pt x="116" y="13"/>
                      <a:pt x="120" y="25"/>
                      <a:pt x="123" y="38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14" y="53"/>
                      <a:pt x="101" y="69"/>
                      <a:pt x="85" y="85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任意多边形 33">
                <a:extLst>
                  <a:ext uri="{FF2B5EF4-FFF2-40B4-BE49-F238E27FC236}">
                    <a16:creationId xmlns:a16="http://schemas.microsoft.com/office/drawing/2014/main" id="{B1E87AF2-6F51-EEF8-38CF-AED0BA739AC9}"/>
                  </a:ext>
                </a:extLst>
              </p:cNvPr>
              <p:cNvSpPr/>
              <p:nvPr/>
            </p:nvSpPr>
            <p:spPr bwMode="auto">
              <a:xfrm>
                <a:off x="7616826" y="4813301"/>
                <a:ext cx="512763" cy="512763"/>
              </a:xfrm>
              <a:custGeom>
                <a:avLst/>
                <a:gdLst>
                  <a:gd name="T0" fmla="*/ 47 w 55"/>
                  <a:gd name="T1" fmla="*/ 46 h 55"/>
                  <a:gd name="T2" fmla="*/ 38 w 55"/>
                  <a:gd name="T3" fmla="*/ 55 h 55"/>
                  <a:gd name="T4" fmla="*/ 0 w 55"/>
                  <a:gd name="T5" fmla="*/ 48 h 55"/>
                  <a:gd name="T6" fmla="*/ 25 w 55"/>
                  <a:gd name="T7" fmla="*/ 25 h 55"/>
                  <a:gd name="T8" fmla="*/ 48 w 55"/>
                  <a:gd name="T9" fmla="*/ 0 h 55"/>
                  <a:gd name="T10" fmla="*/ 55 w 55"/>
                  <a:gd name="T11" fmla="*/ 38 h 55"/>
                  <a:gd name="T12" fmla="*/ 47 w 55"/>
                  <a:gd name="T13" fmla="*/ 4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47" y="46"/>
                    </a:moveTo>
                    <a:cubicBezTo>
                      <a:pt x="44" y="49"/>
                      <a:pt x="41" y="52"/>
                      <a:pt x="38" y="55"/>
                    </a:cubicBezTo>
                    <a:cubicBezTo>
                      <a:pt x="28" y="53"/>
                      <a:pt x="15" y="51"/>
                      <a:pt x="0" y="48"/>
                    </a:cubicBezTo>
                    <a:cubicBezTo>
                      <a:pt x="9" y="41"/>
                      <a:pt x="17" y="33"/>
                      <a:pt x="25" y="25"/>
                    </a:cubicBezTo>
                    <a:cubicBezTo>
                      <a:pt x="34" y="17"/>
                      <a:pt x="41" y="9"/>
                      <a:pt x="48" y="0"/>
                    </a:cubicBezTo>
                    <a:cubicBezTo>
                      <a:pt x="51" y="15"/>
                      <a:pt x="53" y="28"/>
                      <a:pt x="55" y="38"/>
                    </a:cubicBezTo>
                    <a:cubicBezTo>
                      <a:pt x="52" y="41"/>
                      <a:pt x="49" y="44"/>
                      <a:pt x="47" y="46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任意多边形 34">
                <a:extLst>
                  <a:ext uri="{FF2B5EF4-FFF2-40B4-BE49-F238E27FC236}">
                    <a16:creationId xmlns:a16="http://schemas.microsoft.com/office/drawing/2014/main" id="{BBF675DA-2D18-7659-4486-8E0C1DBFA0BF}"/>
                  </a:ext>
                </a:extLst>
              </p:cNvPr>
              <p:cNvSpPr/>
              <p:nvPr/>
            </p:nvSpPr>
            <p:spPr bwMode="auto">
              <a:xfrm>
                <a:off x="5694363" y="4413251"/>
                <a:ext cx="2463800" cy="941388"/>
              </a:xfrm>
              <a:custGeom>
                <a:avLst/>
                <a:gdLst>
                  <a:gd name="T0" fmla="*/ 48 w 264"/>
                  <a:gd name="T1" fmla="*/ 0 h 101"/>
                  <a:gd name="T2" fmla="*/ 0 w 264"/>
                  <a:gd name="T3" fmla="*/ 4 h 101"/>
                  <a:gd name="T4" fmla="*/ 264 w 264"/>
                  <a:gd name="T5" fmla="*/ 101 h 101"/>
                  <a:gd name="T6" fmla="*/ 48 w 264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101">
                    <a:moveTo>
                      <a:pt x="48" y="0"/>
                    </a:moveTo>
                    <a:cubicBezTo>
                      <a:pt x="27" y="11"/>
                      <a:pt x="9" y="13"/>
                      <a:pt x="0" y="4"/>
                    </a:cubicBezTo>
                    <a:cubicBezTo>
                      <a:pt x="70" y="74"/>
                      <a:pt x="264" y="101"/>
                      <a:pt x="264" y="101"/>
                    </a:cubicBezTo>
                    <a:cubicBezTo>
                      <a:pt x="142" y="62"/>
                      <a:pt x="79" y="27"/>
                      <a:pt x="48" y="0"/>
                    </a:cubicBezTo>
                    <a:close/>
                  </a:path>
                </a:pathLst>
              </a:custGeom>
              <a:solidFill>
                <a:srgbClr val="212121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任意多边形 35">
                <a:extLst>
                  <a:ext uri="{FF2B5EF4-FFF2-40B4-BE49-F238E27FC236}">
                    <a16:creationId xmlns:a16="http://schemas.microsoft.com/office/drawing/2014/main" id="{66B2D486-26D0-D0FC-390F-1F1BAB35E55C}"/>
                  </a:ext>
                </a:extLst>
              </p:cNvPr>
              <p:cNvSpPr/>
              <p:nvPr/>
            </p:nvSpPr>
            <p:spPr bwMode="auto">
              <a:xfrm>
                <a:off x="7121526" y="2892426"/>
                <a:ext cx="1008063" cy="2274888"/>
              </a:xfrm>
              <a:custGeom>
                <a:avLst/>
                <a:gdLst>
                  <a:gd name="T0" fmla="*/ 108 w 108"/>
                  <a:gd name="T1" fmla="*/ 244 h 244"/>
                  <a:gd name="T2" fmla="*/ 108 w 108"/>
                  <a:gd name="T3" fmla="*/ 244 h 244"/>
                  <a:gd name="T4" fmla="*/ 0 w 108"/>
                  <a:gd name="T5" fmla="*/ 66 h 244"/>
                  <a:gd name="T6" fmla="*/ 15 w 108"/>
                  <a:gd name="T7" fmla="*/ 0 h 244"/>
                  <a:gd name="T8" fmla="*/ 108 w 108"/>
                  <a:gd name="T9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44">
                    <a:moveTo>
                      <a:pt x="108" y="244"/>
                    </a:moveTo>
                    <a:cubicBezTo>
                      <a:pt x="108" y="244"/>
                      <a:pt x="108" y="244"/>
                      <a:pt x="108" y="244"/>
                    </a:cubicBezTo>
                    <a:cubicBezTo>
                      <a:pt x="76" y="134"/>
                      <a:pt x="32" y="87"/>
                      <a:pt x="0" y="66"/>
                    </a:cubicBezTo>
                    <a:cubicBezTo>
                      <a:pt x="19" y="37"/>
                      <a:pt x="25" y="11"/>
                      <a:pt x="15" y="0"/>
                    </a:cubicBezTo>
                    <a:cubicBezTo>
                      <a:pt x="70" y="56"/>
                      <a:pt x="99" y="192"/>
                      <a:pt x="108" y="244"/>
                    </a:cubicBezTo>
                    <a:close/>
                  </a:path>
                </a:pathLst>
              </a:custGeom>
              <a:solidFill>
                <a:srgbClr val="F3F1EC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2F1BDEC2-DE0C-1FCE-F50B-EDEB58F5B543}"/>
                </a:ext>
              </a:extLst>
            </p:cNvPr>
            <p:cNvGrpSpPr/>
            <p:nvPr/>
          </p:nvGrpSpPr>
          <p:grpSpPr>
            <a:xfrm rot="5773095">
              <a:off x="5676354" y="2902188"/>
              <a:ext cx="1665557" cy="1395887"/>
              <a:chOff x="4033838" y="1522413"/>
              <a:chExt cx="4124325" cy="3832226"/>
            </a:xfrm>
          </p:grpSpPr>
          <p:sp>
            <p:nvSpPr>
              <p:cNvPr id="81" name="任意多边形 4">
                <a:extLst>
                  <a:ext uri="{FF2B5EF4-FFF2-40B4-BE49-F238E27FC236}">
                    <a16:creationId xmlns:a16="http://schemas.microsoft.com/office/drawing/2014/main" id="{8D716484-47FD-2517-9F91-12D9AD23507E}"/>
                  </a:ext>
                </a:extLst>
              </p:cNvPr>
              <p:cNvSpPr/>
              <p:nvPr/>
            </p:nvSpPr>
            <p:spPr bwMode="auto">
              <a:xfrm>
                <a:off x="4676776" y="1997076"/>
                <a:ext cx="382588" cy="84138"/>
              </a:xfrm>
              <a:custGeom>
                <a:avLst/>
                <a:gdLst>
                  <a:gd name="T0" fmla="*/ 36 w 41"/>
                  <a:gd name="T1" fmla="*/ 9 h 9"/>
                  <a:gd name="T2" fmla="*/ 5 w 41"/>
                  <a:gd name="T3" fmla="*/ 9 h 9"/>
                  <a:gd name="T4" fmla="*/ 0 w 41"/>
                  <a:gd name="T5" fmla="*/ 4 h 9"/>
                  <a:gd name="T6" fmla="*/ 5 w 41"/>
                  <a:gd name="T7" fmla="*/ 0 h 9"/>
                  <a:gd name="T8" fmla="*/ 36 w 41"/>
                  <a:gd name="T9" fmla="*/ 0 h 9"/>
                  <a:gd name="T10" fmla="*/ 41 w 41"/>
                  <a:gd name="T11" fmla="*/ 4 h 9"/>
                  <a:gd name="T12" fmla="*/ 36 w 41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9">
                    <a:moveTo>
                      <a:pt x="36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2"/>
                      <a:pt x="41" y="4"/>
                    </a:cubicBezTo>
                    <a:cubicBezTo>
                      <a:pt x="41" y="7"/>
                      <a:pt x="39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任意多边形 5">
                <a:extLst>
                  <a:ext uri="{FF2B5EF4-FFF2-40B4-BE49-F238E27FC236}">
                    <a16:creationId xmlns:a16="http://schemas.microsoft.com/office/drawing/2014/main" id="{40659A54-0623-40E6-7E53-39AEC207A460}"/>
                  </a:ext>
                </a:extLst>
              </p:cNvPr>
              <p:cNvSpPr/>
              <p:nvPr/>
            </p:nvSpPr>
            <p:spPr bwMode="auto">
              <a:xfrm>
                <a:off x="4500563" y="1522413"/>
                <a:ext cx="84138" cy="382588"/>
              </a:xfrm>
              <a:custGeom>
                <a:avLst/>
                <a:gdLst>
                  <a:gd name="T0" fmla="*/ 5 w 9"/>
                  <a:gd name="T1" fmla="*/ 41 h 41"/>
                  <a:gd name="T2" fmla="*/ 0 w 9"/>
                  <a:gd name="T3" fmla="*/ 36 h 41"/>
                  <a:gd name="T4" fmla="*/ 0 w 9"/>
                  <a:gd name="T5" fmla="*/ 5 h 41"/>
                  <a:gd name="T6" fmla="*/ 5 w 9"/>
                  <a:gd name="T7" fmla="*/ 0 h 41"/>
                  <a:gd name="T8" fmla="*/ 9 w 9"/>
                  <a:gd name="T9" fmla="*/ 5 h 41"/>
                  <a:gd name="T10" fmla="*/ 9 w 9"/>
                  <a:gd name="T11" fmla="*/ 36 h 41"/>
                  <a:gd name="T12" fmla="*/ 5 w 9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1">
                    <a:moveTo>
                      <a:pt x="5" y="41"/>
                    </a:moveTo>
                    <a:cubicBezTo>
                      <a:pt x="2" y="41"/>
                      <a:pt x="0" y="39"/>
                      <a:pt x="0" y="3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9"/>
                      <a:pt x="7" y="41"/>
                      <a:pt x="5" y="41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任意多边形 6">
                <a:extLst>
                  <a:ext uri="{FF2B5EF4-FFF2-40B4-BE49-F238E27FC236}">
                    <a16:creationId xmlns:a16="http://schemas.microsoft.com/office/drawing/2014/main" id="{C88CCCBE-8AEF-D2F5-8E3C-CEC68C3E365D}"/>
                  </a:ext>
                </a:extLst>
              </p:cNvPr>
              <p:cNvSpPr/>
              <p:nvPr/>
            </p:nvSpPr>
            <p:spPr bwMode="auto">
              <a:xfrm>
                <a:off x="4500563" y="2174876"/>
                <a:ext cx="84138" cy="373063"/>
              </a:xfrm>
              <a:custGeom>
                <a:avLst/>
                <a:gdLst>
                  <a:gd name="T0" fmla="*/ 5 w 9"/>
                  <a:gd name="T1" fmla="*/ 40 h 40"/>
                  <a:gd name="T2" fmla="*/ 0 w 9"/>
                  <a:gd name="T3" fmla="*/ 36 h 40"/>
                  <a:gd name="T4" fmla="*/ 0 w 9"/>
                  <a:gd name="T5" fmla="*/ 4 h 40"/>
                  <a:gd name="T6" fmla="*/ 5 w 9"/>
                  <a:gd name="T7" fmla="*/ 0 h 40"/>
                  <a:gd name="T8" fmla="*/ 9 w 9"/>
                  <a:gd name="T9" fmla="*/ 4 h 40"/>
                  <a:gd name="T10" fmla="*/ 9 w 9"/>
                  <a:gd name="T11" fmla="*/ 36 h 40"/>
                  <a:gd name="T12" fmla="*/ 5 w 9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0">
                    <a:moveTo>
                      <a:pt x="5" y="40"/>
                    </a:moveTo>
                    <a:cubicBezTo>
                      <a:pt x="2" y="40"/>
                      <a:pt x="0" y="38"/>
                      <a:pt x="0" y="3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8"/>
                      <a:pt x="7" y="40"/>
                      <a:pt x="5" y="4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任意多边形 7">
                <a:extLst>
                  <a:ext uri="{FF2B5EF4-FFF2-40B4-BE49-F238E27FC236}">
                    <a16:creationId xmlns:a16="http://schemas.microsoft.com/office/drawing/2014/main" id="{31C2A272-467D-FB0D-3593-E58A6BCE4BAB}"/>
                  </a:ext>
                </a:extLst>
              </p:cNvPr>
              <p:cNvSpPr/>
              <p:nvPr/>
            </p:nvSpPr>
            <p:spPr bwMode="auto">
              <a:xfrm>
                <a:off x="4033838" y="1997076"/>
                <a:ext cx="373063" cy="84138"/>
              </a:xfrm>
              <a:custGeom>
                <a:avLst/>
                <a:gdLst>
                  <a:gd name="T0" fmla="*/ 36 w 40"/>
                  <a:gd name="T1" fmla="*/ 9 h 9"/>
                  <a:gd name="T2" fmla="*/ 4 w 40"/>
                  <a:gd name="T3" fmla="*/ 9 h 9"/>
                  <a:gd name="T4" fmla="*/ 0 w 40"/>
                  <a:gd name="T5" fmla="*/ 4 h 9"/>
                  <a:gd name="T6" fmla="*/ 4 w 40"/>
                  <a:gd name="T7" fmla="*/ 0 h 9"/>
                  <a:gd name="T8" fmla="*/ 36 w 40"/>
                  <a:gd name="T9" fmla="*/ 0 h 9"/>
                  <a:gd name="T10" fmla="*/ 40 w 40"/>
                  <a:gd name="T11" fmla="*/ 4 h 9"/>
                  <a:gd name="T12" fmla="*/ 36 w 40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9">
                    <a:moveTo>
                      <a:pt x="36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ubicBezTo>
                      <a:pt x="40" y="7"/>
                      <a:pt x="38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任意多边形 8">
                <a:extLst>
                  <a:ext uri="{FF2B5EF4-FFF2-40B4-BE49-F238E27FC236}">
                    <a16:creationId xmlns:a16="http://schemas.microsoft.com/office/drawing/2014/main" id="{BEF25192-E8E5-2E4A-8573-461321761440}"/>
                  </a:ext>
                </a:extLst>
              </p:cNvPr>
              <p:cNvSpPr/>
              <p:nvPr/>
            </p:nvSpPr>
            <p:spPr bwMode="auto">
              <a:xfrm>
                <a:off x="4452938" y="1941513"/>
                <a:ext cx="187325" cy="187325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9 h 20"/>
                  <a:gd name="T12" fmla="*/ 8 w 20"/>
                  <a:gd name="T13" fmla="*/ 10 h 20"/>
                  <a:gd name="T14" fmla="*/ 10 w 20"/>
                  <a:gd name="T15" fmla="*/ 12 h 20"/>
                  <a:gd name="T16" fmla="*/ 11 w 20"/>
                  <a:gd name="T17" fmla="*/ 10 h 20"/>
                  <a:gd name="T18" fmla="*/ 10 w 20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6"/>
                      <a:pt x="15" y="20"/>
                      <a:pt x="10" y="20"/>
                    </a:cubicBezTo>
                    <a:close/>
                    <a:moveTo>
                      <a:pt x="10" y="9"/>
                    </a:moveTo>
                    <a:cubicBezTo>
                      <a:pt x="9" y="9"/>
                      <a:pt x="8" y="10"/>
                      <a:pt x="8" y="10"/>
                    </a:cubicBezTo>
                    <a:cubicBezTo>
                      <a:pt x="8" y="11"/>
                      <a:pt x="9" y="12"/>
                      <a:pt x="10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1" y="10"/>
                      <a:pt x="10" y="9"/>
                      <a:pt x="10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任意多边形 9">
                <a:extLst>
                  <a:ext uri="{FF2B5EF4-FFF2-40B4-BE49-F238E27FC236}">
                    <a16:creationId xmlns:a16="http://schemas.microsoft.com/office/drawing/2014/main" id="{6D19CDD2-7BA6-527A-86B6-5AE05DC9CAA3}"/>
                  </a:ext>
                </a:extLst>
              </p:cNvPr>
              <p:cNvSpPr/>
              <p:nvPr/>
            </p:nvSpPr>
            <p:spPr bwMode="auto">
              <a:xfrm>
                <a:off x="4267201" y="1763713"/>
                <a:ext cx="195263" cy="187325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1 h 20"/>
                  <a:gd name="T8" fmla="*/ 8 w 21"/>
                  <a:gd name="T9" fmla="*/ 1 h 20"/>
                  <a:gd name="T10" fmla="*/ 19 w 21"/>
                  <a:gd name="T11" fmla="*/ 13 h 20"/>
                  <a:gd name="T12" fmla="*/ 19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1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1" y="14"/>
                      <a:pt x="21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任意多边形 10">
                <a:extLst>
                  <a:ext uri="{FF2B5EF4-FFF2-40B4-BE49-F238E27FC236}">
                    <a16:creationId xmlns:a16="http://schemas.microsoft.com/office/drawing/2014/main" id="{48D029DD-C429-A38D-C2CB-C284480AF308}"/>
                  </a:ext>
                </a:extLst>
              </p:cNvPr>
              <p:cNvSpPr/>
              <p:nvPr/>
            </p:nvSpPr>
            <p:spPr bwMode="auto">
              <a:xfrm>
                <a:off x="4621213" y="1763713"/>
                <a:ext cx="196850" cy="187325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1 h 20"/>
                  <a:gd name="T8" fmla="*/ 20 w 21"/>
                  <a:gd name="T9" fmla="*/ 1 h 20"/>
                  <a:gd name="T10" fmla="*/ 20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4"/>
                      <a:pt x="2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8" y="0"/>
                      <a:pt x="20" y="1"/>
                    </a:cubicBezTo>
                    <a:cubicBezTo>
                      <a:pt x="21" y="3"/>
                      <a:pt x="21" y="6"/>
                      <a:pt x="20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任意多边形 11">
                <a:extLst>
                  <a:ext uri="{FF2B5EF4-FFF2-40B4-BE49-F238E27FC236}">
                    <a16:creationId xmlns:a16="http://schemas.microsoft.com/office/drawing/2014/main" id="{83157D36-9D82-0959-C717-3C5269B6B60A}"/>
                  </a:ext>
                </a:extLst>
              </p:cNvPr>
              <p:cNvSpPr/>
              <p:nvPr/>
            </p:nvSpPr>
            <p:spPr bwMode="auto">
              <a:xfrm>
                <a:off x="4621213" y="2119313"/>
                <a:ext cx="196850" cy="185738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2 h 20"/>
                  <a:gd name="T8" fmla="*/ 8 w 21"/>
                  <a:gd name="T9" fmla="*/ 2 h 20"/>
                  <a:gd name="T10" fmla="*/ 20 w 21"/>
                  <a:gd name="T11" fmla="*/ 13 h 20"/>
                  <a:gd name="T12" fmla="*/ 20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5"/>
                      <a:pt x="21" y="17"/>
                      <a:pt x="20" y="19"/>
                    </a:cubicBezTo>
                    <a:cubicBezTo>
                      <a:pt x="19" y="20"/>
                      <a:pt x="18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任意多边形 12">
                <a:extLst>
                  <a:ext uri="{FF2B5EF4-FFF2-40B4-BE49-F238E27FC236}">
                    <a16:creationId xmlns:a16="http://schemas.microsoft.com/office/drawing/2014/main" id="{18F7D311-D3FB-7ADB-1AB8-0991024039E0}"/>
                  </a:ext>
                </a:extLst>
              </p:cNvPr>
              <p:cNvSpPr/>
              <p:nvPr/>
            </p:nvSpPr>
            <p:spPr bwMode="auto">
              <a:xfrm>
                <a:off x="4267201" y="2119313"/>
                <a:ext cx="195263" cy="185738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2 h 20"/>
                  <a:gd name="T8" fmla="*/ 19 w 21"/>
                  <a:gd name="T9" fmla="*/ 2 h 20"/>
                  <a:gd name="T10" fmla="*/ 19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5"/>
                      <a:pt x="2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5" y="0"/>
                      <a:pt x="18" y="0"/>
                      <a:pt x="19" y="2"/>
                    </a:cubicBezTo>
                    <a:cubicBezTo>
                      <a:pt x="21" y="3"/>
                      <a:pt x="21" y="6"/>
                      <a:pt x="19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任意多边形 13">
                <a:extLst>
                  <a:ext uri="{FF2B5EF4-FFF2-40B4-BE49-F238E27FC236}">
                    <a16:creationId xmlns:a16="http://schemas.microsoft.com/office/drawing/2014/main" id="{2EE46676-9063-2D85-D037-952B69FDC809}"/>
                  </a:ext>
                </a:extLst>
              </p:cNvPr>
              <p:cNvSpPr/>
              <p:nvPr/>
            </p:nvSpPr>
            <p:spPr bwMode="auto">
              <a:xfrm>
                <a:off x="4284663" y="44037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0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1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任意多边形 14">
                <a:extLst>
                  <a:ext uri="{FF2B5EF4-FFF2-40B4-BE49-F238E27FC236}">
                    <a16:creationId xmlns:a16="http://schemas.microsoft.com/office/drawing/2014/main" id="{AB0DC216-C827-BC5C-D42D-B8BF550D11E9}"/>
                  </a:ext>
                </a:extLst>
              </p:cNvPr>
              <p:cNvSpPr/>
              <p:nvPr/>
            </p:nvSpPr>
            <p:spPr bwMode="auto">
              <a:xfrm>
                <a:off x="4527551" y="44037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4" y="0"/>
                      <a:pt x="16" y="2"/>
                    </a:cubicBezTo>
                    <a:cubicBezTo>
                      <a:pt x="18" y="4"/>
                      <a:pt x="18" y="6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任意多边形 15">
                <a:extLst>
                  <a:ext uri="{FF2B5EF4-FFF2-40B4-BE49-F238E27FC236}">
                    <a16:creationId xmlns:a16="http://schemas.microsoft.com/office/drawing/2014/main" id="{B0AFC5C7-1F60-6E16-E806-53BEA619767D}"/>
                  </a:ext>
                </a:extLst>
              </p:cNvPr>
              <p:cNvSpPr/>
              <p:nvPr/>
            </p:nvSpPr>
            <p:spPr bwMode="auto">
              <a:xfrm>
                <a:off x="4527551" y="46450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2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任意多边形 16">
                <a:extLst>
                  <a:ext uri="{FF2B5EF4-FFF2-40B4-BE49-F238E27FC236}">
                    <a16:creationId xmlns:a16="http://schemas.microsoft.com/office/drawing/2014/main" id="{B9839C09-4F06-8F0C-FDC3-CC416EAF6ED7}"/>
                  </a:ext>
                </a:extLst>
              </p:cNvPr>
              <p:cNvSpPr/>
              <p:nvPr/>
            </p:nvSpPr>
            <p:spPr bwMode="auto">
              <a:xfrm>
                <a:off x="4284663" y="46450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2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6" y="2"/>
                    </a:cubicBezTo>
                    <a:cubicBezTo>
                      <a:pt x="18" y="4"/>
                      <a:pt x="18" y="7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任意多边形 17">
                <a:extLst>
                  <a:ext uri="{FF2B5EF4-FFF2-40B4-BE49-F238E27FC236}">
                    <a16:creationId xmlns:a16="http://schemas.microsoft.com/office/drawing/2014/main" id="{777CE7AD-EABE-CD76-5345-5C9E7757EC1D}"/>
                  </a:ext>
                </a:extLst>
              </p:cNvPr>
              <p:cNvSpPr/>
              <p:nvPr/>
            </p:nvSpPr>
            <p:spPr bwMode="auto">
              <a:xfrm>
                <a:off x="7737476" y="2109788"/>
                <a:ext cx="158750" cy="158750"/>
              </a:xfrm>
              <a:custGeom>
                <a:avLst/>
                <a:gdLst>
                  <a:gd name="T0" fmla="*/ 12 w 17"/>
                  <a:gd name="T1" fmla="*/ 17 h 17"/>
                  <a:gd name="T2" fmla="*/ 9 w 17"/>
                  <a:gd name="T3" fmla="*/ 15 h 17"/>
                  <a:gd name="T4" fmla="*/ 1 w 17"/>
                  <a:gd name="T5" fmla="*/ 8 h 17"/>
                  <a:gd name="T6" fmla="*/ 1 w 17"/>
                  <a:gd name="T7" fmla="*/ 1 h 17"/>
                  <a:gd name="T8" fmla="*/ 8 w 17"/>
                  <a:gd name="T9" fmla="*/ 1 h 17"/>
                  <a:gd name="T10" fmla="*/ 15 w 17"/>
                  <a:gd name="T11" fmla="*/ 9 h 17"/>
                  <a:gd name="T12" fmla="*/ 15 w 17"/>
                  <a:gd name="T13" fmla="*/ 15 h 17"/>
                  <a:gd name="T14" fmla="*/ 12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2" y="17"/>
                    </a:moveTo>
                    <a:cubicBezTo>
                      <a:pt x="11" y="17"/>
                      <a:pt x="10" y="16"/>
                      <a:pt x="9" y="15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8" y="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3" y="17"/>
                      <a:pt x="12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任意多边形 18">
                <a:extLst>
                  <a:ext uri="{FF2B5EF4-FFF2-40B4-BE49-F238E27FC236}">
                    <a16:creationId xmlns:a16="http://schemas.microsoft.com/office/drawing/2014/main" id="{3B2FBE49-2AF7-AE73-380C-C8A4098BEBB8}"/>
                  </a:ext>
                </a:extLst>
              </p:cNvPr>
              <p:cNvSpPr/>
              <p:nvPr/>
            </p:nvSpPr>
            <p:spPr bwMode="auto">
              <a:xfrm>
                <a:off x="7980363" y="2109788"/>
                <a:ext cx="158750" cy="158750"/>
              </a:xfrm>
              <a:custGeom>
                <a:avLst/>
                <a:gdLst>
                  <a:gd name="T0" fmla="*/ 5 w 17"/>
                  <a:gd name="T1" fmla="*/ 17 h 17"/>
                  <a:gd name="T2" fmla="*/ 2 w 17"/>
                  <a:gd name="T3" fmla="*/ 15 h 17"/>
                  <a:gd name="T4" fmla="*/ 2 w 17"/>
                  <a:gd name="T5" fmla="*/ 9 h 17"/>
                  <a:gd name="T6" fmla="*/ 9 w 17"/>
                  <a:gd name="T7" fmla="*/ 1 h 17"/>
                  <a:gd name="T8" fmla="*/ 16 w 17"/>
                  <a:gd name="T9" fmla="*/ 1 h 17"/>
                  <a:gd name="T10" fmla="*/ 16 w 17"/>
                  <a:gd name="T11" fmla="*/ 8 h 17"/>
                  <a:gd name="T12" fmla="*/ 8 w 17"/>
                  <a:gd name="T13" fmla="*/ 15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4" y="17"/>
                      <a:pt x="3" y="16"/>
                      <a:pt x="2" y="15"/>
                    </a:cubicBezTo>
                    <a:cubicBezTo>
                      <a:pt x="0" y="14"/>
                      <a:pt x="0" y="11"/>
                      <a:pt x="2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7" y="3"/>
                      <a:pt x="17" y="6"/>
                      <a:pt x="16" y="8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任意多边形 19">
                <a:extLst>
                  <a:ext uri="{FF2B5EF4-FFF2-40B4-BE49-F238E27FC236}">
                    <a16:creationId xmlns:a16="http://schemas.microsoft.com/office/drawing/2014/main" id="{1B155C85-668B-41FA-5E33-C4E12AC62EB7}"/>
                  </a:ext>
                </a:extLst>
              </p:cNvPr>
              <p:cNvSpPr/>
              <p:nvPr/>
            </p:nvSpPr>
            <p:spPr bwMode="auto">
              <a:xfrm>
                <a:off x="7980363" y="2352676"/>
                <a:ext cx="158750" cy="157163"/>
              </a:xfrm>
              <a:custGeom>
                <a:avLst/>
                <a:gdLst>
                  <a:gd name="T0" fmla="*/ 13 w 17"/>
                  <a:gd name="T1" fmla="*/ 17 h 17"/>
                  <a:gd name="T2" fmla="*/ 9 w 17"/>
                  <a:gd name="T3" fmla="*/ 16 h 17"/>
                  <a:gd name="T4" fmla="*/ 2 w 17"/>
                  <a:gd name="T5" fmla="*/ 8 h 17"/>
                  <a:gd name="T6" fmla="*/ 2 w 17"/>
                  <a:gd name="T7" fmla="*/ 2 h 17"/>
                  <a:gd name="T8" fmla="*/ 8 w 17"/>
                  <a:gd name="T9" fmla="*/ 2 h 17"/>
                  <a:gd name="T10" fmla="*/ 16 w 17"/>
                  <a:gd name="T11" fmla="*/ 9 h 17"/>
                  <a:gd name="T12" fmla="*/ 16 w 17"/>
                  <a:gd name="T13" fmla="*/ 16 h 17"/>
                  <a:gd name="T14" fmla="*/ 13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3" y="17"/>
                    </a:moveTo>
                    <a:cubicBezTo>
                      <a:pt x="11" y="17"/>
                      <a:pt x="10" y="17"/>
                      <a:pt x="9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1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任意多边形 20">
                <a:extLst>
                  <a:ext uri="{FF2B5EF4-FFF2-40B4-BE49-F238E27FC236}">
                    <a16:creationId xmlns:a16="http://schemas.microsoft.com/office/drawing/2014/main" id="{7F12F22E-4D21-4C7C-9BA5-5F2BB2BDDC33}"/>
                  </a:ext>
                </a:extLst>
              </p:cNvPr>
              <p:cNvSpPr/>
              <p:nvPr/>
            </p:nvSpPr>
            <p:spPr bwMode="auto">
              <a:xfrm>
                <a:off x="7737476" y="2352676"/>
                <a:ext cx="158750" cy="157163"/>
              </a:xfrm>
              <a:custGeom>
                <a:avLst/>
                <a:gdLst>
                  <a:gd name="T0" fmla="*/ 5 w 17"/>
                  <a:gd name="T1" fmla="*/ 17 h 17"/>
                  <a:gd name="T2" fmla="*/ 1 w 17"/>
                  <a:gd name="T3" fmla="*/ 16 h 17"/>
                  <a:gd name="T4" fmla="*/ 1 w 17"/>
                  <a:gd name="T5" fmla="*/ 9 h 17"/>
                  <a:gd name="T6" fmla="*/ 9 w 17"/>
                  <a:gd name="T7" fmla="*/ 2 h 17"/>
                  <a:gd name="T8" fmla="*/ 15 w 17"/>
                  <a:gd name="T9" fmla="*/ 2 h 17"/>
                  <a:gd name="T10" fmla="*/ 15 w 17"/>
                  <a:gd name="T11" fmla="*/ 8 h 17"/>
                  <a:gd name="T12" fmla="*/ 8 w 17"/>
                  <a:gd name="T13" fmla="*/ 16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1"/>
                      <a:pt x="1" y="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4"/>
                      <a:pt x="17" y="6"/>
                      <a:pt x="15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任意多边形 21">
                <a:extLst>
                  <a:ext uri="{FF2B5EF4-FFF2-40B4-BE49-F238E27FC236}">
                    <a16:creationId xmlns:a16="http://schemas.microsoft.com/office/drawing/2014/main" id="{9A83A43A-4C46-B4F8-5BD0-5D0CC9C6C6E7}"/>
                  </a:ext>
                </a:extLst>
              </p:cNvPr>
              <p:cNvSpPr/>
              <p:nvPr/>
            </p:nvSpPr>
            <p:spPr bwMode="auto">
              <a:xfrm>
                <a:off x="5292726" y="2324101"/>
                <a:ext cx="981075" cy="1044575"/>
              </a:xfrm>
              <a:custGeom>
                <a:avLst/>
                <a:gdLst>
                  <a:gd name="T0" fmla="*/ 82 w 105"/>
                  <a:gd name="T1" fmla="*/ 104 h 112"/>
                  <a:gd name="T2" fmla="*/ 61 w 105"/>
                  <a:gd name="T3" fmla="*/ 48 h 112"/>
                  <a:gd name="T4" fmla="*/ 26 w 105"/>
                  <a:gd name="T5" fmla="*/ 0 h 112"/>
                  <a:gd name="T6" fmla="*/ 0 w 105"/>
                  <a:gd name="T7" fmla="*/ 4 h 112"/>
                  <a:gd name="T8" fmla="*/ 39 w 105"/>
                  <a:gd name="T9" fmla="*/ 64 h 112"/>
                  <a:gd name="T10" fmla="*/ 65 w 105"/>
                  <a:gd name="T11" fmla="*/ 112 h 112"/>
                  <a:gd name="T12" fmla="*/ 82 w 105"/>
                  <a:gd name="T13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12">
                    <a:moveTo>
                      <a:pt x="82" y="104"/>
                    </a:moveTo>
                    <a:cubicBezTo>
                      <a:pt x="82" y="104"/>
                      <a:pt x="105" y="78"/>
                      <a:pt x="61" y="48"/>
                    </a:cubicBezTo>
                    <a:cubicBezTo>
                      <a:pt x="16" y="19"/>
                      <a:pt x="26" y="0"/>
                      <a:pt x="26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3" y="42"/>
                      <a:pt x="39" y="64"/>
                    </a:cubicBezTo>
                    <a:cubicBezTo>
                      <a:pt x="71" y="83"/>
                      <a:pt x="65" y="112"/>
                      <a:pt x="65" y="112"/>
                    </a:cubicBezTo>
                    <a:lnTo>
                      <a:pt x="82" y="104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任意多边形 22">
                <a:extLst>
                  <a:ext uri="{FF2B5EF4-FFF2-40B4-BE49-F238E27FC236}">
                    <a16:creationId xmlns:a16="http://schemas.microsoft.com/office/drawing/2014/main" id="{044B950D-0895-A3D2-F1E0-7EEF67829777}"/>
                  </a:ext>
                </a:extLst>
              </p:cNvPr>
              <p:cNvSpPr/>
              <p:nvPr/>
            </p:nvSpPr>
            <p:spPr bwMode="auto">
              <a:xfrm>
                <a:off x="4649788" y="3060701"/>
                <a:ext cx="558800" cy="409575"/>
              </a:xfrm>
              <a:custGeom>
                <a:avLst/>
                <a:gdLst>
                  <a:gd name="T0" fmla="*/ 44 w 60"/>
                  <a:gd name="T1" fmla="*/ 11 h 44"/>
                  <a:gd name="T2" fmla="*/ 25 w 60"/>
                  <a:gd name="T3" fmla="*/ 0 h 44"/>
                  <a:gd name="T4" fmla="*/ 0 w 60"/>
                  <a:gd name="T5" fmla="*/ 25 h 44"/>
                  <a:gd name="T6" fmla="*/ 19 w 60"/>
                  <a:gd name="T7" fmla="*/ 36 h 44"/>
                  <a:gd name="T8" fmla="*/ 35 w 60"/>
                  <a:gd name="T9" fmla="*/ 44 h 44"/>
                  <a:gd name="T10" fmla="*/ 60 w 60"/>
                  <a:gd name="T11" fmla="*/ 19 h 44"/>
                  <a:gd name="T12" fmla="*/ 44 w 60"/>
                  <a:gd name="T1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4">
                    <a:moveTo>
                      <a:pt x="44" y="11"/>
                    </a:moveTo>
                    <a:cubicBezTo>
                      <a:pt x="32" y="12"/>
                      <a:pt x="25" y="0"/>
                      <a:pt x="25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7" y="36"/>
                      <a:pt x="19" y="36"/>
                    </a:cubicBezTo>
                    <a:cubicBezTo>
                      <a:pt x="31" y="36"/>
                      <a:pt x="35" y="44"/>
                      <a:pt x="35" y="44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56" y="11"/>
                      <a:pt x="44" y="11"/>
                    </a:cubicBez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任意多边形 23">
                <a:extLst>
                  <a:ext uri="{FF2B5EF4-FFF2-40B4-BE49-F238E27FC236}">
                    <a16:creationId xmlns:a16="http://schemas.microsoft.com/office/drawing/2014/main" id="{4B5942F4-14B9-EFD1-7182-06A79FD36679}"/>
                  </a:ext>
                </a:extLst>
              </p:cNvPr>
              <p:cNvSpPr/>
              <p:nvPr/>
            </p:nvSpPr>
            <p:spPr bwMode="auto">
              <a:xfrm>
                <a:off x="7121526" y="1951038"/>
                <a:ext cx="420688" cy="558800"/>
              </a:xfrm>
              <a:custGeom>
                <a:avLst/>
                <a:gdLst>
                  <a:gd name="T0" fmla="*/ 29 w 45"/>
                  <a:gd name="T1" fmla="*/ 46 h 60"/>
                  <a:gd name="T2" fmla="*/ 45 w 45"/>
                  <a:gd name="T3" fmla="*/ 31 h 60"/>
                  <a:gd name="T4" fmla="*/ 28 w 45"/>
                  <a:gd name="T5" fmla="*/ 0 h 60"/>
                  <a:gd name="T6" fmla="*/ 12 w 45"/>
                  <a:gd name="T7" fmla="*/ 15 h 60"/>
                  <a:gd name="T8" fmla="*/ 0 w 45"/>
                  <a:gd name="T9" fmla="*/ 29 h 60"/>
                  <a:gd name="T10" fmla="*/ 17 w 45"/>
                  <a:gd name="T11" fmla="*/ 60 h 60"/>
                  <a:gd name="T12" fmla="*/ 29 w 45"/>
                  <a:gd name="T13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0">
                    <a:moveTo>
                      <a:pt x="29" y="46"/>
                    </a:moveTo>
                    <a:cubicBezTo>
                      <a:pt x="32" y="35"/>
                      <a:pt x="45" y="31"/>
                      <a:pt x="45" y="3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15" y="4"/>
                      <a:pt x="12" y="15"/>
                    </a:cubicBezTo>
                    <a:cubicBezTo>
                      <a:pt x="9" y="27"/>
                      <a:pt x="0" y="29"/>
                      <a:pt x="0" y="2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26" y="58"/>
                      <a:pt x="29" y="46"/>
                    </a:cubicBezTo>
                    <a:close/>
                  </a:path>
                </a:pathLst>
              </a:custGeom>
              <a:solidFill>
                <a:srgbClr val="00C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任意多边形 24">
                <a:extLst>
                  <a:ext uri="{FF2B5EF4-FFF2-40B4-BE49-F238E27FC236}">
                    <a16:creationId xmlns:a16="http://schemas.microsoft.com/office/drawing/2014/main" id="{C3130E27-0751-E99B-F1B5-4CB5A31D469C}"/>
                  </a:ext>
                </a:extLst>
              </p:cNvPr>
              <p:cNvSpPr/>
              <p:nvPr/>
            </p:nvSpPr>
            <p:spPr bwMode="auto">
              <a:xfrm>
                <a:off x="4967288" y="4338638"/>
                <a:ext cx="382588" cy="512763"/>
              </a:xfrm>
              <a:custGeom>
                <a:avLst/>
                <a:gdLst>
                  <a:gd name="T0" fmla="*/ 20 w 41"/>
                  <a:gd name="T1" fmla="*/ 10 h 55"/>
                  <a:gd name="T2" fmla="*/ 0 w 41"/>
                  <a:gd name="T3" fmla="*/ 18 h 55"/>
                  <a:gd name="T4" fmla="*/ 4 w 41"/>
                  <a:gd name="T5" fmla="*/ 53 h 55"/>
                  <a:gd name="T6" fmla="*/ 25 w 41"/>
                  <a:gd name="T7" fmla="*/ 45 h 55"/>
                  <a:gd name="T8" fmla="*/ 41 w 41"/>
                  <a:gd name="T9" fmla="*/ 37 h 55"/>
                  <a:gd name="T10" fmla="*/ 37 w 41"/>
                  <a:gd name="T11" fmla="*/ 2 h 55"/>
                  <a:gd name="T12" fmla="*/ 20 w 41"/>
                  <a:gd name="T13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5">
                    <a:moveTo>
                      <a:pt x="20" y="10"/>
                    </a:moveTo>
                    <a:cubicBezTo>
                      <a:pt x="13" y="20"/>
                      <a:pt x="0" y="18"/>
                      <a:pt x="0" y="18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18" y="55"/>
                      <a:pt x="25" y="45"/>
                    </a:cubicBezTo>
                    <a:cubicBezTo>
                      <a:pt x="32" y="35"/>
                      <a:pt x="41" y="37"/>
                      <a:pt x="41" y="3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27" y="0"/>
                      <a:pt x="20" y="10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任意多边形 25">
                <a:extLst>
                  <a:ext uri="{FF2B5EF4-FFF2-40B4-BE49-F238E27FC236}">
                    <a16:creationId xmlns:a16="http://schemas.microsoft.com/office/drawing/2014/main" id="{C8AFE131-2999-66EA-B4B8-65A42A9AC03F}"/>
                  </a:ext>
                </a:extLst>
              </p:cNvPr>
              <p:cNvSpPr/>
              <p:nvPr/>
            </p:nvSpPr>
            <p:spPr bwMode="auto">
              <a:xfrm>
                <a:off x="5956301" y="2128838"/>
                <a:ext cx="373063" cy="512763"/>
              </a:xfrm>
              <a:custGeom>
                <a:avLst/>
                <a:gdLst>
                  <a:gd name="T0" fmla="*/ 36 w 40"/>
                  <a:gd name="T1" fmla="*/ 36 h 55"/>
                  <a:gd name="T2" fmla="*/ 40 w 40"/>
                  <a:gd name="T3" fmla="*/ 15 h 55"/>
                  <a:gd name="T4" fmla="*/ 8 w 40"/>
                  <a:gd name="T5" fmla="*/ 0 h 55"/>
                  <a:gd name="T6" fmla="*/ 4 w 40"/>
                  <a:gd name="T7" fmla="*/ 22 h 55"/>
                  <a:gd name="T8" fmla="*/ 2 w 40"/>
                  <a:gd name="T9" fmla="*/ 40 h 55"/>
                  <a:gd name="T10" fmla="*/ 34 w 40"/>
                  <a:gd name="T11" fmla="*/ 55 h 55"/>
                  <a:gd name="T12" fmla="*/ 36 w 40"/>
                  <a:gd name="T13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55">
                    <a:moveTo>
                      <a:pt x="36" y="36"/>
                    </a:moveTo>
                    <a:cubicBezTo>
                      <a:pt x="32" y="25"/>
                      <a:pt x="40" y="15"/>
                      <a:pt x="40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0" y="11"/>
                      <a:pt x="4" y="22"/>
                    </a:cubicBezTo>
                    <a:cubicBezTo>
                      <a:pt x="9" y="33"/>
                      <a:pt x="2" y="40"/>
                      <a:pt x="2" y="40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5"/>
                      <a:pt x="40" y="48"/>
                      <a:pt x="36" y="36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任意多边形 26">
                <a:extLst>
                  <a:ext uri="{FF2B5EF4-FFF2-40B4-BE49-F238E27FC236}">
                    <a16:creationId xmlns:a16="http://schemas.microsoft.com/office/drawing/2014/main" id="{65668978-C821-3675-42FA-1ACF3100D3ED}"/>
                  </a:ext>
                </a:extLst>
              </p:cNvPr>
              <p:cNvSpPr/>
              <p:nvPr/>
            </p:nvSpPr>
            <p:spPr bwMode="auto">
              <a:xfrm>
                <a:off x="4294188" y="3582988"/>
                <a:ext cx="1195388" cy="661988"/>
              </a:xfrm>
              <a:custGeom>
                <a:avLst/>
                <a:gdLst>
                  <a:gd name="T0" fmla="*/ 128 w 128"/>
                  <a:gd name="T1" fmla="*/ 33 h 71"/>
                  <a:gd name="T2" fmla="*/ 69 w 128"/>
                  <a:gd name="T3" fmla="*/ 24 h 71"/>
                  <a:gd name="T4" fmla="*/ 9 w 128"/>
                  <a:gd name="T5" fmla="*/ 30 h 71"/>
                  <a:gd name="T6" fmla="*/ 0 w 128"/>
                  <a:gd name="T7" fmla="*/ 54 h 71"/>
                  <a:gd name="T8" fmla="*/ 71 w 128"/>
                  <a:gd name="T9" fmla="*/ 50 h 71"/>
                  <a:gd name="T10" fmla="*/ 126 w 128"/>
                  <a:gd name="T11" fmla="*/ 52 h 71"/>
                  <a:gd name="T12" fmla="*/ 128 w 128"/>
                  <a:gd name="T13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71">
                    <a:moveTo>
                      <a:pt x="128" y="33"/>
                    </a:moveTo>
                    <a:cubicBezTo>
                      <a:pt x="128" y="33"/>
                      <a:pt x="117" y="0"/>
                      <a:pt x="69" y="24"/>
                    </a:cubicBezTo>
                    <a:cubicBezTo>
                      <a:pt x="21" y="47"/>
                      <a:pt x="9" y="30"/>
                      <a:pt x="9" y="3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35" y="71"/>
                      <a:pt x="71" y="50"/>
                    </a:cubicBezTo>
                    <a:cubicBezTo>
                      <a:pt x="104" y="31"/>
                      <a:pt x="126" y="52"/>
                      <a:pt x="126" y="52"/>
                    </a:cubicBezTo>
                    <a:lnTo>
                      <a:pt x="128" y="33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任意多边形 27">
                <a:extLst>
                  <a:ext uri="{FF2B5EF4-FFF2-40B4-BE49-F238E27FC236}">
                    <a16:creationId xmlns:a16="http://schemas.microsoft.com/office/drawing/2014/main" id="{425219A8-18AC-0B40-C5CC-CA2B147EC558}"/>
                  </a:ext>
                </a:extLst>
              </p:cNvPr>
              <p:cNvSpPr/>
              <p:nvPr/>
            </p:nvSpPr>
            <p:spPr bwMode="auto">
              <a:xfrm>
                <a:off x="6440488" y="1577976"/>
                <a:ext cx="654050" cy="1193800"/>
              </a:xfrm>
              <a:custGeom>
                <a:avLst/>
                <a:gdLst>
                  <a:gd name="T0" fmla="*/ 37 w 70"/>
                  <a:gd name="T1" fmla="*/ 128 h 128"/>
                  <a:gd name="T2" fmla="*/ 47 w 70"/>
                  <a:gd name="T3" fmla="*/ 69 h 128"/>
                  <a:gd name="T4" fmla="*/ 41 w 70"/>
                  <a:gd name="T5" fmla="*/ 10 h 128"/>
                  <a:gd name="T6" fmla="*/ 17 w 70"/>
                  <a:gd name="T7" fmla="*/ 0 h 128"/>
                  <a:gd name="T8" fmla="*/ 20 w 70"/>
                  <a:gd name="T9" fmla="*/ 71 h 128"/>
                  <a:gd name="T10" fmla="*/ 18 w 70"/>
                  <a:gd name="T11" fmla="*/ 126 h 128"/>
                  <a:gd name="T12" fmla="*/ 37 w 70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8">
                    <a:moveTo>
                      <a:pt x="37" y="128"/>
                    </a:moveTo>
                    <a:cubicBezTo>
                      <a:pt x="37" y="128"/>
                      <a:pt x="70" y="117"/>
                      <a:pt x="47" y="69"/>
                    </a:cubicBezTo>
                    <a:cubicBezTo>
                      <a:pt x="24" y="21"/>
                      <a:pt x="41" y="10"/>
                      <a:pt x="41" y="1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0" y="35"/>
                      <a:pt x="20" y="71"/>
                    </a:cubicBezTo>
                    <a:cubicBezTo>
                      <a:pt x="39" y="104"/>
                      <a:pt x="18" y="126"/>
                      <a:pt x="18" y="126"/>
                    </a:cubicBezTo>
                    <a:lnTo>
                      <a:pt x="37" y="128"/>
                    </a:ln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任意多边形 28">
                <a:extLst>
                  <a:ext uri="{FF2B5EF4-FFF2-40B4-BE49-F238E27FC236}">
                    <a16:creationId xmlns:a16="http://schemas.microsoft.com/office/drawing/2014/main" id="{6996C99B-34D4-4AAB-C823-5151FCF4F13B}"/>
                  </a:ext>
                </a:extLst>
              </p:cNvPr>
              <p:cNvSpPr/>
              <p:nvPr/>
            </p:nvSpPr>
            <p:spPr bwMode="auto">
              <a:xfrm>
                <a:off x="5545138" y="2733676"/>
                <a:ext cx="1866900" cy="1874838"/>
              </a:xfrm>
              <a:custGeom>
                <a:avLst/>
                <a:gdLst>
                  <a:gd name="T0" fmla="*/ 184 w 200"/>
                  <a:gd name="T1" fmla="*/ 17 h 201"/>
                  <a:gd name="T2" fmla="*/ 130 w 200"/>
                  <a:gd name="T3" fmla="*/ 131 h 201"/>
                  <a:gd name="T4" fmla="*/ 16 w 200"/>
                  <a:gd name="T5" fmla="*/ 184 h 201"/>
                  <a:gd name="T6" fmla="*/ 70 w 200"/>
                  <a:gd name="T7" fmla="*/ 71 h 201"/>
                  <a:gd name="T8" fmla="*/ 184 w 200"/>
                  <a:gd name="T9" fmla="*/ 1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201">
                    <a:moveTo>
                      <a:pt x="184" y="17"/>
                    </a:moveTo>
                    <a:cubicBezTo>
                      <a:pt x="200" y="34"/>
                      <a:pt x="176" y="85"/>
                      <a:pt x="130" y="131"/>
                    </a:cubicBezTo>
                    <a:cubicBezTo>
                      <a:pt x="84" y="177"/>
                      <a:pt x="33" y="201"/>
                      <a:pt x="16" y="184"/>
                    </a:cubicBezTo>
                    <a:cubicBezTo>
                      <a:pt x="0" y="168"/>
                      <a:pt x="23" y="117"/>
                      <a:pt x="70" y="71"/>
                    </a:cubicBezTo>
                    <a:cubicBezTo>
                      <a:pt x="116" y="24"/>
                      <a:pt x="167" y="0"/>
                      <a:pt x="184" y="17"/>
                    </a:cubicBezTo>
                  </a:path>
                </a:pathLst>
              </a:custGeom>
              <a:solidFill>
                <a:srgbClr val="C6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任意多边形 29">
                <a:extLst>
                  <a:ext uri="{FF2B5EF4-FFF2-40B4-BE49-F238E27FC236}">
                    <a16:creationId xmlns:a16="http://schemas.microsoft.com/office/drawing/2014/main" id="{75084260-CC8A-6705-4AF5-B4EC8597AADC}"/>
                  </a:ext>
                </a:extLst>
              </p:cNvPr>
              <p:cNvSpPr/>
              <p:nvPr/>
            </p:nvSpPr>
            <p:spPr bwMode="auto">
              <a:xfrm>
                <a:off x="5694363" y="2892426"/>
                <a:ext cx="2463800" cy="2462213"/>
              </a:xfrm>
              <a:custGeom>
                <a:avLst/>
                <a:gdLst>
                  <a:gd name="T0" fmla="*/ 114 w 264"/>
                  <a:gd name="T1" fmla="*/ 114 h 264"/>
                  <a:gd name="T2" fmla="*/ 0 w 264"/>
                  <a:gd name="T3" fmla="*/ 167 h 264"/>
                  <a:gd name="T4" fmla="*/ 264 w 264"/>
                  <a:gd name="T5" fmla="*/ 264 h 264"/>
                  <a:gd name="T6" fmla="*/ 168 w 264"/>
                  <a:gd name="T7" fmla="*/ 0 h 264"/>
                  <a:gd name="T8" fmla="*/ 114 w 264"/>
                  <a:gd name="T9" fmla="*/ 11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264">
                    <a:moveTo>
                      <a:pt x="114" y="114"/>
                    </a:moveTo>
                    <a:cubicBezTo>
                      <a:pt x="68" y="160"/>
                      <a:pt x="17" y="184"/>
                      <a:pt x="0" y="167"/>
                    </a:cubicBezTo>
                    <a:cubicBezTo>
                      <a:pt x="70" y="237"/>
                      <a:pt x="264" y="264"/>
                      <a:pt x="264" y="264"/>
                    </a:cubicBezTo>
                    <a:cubicBezTo>
                      <a:pt x="264" y="264"/>
                      <a:pt x="237" y="70"/>
                      <a:pt x="168" y="0"/>
                    </a:cubicBezTo>
                    <a:cubicBezTo>
                      <a:pt x="184" y="17"/>
                      <a:pt x="160" y="68"/>
                      <a:pt x="114" y="114"/>
                    </a:cubicBezTo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任意多边形 30">
                <a:extLst>
                  <a:ext uri="{FF2B5EF4-FFF2-40B4-BE49-F238E27FC236}">
                    <a16:creationId xmlns:a16="http://schemas.microsoft.com/office/drawing/2014/main" id="{C107E48A-0FB5-6D85-61EE-5EF6CBDDE1F7}"/>
                  </a:ext>
                </a:extLst>
              </p:cNvPr>
              <p:cNvSpPr/>
              <p:nvPr/>
            </p:nvSpPr>
            <p:spPr bwMode="auto">
              <a:xfrm>
                <a:off x="6692901" y="2846388"/>
                <a:ext cx="615950" cy="1109663"/>
              </a:xfrm>
              <a:custGeom>
                <a:avLst/>
                <a:gdLst>
                  <a:gd name="T0" fmla="*/ 45 w 66"/>
                  <a:gd name="T1" fmla="*/ 0 h 119"/>
                  <a:gd name="T2" fmla="*/ 0 w 66"/>
                  <a:gd name="T3" fmla="*/ 16 h 119"/>
                  <a:gd name="T4" fmla="*/ 7 w 66"/>
                  <a:gd name="T5" fmla="*/ 119 h 119"/>
                  <a:gd name="T6" fmla="*/ 66 w 66"/>
                  <a:gd name="T7" fmla="*/ 20 h 119"/>
                  <a:gd name="T8" fmla="*/ 61 w 66"/>
                  <a:gd name="T9" fmla="*/ 5 h 119"/>
                  <a:gd name="T10" fmla="*/ 61 w 66"/>
                  <a:gd name="T11" fmla="*/ 5 h 119"/>
                  <a:gd name="T12" fmla="*/ 45 w 66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9">
                    <a:moveTo>
                      <a:pt x="45" y="0"/>
                    </a:moveTo>
                    <a:cubicBezTo>
                      <a:pt x="34" y="0"/>
                      <a:pt x="18" y="6"/>
                      <a:pt x="0" y="16"/>
                    </a:cubicBezTo>
                    <a:cubicBezTo>
                      <a:pt x="30" y="34"/>
                      <a:pt x="47" y="66"/>
                      <a:pt x="7" y="119"/>
                    </a:cubicBezTo>
                    <a:cubicBezTo>
                      <a:pt x="43" y="83"/>
                      <a:pt x="66" y="44"/>
                      <a:pt x="66" y="20"/>
                    </a:cubicBezTo>
                    <a:cubicBezTo>
                      <a:pt x="66" y="14"/>
                      <a:pt x="64" y="9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2"/>
                      <a:pt x="52" y="0"/>
                      <a:pt x="45" y="0"/>
                    </a:cubicBezTo>
                  </a:path>
                </a:pathLst>
              </a:custGeom>
              <a:solidFill>
                <a:srgbClr val="A4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任意多边形 31">
                <a:extLst>
                  <a:ext uri="{FF2B5EF4-FFF2-40B4-BE49-F238E27FC236}">
                    <a16:creationId xmlns:a16="http://schemas.microsoft.com/office/drawing/2014/main" id="{F3C7407A-4CFE-9F67-46AC-97C3391FB2B3}"/>
                  </a:ext>
                </a:extLst>
              </p:cNvPr>
              <p:cNvSpPr/>
              <p:nvPr/>
            </p:nvSpPr>
            <p:spPr bwMode="auto">
              <a:xfrm>
                <a:off x="5973763" y="3171826"/>
                <a:ext cx="1681163" cy="1679575"/>
              </a:xfrm>
              <a:custGeom>
                <a:avLst/>
                <a:gdLst>
                  <a:gd name="T0" fmla="*/ 123 w 180"/>
                  <a:gd name="T1" fmla="*/ 123 h 180"/>
                  <a:gd name="T2" fmla="*/ 37 w 180"/>
                  <a:gd name="T3" fmla="*/ 180 h 180"/>
                  <a:gd name="T4" fmla="*/ 0 w 180"/>
                  <a:gd name="T5" fmla="*/ 160 h 180"/>
                  <a:gd name="T6" fmla="*/ 102 w 180"/>
                  <a:gd name="T7" fmla="*/ 102 h 180"/>
                  <a:gd name="T8" fmla="*/ 161 w 180"/>
                  <a:gd name="T9" fmla="*/ 0 h 180"/>
                  <a:gd name="T10" fmla="*/ 180 w 180"/>
                  <a:gd name="T11" fmla="*/ 37 h 180"/>
                  <a:gd name="T12" fmla="*/ 123 w 180"/>
                  <a:gd name="T13" fmla="*/ 12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80">
                    <a:moveTo>
                      <a:pt x="123" y="123"/>
                    </a:moveTo>
                    <a:cubicBezTo>
                      <a:pt x="93" y="154"/>
                      <a:pt x="60" y="174"/>
                      <a:pt x="37" y="180"/>
                    </a:cubicBezTo>
                    <a:cubicBezTo>
                      <a:pt x="24" y="174"/>
                      <a:pt x="11" y="168"/>
                      <a:pt x="0" y="160"/>
                    </a:cubicBezTo>
                    <a:cubicBezTo>
                      <a:pt x="22" y="163"/>
                      <a:pt x="64" y="140"/>
                      <a:pt x="102" y="102"/>
                    </a:cubicBezTo>
                    <a:cubicBezTo>
                      <a:pt x="140" y="64"/>
                      <a:pt x="163" y="22"/>
                      <a:pt x="161" y="0"/>
                    </a:cubicBezTo>
                    <a:cubicBezTo>
                      <a:pt x="168" y="11"/>
                      <a:pt x="174" y="24"/>
                      <a:pt x="180" y="37"/>
                    </a:cubicBezTo>
                    <a:cubicBezTo>
                      <a:pt x="174" y="60"/>
                      <a:pt x="154" y="93"/>
                      <a:pt x="123" y="123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任意多边形 32">
                <a:extLst>
                  <a:ext uri="{FF2B5EF4-FFF2-40B4-BE49-F238E27FC236}">
                    <a16:creationId xmlns:a16="http://schemas.microsoft.com/office/drawing/2014/main" id="{302F24A7-7A3F-375E-F000-82307D9FB813}"/>
                  </a:ext>
                </a:extLst>
              </p:cNvPr>
              <p:cNvSpPr/>
              <p:nvPr/>
            </p:nvSpPr>
            <p:spPr bwMode="auto">
              <a:xfrm>
                <a:off x="6796088" y="3992563"/>
                <a:ext cx="1147763" cy="1147763"/>
              </a:xfrm>
              <a:custGeom>
                <a:avLst/>
                <a:gdLst>
                  <a:gd name="T0" fmla="*/ 85 w 123"/>
                  <a:gd name="T1" fmla="*/ 85 h 123"/>
                  <a:gd name="T2" fmla="*/ 38 w 123"/>
                  <a:gd name="T3" fmla="*/ 123 h 123"/>
                  <a:gd name="T4" fmla="*/ 38 w 123"/>
                  <a:gd name="T5" fmla="*/ 123 h 123"/>
                  <a:gd name="T6" fmla="*/ 0 w 123"/>
                  <a:gd name="T7" fmla="*/ 112 h 123"/>
                  <a:gd name="T8" fmla="*/ 64 w 123"/>
                  <a:gd name="T9" fmla="*/ 64 h 123"/>
                  <a:gd name="T10" fmla="*/ 112 w 123"/>
                  <a:gd name="T11" fmla="*/ 0 h 123"/>
                  <a:gd name="T12" fmla="*/ 123 w 123"/>
                  <a:gd name="T13" fmla="*/ 38 h 123"/>
                  <a:gd name="T14" fmla="*/ 123 w 123"/>
                  <a:gd name="T15" fmla="*/ 38 h 123"/>
                  <a:gd name="T16" fmla="*/ 85 w 123"/>
                  <a:gd name="T17" fmla="*/ 8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23">
                    <a:moveTo>
                      <a:pt x="85" y="85"/>
                    </a:moveTo>
                    <a:cubicBezTo>
                      <a:pt x="69" y="100"/>
                      <a:pt x="53" y="114"/>
                      <a:pt x="38" y="123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25" y="120"/>
                      <a:pt x="13" y="116"/>
                      <a:pt x="0" y="112"/>
                    </a:cubicBezTo>
                    <a:cubicBezTo>
                      <a:pt x="19" y="102"/>
                      <a:pt x="42" y="85"/>
                      <a:pt x="64" y="64"/>
                    </a:cubicBezTo>
                    <a:cubicBezTo>
                      <a:pt x="85" y="42"/>
                      <a:pt x="102" y="19"/>
                      <a:pt x="112" y="0"/>
                    </a:cubicBezTo>
                    <a:cubicBezTo>
                      <a:pt x="116" y="13"/>
                      <a:pt x="120" y="25"/>
                      <a:pt x="123" y="38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14" y="53"/>
                      <a:pt x="101" y="69"/>
                      <a:pt x="85" y="85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任意多边形 33">
                <a:extLst>
                  <a:ext uri="{FF2B5EF4-FFF2-40B4-BE49-F238E27FC236}">
                    <a16:creationId xmlns:a16="http://schemas.microsoft.com/office/drawing/2014/main" id="{4B6D782C-5BAF-1D5D-2747-82A03067583B}"/>
                  </a:ext>
                </a:extLst>
              </p:cNvPr>
              <p:cNvSpPr/>
              <p:nvPr/>
            </p:nvSpPr>
            <p:spPr bwMode="auto">
              <a:xfrm>
                <a:off x="7616826" y="4813301"/>
                <a:ext cx="512763" cy="512763"/>
              </a:xfrm>
              <a:custGeom>
                <a:avLst/>
                <a:gdLst>
                  <a:gd name="T0" fmla="*/ 47 w 55"/>
                  <a:gd name="T1" fmla="*/ 46 h 55"/>
                  <a:gd name="T2" fmla="*/ 38 w 55"/>
                  <a:gd name="T3" fmla="*/ 55 h 55"/>
                  <a:gd name="T4" fmla="*/ 0 w 55"/>
                  <a:gd name="T5" fmla="*/ 48 h 55"/>
                  <a:gd name="T6" fmla="*/ 25 w 55"/>
                  <a:gd name="T7" fmla="*/ 25 h 55"/>
                  <a:gd name="T8" fmla="*/ 48 w 55"/>
                  <a:gd name="T9" fmla="*/ 0 h 55"/>
                  <a:gd name="T10" fmla="*/ 55 w 55"/>
                  <a:gd name="T11" fmla="*/ 38 h 55"/>
                  <a:gd name="T12" fmla="*/ 47 w 55"/>
                  <a:gd name="T13" fmla="*/ 4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47" y="46"/>
                    </a:moveTo>
                    <a:cubicBezTo>
                      <a:pt x="44" y="49"/>
                      <a:pt x="41" y="52"/>
                      <a:pt x="38" y="55"/>
                    </a:cubicBezTo>
                    <a:cubicBezTo>
                      <a:pt x="28" y="53"/>
                      <a:pt x="15" y="51"/>
                      <a:pt x="0" y="48"/>
                    </a:cubicBezTo>
                    <a:cubicBezTo>
                      <a:pt x="9" y="41"/>
                      <a:pt x="17" y="33"/>
                      <a:pt x="25" y="25"/>
                    </a:cubicBezTo>
                    <a:cubicBezTo>
                      <a:pt x="34" y="17"/>
                      <a:pt x="41" y="9"/>
                      <a:pt x="48" y="0"/>
                    </a:cubicBezTo>
                    <a:cubicBezTo>
                      <a:pt x="51" y="15"/>
                      <a:pt x="53" y="28"/>
                      <a:pt x="55" y="38"/>
                    </a:cubicBezTo>
                    <a:cubicBezTo>
                      <a:pt x="52" y="41"/>
                      <a:pt x="49" y="44"/>
                      <a:pt x="47" y="46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任意多边形 34">
                <a:extLst>
                  <a:ext uri="{FF2B5EF4-FFF2-40B4-BE49-F238E27FC236}">
                    <a16:creationId xmlns:a16="http://schemas.microsoft.com/office/drawing/2014/main" id="{990807FA-1F05-06A5-AF1A-F67809C8711C}"/>
                  </a:ext>
                </a:extLst>
              </p:cNvPr>
              <p:cNvSpPr/>
              <p:nvPr/>
            </p:nvSpPr>
            <p:spPr bwMode="auto">
              <a:xfrm>
                <a:off x="5694363" y="4413251"/>
                <a:ext cx="2463800" cy="941388"/>
              </a:xfrm>
              <a:custGeom>
                <a:avLst/>
                <a:gdLst>
                  <a:gd name="T0" fmla="*/ 48 w 264"/>
                  <a:gd name="T1" fmla="*/ 0 h 101"/>
                  <a:gd name="T2" fmla="*/ 0 w 264"/>
                  <a:gd name="T3" fmla="*/ 4 h 101"/>
                  <a:gd name="T4" fmla="*/ 264 w 264"/>
                  <a:gd name="T5" fmla="*/ 101 h 101"/>
                  <a:gd name="T6" fmla="*/ 48 w 264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101">
                    <a:moveTo>
                      <a:pt x="48" y="0"/>
                    </a:moveTo>
                    <a:cubicBezTo>
                      <a:pt x="27" y="11"/>
                      <a:pt x="9" y="13"/>
                      <a:pt x="0" y="4"/>
                    </a:cubicBezTo>
                    <a:cubicBezTo>
                      <a:pt x="70" y="74"/>
                      <a:pt x="264" y="101"/>
                      <a:pt x="264" y="101"/>
                    </a:cubicBezTo>
                    <a:cubicBezTo>
                      <a:pt x="142" y="62"/>
                      <a:pt x="79" y="27"/>
                      <a:pt x="48" y="0"/>
                    </a:cubicBezTo>
                    <a:close/>
                  </a:path>
                </a:pathLst>
              </a:custGeom>
              <a:solidFill>
                <a:srgbClr val="212121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任意多边形 35">
                <a:extLst>
                  <a:ext uri="{FF2B5EF4-FFF2-40B4-BE49-F238E27FC236}">
                    <a16:creationId xmlns:a16="http://schemas.microsoft.com/office/drawing/2014/main" id="{5F635676-3934-9071-58AE-31C20F279A6E}"/>
                  </a:ext>
                </a:extLst>
              </p:cNvPr>
              <p:cNvSpPr/>
              <p:nvPr/>
            </p:nvSpPr>
            <p:spPr bwMode="auto">
              <a:xfrm>
                <a:off x="7121526" y="2892426"/>
                <a:ext cx="1008063" cy="2274888"/>
              </a:xfrm>
              <a:custGeom>
                <a:avLst/>
                <a:gdLst>
                  <a:gd name="T0" fmla="*/ 108 w 108"/>
                  <a:gd name="T1" fmla="*/ 244 h 244"/>
                  <a:gd name="T2" fmla="*/ 108 w 108"/>
                  <a:gd name="T3" fmla="*/ 244 h 244"/>
                  <a:gd name="T4" fmla="*/ 0 w 108"/>
                  <a:gd name="T5" fmla="*/ 66 h 244"/>
                  <a:gd name="T6" fmla="*/ 15 w 108"/>
                  <a:gd name="T7" fmla="*/ 0 h 244"/>
                  <a:gd name="T8" fmla="*/ 108 w 108"/>
                  <a:gd name="T9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44">
                    <a:moveTo>
                      <a:pt x="108" y="244"/>
                    </a:moveTo>
                    <a:cubicBezTo>
                      <a:pt x="108" y="244"/>
                      <a:pt x="108" y="244"/>
                      <a:pt x="108" y="244"/>
                    </a:cubicBezTo>
                    <a:cubicBezTo>
                      <a:pt x="76" y="134"/>
                      <a:pt x="32" y="87"/>
                      <a:pt x="0" y="66"/>
                    </a:cubicBezTo>
                    <a:cubicBezTo>
                      <a:pt x="19" y="37"/>
                      <a:pt x="25" y="11"/>
                      <a:pt x="15" y="0"/>
                    </a:cubicBezTo>
                    <a:cubicBezTo>
                      <a:pt x="70" y="56"/>
                      <a:pt x="99" y="192"/>
                      <a:pt x="108" y="244"/>
                    </a:cubicBezTo>
                    <a:close/>
                  </a:path>
                </a:pathLst>
              </a:custGeom>
              <a:solidFill>
                <a:srgbClr val="F3F1EC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45" name="圆角矩形 32">
            <a:extLst>
              <a:ext uri="{FF2B5EF4-FFF2-40B4-BE49-F238E27FC236}">
                <a16:creationId xmlns:a16="http://schemas.microsoft.com/office/drawing/2014/main" id="{E4C032E7-8099-D052-332C-3410D341EF7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513160" y="-91247"/>
            <a:ext cx="5774272" cy="2508393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54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恭喜你们，</a:t>
            </a:r>
            <a:endParaRPr lang="en-US" altLang="zh-CN" sz="54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54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发明了替代法！</a:t>
            </a:r>
            <a:endParaRPr lang="en-US" altLang="zh-CN" sz="5400" baseline="-25000" dirty="0">
              <a:solidFill>
                <a:srgbClr val="FF0000"/>
              </a:solidFill>
              <a:uFillTx/>
              <a:latin typeface="华文琥珀" panose="02010800040101010101" pitchFamily="2" charset="-122"/>
              <a:ea typeface="华文琥珀" panose="02010800040101010101" pitchFamily="2" charset="-122"/>
              <a:cs typeface="楷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1993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6F8272-EAD4-5590-65F6-C0FA8681E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id="{C8FEC7A8-BF71-046A-7F9A-CB6BDB12CF6C}"/>
              </a:ext>
            </a:extLst>
          </p:cNvPr>
          <p:cNvGrpSpPr/>
          <p:nvPr/>
        </p:nvGrpSpPr>
        <p:grpSpPr>
          <a:xfrm>
            <a:off x="2722255" y="3467012"/>
            <a:ext cx="677462" cy="845407"/>
            <a:chOff x="7801394" y="1599760"/>
            <a:chExt cx="654988" cy="6552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1" name="îṣ1îḋe">
              <a:extLst>
                <a:ext uri="{FF2B5EF4-FFF2-40B4-BE49-F238E27FC236}">
                  <a16:creationId xmlns:a16="http://schemas.microsoft.com/office/drawing/2014/main" id="{9279AE55-ADED-66D9-1A90-EECEDADED64E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ṣḻiďê">
              <a:extLst>
                <a:ext uri="{FF2B5EF4-FFF2-40B4-BE49-F238E27FC236}">
                  <a16:creationId xmlns:a16="http://schemas.microsoft.com/office/drawing/2014/main" id="{CFC88009-C7A7-A16D-51B2-EB106D6B45E3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3" name="išlíḍé">
              <a:extLst>
                <a:ext uri="{FF2B5EF4-FFF2-40B4-BE49-F238E27FC236}">
                  <a16:creationId xmlns:a16="http://schemas.microsoft.com/office/drawing/2014/main" id="{57C873C6-D725-5080-872E-A9358FB9BE4E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77F49386-E719-3C8E-9613-122A304D4B0E}"/>
              </a:ext>
            </a:extLst>
          </p:cNvPr>
          <p:cNvGrpSpPr/>
          <p:nvPr/>
        </p:nvGrpSpPr>
        <p:grpSpPr>
          <a:xfrm>
            <a:off x="3465219" y="3453052"/>
            <a:ext cx="677462" cy="845407"/>
            <a:chOff x="7801394" y="1599760"/>
            <a:chExt cx="654988" cy="6552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5" name="îṣ1îḋe">
              <a:extLst>
                <a:ext uri="{FF2B5EF4-FFF2-40B4-BE49-F238E27FC236}">
                  <a16:creationId xmlns:a16="http://schemas.microsoft.com/office/drawing/2014/main" id="{2BC4EC02-A103-5E47-BB0C-12D3ACD3FBAB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ṣḻiďê">
              <a:extLst>
                <a:ext uri="{FF2B5EF4-FFF2-40B4-BE49-F238E27FC236}">
                  <a16:creationId xmlns:a16="http://schemas.microsoft.com/office/drawing/2014/main" id="{3D7B2CFE-AEBC-CFBA-131C-DA3A74D85011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7" name="išlíḍé">
              <a:extLst>
                <a:ext uri="{FF2B5EF4-FFF2-40B4-BE49-F238E27FC236}">
                  <a16:creationId xmlns:a16="http://schemas.microsoft.com/office/drawing/2014/main" id="{37478432-0281-2858-61B8-9312C44573BD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2B19D78-2FEF-C029-41AF-EE1EFE4635BC}"/>
              </a:ext>
            </a:extLst>
          </p:cNvPr>
          <p:cNvGrpSpPr/>
          <p:nvPr/>
        </p:nvGrpSpPr>
        <p:grpSpPr>
          <a:xfrm>
            <a:off x="2323077" y="3563312"/>
            <a:ext cx="677462" cy="845407"/>
            <a:chOff x="7801394" y="1599760"/>
            <a:chExt cx="654988" cy="655272"/>
          </a:xfrm>
        </p:grpSpPr>
        <p:sp>
          <p:nvSpPr>
            <p:cNvPr id="3" name="îṣ1îḋe">
              <a:extLst>
                <a:ext uri="{FF2B5EF4-FFF2-40B4-BE49-F238E27FC236}">
                  <a16:creationId xmlns:a16="http://schemas.microsoft.com/office/drawing/2014/main" id="{571324DF-6409-0E3C-90E2-88ECEBDBE615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ṣḻiďê">
              <a:extLst>
                <a:ext uri="{FF2B5EF4-FFF2-40B4-BE49-F238E27FC236}">
                  <a16:creationId xmlns:a16="http://schemas.microsoft.com/office/drawing/2014/main" id="{D8AE0D8F-10BD-60D0-A358-EDD597F88C9D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9" name="išlíḍé">
              <a:extLst>
                <a:ext uri="{FF2B5EF4-FFF2-40B4-BE49-F238E27FC236}">
                  <a16:creationId xmlns:a16="http://schemas.microsoft.com/office/drawing/2014/main" id="{C5FF300C-D892-3DAB-7F89-BB6B03A1C980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D5B0AA-1CC4-0485-03A6-5B69DCAF1035}"/>
              </a:ext>
            </a:extLst>
          </p:cNvPr>
          <p:cNvGrpSpPr/>
          <p:nvPr/>
        </p:nvGrpSpPr>
        <p:grpSpPr>
          <a:xfrm>
            <a:off x="3074076" y="3576312"/>
            <a:ext cx="677462" cy="845407"/>
            <a:chOff x="7801394" y="1599760"/>
            <a:chExt cx="654988" cy="655272"/>
          </a:xfrm>
        </p:grpSpPr>
        <p:sp>
          <p:nvSpPr>
            <p:cNvPr id="42" name="îṣ1îḋe">
              <a:extLst>
                <a:ext uri="{FF2B5EF4-FFF2-40B4-BE49-F238E27FC236}">
                  <a16:creationId xmlns:a16="http://schemas.microsoft.com/office/drawing/2014/main" id="{49862109-E7D0-DFBE-0EC8-C5B82AA9F53A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ṣḻiďê">
              <a:extLst>
                <a:ext uri="{FF2B5EF4-FFF2-40B4-BE49-F238E27FC236}">
                  <a16:creationId xmlns:a16="http://schemas.microsoft.com/office/drawing/2014/main" id="{87161F15-D983-125A-9072-E4769D4BD2FB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5" name="išlíḍé">
              <a:extLst>
                <a:ext uri="{FF2B5EF4-FFF2-40B4-BE49-F238E27FC236}">
                  <a16:creationId xmlns:a16="http://schemas.microsoft.com/office/drawing/2014/main" id="{11A6DF3E-593B-6103-A8DE-44985BC8F81A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66CD1A4-560D-33EB-AEE1-066B460988D2}"/>
              </a:ext>
            </a:extLst>
          </p:cNvPr>
          <p:cNvGrpSpPr/>
          <p:nvPr/>
        </p:nvGrpSpPr>
        <p:grpSpPr>
          <a:xfrm>
            <a:off x="3829056" y="3579223"/>
            <a:ext cx="677462" cy="845407"/>
            <a:chOff x="7801394" y="1599760"/>
            <a:chExt cx="654988" cy="655272"/>
          </a:xfrm>
        </p:grpSpPr>
        <p:sp>
          <p:nvSpPr>
            <p:cNvPr id="67" name="îṣ1îḋe">
              <a:extLst>
                <a:ext uri="{FF2B5EF4-FFF2-40B4-BE49-F238E27FC236}">
                  <a16:creationId xmlns:a16="http://schemas.microsoft.com/office/drawing/2014/main" id="{C07E4F34-30FA-576A-8343-9DE50746AB6F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ṣḻiďê">
              <a:extLst>
                <a:ext uri="{FF2B5EF4-FFF2-40B4-BE49-F238E27FC236}">
                  <a16:creationId xmlns:a16="http://schemas.microsoft.com/office/drawing/2014/main" id="{38BBAE3B-04C2-DF67-98DE-C05D7D503C8A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9" name="išlíḍé">
              <a:extLst>
                <a:ext uri="{FF2B5EF4-FFF2-40B4-BE49-F238E27FC236}">
                  <a16:creationId xmlns:a16="http://schemas.microsoft.com/office/drawing/2014/main" id="{1E810489-8E59-08CC-8971-705BA148B303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F700D41-5ADF-32D9-C5E8-0DF384DCD047}"/>
              </a:ext>
            </a:extLst>
          </p:cNvPr>
          <p:cNvGrpSpPr/>
          <p:nvPr/>
        </p:nvGrpSpPr>
        <p:grpSpPr>
          <a:xfrm>
            <a:off x="8395697" y="3515679"/>
            <a:ext cx="677462" cy="845407"/>
            <a:chOff x="7801394" y="1599760"/>
            <a:chExt cx="654988" cy="655272"/>
          </a:xfrm>
        </p:grpSpPr>
        <p:sp>
          <p:nvSpPr>
            <p:cNvPr id="56" name="îṣ1îḋe">
              <a:extLst>
                <a:ext uri="{FF2B5EF4-FFF2-40B4-BE49-F238E27FC236}">
                  <a16:creationId xmlns:a16="http://schemas.microsoft.com/office/drawing/2014/main" id="{78074248-6C78-F2A7-895B-A743269DDD98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ṣḻiďê">
              <a:extLst>
                <a:ext uri="{FF2B5EF4-FFF2-40B4-BE49-F238E27FC236}">
                  <a16:creationId xmlns:a16="http://schemas.microsoft.com/office/drawing/2014/main" id="{87AEFEC4-BC9F-56CB-ABBD-1F7440E4DBC4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8" name="išlíḍé">
              <a:extLst>
                <a:ext uri="{FF2B5EF4-FFF2-40B4-BE49-F238E27FC236}">
                  <a16:creationId xmlns:a16="http://schemas.microsoft.com/office/drawing/2014/main" id="{45CDE278-4B3C-14AF-E955-B20B4B904334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AAE4CBA-4F4C-DCA7-97ED-2139B676E507}"/>
              </a:ext>
            </a:extLst>
          </p:cNvPr>
          <p:cNvGrpSpPr/>
          <p:nvPr/>
        </p:nvGrpSpPr>
        <p:grpSpPr>
          <a:xfrm>
            <a:off x="9146696" y="3528679"/>
            <a:ext cx="677462" cy="845407"/>
            <a:chOff x="7801394" y="1599760"/>
            <a:chExt cx="654988" cy="655272"/>
          </a:xfrm>
        </p:grpSpPr>
        <p:sp>
          <p:nvSpPr>
            <p:cNvPr id="60" name="îṣ1îḋe">
              <a:extLst>
                <a:ext uri="{FF2B5EF4-FFF2-40B4-BE49-F238E27FC236}">
                  <a16:creationId xmlns:a16="http://schemas.microsoft.com/office/drawing/2014/main" id="{F02824D6-FE47-3845-CBB7-07B63A1592B4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ṣḻiďê">
              <a:extLst>
                <a:ext uri="{FF2B5EF4-FFF2-40B4-BE49-F238E27FC236}">
                  <a16:creationId xmlns:a16="http://schemas.microsoft.com/office/drawing/2014/main" id="{A1BA2CD3-BFE9-3891-194A-A6D8E7388F70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2" name="išlíḍé">
              <a:extLst>
                <a:ext uri="{FF2B5EF4-FFF2-40B4-BE49-F238E27FC236}">
                  <a16:creationId xmlns:a16="http://schemas.microsoft.com/office/drawing/2014/main" id="{2E66AE9C-1418-AFD2-BA7A-ED6CC11BF6E2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AAD04DD-DC8C-3C98-03A5-4E9CE274BC79}"/>
              </a:ext>
            </a:extLst>
          </p:cNvPr>
          <p:cNvGrpSpPr/>
          <p:nvPr/>
        </p:nvGrpSpPr>
        <p:grpSpPr>
          <a:xfrm>
            <a:off x="9950649" y="3742822"/>
            <a:ext cx="455193" cy="546724"/>
            <a:chOff x="7801394" y="1599760"/>
            <a:chExt cx="654988" cy="655272"/>
          </a:xfrm>
        </p:grpSpPr>
        <p:sp>
          <p:nvSpPr>
            <p:cNvPr id="64" name="îṣ1îḋe">
              <a:extLst>
                <a:ext uri="{FF2B5EF4-FFF2-40B4-BE49-F238E27FC236}">
                  <a16:creationId xmlns:a16="http://schemas.microsoft.com/office/drawing/2014/main" id="{CDF874D4-CC43-7A96-CC2A-FDB9477337FA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ṣḻiďê">
              <a:extLst>
                <a:ext uri="{FF2B5EF4-FFF2-40B4-BE49-F238E27FC236}">
                  <a16:creationId xmlns:a16="http://schemas.microsoft.com/office/drawing/2014/main" id="{A42C290A-0D4E-19E0-7C78-9B2C1212DA3B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6" name="išlíḍé">
              <a:extLst>
                <a:ext uri="{FF2B5EF4-FFF2-40B4-BE49-F238E27FC236}">
                  <a16:creationId xmlns:a16="http://schemas.microsoft.com/office/drawing/2014/main" id="{60B7D7AB-0A97-E20A-951A-B53F6FB4D0E8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9849F6D-FFE6-74EE-1580-D843A70BB5FC}"/>
              </a:ext>
            </a:extLst>
          </p:cNvPr>
          <p:cNvGrpSpPr/>
          <p:nvPr/>
        </p:nvGrpSpPr>
        <p:grpSpPr>
          <a:xfrm rot="21449739">
            <a:off x="3291742" y="2102305"/>
            <a:ext cx="6225392" cy="1079632"/>
            <a:chOff x="2060943" y="1299010"/>
            <a:chExt cx="6234469" cy="118609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02EEDC2-BB3D-966A-9B4F-F2AC1B0D3E49}"/>
                </a:ext>
              </a:extLst>
            </p:cNvPr>
            <p:cNvSpPr/>
            <p:nvPr/>
          </p:nvSpPr>
          <p:spPr>
            <a:xfrm rot="292374">
              <a:off x="2060943" y="1299010"/>
              <a:ext cx="3020995" cy="1186096"/>
            </a:xfrm>
            <a:custGeom>
              <a:avLst/>
              <a:gdLst>
                <a:gd name="connsiteX0" fmla="*/ 1920131 w 1934673"/>
                <a:gd name="connsiteY0" fmla="*/ 0 h 1084550"/>
                <a:gd name="connsiteX1" fmla="*/ 1934674 w 1934673"/>
                <a:gd name="connsiteY1" fmla="*/ 148130 h 1084550"/>
                <a:gd name="connsiteX2" fmla="*/ 1836063 w 1934673"/>
                <a:gd name="connsiteY2" fmla="*/ 155937 h 1084550"/>
                <a:gd name="connsiteX3" fmla="*/ 1274223 w 1934673"/>
                <a:gd name="connsiteY3" fmla="*/ 197471 h 1084550"/>
                <a:gd name="connsiteX4" fmla="*/ 613176 w 1934673"/>
                <a:gd name="connsiteY4" fmla="*/ 240689 h 1084550"/>
                <a:gd name="connsiteX5" fmla="*/ 449562 w 1934673"/>
                <a:gd name="connsiteY5" fmla="*/ 251319 h 1084550"/>
                <a:gd name="connsiteX6" fmla="*/ 351047 w 1934673"/>
                <a:gd name="connsiteY6" fmla="*/ 317979 h 1084550"/>
                <a:gd name="connsiteX7" fmla="*/ 341501 w 1934673"/>
                <a:gd name="connsiteY7" fmla="*/ 347570 h 1084550"/>
                <a:gd name="connsiteX8" fmla="*/ 340687 w 1934673"/>
                <a:gd name="connsiteY8" fmla="*/ 351581 h 1084550"/>
                <a:gd name="connsiteX9" fmla="*/ 340027 w 1934673"/>
                <a:gd name="connsiteY9" fmla="*/ 357154 h 1084550"/>
                <a:gd name="connsiteX10" fmla="*/ 338583 w 1934673"/>
                <a:gd name="connsiteY10" fmla="*/ 368316 h 1084550"/>
                <a:gd name="connsiteX11" fmla="*/ 335673 w 1934673"/>
                <a:gd name="connsiteY11" fmla="*/ 390373 h 1084550"/>
                <a:gd name="connsiteX12" fmla="*/ 323959 w 1934673"/>
                <a:gd name="connsiteY12" fmla="*/ 479140 h 1084550"/>
                <a:gd name="connsiteX13" fmla="*/ 300131 w 1934673"/>
                <a:gd name="connsiteY13" fmla="*/ 656314 h 1084550"/>
                <a:gd name="connsiteX14" fmla="*/ 275449 w 1934673"/>
                <a:gd name="connsiteY14" fmla="*/ 833430 h 1084550"/>
                <a:gd name="connsiteX15" fmla="*/ 262977 w 1934673"/>
                <a:gd name="connsiteY15" fmla="*/ 921870 h 1084550"/>
                <a:gd name="connsiteX16" fmla="*/ 256686 w 1934673"/>
                <a:gd name="connsiteY16" fmla="*/ 966159 h 1084550"/>
                <a:gd name="connsiteX17" fmla="*/ 251911 w 1934673"/>
                <a:gd name="connsiteY17" fmla="*/ 991399 h 1084550"/>
                <a:gd name="connsiteX18" fmla="*/ 242155 w 1934673"/>
                <a:gd name="connsiteY18" fmla="*/ 1016408 h 1084550"/>
                <a:gd name="connsiteX19" fmla="*/ 217684 w 1934673"/>
                <a:gd name="connsiteY19" fmla="*/ 1049119 h 1084550"/>
                <a:gd name="connsiteX20" fmla="*/ 168002 w 1934673"/>
                <a:gd name="connsiteY20" fmla="*/ 1078739 h 1084550"/>
                <a:gd name="connsiteX21" fmla="*/ 76160 w 1934673"/>
                <a:gd name="connsiteY21" fmla="*/ 1072960 h 1084550"/>
                <a:gd name="connsiteX22" fmla="*/ 10520 w 1934673"/>
                <a:gd name="connsiteY22" fmla="*/ 1004103 h 1084550"/>
                <a:gd name="connsiteX23" fmla="*/ 6707 w 1934673"/>
                <a:gd name="connsiteY23" fmla="*/ 992344 h 1084550"/>
                <a:gd name="connsiteX24" fmla="*/ 4174 w 1934673"/>
                <a:gd name="connsiteY24" fmla="*/ 980081 h 1084550"/>
                <a:gd name="connsiteX25" fmla="*/ 2852 w 1934673"/>
                <a:gd name="connsiteY25" fmla="*/ 967843 h 1084550"/>
                <a:gd name="connsiteX26" fmla="*/ 2352 w 1934673"/>
                <a:gd name="connsiteY26" fmla="*/ 956588 h 1084550"/>
                <a:gd name="connsiteX27" fmla="*/ 0 w 1934673"/>
                <a:gd name="connsiteY27" fmla="*/ 911728 h 1084550"/>
                <a:gd name="connsiteX28" fmla="*/ 11990 w 1934673"/>
                <a:gd name="connsiteY28" fmla="*/ 910699 h 1084550"/>
                <a:gd name="connsiteX29" fmla="*/ 18533 w 1934673"/>
                <a:gd name="connsiteY29" fmla="*/ 955198 h 1084550"/>
                <a:gd name="connsiteX30" fmla="*/ 20112 w 1934673"/>
                <a:gd name="connsiteY30" fmla="*/ 966361 h 1084550"/>
                <a:gd name="connsiteX31" fmla="*/ 22186 w 1934673"/>
                <a:gd name="connsiteY31" fmla="*/ 976432 h 1084550"/>
                <a:gd name="connsiteX32" fmla="*/ 25198 w 1934673"/>
                <a:gd name="connsiteY32" fmla="*/ 986158 h 1084550"/>
                <a:gd name="connsiteX33" fmla="*/ 28994 w 1934673"/>
                <a:gd name="connsiteY33" fmla="*/ 995292 h 1084550"/>
                <a:gd name="connsiteX34" fmla="*/ 85252 w 1934673"/>
                <a:gd name="connsiteY34" fmla="*/ 1044986 h 1084550"/>
                <a:gd name="connsiteX35" fmla="*/ 156222 w 1934673"/>
                <a:gd name="connsiteY35" fmla="*/ 1042572 h 1084550"/>
                <a:gd name="connsiteX36" fmla="*/ 205190 w 1934673"/>
                <a:gd name="connsiteY36" fmla="*/ 994616 h 1084550"/>
                <a:gd name="connsiteX37" fmla="*/ 210343 w 1934673"/>
                <a:gd name="connsiteY37" fmla="*/ 978145 h 1084550"/>
                <a:gd name="connsiteX38" fmla="*/ 212363 w 1934673"/>
                <a:gd name="connsiteY38" fmla="*/ 959314 h 1084550"/>
                <a:gd name="connsiteX39" fmla="*/ 215710 w 1934673"/>
                <a:gd name="connsiteY39" fmla="*/ 914621 h 1084550"/>
                <a:gd name="connsiteX40" fmla="*/ 222156 w 1934673"/>
                <a:gd name="connsiteY40" fmla="*/ 825123 h 1084550"/>
                <a:gd name="connsiteX41" fmla="*/ 235297 w 1934673"/>
                <a:gd name="connsiteY41" fmla="*/ 646240 h 1084550"/>
                <a:gd name="connsiteX42" fmla="*/ 249307 w 1934673"/>
                <a:gd name="connsiteY42" fmla="*/ 467541 h 1084550"/>
                <a:gd name="connsiteX43" fmla="*/ 256497 w 1934673"/>
                <a:gd name="connsiteY43" fmla="*/ 378244 h 1084550"/>
                <a:gd name="connsiteX44" fmla="*/ 258412 w 1934673"/>
                <a:gd name="connsiteY44" fmla="*/ 355877 h 1084550"/>
                <a:gd name="connsiteX45" fmla="*/ 259256 w 1934673"/>
                <a:gd name="connsiteY45" fmla="*/ 344769 h 1084550"/>
                <a:gd name="connsiteX46" fmla="*/ 259785 w 1934673"/>
                <a:gd name="connsiteY46" fmla="*/ 339074 h 1084550"/>
                <a:gd name="connsiteX47" fmla="*/ 260558 w 1934673"/>
                <a:gd name="connsiteY47" fmla="*/ 332174 h 1084550"/>
                <a:gd name="connsiteX48" fmla="*/ 275080 w 1934673"/>
                <a:gd name="connsiteY48" fmla="*/ 276932 h 1084550"/>
                <a:gd name="connsiteX49" fmla="*/ 436573 w 1934673"/>
                <a:gd name="connsiteY49" fmla="*/ 152317 h 1084550"/>
                <a:gd name="connsiteX50" fmla="*/ 602698 w 1934673"/>
                <a:gd name="connsiteY50" fmla="*/ 133981 h 1084550"/>
                <a:gd name="connsiteX51" fmla="*/ 1261125 w 1934673"/>
                <a:gd name="connsiteY51" fmla="*/ 64057 h 1084550"/>
                <a:gd name="connsiteX52" fmla="*/ 1920131 w 1934673"/>
                <a:gd name="connsiteY52" fmla="*/ 0 h 108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34673" h="1084550">
                  <a:moveTo>
                    <a:pt x="1920131" y="0"/>
                  </a:moveTo>
                  <a:lnTo>
                    <a:pt x="1934674" y="148130"/>
                  </a:lnTo>
                  <a:cubicBezTo>
                    <a:pt x="1901812" y="150822"/>
                    <a:pt x="1868950" y="153509"/>
                    <a:pt x="1836063" y="155937"/>
                  </a:cubicBezTo>
                  <a:cubicBezTo>
                    <a:pt x="1648940" y="170950"/>
                    <a:pt x="1461686" y="184658"/>
                    <a:pt x="1274223" y="197471"/>
                  </a:cubicBezTo>
                  <a:cubicBezTo>
                    <a:pt x="1054070" y="213480"/>
                    <a:pt x="833627" y="226495"/>
                    <a:pt x="613176" y="240689"/>
                  </a:cubicBezTo>
                  <a:lnTo>
                    <a:pt x="449562" y="251319"/>
                  </a:lnTo>
                  <a:cubicBezTo>
                    <a:pt x="408440" y="254851"/>
                    <a:pt x="368975" y="280179"/>
                    <a:pt x="351047" y="317979"/>
                  </a:cubicBezTo>
                  <a:cubicBezTo>
                    <a:pt x="346524" y="327303"/>
                    <a:pt x="343022" y="337193"/>
                    <a:pt x="341501" y="347570"/>
                  </a:cubicBezTo>
                  <a:cubicBezTo>
                    <a:pt x="341271" y="348901"/>
                    <a:pt x="340997" y="349846"/>
                    <a:pt x="340687" y="351581"/>
                  </a:cubicBezTo>
                  <a:lnTo>
                    <a:pt x="340027" y="357154"/>
                  </a:lnTo>
                  <a:lnTo>
                    <a:pt x="338583" y="368316"/>
                  </a:lnTo>
                  <a:lnTo>
                    <a:pt x="335673" y="390373"/>
                  </a:lnTo>
                  <a:lnTo>
                    <a:pt x="323959" y="479140"/>
                  </a:lnTo>
                  <a:lnTo>
                    <a:pt x="300131" y="656314"/>
                  </a:lnTo>
                  <a:lnTo>
                    <a:pt x="275449" y="833430"/>
                  </a:lnTo>
                  <a:lnTo>
                    <a:pt x="262977" y="921870"/>
                  </a:lnTo>
                  <a:lnTo>
                    <a:pt x="256686" y="966159"/>
                  </a:lnTo>
                  <a:cubicBezTo>
                    <a:pt x="255766" y="972807"/>
                    <a:pt x="254582" y="982895"/>
                    <a:pt x="251911" y="991399"/>
                  </a:cubicBezTo>
                  <a:cubicBezTo>
                    <a:pt x="249639" y="1000264"/>
                    <a:pt x="246090" y="1008454"/>
                    <a:pt x="242155" y="1016408"/>
                  </a:cubicBezTo>
                  <a:cubicBezTo>
                    <a:pt x="235645" y="1028923"/>
                    <a:pt x="227293" y="1039888"/>
                    <a:pt x="217684" y="1049119"/>
                  </a:cubicBezTo>
                  <a:cubicBezTo>
                    <a:pt x="203338" y="1063095"/>
                    <a:pt x="186069" y="1073115"/>
                    <a:pt x="168002" y="1078739"/>
                  </a:cubicBezTo>
                  <a:cubicBezTo>
                    <a:pt x="137845" y="1088028"/>
                    <a:pt x="105146" y="1086239"/>
                    <a:pt x="76160" y="1072960"/>
                  </a:cubicBezTo>
                  <a:cubicBezTo>
                    <a:pt x="47447" y="1060055"/>
                    <a:pt x="22539" y="1035390"/>
                    <a:pt x="10520" y="1004103"/>
                  </a:cubicBezTo>
                  <a:lnTo>
                    <a:pt x="6707" y="992344"/>
                  </a:lnTo>
                  <a:cubicBezTo>
                    <a:pt x="5817" y="988216"/>
                    <a:pt x="4943" y="984218"/>
                    <a:pt x="4174" y="980081"/>
                  </a:cubicBezTo>
                  <a:lnTo>
                    <a:pt x="2852" y="967843"/>
                  </a:lnTo>
                  <a:lnTo>
                    <a:pt x="2352" y="956588"/>
                  </a:lnTo>
                  <a:lnTo>
                    <a:pt x="0" y="911728"/>
                  </a:lnTo>
                  <a:lnTo>
                    <a:pt x="11990" y="910699"/>
                  </a:lnTo>
                  <a:lnTo>
                    <a:pt x="18533" y="955198"/>
                  </a:lnTo>
                  <a:lnTo>
                    <a:pt x="20112" y="966361"/>
                  </a:lnTo>
                  <a:lnTo>
                    <a:pt x="22186" y="976432"/>
                  </a:lnTo>
                  <a:lnTo>
                    <a:pt x="25198" y="986158"/>
                  </a:lnTo>
                  <a:lnTo>
                    <a:pt x="28994" y="995292"/>
                  </a:lnTo>
                  <a:cubicBezTo>
                    <a:pt x="40669" y="1019385"/>
                    <a:pt x="61852" y="1036877"/>
                    <a:pt x="85252" y="1044986"/>
                  </a:cubicBezTo>
                  <a:cubicBezTo>
                    <a:pt x="108657" y="1053092"/>
                    <a:pt x="134283" y="1051811"/>
                    <a:pt x="156222" y="1042572"/>
                  </a:cubicBezTo>
                  <a:cubicBezTo>
                    <a:pt x="177913" y="1033219"/>
                    <a:pt x="196156" y="1015887"/>
                    <a:pt x="205190" y="994616"/>
                  </a:cubicBezTo>
                  <a:cubicBezTo>
                    <a:pt x="207449" y="989299"/>
                    <a:pt x="209322" y="983751"/>
                    <a:pt x="210343" y="978145"/>
                  </a:cubicBezTo>
                  <a:cubicBezTo>
                    <a:pt x="211590" y="972387"/>
                    <a:pt x="211716" y="967516"/>
                    <a:pt x="212363" y="959314"/>
                  </a:cubicBezTo>
                  <a:lnTo>
                    <a:pt x="215710" y="914621"/>
                  </a:lnTo>
                  <a:lnTo>
                    <a:pt x="222156" y="825123"/>
                  </a:lnTo>
                  <a:lnTo>
                    <a:pt x="235297" y="646240"/>
                  </a:lnTo>
                  <a:lnTo>
                    <a:pt x="249307" y="467541"/>
                  </a:lnTo>
                  <a:lnTo>
                    <a:pt x="256497" y="378244"/>
                  </a:lnTo>
                  <a:lnTo>
                    <a:pt x="258412" y="355877"/>
                  </a:lnTo>
                  <a:lnTo>
                    <a:pt x="259256" y="344769"/>
                  </a:lnTo>
                  <a:lnTo>
                    <a:pt x="259785" y="339074"/>
                  </a:lnTo>
                  <a:lnTo>
                    <a:pt x="260558" y="332174"/>
                  </a:lnTo>
                  <a:cubicBezTo>
                    <a:pt x="262658" y="312944"/>
                    <a:pt x="267836" y="294239"/>
                    <a:pt x="275080" y="276932"/>
                  </a:cubicBezTo>
                  <a:cubicBezTo>
                    <a:pt x="304566" y="206609"/>
                    <a:pt x="368555" y="161438"/>
                    <a:pt x="436573" y="152317"/>
                  </a:cubicBezTo>
                  <a:lnTo>
                    <a:pt x="602698" y="133981"/>
                  </a:lnTo>
                  <a:cubicBezTo>
                    <a:pt x="822225" y="110404"/>
                    <a:pt x="1041521" y="85669"/>
                    <a:pt x="1261125" y="64057"/>
                  </a:cubicBezTo>
                  <a:cubicBezTo>
                    <a:pt x="1480749" y="41400"/>
                    <a:pt x="1700352" y="19789"/>
                    <a:pt x="1920131" y="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17094B-3C1E-A416-6E9B-3F271FB97F45}"/>
                </a:ext>
              </a:extLst>
            </p:cNvPr>
            <p:cNvSpPr/>
            <p:nvPr/>
          </p:nvSpPr>
          <p:spPr>
            <a:xfrm rot="292374">
              <a:off x="5055587" y="1472246"/>
              <a:ext cx="3239825" cy="947516"/>
            </a:xfrm>
            <a:custGeom>
              <a:avLst/>
              <a:gdLst>
                <a:gd name="connsiteX0" fmla="*/ 0 w 2074814"/>
                <a:gd name="connsiteY0" fmla="*/ 102940 h 866395"/>
                <a:gd name="connsiteX1" fmla="*/ 14548 w 2074814"/>
                <a:gd name="connsiteY1" fmla="*/ 251070 h 866395"/>
                <a:gd name="connsiteX2" fmla="*/ 113029 w 2074814"/>
                <a:gd name="connsiteY2" fmla="*/ 241957 h 866395"/>
                <a:gd name="connsiteX3" fmla="*/ 673563 w 2074814"/>
                <a:gd name="connsiteY3" fmla="*/ 187135 h 866395"/>
                <a:gd name="connsiteX4" fmla="*/ 1331977 w 2074814"/>
                <a:gd name="connsiteY4" fmla="*/ 117076 h 866395"/>
                <a:gd name="connsiteX5" fmla="*/ 1494927 w 2074814"/>
                <a:gd name="connsiteY5" fmla="*/ 99673 h 866395"/>
                <a:gd name="connsiteX6" fmla="*/ 1604776 w 2074814"/>
                <a:gd name="connsiteY6" fmla="*/ 148443 h 866395"/>
                <a:gd name="connsiteX7" fmla="*/ 1619925 w 2074814"/>
                <a:gd name="connsiteY7" fmla="*/ 175917 h 866395"/>
                <a:gd name="connsiteX8" fmla="*/ 1621508 w 2074814"/>
                <a:gd name="connsiteY8" fmla="*/ 179722 h 866395"/>
                <a:gd name="connsiteX9" fmla="*/ 1623246 w 2074814"/>
                <a:gd name="connsiteY9" fmla="*/ 185090 h 866395"/>
                <a:gd name="connsiteX10" fmla="*/ 1626837 w 2074814"/>
                <a:gd name="connsiteY10" fmla="*/ 195820 h 866395"/>
                <a:gd name="connsiteX11" fmla="*/ 1633998 w 2074814"/>
                <a:gd name="connsiteY11" fmla="*/ 217015 h 866395"/>
                <a:gd name="connsiteX12" fmla="*/ 1662803 w 2074814"/>
                <a:gd name="connsiteY12" fmla="*/ 302301 h 866395"/>
                <a:gd name="connsiteX13" fmla="*/ 1720737 w 2074814"/>
                <a:gd name="connsiteY13" fmla="*/ 472458 h 866395"/>
                <a:gd name="connsiteX14" fmla="*/ 1779494 w 2074814"/>
                <a:gd name="connsiteY14" fmla="*/ 642413 h 866395"/>
                <a:gd name="connsiteX15" fmla="*/ 1808980 w 2074814"/>
                <a:gd name="connsiteY15" fmla="*/ 727249 h 866395"/>
                <a:gd name="connsiteX16" fmla="*/ 1823787 w 2074814"/>
                <a:gd name="connsiteY16" fmla="*/ 769729 h 866395"/>
                <a:gd name="connsiteX17" fmla="*/ 1833400 w 2074814"/>
                <a:gd name="connsiteY17" fmla="*/ 793734 h 866395"/>
                <a:gd name="connsiteX18" fmla="*/ 1847864 w 2074814"/>
                <a:gd name="connsiteY18" fmla="*/ 816668 h 866395"/>
                <a:gd name="connsiteX19" fmla="*/ 1878299 w 2074814"/>
                <a:gd name="connsiteY19" fmla="*/ 844667 h 866395"/>
                <a:gd name="connsiteX20" fmla="*/ 1932919 w 2074814"/>
                <a:gd name="connsiteY20" fmla="*/ 865333 h 866395"/>
                <a:gd name="connsiteX21" fmla="*/ 2022102 w 2074814"/>
                <a:gd name="connsiteY21" fmla="*/ 844016 h 866395"/>
                <a:gd name="connsiteX22" fmla="*/ 2073233 w 2074814"/>
                <a:gd name="connsiteY22" fmla="*/ 765134 h 866395"/>
                <a:gd name="connsiteX23" fmla="*/ 2074694 w 2074814"/>
                <a:gd name="connsiteY23" fmla="*/ 752922 h 866395"/>
                <a:gd name="connsiteX24" fmla="*/ 2074800 w 2074814"/>
                <a:gd name="connsiteY24" fmla="*/ 740432 h 866395"/>
                <a:gd name="connsiteX25" fmla="*/ 2073716 w 2074814"/>
                <a:gd name="connsiteY25" fmla="*/ 728178 h 866395"/>
                <a:gd name="connsiteX26" fmla="*/ 2072015 w 2074814"/>
                <a:gd name="connsiteY26" fmla="*/ 717023 h 866395"/>
                <a:gd name="connsiteX27" fmla="*/ 2065590 w 2074814"/>
                <a:gd name="connsiteY27" fmla="*/ 672511 h 866395"/>
                <a:gd name="connsiteX28" fmla="*/ 2053599 w 2074814"/>
                <a:gd name="connsiteY28" fmla="*/ 673540 h 866395"/>
                <a:gd name="connsiteX29" fmla="*/ 2055829 w 2074814"/>
                <a:gd name="connsiteY29" fmla="*/ 718413 h 866395"/>
                <a:gd name="connsiteX30" fmla="*/ 2056451 w 2074814"/>
                <a:gd name="connsiteY30" fmla="*/ 729660 h 866395"/>
                <a:gd name="connsiteX31" fmla="*/ 2056371 w 2074814"/>
                <a:gd name="connsiteY31" fmla="*/ 739916 h 866395"/>
                <a:gd name="connsiteX32" fmla="*/ 2055304 w 2074814"/>
                <a:gd name="connsiteY32" fmla="*/ 749990 h 866395"/>
                <a:gd name="connsiteX33" fmla="*/ 2053348 w 2074814"/>
                <a:gd name="connsiteY33" fmla="*/ 759620 h 866395"/>
                <a:gd name="connsiteX34" fmla="*/ 2007706 w 2074814"/>
                <a:gd name="connsiteY34" fmla="*/ 818062 h 866395"/>
                <a:gd name="connsiteX35" fmla="*/ 1937450 w 2074814"/>
                <a:gd name="connsiteY35" fmla="*/ 827772 h 866395"/>
                <a:gd name="connsiteX36" fmla="*/ 1879962 w 2074814"/>
                <a:gd name="connsiteY36" fmla="*/ 788959 h 866395"/>
                <a:gd name="connsiteX37" fmla="*/ 1871684 w 2074814"/>
                <a:gd name="connsiteY37" fmla="*/ 773639 h 866395"/>
                <a:gd name="connsiteX38" fmla="*/ 1866031 w 2074814"/>
                <a:gd name="connsiteY38" fmla="*/ 755467 h 866395"/>
                <a:gd name="connsiteX39" fmla="*/ 1854037 w 2074814"/>
                <a:gd name="connsiteY39" fmla="*/ 712093 h 866395"/>
                <a:gd name="connsiteX40" fmla="*/ 1830271 w 2074814"/>
                <a:gd name="connsiteY40" fmla="*/ 625190 h 866395"/>
                <a:gd name="connsiteX41" fmla="*/ 1782513 w 2074814"/>
                <a:gd name="connsiteY41" fmla="*/ 451535 h 866395"/>
                <a:gd name="connsiteX42" fmla="*/ 1733940 w 2074814"/>
                <a:gd name="connsiteY42" fmla="*/ 278212 h 866395"/>
                <a:gd name="connsiteX43" fmla="*/ 1709482 w 2074814"/>
                <a:gd name="connsiteY43" fmla="*/ 191632 h 866395"/>
                <a:gd name="connsiteX44" fmla="*/ 1703245 w 2074814"/>
                <a:gd name="connsiteY44" fmla="*/ 169967 h 866395"/>
                <a:gd name="connsiteX45" fmla="*/ 1700251 w 2074814"/>
                <a:gd name="connsiteY45" fmla="*/ 159186 h 866395"/>
                <a:gd name="connsiteX46" fmla="*/ 1698621 w 2074814"/>
                <a:gd name="connsiteY46" fmla="*/ 153676 h 866395"/>
                <a:gd name="connsiteX47" fmla="*/ 1696517 w 2074814"/>
                <a:gd name="connsiteY47" fmla="*/ 147028 h 866395"/>
                <a:gd name="connsiteX48" fmla="*/ 1671479 w 2074814"/>
                <a:gd name="connsiteY48" fmla="*/ 95180 h 866395"/>
                <a:gd name="connsiteX49" fmla="*/ 1488421 w 2074814"/>
                <a:gd name="connsiteY49" fmla="*/ 142 h 866395"/>
                <a:gd name="connsiteX50" fmla="*/ 1321503 w 2074814"/>
                <a:gd name="connsiteY50" fmla="*/ 10402 h 866395"/>
                <a:gd name="connsiteX51" fmla="*/ 660468 w 2074814"/>
                <a:gd name="connsiteY51" fmla="*/ 53750 h 866395"/>
                <a:gd name="connsiteX52" fmla="*/ 0 w 2074814"/>
                <a:gd name="connsiteY52" fmla="*/ 102940 h 86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074814" h="866395">
                  <a:moveTo>
                    <a:pt x="0" y="102940"/>
                  </a:moveTo>
                  <a:lnTo>
                    <a:pt x="14548" y="251070"/>
                  </a:lnTo>
                  <a:cubicBezTo>
                    <a:pt x="47381" y="248118"/>
                    <a:pt x="80217" y="245169"/>
                    <a:pt x="113029" y="241957"/>
                  </a:cubicBezTo>
                  <a:cubicBezTo>
                    <a:pt x="299951" y="224860"/>
                    <a:pt x="486742" y="206457"/>
                    <a:pt x="673563" y="187135"/>
                  </a:cubicBezTo>
                  <a:cubicBezTo>
                    <a:pt x="893153" y="165393"/>
                    <a:pt x="1112445" y="140653"/>
                    <a:pt x="1331977" y="117076"/>
                  </a:cubicBezTo>
                  <a:lnTo>
                    <a:pt x="1494927" y="99673"/>
                  </a:lnTo>
                  <a:cubicBezTo>
                    <a:pt x="1536050" y="96141"/>
                    <a:pt x="1579784" y="114330"/>
                    <a:pt x="1604776" y="148443"/>
                  </a:cubicBezTo>
                  <a:cubicBezTo>
                    <a:pt x="1611042" y="156838"/>
                    <a:pt x="1616410" y="165968"/>
                    <a:pt x="1619925" y="175917"/>
                  </a:cubicBezTo>
                  <a:cubicBezTo>
                    <a:pt x="1620412" y="177190"/>
                    <a:pt x="1620861" y="178072"/>
                    <a:pt x="1621508" y="179722"/>
                  </a:cubicBezTo>
                  <a:lnTo>
                    <a:pt x="1623246" y="185090"/>
                  </a:lnTo>
                  <a:lnTo>
                    <a:pt x="1626837" y="195820"/>
                  </a:lnTo>
                  <a:lnTo>
                    <a:pt x="1633998" y="217015"/>
                  </a:lnTo>
                  <a:lnTo>
                    <a:pt x="1662803" y="302301"/>
                  </a:lnTo>
                  <a:lnTo>
                    <a:pt x="1720737" y="472458"/>
                  </a:lnTo>
                  <a:lnTo>
                    <a:pt x="1779494" y="642413"/>
                  </a:lnTo>
                  <a:lnTo>
                    <a:pt x="1808980" y="727249"/>
                  </a:lnTo>
                  <a:lnTo>
                    <a:pt x="1823787" y="769729"/>
                  </a:lnTo>
                  <a:cubicBezTo>
                    <a:pt x="1825988" y="776108"/>
                    <a:pt x="1829116" y="785826"/>
                    <a:pt x="1833400" y="793734"/>
                  </a:cubicBezTo>
                  <a:cubicBezTo>
                    <a:pt x="1837360" y="802066"/>
                    <a:pt x="1842446" y="809512"/>
                    <a:pt x="1847864" y="816668"/>
                  </a:cubicBezTo>
                  <a:cubicBezTo>
                    <a:pt x="1856700" y="827864"/>
                    <a:pt x="1867048" y="837225"/>
                    <a:pt x="1878299" y="844667"/>
                  </a:cubicBezTo>
                  <a:cubicBezTo>
                    <a:pt x="1895122" y="855968"/>
                    <a:pt x="1914059" y="862881"/>
                    <a:pt x="1932919" y="865333"/>
                  </a:cubicBezTo>
                  <a:cubicBezTo>
                    <a:pt x="1964383" y="869331"/>
                    <a:pt x="1996182" y="862003"/>
                    <a:pt x="2022102" y="844016"/>
                  </a:cubicBezTo>
                  <a:cubicBezTo>
                    <a:pt x="2047821" y="826436"/>
                    <a:pt x="2067509" y="797942"/>
                    <a:pt x="2073233" y="765134"/>
                  </a:cubicBezTo>
                  <a:lnTo>
                    <a:pt x="2074694" y="752922"/>
                  </a:lnTo>
                  <a:cubicBezTo>
                    <a:pt x="2074766" y="748710"/>
                    <a:pt x="2074850" y="744632"/>
                    <a:pt x="2074800" y="740432"/>
                  </a:cubicBezTo>
                  <a:lnTo>
                    <a:pt x="2073716" y="728178"/>
                  </a:lnTo>
                  <a:lnTo>
                    <a:pt x="2072015" y="717023"/>
                  </a:lnTo>
                  <a:lnTo>
                    <a:pt x="2065590" y="672511"/>
                  </a:lnTo>
                  <a:lnTo>
                    <a:pt x="2053599" y="673540"/>
                  </a:lnTo>
                  <a:lnTo>
                    <a:pt x="2055829" y="718413"/>
                  </a:lnTo>
                  <a:lnTo>
                    <a:pt x="2056451" y="729660"/>
                  </a:lnTo>
                  <a:lnTo>
                    <a:pt x="2056371" y="739916"/>
                  </a:lnTo>
                  <a:lnTo>
                    <a:pt x="2055304" y="749990"/>
                  </a:lnTo>
                  <a:lnTo>
                    <a:pt x="2053348" y="759620"/>
                  </a:lnTo>
                  <a:cubicBezTo>
                    <a:pt x="2046561" y="785297"/>
                    <a:pt x="2029137" y="806106"/>
                    <a:pt x="2007706" y="818062"/>
                  </a:cubicBezTo>
                  <a:cubicBezTo>
                    <a:pt x="1986271" y="830019"/>
                    <a:pt x="1960826" y="833122"/>
                    <a:pt x="1937450" y="827772"/>
                  </a:cubicBezTo>
                  <a:cubicBezTo>
                    <a:pt x="1914302" y="822270"/>
                    <a:pt x="1892989" y="808336"/>
                    <a:pt x="1879962" y="788959"/>
                  </a:cubicBezTo>
                  <a:cubicBezTo>
                    <a:pt x="1876703" y="784112"/>
                    <a:pt x="1873784" y="778981"/>
                    <a:pt x="1871684" y="773639"/>
                  </a:cubicBezTo>
                  <a:cubicBezTo>
                    <a:pt x="1869336" y="768192"/>
                    <a:pt x="1868266" y="763421"/>
                    <a:pt x="1866031" y="755467"/>
                  </a:cubicBezTo>
                  <a:lnTo>
                    <a:pt x="1854037" y="712093"/>
                  </a:lnTo>
                  <a:lnTo>
                    <a:pt x="1830271" y="625190"/>
                  </a:lnTo>
                  <a:lnTo>
                    <a:pt x="1782513" y="451535"/>
                  </a:lnTo>
                  <a:lnTo>
                    <a:pt x="1733940" y="278212"/>
                  </a:lnTo>
                  <a:lnTo>
                    <a:pt x="1709482" y="191632"/>
                  </a:lnTo>
                  <a:lnTo>
                    <a:pt x="1703245" y="169967"/>
                  </a:lnTo>
                  <a:lnTo>
                    <a:pt x="1700251" y="159186"/>
                  </a:lnTo>
                  <a:lnTo>
                    <a:pt x="1698621" y="153676"/>
                  </a:lnTo>
                  <a:lnTo>
                    <a:pt x="1696517" y="147028"/>
                  </a:lnTo>
                  <a:cubicBezTo>
                    <a:pt x="1690705" y="128474"/>
                    <a:pt x="1681974" y="110966"/>
                    <a:pt x="1671479" y="95180"/>
                  </a:cubicBezTo>
                  <a:cubicBezTo>
                    <a:pt x="1628794" y="31051"/>
                    <a:pt x="1557073" y="-2470"/>
                    <a:pt x="1488421" y="142"/>
                  </a:cubicBezTo>
                  <a:lnTo>
                    <a:pt x="1321503" y="10402"/>
                  </a:lnTo>
                  <a:cubicBezTo>
                    <a:pt x="1101052" y="24596"/>
                    <a:pt x="880604" y="37611"/>
                    <a:pt x="660468" y="53750"/>
                  </a:cubicBezTo>
                  <a:cubicBezTo>
                    <a:pt x="440101" y="68835"/>
                    <a:pt x="219960" y="84979"/>
                    <a:pt x="0" y="10294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21" name="图形 2">
            <a:extLst>
              <a:ext uri="{FF2B5EF4-FFF2-40B4-BE49-F238E27FC236}">
                <a16:creationId xmlns:a16="http://schemas.microsoft.com/office/drawing/2014/main" id="{21DAB1AB-F5B1-B451-5738-A6542F27A070}"/>
              </a:ext>
            </a:extLst>
          </p:cNvPr>
          <p:cNvGrpSpPr/>
          <p:nvPr/>
        </p:nvGrpSpPr>
        <p:grpSpPr>
          <a:xfrm>
            <a:off x="5577133" y="1907628"/>
            <a:ext cx="690336" cy="740519"/>
            <a:chOff x="5664576" y="2221601"/>
            <a:chExt cx="631234" cy="67712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E34B90B-2D0F-0F2D-FF29-785225FF021C}"/>
                </a:ext>
              </a:extLst>
            </p:cNvPr>
            <p:cNvSpPr/>
            <p:nvPr/>
          </p:nvSpPr>
          <p:spPr>
            <a:xfrm rot="-3950034">
              <a:off x="5709919" y="2335501"/>
              <a:ext cx="540548" cy="449320"/>
            </a:xfrm>
            <a:custGeom>
              <a:avLst/>
              <a:gdLst>
                <a:gd name="connsiteX0" fmla="*/ 540549 w 540548"/>
                <a:gd name="connsiteY0" fmla="*/ 224660 h 449320"/>
                <a:gd name="connsiteX1" fmla="*/ 270274 w 540548"/>
                <a:gd name="connsiteY1" fmla="*/ 449320 h 449320"/>
                <a:gd name="connsiteX2" fmla="*/ 0 w 540548"/>
                <a:gd name="connsiteY2" fmla="*/ 224660 h 449320"/>
                <a:gd name="connsiteX3" fmla="*/ 270274 w 540548"/>
                <a:gd name="connsiteY3" fmla="*/ 0 h 449320"/>
                <a:gd name="connsiteX4" fmla="*/ 540549 w 540548"/>
                <a:gd name="connsiteY4" fmla="*/ 224660 h 44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548" h="449320">
                  <a:moveTo>
                    <a:pt x="540549" y="224660"/>
                  </a:moveTo>
                  <a:cubicBezTo>
                    <a:pt x="540549" y="348737"/>
                    <a:pt x="419543" y="449320"/>
                    <a:pt x="270274" y="449320"/>
                  </a:cubicBezTo>
                  <a:cubicBezTo>
                    <a:pt x="121006" y="449320"/>
                    <a:pt x="0" y="348736"/>
                    <a:pt x="0" y="224660"/>
                  </a:cubicBezTo>
                  <a:cubicBezTo>
                    <a:pt x="0" y="100584"/>
                    <a:pt x="121006" y="0"/>
                    <a:pt x="270274" y="0"/>
                  </a:cubicBezTo>
                  <a:cubicBezTo>
                    <a:pt x="419543" y="0"/>
                    <a:pt x="540549" y="100584"/>
                    <a:pt x="540549" y="22466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B316F86-5DA1-5D92-6718-E9F0384AA04D}"/>
                </a:ext>
              </a:extLst>
            </p:cNvPr>
            <p:cNvSpPr/>
            <p:nvPr/>
          </p:nvSpPr>
          <p:spPr>
            <a:xfrm>
              <a:off x="5752471" y="2387163"/>
              <a:ext cx="460637" cy="436483"/>
            </a:xfrm>
            <a:custGeom>
              <a:avLst/>
              <a:gdLst>
                <a:gd name="connsiteX0" fmla="*/ 443234 w 460637"/>
                <a:gd name="connsiteY0" fmla="*/ 238527 h 436483"/>
                <a:gd name="connsiteX1" fmla="*/ 139411 w 460637"/>
                <a:gd name="connsiteY1" fmla="*/ 428211 h 436483"/>
                <a:gd name="connsiteX2" fmla="*/ 0 w 460637"/>
                <a:gd name="connsiteY2" fmla="*/ 264056 h 436483"/>
                <a:gd name="connsiteX3" fmla="*/ 106633 w 460637"/>
                <a:gd name="connsiteY3" fmla="*/ 345836 h 436483"/>
                <a:gd name="connsiteX4" fmla="*/ 410455 w 460637"/>
                <a:gd name="connsiteY4" fmla="*/ 156151 h 436483"/>
                <a:gd name="connsiteX5" fmla="*/ 422324 w 460637"/>
                <a:gd name="connsiteY5" fmla="*/ 0 h 436483"/>
                <a:gd name="connsiteX6" fmla="*/ 443234 w 460637"/>
                <a:gd name="connsiteY6" fmla="*/ 238527 h 4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37" h="436483">
                  <a:moveTo>
                    <a:pt x="443234" y="238527"/>
                  </a:moveTo>
                  <a:cubicBezTo>
                    <a:pt x="394560" y="379244"/>
                    <a:pt x="258513" y="464236"/>
                    <a:pt x="139411" y="428211"/>
                  </a:cubicBezTo>
                  <a:cubicBezTo>
                    <a:pt x="65661" y="405907"/>
                    <a:pt x="15799" y="342568"/>
                    <a:pt x="0" y="264056"/>
                  </a:cubicBezTo>
                  <a:cubicBezTo>
                    <a:pt x="24967" y="302823"/>
                    <a:pt x="61289" y="332124"/>
                    <a:pt x="106633" y="345836"/>
                  </a:cubicBezTo>
                  <a:cubicBezTo>
                    <a:pt x="225730" y="381856"/>
                    <a:pt x="361731" y="297011"/>
                    <a:pt x="410455" y="156151"/>
                  </a:cubicBezTo>
                  <a:cubicBezTo>
                    <a:pt x="429060" y="102370"/>
                    <a:pt x="432247" y="48388"/>
                    <a:pt x="422324" y="0"/>
                  </a:cubicBezTo>
                  <a:cubicBezTo>
                    <a:pt x="463026" y="62957"/>
                    <a:pt x="473404" y="151300"/>
                    <a:pt x="443234" y="238527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46D6E70-D20A-44DC-181C-115204C70311}"/>
                </a:ext>
              </a:extLst>
            </p:cNvPr>
            <p:cNvSpPr/>
            <p:nvPr/>
          </p:nvSpPr>
          <p:spPr>
            <a:xfrm>
              <a:off x="5849305" y="2330763"/>
              <a:ext cx="166825" cy="138222"/>
            </a:xfrm>
            <a:custGeom>
              <a:avLst/>
              <a:gdLst>
                <a:gd name="connsiteX0" fmla="*/ 102065 w 166825"/>
                <a:gd name="connsiteY0" fmla="*/ 115993 h 138222"/>
                <a:gd name="connsiteX1" fmla="*/ 2131 w 166825"/>
                <a:gd name="connsiteY1" fmla="*/ 119886 h 138222"/>
                <a:gd name="connsiteX2" fmla="*/ 64760 w 166825"/>
                <a:gd name="connsiteY2" fmla="*/ 22228 h 138222"/>
                <a:gd name="connsiteX3" fmla="*/ 164695 w 166825"/>
                <a:gd name="connsiteY3" fmla="*/ 18335 h 138222"/>
                <a:gd name="connsiteX4" fmla="*/ 102065 w 166825"/>
                <a:gd name="connsiteY4" fmla="*/ 115993 h 13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825" h="138222">
                  <a:moveTo>
                    <a:pt x="102065" y="115993"/>
                  </a:moveTo>
                  <a:cubicBezTo>
                    <a:pt x="57175" y="144038"/>
                    <a:pt x="12433" y="145781"/>
                    <a:pt x="2131" y="119886"/>
                  </a:cubicBezTo>
                  <a:cubicBezTo>
                    <a:pt x="-8171" y="93995"/>
                    <a:pt x="19870" y="50273"/>
                    <a:pt x="64760" y="22228"/>
                  </a:cubicBezTo>
                  <a:cubicBezTo>
                    <a:pt x="109650" y="-5813"/>
                    <a:pt x="154393" y="-7560"/>
                    <a:pt x="164695" y="18335"/>
                  </a:cubicBezTo>
                  <a:cubicBezTo>
                    <a:pt x="174996" y="44226"/>
                    <a:pt x="146955" y="87948"/>
                    <a:pt x="102065" y="115993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5A5E11EA-2B5B-8B1A-F19A-0894850A8A55}"/>
              </a:ext>
            </a:extLst>
          </p:cNvPr>
          <p:cNvGrpSpPr/>
          <p:nvPr/>
        </p:nvGrpSpPr>
        <p:grpSpPr>
          <a:xfrm>
            <a:off x="5745227" y="2543016"/>
            <a:ext cx="329610" cy="3067192"/>
            <a:chOff x="5818279" y="2802591"/>
            <a:chExt cx="301391" cy="280459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638EB3F-9C6E-D93D-7E53-64B189AF1A1C}"/>
                </a:ext>
              </a:extLst>
            </p:cNvPr>
            <p:cNvSpPr/>
            <p:nvPr/>
          </p:nvSpPr>
          <p:spPr>
            <a:xfrm>
              <a:off x="5819502" y="2802595"/>
              <a:ext cx="299005" cy="2804594"/>
            </a:xfrm>
            <a:custGeom>
              <a:avLst/>
              <a:gdLst>
                <a:gd name="connsiteX0" fmla="*/ 299005 w 299005"/>
                <a:gd name="connsiteY0" fmla="*/ 2804594 h 2804594"/>
                <a:gd name="connsiteX1" fmla="*/ 0 w 299005"/>
                <a:gd name="connsiteY1" fmla="*/ 2804594 h 2804594"/>
                <a:gd name="connsiteX2" fmla="*/ 58765 w 299005"/>
                <a:gd name="connsiteY2" fmla="*/ 0 h 2804594"/>
                <a:gd name="connsiteX3" fmla="*/ 227087 w 299005"/>
                <a:gd name="connsiteY3" fmla="*/ 0 h 2804594"/>
                <a:gd name="connsiteX4" fmla="*/ 299005 w 299005"/>
                <a:gd name="connsiteY4" fmla="*/ 2804594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05" h="2804594">
                  <a:moveTo>
                    <a:pt x="299005" y="2804594"/>
                  </a:moveTo>
                  <a:lnTo>
                    <a:pt x="0" y="2804594"/>
                  </a:lnTo>
                  <a:cubicBezTo>
                    <a:pt x="61004" y="1983507"/>
                    <a:pt x="67022" y="1033555"/>
                    <a:pt x="58765" y="0"/>
                  </a:cubicBezTo>
                  <a:lnTo>
                    <a:pt x="227087" y="0"/>
                  </a:lnTo>
                  <a:cubicBezTo>
                    <a:pt x="212258" y="1010789"/>
                    <a:pt x="228489" y="1960741"/>
                    <a:pt x="299005" y="2804594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03235DB-BB0A-32BC-F43D-D6945E2E0B19}"/>
                </a:ext>
              </a:extLst>
            </p:cNvPr>
            <p:cNvSpPr/>
            <p:nvPr/>
          </p:nvSpPr>
          <p:spPr>
            <a:xfrm>
              <a:off x="5877150" y="2802591"/>
              <a:ext cx="82984" cy="2804594"/>
            </a:xfrm>
            <a:custGeom>
              <a:avLst/>
              <a:gdLst>
                <a:gd name="connsiteX0" fmla="*/ 82985 w 82984"/>
                <a:gd name="connsiteY0" fmla="*/ 0 h 2804594"/>
                <a:gd name="connsiteX1" fmla="*/ 66002 w 82984"/>
                <a:gd name="connsiteY1" fmla="*/ 2804595 h 2804594"/>
                <a:gd name="connsiteX2" fmla="*/ 0 w 82984"/>
                <a:gd name="connsiteY2" fmla="*/ 2804595 h 2804594"/>
                <a:gd name="connsiteX3" fmla="*/ 35260 w 82984"/>
                <a:gd name="connsiteY3" fmla="*/ 0 h 2804594"/>
                <a:gd name="connsiteX4" fmla="*/ 82985 w 82984"/>
                <a:gd name="connsiteY4" fmla="*/ 0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84" h="2804594">
                  <a:moveTo>
                    <a:pt x="82985" y="0"/>
                  </a:moveTo>
                  <a:lnTo>
                    <a:pt x="66002" y="2804595"/>
                  </a:lnTo>
                  <a:lnTo>
                    <a:pt x="0" y="2804595"/>
                  </a:lnTo>
                  <a:cubicBezTo>
                    <a:pt x="62965" y="2120093"/>
                    <a:pt x="41975" y="440894"/>
                    <a:pt x="35260" y="0"/>
                  </a:cubicBezTo>
                  <a:lnTo>
                    <a:pt x="82985" y="0"/>
                  </a:ln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">
              <a:extLst>
                <a:ext uri="{FF2B5EF4-FFF2-40B4-BE49-F238E27FC236}">
                  <a16:creationId xmlns:a16="http://schemas.microsoft.com/office/drawing/2014/main" id="{342BF077-8C0D-CDA1-0792-0618F9D7A938}"/>
                </a:ext>
              </a:extLst>
            </p:cNvPr>
            <p:cNvGrpSpPr/>
            <p:nvPr/>
          </p:nvGrpSpPr>
          <p:grpSpPr>
            <a:xfrm>
              <a:off x="5818279" y="2802633"/>
              <a:ext cx="301391" cy="2238677"/>
              <a:chOff x="5818279" y="2802633"/>
              <a:chExt cx="301391" cy="2238677"/>
            </a:xfrm>
            <a:solidFill>
              <a:srgbClr val="42669A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6FBFC151-6E83-148D-58F8-AB132ED59D4A}"/>
                  </a:ext>
                </a:extLst>
              </p:cNvPr>
              <p:cNvSpPr/>
              <p:nvPr/>
            </p:nvSpPr>
            <p:spPr>
              <a:xfrm>
                <a:off x="5818279" y="4949728"/>
                <a:ext cx="301391" cy="91581"/>
              </a:xfrm>
              <a:custGeom>
                <a:avLst/>
                <a:gdLst>
                  <a:gd name="connsiteX0" fmla="*/ 254087 w 301391"/>
                  <a:gd name="connsiteY0" fmla="*/ 0 h 91581"/>
                  <a:gd name="connsiteX1" fmla="*/ 47305 w 301391"/>
                  <a:gd name="connsiteY1" fmla="*/ 0 h 91581"/>
                  <a:gd name="connsiteX2" fmla="*/ 47305 w 301391"/>
                  <a:gd name="connsiteY2" fmla="*/ 91581 h 91581"/>
                  <a:gd name="connsiteX3" fmla="*/ 254087 w 301391"/>
                  <a:gd name="connsiteY3" fmla="*/ 91581 h 91581"/>
                  <a:gd name="connsiteX4" fmla="*/ 254087 w 301391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391" h="91581">
                    <a:moveTo>
                      <a:pt x="254087" y="0"/>
                    </a:moveTo>
                    <a:lnTo>
                      <a:pt x="47305" y="0"/>
                    </a:lnTo>
                    <a:cubicBezTo>
                      <a:pt x="-15718" y="0"/>
                      <a:pt x="-15819" y="91581"/>
                      <a:pt x="47305" y="91581"/>
                    </a:cubicBezTo>
                    <a:lnTo>
                      <a:pt x="254087" y="91581"/>
                    </a:lnTo>
                    <a:cubicBezTo>
                      <a:pt x="317107" y="91581"/>
                      <a:pt x="317212" y="0"/>
                      <a:pt x="2540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3462079-D5CC-0338-ECFC-31CC95B4A705}"/>
                  </a:ext>
                </a:extLst>
              </p:cNvPr>
              <p:cNvSpPr/>
              <p:nvPr/>
            </p:nvSpPr>
            <p:spPr>
              <a:xfrm>
                <a:off x="5840838" y="4398984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157BC1B-46B2-FEBE-108A-91C7BBD73096}"/>
                  </a:ext>
                </a:extLst>
              </p:cNvPr>
              <p:cNvSpPr/>
              <p:nvPr/>
            </p:nvSpPr>
            <p:spPr>
              <a:xfrm>
                <a:off x="5840838" y="3866866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EB6C383-BFCB-7A05-48B9-7E65CD41FA32}"/>
                  </a:ext>
                </a:extLst>
              </p:cNvPr>
              <p:cNvSpPr/>
              <p:nvPr/>
            </p:nvSpPr>
            <p:spPr>
              <a:xfrm>
                <a:off x="5853211" y="3334751"/>
                <a:ext cx="213852" cy="91581"/>
              </a:xfrm>
              <a:custGeom>
                <a:avLst/>
                <a:gdLst>
                  <a:gd name="connsiteX0" fmla="*/ 180287 w 213852"/>
                  <a:gd name="connsiteY0" fmla="*/ 0 h 91581"/>
                  <a:gd name="connsiteX1" fmla="*/ 33565 w 213852"/>
                  <a:gd name="connsiteY1" fmla="*/ 0 h 91581"/>
                  <a:gd name="connsiteX2" fmla="*/ 33565 w 213852"/>
                  <a:gd name="connsiteY2" fmla="*/ 91581 h 91581"/>
                  <a:gd name="connsiteX3" fmla="*/ 180287 w 213852"/>
                  <a:gd name="connsiteY3" fmla="*/ 91581 h 91581"/>
                  <a:gd name="connsiteX4" fmla="*/ 180287 w 213852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52" h="91581">
                    <a:moveTo>
                      <a:pt x="180287" y="0"/>
                    </a:moveTo>
                    <a:lnTo>
                      <a:pt x="33565" y="0"/>
                    </a:lnTo>
                    <a:cubicBezTo>
                      <a:pt x="-11153" y="0"/>
                      <a:pt x="-11224" y="91581"/>
                      <a:pt x="33565" y="91581"/>
                    </a:cubicBezTo>
                    <a:lnTo>
                      <a:pt x="180287" y="91581"/>
                    </a:lnTo>
                    <a:cubicBezTo>
                      <a:pt x="225005" y="91581"/>
                      <a:pt x="225077" y="0"/>
                      <a:pt x="1802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3D46608D-4488-694F-D010-C47CDE9F487A}"/>
                  </a:ext>
                </a:extLst>
              </p:cNvPr>
              <p:cNvSpPr/>
              <p:nvPr/>
            </p:nvSpPr>
            <p:spPr>
              <a:xfrm>
                <a:off x="5840838" y="2802633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图形 2">
            <a:extLst>
              <a:ext uri="{FF2B5EF4-FFF2-40B4-BE49-F238E27FC236}">
                <a16:creationId xmlns:a16="http://schemas.microsoft.com/office/drawing/2014/main" id="{28F4EF65-FC21-C491-5EAA-C62DC641CE33}"/>
              </a:ext>
            </a:extLst>
          </p:cNvPr>
          <p:cNvGrpSpPr/>
          <p:nvPr/>
        </p:nvGrpSpPr>
        <p:grpSpPr>
          <a:xfrm>
            <a:off x="4191368" y="5483465"/>
            <a:ext cx="3471969" cy="650635"/>
            <a:chOff x="4397452" y="5491296"/>
            <a:chExt cx="3174720" cy="594932"/>
          </a:xfrm>
        </p:grpSpPr>
        <p:grpSp>
          <p:nvGrpSpPr>
            <p:cNvPr id="24" name="图形 2">
              <a:extLst>
                <a:ext uri="{FF2B5EF4-FFF2-40B4-BE49-F238E27FC236}">
                  <a16:creationId xmlns:a16="http://schemas.microsoft.com/office/drawing/2014/main" id="{72B85B6D-AA99-E17E-8796-8FFC96EF01DE}"/>
                </a:ext>
              </a:extLst>
            </p:cNvPr>
            <p:cNvGrpSpPr/>
            <p:nvPr/>
          </p:nvGrpSpPr>
          <p:grpSpPr>
            <a:xfrm>
              <a:off x="4397464" y="5491296"/>
              <a:ext cx="3174707" cy="594928"/>
              <a:chOff x="4397464" y="5491296"/>
              <a:chExt cx="3174707" cy="594928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7EE940E6-F598-F6FA-B350-B3D3DCF08858}"/>
                  </a:ext>
                </a:extLst>
              </p:cNvPr>
              <p:cNvSpPr/>
              <p:nvPr/>
            </p:nvSpPr>
            <p:spPr>
              <a:xfrm>
                <a:off x="5434954" y="5491296"/>
                <a:ext cx="1099875" cy="231786"/>
              </a:xfrm>
              <a:custGeom>
                <a:avLst/>
                <a:gdLst>
                  <a:gd name="connsiteX0" fmla="*/ 1099875 w 1099875"/>
                  <a:gd name="connsiteY0" fmla="*/ 231786 h 231786"/>
                  <a:gd name="connsiteX1" fmla="*/ 0 w 1099875"/>
                  <a:gd name="connsiteY1" fmla="*/ 231786 h 231786"/>
                  <a:gd name="connsiteX2" fmla="*/ 6581 w 1099875"/>
                  <a:gd name="connsiteY2" fmla="*/ 218078 h 231786"/>
                  <a:gd name="connsiteX3" fmla="*/ 508198 w 1099875"/>
                  <a:gd name="connsiteY3" fmla="*/ 697 h 231786"/>
                  <a:gd name="connsiteX4" fmla="*/ 509844 w 1099875"/>
                  <a:gd name="connsiteY4" fmla="*/ 558 h 231786"/>
                  <a:gd name="connsiteX5" fmla="*/ 549938 w 1099875"/>
                  <a:gd name="connsiteY5" fmla="*/ 0 h 231786"/>
                  <a:gd name="connsiteX6" fmla="*/ 1093290 w 1099875"/>
                  <a:gd name="connsiteY6" fmla="*/ 218078 h 231786"/>
                  <a:gd name="connsiteX7" fmla="*/ 1099875 w 1099875"/>
                  <a:gd name="connsiteY7" fmla="*/ 231786 h 23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9875" h="231786">
                    <a:moveTo>
                      <a:pt x="1099875" y="231786"/>
                    </a:moveTo>
                    <a:lnTo>
                      <a:pt x="0" y="231786"/>
                    </a:lnTo>
                    <a:cubicBezTo>
                      <a:pt x="0" y="231786"/>
                      <a:pt x="1944" y="226750"/>
                      <a:pt x="6581" y="218078"/>
                    </a:cubicBezTo>
                    <a:cubicBezTo>
                      <a:pt x="32761" y="170240"/>
                      <a:pt x="146160" y="12028"/>
                      <a:pt x="508198" y="697"/>
                    </a:cubicBezTo>
                    <a:cubicBezTo>
                      <a:pt x="509248" y="558"/>
                      <a:pt x="509844" y="558"/>
                      <a:pt x="509844" y="558"/>
                    </a:cubicBezTo>
                    <a:cubicBezTo>
                      <a:pt x="522858" y="138"/>
                      <a:pt x="536171" y="0"/>
                      <a:pt x="549938" y="0"/>
                    </a:cubicBezTo>
                    <a:cubicBezTo>
                      <a:pt x="945039" y="0"/>
                      <a:pt x="1066064" y="168422"/>
                      <a:pt x="1093290" y="218078"/>
                    </a:cubicBezTo>
                    <a:cubicBezTo>
                      <a:pt x="1097931" y="226750"/>
                      <a:pt x="1099875" y="231786"/>
                      <a:pt x="1099875" y="231786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4E8ABF7-B6FD-1B9B-2ABD-F6E3C5858332}"/>
                  </a:ext>
                </a:extLst>
              </p:cNvPr>
              <p:cNvSpPr/>
              <p:nvPr/>
            </p:nvSpPr>
            <p:spPr>
              <a:xfrm>
                <a:off x="5151454" y="5635663"/>
                <a:ext cx="1666720" cy="265076"/>
              </a:xfrm>
              <a:custGeom>
                <a:avLst/>
                <a:gdLst>
                  <a:gd name="connsiteX0" fmla="*/ 1666721 w 1666720"/>
                  <a:gd name="connsiteY0" fmla="*/ 265077 h 265076"/>
                  <a:gd name="connsiteX1" fmla="*/ 0 w 1666720"/>
                  <a:gd name="connsiteY1" fmla="*/ 265077 h 265076"/>
                  <a:gd name="connsiteX2" fmla="*/ 20645 w 1666720"/>
                  <a:gd name="connsiteY2" fmla="*/ 235982 h 265076"/>
                  <a:gd name="connsiteX3" fmla="*/ 29322 w 1666720"/>
                  <a:gd name="connsiteY3" fmla="*/ 225911 h 265076"/>
                  <a:gd name="connsiteX4" fmla="*/ 290077 w 1666720"/>
                  <a:gd name="connsiteY4" fmla="*/ 73716 h 265076"/>
                  <a:gd name="connsiteX5" fmla="*/ 451796 w 1666720"/>
                  <a:gd name="connsiteY5" fmla="*/ 32173 h 265076"/>
                  <a:gd name="connsiteX6" fmla="*/ 833434 w 1666720"/>
                  <a:gd name="connsiteY6" fmla="*/ 0 h 265076"/>
                  <a:gd name="connsiteX7" fmla="*/ 1171983 w 1666720"/>
                  <a:gd name="connsiteY7" fmla="*/ 24618 h 265076"/>
                  <a:gd name="connsiteX8" fmla="*/ 1172583 w 1666720"/>
                  <a:gd name="connsiteY8" fmla="*/ 24757 h 265076"/>
                  <a:gd name="connsiteX9" fmla="*/ 1376791 w 1666720"/>
                  <a:gd name="connsiteY9" fmla="*/ 73716 h 265076"/>
                  <a:gd name="connsiteX10" fmla="*/ 1637399 w 1666720"/>
                  <a:gd name="connsiteY10" fmla="*/ 225911 h 265076"/>
                  <a:gd name="connsiteX11" fmla="*/ 1666721 w 1666720"/>
                  <a:gd name="connsiteY11" fmla="*/ 265077 h 26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6720" h="265076">
                    <a:moveTo>
                      <a:pt x="1666721" y="265077"/>
                    </a:moveTo>
                    <a:lnTo>
                      <a:pt x="0" y="265077"/>
                    </a:lnTo>
                    <a:cubicBezTo>
                      <a:pt x="0" y="265077"/>
                      <a:pt x="5535" y="253885"/>
                      <a:pt x="20645" y="235982"/>
                    </a:cubicBezTo>
                    <a:cubicBezTo>
                      <a:pt x="23190" y="232903"/>
                      <a:pt x="26033" y="229409"/>
                      <a:pt x="29322" y="225911"/>
                    </a:cubicBezTo>
                    <a:cubicBezTo>
                      <a:pt x="65976" y="186043"/>
                      <a:pt x="142720" y="122957"/>
                      <a:pt x="290077" y="73716"/>
                    </a:cubicBezTo>
                    <a:cubicBezTo>
                      <a:pt x="336756" y="58190"/>
                      <a:pt x="390310" y="43920"/>
                      <a:pt x="451796" y="32173"/>
                    </a:cubicBezTo>
                    <a:cubicBezTo>
                      <a:pt x="555019" y="12590"/>
                      <a:pt x="680689" y="0"/>
                      <a:pt x="833434" y="0"/>
                    </a:cubicBezTo>
                    <a:cubicBezTo>
                      <a:pt x="965533" y="0"/>
                      <a:pt x="1077437" y="9369"/>
                      <a:pt x="1171983" y="24618"/>
                    </a:cubicBezTo>
                    <a:cubicBezTo>
                      <a:pt x="1171983" y="24618"/>
                      <a:pt x="1172134" y="24618"/>
                      <a:pt x="1172583" y="24757"/>
                    </a:cubicBezTo>
                    <a:cubicBezTo>
                      <a:pt x="1252317" y="37629"/>
                      <a:pt x="1319789" y="54692"/>
                      <a:pt x="1376791" y="73716"/>
                    </a:cubicBezTo>
                    <a:cubicBezTo>
                      <a:pt x="1524000" y="122957"/>
                      <a:pt x="1600744" y="186043"/>
                      <a:pt x="1637399" y="225911"/>
                    </a:cubicBezTo>
                    <a:cubicBezTo>
                      <a:pt x="1659094" y="249546"/>
                      <a:pt x="1666721" y="265077"/>
                      <a:pt x="1666721" y="265077"/>
                    </a:cubicBezTo>
                    <a:close/>
                  </a:path>
                </a:pathLst>
              </a:custGeom>
              <a:solidFill>
                <a:srgbClr val="7D97D3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70324B5E-2BD4-A4D2-3CE1-2A67C78FF5D2}"/>
                  </a:ext>
                </a:extLst>
              </p:cNvPr>
              <p:cNvSpPr/>
              <p:nvPr/>
            </p:nvSpPr>
            <p:spPr>
              <a:xfrm>
                <a:off x="4397464" y="5821144"/>
                <a:ext cx="3174707" cy="265080"/>
              </a:xfrm>
              <a:custGeom>
                <a:avLst/>
                <a:gdLst>
                  <a:gd name="connsiteX0" fmla="*/ 3174708 w 3174707"/>
                  <a:gd name="connsiteY0" fmla="*/ 265081 h 265080"/>
                  <a:gd name="connsiteX1" fmla="*/ 0 w 3174707"/>
                  <a:gd name="connsiteY1" fmla="*/ 265081 h 265080"/>
                  <a:gd name="connsiteX2" fmla="*/ 783320 w 3174707"/>
                  <a:gd name="connsiteY2" fmla="*/ 40426 h 265080"/>
                  <a:gd name="connsiteX3" fmla="*/ 932323 w 3174707"/>
                  <a:gd name="connsiteY3" fmla="*/ 25458 h 265080"/>
                  <a:gd name="connsiteX4" fmla="*/ 941150 w 3174707"/>
                  <a:gd name="connsiteY4" fmla="*/ 24618 h 265080"/>
                  <a:gd name="connsiteX5" fmla="*/ 946387 w 3174707"/>
                  <a:gd name="connsiteY5" fmla="*/ 24198 h 265080"/>
                  <a:gd name="connsiteX6" fmla="*/ 951326 w 3174707"/>
                  <a:gd name="connsiteY6" fmla="*/ 23778 h 265080"/>
                  <a:gd name="connsiteX7" fmla="*/ 1587436 w 3174707"/>
                  <a:gd name="connsiteY7" fmla="*/ 0 h 265080"/>
                  <a:gd name="connsiteX8" fmla="*/ 2188836 w 3174707"/>
                  <a:gd name="connsiteY8" fmla="*/ 21124 h 265080"/>
                  <a:gd name="connsiteX9" fmla="*/ 2391397 w 3174707"/>
                  <a:gd name="connsiteY9" fmla="*/ 40430 h 265080"/>
                  <a:gd name="connsiteX10" fmla="*/ 3174708 w 3174707"/>
                  <a:gd name="connsiteY10" fmla="*/ 265081 h 26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4707" h="265080">
                    <a:moveTo>
                      <a:pt x="3174708" y="265081"/>
                    </a:moveTo>
                    <a:lnTo>
                      <a:pt x="0" y="265081"/>
                    </a:lnTo>
                    <a:cubicBezTo>
                      <a:pt x="0" y="265081"/>
                      <a:pt x="141523" y="114705"/>
                      <a:pt x="783320" y="40426"/>
                    </a:cubicBezTo>
                    <a:cubicBezTo>
                      <a:pt x="830292" y="34970"/>
                      <a:pt x="879810" y="29935"/>
                      <a:pt x="932323" y="25458"/>
                    </a:cubicBezTo>
                    <a:cubicBezTo>
                      <a:pt x="935615" y="25177"/>
                      <a:pt x="938605" y="24899"/>
                      <a:pt x="941150" y="24618"/>
                    </a:cubicBezTo>
                    <a:cubicBezTo>
                      <a:pt x="942947" y="24480"/>
                      <a:pt x="944590" y="24341"/>
                      <a:pt x="946387" y="24198"/>
                    </a:cubicBezTo>
                    <a:cubicBezTo>
                      <a:pt x="949679" y="23917"/>
                      <a:pt x="951326" y="23778"/>
                      <a:pt x="951326" y="23778"/>
                    </a:cubicBezTo>
                    <a:cubicBezTo>
                      <a:pt x="1129650" y="9092"/>
                      <a:pt x="1339994" y="0"/>
                      <a:pt x="1587436" y="0"/>
                    </a:cubicBezTo>
                    <a:cubicBezTo>
                      <a:pt x="1819020" y="0"/>
                      <a:pt x="2018142" y="7975"/>
                      <a:pt x="2188836" y="21124"/>
                    </a:cubicBezTo>
                    <a:cubicBezTo>
                      <a:pt x="2261393" y="26718"/>
                      <a:pt x="2328717" y="33156"/>
                      <a:pt x="2391397" y="40430"/>
                    </a:cubicBezTo>
                    <a:cubicBezTo>
                      <a:pt x="3033185" y="114705"/>
                      <a:pt x="3174708" y="265081"/>
                      <a:pt x="3174708" y="265081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4875467-8365-8423-E596-B9772C6F920A}"/>
                </a:ext>
              </a:extLst>
            </p:cNvPr>
            <p:cNvSpPr/>
            <p:nvPr/>
          </p:nvSpPr>
          <p:spPr>
            <a:xfrm>
              <a:off x="5984892" y="5491296"/>
              <a:ext cx="1587280" cy="594928"/>
            </a:xfrm>
            <a:custGeom>
              <a:avLst/>
              <a:gdLst>
                <a:gd name="connsiteX0" fmla="*/ 1587281 w 1587280"/>
                <a:gd name="connsiteY0" fmla="*/ 594928 h 594928"/>
                <a:gd name="connsiteX1" fmla="*/ 1175427 w 1587280"/>
                <a:gd name="connsiteY1" fmla="*/ 594928 h 594928"/>
                <a:gd name="connsiteX2" fmla="*/ 820869 w 1587280"/>
                <a:gd name="connsiteY2" fmla="*/ 409439 h 594928"/>
                <a:gd name="connsiteX3" fmla="*/ 601400 w 1587280"/>
                <a:gd name="connsiteY3" fmla="*/ 350967 h 594928"/>
                <a:gd name="connsiteX4" fmla="*/ 480224 w 1587280"/>
                <a:gd name="connsiteY4" fmla="*/ 231786 h 594928"/>
                <a:gd name="connsiteX5" fmla="*/ 339150 w 1587280"/>
                <a:gd name="connsiteY5" fmla="*/ 169119 h 594928"/>
                <a:gd name="connsiteX6" fmla="*/ 338549 w 1587280"/>
                <a:gd name="connsiteY6" fmla="*/ 168980 h 594928"/>
                <a:gd name="connsiteX7" fmla="*/ 0 w 1587280"/>
                <a:gd name="connsiteY7" fmla="*/ 0 h 594928"/>
                <a:gd name="connsiteX8" fmla="*/ 543353 w 1587280"/>
                <a:gd name="connsiteY8" fmla="*/ 218078 h 594928"/>
                <a:gd name="connsiteX9" fmla="*/ 803961 w 1587280"/>
                <a:gd name="connsiteY9" fmla="*/ 370273 h 594928"/>
                <a:gd name="connsiteX10" fmla="*/ 1587281 w 1587280"/>
                <a:gd name="connsiteY10" fmla="*/ 594928 h 5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7280" h="594928">
                  <a:moveTo>
                    <a:pt x="1587281" y="594928"/>
                  </a:moveTo>
                  <a:lnTo>
                    <a:pt x="1175427" y="594928"/>
                  </a:lnTo>
                  <a:cubicBezTo>
                    <a:pt x="1091052" y="511419"/>
                    <a:pt x="944741" y="449869"/>
                    <a:pt x="820869" y="409439"/>
                  </a:cubicBezTo>
                  <a:cubicBezTo>
                    <a:pt x="700440" y="370130"/>
                    <a:pt x="601400" y="350967"/>
                    <a:pt x="601400" y="350967"/>
                  </a:cubicBezTo>
                  <a:cubicBezTo>
                    <a:pt x="572229" y="299211"/>
                    <a:pt x="525853" y="260180"/>
                    <a:pt x="480224" y="231786"/>
                  </a:cubicBezTo>
                  <a:cubicBezTo>
                    <a:pt x="412303" y="189542"/>
                    <a:pt x="345730" y="170938"/>
                    <a:pt x="339150" y="169119"/>
                  </a:cubicBezTo>
                  <a:cubicBezTo>
                    <a:pt x="338700" y="168980"/>
                    <a:pt x="338549" y="168980"/>
                    <a:pt x="338549" y="168980"/>
                  </a:cubicBezTo>
                  <a:cubicBezTo>
                    <a:pt x="249983" y="44625"/>
                    <a:pt x="0" y="0"/>
                    <a:pt x="0" y="0"/>
                  </a:cubicBezTo>
                  <a:cubicBezTo>
                    <a:pt x="395101" y="0"/>
                    <a:pt x="516126" y="168422"/>
                    <a:pt x="543353" y="218078"/>
                  </a:cubicBezTo>
                  <a:cubicBezTo>
                    <a:pt x="690562" y="267319"/>
                    <a:pt x="767307" y="330406"/>
                    <a:pt x="803961" y="370273"/>
                  </a:cubicBezTo>
                  <a:cubicBezTo>
                    <a:pt x="1445757" y="444552"/>
                    <a:pt x="1587281" y="594928"/>
                    <a:pt x="1587281" y="594928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4EAECE6-F417-D115-1161-B41AA19A76EA}"/>
                </a:ext>
              </a:extLst>
            </p:cNvPr>
            <p:cNvSpPr/>
            <p:nvPr/>
          </p:nvSpPr>
          <p:spPr>
            <a:xfrm>
              <a:off x="4397452" y="5491994"/>
              <a:ext cx="1545700" cy="594235"/>
            </a:xfrm>
            <a:custGeom>
              <a:avLst/>
              <a:gdLst>
                <a:gd name="connsiteX0" fmla="*/ 1545700 w 1545700"/>
                <a:gd name="connsiteY0" fmla="*/ 0 h 594235"/>
                <a:gd name="connsiteX1" fmla="*/ 1205803 w 1545700"/>
                <a:gd name="connsiteY1" fmla="*/ 175839 h 594235"/>
                <a:gd name="connsiteX2" fmla="*/ 1205651 w 1545700"/>
                <a:gd name="connsiteY2" fmla="*/ 175977 h 594235"/>
                <a:gd name="connsiteX3" fmla="*/ 1075497 w 1545700"/>
                <a:gd name="connsiteY3" fmla="*/ 231093 h 594235"/>
                <a:gd name="connsiteX4" fmla="*/ 951326 w 1545700"/>
                <a:gd name="connsiteY4" fmla="*/ 352933 h 594235"/>
                <a:gd name="connsiteX5" fmla="*/ 946387 w 1545700"/>
                <a:gd name="connsiteY5" fmla="*/ 353353 h 594235"/>
                <a:gd name="connsiteX6" fmla="*/ 941150 w 1545700"/>
                <a:gd name="connsiteY6" fmla="*/ 353772 h 594235"/>
                <a:gd name="connsiteX7" fmla="*/ 932323 w 1545700"/>
                <a:gd name="connsiteY7" fmla="*/ 354613 h 594235"/>
                <a:gd name="connsiteX8" fmla="*/ 774639 w 1545700"/>
                <a:gd name="connsiteY8" fmla="*/ 379651 h 594235"/>
                <a:gd name="connsiteX9" fmla="*/ 340195 w 1545700"/>
                <a:gd name="connsiteY9" fmla="*/ 594235 h 594235"/>
                <a:gd name="connsiteX10" fmla="*/ 0 w 1545700"/>
                <a:gd name="connsiteY10" fmla="*/ 594235 h 594235"/>
                <a:gd name="connsiteX11" fmla="*/ 783320 w 1545700"/>
                <a:gd name="connsiteY11" fmla="*/ 369580 h 594235"/>
                <a:gd name="connsiteX12" fmla="*/ 1044075 w 1545700"/>
                <a:gd name="connsiteY12" fmla="*/ 217385 h 594235"/>
                <a:gd name="connsiteX13" fmla="*/ 1545700 w 1545700"/>
                <a:gd name="connsiteY13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5700" h="594235">
                  <a:moveTo>
                    <a:pt x="1545700" y="0"/>
                  </a:moveTo>
                  <a:cubicBezTo>
                    <a:pt x="1524459" y="1121"/>
                    <a:pt x="1295267" y="17764"/>
                    <a:pt x="1205803" y="175839"/>
                  </a:cubicBezTo>
                  <a:cubicBezTo>
                    <a:pt x="1205651" y="175839"/>
                    <a:pt x="1205651" y="175977"/>
                    <a:pt x="1205651" y="175977"/>
                  </a:cubicBezTo>
                  <a:cubicBezTo>
                    <a:pt x="1205651" y="175977"/>
                    <a:pt x="1141321" y="193322"/>
                    <a:pt x="1075497" y="231093"/>
                  </a:cubicBezTo>
                  <a:cubicBezTo>
                    <a:pt x="1025827" y="259629"/>
                    <a:pt x="975264" y="299774"/>
                    <a:pt x="951326" y="352933"/>
                  </a:cubicBezTo>
                  <a:cubicBezTo>
                    <a:pt x="951326" y="352933"/>
                    <a:pt x="949680" y="353071"/>
                    <a:pt x="946387" y="353353"/>
                  </a:cubicBezTo>
                  <a:cubicBezTo>
                    <a:pt x="944892" y="353491"/>
                    <a:pt x="943246" y="353630"/>
                    <a:pt x="941150" y="353772"/>
                  </a:cubicBezTo>
                  <a:cubicBezTo>
                    <a:pt x="938605" y="354054"/>
                    <a:pt x="935615" y="354331"/>
                    <a:pt x="932323" y="354613"/>
                  </a:cubicBezTo>
                  <a:cubicBezTo>
                    <a:pt x="903748" y="357548"/>
                    <a:pt x="845403" y="364683"/>
                    <a:pt x="774639" y="379651"/>
                  </a:cubicBezTo>
                  <a:cubicBezTo>
                    <a:pt x="633414" y="409724"/>
                    <a:pt x="442671" y="471274"/>
                    <a:pt x="340195" y="594235"/>
                  </a:cubicBezTo>
                  <a:lnTo>
                    <a:pt x="0" y="594235"/>
                  </a:lnTo>
                  <a:cubicBezTo>
                    <a:pt x="0" y="594235"/>
                    <a:pt x="141523" y="443859"/>
                    <a:pt x="783320" y="369580"/>
                  </a:cubicBezTo>
                  <a:cubicBezTo>
                    <a:pt x="819974" y="329713"/>
                    <a:pt x="896718" y="266626"/>
                    <a:pt x="1044075" y="217385"/>
                  </a:cubicBezTo>
                  <a:cubicBezTo>
                    <a:pt x="1070264" y="169539"/>
                    <a:pt x="1183662" y="11331"/>
                    <a:pt x="1545700" y="0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图形 2">
            <a:extLst>
              <a:ext uri="{FF2B5EF4-FFF2-40B4-BE49-F238E27FC236}">
                <a16:creationId xmlns:a16="http://schemas.microsoft.com/office/drawing/2014/main" id="{DD46BAA8-3CF3-5308-5644-EDD4084CA2AC}"/>
              </a:ext>
            </a:extLst>
          </p:cNvPr>
          <p:cNvGrpSpPr/>
          <p:nvPr/>
        </p:nvGrpSpPr>
        <p:grpSpPr>
          <a:xfrm>
            <a:off x="2231967" y="3123562"/>
            <a:ext cx="2385095" cy="1714365"/>
            <a:chOff x="3118223" y="3516651"/>
            <a:chExt cx="2180898" cy="156759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706CA22-CD73-C425-1D6B-8F1BC3ECD55C}"/>
                </a:ext>
              </a:extLst>
            </p:cNvPr>
            <p:cNvSpPr/>
            <p:nvPr/>
          </p:nvSpPr>
          <p:spPr>
            <a:xfrm>
              <a:off x="3264893" y="3516675"/>
              <a:ext cx="1838056" cy="1000740"/>
            </a:xfrm>
            <a:custGeom>
              <a:avLst/>
              <a:gdLst>
                <a:gd name="connsiteX0" fmla="*/ 1825700 w 1838056"/>
                <a:gd name="connsiteY0" fmla="*/ 1000739 h 1000740"/>
                <a:gd name="connsiteX1" fmla="*/ 1816649 w 1838056"/>
                <a:gd name="connsiteY1" fmla="*/ 996799 h 1000740"/>
                <a:gd name="connsiteX2" fmla="*/ 918134 w 1838056"/>
                <a:gd name="connsiteY2" fmla="*/ 30510 h 1000740"/>
                <a:gd name="connsiteX3" fmla="*/ 21416 w 1838056"/>
                <a:gd name="connsiteY3" fmla="*/ 996787 h 1000740"/>
                <a:gd name="connsiteX4" fmla="*/ 3949 w 1838056"/>
                <a:gd name="connsiteY4" fmla="*/ 997442 h 1000740"/>
                <a:gd name="connsiteX5" fmla="*/ 3303 w 1838056"/>
                <a:gd name="connsiteY5" fmla="*/ 979984 h 1000740"/>
                <a:gd name="connsiteX6" fmla="*/ 909071 w 1838056"/>
                <a:gd name="connsiteY6" fmla="*/ 3952 h 1000740"/>
                <a:gd name="connsiteX7" fmla="*/ 918121 w 1838056"/>
                <a:gd name="connsiteY7" fmla="*/ 0 h 1000740"/>
                <a:gd name="connsiteX8" fmla="*/ 918130 w 1838056"/>
                <a:gd name="connsiteY8" fmla="*/ 0 h 1000740"/>
                <a:gd name="connsiteX9" fmla="*/ 927180 w 1838056"/>
                <a:gd name="connsiteY9" fmla="*/ 3939 h 1000740"/>
                <a:gd name="connsiteX10" fmla="*/ 1834750 w 1838056"/>
                <a:gd name="connsiteY10" fmla="*/ 979972 h 1000740"/>
                <a:gd name="connsiteX11" fmla="*/ 1834112 w 1838056"/>
                <a:gd name="connsiteY11" fmla="*/ 997425 h 1000740"/>
                <a:gd name="connsiteX12" fmla="*/ 1825700 w 1838056"/>
                <a:gd name="connsiteY12" fmla="*/ 1000739 h 100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56" h="1000740">
                  <a:moveTo>
                    <a:pt x="1825700" y="1000739"/>
                  </a:moveTo>
                  <a:cubicBezTo>
                    <a:pt x="1822390" y="1000739"/>
                    <a:pt x="1819089" y="999412"/>
                    <a:pt x="1816649" y="996799"/>
                  </a:cubicBezTo>
                  <a:lnTo>
                    <a:pt x="918134" y="30510"/>
                  </a:lnTo>
                  <a:lnTo>
                    <a:pt x="21416" y="996787"/>
                  </a:lnTo>
                  <a:cubicBezTo>
                    <a:pt x="16767" y="1001797"/>
                    <a:pt x="8934" y="1002079"/>
                    <a:pt x="3949" y="997442"/>
                  </a:cubicBezTo>
                  <a:cubicBezTo>
                    <a:pt x="-1053" y="992806"/>
                    <a:pt x="-1342" y="984982"/>
                    <a:pt x="3303" y="979984"/>
                  </a:cubicBezTo>
                  <a:lnTo>
                    <a:pt x="909071" y="3952"/>
                  </a:lnTo>
                  <a:cubicBezTo>
                    <a:pt x="911410" y="1432"/>
                    <a:pt x="914686" y="0"/>
                    <a:pt x="918121" y="0"/>
                  </a:cubicBezTo>
                  <a:lnTo>
                    <a:pt x="918130" y="0"/>
                  </a:lnTo>
                  <a:cubicBezTo>
                    <a:pt x="921561" y="0"/>
                    <a:pt x="924841" y="1420"/>
                    <a:pt x="927180" y="3939"/>
                  </a:cubicBezTo>
                  <a:lnTo>
                    <a:pt x="1834750" y="979972"/>
                  </a:lnTo>
                  <a:cubicBezTo>
                    <a:pt x="1839399" y="984969"/>
                    <a:pt x="1839109" y="992793"/>
                    <a:pt x="1834112" y="997425"/>
                  </a:cubicBezTo>
                  <a:cubicBezTo>
                    <a:pt x="1831735" y="999655"/>
                    <a:pt x="1828715" y="1000739"/>
                    <a:pt x="1825700" y="1000739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A65772C-6999-E38B-2EAF-C096B64662B3}"/>
                </a:ext>
              </a:extLst>
            </p:cNvPr>
            <p:cNvSpPr/>
            <p:nvPr/>
          </p:nvSpPr>
          <p:spPr>
            <a:xfrm>
              <a:off x="4170663" y="3516651"/>
              <a:ext cx="380864" cy="1000775"/>
            </a:xfrm>
            <a:custGeom>
              <a:avLst/>
              <a:gdLst>
                <a:gd name="connsiteX0" fmla="*/ 368505 w 380864"/>
                <a:gd name="connsiteY0" fmla="*/ 1000775 h 1000775"/>
                <a:gd name="connsiteX1" fmla="*/ 356897 w 380864"/>
                <a:gd name="connsiteY1" fmla="*/ 992641 h 1000775"/>
                <a:gd name="connsiteX2" fmla="*/ 751 w 380864"/>
                <a:gd name="connsiteY2" fmla="*/ 16608 h 1000775"/>
                <a:gd name="connsiteX3" fmla="*/ 8126 w 380864"/>
                <a:gd name="connsiteY3" fmla="*/ 771 h 1000775"/>
                <a:gd name="connsiteX4" fmla="*/ 23967 w 380864"/>
                <a:gd name="connsiteY4" fmla="*/ 8142 h 1000775"/>
                <a:gd name="connsiteX5" fmla="*/ 380113 w 380864"/>
                <a:gd name="connsiteY5" fmla="*/ 984174 h 1000775"/>
                <a:gd name="connsiteX6" fmla="*/ 372738 w 380864"/>
                <a:gd name="connsiteY6" fmla="*/ 1000011 h 1000775"/>
                <a:gd name="connsiteX7" fmla="*/ 368505 w 380864"/>
                <a:gd name="connsiteY7" fmla="*/ 1000775 h 100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64" h="1000775">
                  <a:moveTo>
                    <a:pt x="368505" y="1000775"/>
                  </a:moveTo>
                  <a:cubicBezTo>
                    <a:pt x="363461" y="1000775"/>
                    <a:pt x="358724" y="997655"/>
                    <a:pt x="356897" y="992641"/>
                  </a:cubicBezTo>
                  <a:lnTo>
                    <a:pt x="751" y="16608"/>
                  </a:lnTo>
                  <a:cubicBezTo>
                    <a:pt x="-1588" y="10204"/>
                    <a:pt x="1717" y="3107"/>
                    <a:pt x="8126" y="771"/>
                  </a:cubicBezTo>
                  <a:cubicBezTo>
                    <a:pt x="14509" y="-1614"/>
                    <a:pt x="21628" y="1725"/>
                    <a:pt x="23967" y="8142"/>
                  </a:cubicBezTo>
                  <a:lnTo>
                    <a:pt x="380113" y="984174"/>
                  </a:lnTo>
                  <a:cubicBezTo>
                    <a:pt x="382452" y="990579"/>
                    <a:pt x="379147" y="997676"/>
                    <a:pt x="372738" y="1000011"/>
                  </a:cubicBezTo>
                  <a:cubicBezTo>
                    <a:pt x="371344" y="1000536"/>
                    <a:pt x="369912" y="1000775"/>
                    <a:pt x="368505" y="100077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2ECF4250-E243-A9C4-A256-A0F1BFE08FED}"/>
                </a:ext>
              </a:extLst>
            </p:cNvPr>
            <p:cNvGrpSpPr/>
            <p:nvPr/>
          </p:nvGrpSpPr>
          <p:grpSpPr>
            <a:xfrm>
              <a:off x="3118223" y="4394757"/>
              <a:ext cx="2180898" cy="689485"/>
              <a:chOff x="3118223" y="4394757"/>
              <a:chExt cx="2180898" cy="689485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81FD1AB2-8C9B-D764-8CD7-283CBC63C26D}"/>
                  </a:ext>
                </a:extLst>
              </p:cNvPr>
              <p:cNvSpPr/>
              <p:nvPr/>
            </p:nvSpPr>
            <p:spPr>
              <a:xfrm>
                <a:off x="3118223" y="4394757"/>
                <a:ext cx="2180898" cy="689485"/>
              </a:xfrm>
              <a:custGeom>
                <a:avLst/>
                <a:gdLst>
                  <a:gd name="connsiteX0" fmla="*/ 2180899 w 2180898"/>
                  <a:gd name="connsiteY0" fmla="*/ 73143 h 689485"/>
                  <a:gd name="connsiteX1" fmla="*/ 1090380 w 2180898"/>
                  <a:gd name="connsiteY1" fmla="*/ 689486 h 689485"/>
                  <a:gd name="connsiteX2" fmla="*/ 1057501 w 2180898"/>
                  <a:gd name="connsiteY2" fmla="*/ 689183 h 689485"/>
                  <a:gd name="connsiteX3" fmla="*/ 0 w 2180898"/>
                  <a:gd name="connsiteY3" fmla="*/ 73143 h 689485"/>
                  <a:gd name="connsiteX4" fmla="*/ 124246 w 2180898"/>
                  <a:gd name="connsiteY4" fmla="*/ 57781 h 689485"/>
                  <a:gd name="connsiteX5" fmla="*/ 498946 w 2180898"/>
                  <a:gd name="connsiteY5" fmla="*/ 22084 h 689485"/>
                  <a:gd name="connsiteX6" fmla="*/ 1903022 w 2180898"/>
                  <a:gd name="connsiteY6" fmla="*/ 40159 h 689485"/>
                  <a:gd name="connsiteX7" fmla="*/ 2180899 w 2180898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8" h="689485">
                    <a:moveTo>
                      <a:pt x="2180899" y="73143"/>
                    </a:moveTo>
                    <a:cubicBezTo>
                      <a:pt x="2180899" y="73143"/>
                      <a:pt x="2052037" y="689486"/>
                      <a:pt x="1090380" y="689486"/>
                    </a:cubicBezTo>
                    <a:cubicBezTo>
                      <a:pt x="1079327" y="689486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7"/>
                      <a:pt x="124246" y="57781"/>
                    </a:cubicBezTo>
                    <a:cubicBezTo>
                      <a:pt x="249194" y="43019"/>
                      <a:pt x="373998" y="31122"/>
                      <a:pt x="498946" y="22084"/>
                    </a:cubicBezTo>
                    <a:cubicBezTo>
                      <a:pt x="966692" y="-12105"/>
                      <a:pt x="1434578" y="-6986"/>
                      <a:pt x="1903022" y="40159"/>
                    </a:cubicBezTo>
                    <a:cubicBezTo>
                      <a:pt x="1995644" y="49491"/>
                      <a:pt x="2088272" y="60490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55FD52E-09BA-B44D-8230-BA9009C94B57}"/>
                  </a:ext>
                </a:extLst>
              </p:cNvPr>
              <p:cNvSpPr/>
              <p:nvPr/>
            </p:nvSpPr>
            <p:spPr>
              <a:xfrm>
                <a:off x="4208603" y="4434917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2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7" y="649326"/>
                      <a:pt x="0" y="649326"/>
                    </a:cubicBezTo>
                    <a:cubicBezTo>
                      <a:pt x="0" y="649326"/>
                      <a:pt x="597591" y="530485"/>
                      <a:pt x="812642" y="0"/>
                    </a:cubicBezTo>
                    <a:cubicBezTo>
                      <a:pt x="905264" y="9331"/>
                      <a:pt x="997892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BCCEC83-CA3B-47BA-D85B-9C3999992042}"/>
                  </a:ext>
                </a:extLst>
              </p:cNvPr>
              <p:cNvSpPr/>
              <p:nvPr/>
            </p:nvSpPr>
            <p:spPr>
              <a:xfrm>
                <a:off x="3242465" y="4416837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2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700 w 966133"/>
                  <a:gd name="connsiteY3" fmla="*/ 0 h 667401"/>
                  <a:gd name="connsiteX4" fmla="*/ 966134 w 966133"/>
                  <a:gd name="connsiteY4" fmla="*/ 667402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2"/>
                    </a:moveTo>
                    <a:cubicBezTo>
                      <a:pt x="955080" y="667402"/>
                      <a:pt x="944166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8" y="20935"/>
                      <a:pt x="249752" y="9038"/>
                      <a:pt x="374700" y="0"/>
                    </a:cubicBezTo>
                    <a:cubicBezTo>
                      <a:pt x="515602" y="535911"/>
                      <a:pt x="966134" y="667402"/>
                      <a:pt x="966134" y="66740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图形 2">
            <a:extLst>
              <a:ext uri="{FF2B5EF4-FFF2-40B4-BE49-F238E27FC236}">
                <a16:creationId xmlns:a16="http://schemas.microsoft.com/office/drawing/2014/main" id="{7B39379F-70F6-6C6D-64B1-ED32B9CC3615}"/>
              </a:ext>
            </a:extLst>
          </p:cNvPr>
          <p:cNvGrpSpPr/>
          <p:nvPr/>
        </p:nvGrpSpPr>
        <p:grpSpPr>
          <a:xfrm>
            <a:off x="8136713" y="3123562"/>
            <a:ext cx="2385097" cy="1714334"/>
            <a:chOff x="6890202" y="3216809"/>
            <a:chExt cx="2180899" cy="156756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DD5BF0E-E636-859D-1B98-8ADF16875A19}"/>
                </a:ext>
              </a:extLst>
            </p:cNvPr>
            <p:cNvSpPr/>
            <p:nvPr/>
          </p:nvSpPr>
          <p:spPr>
            <a:xfrm>
              <a:off x="7036876" y="3216809"/>
              <a:ext cx="1838048" cy="1000745"/>
            </a:xfrm>
            <a:custGeom>
              <a:avLst/>
              <a:gdLst>
                <a:gd name="connsiteX0" fmla="*/ 1825692 w 1838048"/>
                <a:gd name="connsiteY0" fmla="*/ 1000735 h 1000745"/>
                <a:gd name="connsiteX1" fmla="*/ 1816650 w 1838048"/>
                <a:gd name="connsiteY1" fmla="*/ 996796 h 1000745"/>
                <a:gd name="connsiteX2" fmla="*/ 918147 w 1838048"/>
                <a:gd name="connsiteY2" fmla="*/ 30510 h 1000745"/>
                <a:gd name="connsiteX3" fmla="*/ 21416 w 1838048"/>
                <a:gd name="connsiteY3" fmla="*/ 996783 h 1000745"/>
                <a:gd name="connsiteX4" fmla="*/ 3959 w 1838048"/>
                <a:gd name="connsiteY4" fmla="*/ 997438 h 1000745"/>
                <a:gd name="connsiteX5" fmla="*/ 3303 w 1838048"/>
                <a:gd name="connsiteY5" fmla="*/ 979984 h 1000745"/>
                <a:gd name="connsiteX6" fmla="*/ 909080 w 1838048"/>
                <a:gd name="connsiteY6" fmla="*/ 3952 h 1000745"/>
                <a:gd name="connsiteX7" fmla="*/ 918139 w 1838048"/>
                <a:gd name="connsiteY7" fmla="*/ 0 h 1000745"/>
                <a:gd name="connsiteX8" fmla="*/ 918139 w 1838048"/>
                <a:gd name="connsiteY8" fmla="*/ 0 h 1000745"/>
                <a:gd name="connsiteX9" fmla="*/ 927181 w 1838048"/>
                <a:gd name="connsiteY9" fmla="*/ 3948 h 1000745"/>
                <a:gd name="connsiteX10" fmla="*/ 1834739 w 1838048"/>
                <a:gd name="connsiteY10" fmla="*/ 979972 h 1000745"/>
                <a:gd name="connsiteX11" fmla="*/ 1834108 w 1838048"/>
                <a:gd name="connsiteY11" fmla="*/ 997430 h 1000745"/>
                <a:gd name="connsiteX12" fmla="*/ 1825692 w 1838048"/>
                <a:gd name="connsiteY12" fmla="*/ 1000735 h 100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48" h="1000745">
                  <a:moveTo>
                    <a:pt x="1825692" y="1000735"/>
                  </a:moveTo>
                  <a:cubicBezTo>
                    <a:pt x="1822383" y="1000735"/>
                    <a:pt x="1819073" y="999407"/>
                    <a:pt x="1816650" y="996796"/>
                  </a:cubicBezTo>
                  <a:lnTo>
                    <a:pt x="918147" y="30510"/>
                  </a:lnTo>
                  <a:lnTo>
                    <a:pt x="21416" y="996783"/>
                  </a:lnTo>
                  <a:cubicBezTo>
                    <a:pt x="16755" y="1001806"/>
                    <a:pt x="8944" y="1002087"/>
                    <a:pt x="3959" y="997438"/>
                  </a:cubicBezTo>
                  <a:cubicBezTo>
                    <a:pt x="-1052" y="992801"/>
                    <a:pt x="-1346" y="984978"/>
                    <a:pt x="3303" y="979984"/>
                  </a:cubicBezTo>
                  <a:lnTo>
                    <a:pt x="909080" y="3952"/>
                  </a:lnTo>
                  <a:cubicBezTo>
                    <a:pt x="911411" y="1436"/>
                    <a:pt x="914695" y="8"/>
                    <a:pt x="918139" y="0"/>
                  </a:cubicBezTo>
                  <a:lnTo>
                    <a:pt x="918139" y="0"/>
                  </a:lnTo>
                  <a:cubicBezTo>
                    <a:pt x="921570" y="0"/>
                    <a:pt x="924850" y="1432"/>
                    <a:pt x="927181" y="3948"/>
                  </a:cubicBezTo>
                  <a:lnTo>
                    <a:pt x="1834739" y="979972"/>
                  </a:lnTo>
                  <a:cubicBezTo>
                    <a:pt x="1839387" y="984969"/>
                    <a:pt x="1839105" y="992793"/>
                    <a:pt x="1834108" y="997430"/>
                  </a:cubicBezTo>
                  <a:cubicBezTo>
                    <a:pt x="1831718" y="999647"/>
                    <a:pt x="1828708" y="1000735"/>
                    <a:pt x="1825692" y="100073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9F3D66B-195D-3CC3-0AC8-63223DC5C683}"/>
                </a:ext>
              </a:extLst>
            </p:cNvPr>
            <p:cNvSpPr/>
            <p:nvPr/>
          </p:nvSpPr>
          <p:spPr>
            <a:xfrm>
              <a:off x="7942652" y="3216811"/>
              <a:ext cx="380850" cy="1000744"/>
            </a:xfrm>
            <a:custGeom>
              <a:avLst/>
              <a:gdLst>
                <a:gd name="connsiteX0" fmla="*/ 368496 w 380850"/>
                <a:gd name="connsiteY0" fmla="*/ 1000745 h 1000744"/>
                <a:gd name="connsiteX1" fmla="*/ 356892 w 380850"/>
                <a:gd name="connsiteY1" fmla="*/ 992614 h 1000744"/>
                <a:gd name="connsiteX2" fmla="*/ 755 w 380850"/>
                <a:gd name="connsiteY2" fmla="*/ 16590 h 1000744"/>
                <a:gd name="connsiteX3" fmla="*/ 8121 w 380850"/>
                <a:gd name="connsiteY3" fmla="*/ 749 h 1000744"/>
                <a:gd name="connsiteX4" fmla="*/ 23958 w 380850"/>
                <a:gd name="connsiteY4" fmla="*/ 8124 h 1000744"/>
                <a:gd name="connsiteX5" fmla="*/ 380095 w 380850"/>
                <a:gd name="connsiteY5" fmla="*/ 984148 h 1000744"/>
                <a:gd name="connsiteX6" fmla="*/ 372725 w 380850"/>
                <a:gd name="connsiteY6" fmla="*/ 999985 h 1000744"/>
                <a:gd name="connsiteX7" fmla="*/ 368496 w 380850"/>
                <a:gd name="connsiteY7" fmla="*/ 1000745 h 100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50" h="1000744">
                  <a:moveTo>
                    <a:pt x="368496" y="1000745"/>
                  </a:moveTo>
                  <a:cubicBezTo>
                    <a:pt x="363456" y="1000745"/>
                    <a:pt x="358715" y="997625"/>
                    <a:pt x="356892" y="992614"/>
                  </a:cubicBezTo>
                  <a:lnTo>
                    <a:pt x="755" y="16590"/>
                  </a:lnTo>
                  <a:cubicBezTo>
                    <a:pt x="-1588" y="10178"/>
                    <a:pt x="1704" y="3089"/>
                    <a:pt x="8121" y="749"/>
                  </a:cubicBezTo>
                  <a:cubicBezTo>
                    <a:pt x="14496" y="-1581"/>
                    <a:pt x="21623" y="1703"/>
                    <a:pt x="23958" y="8124"/>
                  </a:cubicBezTo>
                  <a:lnTo>
                    <a:pt x="380095" y="984148"/>
                  </a:lnTo>
                  <a:cubicBezTo>
                    <a:pt x="382439" y="990552"/>
                    <a:pt x="379146" y="997650"/>
                    <a:pt x="372725" y="999985"/>
                  </a:cubicBezTo>
                  <a:cubicBezTo>
                    <a:pt x="371335" y="1000506"/>
                    <a:pt x="369903" y="1000745"/>
                    <a:pt x="368496" y="100074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0F13F807-9ED1-9CBE-782A-9376E52A11B9}"/>
                </a:ext>
              </a:extLst>
            </p:cNvPr>
            <p:cNvGrpSpPr/>
            <p:nvPr/>
          </p:nvGrpSpPr>
          <p:grpSpPr>
            <a:xfrm>
              <a:off x="6890202" y="4094887"/>
              <a:ext cx="2180899" cy="689485"/>
              <a:chOff x="6890202" y="4094887"/>
              <a:chExt cx="2180899" cy="689485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99D5391-2768-46AF-6F4D-AC2E8DFCA465}"/>
                  </a:ext>
                </a:extLst>
              </p:cNvPr>
              <p:cNvSpPr/>
              <p:nvPr/>
            </p:nvSpPr>
            <p:spPr>
              <a:xfrm>
                <a:off x="6890202" y="4094887"/>
                <a:ext cx="2180899" cy="689485"/>
              </a:xfrm>
              <a:custGeom>
                <a:avLst/>
                <a:gdLst>
                  <a:gd name="connsiteX0" fmla="*/ 2180899 w 2180899"/>
                  <a:gd name="connsiteY0" fmla="*/ 73143 h 689485"/>
                  <a:gd name="connsiteX1" fmla="*/ 1090380 w 2180899"/>
                  <a:gd name="connsiteY1" fmla="*/ 689485 h 689485"/>
                  <a:gd name="connsiteX2" fmla="*/ 1057501 w 2180899"/>
                  <a:gd name="connsiteY2" fmla="*/ 689183 h 689485"/>
                  <a:gd name="connsiteX3" fmla="*/ 0 w 2180899"/>
                  <a:gd name="connsiteY3" fmla="*/ 73143 h 689485"/>
                  <a:gd name="connsiteX4" fmla="*/ 124246 w 2180899"/>
                  <a:gd name="connsiteY4" fmla="*/ 57781 h 689485"/>
                  <a:gd name="connsiteX5" fmla="*/ 498946 w 2180899"/>
                  <a:gd name="connsiteY5" fmla="*/ 22084 h 689485"/>
                  <a:gd name="connsiteX6" fmla="*/ 1903022 w 2180899"/>
                  <a:gd name="connsiteY6" fmla="*/ 40159 h 689485"/>
                  <a:gd name="connsiteX7" fmla="*/ 2180899 w 2180899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9" h="689485">
                    <a:moveTo>
                      <a:pt x="2180899" y="73143"/>
                    </a:moveTo>
                    <a:cubicBezTo>
                      <a:pt x="2180899" y="73143"/>
                      <a:pt x="2052033" y="689485"/>
                      <a:pt x="1090380" y="689485"/>
                    </a:cubicBezTo>
                    <a:cubicBezTo>
                      <a:pt x="1079327" y="689485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6"/>
                      <a:pt x="124246" y="57781"/>
                    </a:cubicBezTo>
                    <a:cubicBezTo>
                      <a:pt x="249194" y="43019"/>
                      <a:pt x="373999" y="31121"/>
                      <a:pt x="498946" y="22084"/>
                    </a:cubicBezTo>
                    <a:cubicBezTo>
                      <a:pt x="966693" y="-12105"/>
                      <a:pt x="1434578" y="-6986"/>
                      <a:pt x="1903022" y="40159"/>
                    </a:cubicBezTo>
                    <a:cubicBezTo>
                      <a:pt x="1995649" y="49495"/>
                      <a:pt x="2088272" y="60489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1FCEDDA-3937-D3E2-202D-A96D41EADB65}"/>
                  </a:ext>
                </a:extLst>
              </p:cNvPr>
              <p:cNvSpPr/>
              <p:nvPr/>
            </p:nvSpPr>
            <p:spPr>
              <a:xfrm>
                <a:off x="7980583" y="4135046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6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3" y="649326"/>
                      <a:pt x="0" y="649326"/>
                    </a:cubicBezTo>
                    <a:cubicBezTo>
                      <a:pt x="0" y="649326"/>
                      <a:pt x="597591" y="530485"/>
                      <a:pt x="812646" y="0"/>
                    </a:cubicBezTo>
                    <a:cubicBezTo>
                      <a:pt x="905268" y="9336"/>
                      <a:pt x="997891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DE3A119-FD62-F541-AC48-952F8D0651F7}"/>
                  </a:ext>
                </a:extLst>
              </p:cNvPr>
              <p:cNvSpPr/>
              <p:nvPr/>
            </p:nvSpPr>
            <p:spPr>
              <a:xfrm>
                <a:off x="7014449" y="4116966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1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699 w 966133"/>
                  <a:gd name="connsiteY3" fmla="*/ 0 h 667401"/>
                  <a:gd name="connsiteX4" fmla="*/ 966134 w 966133"/>
                  <a:gd name="connsiteY4" fmla="*/ 667401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1"/>
                    </a:moveTo>
                    <a:cubicBezTo>
                      <a:pt x="955080" y="667401"/>
                      <a:pt x="944165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7" y="20935"/>
                      <a:pt x="249752" y="9038"/>
                      <a:pt x="374699" y="0"/>
                    </a:cubicBezTo>
                    <a:cubicBezTo>
                      <a:pt x="515597" y="535911"/>
                      <a:pt x="966134" y="667401"/>
                      <a:pt x="966134" y="66740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标题 1">
            <a:extLst>
              <a:ext uri="{FF2B5EF4-FFF2-40B4-BE49-F238E27FC236}">
                <a16:creationId xmlns:a16="http://schemas.microsoft.com/office/drawing/2014/main" id="{E66F0A68-70F4-6342-99DC-FC33C31784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774" y="210301"/>
            <a:ext cx="10858500" cy="900112"/>
          </a:xfrm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hlinkClick r:id="rId2" action="ppaction://hlinksldjump"/>
              </a:rPr>
              <a:t>方案</a:t>
            </a:r>
            <a:r>
              <a:rPr lang="en-US" altLang="zh-CN" sz="3200" dirty="0">
                <a:hlinkClick r:id="rId2" action="ppaction://hlinksldjump"/>
              </a:rPr>
              <a:t>2</a:t>
            </a:r>
            <a:endParaRPr lang="en-US" sz="3200" dirty="0"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7183748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C8532-AF90-84D5-678A-87387C458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id="{D26588F4-9D1A-154C-3766-AA3D218E5B46}"/>
              </a:ext>
            </a:extLst>
          </p:cNvPr>
          <p:cNvGrpSpPr/>
          <p:nvPr/>
        </p:nvGrpSpPr>
        <p:grpSpPr>
          <a:xfrm>
            <a:off x="3695582" y="3696110"/>
            <a:ext cx="1176508" cy="1277154"/>
            <a:chOff x="3424238" y="1192213"/>
            <a:chExt cx="3114675" cy="4178300"/>
          </a:xfrm>
        </p:grpSpPr>
        <p:sp>
          <p:nvSpPr>
            <p:cNvPr id="50" name="任意多边形 14">
              <a:extLst>
                <a:ext uri="{FF2B5EF4-FFF2-40B4-BE49-F238E27FC236}">
                  <a16:creationId xmlns:a16="http://schemas.microsoft.com/office/drawing/2014/main" id="{A504FA04-E2B1-0C5D-1ABD-F4D12356093D}"/>
                </a:ext>
              </a:extLst>
            </p:cNvPr>
            <p:cNvSpPr/>
            <p:nvPr/>
          </p:nvSpPr>
          <p:spPr bwMode="auto">
            <a:xfrm>
              <a:off x="3424238" y="1982788"/>
              <a:ext cx="3114675" cy="3387725"/>
            </a:xfrm>
            <a:custGeom>
              <a:avLst/>
              <a:gdLst>
                <a:gd name="T0" fmla="*/ 138 w 264"/>
                <a:gd name="T1" fmla="*/ 1 h 287"/>
                <a:gd name="T2" fmla="*/ 76 w 264"/>
                <a:gd name="T3" fmla="*/ 30 h 287"/>
                <a:gd name="T4" fmla="*/ 17 w 264"/>
                <a:gd name="T5" fmla="*/ 154 h 287"/>
                <a:gd name="T6" fmla="*/ 17 w 264"/>
                <a:gd name="T7" fmla="*/ 252 h 287"/>
                <a:gd name="T8" fmla="*/ 131 w 264"/>
                <a:gd name="T9" fmla="*/ 282 h 287"/>
                <a:gd name="T10" fmla="*/ 251 w 264"/>
                <a:gd name="T11" fmla="*/ 260 h 287"/>
                <a:gd name="T12" fmla="*/ 239 w 264"/>
                <a:gd name="T13" fmla="*/ 80 h 287"/>
                <a:gd name="T14" fmla="*/ 138 w 264"/>
                <a:gd name="T15" fmla="*/ 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287">
                  <a:moveTo>
                    <a:pt x="138" y="1"/>
                  </a:moveTo>
                  <a:cubicBezTo>
                    <a:pt x="138" y="1"/>
                    <a:pt x="103" y="10"/>
                    <a:pt x="76" y="30"/>
                  </a:cubicBezTo>
                  <a:cubicBezTo>
                    <a:pt x="49" y="50"/>
                    <a:pt x="22" y="111"/>
                    <a:pt x="17" y="154"/>
                  </a:cubicBezTo>
                  <a:cubicBezTo>
                    <a:pt x="11" y="196"/>
                    <a:pt x="0" y="230"/>
                    <a:pt x="17" y="252"/>
                  </a:cubicBezTo>
                  <a:cubicBezTo>
                    <a:pt x="33" y="274"/>
                    <a:pt x="85" y="278"/>
                    <a:pt x="131" y="282"/>
                  </a:cubicBezTo>
                  <a:cubicBezTo>
                    <a:pt x="176" y="287"/>
                    <a:pt x="238" y="276"/>
                    <a:pt x="251" y="260"/>
                  </a:cubicBezTo>
                  <a:cubicBezTo>
                    <a:pt x="264" y="245"/>
                    <a:pt x="263" y="125"/>
                    <a:pt x="239" y="80"/>
                  </a:cubicBezTo>
                  <a:cubicBezTo>
                    <a:pt x="215" y="35"/>
                    <a:pt x="173" y="0"/>
                    <a:pt x="138" y="1"/>
                  </a:cubicBezTo>
                  <a:close/>
                </a:path>
              </a:pathLst>
            </a:custGeom>
            <a:solidFill>
              <a:srgbClr val="09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任意多边形 16">
              <a:extLst>
                <a:ext uri="{FF2B5EF4-FFF2-40B4-BE49-F238E27FC236}">
                  <a16:creationId xmlns:a16="http://schemas.microsoft.com/office/drawing/2014/main" id="{8E4DE994-67C8-3C2C-3AC9-58726A3B302C}"/>
                </a:ext>
              </a:extLst>
            </p:cNvPr>
            <p:cNvSpPr/>
            <p:nvPr/>
          </p:nvSpPr>
          <p:spPr bwMode="auto">
            <a:xfrm>
              <a:off x="3424238" y="2184400"/>
              <a:ext cx="3032125" cy="3186113"/>
            </a:xfrm>
            <a:custGeom>
              <a:avLst/>
              <a:gdLst>
                <a:gd name="T0" fmla="*/ 198 w 257"/>
                <a:gd name="T1" fmla="*/ 241 h 270"/>
                <a:gd name="T2" fmla="*/ 172 w 257"/>
                <a:gd name="T3" fmla="*/ 228 h 270"/>
                <a:gd name="T4" fmla="*/ 126 w 257"/>
                <a:gd name="T5" fmla="*/ 211 h 270"/>
                <a:gd name="T6" fmla="*/ 75 w 257"/>
                <a:gd name="T7" fmla="*/ 201 h 270"/>
                <a:gd name="T8" fmla="*/ 56 w 257"/>
                <a:gd name="T9" fmla="*/ 155 h 270"/>
                <a:gd name="T10" fmla="*/ 69 w 257"/>
                <a:gd name="T11" fmla="*/ 124 h 270"/>
                <a:gd name="T12" fmla="*/ 78 w 257"/>
                <a:gd name="T13" fmla="*/ 83 h 270"/>
                <a:gd name="T14" fmla="*/ 79 w 257"/>
                <a:gd name="T15" fmla="*/ 25 h 270"/>
                <a:gd name="T16" fmla="*/ 98 w 257"/>
                <a:gd name="T17" fmla="*/ 0 h 270"/>
                <a:gd name="T18" fmla="*/ 76 w 257"/>
                <a:gd name="T19" fmla="*/ 13 h 270"/>
                <a:gd name="T20" fmla="*/ 17 w 257"/>
                <a:gd name="T21" fmla="*/ 137 h 270"/>
                <a:gd name="T22" fmla="*/ 17 w 257"/>
                <a:gd name="T23" fmla="*/ 235 h 270"/>
                <a:gd name="T24" fmla="*/ 131 w 257"/>
                <a:gd name="T25" fmla="*/ 265 h 270"/>
                <a:gd name="T26" fmla="*/ 251 w 257"/>
                <a:gd name="T27" fmla="*/ 243 h 270"/>
                <a:gd name="T28" fmla="*/ 257 w 257"/>
                <a:gd name="T29" fmla="*/ 224 h 270"/>
                <a:gd name="T30" fmla="*/ 198 w 257"/>
                <a:gd name="T31" fmla="*/ 24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270">
                  <a:moveTo>
                    <a:pt x="198" y="241"/>
                  </a:moveTo>
                  <a:cubicBezTo>
                    <a:pt x="189" y="238"/>
                    <a:pt x="180" y="235"/>
                    <a:pt x="172" y="228"/>
                  </a:cubicBezTo>
                  <a:cubicBezTo>
                    <a:pt x="156" y="215"/>
                    <a:pt x="146" y="211"/>
                    <a:pt x="126" y="211"/>
                  </a:cubicBezTo>
                  <a:cubicBezTo>
                    <a:pt x="108" y="212"/>
                    <a:pt x="90" y="211"/>
                    <a:pt x="75" y="201"/>
                  </a:cubicBezTo>
                  <a:cubicBezTo>
                    <a:pt x="61" y="192"/>
                    <a:pt x="53" y="171"/>
                    <a:pt x="56" y="155"/>
                  </a:cubicBezTo>
                  <a:cubicBezTo>
                    <a:pt x="59" y="143"/>
                    <a:pt x="62" y="133"/>
                    <a:pt x="69" y="124"/>
                  </a:cubicBezTo>
                  <a:cubicBezTo>
                    <a:pt x="80" y="110"/>
                    <a:pt x="82" y="100"/>
                    <a:pt x="78" y="83"/>
                  </a:cubicBezTo>
                  <a:cubicBezTo>
                    <a:pt x="74" y="63"/>
                    <a:pt x="73" y="45"/>
                    <a:pt x="79" y="25"/>
                  </a:cubicBezTo>
                  <a:cubicBezTo>
                    <a:pt x="82" y="14"/>
                    <a:pt x="89" y="7"/>
                    <a:pt x="98" y="0"/>
                  </a:cubicBezTo>
                  <a:cubicBezTo>
                    <a:pt x="90" y="4"/>
                    <a:pt x="83" y="8"/>
                    <a:pt x="76" y="13"/>
                  </a:cubicBezTo>
                  <a:cubicBezTo>
                    <a:pt x="49" y="33"/>
                    <a:pt x="22" y="94"/>
                    <a:pt x="17" y="137"/>
                  </a:cubicBezTo>
                  <a:cubicBezTo>
                    <a:pt x="11" y="179"/>
                    <a:pt x="0" y="213"/>
                    <a:pt x="17" y="235"/>
                  </a:cubicBezTo>
                  <a:cubicBezTo>
                    <a:pt x="33" y="257"/>
                    <a:pt x="85" y="261"/>
                    <a:pt x="131" y="265"/>
                  </a:cubicBezTo>
                  <a:cubicBezTo>
                    <a:pt x="176" y="270"/>
                    <a:pt x="238" y="259"/>
                    <a:pt x="251" y="243"/>
                  </a:cubicBezTo>
                  <a:cubicBezTo>
                    <a:pt x="253" y="240"/>
                    <a:pt x="255" y="233"/>
                    <a:pt x="257" y="224"/>
                  </a:cubicBezTo>
                  <a:cubicBezTo>
                    <a:pt x="241" y="239"/>
                    <a:pt x="221" y="248"/>
                    <a:pt x="198" y="241"/>
                  </a:cubicBezTo>
                  <a:close/>
                </a:path>
              </a:pathLst>
            </a:custGeom>
            <a:solidFill>
              <a:srgbClr val="23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任意多边形 17">
              <a:extLst>
                <a:ext uri="{FF2B5EF4-FFF2-40B4-BE49-F238E27FC236}">
                  <a16:creationId xmlns:a16="http://schemas.microsoft.com/office/drawing/2014/main" id="{71499019-8C2F-276D-3920-D4BC396F9003}"/>
                </a:ext>
              </a:extLst>
            </p:cNvPr>
            <p:cNvSpPr/>
            <p:nvPr/>
          </p:nvSpPr>
          <p:spPr bwMode="auto">
            <a:xfrm>
              <a:off x="4427538" y="1192213"/>
              <a:ext cx="1344613" cy="920750"/>
            </a:xfrm>
            <a:custGeom>
              <a:avLst/>
              <a:gdLst>
                <a:gd name="T0" fmla="*/ 48 w 114"/>
                <a:gd name="T1" fmla="*/ 77 h 78"/>
                <a:gd name="T2" fmla="*/ 5 w 114"/>
                <a:gd name="T3" fmla="*/ 39 h 78"/>
                <a:gd name="T4" fmla="*/ 27 w 114"/>
                <a:gd name="T5" fmla="*/ 7 h 78"/>
                <a:gd name="T6" fmla="*/ 48 w 114"/>
                <a:gd name="T7" fmla="*/ 5 h 78"/>
                <a:gd name="T8" fmla="*/ 74 w 114"/>
                <a:gd name="T9" fmla="*/ 17 h 78"/>
                <a:gd name="T10" fmla="*/ 95 w 114"/>
                <a:gd name="T11" fmla="*/ 14 h 78"/>
                <a:gd name="T12" fmla="*/ 106 w 114"/>
                <a:gd name="T13" fmla="*/ 43 h 78"/>
                <a:gd name="T14" fmla="*/ 48 w 114"/>
                <a:gd name="T15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78">
                  <a:moveTo>
                    <a:pt x="48" y="77"/>
                  </a:moveTo>
                  <a:cubicBezTo>
                    <a:pt x="48" y="77"/>
                    <a:pt x="10" y="68"/>
                    <a:pt x="5" y="39"/>
                  </a:cubicBezTo>
                  <a:cubicBezTo>
                    <a:pt x="0" y="11"/>
                    <a:pt x="15" y="1"/>
                    <a:pt x="27" y="7"/>
                  </a:cubicBezTo>
                  <a:cubicBezTo>
                    <a:pt x="38" y="14"/>
                    <a:pt x="40" y="10"/>
                    <a:pt x="48" y="5"/>
                  </a:cubicBezTo>
                  <a:cubicBezTo>
                    <a:pt x="56" y="0"/>
                    <a:pt x="68" y="8"/>
                    <a:pt x="74" y="17"/>
                  </a:cubicBezTo>
                  <a:cubicBezTo>
                    <a:pt x="80" y="25"/>
                    <a:pt x="81" y="15"/>
                    <a:pt x="95" y="14"/>
                  </a:cubicBezTo>
                  <a:cubicBezTo>
                    <a:pt x="109" y="13"/>
                    <a:pt x="114" y="26"/>
                    <a:pt x="106" y="43"/>
                  </a:cubicBezTo>
                  <a:cubicBezTo>
                    <a:pt x="99" y="60"/>
                    <a:pt x="92" y="78"/>
                    <a:pt x="48" y="77"/>
                  </a:cubicBezTo>
                  <a:close/>
                </a:path>
              </a:pathLst>
            </a:custGeom>
            <a:solidFill>
              <a:srgbClr val="09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任意多边形 18">
              <a:extLst>
                <a:ext uri="{FF2B5EF4-FFF2-40B4-BE49-F238E27FC236}">
                  <a16:creationId xmlns:a16="http://schemas.microsoft.com/office/drawing/2014/main" id="{766387EF-E4E8-5EAA-BAA9-22FA2008F9CD}"/>
                </a:ext>
              </a:extLst>
            </p:cNvPr>
            <p:cNvSpPr/>
            <p:nvPr/>
          </p:nvSpPr>
          <p:spPr bwMode="auto">
            <a:xfrm>
              <a:off x="4449763" y="1298575"/>
              <a:ext cx="1179513" cy="803275"/>
            </a:xfrm>
            <a:custGeom>
              <a:avLst/>
              <a:gdLst>
                <a:gd name="T0" fmla="*/ 87 w 100"/>
                <a:gd name="T1" fmla="*/ 52 h 68"/>
                <a:gd name="T2" fmla="*/ 82 w 100"/>
                <a:gd name="T3" fmla="*/ 38 h 68"/>
                <a:gd name="T4" fmla="*/ 77 w 100"/>
                <a:gd name="T5" fmla="*/ 44 h 68"/>
                <a:gd name="T6" fmla="*/ 67 w 100"/>
                <a:gd name="T7" fmla="*/ 50 h 68"/>
                <a:gd name="T8" fmla="*/ 57 w 100"/>
                <a:gd name="T9" fmla="*/ 40 h 68"/>
                <a:gd name="T10" fmla="*/ 55 w 100"/>
                <a:gd name="T11" fmla="*/ 40 h 68"/>
                <a:gd name="T12" fmla="*/ 53 w 100"/>
                <a:gd name="T13" fmla="*/ 47 h 68"/>
                <a:gd name="T14" fmla="*/ 39 w 100"/>
                <a:gd name="T15" fmla="*/ 44 h 68"/>
                <a:gd name="T16" fmla="*/ 31 w 100"/>
                <a:gd name="T17" fmla="*/ 33 h 68"/>
                <a:gd name="T18" fmla="*/ 30 w 100"/>
                <a:gd name="T19" fmla="*/ 36 h 68"/>
                <a:gd name="T20" fmla="*/ 23 w 100"/>
                <a:gd name="T21" fmla="*/ 46 h 68"/>
                <a:gd name="T22" fmla="*/ 11 w 100"/>
                <a:gd name="T23" fmla="*/ 31 h 68"/>
                <a:gd name="T24" fmla="*/ 7 w 100"/>
                <a:gd name="T25" fmla="*/ 13 h 68"/>
                <a:gd name="T26" fmla="*/ 8 w 100"/>
                <a:gd name="T27" fmla="*/ 5 h 68"/>
                <a:gd name="T28" fmla="*/ 9 w 100"/>
                <a:gd name="T29" fmla="*/ 0 h 68"/>
                <a:gd name="T30" fmla="*/ 9 w 100"/>
                <a:gd name="T31" fmla="*/ 0 h 68"/>
                <a:gd name="T32" fmla="*/ 3 w 100"/>
                <a:gd name="T33" fmla="*/ 30 h 68"/>
                <a:gd name="T34" fmla="*/ 44 w 100"/>
                <a:gd name="T35" fmla="*/ 68 h 68"/>
                <a:gd name="T36" fmla="*/ 48 w 100"/>
                <a:gd name="T37" fmla="*/ 68 h 68"/>
                <a:gd name="T38" fmla="*/ 100 w 100"/>
                <a:gd name="T39" fmla="*/ 43 h 68"/>
                <a:gd name="T40" fmla="*/ 100 w 100"/>
                <a:gd name="T41" fmla="*/ 43 h 68"/>
                <a:gd name="T42" fmla="*/ 87 w 100"/>
                <a:gd name="T43" fmla="*/ 5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0" h="68">
                  <a:moveTo>
                    <a:pt x="87" y="52"/>
                  </a:moveTo>
                  <a:cubicBezTo>
                    <a:pt x="77" y="55"/>
                    <a:pt x="83" y="42"/>
                    <a:pt x="82" y="38"/>
                  </a:cubicBezTo>
                  <a:cubicBezTo>
                    <a:pt x="79" y="38"/>
                    <a:pt x="78" y="42"/>
                    <a:pt x="77" y="44"/>
                  </a:cubicBezTo>
                  <a:cubicBezTo>
                    <a:pt x="75" y="48"/>
                    <a:pt x="71" y="50"/>
                    <a:pt x="67" y="50"/>
                  </a:cubicBezTo>
                  <a:cubicBezTo>
                    <a:pt x="61" y="50"/>
                    <a:pt x="60" y="44"/>
                    <a:pt x="57" y="40"/>
                  </a:cubicBezTo>
                  <a:cubicBezTo>
                    <a:pt x="56" y="38"/>
                    <a:pt x="56" y="38"/>
                    <a:pt x="55" y="40"/>
                  </a:cubicBezTo>
                  <a:cubicBezTo>
                    <a:pt x="54" y="42"/>
                    <a:pt x="55" y="45"/>
                    <a:pt x="53" y="47"/>
                  </a:cubicBezTo>
                  <a:cubicBezTo>
                    <a:pt x="49" y="50"/>
                    <a:pt x="42" y="46"/>
                    <a:pt x="39" y="44"/>
                  </a:cubicBezTo>
                  <a:cubicBezTo>
                    <a:pt x="36" y="41"/>
                    <a:pt x="35" y="36"/>
                    <a:pt x="31" y="33"/>
                  </a:cubicBezTo>
                  <a:cubicBezTo>
                    <a:pt x="30" y="34"/>
                    <a:pt x="30" y="35"/>
                    <a:pt x="30" y="36"/>
                  </a:cubicBezTo>
                  <a:cubicBezTo>
                    <a:pt x="29" y="40"/>
                    <a:pt x="29" y="48"/>
                    <a:pt x="23" y="46"/>
                  </a:cubicBezTo>
                  <a:cubicBezTo>
                    <a:pt x="17" y="45"/>
                    <a:pt x="13" y="36"/>
                    <a:pt x="11" y="31"/>
                  </a:cubicBezTo>
                  <a:cubicBezTo>
                    <a:pt x="9" y="25"/>
                    <a:pt x="7" y="19"/>
                    <a:pt x="7" y="13"/>
                  </a:cubicBezTo>
                  <a:cubicBezTo>
                    <a:pt x="7" y="10"/>
                    <a:pt x="7" y="8"/>
                    <a:pt x="8" y="5"/>
                  </a:cubicBezTo>
                  <a:cubicBezTo>
                    <a:pt x="8" y="4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4"/>
                    <a:pt x="3" y="30"/>
                  </a:cubicBezTo>
                  <a:cubicBezTo>
                    <a:pt x="7" y="55"/>
                    <a:pt x="36" y="65"/>
                    <a:pt x="44" y="68"/>
                  </a:cubicBezTo>
                  <a:cubicBezTo>
                    <a:pt x="45" y="68"/>
                    <a:pt x="47" y="68"/>
                    <a:pt x="48" y="68"/>
                  </a:cubicBezTo>
                  <a:cubicBezTo>
                    <a:pt x="83" y="68"/>
                    <a:pt x="94" y="56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91" y="51"/>
                    <a:pt x="87" y="52"/>
                  </a:cubicBezTo>
                  <a:close/>
                </a:path>
              </a:pathLst>
            </a:custGeom>
            <a:solidFill>
              <a:srgbClr val="23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任意多边形 23">
              <a:extLst>
                <a:ext uri="{FF2B5EF4-FFF2-40B4-BE49-F238E27FC236}">
                  <a16:creationId xmlns:a16="http://schemas.microsoft.com/office/drawing/2014/main" id="{12B764AA-E357-7E0D-C2EE-1F6019741327}"/>
                </a:ext>
              </a:extLst>
            </p:cNvPr>
            <p:cNvSpPr/>
            <p:nvPr/>
          </p:nvSpPr>
          <p:spPr bwMode="auto">
            <a:xfrm>
              <a:off x="4627564" y="1947864"/>
              <a:ext cx="908049" cy="319089"/>
            </a:xfrm>
            <a:custGeom>
              <a:avLst/>
              <a:gdLst>
                <a:gd name="T0" fmla="*/ 3 w 77"/>
                <a:gd name="T1" fmla="*/ 0 h 27"/>
                <a:gd name="T2" fmla="*/ 0 w 77"/>
                <a:gd name="T3" fmla="*/ 18 h 27"/>
                <a:gd name="T4" fmla="*/ 36 w 77"/>
                <a:gd name="T5" fmla="*/ 27 h 27"/>
                <a:gd name="T6" fmla="*/ 77 w 77"/>
                <a:gd name="T7" fmla="*/ 18 h 27"/>
                <a:gd name="T8" fmla="*/ 75 w 77"/>
                <a:gd name="T9" fmla="*/ 1 h 27"/>
                <a:gd name="T10" fmla="*/ 3 w 7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27">
                  <a:moveTo>
                    <a:pt x="3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0" y="27"/>
                    <a:pt x="36" y="27"/>
                  </a:cubicBezTo>
                  <a:cubicBezTo>
                    <a:pt x="63" y="27"/>
                    <a:pt x="77" y="18"/>
                    <a:pt x="77" y="18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39" y="11"/>
                    <a:pt x="3" y="0"/>
                  </a:cubicBezTo>
                  <a:close/>
                </a:path>
              </a:pathLst>
            </a:custGeom>
            <a:solidFill>
              <a:srgbClr val="FFD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9946ECD-8237-2E7F-AB86-E08EA2FCBCA0}"/>
              </a:ext>
            </a:extLst>
          </p:cNvPr>
          <p:cNvGrpSpPr/>
          <p:nvPr/>
        </p:nvGrpSpPr>
        <p:grpSpPr>
          <a:xfrm>
            <a:off x="3085120" y="4222248"/>
            <a:ext cx="677462" cy="845407"/>
            <a:chOff x="7801394" y="1599760"/>
            <a:chExt cx="654988" cy="6552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1" name="îṣ1îḋe">
              <a:extLst>
                <a:ext uri="{FF2B5EF4-FFF2-40B4-BE49-F238E27FC236}">
                  <a16:creationId xmlns:a16="http://schemas.microsoft.com/office/drawing/2014/main" id="{B2872AB7-5CAE-9585-A75D-BF2AE3B034FE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ṣḻiďê">
              <a:extLst>
                <a:ext uri="{FF2B5EF4-FFF2-40B4-BE49-F238E27FC236}">
                  <a16:creationId xmlns:a16="http://schemas.microsoft.com/office/drawing/2014/main" id="{F49524C5-9D4E-E34A-495D-A7B69F46DFC3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3" name="išlíḍé">
              <a:extLst>
                <a:ext uri="{FF2B5EF4-FFF2-40B4-BE49-F238E27FC236}">
                  <a16:creationId xmlns:a16="http://schemas.microsoft.com/office/drawing/2014/main" id="{FB858A1A-D063-AE29-1104-D23120EB22CF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AF00A65-F975-4919-8351-0C0AA92DB728}"/>
              </a:ext>
            </a:extLst>
          </p:cNvPr>
          <p:cNvGrpSpPr/>
          <p:nvPr/>
        </p:nvGrpSpPr>
        <p:grpSpPr>
          <a:xfrm>
            <a:off x="3828084" y="4208288"/>
            <a:ext cx="677462" cy="845407"/>
            <a:chOff x="7801394" y="1599760"/>
            <a:chExt cx="654988" cy="6552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5" name="îṣ1îḋe">
              <a:extLst>
                <a:ext uri="{FF2B5EF4-FFF2-40B4-BE49-F238E27FC236}">
                  <a16:creationId xmlns:a16="http://schemas.microsoft.com/office/drawing/2014/main" id="{A1301039-4C6D-7C61-7061-8C0026DD0A00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ṣḻiďê">
              <a:extLst>
                <a:ext uri="{FF2B5EF4-FFF2-40B4-BE49-F238E27FC236}">
                  <a16:creationId xmlns:a16="http://schemas.microsoft.com/office/drawing/2014/main" id="{2C5A93CF-6DB9-1982-91FF-FF5A6373BB62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7" name="išlíḍé">
              <a:extLst>
                <a:ext uri="{FF2B5EF4-FFF2-40B4-BE49-F238E27FC236}">
                  <a16:creationId xmlns:a16="http://schemas.microsoft.com/office/drawing/2014/main" id="{ACF4383C-5849-1384-533C-5BD3B4C76E3A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F8FEF8B-9F6D-DB1A-3A9D-CF5EE75BF593}"/>
              </a:ext>
            </a:extLst>
          </p:cNvPr>
          <p:cNvGrpSpPr/>
          <p:nvPr/>
        </p:nvGrpSpPr>
        <p:grpSpPr>
          <a:xfrm>
            <a:off x="2685942" y="4318548"/>
            <a:ext cx="677462" cy="845407"/>
            <a:chOff x="7801394" y="1599760"/>
            <a:chExt cx="654988" cy="655272"/>
          </a:xfrm>
        </p:grpSpPr>
        <p:sp>
          <p:nvSpPr>
            <p:cNvPr id="3" name="îṣ1îḋe">
              <a:extLst>
                <a:ext uri="{FF2B5EF4-FFF2-40B4-BE49-F238E27FC236}">
                  <a16:creationId xmlns:a16="http://schemas.microsoft.com/office/drawing/2014/main" id="{23B597AE-5BBE-4E60-8DE3-8FA608265BB0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ṣḻiďê">
              <a:extLst>
                <a:ext uri="{FF2B5EF4-FFF2-40B4-BE49-F238E27FC236}">
                  <a16:creationId xmlns:a16="http://schemas.microsoft.com/office/drawing/2014/main" id="{65E56EE5-FDB5-DAE9-2D03-239FAEB0FB99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9" name="išlíḍé">
              <a:extLst>
                <a:ext uri="{FF2B5EF4-FFF2-40B4-BE49-F238E27FC236}">
                  <a16:creationId xmlns:a16="http://schemas.microsoft.com/office/drawing/2014/main" id="{5EE9FDB6-D0F1-0249-DA1F-5B2FE4748750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EB5B0A0-08FA-0672-220D-378CFBF0E9C7}"/>
              </a:ext>
            </a:extLst>
          </p:cNvPr>
          <p:cNvGrpSpPr/>
          <p:nvPr/>
        </p:nvGrpSpPr>
        <p:grpSpPr>
          <a:xfrm>
            <a:off x="3436941" y="4331548"/>
            <a:ext cx="677462" cy="845407"/>
            <a:chOff x="7801394" y="1599760"/>
            <a:chExt cx="654988" cy="655272"/>
          </a:xfrm>
        </p:grpSpPr>
        <p:sp>
          <p:nvSpPr>
            <p:cNvPr id="42" name="îṣ1îḋe">
              <a:extLst>
                <a:ext uri="{FF2B5EF4-FFF2-40B4-BE49-F238E27FC236}">
                  <a16:creationId xmlns:a16="http://schemas.microsoft.com/office/drawing/2014/main" id="{082EE534-E346-C1C8-E4E8-4341FC98DB83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ṣḻiďê">
              <a:extLst>
                <a:ext uri="{FF2B5EF4-FFF2-40B4-BE49-F238E27FC236}">
                  <a16:creationId xmlns:a16="http://schemas.microsoft.com/office/drawing/2014/main" id="{6A16AD79-047B-9466-4700-ECA9DC0C7265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5" name="išlíḍé">
              <a:extLst>
                <a:ext uri="{FF2B5EF4-FFF2-40B4-BE49-F238E27FC236}">
                  <a16:creationId xmlns:a16="http://schemas.microsoft.com/office/drawing/2014/main" id="{638A9A1B-1626-CF3C-F56D-4FDC68560669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DBCA014-36C9-F61E-ED54-E7BEED6DC814}"/>
              </a:ext>
            </a:extLst>
          </p:cNvPr>
          <p:cNvGrpSpPr/>
          <p:nvPr/>
        </p:nvGrpSpPr>
        <p:grpSpPr>
          <a:xfrm>
            <a:off x="4191921" y="4334459"/>
            <a:ext cx="677462" cy="845407"/>
            <a:chOff x="7801394" y="1599760"/>
            <a:chExt cx="654988" cy="655272"/>
          </a:xfrm>
        </p:grpSpPr>
        <p:sp>
          <p:nvSpPr>
            <p:cNvPr id="67" name="îṣ1îḋe">
              <a:extLst>
                <a:ext uri="{FF2B5EF4-FFF2-40B4-BE49-F238E27FC236}">
                  <a16:creationId xmlns:a16="http://schemas.microsoft.com/office/drawing/2014/main" id="{9A25885E-A876-63E6-9D6B-23AAEB3830FA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ṣḻiďê">
              <a:extLst>
                <a:ext uri="{FF2B5EF4-FFF2-40B4-BE49-F238E27FC236}">
                  <a16:creationId xmlns:a16="http://schemas.microsoft.com/office/drawing/2014/main" id="{CB185303-7A07-0FD1-79C7-B88EB3B5A67F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9" name="išlíḍé">
              <a:extLst>
                <a:ext uri="{FF2B5EF4-FFF2-40B4-BE49-F238E27FC236}">
                  <a16:creationId xmlns:a16="http://schemas.microsoft.com/office/drawing/2014/main" id="{E14617AA-E293-8542-4E49-A11150D7DEEF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10DFB46-1E66-6BCD-D6F1-D37284B6C875}"/>
              </a:ext>
            </a:extLst>
          </p:cNvPr>
          <p:cNvGrpSpPr/>
          <p:nvPr/>
        </p:nvGrpSpPr>
        <p:grpSpPr>
          <a:xfrm>
            <a:off x="8440714" y="2419128"/>
            <a:ext cx="677462" cy="845407"/>
            <a:chOff x="7801394" y="1599760"/>
            <a:chExt cx="654988" cy="655272"/>
          </a:xfrm>
        </p:grpSpPr>
        <p:sp>
          <p:nvSpPr>
            <p:cNvPr id="56" name="îṣ1îḋe">
              <a:extLst>
                <a:ext uri="{FF2B5EF4-FFF2-40B4-BE49-F238E27FC236}">
                  <a16:creationId xmlns:a16="http://schemas.microsoft.com/office/drawing/2014/main" id="{487B8D6B-563B-690B-B590-D27CA4EA36AE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ṣḻiďê">
              <a:extLst>
                <a:ext uri="{FF2B5EF4-FFF2-40B4-BE49-F238E27FC236}">
                  <a16:creationId xmlns:a16="http://schemas.microsoft.com/office/drawing/2014/main" id="{EBDF8040-9871-C9E2-6E99-63B2400D708D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8" name="išlíḍé">
              <a:extLst>
                <a:ext uri="{FF2B5EF4-FFF2-40B4-BE49-F238E27FC236}">
                  <a16:creationId xmlns:a16="http://schemas.microsoft.com/office/drawing/2014/main" id="{70798A71-31FF-6602-814E-E7C8EB0A8C87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C252EBC-E917-57D4-C654-C2C3BFFAC0C9}"/>
              </a:ext>
            </a:extLst>
          </p:cNvPr>
          <p:cNvGrpSpPr/>
          <p:nvPr/>
        </p:nvGrpSpPr>
        <p:grpSpPr>
          <a:xfrm>
            <a:off x="9191713" y="2432128"/>
            <a:ext cx="677462" cy="845407"/>
            <a:chOff x="7801394" y="1599760"/>
            <a:chExt cx="654988" cy="655272"/>
          </a:xfrm>
        </p:grpSpPr>
        <p:sp>
          <p:nvSpPr>
            <p:cNvPr id="60" name="îṣ1îḋe">
              <a:extLst>
                <a:ext uri="{FF2B5EF4-FFF2-40B4-BE49-F238E27FC236}">
                  <a16:creationId xmlns:a16="http://schemas.microsoft.com/office/drawing/2014/main" id="{77605C5B-1F57-931A-7181-1B3F230BAFD7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ṣḻiďê">
              <a:extLst>
                <a:ext uri="{FF2B5EF4-FFF2-40B4-BE49-F238E27FC236}">
                  <a16:creationId xmlns:a16="http://schemas.microsoft.com/office/drawing/2014/main" id="{2CA21548-B048-364A-77A4-5C178FDE58AA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2" name="išlíḍé">
              <a:extLst>
                <a:ext uri="{FF2B5EF4-FFF2-40B4-BE49-F238E27FC236}">
                  <a16:creationId xmlns:a16="http://schemas.microsoft.com/office/drawing/2014/main" id="{63D1EA58-413B-88E4-B1D6-B0A0F71E9ABD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008873C-FC9B-6846-CF4A-248D8E4E8BCD}"/>
              </a:ext>
            </a:extLst>
          </p:cNvPr>
          <p:cNvGrpSpPr/>
          <p:nvPr/>
        </p:nvGrpSpPr>
        <p:grpSpPr>
          <a:xfrm>
            <a:off x="9995666" y="2646271"/>
            <a:ext cx="455193" cy="546724"/>
            <a:chOff x="7801394" y="1599760"/>
            <a:chExt cx="654988" cy="655272"/>
          </a:xfrm>
        </p:grpSpPr>
        <p:sp>
          <p:nvSpPr>
            <p:cNvPr id="64" name="îṣ1îḋe">
              <a:extLst>
                <a:ext uri="{FF2B5EF4-FFF2-40B4-BE49-F238E27FC236}">
                  <a16:creationId xmlns:a16="http://schemas.microsoft.com/office/drawing/2014/main" id="{BB7DAC06-E37B-FEBB-DB4B-643FF184C742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ṣḻiďê">
              <a:extLst>
                <a:ext uri="{FF2B5EF4-FFF2-40B4-BE49-F238E27FC236}">
                  <a16:creationId xmlns:a16="http://schemas.microsoft.com/office/drawing/2014/main" id="{7E2D83EC-AA51-F726-8462-170D4F47E1D1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6" name="išlíḍé">
              <a:extLst>
                <a:ext uri="{FF2B5EF4-FFF2-40B4-BE49-F238E27FC236}">
                  <a16:creationId xmlns:a16="http://schemas.microsoft.com/office/drawing/2014/main" id="{7BB16FF0-CCF8-72E1-A0E6-D975061768A2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66D16BE-966E-BFA7-6108-AEC1E0BF7799}"/>
              </a:ext>
            </a:extLst>
          </p:cNvPr>
          <p:cNvGrpSpPr/>
          <p:nvPr/>
        </p:nvGrpSpPr>
        <p:grpSpPr>
          <a:xfrm rot="20400424">
            <a:off x="3291742" y="1985572"/>
            <a:ext cx="6225392" cy="1079632"/>
            <a:chOff x="2060943" y="1299010"/>
            <a:chExt cx="6234469" cy="118609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8B60118-288B-9DF9-9AB0-591CD4FB3F82}"/>
                </a:ext>
              </a:extLst>
            </p:cNvPr>
            <p:cNvSpPr/>
            <p:nvPr/>
          </p:nvSpPr>
          <p:spPr>
            <a:xfrm rot="292374">
              <a:off x="2060943" y="1299010"/>
              <a:ext cx="3020995" cy="1186096"/>
            </a:xfrm>
            <a:custGeom>
              <a:avLst/>
              <a:gdLst>
                <a:gd name="connsiteX0" fmla="*/ 1920131 w 1934673"/>
                <a:gd name="connsiteY0" fmla="*/ 0 h 1084550"/>
                <a:gd name="connsiteX1" fmla="*/ 1934674 w 1934673"/>
                <a:gd name="connsiteY1" fmla="*/ 148130 h 1084550"/>
                <a:gd name="connsiteX2" fmla="*/ 1836063 w 1934673"/>
                <a:gd name="connsiteY2" fmla="*/ 155937 h 1084550"/>
                <a:gd name="connsiteX3" fmla="*/ 1274223 w 1934673"/>
                <a:gd name="connsiteY3" fmla="*/ 197471 h 1084550"/>
                <a:gd name="connsiteX4" fmla="*/ 613176 w 1934673"/>
                <a:gd name="connsiteY4" fmla="*/ 240689 h 1084550"/>
                <a:gd name="connsiteX5" fmla="*/ 449562 w 1934673"/>
                <a:gd name="connsiteY5" fmla="*/ 251319 h 1084550"/>
                <a:gd name="connsiteX6" fmla="*/ 351047 w 1934673"/>
                <a:gd name="connsiteY6" fmla="*/ 317979 h 1084550"/>
                <a:gd name="connsiteX7" fmla="*/ 341501 w 1934673"/>
                <a:gd name="connsiteY7" fmla="*/ 347570 h 1084550"/>
                <a:gd name="connsiteX8" fmla="*/ 340687 w 1934673"/>
                <a:gd name="connsiteY8" fmla="*/ 351581 h 1084550"/>
                <a:gd name="connsiteX9" fmla="*/ 340027 w 1934673"/>
                <a:gd name="connsiteY9" fmla="*/ 357154 h 1084550"/>
                <a:gd name="connsiteX10" fmla="*/ 338583 w 1934673"/>
                <a:gd name="connsiteY10" fmla="*/ 368316 h 1084550"/>
                <a:gd name="connsiteX11" fmla="*/ 335673 w 1934673"/>
                <a:gd name="connsiteY11" fmla="*/ 390373 h 1084550"/>
                <a:gd name="connsiteX12" fmla="*/ 323959 w 1934673"/>
                <a:gd name="connsiteY12" fmla="*/ 479140 h 1084550"/>
                <a:gd name="connsiteX13" fmla="*/ 300131 w 1934673"/>
                <a:gd name="connsiteY13" fmla="*/ 656314 h 1084550"/>
                <a:gd name="connsiteX14" fmla="*/ 275449 w 1934673"/>
                <a:gd name="connsiteY14" fmla="*/ 833430 h 1084550"/>
                <a:gd name="connsiteX15" fmla="*/ 262977 w 1934673"/>
                <a:gd name="connsiteY15" fmla="*/ 921870 h 1084550"/>
                <a:gd name="connsiteX16" fmla="*/ 256686 w 1934673"/>
                <a:gd name="connsiteY16" fmla="*/ 966159 h 1084550"/>
                <a:gd name="connsiteX17" fmla="*/ 251911 w 1934673"/>
                <a:gd name="connsiteY17" fmla="*/ 991399 h 1084550"/>
                <a:gd name="connsiteX18" fmla="*/ 242155 w 1934673"/>
                <a:gd name="connsiteY18" fmla="*/ 1016408 h 1084550"/>
                <a:gd name="connsiteX19" fmla="*/ 217684 w 1934673"/>
                <a:gd name="connsiteY19" fmla="*/ 1049119 h 1084550"/>
                <a:gd name="connsiteX20" fmla="*/ 168002 w 1934673"/>
                <a:gd name="connsiteY20" fmla="*/ 1078739 h 1084550"/>
                <a:gd name="connsiteX21" fmla="*/ 76160 w 1934673"/>
                <a:gd name="connsiteY21" fmla="*/ 1072960 h 1084550"/>
                <a:gd name="connsiteX22" fmla="*/ 10520 w 1934673"/>
                <a:gd name="connsiteY22" fmla="*/ 1004103 h 1084550"/>
                <a:gd name="connsiteX23" fmla="*/ 6707 w 1934673"/>
                <a:gd name="connsiteY23" fmla="*/ 992344 h 1084550"/>
                <a:gd name="connsiteX24" fmla="*/ 4174 w 1934673"/>
                <a:gd name="connsiteY24" fmla="*/ 980081 h 1084550"/>
                <a:gd name="connsiteX25" fmla="*/ 2852 w 1934673"/>
                <a:gd name="connsiteY25" fmla="*/ 967843 h 1084550"/>
                <a:gd name="connsiteX26" fmla="*/ 2352 w 1934673"/>
                <a:gd name="connsiteY26" fmla="*/ 956588 h 1084550"/>
                <a:gd name="connsiteX27" fmla="*/ 0 w 1934673"/>
                <a:gd name="connsiteY27" fmla="*/ 911728 h 1084550"/>
                <a:gd name="connsiteX28" fmla="*/ 11990 w 1934673"/>
                <a:gd name="connsiteY28" fmla="*/ 910699 h 1084550"/>
                <a:gd name="connsiteX29" fmla="*/ 18533 w 1934673"/>
                <a:gd name="connsiteY29" fmla="*/ 955198 h 1084550"/>
                <a:gd name="connsiteX30" fmla="*/ 20112 w 1934673"/>
                <a:gd name="connsiteY30" fmla="*/ 966361 h 1084550"/>
                <a:gd name="connsiteX31" fmla="*/ 22186 w 1934673"/>
                <a:gd name="connsiteY31" fmla="*/ 976432 h 1084550"/>
                <a:gd name="connsiteX32" fmla="*/ 25198 w 1934673"/>
                <a:gd name="connsiteY32" fmla="*/ 986158 h 1084550"/>
                <a:gd name="connsiteX33" fmla="*/ 28994 w 1934673"/>
                <a:gd name="connsiteY33" fmla="*/ 995292 h 1084550"/>
                <a:gd name="connsiteX34" fmla="*/ 85252 w 1934673"/>
                <a:gd name="connsiteY34" fmla="*/ 1044986 h 1084550"/>
                <a:gd name="connsiteX35" fmla="*/ 156222 w 1934673"/>
                <a:gd name="connsiteY35" fmla="*/ 1042572 h 1084550"/>
                <a:gd name="connsiteX36" fmla="*/ 205190 w 1934673"/>
                <a:gd name="connsiteY36" fmla="*/ 994616 h 1084550"/>
                <a:gd name="connsiteX37" fmla="*/ 210343 w 1934673"/>
                <a:gd name="connsiteY37" fmla="*/ 978145 h 1084550"/>
                <a:gd name="connsiteX38" fmla="*/ 212363 w 1934673"/>
                <a:gd name="connsiteY38" fmla="*/ 959314 h 1084550"/>
                <a:gd name="connsiteX39" fmla="*/ 215710 w 1934673"/>
                <a:gd name="connsiteY39" fmla="*/ 914621 h 1084550"/>
                <a:gd name="connsiteX40" fmla="*/ 222156 w 1934673"/>
                <a:gd name="connsiteY40" fmla="*/ 825123 h 1084550"/>
                <a:gd name="connsiteX41" fmla="*/ 235297 w 1934673"/>
                <a:gd name="connsiteY41" fmla="*/ 646240 h 1084550"/>
                <a:gd name="connsiteX42" fmla="*/ 249307 w 1934673"/>
                <a:gd name="connsiteY42" fmla="*/ 467541 h 1084550"/>
                <a:gd name="connsiteX43" fmla="*/ 256497 w 1934673"/>
                <a:gd name="connsiteY43" fmla="*/ 378244 h 1084550"/>
                <a:gd name="connsiteX44" fmla="*/ 258412 w 1934673"/>
                <a:gd name="connsiteY44" fmla="*/ 355877 h 1084550"/>
                <a:gd name="connsiteX45" fmla="*/ 259256 w 1934673"/>
                <a:gd name="connsiteY45" fmla="*/ 344769 h 1084550"/>
                <a:gd name="connsiteX46" fmla="*/ 259785 w 1934673"/>
                <a:gd name="connsiteY46" fmla="*/ 339074 h 1084550"/>
                <a:gd name="connsiteX47" fmla="*/ 260558 w 1934673"/>
                <a:gd name="connsiteY47" fmla="*/ 332174 h 1084550"/>
                <a:gd name="connsiteX48" fmla="*/ 275080 w 1934673"/>
                <a:gd name="connsiteY48" fmla="*/ 276932 h 1084550"/>
                <a:gd name="connsiteX49" fmla="*/ 436573 w 1934673"/>
                <a:gd name="connsiteY49" fmla="*/ 152317 h 1084550"/>
                <a:gd name="connsiteX50" fmla="*/ 602698 w 1934673"/>
                <a:gd name="connsiteY50" fmla="*/ 133981 h 1084550"/>
                <a:gd name="connsiteX51" fmla="*/ 1261125 w 1934673"/>
                <a:gd name="connsiteY51" fmla="*/ 64057 h 1084550"/>
                <a:gd name="connsiteX52" fmla="*/ 1920131 w 1934673"/>
                <a:gd name="connsiteY52" fmla="*/ 0 h 108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34673" h="1084550">
                  <a:moveTo>
                    <a:pt x="1920131" y="0"/>
                  </a:moveTo>
                  <a:lnTo>
                    <a:pt x="1934674" y="148130"/>
                  </a:lnTo>
                  <a:cubicBezTo>
                    <a:pt x="1901812" y="150822"/>
                    <a:pt x="1868950" y="153509"/>
                    <a:pt x="1836063" y="155937"/>
                  </a:cubicBezTo>
                  <a:cubicBezTo>
                    <a:pt x="1648940" y="170950"/>
                    <a:pt x="1461686" y="184658"/>
                    <a:pt x="1274223" y="197471"/>
                  </a:cubicBezTo>
                  <a:cubicBezTo>
                    <a:pt x="1054070" y="213480"/>
                    <a:pt x="833627" y="226495"/>
                    <a:pt x="613176" y="240689"/>
                  </a:cubicBezTo>
                  <a:lnTo>
                    <a:pt x="449562" y="251319"/>
                  </a:lnTo>
                  <a:cubicBezTo>
                    <a:pt x="408440" y="254851"/>
                    <a:pt x="368975" y="280179"/>
                    <a:pt x="351047" y="317979"/>
                  </a:cubicBezTo>
                  <a:cubicBezTo>
                    <a:pt x="346524" y="327303"/>
                    <a:pt x="343022" y="337193"/>
                    <a:pt x="341501" y="347570"/>
                  </a:cubicBezTo>
                  <a:cubicBezTo>
                    <a:pt x="341271" y="348901"/>
                    <a:pt x="340997" y="349846"/>
                    <a:pt x="340687" y="351581"/>
                  </a:cubicBezTo>
                  <a:lnTo>
                    <a:pt x="340027" y="357154"/>
                  </a:lnTo>
                  <a:lnTo>
                    <a:pt x="338583" y="368316"/>
                  </a:lnTo>
                  <a:lnTo>
                    <a:pt x="335673" y="390373"/>
                  </a:lnTo>
                  <a:lnTo>
                    <a:pt x="323959" y="479140"/>
                  </a:lnTo>
                  <a:lnTo>
                    <a:pt x="300131" y="656314"/>
                  </a:lnTo>
                  <a:lnTo>
                    <a:pt x="275449" y="833430"/>
                  </a:lnTo>
                  <a:lnTo>
                    <a:pt x="262977" y="921870"/>
                  </a:lnTo>
                  <a:lnTo>
                    <a:pt x="256686" y="966159"/>
                  </a:lnTo>
                  <a:cubicBezTo>
                    <a:pt x="255766" y="972807"/>
                    <a:pt x="254582" y="982895"/>
                    <a:pt x="251911" y="991399"/>
                  </a:cubicBezTo>
                  <a:cubicBezTo>
                    <a:pt x="249639" y="1000264"/>
                    <a:pt x="246090" y="1008454"/>
                    <a:pt x="242155" y="1016408"/>
                  </a:cubicBezTo>
                  <a:cubicBezTo>
                    <a:pt x="235645" y="1028923"/>
                    <a:pt x="227293" y="1039888"/>
                    <a:pt x="217684" y="1049119"/>
                  </a:cubicBezTo>
                  <a:cubicBezTo>
                    <a:pt x="203338" y="1063095"/>
                    <a:pt x="186069" y="1073115"/>
                    <a:pt x="168002" y="1078739"/>
                  </a:cubicBezTo>
                  <a:cubicBezTo>
                    <a:pt x="137845" y="1088028"/>
                    <a:pt x="105146" y="1086239"/>
                    <a:pt x="76160" y="1072960"/>
                  </a:cubicBezTo>
                  <a:cubicBezTo>
                    <a:pt x="47447" y="1060055"/>
                    <a:pt x="22539" y="1035390"/>
                    <a:pt x="10520" y="1004103"/>
                  </a:cubicBezTo>
                  <a:lnTo>
                    <a:pt x="6707" y="992344"/>
                  </a:lnTo>
                  <a:cubicBezTo>
                    <a:pt x="5817" y="988216"/>
                    <a:pt x="4943" y="984218"/>
                    <a:pt x="4174" y="980081"/>
                  </a:cubicBezTo>
                  <a:lnTo>
                    <a:pt x="2852" y="967843"/>
                  </a:lnTo>
                  <a:lnTo>
                    <a:pt x="2352" y="956588"/>
                  </a:lnTo>
                  <a:lnTo>
                    <a:pt x="0" y="911728"/>
                  </a:lnTo>
                  <a:lnTo>
                    <a:pt x="11990" y="910699"/>
                  </a:lnTo>
                  <a:lnTo>
                    <a:pt x="18533" y="955198"/>
                  </a:lnTo>
                  <a:lnTo>
                    <a:pt x="20112" y="966361"/>
                  </a:lnTo>
                  <a:lnTo>
                    <a:pt x="22186" y="976432"/>
                  </a:lnTo>
                  <a:lnTo>
                    <a:pt x="25198" y="986158"/>
                  </a:lnTo>
                  <a:lnTo>
                    <a:pt x="28994" y="995292"/>
                  </a:lnTo>
                  <a:cubicBezTo>
                    <a:pt x="40669" y="1019385"/>
                    <a:pt x="61852" y="1036877"/>
                    <a:pt x="85252" y="1044986"/>
                  </a:cubicBezTo>
                  <a:cubicBezTo>
                    <a:pt x="108657" y="1053092"/>
                    <a:pt x="134283" y="1051811"/>
                    <a:pt x="156222" y="1042572"/>
                  </a:cubicBezTo>
                  <a:cubicBezTo>
                    <a:pt x="177913" y="1033219"/>
                    <a:pt x="196156" y="1015887"/>
                    <a:pt x="205190" y="994616"/>
                  </a:cubicBezTo>
                  <a:cubicBezTo>
                    <a:pt x="207449" y="989299"/>
                    <a:pt x="209322" y="983751"/>
                    <a:pt x="210343" y="978145"/>
                  </a:cubicBezTo>
                  <a:cubicBezTo>
                    <a:pt x="211590" y="972387"/>
                    <a:pt x="211716" y="967516"/>
                    <a:pt x="212363" y="959314"/>
                  </a:cubicBezTo>
                  <a:lnTo>
                    <a:pt x="215710" y="914621"/>
                  </a:lnTo>
                  <a:lnTo>
                    <a:pt x="222156" y="825123"/>
                  </a:lnTo>
                  <a:lnTo>
                    <a:pt x="235297" y="646240"/>
                  </a:lnTo>
                  <a:lnTo>
                    <a:pt x="249307" y="467541"/>
                  </a:lnTo>
                  <a:lnTo>
                    <a:pt x="256497" y="378244"/>
                  </a:lnTo>
                  <a:lnTo>
                    <a:pt x="258412" y="355877"/>
                  </a:lnTo>
                  <a:lnTo>
                    <a:pt x="259256" y="344769"/>
                  </a:lnTo>
                  <a:lnTo>
                    <a:pt x="259785" y="339074"/>
                  </a:lnTo>
                  <a:lnTo>
                    <a:pt x="260558" y="332174"/>
                  </a:lnTo>
                  <a:cubicBezTo>
                    <a:pt x="262658" y="312944"/>
                    <a:pt x="267836" y="294239"/>
                    <a:pt x="275080" y="276932"/>
                  </a:cubicBezTo>
                  <a:cubicBezTo>
                    <a:pt x="304566" y="206609"/>
                    <a:pt x="368555" y="161438"/>
                    <a:pt x="436573" y="152317"/>
                  </a:cubicBezTo>
                  <a:lnTo>
                    <a:pt x="602698" y="133981"/>
                  </a:lnTo>
                  <a:cubicBezTo>
                    <a:pt x="822225" y="110404"/>
                    <a:pt x="1041521" y="85669"/>
                    <a:pt x="1261125" y="64057"/>
                  </a:cubicBezTo>
                  <a:cubicBezTo>
                    <a:pt x="1480749" y="41400"/>
                    <a:pt x="1700352" y="19789"/>
                    <a:pt x="1920131" y="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C50FE7F-BEB4-175E-E64F-DD923DAEDA91}"/>
                </a:ext>
              </a:extLst>
            </p:cNvPr>
            <p:cNvSpPr/>
            <p:nvPr/>
          </p:nvSpPr>
          <p:spPr>
            <a:xfrm rot="292374">
              <a:off x="5055587" y="1472246"/>
              <a:ext cx="3239825" cy="947516"/>
            </a:xfrm>
            <a:custGeom>
              <a:avLst/>
              <a:gdLst>
                <a:gd name="connsiteX0" fmla="*/ 0 w 2074814"/>
                <a:gd name="connsiteY0" fmla="*/ 102940 h 866395"/>
                <a:gd name="connsiteX1" fmla="*/ 14548 w 2074814"/>
                <a:gd name="connsiteY1" fmla="*/ 251070 h 866395"/>
                <a:gd name="connsiteX2" fmla="*/ 113029 w 2074814"/>
                <a:gd name="connsiteY2" fmla="*/ 241957 h 866395"/>
                <a:gd name="connsiteX3" fmla="*/ 673563 w 2074814"/>
                <a:gd name="connsiteY3" fmla="*/ 187135 h 866395"/>
                <a:gd name="connsiteX4" fmla="*/ 1331977 w 2074814"/>
                <a:gd name="connsiteY4" fmla="*/ 117076 h 866395"/>
                <a:gd name="connsiteX5" fmla="*/ 1494927 w 2074814"/>
                <a:gd name="connsiteY5" fmla="*/ 99673 h 866395"/>
                <a:gd name="connsiteX6" fmla="*/ 1604776 w 2074814"/>
                <a:gd name="connsiteY6" fmla="*/ 148443 h 866395"/>
                <a:gd name="connsiteX7" fmla="*/ 1619925 w 2074814"/>
                <a:gd name="connsiteY7" fmla="*/ 175917 h 866395"/>
                <a:gd name="connsiteX8" fmla="*/ 1621508 w 2074814"/>
                <a:gd name="connsiteY8" fmla="*/ 179722 h 866395"/>
                <a:gd name="connsiteX9" fmla="*/ 1623246 w 2074814"/>
                <a:gd name="connsiteY9" fmla="*/ 185090 h 866395"/>
                <a:gd name="connsiteX10" fmla="*/ 1626837 w 2074814"/>
                <a:gd name="connsiteY10" fmla="*/ 195820 h 866395"/>
                <a:gd name="connsiteX11" fmla="*/ 1633998 w 2074814"/>
                <a:gd name="connsiteY11" fmla="*/ 217015 h 866395"/>
                <a:gd name="connsiteX12" fmla="*/ 1662803 w 2074814"/>
                <a:gd name="connsiteY12" fmla="*/ 302301 h 866395"/>
                <a:gd name="connsiteX13" fmla="*/ 1720737 w 2074814"/>
                <a:gd name="connsiteY13" fmla="*/ 472458 h 866395"/>
                <a:gd name="connsiteX14" fmla="*/ 1779494 w 2074814"/>
                <a:gd name="connsiteY14" fmla="*/ 642413 h 866395"/>
                <a:gd name="connsiteX15" fmla="*/ 1808980 w 2074814"/>
                <a:gd name="connsiteY15" fmla="*/ 727249 h 866395"/>
                <a:gd name="connsiteX16" fmla="*/ 1823787 w 2074814"/>
                <a:gd name="connsiteY16" fmla="*/ 769729 h 866395"/>
                <a:gd name="connsiteX17" fmla="*/ 1833400 w 2074814"/>
                <a:gd name="connsiteY17" fmla="*/ 793734 h 866395"/>
                <a:gd name="connsiteX18" fmla="*/ 1847864 w 2074814"/>
                <a:gd name="connsiteY18" fmla="*/ 816668 h 866395"/>
                <a:gd name="connsiteX19" fmla="*/ 1878299 w 2074814"/>
                <a:gd name="connsiteY19" fmla="*/ 844667 h 866395"/>
                <a:gd name="connsiteX20" fmla="*/ 1932919 w 2074814"/>
                <a:gd name="connsiteY20" fmla="*/ 865333 h 866395"/>
                <a:gd name="connsiteX21" fmla="*/ 2022102 w 2074814"/>
                <a:gd name="connsiteY21" fmla="*/ 844016 h 866395"/>
                <a:gd name="connsiteX22" fmla="*/ 2073233 w 2074814"/>
                <a:gd name="connsiteY22" fmla="*/ 765134 h 866395"/>
                <a:gd name="connsiteX23" fmla="*/ 2074694 w 2074814"/>
                <a:gd name="connsiteY23" fmla="*/ 752922 h 866395"/>
                <a:gd name="connsiteX24" fmla="*/ 2074800 w 2074814"/>
                <a:gd name="connsiteY24" fmla="*/ 740432 h 866395"/>
                <a:gd name="connsiteX25" fmla="*/ 2073716 w 2074814"/>
                <a:gd name="connsiteY25" fmla="*/ 728178 h 866395"/>
                <a:gd name="connsiteX26" fmla="*/ 2072015 w 2074814"/>
                <a:gd name="connsiteY26" fmla="*/ 717023 h 866395"/>
                <a:gd name="connsiteX27" fmla="*/ 2065590 w 2074814"/>
                <a:gd name="connsiteY27" fmla="*/ 672511 h 866395"/>
                <a:gd name="connsiteX28" fmla="*/ 2053599 w 2074814"/>
                <a:gd name="connsiteY28" fmla="*/ 673540 h 866395"/>
                <a:gd name="connsiteX29" fmla="*/ 2055829 w 2074814"/>
                <a:gd name="connsiteY29" fmla="*/ 718413 h 866395"/>
                <a:gd name="connsiteX30" fmla="*/ 2056451 w 2074814"/>
                <a:gd name="connsiteY30" fmla="*/ 729660 h 866395"/>
                <a:gd name="connsiteX31" fmla="*/ 2056371 w 2074814"/>
                <a:gd name="connsiteY31" fmla="*/ 739916 h 866395"/>
                <a:gd name="connsiteX32" fmla="*/ 2055304 w 2074814"/>
                <a:gd name="connsiteY32" fmla="*/ 749990 h 866395"/>
                <a:gd name="connsiteX33" fmla="*/ 2053348 w 2074814"/>
                <a:gd name="connsiteY33" fmla="*/ 759620 h 866395"/>
                <a:gd name="connsiteX34" fmla="*/ 2007706 w 2074814"/>
                <a:gd name="connsiteY34" fmla="*/ 818062 h 866395"/>
                <a:gd name="connsiteX35" fmla="*/ 1937450 w 2074814"/>
                <a:gd name="connsiteY35" fmla="*/ 827772 h 866395"/>
                <a:gd name="connsiteX36" fmla="*/ 1879962 w 2074814"/>
                <a:gd name="connsiteY36" fmla="*/ 788959 h 866395"/>
                <a:gd name="connsiteX37" fmla="*/ 1871684 w 2074814"/>
                <a:gd name="connsiteY37" fmla="*/ 773639 h 866395"/>
                <a:gd name="connsiteX38" fmla="*/ 1866031 w 2074814"/>
                <a:gd name="connsiteY38" fmla="*/ 755467 h 866395"/>
                <a:gd name="connsiteX39" fmla="*/ 1854037 w 2074814"/>
                <a:gd name="connsiteY39" fmla="*/ 712093 h 866395"/>
                <a:gd name="connsiteX40" fmla="*/ 1830271 w 2074814"/>
                <a:gd name="connsiteY40" fmla="*/ 625190 h 866395"/>
                <a:gd name="connsiteX41" fmla="*/ 1782513 w 2074814"/>
                <a:gd name="connsiteY41" fmla="*/ 451535 h 866395"/>
                <a:gd name="connsiteX42" fmla="*/ 1733940 w 2074814"/>
                <a:gd name="connsiteY42" fmla="*/ 278212 h 866395"/>
                <a:gd name="connsiteX43" fmla="*/ 1709482 w 2074814"/>
                <a:gd name="connsiteY43" fmla="*/ 191632 h 866395"/>
                <a:gd name="connsiteX44" fmla="*/ 1703245 w 2074814"/>
                <a:gd name="connsiteY44" fmla="*/ 169967 h 866395"/>
                <a:gd name="connsiteX45" fmla="*/ 1700251 w 2074814"/>
                <a:gd name="connsiteY45" fmla="*/ 159186 h 866395"/>
                <a:gd name="connsiteX46" fmla="*/ 1698621 w 2074814"/>
                <a:gd name="connsiteY46" fmla="*/ 153676 h 866395"/>
                <a:gd name="connsiteX47" fmla="*/ 1696517 w 2074814"/>
                <a:gd name="connsiteY47" fmla="*/ 147028 h 866395"/>
                <a:gd name="connsiteX48" fmla="*/ 1671479 w 2074814"/>
                <a:gd name="connsiteY48" fmla="*/ 95180 h 866395"/>
                <a:gd name="connsiteX49" fmla="*/ 1488421 w 2074814"/>
                <a:gd name="connsiteY49" fmla="*/ 142 h 866395"/>
                <a:gd name="connsiteX50" fmla="*/ 1321503 w 2074814"/>
                <a:gd name="connsiteY50" fmla="*/ 10402 h 866395"/>
                <a:gd name="connsiteX51" fmla="*/ 660468 w 2074814"/>
                <a:gd name="connsiteY51" fmla="*/ 53750 h 866395"/>
                <a:gd name="connsiteX52" fmla="*/ 0 w 2074814"/>
                <a:gd name="connsiteY52" fmla="*/ 102940 h 86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074814" h="866395">
                  <a:moveTo>
                    <a:pt x="0" y="102940"/>
                  </a:moveTo>
                  <a:lnTo>
                    <a:pt x="14548" y="251070"/>
                  </a:lnTo>
                  <a:cubicBezTo>
                    <a:pt x="47381" y="248118"/>
                    <a:pt x="80217" y="245169"/>
                    <a:pt x="113029" y="241957"/>
                  </a:cubicBezTo>
                  <a:cubicBezTo>
                    <a:pt x="299951" y="224860"/>
                    <a:pt x="486742" y="206457"/>
                    <a:pt x="673563" y="187135"/>
                  </a:cubicBezTo>
                  <a:cubicBezTo>
                    <a:pt x="893153" y="165393"/>
                    <a:pt x="1112445" y="140653"/>
                    <a:pt x="1331977" y="117076"/>
                  </a:cubicBezTo>
                  <a:lnTo>
                    <a:pt x="1494927" y="99673"/>
                  </a:lnTo>
                  <a:cubicBezTo>
                    <a:pt x="1536050" y="96141"/>
                    <a:pt x="1579784" y="114330"/>
                    <a:pt x="1604776" y="148443"/>
                  </a:cubicBezTo>
                  <a:cubicBezTo>
                    <a:pt x="1611042" y="156838"/>
                    <a:pt x="1616410" y="165968"/>
                    <a:pt x="1619925" y="175917"/>
                  </a:cubicBezTo>
                  <a:cubicBezTo>
                    <a:pt x="1620412" y="177190"/>
                    <a:pt x="1620861" y="178072"/>
                    <a:pt x="1621508" y="179722"/>
                  </a:cubicBezTo>
                  <a:lnTo>
                    <a:pt x="1623246" y="185090"/>
                  </a:lnTo>
                  <a:lnTo>
                    <a:pt x="1626837" y="195820"/>
                  </a:lnTo>
                  <a:lnTo>
                    <a:pt x="1633998" y="217015"/>
                  </a:lnTo>
                  <a:lnTo>
                    <a:pt x="1662803" y="302301"/>
                  </a:lnTo>
                  <a:lnTo>
                    <a:pt x="1720737" y="472458"/>
                  </a:lnTo>
                  <a:lnTo>
                    <a:pt x="1779494" y="642413"/>
                  </a:lnTo>
                  <a:lnTo>
                    <a:pt x="1808980" y="727249"/>
                  </a:lnTo>
                  <a:lnTo>
                    <a:pt x="1823787" y="769729"/>
                  </a:lnTo>
                  <a:cubicBezTo>
                    <a:pt x="1825988" y="776108"/>
                    <a:pt x="1829116" y="785826"/>
                    <a:pt x="1833400" y="793734"/>
                  </a:cubicBezTo>
                  <a:cubicBezTo>
                    <a:pt x="1837360" y="802066"/>
                    <a:pt x="1842446" y="809512"/>
                    <a:pt x="1847864" y="816668"/>
                  </a:cubicBezTo>
                  <a:cubicBezTo>
                    <a:pt x="1856700" y="827864"/>
                    <a:pt x="1867048" y="837225"/>
                    <a:pt x="1878299" y="844667"/>
                  </a:cubicBezTo>
                  <a:cubicBezTo>
                    <a:pt x="1895122" y="855968"/>
                    <a:pt x="1914059" y="862881"/>
                    <a:pt x="1932919" y="865333"/>
                  </a:cubicBezTo>
                  <a:cubicBezTo>
                    <a:pt x="1964383" y="869331"/>
                    <a:pt x="1996182" y="862003"/>
                    <a:pt x="2022102" y="844016"/>
                  </a:cubicBezTo>
                  <a:cubicBezTo>
                    <a:pt x="2047821" y="826436"/>
                    <a:pt x="2067509" y="797942"/>
                    <a:pt x="2073233" y="765134"/>
                  </a:cubicBezTo>
                  <a:lnTo>
                    <a:pt x="2074694" y="752922"/>
                  </a:lnTo>
                  <a:cubicBezTo>
                    <a:pt x="2074766" y="748710"/>
                    <a:pt x="2074850" y="744632"/>
                    <a:pt x="2074800" y="740432"/>
                  </a:cubicBezTo>
                  <a:lnTo>
                    <a:pt x="2073716" y="728178"/>
                  </a:lnTo>
                  <a:lnTo>
                    <a:pt x="2072015" y="717023"/>
                  </a:lnTo>
                  <a:lnTo>
                    <a:pt x="2065590" y="672511"/>
                  </a:lnTo>
                  <a:lnTo>
                    <a:pt x="2053599" y="673540"/>
                  </a:lnTo>
                  <a:lnTo>
                    <a:pt x="2055829" y="718413"/>
                  </a:lnTo>
                  <a:lnTo>
                    <a:pt x="2056451" y="729660"/>
                  </a:lnTo>
                  <a:lnTo>
                    <a:pt x="2056371" y="739916"/>
                  </a:lnTo>
                  <a:lnTo>
                    <a:pt x="2055304" y="749990"/>
                  </a:lnTo>
                  <a:lnTo>
                    <a:pt x="2053348" y="759620"/>
                  </a:lnTo>
                  <a:cubicBezTo>
                    <a:pt x="2046561" y="785297"/>
                    <a:pt x="2029137" y="806106"/>
                    <a:pt x="2007706" y="818062"/>
                  </a:cubicBezTo>
                  <a:cubicBezTo>
                    <a:pt x="1986271" y="830019"/>
                    <a:pt x="1960826" y="833122"/>
                    <a:pt x="1937450" y="827772"/>
                  </a:cubicBezTo>
                  <a:cubicBezTo>
                    <a:pt x="1914302" y="822270"/>
                    <a:pt x="1892989" y="808336"/>
                    <a:pt x="1879962" y="788959"/>
                  </a:cubicBezTo>
                  <a:cubicBezTo>
                    <a:pt x="1876703" y="784112"/>
                    <a:pt x="1873784" y="778981"/>
                    <a:pt x="1871684" y="773639"/>
                  </a:cubicBezTo>
                  <a:cubicBezTo>
                    <a:pt x="1869336" y="768192"/>
                    <a:pt x="1868266" y="763421"/>
                    <a:pt x="1866031" y="755467"/>
                  </a:cubicBezTo>
                  <a:lnTo>
                    <a:pt x="1854037" y="712093"/>
                  </a:lnTo>
                  <a:lnTo>
                    <a:pt x="1830271" y="625190"/>
                  </a:lnTo>
                  <a:lnTo>
                    <a:pt x="1782513" y="451535"/>
                  </a:lnTo>
                  <a:lnTo>
                    <a:pt x="1733940" y="278212"/>
                  </a:lnTo>
                  <a:lnTo>
                    <a:pt x="1709482" y="191632"/>
                  </a:lnTo>
                  <a:lnTo>
                    <a:pt x="1703245" y="169967"/>
                  </a:lnTo>
                  <a:lnTo>
                    <a:pt x="1700251" y="159186"/>
                  </a:lnTo>
                  <a:lnTo>
                    <a:pt x="1698621" y="153676"/>
                  </a:lnTo>
                  <a:lnTo>
                    <a:pt x="1696517" y="147028"/>
                  </a:lnTo>
                  <a:cubicBezTo>
                    <a:pt x="1690705" y="128474"/>
                    <a:pt x="1681974" y="110966"/>
                    <a:pt x="1671479" y="95180"/>
                  </a:cubicBezTo>
                  <a:cubicBezTo>
                    <a:pt x="1628794" y="31051"/>
                    <a:pt x="1557073" y="-2470"/>
                    <a:pt x="1488421" y="142"/>
                  </a:cubicBezTo>
                  <a:lnTo>
                    <a:pt x="1321503" y="10402"/>
                  </a:lnTo>
                  <a:cubicBezTo>
                    <a:pt x="1101052" y="24596"/>
                    <a:pt x="880604" y="37611"/>
                    <a:pt x="660468" y="53750"/>
                  </a:cubicBezTo>
                  <a:cubicBezTo>
                    <a:pt x="440101" y="68835"/>
                    <a:pt x="219960" y="84979"/>
                    <a:pt x="0" y="10294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21" name="图形 2">
            <a:extLst>
              <a:ext uri="{FF2B5EF4-FFF2-40B4-BE49-F238E27FC236}">
                <a16:creationId xmlns:a16="http://schemas.microsoft.com/office/drawing/2014/main" id="{AA3F5717-B635-5CC9-40E3-09268599A361}"/>
              </a:ext>
            </a:extLst>
          </p:cNvPr>
          <p:cNvGrpSpPr/>
          <p:nvPr/>
        </p:nvGrpSpPr>
        <p:grpSpPr>
          <a:xfrm>
            <a:off x="5577133" y="1907628"/>
            <a:ext cx="690336" cy="740519"/>
            <a:chOff x="5664576" y="2221601"/>
            <a:chExt cx="631234" cy="67712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C7C8578-229B-813B-480F-A659AE049527}"/>
                </a:ext>
              </a:extLst>
            </p:cNvPr>
            <p:cNvSpPr/>
            <p:nvPr/>
          </p:nvSpPr>
          <p:spPr>
            <a:xfrm rot="-3950034">
              <a:off x="5709919" y="2335501"/>
              <a:ext cx="540548" cy="449320"/>
            </a:xfrm>
            <a:custGeom>
              <a:avLst/>
              <a:gdLst>
                <a:gd name="connsiteX0" fmla="*/ 540549 w 540548"/>
                <a:gd name="connsiteY0" fmla="*/ 224660 h 449320"/>
                <a:gd name="connsiteX1" fmla="*/ 270274 w 540548"/>
                <a:gd name="connsiteY1" fmla="*/ 449320 h 449320"/>
                <a:gd name="connsiteX2" fmla="*/ 0 w 540548"/>
                <a:gd name="connsiteY2" fmla="*/ 224660 h 449320"/>
                <a:gd name="connsiteX3" fmla="*/ 270274 w 540548"/>
                <a:gd name="connsiteY3" fmla="*/ 0 h 449320"/>
                <a:gd name="connsiteX4" fmla="*/ 540549 w 540548"/>
                <a:gd name="connsiteY4" fmla="*/ 224660 h 44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548" h="449320">
                  <a:moveTo>
                    <a:pt x="540549" y="224660"/>
                  </a:moveTo>
                  <a:cubicBezTo>
                    <a:pt x="540549" y="348737"/>
                    <a:pt x="419543" y="449320"/>
                    <a:pt x="270274" y="449320"/>
                  </a:cubicBezTo>
                  <a:cubicBezTo>
                    <a:pt x="121006" y="449320"/>
                    <a:pt x="0" y="348736"/>
                    <a:pt x="0" y="224660"/>
                  </a:cubicBezTo>
                  <a:cubicBezTo>
                    <a:pt x="0" y="100584"/>
                    <a:pt x="121006" y="0"/>
                    <a:pt x="270274" y="0"/>
                  </a:cubicBezTo>
                  <a:cubicBezTo>
                    <a:pt x="419543" y="0"/>
                    <a:pt x="540549" y="100584"/>
                    <a:pt x="540549" y="22466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9094E22-83DF-3F28-AF0F-92EFA3B087C7}"/>
                </a:ext>
              </a:extLst>
            </p:cNvPr>
            <p:cNvSpPr/>
            <p:nvPr/>
          </p:nvSpPr>
          <p:spPr>
            <a:xfrm>
              <a:off x="5752471" y="2387163"/>
              <a:ext cx="460637" cy="436483"/>
            </a:xfrm>
            <a:custGeom>
              <a:avLst/>
              <a:gdLst>
                <a:gd name="connsiteX0" fmla="*/ 443234 w 460637"/>
                <a:gd name="connsiteY0" fmla="*/ 238527 h 436483"/>
                <a:gd name="connsiteX1" fmla="*/ 139411 w 460637"/>
                <a:gd name="connsiteY1" fmla="*/ 428211 h 436483"/>
                <a:gd name="connsiteX2" fmla="*/ 0 w 460637"/>
                <a:gd name="connsiteY2" fmla="*/ 264056 h 436483"/>
                <a:gd name="connsiteX3" fmla="*/ 106633 w 460637"/>
                <a:gd name="connsiteY3" fmla="*/ 345836 h 436483"/>
                <a:gd name="connsiteX4" fmla="*/ 410455 w 460637"/>
                <a:gd name="connsiteY4" fmla="*/ 156151 h 436483"/>
                <a:gd name="connsiteX5" fmla="*/ 422324 w 460637"/>
                <a:gd name="connsiteY5" fmla="*/ 0 h 436483"/>
                <a:gd name="connsiteX6" fmla="*/ 443234 w 460637"/>
                <a:gd name="connsiteY6" fmla="*/ 238527 h 4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37" h="436483">
                  <a:moveTo>
                    <a:pt x="443234" y="238527"/>
                  </a:moveTo>
                  <a:cubicBezTo>
                    <a:pt x="394560" y="379244"/>
                    <a:pt x="258513" y="464236"/>
                    <a:pt x="139411" y="428211"/>
                  </a:cubicBezTo>
                  <a:cubicBezTo>
                    <a:pt x="65661" y="405907"/>
                    <a:pt x="15799" y="342568"/>
                    <a:pt x="0" y="264056"/>
                  </a:cubicBezTo>
                  <a:cubicBezTo>
                    <a:pt x="24967" y="302823"/>
                    <a:pt x="61289" y="332124"/>
                    <a:pt x="106633" y="345836"/>
                  </a:cubicBezTo>
                  <a:cubicBezTo>
                    <a:pt x="225730" y="381856"/>
                    <a:pt x="361731" y="297011"/>
                    <a:pt x="410455" y="156151"/>
                  </a:cubicBezTo>
                  <a:cubicBezTo>
                    <a:pt x="429060" y="102370"/>
                    <a:pt x="432247" y="48388"/>
                    <a:pt x="422324" y="0"/>
                  </a:cubicBezTo>
                  <a:cubicBezTo>
                    <a:pt x="463026" y="62957"/>
                    <a:pt x="473404" y="151300"/>
                    <a:pt x="443234" y="238527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ADB94DD-3922-2BC5-FCCA-8708337D7267}"/>
                </a:ext>
              </a:extLst>
            </p:cNvPr>
            <p:cNvSpPr/>
            <p:nvPr/>
          </p:nvSpPr>
          <p:spPr>
            <a:xfrm>
              <a:off x="5849305" y="2330763"/>
              <a:ext cx="166825" cy="138222"/>
            </a:xfrm>
            <a:custGeom>
              <a:avLst/>
              <a:gdLst>
                <a:gd name="connsiteX0" fmla="*/ 102065 w 166825"/>
                <a:gd name="connsiteY0" fmla="*/ 115993 h 138222"/>
                <a:gd name="connsiteX1" fmla="*/ 2131 w 166825"/>
                <a:gd name="connsiteY1" fmla="*/ 119886 h 138222"/>
                <a:gd name="connsiteX2" fmla="*/ 64760 w 166825"/>
                <a:gd name="connsiteY2" fmla="*/ 22228 h 138222"/>
                <a:gd name="connsiteX3" fmla="*/ 164695 w 166825"/>
                <a:gd name="connsiteY3" fmla="*/ 18335 h 138222"/>
                <a:gd name="connsiteX4" fmla="*/ 102065 w 166825"/>
                <a:gd name="connsiteY4" fmla="*/ 115993 h 13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825" h="138222">
                  <a:moveTo>
                    <a:pt x="102065" y="115993"/>
                  </a:moveTo>
                  <a:cubicBezTo>
                    <a:pt x="57175" y="144038"/>
                    <a:pt x="12433" y="145781"/>
                    <a:pt x="2131" y="119886"/>
                  </a:cubicBezTo>
                  <a:cubicBezTo>
                    <a:pt x="-8171" y="93995"/>
                    <a:pt x="19870" y="50273"/>
                    <a:pt x="64760" y="22228"/>
                  </a:cubicBezTo>
                  <a:cubicBezTo>
                    <a:pt x="109650" y="-5813"/>
                    <a:pt x="154393" y="-7560"/>
                    <a:pt x="164695" y="18335"/>
                  </a:cubicBezTo>
                  <a:cubicBezTo>
                    <a:pt x="174996" y="44226"/>
                    <a:pt x="146955" y="87948"/>
                    <a:pt x="102065" y="115993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37FF50E6-E190-1E94-1618-BF1A8D202DA7}"/>
              </a:ext>
            </a:extLst>
          </p:cNvPr>
          <p:cNvGrpSpPr/>
          <p:nvPr/>
        </p:nvGrpSpPr>
        <p:grpSpPr>
          <a:xfrm>
            <a:off x="5745227" y="2543016"/>
            <a:ext cx="329610" cy="3067192"/>
            <a:chOff x="5818279" y="2802591"/>
            <a:chExt cx="301391" cy="280459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457249B-6631-C83E-EC93-D34839DCB549}"/>
                </a:ext>
              </a:extLst>
            </p:cNvPr>
            <p:cNvSpPr/>
            <p:nvPr/>
          </p:nvSpPr>
          <p:spPr>
            <a:xfrm>
              <a:off x="5819502" y="2802595"/>
              <a:ext cx="299005" cy="2804594"/>
            </a:xfrm>
            <a:custGeom>
              <a:avLst/>
              <a:gdLst>
                <a:gd name="connsiteX0" fmla="*/ 299005 w 299005"/>
                <a:gd name="connsiteY0" fmla="*/ 2804594 h 2804594"/>
                <a:gd name="connsiteX1" fmla="*/ 0 w 299005"/>
                <a:gd name="connsiteY1" fmla="*/ 2804594 h 2804594"/>
                <a:gd name="connsiteX2" fmla="*/ 58765 w 299005"/>
                <a:gd name="connsiteY2" fmla="*/ 0 h 2804594"/>
                <a:gd name="connsiteX3" fmla="*/ 227087 w 299005"/>
                <a:gd name="connsiteY3" fmla="*/ 0 h 2804594"/>
                <a:gd name="connsiteX4" fmla="*/ 299005 w 299005"/>
                <a:gd name="connsiteY4" fmla="*/ 2804594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05" h="2804594">
                  <a:moveTo>
                    <a:pt x="299005" y="2804594"/>
                  </a:moveTo>
                  <a:lnTo>
                    <a:pt x="0" y="2804594"/>
                  </a:lnTo>
                  <a:cubicBezTo>
                    <a:pt x="61004" y="1983507"/>
                    <a:pt x="67022" y="1033555"/>
                    <a:pt x="58765" y="0"/>
                  </a:cubicBezTo>
                  <a:lnTo>
                    <a:pt x="227087" y="0"/>
                  </a:lnTo>
                  <a:cubicBezTo>
                    <a:pt x="212258" y="1010789"/>
                    <a:pt x="228489" y="1960741"/>
                    <a:pt x="299005" y="2804594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BCC9519-F1C8-56A5-6F42-BADB26A38D88}"/>
                </a:ext>
              </a:extLst>
            </p:cNvPr>
            <p:cNvSpPr/>
            <p:nvPr/>
          </p:nvSpPr>
          <p:spPr>
            <a:xfrm>
              <a:off x="5877150" y="2802591"/>
              <a:ext cx="82984" cy="2804594"/>
            </a:xfrm>
            <a:custGeom>
              <a:avLst/>
              <a:gdLst>
                <a:gd name="connsiteX0" fmla="*/ 82985 w 82984"/>
                <a:gd name="connsiteY0" fmla="*/ 0 h 2804594"/>
                <a:gd name="connsiteX1" fmla="*/ 66002 w 82984"/>
                <a:gd name="connsiteY1" fmla="*/ 2804595 h 2804594"/>
                <a:gd name="connsiteX2" fmla="*/ 0 w 82984"/>
                <a:gd name="connsiteY2" fmla="*/ 2804595 h 2804594"/>
                <a:gd name="connsiteX3" fmla="*/ 35260 w 82984"/>
                <a:gd name="connsiteY3" fmla="*/ 0 h 2804594"/>
                <a:gd name="connsiteX4" fmla="*/ 82985 w 82984"/>
                <a:gd name="connsiteY4" fmla="*/ 0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84" h="2804594">
                  <a:moveTo>
                    <a:pt x="82985" y="0"/>
                  </a:moveTo>
                  <a:lnTo>
                    <a:pt x="66002" y="2804595"/>
                  </a:lnTo>
                  <a:lnTo>
                    <a:pt x="0" y="2804595"/>
                  </a:lnTo>
                  <a:cubicBezTo>
                    <a:pt x="62965" y="2120093"/>
                    <a:pt x="41975" y="440894"/>
                    <a:pt x="35260" y="0"/>
                  </a:cubicBezTo>
                  <a:lnTo>
                    <a:pt x="82985" y="0"/>
                  </a:ln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">
              <a:extLst>
                <a:ext uri="{FF2B5EF4-FFF2-40B4-BE49-F238E27FC236}">
                  <a16:creationId xmlns:a16="http://schemas.microsoft.com/office/drawing/2014/main" id="{1A86C8A6-DF45-B262-C6EF-85CCEF7918ED}"/>
                </a:ext>
              </a:extLst>
            </p:cNvPr>
            <p:cNvGrpSpPr/>
            <p:nvPr/>
          </p:nvGrpSpPr>
          <p:grpSpPr>
            <a:xfrm>
              <a:off x="5818279" y="2802633"/>
              <a:ext cx="301391" cy="2238677"/>
              <a:chOff x="5818279" y="2802633"/>
              <a:chExt cx="301391" cy="2238677"/>
            </a:xfrm>
            <a:solidFill>
              <a:srgbClr val="42669A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6AFE1940-EAF1-9EDD-D44B-ADCCFDD2B9B7}"/>
                  </a:ext>
                </a:extLst>
              </p:cNvPr>
              <p:cNvSpPr/>
              <p:nvPr/>
            </p:nvSpPr>
            <p:spPr>
              <a:xfrm>
                <a:off x="5818279" y="4949728"/>
                <a:ext cx="301391" cy="91581"/>
              </a:xfrm>
              <a:custGeom>
                <a:avLst/>
                <a:gdLst>
                  <a:gd name="connsiteX0" fmla="*/ 254087 w 301391"/>
                  <a:gd name="connsiteY0" fmla="*/ 0 h 91581"/>
                  <a:gd name="connsiteX1" fmla="*/ 47305 w 301391"/>
                  <a:gd name="connsiteY1" fmla="*/ 0 h 91581"/>
                  <a:gd name="connsiteX2" fmla="*/ 47305 w 301391"/>
                  <a:gd name="connsiteY2" fmla="*/ 91581 h 91581"/>
                  <a:gd name="connsiteX3" fmla="*/ 254087 w 301391"/>
                  <a:gd name="connsiteY3" fmla="*/ 91581 h 91581"/>
                  <a:gd name="connsiteX4" fmla="*/ 254087 w 301391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391" h="91581">
                    <a:moveTo>
                      <a:pt x="254087" y="0"/>
                    </a:moveTo>
                    <a:lnTo>
                      <a:pt x="47305" y="0"/>
                    </a:lnTo>
                    <a:cubicBezTo>
                      <a:pt x="-15718" y="0"/>
                      <a:pt x="-15819" y="91581"/>
                      <a:pt x="47305" y="91581"/>
                    </a:cubicBezTo>
                    <a:lnTo>
                      <a:pt x="254087" y="91581"/>
                    </a:lnTo>
                    <a:cubicBezTo>
                      <a:pt x="317107" y="91581"/>
                      <a:pt x="317212" y="0"/>
                      <a:pt x="2540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4A2F29E-BE41-0DB3-7D68-9BBC9D6BE0DD}"/>
                  </a:ext>
                </a:extLst>
              </p:cNvPr>
              <p:cNvSpPr/>
              <p:nvPr/>
            </p:nvSpPr>
            <p:spPr>
              <a:xfrm>
                <a:off x="5840838" y="4398984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944E639-CBDF-98F0-7AB1-CAFEC74CF7FD}"/>
                  </a:ext>
                </a:extLst>
              </p:cNvPr>
              <p:cNvSpPr/>
              <p:nvPr/>
            </p:nvSpPr>
            <p:spPr>
              <a:xfrm>
                <a:off x="5840838" y="3866866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F76B52C-FB06-E694-76F8-E94853F9648A}"/>
                  </a:ext>
                </a:extLst>
              </p:cNvPr>
              <p:cNvSpPr/>
              <p:nvPr/>
            </p:nvSpPr>
            <p:spPr>
              <a:xfrm>
                <a:off x="5853211" y="3334751"/>
                <a:ext cx="213852" cy="91581"/>
              </a:xfrm>
              <a:custGeom>
                <a:avLst/>
                <a:gdLst>
                  <a:gd name="connsiteX0" fmla="*/ 180287 w 213852"/>
                  <a:gd name="connsiteY0" fmla="*/ 0 h 91581"/>
                  <a:gd name="connsiteX1" fmla="*/ 33565 w 213852"/>
                  <a:gd name="connsiteY1" fmla="*/ 0 h 91581"/>
                  <a:gd name="connsiteX2" fmla="*/ 33565 w 213852"/>
                  <a:gd name="connsiteY2" fmla="*/ 91581 h 91581"/>
                  <a:gd name="connsiteX3" fmla="*/ 180287 w 213852"/>
                  <a:gd name="connsiteY3" fmla="*/ 91581 h 91581"/>
                  <a:gd name="connsiteX4" fmla="*/ 180287 w 213852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52" h="91581">
                    <a:moveTo>
                      <a:pt x="180287" y="0"/>
                    </a:moveTo>
                    <a:lnTo>
                      <a:pt x="33565" y="0"/>
                    </a:lnTo>
                    <a:cubicBezTo>
                      <a:pt x="-11153" y="0"/>
                      <a:pt x="-11224" y="91581"/>
                      <a:pt x="33565" y="91581"/>
                    </a:cubicBezTo>
                    <a:lnTo>
                      <a:pt x="180287" y="91581"/>
                    </a:lnTo>
                    <a:cubicBezTo>
                      <a:pt x="225005" y="91581"/>
                      <a:pt x="225077" y="0"/>
                      <a:pt x="1802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49F6F25-1DDA-B4FE-A032-74EC44DDD572}"/>
                  </a:ext>
                </a:extLst>
              </p:cNvPr>
              <p:cNvSpPr/>
              <p:nvPr/>
            </p:nvSpPr>
            <p:spPr>
              <a:xfrm>
                <a:off x="5840838" y="2802633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图形 2">
            <a:extLst>
              <a:ext uri="{FF2B5EF4-FFF2-40B4-BE49-F238E27FC236}">
                <a16:creationId xmlns:a16="http://schemas.microsoft.com/office/drawing/2014/main" id="{784047EA-9B78-83A5-7311-C01D4CBC582A}"/>
              </a:ext>
            </a:extLst>
          </p:cNvPr>
          <p:cNvGrpSpPr/>
          <p:nvPr/>
        </p:nvGrpSpPr>
        <p:grpSpPr>
          <a:xfrm>
            <a:off x="4191368" y="5483465"/>
            <a:ext cx="3471969" cy="650635"/>
            <a:chOff x="4397452" y="5491296"/>
            <a:chExt cx="3174720" cy="594932"/>
          </a:xfrm>
        </p:grpSpPr>
        <p:grpSp>
          <p:nvGrpSpPr>
            <p:cNvPr id="24" name="图形 2">
              <a:extLst>
                <a:ext uri="{FF2B5EF4-FFF2-40B4-BE49-F238E27FC236}">
                  <a16:creationId xmlns:a16="http://schemas.microsoft.com/office/drawing/2014/main" id="{71DD0407-DBEA-BF9C-3C05-93A8F626EFCC}"/>
                </a:ext>
              </a:extLst>
            </p:cNvPr>
            <p:cNvGrpSpPr/>
            <p:nvPr/>
          </p:nvGrpSpPr>
          <p:grpSpPr>
            <a:xfrm>
              <a:off x="4397464" y="5491296"/>
              <a:ext cx="3174707" cy="594928"/>
              <a:chOff x="4397464" y="5491296"/>
              <a:chExt cx="3174707" cy="594928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2FF4225-266F-73DD-DD41-C170561BC11D}"/>
                  </a:ext>
                </a:extLst>
              </p:cNvPr>
              <p:cNvSpPr/>
              <p:nvPr/>
            </p:nvSpPr>
            <p:spPr>
              <a:xfrm>
                <a:off x="5434954" y="5491296"/>
                <a:ext cx="1099875" cy="231786"/>
              </a:xfrm>
              <a:custGeom>
                <a:avLst/>
                <a:gdLst>
                  <a:gd name="connsiteX0" fmla="*/ 1099875 w 1099875"/>
                  <a:gd name="connsiteY0" fmla="*/ 231786 h 231786"/>
                  <a:gd name="connsiteX1" fmla="*/ 0 w 1099875"/>
                  <a:gd name="connsiteY1" fmla="*/ 231786 h 231786"/>
                  <a:gd name="connsiteX2" fmla="*/ 6581 w 1099875"/>
                  <a:gd name="connsiteY2" fmla="*/ 218078 h 231786"/>
                  <a:gd name="connsiteX3" fmla="*/ 508198 w 1099875"/>
                  <a:gd name="connsiteY3" fmla="*/ 697 h 231786"/>
                  <a:gd name="connsiteX4" fmla="*/ 509844 w 1099875"/>
                  <a:gd name="connsiteY4" fmla="*/ 558 h 231786"/>
                  <a:gd name="connsiteX5" fmla="*/ 549938 w 1099875"/>
                  <a:gd name="connsiteY5" fmla="*/ 0 h 231786"/>
                  <a:gd name="connsiteX6" fmla="*/ 1093290 w 1099875"/>
                  <a:gd name="connsiteY6" fmla="*/ 218078 h 231786"/>
                  <a:gd name="connsiteX7" fmla="*/ 1099875 w 1099875"/>
                  <a:gd name="connsiteY7" fmla="*/ 231786 h 23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9875" h="231786">
                    <a:moveTo>
                      <a:pt x="1099875" y="231786"/>
                    </a:moveTo>
                    <a:lnTo>
                      <a:pt x="0" y="231786"/>
                    </a:lnTo>
                    <a:cubicBezTo>
                      <a:pt x="0" y="231786"/>
                      <a:pt x="1944" y="226750"/>
                      <a:pt x="6581" y="218078"/>
                    </a:cubicBezTo>
                    <a:cubicBezTo>
                      <a:pt x="32761" y="170240"/>
                      <a:pt x="146160" y="12028"/>
                      <a:pt x="508198" y="697"/>
                    </a:cubicBezTo>
                    <a:cubicBezTo>
                      <a:pt x="509248" y="558"/>
                      <a:pt x="509844" y="558"/>
                      <a:pt x="509844" y="558"/>
                    </a:cubicBezTo>
                    <a:cubicBezTo>
                      <a:pt x="522858" y="138"/>
                      <a:pt x="536171" y="0"/>
                      <a:pt x="549938" y="0"/>
                    </a:cubicBezTo>
                    <a:cubicBezTo>
                      <a:pt x="945039" y="0"/>
                      <a:pt x="1066064" y="168422"/>
                      <a:pt x="1093290" y="218078"/>
                    </a:cubicBezTo>
                    <a:cubicBezTo>
                      <a:pt x="1097931" y="226750"/>
                      <a:pt x="1099875" y="231786"/>
                      <a:pt x="1099875" y="231786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D8127DF-0957-CC23-D26B-EA67450EB358}"/>
                  </a:ext>
                </a:extLst>
              </p:cNvPr>
              <p:cNvSpPr/>
              <p:nvPr/>
            </p:nvSpPr>
            <p:spPr>
              <a:xfrm>
                <a:off x="5151454" y="5635663"/>
                <a:ext cx="1666720" cy="265076"/>
              </a:xfrm>
              <a:custGeom>
                <a:avLst/>
                <a:gdLst>
                  <a:gd name="connsiteX0" fmla="*/ 1666721 w 1666720"/>
                  <a:gd name="connsiteY0" fmla="*/ 265077 h 265076"/>
                  <a:gd name="connsiteX1" fmla="*/ 0 w 1666720"/>
                  <a:gd name="connsiteY1" fmla="*/ 265077 h 265076"/>
                  <a:gd name="connsiteX2" fmla="*/ 20645 w 1666720"/>
                  <a:gd name="connsiteY2" fmla="*/ 235982 h 265076"/>
                  <a:gd name="connsiteX3" fmla="*/ 29322 w 1666720"/>
                  <a:gd name="connsiteY3" fmla="*/ 225911 h 265076"/>
                  <a:gd name="connsiteX4" fmla="*/ 290077 w 1666720"/>
                  <a:gd name="connsiteY4" fmla="*/ 73716 h 265076"/>
                  <a:gd name="connsiteX5" fmla="*/ 451796 w 1666720"/>
                  <a:gd name="connsiteY5" fmla="*/ 32173 h 265076"/>
                  <a:gd name="connsiteX6" fmla="*/ 833434 w 1666720"/>
                  <a:gd name="connsiteY6" fmla="*/ 0 h 265076"/>
                  <a:gd name="connsiteX7" fmla="*/ 1171983 w 1666720"/>
                  <a:gd name="connsiteY7" fmla="*/ 24618 h 265076"/>
                  <a:gd name="connsiteX8" fmla="*/ 1172583 w 1666720"/>
                  <a:gd name="connsiteY8" fmla="*/ 24757 h 265076"/>
                  <a:gd name="connsiteX9" fmla="*/ 1376791 w 1666720"/>
                  <a:gd name="connsiteY9" fmla="*/ 73716 h 265076"/>
                  <a:gd name="connsiteX10" fmla="*/ 1637399 w 1666720"/>
                  <a:gd name="connsiteY10" fmla="*/ 225911 h 265076"/>
                  <a:gd name="connsiteX11" fmla="*/ 1666721 w 1666720"/>
                  <a:gd name="connsiteY11" fmla="*/ 265077 h 26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6720" h="265076">
                    <a:moveTo>
                      <a:pt x="1666721" y="265077"/>
                    </a:moveTo>
                    <a:lnTo>
                      <a:pt x="0" y="265077"/>
                    </a:lnTo>
                    <a:cubicBezTo>
                      <a:pt x="0" y="265077"/>
                      <a:pt x="5535" y="253885"/>
                      <a:pt x="20645" y="235982"/>
                    </a:cubicBezTo>
                    <a:cubicBezTo>
                      <a:pt x="23190" y="232903"/>
                      <a:pt x="26033" y="229409"/>
                      <a:pt x="29322" y="225911"/>
                    </a:cubicBezTo>
                    <a:cubicBezTo>
                      <a:pt x="65976" y="186043"/>
                      <a:pt x="142720" y="122957"/>
                      <a:pt x="290077" y="73716"/>
                    </a:cubicBezTo>
                    <a:cubicBezTo>
                      <a:pt x="336756" y="58190"/>
                      <a:pt x="390310" y="43920"/>
                      <a:pt x="451796" y="32173"/>
                    </a:cubicBezTo>
                    <a:cubicBezTo>
                      <a:pt x="555019" y="12590"/>
                      <a:pt x="680689" y="0"/>
                      <a:pt x="833434" y="0"/>
                    </a:cubicBezTo>
                    <a:cubicBezTo>
                      <a:pt x="965533" y="0"/>
                      <a:pt x="1077437" y="9369"/>
                      <a:pt x="1171983" y="24618"/>
                    </a:cubicBezTo>
                    <a:cubicBezTo>
                      <a:pt x="1171983" y="24618"/>
                      <a:pt x="1172134" y="24618"/>
                      <a:pt x="1172583" y="24757"/>
                    </a:cubicBezTo>
                    <a:cubicBezTo>
                      <a:pt x="1252317" y="37629"/>
                      <a:pt x="1319789" y="54692"/>
                      <a:pt x="1376791" y="73716"/>
                    </a:cubicBezTo>
                    <a:cubicBezTo>
                      <a:pt x="1524000" y="122957"/>
                      <a:pt x="1600744" y="186043"/>
                      <a:pt x="1637399" y="225911"/>
                    </a:cubicBezTo>
                    <a:cubicBezTo>
                      <a:pt x="1659094" y="249546"/>
                      <a:pt x="1666721" y="265077"/>
                      <a:pt x="1666721" y="265077"/>
                    </a:cubicBezTo>
                    <a:close/>
                  </a:path>
                </a:pathLst>
              </a:custGeom>
              <a:solidFill>
                <a:srgbClr val="7D97D3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76E8D8FD-680A-7AEF-5EEA-1CCCC873D387}"/>
                  </a:ext>
                </a:extLst>
              </p:cNvPr>
              <p:cNvSpPr/>
              <p:nvPr/>
            </p:nvSpPr>
            <p:spPr>
              <a:xfrm>
                <a:off x="4397464" y="5821144"/>
                <a:ext cx="3174707" cy="265080"/>
              </a:xfrm>
              <a:custGeom>
                <a:avLst/>
                <a:gdLst>
                  <a:gd name="connsiteX0" fmla="*/ 3174708 w 3174707"/>
                  <a:gd name="connsiteY0" fmla="*/ 265081 h 265080"/>
                  <a:gd name="connsiteX1" fmla="*/ 0 w 3174707"/>
                  <a:gd name="connsiteY1" fmla="*/ 265081 h 265080"/>
                  <a:gd name="connsiteX2" fmla="*/ 783320 w 3174707"/>
                  <a:gd name="connsiteY2" fmla="*/ 40426 h 265080"/>
                  <a:gd name="connsiteX3" fmla="*/ 932323 w 3174707"/>
                  <a:gd name="connsiteY3" fmla="*/ 25458 h 265080"/>
                  <a:gd name="connsiteX4" fmla="*/ 941150 w 3174707"/>
                  <a:gd name="connsiteY4" fmla="*/ 24618 h 265080"/>
                  <a:gd name="connsiteX5" fmla="*/ 946387 w 3174707"/>
                  <a:gd name="connsiteY5" fmla="*/ 24198 h 265080"/>
                  <a:gd name="connsiteX6" fmla="*/ 951326 w 3174707"/>
                  <a:gd name="connsiteY6" fmla="*/ 23778 h 265080"/>
                  <a:gd name="connsiteX7" fmla="*/ 1587436 w 3174707"/>
                  <a:gd name="connsiteY7" fmla="*/ 0 h 265080"/>
                  <a:gd name="connsiteX8" fmla="*/ 2188836 w 3174707"/>
                  <a:gd name="connsiteY8" fmla="*/ 21124 h 265080"/>
                  <a:gd name="connsiteX9" fmla="*/ 2391397 w 3174707"/>
                  <a:gd name="connsiteY9" fmla="*/ 40430 h 265080"/>
                  <a:gd name="connsiteX10" fmla="*/ 3174708 w 3174707"/>
                  <a:gd name="connsiteY10" fmla="*/ 265081 h 26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4707" h="265080">
                    <a:moveTo>
                      <a:pt x="3174708" y="265081"/>
                    </a:moveTo>
                    <a:lnTo>
                      <a:pt x="0" y="265081"/>
                    </a:lnTo>
                    <a:cubicBezTo>
                      <a:pt x="0" y="265081"/>
                      <a:pt x="141523" y="114705"/>
                      <a:pt x="783320" y="40426"/>
                    </a:cubicBezTo>
                    <a:cubicBezTo>
                      <a:pt x="830292" y="34970"/>
                      <a:pt x="879810" y="29935"/>
                      <a:pt x="932323" y="25458"/>
                    </a:cubicBezTo>
                    <a:cubicBezTo>
                      <a:pt x="935615" y="25177"/>
                      <a:pt x="938605" y="24899"/>
                      <a:pt x="941150" y="24618"/>
                    </a:cubicBezTo>
                    <a:cubicBezTo>
                      <a:pt x="942947" y="24480"/>
                      <a:pt x="944590" y="24341"/>
                      <a:pt x="946387" y="24198"/>
                    </a:cubicBezTo>
                    <a:cubicBezTo>
                      <a:pt x="949679" y="23917"/>
                      <a:pt x="951326" y="23778"/>
                      <a:pt x="951326" y="23778"/>
                    </a:cubicBezTo>
                    <a:cubicBezTo>
                      <a:pt x="1129650" y="9092"/>
                      <a:pt x="1339994" y="0"/>
                      <a:pt x="1587436" y="0"/>
                    </a:cubicBezTo>
                    <a:cubicBezTo>
                      <a:pt x="1819020" y="0"/>
                      <a:pt x="2018142" y="7975"/>
                      <a:pt x="2188836" y="21124"/>
                    </a:cubicBezTo>
                    <a:cubicBezTo>
                      <a:pt x="2261393" y="26718"/>
                      <a:pt x="2328717" y="33156"/>
                      <a:pt x="2391397" y="40430"/>
                    </a:cubicBezTo>
                    <a:cubicBezTo>
                      <a:pt x="3033185" y="114705"/>
                      <a:pt x="3174708" y="265081"/>
                      <a:pt x="3174708" y="265081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C3508E3-CF10-AFE2-BD25-1753041AECB3}"/>
                </a:ext>
              </a:extLst>
            </p:cNvPr>
            <p:cNvSpPr/>
            <p:nvPr/>
          </p:nvSpPr>
          <p:spPr>
            <a:xfrm>
              <a:off x="5984892" y="5491296"/>
              <a:ext cx="1587280" cy="594928"/>
            </a:xfrm>
            <a:custGeom>
              <a:avLst/>
              <a:gdLst>
                <a:gd name="connsiteX0" fmla="*/ 1587281 w 1587280"/>
                <a:gd name="connsiteY0" fmla="*/ 594928 h 594928"/>
                <a:gd name="connsiteX1" fmla="*/ 1175427 w 1587280"/>
                <a:gd name="connsiteY1" fmla="*/ 594928 h 594928"/>
                <a:gd name="connsiteX2" fmla="*/ 820869 w 1587280"/>
                <a:gd name="connsiteY2" fmla="*/ 409439 h 594928"/>
                <a:gd name="connsiteX3" fmla="*/ 601400 w 1587280"/>
                <a:gd name="connsiteY3" fmla="*/ 350967 h 594928"/>
                <a:gd name="connsiteX4" fmla="*/ 480224 w 1587280"/>
                <a:gd name="connsiteY4" fmla="*/ 231786 h 594928"/>
                <a:gd name="connsiteX5" fmla="*/ 339150 w 1587280"/>
                <a:gd name="connsiteY5" fmla="*/ 169119 h 594928"/>
                <a:gd name="connsiteX6" fmla="*/ 338549 w 1587280"/>
                <a:gd name="connsiteY6" fmla="*/ 168980 h 594928"/>
                <a:gd name="connsiteX7" fmla="*/ 0 w 1587280"/>
                <a:gd name="connsiteY7" fmla="*/ 0 h 594928"/>
                <a:gd name="connsiteX8" fmla="*/ 543353 w 1587280"/>
                <a:gd name="connsiteY8" fmla="*/ 218078 h 594928"/>
                <a:gd name="connsiteX9" fmla="*/ 803961 w 1587280"/>
                <a:gd name="connsiteY9" fmla="*/ 370273 h 594928"/>
                <a:gd name="connsiteX10" fmla="*/ 1587281 w 1587280"/>
                <a:gd name="connsiteY10" fmla="*/ 594928 h 5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7280" h="594928">
                  <a:moveTo>
                    <a:pt x="1587281" y="594928"/>
                  </a:moveTo>
                  <a:lnTo>
                    <a:pt x="1175427" y="594928"/>
                  </a:lnTo>
                  <a:cubicBezTo>
                    <a:pt x="1091052" y="511419"/>
                    <a:pt x="944741" y="449869"/>
                    <a:pt x="820869" y="409439"/>
                  </a:cubicBezTo>
                  <a:cubicBezTo>
                    <a:pt x="700440" y="370130"/>
                    <a:pt x="601400" y="350967"/>
                    <a:pt x="601400" y="350967"/>
                  </a:cubicBezTo>
                  <a:cubicBezTo>
                    <a:pt x="572229" y="299211"/>
                    <a:pt x="525853" y="260180"/>
                    <a:pt x="480224" y="231786"/>
                  </a:cubicBezTo>
                  <a:cubicBezTo>
                    <a:pt x="412303" y="189542"/>
                    <a:pt x="345730" y="170938"/>
                    <a:pt x="339150" y="169119"/>
                  </a:cubicBezTo>
                  <a:cubicBezTo>
                    <a:pt x="338700" y="168980"/>
                    <a:pt x="338549" y="168980"/>
                    <a:pt x="338549" y="168980"/>
                  </a:cubicBezTo>
                  <a:cubicBezTo>
                    <a:pt x="249983" y="44625"/>
                    <a:pt x="0" y="0"/>
                    <a:pt x="0" y="0"/>
                  </a:cubicBezTo>
                  <a:cubicBezTo>
                    <a:pt x="395101" y="0"/>
                    <a:pt x="516126" y="168422"/>
                    <a:pt x="543353" y="218078"/>
                  </a:cubicBezTo>
                  <a:cubicBezTo>
                    <a:pt x="690562" y="267319"/>
                    <a:pt x="767307" y="330406"/>
                    <a:pt x="803961" y="370273"/>
                  </a:cubicBezTo>
                  <a:cubicBezTo>
                    <a:pt x="1445757" y="444552"/>
                    <a:pt x="1587281" y="594928"/>
                    <a:pt x="1587281" y="594928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1343881-EC13-07BE-28AD-C75749C1DBB3}"/>
                </a:ext>
              </a:extLst>
            </p:cNvPr>
            <p:cNvSpPr/>
            <p:nvPr/>
          </p:nvSpPr>
          <p:spPr>
            <a:xfrm>
              <a:off x="4397452" y="5491994"/>
              <a:ext cx="1545700" cy="594235"/>
            </a:xfrm>
            <a:custGeom>
              <a:avLst/>
              <a:gdLst>
                <a:gd name="connsiteX0" fmla="*/ 1545700 w 1545700"/>
                <a:gd name="connsiteY0" fmla="*/ 0 h 594235"/>
                <a:gd name="connsiteX1" fmla="*/ 1205803 w 1545700"/>
                <a:gd name="connsiteY1" fmla="*/ 175839 h 594235"/>
                <a:gd name="connsiteX2" fmla="*/ 1205651 w 1545700"/>
                <a:gd name="connsiteY2" fmla="*/ 175977 h 594235"/>
                <a:gd name="connsiteX3" fmla="*/ 1075497 w 1545700"/>
                <a:gd name="connsiteY3" fmla="*/ 231093 h 594235"/>
                <a:gd name="connsiteX4" fmla="*/ 951326 w 1545700"/>
                <a:gd name="connsiteY4" fmla="*/ 352933 h 594235"/>
                <a:gd name="connsiteX5" fmla="*/ 946387 w 1545700"/>
                <a:gd name="connsiteY5" fmla="*/ 353353 h 594235"/>
                <a:gd name="connsiteX6" fmla="*/ 941150 w 1545700"/>
                <a:gd name="connsiteY6" fmla="*/ 353772 h 594235"/>
                <a:gd name="connsiteX7" fmla="*/ 932323 w 1545700"/>
                <a:gd name="connsiteY7" fmla="*/ 354613 h 594235"/>
                <a:gd name="connsiteX8" fmla="*/ 774639 w 1545700"/>
                <a:gd name="connsiteY8" fmla="*/ 379651 h 594235"/>
                <a:gd name="connsiteX9" fmla="*/ 340195 w 1545700"/>
                <a:gd name="connsiteY9" fmla="*/ 594235 h 594235"/>
                <a:gd name="connsiteX10" fmla="*/ 0 w 1545700"/>
                <a:gd name="connsiteY10" fmla="*/ 594235 h 594235"/>
                <a:gd name="connsiteX11" fmla="*/ 783320 w 1545700"/>
                <a:gd name="connsiteY11" fmla="*/ 369580 h 594235"/>
                <a:gd name="connsiteX12" fmla="*/ 1044075 w 1545700"/>
                <a:gd name="connsiteY12" fmla="*/ 217385 h 594235"/>
                <a:gd name="connsiteX13" fmla="*/ 1545700 w 1545700"/>
                <a:gd name="connsiteY13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5700" h="594235">
                  <a:moveTo>
                    <a:pt x="1545700" y="0"/>
                  </a:moveTo>
                  <a:cubicBezTo>
                    <a:pt x="1524459" y="1121"/>
                    <a:pt x="1295267" y="17764"/>
                    <a:pt x="1205803" y="175839"/>
                  </a:cubicBezTo>
                  <a:cubicBezTo>
                    <a:pt x="1205651" y="175839"/>
                    <a:pt x="1205651" y="175977"/>
                    <a:pt x="1205651" y="175977"/>
                  </a:cubicBezTo>
                  <a:cubicBezTo>
                    <a:pt x="1205651" y="175977"/>
                    <a:pt x="1141321" y="193322"/>
                    <a:pt x="1075497" y="231093"/>
                  </a:cubicBezTo>
                  <a:cubicBezTo>
                    <a:pt x="1025827" y="259629"/>
                    <a:pt x="975264" y="299774"/>
                    <a:pt x="951326" y="352933"/>
                  </a:cubicBezTo>
                  <a:cubicBezTo>
                    <a:pt x="951326" y="352933"/>
                    <a:pt x="949680" y="353071"/>
                    <a:pt x="946387" y="353353"/>
                  </a:cubicBezTo>
                  <a:cubicBezTo>
                    <a:pt x="944892" y="353491"/>
                    <a:pt x="943246" y="353630"/>
                    <a:pt x="941150" y="353772"/>
                  </a:cubicBezTo>
                  <a:cubicBezTo>
                    <a:pt x="938605" y="354054"/>
                    <a:pt x="935615" y="354331"/>
                    <a:pt x="932323" y="354613"/>
                  </a:cubicBezTo>
                  <a:cubicBezTo>
                    <a:pt x="903748" y="357548"/>
                    <a:pt x="845403" y="364683"/>
                    <a:pt x="774639" y="379651"/>
                  </a:cubicBezTo>
                  <a:cubicBezTo>
                    <a:pt x="633414" y="409724"/>
                    <a:pt x="442671" y="471274"/>
                    <a:pt x="340195" y="594235"/>
                  </a:cubicBezTo>
                  <a:lnTo>
                    <a:pt x="0" y="594235"/>
                  </a:lnTo>
                  <a:cubicBezTo>
                    <a:pt x="0" y="594235"/>
                    <a:pt x="141523" y="443859"/>
                    <a:pt x="783320" y="369580"/>
                  </a:cubicBezTo>
                  <a:cubicBezTo>
                    <a:pt x="819974" y="329713"/>
                    <a:pt x="896718" y="266626"/>
                    <a:pt x="1044075" y="217385"/>
                  </a:cubicBezTo>
                  <a:cubicBezTo>
                    <a:pt x="1070264" y="169539"/>
                    <a:pt x="1183662" y="11331"/>
                    <a:pt x="1545700" y="0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图形 2">
            <a:extLst>
              <a:ext uri="{FF2B5EF4-FFF2-40B4-BE49-F238E27FC236}">
                <a16:creationId xmlns:a16="http://schemas.microsoft.com/office/drawing/2014/main" id="{9641EFF3-A069-C70B-7812-51046FD30EF1}"/>
              </a:ext>
            </a:extLst>
          </p:cNvPr>
          <p:cNvGrpSpPr/>
          <p:nvPr/>
        </p:nvGrpSpPr>
        <p:grpSpPr>
          <a:xfrm>
            <a:off x="2594832" y="3878798"/>
            <a:ext cx="2385095" cy="1714365"/>
            <a:chOff x="3118223" y="3516651"/>
            <a:chExt cx="2180898" cy="156759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1926C2E-1C75-AA06-C721-01BCA874A391}"/>
                </a:ext>
              </a:extLst>
            </p:cNvPr>
            <p:cNvSpPr/>
            <p:nvPr/>
          </p:nvSpPr>
          <p:spPr>
            <a:xfrm>
              <a:off x="3264893" y="3516675"/>
              <a:ext cx="1838056" cy="1000740"/>
            </a:xfrm>
            <a:custGeom>
              <a:avLst/>
              <a:gdLst>
                <a:gd name="connsiteX0" fmla="*/ 1825700 w 1838056"/>
                <a:gd name="connsiteY0" fmla="*/ 1000739 h 1000740"/>
                <a:gd name="connsiteX1" fmla="*/ 1816649 w 1838056"/>
                <a:gd name="connsiteY1" fmla="*/ 996799 h 1000740"/>
                <a:gd name="connsiteX2" fmla="*/ 918134 w 1838056"/>
                <a:gd name="connsiteY2" fmla="*/ 30510 h 1000740"/>
                <a:gd name="connsiteX3" fmla="*/ 21416 w 1838056"/>
                <a:gd name="connsiteY3" fmla="*/ 996787 h 1000740"/>
                <a:gd name="connsiteX4" fmla="*/ 3949 w 1838056"/>
                <a:gd name="connsiteY4" fmla="*/ 997442 h 1000740"/>
                <a:gd name="connsiteX5" fmla="*/ 3303 w 1838056"/>
                <a:gd name="connsiteY5" fmla="*/ 979984 h 1000740"/>
                <a:gd name="connsiteX6" fmla="*/ 909071 w 1838056"/>
                <a:gd name="connsiteY6" fmla="*/ 3952 h 1000740"/>
                <a:gd name="connsiteX7" fmla="*/ 918121 w 1838056"/>
                <a:gd name="connsiteY7" fmla="*/ 0 h 1000740"/>
                <a:gd name="connsiteX8" fmla="*/ 918130 w 1838056"/>
                <a:gd name="connsiteY8" fmla="*/ 0 h 1000740"/>
                <a:gd name="connsiteX9" fmla="*/ 927180 w 1838056"/>
                <a:gd name="connsiteY9" fmla="*/ 3939 h 1000740"/>
                <a:gd name="connsiteX10" fmla="*/ 1834750 w 1838056"/>
                <a:gd name="connsiteY10" fmla="*/ 979972 h 1000740"/>
                <a:gd name="connsiteX11" fmla="*/ 1834112 w 1838056"/>
                <a:gd name="connsiteY11" fmla="*/ 997425 h 1000740"/>
                <a:gd name="connsiteX12" fmla="*/ 1825700 w 1838056"/>
                <a:gd name="connsiteY12" fmla="*/ 1000739 h 100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56" h="1000740">
                  <a:moveTo>
                    <a:pt x="1825700" y="1000739"/>
                  </a:moveTo>
                  <a:cubicBezTo>
                    <a:pt x="1822390" y="1000739"/>
                    <a:pt x="1819089" y="999412"/>
                    <a:pt x="1816649" y="996799"/>
                  </a:cubicBezTo>
                  <a:lnTo>
                    <a:pt x="918134" y="30510"/>
                  </a:lnTo>
                  <a:lnTo>
                    <a:pt x="21416" y="996787"/>
                  </a:lnTo>
                  <a:cubicBezTo>
                    <a:pt x="16767" y="1001797"/>
                    <a:pt x="8934" y="1002079"/>
                    <a:pt x="3949" y="997442"/>
                  </a:cubicBezTo>
                  <a:cubicBezTo>
                    <a:pt x="-1053" y="992806"/>
                    <a:pt x="-1342" y="984982"/>
                    <a:pt x="3303" y="979984"/>
                  </a:cubicBezTo>
                  <a:lnTo>
                    <a:pt x="909071" y="3952"/>
                  </a:lnTo>
                  <a:cubicBezTo>
                    <a:pt x="911410" y="1432"/>
                    <a:pt x="914686" y="0"/>
                    <a:pt x="918121" y="0"/>
                  </a:cubicBezTo>
                  <a:lnTo>
                    <a:pt x="918130" y="0"/>
                  </a:lnTo>
                  <a:cubicBezTo>
                    <a:pt x="921561" y="0"/>
                    <a:pt x="924841" y="1420"/>
                    <a:pt x="927180" y="3939"/>
                  </a:cubicBezTo>
                  <a:lnTo>
                    <a:pt x="1834750" y="979972"/>
                  </a:lnTo>
                  <a:cubicBezTo>
                    <a:pt x="1839399" y="984969"/>
                    <a:pt x="1839109" y="992793"/>
                    <a:pt x="1834112" y="997425"/>
                  </a:cubicBezTo>
                  <a:cubicBezTo>
                    <a:pt x="1831735" y="999655"/>
                    <a:pt x="1828715" y="1000739"/>
                    <a:pt x="1825700" y="1000739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851A852-1CB5-4A67-882F-0F7E31CCA42F}"/>
                </a:ext>
              </a:extLst>
            </p:cNvPr>
            <p:cNvSpPr/>
            <p:nvPr/>
          </p:nvSpPr>
          <p:spPr>
            <a:xfrm>
              <a:off x="4170663" y="3516651"/>
              <a:ext cx="380864" cy="1000775"/>
            </a:xfrm>
            <a:custGeom>
              <a:avLst/>
              <a:gdLst>
                <a:gd name="connsiteX0" fmla="*/ 368505 w 380864"/>
                <a:gd name="connsiteY0" fmla="*/ 1000775 h 1000775"/>
                <a:gd name="connsiteX1" fmla="*/ 356897 w 380864"/>
                <a:gd name="connsiteY1" fmla="*/ 992641 h 1000775"/>
                <a:gd name="connsiteX2" fmla="*/ 751 w 380864"/>
                <a:gd name="connsiteY2" fmla="*/ 16608 h 1000775"/>
                <a:gd name="connsiteX3" fmla="*/ 8126 w 380864"/>
                <a:gd name="connsiteY3" fmla="*/ 771 h 1000775"/>
                <a:gd name="connsiteX4" fmla="*/ 23967 w 380864"/>
                <a:gd name="connsiteY4" fmla="*/ 8142 h 1000775"/>
                <a:gd name="connsiteX5" fmla="*/ 380113 w 380864"/>
                <a:gd name="connsiteY5" fmla="*/ 984174 h 1000775"/>
                <a:gd name="connsiteX6" fmla="*/ 372738 w 380864"/>
                <a:gd name="connsiteY6" fmla="*/ 1000011 h 1000775"/>
                <a:gd name="connsiteX7" fmla="*/ 368505 w 380864"/>
                <a:gd name="connsiteY7" fmla="*/ 1000775 h 100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64" h="1000775">
                  <a:moveTo>
                    <a:pt x="368505" y="1000775"/>
                  </a:moveTo>
                  <a:cubicBezTo>
                    <a:pt x="363461" y="1000775"/>
                    <a:pt x="358724" y="997655"/>
                    <a:pt x="356897" y="992641"/>
                  </a:cubicBezTo>
                  <a:lnTo>
                    <a:pt x="751" y="16608"/>
                  </a:lnTo>
                  <a:cubicBezTo>
                    <a:pt x="-1588" y="10204"/>
                    <a:pt x="1717" y="3107"/>
                    <a:pt x="8126" y="771"/>
                  </a:cubicBezTo>
                  <a:cubicBezTo>
                    <a:pt x="14509" y="-1614"/>
                    <a:pt x="21628" y="1725"/>
                    <a:pt x="23967" y="8142"/>
                  </a:cubicBezTo>
                  <a:lnTo>
                    <a:pt x="380113" y="984174"/>
                  </a:lnTo>
                  <a:cubicBezTo>
                    <a:pt x="382452" y="990579"/>
                    <a:pt x="379147" y="997676"/>
                    <a:pt x="372738" y="1000011"/>
                  </a:cubicBezTo>
                  <a:cubicBezTo>
                    <a:pt x="371344" y="1000536"/>
                    <a:pt x="369912" y="1000775"/>
                    <a:pt x="368505" y="100077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1D5B3670-4B50-EC96-8DD3-353B314E79E2}"/>
                </a:ext>
              </a:extLst>
            </p:cNvPr>
            <p:cNvGrpSpPr/>
            <p:nvPr/>
          </p:nvGrpSpPr>
          <p:grpSpPr>
            <a:xfrm>
              <a:off x="3118223" y="4394757"/>
              <a:ext cx="2180898" cy="689485"/>
              <a:chOff x="3118223" y="4394757"/>
              <a:chExt cx="2180898" cy="689485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BFF6F33D-BB46-76C1-FFC4-C988CDAAA682}"/>
                  </a:ext>
                </a:extLst>
              </p:cNvPr>
              <p:cNvSpPr/>
              <p:nvPr/>
            </p:nvSpPr>
            <p:spPr>
              <a:xfrm>
                <a:off x="3118223" y="4394757"/>
                <a:ext cx="2180898" cy="689485"/>
              </a:xfrm>
              <a:custGeom>
                <a:avLst/>
                <a:gdLst>
                  <a:gd name="connsiteX0" fmla="*/ 2180899 w 2180898"/>
                  <a:gd name="connsiteY0" fmla="*/ 73143 h 689485"/>
                  <a:gd name="connsiteX1" fmla="*/ 1090380 w 2180898"/>
                  <a:gd name="connsiteY1" fmla="*/ 689486 h 689485"/>
                  <a:gd name="connsiteX2" fmla="*/ 1057501 w 2180898"/>
                  <a:gd name="connsiteY2" fmla="*/ 689183 h 689485"/>
                  <a:gd name="connsiteX3" fmla="*/ 0 w 2180898"/>
                  <a:gd name="connsiteY3" fmla="*/ 73143 h 689485"/>
                  <a:gd name="connsiteX4" fmla="*/ 124246 w 2180898"/>
                  <a:gd name="connsiteY4" fmla="*/ 57781 h 689485"/>
                  <a:gd name="connsiteX5" fmla="*/ 498946 w 2180898"/>
                  <a:gd name="connsiteY5" fmla="*/ 22084 h 689485"/>
                  <a:gd name="connsiteX6" fmla="*/ 1903022 w 2180898"/>
                  <a:gd name="connsiteY6" fmla="*/ 40159 h 689485"/>
                  <a:gd name="connsiteX7" fmla="*/ 2180899 w 2180898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8" h="689485">
                    <a:moveTo>
                      <a:pt x="2180899" y="73143"/>
                    </a:moveTo>
                    <a:cubicBezTo>
                      <a:pt x="2180899" y="73143"/>
                      <a:pt x="2052037" y="689486"/>
                      <a:pt x="1090380" y="689486"/>
                    </a:cubicBezTo>
                    <a:cubicBezTo>
                      <a:pt x="1079327" y="689486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7"/>
                      <a:pt x="124246" y="57781"/>
                    </a:cubicBezTo>
                    <a:cubicBezTo>
                      <a:pt x="249194" y="43019"/>
                      <a:pt x="373998" y="31122"/>
                      <a:pt x="498946" y="22084"/>
                    </a:cubicBezTo>
                    <a:cubicBezTo>
                      <a:pt x="966692" y="-12105"/>
                      <a:pt x="1434578" y="-6986"/>
                      <a:pt x="1903022" y="40159"/>
                    </a:cubicBezTo>
                    <a:cubicBezTo>
                      <a:pt x="1995644" y="49491"/>
                      <a:pt x="2088272" y="60490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D2A20B85-6DF8-B4FB-5ABE-8A0858B3A41A}"/>
                  </a:ext>
                </a:extLst>
              </p:cNvPr>
              <p:cNvSpPr/>
              <p:nvPr/>
            </p:nvSpPr>
            <p:spPr>
              <a:xfrm>
                <a:off x="4208603" y="4434917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2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7" y="649326"/>
                      <a:pt x="0" y="649326"/>
                    </a:cubicBezTo>
                    <a:cubicBezTo>
                      <a:pt x="0" y="649326"/>
                      <a:pt x="597591" y="530485"/>
                      <a:pt x="812642" y="0"/>
                    </a:cubicBezTo>
                    <a:cubicBezTo>
                      <a:pt x="905264" y="9331"/>
                      <a:pt x="997892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B222B51-FCA5-7BF7-6E0E-BC515603BEFD}"/>
                  </a:ext>
                </a:extLst>
              </p:cNvPr>
              <p:cNvSpPr/>
              <p:nvPr/>
            </p:nvSpPr>
            <p:spPr>
              <a:xfrm>
                <a:off x="3242465" y="4416837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2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700 w 966133"/>
                  <a:gd name="connsiteY3" fmla="*/ 0 h 667401"/>
                  <a:gd name="connsiteX4" fmla="*/ 966134 w 966133"/>
                  <a:gd name="connsiteY4" fmla="*/ 667402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2"/>
                    </a:moveTo>
                    <a:cubicBezTo>
                      <a:pt x="955080" y="667402"/>
                      <a:pt x="944166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8" y="20935"/>
                      <a:pt x="249752" y="9038"/>
                      <a:pt x="374700" y="0"/>
                    </a:cubicBezTo>
                    <a:cubicBezTo>
                      <a:pt x="515602" y="535911"/>
                      <a:pt x="966134" y="667402"/>
                      <a:pt x="966134" y="66740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图形 2">
            <a:extLst>
              <a:ext uri="{FF2B5EF4-FFF2-40B4-BE49-F238E27FC236}">
                <a16:creationId xmlns:a16="http://schemas.microsoft.com/office/drawing/2014/main" id="{46887C08-344A-BCFB-4481-A997C40E534B}"/>
              </a:ext>
            </a:extLst>
          </p:cNvPr>
          <p:cNvGrpSpPr/>
          <p:nvPr/>
        </p:nvGrpSpPr>
        <p:grpSpPr>
          <a:xfrm>
            <a:off x="8181730" y="2027011"/>
            <a:ext cx="2385097" cy="1714334"/>
            <a:chOff x="6890202" y="3216809"/>
            <a:chExt cx="2180899" cy="156756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096CB04-F696-7EF1-37E1-6688A28E1BA3}"/>
                </a:ext>
              </a:extLst>
            </p:cNvPr>
            <p:cNvSpPr/>
            <p:nvPr/>
          </p:nvSpPr>
          <p:spPr>
            <a:xfrm>
              <a:off x="7036876" y="3216809"/>
              <a:ext cx="1838048" cy="1000745"/>
            </a:xfrm>
            <a:custGeom>
              <a:avLst/>
              <a:gdLst>
                <a:gd name="connsiteX0" fmla="*/ 1825692 w 1838048"/>
                <a:gd name="connsiteY0" fmla="*/ 1000735 h 1000745"/>
                <a:gd name="connsiteX1" fmla="*/ 1816650 w 1838048"/>
                <a:gd name="connsiteY1" fmla="*/ 996796 h 1000745"/>
                <a:gd name="connsiteX2" fmla="*/ 918147 w 1838048"/>
                <a:gd name="connsiteY2" fmla="*/ 30510 h 1000745"/>
                <a:gd name="connsiteX3" fmla="*/ 21416 w 1838048"/>
                <a:gd name="connsiteY3" fmla="*/ 996783 h 1000745"/>
                <a:gd name="connsiteX4" fmla="*/ 3959 w 1838048"/>
                <a:gd name="connsiteY4" fmla="*/ 997438 h 1000745"/>
                <a:gd name="connsiteX5" fmla="*/ 3303 w 1838048"/>
                <a:gd name="connsiteY5" fmla="*/ 979984 h 1000745"/>
                <a:gd name="connsiteX6" fmla="*/ 909080 w 1838048"/>
                <a:gd name="connsiteY6" fmla="*/ 3952 h 1000745"/>
                <a:gd name="connsiteX7" fmla="*/ 918139 w 1838048"/>
                <a:gd name="connsiteY7" fmla="*/ 0 h 1000745"/>
                <a:gd name="connsiteX8" fmla="*/ 918139 w 1838048"/>
                <a:gd name="connsiteY8" fmla="*/ 0 h 1000745"/>
                <a:gd name="connsiteX9" fmla="*/ 927181 w 1838048"/>
                <a:gd name="connsiteY9" fmla="*/ 3948 h 1000745"/>
                <a:gd name="connsiteX10" fmla="*/ 1834739 w 1838048"/>
                <a:gd name="connsiteY10" fmla="*/ 979972 h 1000745"/>
                <a:gd name="connsiteX11" fmla="*/ 1834108 w 1838048"/>
                <a:gd name="connsiteY11" fmla="*/ 997430 h 1000745"/>
                <a:gd name="connsiteX12" fmla="*/ 1825692 w 1838048"/>
                <a:gd name="connsiteY12" fmla="*/ 1000735 h 100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48" h="1000745">
                  <a:moveTo>
                    <a:pt x="1825692" y="1000735"/>
                  </a:moveTo>
                  <a:cubicBezTo>
                    <a:pt x="1822383" y="1000735"/>
                    <a:pt x="1819073" y="999407"/>
                    <a:pt x="1816650" y="996796"/>
                  </a:cubicBezTo>
                  <a:lnTo>
                    <a:pt x="918147" y="30510"/>
                  </a:lnTo>
                  <a:lnTo>
                    <a:pt x="21416" y="996783"/>
                  </a:lnTo>
                  <a:cubicBezTo>
                    <a:pt x="16755" y="1001806"/>
                    <a:pt x="8944" y="1002087"/>
                    <a:pt x="3959" y="997438"/>
                  </a:cubicBezTo>
                  <a:cubicBezTo>
                    <a:pt x="-1052" y="992801"/>
                    <a:pt x="-1346" y="984978"/>
                    <a:pt x="3303" y="979984"/>
                  </a:cubicBezTo>
                  <a:lnTo>
                    <a:pt x="909080" y="3952"/>
                  </a:lnTo>
                  <a:cubicBezTo>
                    <a:pt x="911411" y="1436"/>
                    <a:pt x="914695" y="8"/>
                    <a:pt x="918139" y="0"/>
                  </a:cubicBezTo>
                  <a:lnTo>
                    <a:pt x="918139" y="0"/>
                  </a:lnTo>
                  <a:cubicBezTo>
                    <a:pt x="921570" y="0"/>
                    <a:pt x="924850" y="1432"/>
                    <a:pt x="927181" y="3948"/>
                  </a:cubicBezTo>
                  <a:lnTo>
                    <a:pt x="1834739" y="979972"/>
                  </a:lnTo>
                  <a:cubicBezTo>
                    <a:pt x="1839387" y="984969"/>
                    <a:pt x="1839105" y="992793"/>
                    <a:pt x="1834108" y="997430"/>
                  </a:cubicBezTo>
                  <a:cubicBezTo>
                    <a:pt x="1831718" y="999647"/>
                    <a:pt x="1828708" y="1000735"/>
                    <a:pt x="1825692" y="100073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A8409E4-6A95-A9D5-8EE0-D005215FD094}"/>
                </a:ext>
              </a:extLst>
            </p:cNvPr>
            <p:cNvSpPr/>
            <p:nvPr/>
          </p:nvSpPr>
          <p:spPr>
            <a:xfrm>
              <a:off x="7942652" y="3216811"/>
              <a:ext cx="380850" cy="1000744"/>
            </a:xfrm>
            <a:custGeom>
              <a:avLst/>
              <a:gdLst>
                <a:gd name="connsiteX0" fmla="*/ 368496 w 380850"/>
                <a:gd name="connsiteY0" fmla="*/ 1000745 h 1000744"/>
                <a:gd name="connsiteX1" fmla="*/ 356892 w 380850"/>
                <a:gd name="connsiteY1" fmla="*/ 992614 h 1000744"/>
                <a:gd name="connsiteX2" fmla="*/ 755 w 380850"/>
                <a:gd name="connsiteY2" fmla="*/ 16590 h 1000744"/>
                <a:gd name="connsiteX3" fmla="*/ 8121 w 380850"/>
                <a:gd name="connsiteY3" fmla="*/ 749 h 1000744"/>
                <a:gd name="connsiteX4" fmla="*/ 23958 w 380850"/>
                <a:gd name="connsiteY4" fmla="*/ 8124 h 1000744"/>
                <a:gd name="connsiteX5" fmla="*/ 380095 w 380850"/>
                <a:gd name="connsiteY5" fmla="*/ 984148 h 1000744"/>
                <a:gd name="connsiteX6" fmla="*/ 372725 w 380850"/>
                <a:gd name="connsiteY6" fmla="*/ 999985 h 1000744"/>
                <a:gd name="connsiteX7" fmla="*/ 368496 w 380850"/>
                <a:gd name="connsiteY7" fmla="*/ 1000745 h 100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50" h="1000744">
                  <a:moveTo>
                    <a:pt x="368496" y="1000745"/>
                  </a:moveTo>
                  <a:cubicBezTo>
                    <a:pt x="363456" y="1000745"/>
                    <a:pt x="358715" y="997625"/>
                    <a:pt x="356892" y="992614"/>
                  </a:cubicBezTo>
                  <a:lnTo>
                    <a:pt x="755" y="16590"/>
                  </a:lnTo>
                  <a:cubicBezTo>
                    <a:pt x="-1588" y="10178"/>
                    <a:pt x="1704" y="3089"/>
                    <a:pt x="8121" y="749"/>
                  </a:cubicBezTo>
                  <a:cubicBezTo>
                    <a:pt x="14496" y="-1581"/>
                    <a:pt x="21623" y="1703"/>
                    <a:pt x="23958" y="8124"/>
                  </a:cubicBezTo>
                  <a:lnTo>
                    <a:pt x="380095" y="984148"/>
                  </a:lnTo>
                  <a:cubicBezTo>
                    <a:pt x="382439" y="990552"/>
                    <a:pt x="379146" y="997650"/>
                    <a:pt x="372725" y="999985"/>
                  </a:cubicBezTo>
                  <a:cubicBezTo>
                    <a:pt x="371335" y="1000506"/>
                    <a:pt x="369903" y="1000745"/>
                    <a:pt x="368496" y="100074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EA99DEA0-F062-CDAD-80C6-F457E5BBBB97}"/>
                </a:ext>
              </a:extLst>
            </p:cNvPr>
            <p:cNvGrpSpPr/>
            <p:nvPr/>
          </p:nvGrpSpPr>
          <p:grpSpPr>
            <a:xfrm>
              <a:off x="6890202" y="4094887"/>
              <a:ext cx="2180899" cy="689485"/>
              <a:chOff x="6890202" y="4094887"/>
              <a:chExt cx="2180899" cy="689485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3147F44-C8E6-7432-4D2D-5ABFB8A6F57A}"/>
                  </a:ext>
                </a:extLst>
              </p:cNvPr>
              <p:cNvSpPr/>
              <p:nvPr/>
            </p:nvSpPr>
            <p:spPr>
              <a:xfrm>
                <a:off x="6890202" y="4094887"/>
                <a:ext cx="2180899" cy="689485"/>
              </a:xfrm>
              <a:custGeom>
                <a:avLst/>
                <a:gdLst>
                  <a:gd name="connsiteX0" fmla="*/ 2180899 w 2180899"/>
                  <a:gd name="connsiteY0" fmla="*/ 73143 h 689485"/>
                  <a:gd name="connsiteX1" fmla="*/ 1090380 w 2180899"/>
                  <a:gd name="connsiteY1" fmla="*/ 689485 h 689485"/>
                  <a:gd name="connsiteX2" fmla="*/ 1057501 w 2180899"/>
                  <a:gd name="connsiteY2" fmla="*/ 689183 h 689485"/>
                  <a:gd name="connsiteX3" fmla="*/ 0 w 2180899"/>
                  <a:gd name="connsiteY3" fmla="*/ 73143 h 689485"/>
                  <a:gd name="connsiteX4" fmla="*/ 124246 w 2180899"/>
                  <a:gd name="connsiteY4" fmla="*/ 57781 h 689485"/>
                  <a:gd name="connsiteX5" fmla="*/ 498946 w 2180899"/>
                  <a:gd name="connsiteY5" fmla="*/ 22084 h 689485"/>
                  <a:gd name="connsiteX6" fmla="*/ 1903022 w 2180899"/>
                  <a:gd name="connsiteY6" fmla="*/ 40159 h 689485"/>
                  <a:gd name="connsiteX7" fmla="*/ 2180899 w 2180899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9" h="689485">
                    <a:moveTo>
                      <a:pt x="2180899" y="73143"/>
                    </a:moveTo>
                    <a:cubicBezTo>
                      <a:pt x="2180899" y="73143"/>
                      <a:pt x="2052033" y="689485"/>
                      <a:pt x="1090380" y="689485"/>
                    </a:cubicBezTo>
                    <a:cubicBezTo>
                      <a:pt x="1079327" y="689485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6"/>
                      <a:pt x="124246" y="57781"/>
                    </a:cubicBezTo>
                    <a:cubicBezTo>
                      <a:pt x="249194" y="43019"/>
                      <a:pt x="373999" y="31121"/>
                      <a:pt x="498946" y="22084"/>
                    </a:cubicBezTo>
                    <a:cubicBezTo>
                      <a:pt x="966693" y="-12105"/>
                      <a:pt x="1434578" y="-6986"/>
                      <a:pt x="1903022" y="40159"/>
                    </a:cubicBezTo>
                    <a:cubicBezTo>
                      <a:pt x="1995649" y="49495"/>
                      <a:pt x="2088272" y="60489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3F0B56BF-9E6A-BF45-BEB7-122F01A04190}"/>
                  </a:ext>
                </a:extLst>
              </p:cNvPr>
              <p:cNvSpPr/>
              <p:nvPr/>
            </p:nvSpPr>
            <p:spPr>
              <a:xfrm>
                <a:off x="7980583" y="4135046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6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3" y="649326"/>
                      <a:pt x="0" y="649326"/>
                    </a:cubicBezTo>
                    <a:cubicBezTo>
                      <a:pt x="0" y="649326"/>
                      <a:pt x="597591" y="530485"/>
                      <a:pt x="812646" y="0"/>
                    </a:cubicBezTo>
                    <a:cubicBezTo>
                      <a:pt x="905268" y="9336"/>
                      <a:pt x="997891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25745102-8D5C-E74A-A20E-905BF252BDED}"/>
                  </a:ext>
                </a:extLst>
              </p:cNvPr>
              <p:cNvSpPr/>
              <p:nvPr/>
            </p:nvSpPr>
            <p:spPr>
              <a:xfrm>
                <a:off x="7014449" y="4116966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1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699 w 966133"/>
                  <a:gd name="connsiteY3" fmla="*/ 0 h 667401"/>
                  <a:gd name="connsiteX4" fmla="*/ 966134 w 966133"/>
                  <a:gd name="connsiteY4" fmla="*/ 667401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1"/>
                    </a:moveTo>
                    <a:cubicBezTo>
                      <a:pt x="955080" y="667401"/>
                      <a:pt x="944165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7" y="20935"/>
                      <a:pt x="249752" y="9038"/>
                      <a:pt x="374699" y="0"/>
                    </a:cubicBezTo>
                    <a:cubicBezTo>
                      <a:pt x="515597" y="535911"/>
                      <a:pt x="966134" y="667401"/>
                      <a:pt x="966134" y="66740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标题 1">
            <a:extLst>
              <a:ext uri="{FF2B5EF4-FFF2-40B4-BE49-F238E27FC236}">
                <a16:creationId xmlns:a16="http://schemas.microsoft.com/office/drawing/2014/main" id="{A0B8004E-199A-8BA2-A647-8E6505005E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774" y="210301"/>
            <a:ext cx="10858500" cy="900112"/>
          </a:xfrm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hlinkClick r:id="rId2" action="ppaction://hlinksldjump"/>
              </a:rPr>
              <a:t>方案</a:t>
            </a:r>
            <a:r>
              <a:rPr lang="en-US" altLang="zh-CN" sz="3200" dirty="0">
                <a:hlinkClick r:id="rId2" action="ppaction://hlinksldjump"/>
              </a:rPr>
              <a:t>2</a:t>
            </a:r>
            <a:endParaRPr lang="en-US" sz="3200" dirty="0"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358963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lv_0_20260409102015">
            <a:hlinkClick r:id="" action="ppaction://media"/>
            <a:extLst>
              <a:ext uri="{FF2B5EF4-FFF2-40B4-BE49-F238E27FC236}">
                <a16:creationId xmlns:a16="http://schemas.microsoft.com/office/drawing/2014/main" id="{9602758C-30AF-DF96-3D9E-7DB15990B2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21335160">
            <a:off x="1907480" y="795573"/>
            <a:ext cx="8117505" cy="5410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1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E08D8-55C8-F69D-8F53-1D3BDB449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>
            <a:extLst>
              <a:ext uri="{FF2B5EF4-FFF2-40B4-BE49-F238E27FC236}">
                <a16:creationId xmlns:a16="http://schemas.microsoft.com/office/drawing/2014/main" id="{E148AAAB-ECC5-415F-514F-D0AFE71108BC}"/>
              </a:ext>
            </a:extLst>
          </p:cNvPr>
          <p:cNvGrpSpPr/>
          <p:nvPr/>
        </p:nvGrpSpPr>
        <p:grpSpPr>
          <a:xfrm>
            <a:off x="8321647" y="3447146"/>
            <a:ext cx="677462" cy="845407"/>
            <a:chOff x="7801394" y="1599760"/>
            <a:chExt cx="654988" cy="655272"/>
          </a:xfrm>
        </p:grpSpPr>
        <p:sp>
          <p:nvSpPr>
            <p:cNvPr id="74" name="îṣ1îḋe">
              <a:extLst>
                <a:ext uri="{FF2B5EF4-FFF2-40B4-BE49-F238E27FC236}">
                  <a16:creationId xmlns:a16="http://schemas.microsoft.com/office/drawing/2014/main" id="{2A987E26-B024-D4EE-FBD8-32AEB683E16B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ṣḻiďê">
              <a:extLst>
                <a:ext uri="{FF2B5EF4-FFF2-40B4-BE49-F238E27FC236}">
                  <a16:creationId xmlns:a16="http://schemas.microsoft.com/office/drawing/2014/main" id="{B33C74BD-A872-23F9-6DE2-6F3D46717766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6" name="išlíḍé">
              <a:extLst>
                <a:ext uri="{FF2B5EF4-FFF2-40B4-BE49-F238E27FC236}">
                  <a16:creationId xmlns:a16="http://schemas.microsoft.com/office/drawing/2014/main" id="{793DC61F-EC27-4CF2-4A65-365F9AE056D6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59606E2-22D5-30B5-A7F5-6EAA31B42D36}"/>
              </a:ext>
            </a:extLst>
          </p:cNvPr>
          <p:cNvGrpSpPr/>
          <p:nvPr/>
        </p:nvGrpSpPr>
        <p:grpSpPr>
          <a:xfrm>
            <a:off x="9072646" y="3460146"/>
            <a:ext cx="677462" cy="845407"/>
            <a:chOff x="7801394" y="1599760"/>
            <a:chExt cx="654988" cy="655272"/>
          </a:xfrm>
        </p:grpSpPr>
        <p:sp>
          <p:nvSpPr>
            <p:cNvPr id="78" name="îṣ1îḋe">
              <a:extLst>
                <a:ext uri="{FF2B5EF4-FFF2-40B4-BE49-F238E27FC236}">
                  <a16:creationId xmlns:a16="http://schemas.microsoft.com/office/drawing/2014/main" id="{E05C0303-3142-60EC-7B6A-94501A121E4B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ṣḻiďê">
              <a:extLst>
                <a:ext uri="{FF2B5EF4-FFF2-40B4-BE49-F238E27FC236}">
                  <a16:creationId xmlns:a16="http://schemas.microsoft.com/office/drawing/2014/main" id="{CE7C9321-6D1B-98DD-737D-97C230B872FC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0" name="išlíḍé">
              <a:extLst>
                <a:ext uri="{FF2B5EF4-FFF2-40B4-BE49-F238E27FC236}">
                  <a16:creationId xmlns:a16="http://schemas.microsoft.com/office/drawing/2014/main" id="{2A95A56F-05FD-6F1B-8C23-FE4218EC2BCB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B234AC1-5BD8-BF5D-11A3-466B58B1539C}"/>
              </a:ext>
            </a:extLst>
          </p:cNvPr>
          <p:cNvGrpSpPr/>
          <p:nvPr/>
        </p:nvGrpSpPr>
        <p:grpSpPr>
          <a:xfrm>
            <a:off x="9876599" y="3674289"/>
            <a:ext cx="455193" cy="546724"/>
            <a:chOff x="7801394" y="1599760"/>
            <a:chExt cx="654988" cy="655272"/>
          </a:xfrm>
        </p:grpSpPr>
        <p:sp>
          <p:nvSpPr>
            <p:cNvPr id="82" name="îṣ1îḋe">
              <a:extLst>
                <a:ext uri="{FF2B5EF4-FFF2-40B4-BE49-F238E27FC236}">
                  <a16:creationId xmlns:a16="http://schemas.microsoft.com/office/drawing/2014/main" id="{9A40BF56-CCD9-CCBC-6849-F0447396566A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ṣḻiďê">
              <a:extLst>
                <a:ext uri="{FF2B5EF4-FFF2-40B4-BE49-F238E27FC236}">
                  <a16:creationId xmlns:a16="http://schemas.microsoft.com/office/drawing/2014/main" id="{E26E89E0-A5FA-E5FC-3732-2673D0C0D5E4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4" name="išlíḍé">
              <a:extLst>
                <a:ext uri="{FF2B5EF4-FFF2-40B4-BE49-F238E27FC236}">
                  <a16:creationId xmlns:a16="http://schemas.microsoft.com/office/drawing/2014/main" id="{56E6FC7E-BC4E-44B8-EEFB-C920373833DB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66475DD-383A-349C-956E-295FED6204DA}"/>
              </a:ext>
            </a:extLst>
          </p:cNvPr>
          <p:cNvGrpSpPr/>
          <p:nvPr/>
        </p:nvGrpSpPr>
        <p:grpSpPr>
          <a:xfrm rot="21449739">
            <a:off x="3291742" y="2102305"/>
            <a:ext cx="6225392" cy="1079632"/>
            <a:chOff x="2060943" y="1299010"/>
            <a:chExt cx="6234469" cy="118609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0E4DD2D-6638-C2D4-CDEE-6C6AB094DFE1}"/>
                </a:ext>
              </a:extLst>
            </p:cNvPr>
            <p:cNvSpPr/>
            <p:nvPr/>
          </p:nvSpPr>
          <p:spPr>
            <a:xfrm rot="292374">
              <a:off x="2060943" y="1299010"/>
              <a:ext cx="3020995" cy="1186096"/>
            </a:xfrm>
            <a:custGeom>
              <a:avLst/>
              <a:gdLst>
                <a:gd name="connsiteX0" fmla="*/ 1920131 w 1934673"/>
                <a:gd name="connsiteY0" fmla="*/ 0 h 1084550"/>
                <a:gd name="connsiteX1" fmla="*/ 1934674 w 1934673"/>
                <a:gd name="connsiteY1" fmla="*/ 148130 h 1084550"/>
                <a:gd name="connsiteX2" fmla="*/ 1836063 w 1934673"/>
                <a:gd name="connsiteY2" fmla="*/ 155937 h 1084550"/>
                <a:gd name="connsiteX3" fmla="*/ 1274223 w 1934673"/>
                <a:gd name="connsiteY3" fmla="*/ 197471 h 1084550"/>
                <a:gd name="connsiteX4" fmla="*/ 613176 w 1934673"/>
                <a:gd name="connsiteY4" fmla="*/ 240689 h 1084550"/>
                <a:gd name="connsiteX5" fmla="*/ 449562 w 1934673"/>
                <a:gd name="connsiteY5" fmla="*/ 251319 h 1084550"/>
                <a:gd name="connsiteX6" fmla="*/ 351047 w 1934673"/>
                <a:gd name="connsiteY6" fmla="*/ 317979 h 1084550"/>
                <a:gd name="connsiteX7" fmla="*/ 341501 w 1934673"/>
                <a:gd name="connsiteY7" fmla="*/ 347570 h 1084550"/>
                <a:gd name="connsiteX8" fmla="*/ 340687 w 1934673"/>
                <a:gd name="connsiteY8" fmla="*/ 351581 h 1084550"/>
                <a:gd name="connsiteX9" fmla="*/ 340027 w 1934673"/>
                <a:gd name="connsiteY9" fmla="*/ 357154 h 1084550"/>
                <a:gd name="connsiteX10" fmla="*/ 338583 w 1934673"/>
                <a:gd name="connsiteY10" fmla="*/ 368316 h 1084550"/>
                <a:gd name="connsiteX11" fmla="*/ 335673 w 1934673"/>
                <a:gd name="connsiteY11" fmla="*/ 390373 h 1084550"/>
                <a:gd name="connsiteX12" fmla="*/ 323959 w 1934673"/>
                <a:gd name="connsiteY12" fmla="*/ 479140 h 1084550"/>
                <a:gd name="connsiteX13" fmla="*/ 300131 w 1934673"/>
                <a:gd name="connsiteY13" fmla="*/ 656314 h 1084550"/>
                <a:gd name="connsiteX14" fmla="*/ 275449 w 1934673"/>
                <a:gd name="connsiteY14" fmla="*/ 833430 h 1084550"/>
                <a:gd name="connsiteX15" fmla="*/ 262977 w 1934673"/>
                <a:gd name="connsiteY15" fmla="*/ 921870 h 1084550"/>
                <a:gd name="connsiteX16" fmla="*/ 256686 w 1934673"/>
                <a:gd name="connsiteY16" fmla="*/ 966159 h 1084550"/>
                <a:gd name="connsiteX17" fmla="*/ 251911 w 1934673"/>
                <a:gd name="connsiteY17" fmla="*/ 991399 h 1084550"/>
                <a:gd name="connsiteX18" fmla="*/ 242155 w 1934673"/>
                <a:gd name="connsiteY18" fmla="*/ 1016408 h 1084550"/>
                <a:gd name="connsiteX19" fmla="*/ 217684 w 1934673"/>
                <a:gd name="connsiteY19" fmla="*/ 1049119 h 1084550"/>
                <a:gd name="connsiteX20" fmla="*/ 168002 w 1934673"/>
                <a:gd name="connsiteY20" fmla="*/ 1078739 h 1084550"/>
                <a:gd name="connsiteX21" fmla="*/ 76160 w 1934673"/>
                <a:gd name="connsiteY21" fmla="*/ 1072960 h 1084550"/>
                <a:gd name="connsiteX22" fmla="*/ 10520 w 1934673"/>
                <a:gd name="connsiteY22" fmla="*/ 1004103 h 1084550"/>
                <a:gd name="connsiteX23" fmla="*/ 6707 w 1934673"/>
                <a:gd name="connsiteY23" fmla="*/ 992344 h 1084550"/>
                <a:gd name="connsiteX24" fmla="*/ 4174 w 1934673"/>
                <a:gd name="connsiteY24" fmla="*/ 980081 h 1084550"/>
                <a:gd name="connsiteX25" fmla="*/ 2852 w 1934673"/>
                <a:gd name="connsiteY25" fmla="*/ 967843 h 1084550"/>
                <a:gd name="connsiteX26" fmla="*/ 2352 w 1934673"/>
                <a:gd name="connsiteY26" fmla="*/ 956588 h 1084550"/>
                <a:gd name="connsiteX27" fmla="*/ 0 w 1934673"/>
                <a:gd name="connsiteY27" fmla="*/ 911728 h 1084550"/>
                <a:gd name="connsiteX28" fmla="*/ 11990 w 1934673"/>
                <a:gd name="connsiteY28" fmla="*/ 910699 h 1084550"/>
                <a:gd name="connsiteX29" fmla="*/ 18533 w 1934673"/>
                <a:gd name="connsiteY29" fmla="*/ 955198 h 1084550"/>
                <a:gd name="connsiteX30" fmla="*/ 20112 w 1934673"/>
                <a:gd name="connsiteY30" fmla="*/ 966361 h 1084550"/>
                <a:gd name="connsiteX31" fmla="*/ 22186 w 1934673"/>
                <a:gd name="connsiteY31" fmla="*/ 976432 h 1084550"/>
                <a:gd name="connsiteX32" fmla="*/ 25198 w 1934673"/>
                <a:gd name="connsiteY32" fmla="*/ 986158 h 1084550"/>
                <a:gd name="connsiteX33" fmla="*/ 28994 w 1934673"/>
                <a:gd name="connsiteY33" fmla="*/ 995292 h 1084550"/>
                <a:gd name="connsiteX34" fmla="*/ 85252 w 1934673"/>
                <a:gd name="connsiteY34" fmla="*/ 1044986 h 1084550"/>
                <a:gd name="connsiteX35" fmla="*/ 156222 w 1934673"/>
                <a:gd name="connsiteY35" fmla="*/ 1042572 h 1084550"/>
                <a:gd name="connsiteX36" fmla="*/ 205190 w 1934673"/>
                <a:gd name="connsiteY36" fmla="*/ 994616 h 1084550"/>
                <a:gd name="connsiteX37" fmla="*/ 210343 w 1934673"/>
                <a:gd name="connsiteY37" fmla="*/ 978145 h 1084550"/>
                <a:gd name="connsiteX38" fmla="*/ 212363 w 1934673"/>
                <a:gd name="connsiteY38" fmla="*/ 959314 h 1084550"/>
                <a:gd name="connsiteX39" fmla="*/ 215710 w 1934673"/>
                <a:gd name="connsiteY39" fmla="*/ 914621 h 1084550"/>
                <a:gd name="connsiteX40" fmla="*/ 222156 w 1934673"/>
                <a:gd name="connsiteY40" fmla="*/ 825123 h 1084550"/>
                <a:gd name="connsiteX41" fmla="*/ 235297 w 1934673"/>
                <a:gd name="connsiteY41" fmla="*/ 646240 h 1084550"/>
                <a:gd name="connsiteX42" fmla="*/ 249307 w 1934673"/>
                <a:gd name="connsiteY42" fmla="*/ 467541 h 1084550"/>
                <a:gd name="connsiteX43" fmla="*/ 256497 w 1934673"/>
                <a:gd name="connsiteY43" fmla="*/ 378244 h 1084550"/>
                <a:gd name="connsiteX44" fmla="*/ 258412 w 1934673"/>
                <a:gd name="connsiteY44" fmla="*/ 355877 h 1084550"/>
                <a:gd name="connsiteX45" fmla="*/ 259256 w 1934673"/>
                <a:gd name="connsiteY45" fmla="*/ 344769 h 1084550"/>
                <a:gd name="connsiteX46" fmla="*/ 259785 w 1934673"/>
                <a:gd name="connsiteY46" fmla="*/ 339074 h 1084550"/>
                <a:gd name="connsiteX47" fmla="*/ 260558 w 1934673"/>
                <a:gd name="connsiteY47" fmla="*/ 332174 h 1084550"/>
                <a:gd name="connsiteX48" fmla="*/ 275080 w 1934673"/>
                <a:gd name="connsiteY48" fmla="*/ 276932 h 1084550"/>
                <a:gd name="connsiteX49" fmla="*/ 436573 w 1934673"/>
                <a:gd name="connsiteY49" fmla="*/ 152317 h 1084550"/>
                <a:gd name="connsiteX50" fmla="*/ 602698 w 1934673"/>
                <a:gd name="connsiteY50" fmla="*/ 133981 h 1084550"/>
                <a:gd name="connsiteX51" fmla="*/ 1261125 w 1934673"/>
                <a:gd name="connsiteY51" fmla="*/ 64057 h 1084550"/>
                <a:gd name="connsiteX52" fmla="*/ 1920131 w 1934673"/>
                <a:gd name="connsiteY52" fmla="*/ 0 h 108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34673" h="1084550">
                  <a:moveTo>
                    <a:pt x="1920131" y="0"/>
                  </a:moveTo>
                  <a:lnTo>
                    <a:pt x="1934674" y="148130"/>
                  </a:lnTo>
                  <a:cubicBezTo>
                    <a:pt x="1901812" y="150822"/>
                    <a:pt x="1868950" y="153509"/>
                    <a:pt x="1836063" y="155937"/>
                  </a:cubicBezTo>
                  <a:cubicBezTo>
                    <a:pt x="1648940" y="170950"/>
                    <a:pt x="1461686" y="184658"/>
                    <a:pt x="1274223" y="197471"/>
                  </a:cubicBezTo>
                  <a:cubicBezTo>
                    <a:pt x="1054070" y="213480"/>
                    <a:pt x="833627" y="226495"/>
                    <a:pt x="613176" y="240689"/>
                  </a:cubicBezTo>
                  <a:lnTo>
                    <a:pt x="449562" y="251319"/>
                  </a:lnTo>
                  <a:cubicBezTo>
                    <a:pt x="408440" y="254851"/>
                    <a:pt x="368975" y="280179"/>
                    <a:pt x="351047" y="317979"/>
                  </a:cubicBezTo>
                  <a:cubicBezTo>
                    <a:pt x="346524" y="327303"/>
                    <a:pt x="343022" y="337193"/>
                    <a:pt x="341501" y="347570"/>
                  </a:cubicBezTo>
                  <a:cubicBezTo>
                    <a:pt x="341271" y="348901"/>
                    <a:pt x="340997" y="349846"/>
                    <a:pt x="340687" y="351581"/>
                  </a:cubicBezTo>
                  <a:lnTo>
                    <a:pt x="340027" y="357154"/>
                  </a:lnTo>
                  <a:lnTo>
                    <a:pt x="338583" y="368316"/>
                  </a:lnTo>
                  <a:lnTo>
                    <a:pt x="335673" y="390373"/>
                  </a:lnTo>
                  <a:lnTo>
                    <a:pt x="323959" y="479140"/>
                  </a:lnTo>
                  <a:lnTo>
                    <a:pt x="300131" y="656314"/>
                  </a:lnTo>
                  <a:lnTo>
                    <a:pt x="275449" y="833430"/>
                  </a:lnTo>
                  <a:lnTo>
                    <a:pt x="262977" y="921870"/>
                  </a:lnTo>
                  <a:lnTo>
                    <a:pt x="256686" y="966159"/>
                  </a:lnTo>
                  <a:cubicBezTo>
                    <a:pt x="255766" y="972807"/>
                    <a:pt x="254582" y="982895"/>
                    <a:pt x="251911" y="991399"/>
                  </a:cubicBezTo>
                  <a:cubicBezTo>
                    <a:pt x="249639" y="1000264"/>
                    <a:pt x="246090" y="1008454"/>
                    <a:pt x="242155" y="1016408"/>
                  </a:cubicBezTo>
                  <a:cubicBezTo>
                    <a:pt x="235645" y="1028923"/>
                    <a:pt x="227293" y="1039888"/>
                    <a:pt x="217684" y="1049119"/>
                  </a:cubicBezTo>
                  <a:cubicBezTo>
                    <a:pt x="203338" y="1063095"/>
                    <a:pt x="186069" y="1073115"/>
                    <a:pt x="168002" y="1078739"/>
                  </a:cubicBezTo>
                  <a:cubicBezTo>
                    <a:pt x="137845" y="1088028"/>
                    <a:pt x="105146" y="1086239"/>
                    <a:pt x="76160" y="1072960"/>
                  </a:cubicBezTo>
                  <a:cubicBezTo>
                    <a:pt x="47447" y="1060055"/>
                    <a:pt x="22539" y="1035390"/>
                    <a:pt x="10520" y="1004103"/>
                  </a:cubicBezTo>
                  <a:lnTo>
                    <a:pt x="6707" y="992344"/>
                  </a:lnTo>
                  <a:cubicBezTo>
                    <a:pt x="5817" y="988216"/>
                    <a:pt x="4943" y="984218"/>
                    <a:pt x="4174" y="980081"/>
                  </a:cubicBezTo>
                  <a:lnTo>
                    <a:pt x="2852" y="967843"/>
                  </a:lnTo>
                  <a:lnTo>
                    <a:pt x="2352" y="956588"/>
                  </a:lnTo>
                  <a:lnTo>
                    <a:pt x="0" y="911728"/>
                  </a:lnTo>
                  <a:lnTo>
                    <a:pt x="11990" y="910699"/>
                  </a:lnTo>
                  <a:lnTo>
                    <a:pt x="18533" y="955198"/>
                  </a:lnTo>
                  <a:lnTo>
                    <a:pt x="20112" y="966361"/>
                  </a:lnTo>
                  <a:lnTo>
                    <a:pt x="22186" y="976432"/>
                  </a:lnTo>
                  <a:lnTo>
                    <a:pt x="25198" y="986158"/>
                  </a:lnTo>
                  <a:lnTo>
                    <a:pt x="28994" y="995292"/>
                  </a:lnTo>
                  <a:cubicBezTo>
                    <a:pt x="40669" y="1019385"/>
                    <a:pt x="61852" y="1036877"/>
                    <a:pt x="85252" y="1044986"/>
                  </a:cubicBezTo>
                  <a:cubicBezTo>
                    <a:pt x="108657" y="1053092"/>
                    <a:pt x="134283" y="1051811"/>
                    <a:pt x="156222" y="1042572"/>
                  </a:cubicBezTo>
                  <a:cubicBezTo>
                    <a:pt x="177913" y="1033219"/>
                    <a:pt x="196156" y="1015887"/>
                    <a:pt x="205190" y="994616"/>
                  </a:cubicBezTo>
                  <a:cubicBezTo>
                    <a:pt x="207449" y="989299"/>
                    <a:pt x="209322" y="983751"/>
                    <a:pt x="210343" y="978145"/>
                  </a:cubicBezTo>
                  <a:cubicBezTo>
                    <a:pt x="211590" y="972387"/>
                    <a:pt x="211716" y="967516"/>
                    <a:pt x="212363" y="959314"/>
                  </a:cubicBezTo>
                  <a:lnTo>
                    <a:pt x="215710" y="914621"/>
                  </a:lnTo>
                  <a:lnTo>
                    <a:pt x="222156" y="825123"/>
                  </a:lnTo>
                  <a:lnTo>
                    <a:pt x="235297" y="646240"/>
                  </a:lnTo>
                  <a:lnTo>
                    <a:pt x="249307" y="467541"/>
                  </a:lnTo>
                  <a:lnTo>
                    <a:pt x="256497" y="378244"/>
                  </a:lnTo>
                  <a:lnTo>
                    <a:pt x="258412" y="355877"/>
                  </a:lnTo>
                  <a:lnTo>
                    <a:pt x="259256" y="344769"/>
                  </a:lnTo>
                  <a:lnTo>
                    <a:pt x="259785" y="339074"/>
                  </a:lnTo>
                  <a:lnTo>
                    <a:pt x="260558" y="332174"/>
                  </a:lnTo>
                  <a:cubicBezTo>
                    <a:pt x="262658" y="312944"/>
                    <a:pt x="267836" y="294239"/>
                    <a:pt x="275080" y="276932"/>
                  </a:cubicBezTo>
                  <a:cubicBezTo>
                    <a:pt x="304566" y="206609"/>
                    <a:pt x="368555" y="161438"/>
                    <a:pt x="436573" y="152317"/>
                  </a:cubicBezTo>
                  <a:lnTo>
                    <a:pt x="602698" y="133981"/>
                  </a:lnTo>
                  <a:cubicBezTo>
                    <a:pt x="822225" y="110404"/>
                    <a:pt x="1041521" y="85669"/>
                    <a:pt x="1261125" y="64057"/>
                  </a:cubicBezTo>
                  <a:cubicBezTo>
                    <a:pt x="1480749" y="41400"/>
                    <a:pt x="1700352" y="19789"/>
                    <a:pt x="1920131" y="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98512D6-F851-7CFF-FF26-D3E772B45F76}"/>
                </a:ext>
              </a:extLst>
            </p:cNvPr>
            <p:cNvSpPr/>
            <p:nvPr/>
          </p:nvSpPr>
          <p:spPr>
            <a:xfrm rot="292374">
              <a:off x="5055587" y="1472246"/>
              <a:ext cx="3239825" cy="947516"/>
            </a:xfrm>
            <a:custGeom>
              <a:avLst/>
              <a:gdLst>
                <a:gd name="connsiteX0" fmla="*/ 0 w 2074814"/>
                <a:gd name="connsiteY0" fmla="*/ 102940 h 866395"/>
                <a:gd name="connsiteX1" fmla="*/ 14548 w 2074814"/>
                <a:gd name="connsiteY1" fmla="*/ 251070 h 866395"/>
                <a:gd name="connsiteX2" fmla="*/ 113029 w 2074814"/>
                <a:gd name="connsiteY2" fmla="*/ 241957 h 866395"/>
                <a:gd name="connsiteX3" fmla="*/ 673563 w 2074814"/>
                <a:gd name="connsiteY3" fmla="*/ 187135 h 866395"/>
                <a:gd name="connsiteX4" fmla="*/ 1331977 w 2074814"/>
                <a:gd name="connsiteY4" fmla="*/ 117076 h 866395"/>
                <a:gd name="connsiteX5" fmla="*/ 1494927 w 2074814"/>
                <a:gd name="connsiteY5" fmla="*/ 99673 h 866395"/>
                <a:gd name="connsiteX6" fmla="*/ 1604776 w 2074814"/>
                <a:gd name="connsiteY6" fmla="*/ 148443 h 866395"/>
                <a:gd name="connsiteX7" fmla="*/ 1619925 w 2074814"/>
                <a:gd name="connsiteY7" fmla="*/ 175917 h 866395"/>
                <a:gd name="connsiteX8" fmla="*/ 1621508 w 2074814"/>
                <a:gd name="connsiteY8" fmla="*/ 179722 h 866395"/>
                <a:gd name="connsiteX9" fmla="*/ 1623246 w 2074814"/>
                <a:gd name="connsiteY9" fmla="*/ 185090 h 866395"/>
                <a:gd name="connsiteX10" fmla="*/ 1626837 w 2074814"/>
                <a:gd name="connsiteY10" fmla="*/ 195820 h 866395"/>
                <a:gd name="connsiteX11" fmla="*/ 1633998 w 2074814"/>
                <a:gd name="connsiteY11" fmla="*/ 217015 h 866395"/>
                <a:gd name="connsiteX12" fmla="*/ 1662803 w 2074814"/>
                <a:gd name="connsiteY12" fmla="*/ 302301 h 866395"/>
                <a:gd name="connsiteX13" fmla="*/ 1720737 w 2074814"/>
                <a:gd name="connsiteY13" fmla="*/ 472458 h 866395"/>
                <a:gd name="connsiteX14" fmla="*/ 1779494 w 2074814"/>
                <a:gd name="connsiteY14" fmla="*/ 642413 h 866395"/>
                <a:gd name="connsiteX15" fmla="*/ 1808980 w 2074814"/>
                <a:gd name="connsiteY15" fmla="*/ 727249 h 866395"/>
                <a:gd name="connsiteX16" fmla="*/ 1823787 w 2074814"/>
                <a:gd name="connsiteY16" fmla="*/ 769729 h 866395"/>
                <a:gd name="connsiteX17" fmla="*/ 1833400 w 2074814"/>
                <a:gd name="connsiteY17" fmla="*/ 793734 h 866395"/>
                <a:gd name="connsiteX18" fmla="*/ 1847864 w 2074814"/>
                <a:gd name="connsiteY18" fmla="*/ 816668 h 866395"/>
                <a:gd name="connsiteX19" fmla="*/ 1878299 w 2074814"/>
                <a:gd name="connsiteY19" fmla="*/ 844667 h 866395"/>
                <a:gd name="connsiteX20" fmla="*/ 1932919 w 2074814"/>
                <a:gd name="connsiteY20" fmla="*/ 865333 h 866395"/>
                <a:gd name="connsiteX21" fmla="*/ 2022102 w 2074814"/>
                <a:gd name="connsiteY21" fmla="*/ 844016 h 866395"/>
                <a:gd name="connsiteX22" fmla="*/ 2073233 w 2074814"/>
                <a:gd name="connsiteY22" fmla="*/ 765134 h 866395"/>
                <a:gd name="connsiteX23" fmla="*/ 2074694 w 2074814"/>
                <a:gd name="connsiteY23" fmla="*/ 752922 h 866395"/>
                <a:gd name="connsiteX24" fmla="*/ 2074800 w 2074814"/>
                <a:gd name="connsiteY24" fmla="*/ 740432 h 866395"/>
                <a:gd name="connsiteX25" fmla="*/ 2073716 w 2074814"/>
                <a:gd name="connsiteY25" fmla="*/ 728178 h 866395"/>
                <a:gd name="connsiteX26" fmla="*/ 2072015 w 2074814"/>
                <a:gd name="connsiteY26" fmla="*/ 717023 h 866395"/>
                <a:gd name="connsiteX27" fmla="*/ 2065590 w 2074814"/>
                <a:gd name="connsiteY27" fmla="*/ 672511 h 866395"/>
                <a:gd name="connsiteX28" fmla="*/ 2053599 w 2074814"/>
                <a:gd name="connsiteY28" fmla="*/ 673540 h 866395"/>
                <a:gd name="connsiteX29" fmla="*/ 2055829 w 2074814"/>
                <a:gd name="connsiteY29" fmla="*/ 718413 h 866395"/>
                <a:gd name="connsiteX30" fmla="*/ 2056451 w 2074814"/>
                <a:gd name="connsiteY30" fmla="*/ 729660 h 866395"/>
                <a:gd name="connsiteX31" fmla="*/ 2056371 w 2074814"/>
                <a:gd name="connsiteY31" fmla="*/ 739916 h 866395"/>
                <a:gd name="connsiteX32" fmla="*/ 2055304 w 2074814"/>
                <a:gd name="connsiteY32" fmla="*/ 749990 h 866395"/>
                <a:gd name="connsiteX33" fmla="*/ 2053348 w 2074814"/>
                <a:gd name="connsiteY33" fmla="*/ 759620 h 866395"/>
                <a:gd name="connsiteX34" fmla="*/ 2007706 w 2074814"/>
                <a:gd name="connsiteY34" fmla="*/ 818062 h 866395"/>
                <a:gd name="connsiteX35" fmla="*/ 1937450 w 2074814"/>
                <a:gd name="connsiteY35" fmla="*/ 827772 h 866395"/>
                <a:gd name="connsiteX36" fmla="*/ 1879962 w 2074814"/>
                <a:gd name="connsiteY36" fmla="*/ 788959 h 866395"/>
                <a:gd name="connsiteX37" fmla="*/ 1871684 w 2074814"/>
                <a:gd name="connsiteY37" fmla="*/ 773639 h 866395"/>
                <a:gd name="connsiteX38" fmla="*/ 1866031 w 2074814"/>
                <a:gd name="connsiteY38" fmla="*/ 755467 h 866395"/>
                <a:gd name="connsiteX39" fmla="*/ 1854037 w 2074814"/>
                <a:gd name="connsiteY39" fmla="*/ 712093 h 866395"/>
                <a:gd name="connsiteX40" fmla="*/ 1830271 w 2074814"/>
                <a:gd name="connsiteY40" fmla="*/ 625190 h 866395"/>
                <a:gd name="connsiteX41" fmla="*/ 1782513 w 2074814"/>
                <a:gd name="connsiteY41" fmla="*/ 451535 h 866395"/>
                <a:gd name="connsiteX42" fmla="*/ 1733940 w 2074814"/>
                <a:gd name="connsiteY42" fmla="*/ 278212 h 866395"/>
                <a:gd name="connsiteX43" fmla="*/ 1709482 w 2074814"/>
                <a:gd name="connsiteY43" fmla="*/ 191632 h 866395"/>
                <a:gd name="connsiteX44" fmla="*/ 1703245 w 2074814"/>
                <a:gd name="connsiteY44" fmla="*/ 169967 h 866395"/>
                <a:gd name="connsiteX45" fmla="*/ 1700251 w 2074814"/>
                <a:gd name="connsiteY45" fmla="*/ 159186 h 866395"/>
                <a:gd name="connsiteX46" fmla="*/ 1698621 w 2074814"/>
                <a:gd name="connsiteY46" fmla="*/ 153676 h 866395"/>
                <a:gd name="connsiteX47" fmla="*/ 1696517 w 2074814"/>
                <a:gd name="connsiteY47" fmla="*/ 147028 h 866395"/>
                <a:gd name="connsiteX48" fmla="*/ 1671479 w 2074814"/>
                <a:gd name="connsiteY48" fmla="*/ 95180 h 866395"/>
                <a:gd name="connsiteX49" fmla="*/ 1488421 w 2074814"/>
                <a:gd name="connsiteY49" fmla="*/ 142 h 866395"/>
                <a:gd name="connsiteX50" fmla="*/ 1321503 w 2074814"/>
                <a:gd name="connsiteY50" fmla="*/ 10402 h 866395"/>
                <a:gd name="connsiteX51" fmla="*/ 660468 w 2074814"/>
                <a:gd name="connsiteY51" fmla="*/ 53750 h 866395"/>
                <a:gd name="connsiteX52" fmla="*/ 0 w 2074814"/>
                <a:gd name="connsiteY52" fmla="*/ 102940 h 86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074814" h="866395">
                  <a:moveTo>
                    <a:pt x="0" y="102940"/>
                  </a:moveTo>
                  <a:lnTo>
                    <a:pt x="14548" y="251070"/>
                  </a:lnTo>
                  <a:cubicBezTo>
                    <a:pt x="47381" y="248118"/>
                    <a:pt x="80217" y="245169"/>
                    <a:pt x="113029" y="241957"/>
                  </a:cubicBezTo>
                  <a:cubicBezTo>
                    <a:pt x="299951" y="224860"/>
                    <a:pt x="486742" y="206457"/>
                    <a:pt x="673563" y="187135"/>
                  </a:cubicBezTo>
                  <a:cubicBezTo>
                    <a:pt x="893153" y="165393"/>
                    <a:pt x="1112445" y="140653"/>
                    <a:pt x="1331977" y="117076"/>
                  </a:cubicBezTo>
                  <a:lnTo>
                    <a:pt x="1494927" y="99673"/>
                  </a:lnTo>
                  <a:cubicBezTo>
                    <a:pt x="1536050" y="96141"/>
                    <a:pt x="1579784" y="114330"/>
                    <a:pt x="1604776" y="148443"/>
                  </a:cubicBezTo>
                  <a:cubicBezTo>
                    <a:pt x="1611042" y="156838"/>
                    <a:pt x="1616410" y="165968"/>
                    <a:pt x="1619925" y="175917"/>
                  </a:cubicBezTo>
                  <a:cubicBezTo>
                    <a:pt x="1620412" y="177190"/>
                    <a:pt x="1620861" y="178072"/>
                    <a:pt x="1621508" y="179722"/>
                  </a:cubicBezTo>
                  <a:lnTo>
                    <a:pt x="1623246" y="185090"/>
                  </a:lnTo>
                  <a:lnTo>
                    <a:pt x="1626837" y="195820"/>
                  </a:lnTo>
                  <a:lnTo>
                    <a:pt x="1633998" y="217015"/>
                  </a:lnTo>
                  <a:lnTo>
                    <a:pt x="1662803" y="302301"/>
                  </a:lnTo>
                  <a:lnTo>
                    <a:pt x="1720737" y="472458"/>
                  </a:lnTo>
                  <a:lnTo>
                    <a:pt x="1779494" y="642413"/>
                  </a:lnTo>
                  <a:lnTo>
                    <a:pt x="1808980" y="727249"/>
                  </a:lnTo>
                  <a:lnTo>
                    <a:pt x="1823787" y="769729"/>
                  </a:lnTo>
                  <a:cubicBezTo>
                    <a:pt x="1825988" y="776108"/>
                    <a:pt x="1829116" y="785826"/>
                    <a:pt x="1833400" y="793734"/>
                  </a:cubicBezTo>
                  <a:cubicBezTo>
                    <a:pt x="1837360" y="802066"/>
                    <a:pt x="1842446" y="809512"/>
                    <a:pt x="1847864" y="816668"/>
                  </a:cubicBezTo>
                  <a:cubicBezTo>
                    <a:pt x="1856700" y="827864"/>
                    <a:pt x="1867048" y="837225"/>
                    <a:pt x="1878299" y="844667"/>
                  </a:cubicBezTo>
                  <a:cubicBezTo>
                    <a:pt x="1895122" y="855968"/>
                    <a:pt x="1914059" y="862881"/>
                    <a:pt x="1932919" y="865333"/>
                  </a:cubicBezTo>
                  <a:cubicBezTo>
                    <a:pt x="1964383" y="869331"/>
                    <a:pt x="1996182" y="862003"/>
                    <a:pt x="2022102" y="844016"/>
                  </a:cubicBezTo>
                  <a:cubicBezTo>
                    <a:pt x="2047821" y="826436"/>
                    <a:pt x="2067509" y="797942"/>
                    <a:pt x="2073233" y="765134"/>
                  </a:cubicBezTo>
                  <a:lnTo>
                    <a:pt x="2074694" y="752922"/>
                  </a:lnTo>
                  <a:cubicBezTo>
                    <a:pt x="2074766" y="748710"/>
                    <a:pt x="2074850" y="744632"/>
                    <a:pt x="2074800" y="740432"/>
                  </a:cubicBezTo>
                  <a:lnTo>
                    <a:pt x="2073716" y="728178"/>
                  </a:lnTo>
                  <a:lnTo>
                    <a:pt x="2072015" y="717023"/>
                  </a:lnTo>
                  <a:lnTo>
                    <a:pt x="2065590" y="672511"/>
                  </a:lnTo>
                  <a:lnTo>
                    <a:pt x="2053599" y="673540"/>
                  </a:lnTo>
                  <a:lnTo>
                    <a:pt x="2055829" y="718413"/>
                  </a:lnTo>
                  <a:lnTo>
                    <a:pt x="2056451" y="729660"/>
                  </a:lnTo>
                  <a:lnTo>
                    <a:pt x="2056371" y="739916"/>
                  </a:lnTo>
                  <a:lnTo>
                    <a:pt x="2055304" y="749990"/>
                  </a:lnTo>
                  <a:lnTo>
                    <a:pt x="2053348" y="759620"/>
                  </a:lnTo>
                  <a:cubicBezTo>
                    <a:pt x="2046561" y="785297"/>
                    <a:pt x="2029137" y="806106"/>
                    <a:pt x="2007706" y="818062"/>
                  </a:cubicBezTo>
                  <a:cubicBezTo>
                    <a:pt x="1986271" y="830019"/>
                    <a:pt x="1960826" y="833122"/>
                    <a:pt x="1937450" y="827772"/>
                  </a:cubicBezTo>
                  <a:cubicBezTo>
                    <a:pt x="1914302" y="822270"/>
                    <a:pt x="1892989" y="808336"/>
                    <a:pt x="1879962" y="788959"/>
                  </a:cubicBezTo>
                  <a:cubicBezTo>
                    <a:pt x="1876703" y="784112"/>
                    <a:pt x="1873784" y="778981"/>
                    <a:pt x="1871684" y="773639"/>
                  </a:cubicBezTo>
                  <a:cubicBezTo>
                    <a:pt x="1869336" y="768192"/>
                    <a:pt x="1868266" y="763421"/>
                    <a:pt x="1866031" y="755467"/>
                  </a:cubicBezTo>
                  <a:lnTo>
                    <a:pt x="1854037" y="712093"/>
                  </a:lnTo>
                  <a:lnTo>
                    <a:pt x="1830271" y="625190"/>
                  </a:lnTo>
                  <a:lnTo>
                    <a:pt x="1782513" y="451535"/>
                  </a:lnTo>
                  <a:lnTo>
                    <a:pt x="1733940" y="278212"/>
                  </a:lnTo>
                  <a:lnTo>
                    <a:pt x="1709482" y="191632"/>
                  </a:lnTo>
                  <a:lnTo>
                    <a:pt x="1703245" y="169967"/>
                  </a:lnTo>
                  <a:lnTo>
                    <a:pt x="1700251" y="159186"/>
                  </a:lnTo>
                  <a:lnTo>
                    <a:pt x="1698621" y="153676"/>
                  </a:lnTo>
                  <a:lnTo>
                    <a:pt x="1696517" y="147028"/>
                  </a:lnTo>
                  <a:cubicBezTo>
                    <a:pt x="1690705" y="128474"/>
                    <a:pt x="1681974" y="110966"/>
                    <a:pt x="1671479" y="95180"/>
                  </a:cubicBezTo>
                  <a:cubicBezTo>
                    <a:pt x="1628794" y="31051"/>
                    <a:pt x="1557073" y="-2470"/>
                    <a:pt x="1488421" y="142"/>
                  </a:cubicBezTo>
                  <a:lnTo>
                    <a:pt x="1321503" y="10402"/>
                  </a:lnTo>
                  <a:cubicBezTo>
                    <a:pt x="1101052" y="24596"/>
                    <a:pt x="880604" y="37611"/>
                    <a:pt x="660468" y="53750"/>
                  </a:cubicBezTo>
                  <a:cubicBezTo>
                    <a:pt x="440101" y="68835"/>
                    <a:pt x="219960" y="84979"/>
                    <a:pt x="0" y="10294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21" name="图形 2">
            <a:extLst>
              <a:ext uri="{FF2B5EF4-FFF2-40B4-BE49-F238E27FC236}">
                <a16:creationId xmlns:a16="http://schemas.microsoft.com/office/drawing/2014/main" id="{B5532ED3-367B-D6CA-F1C8-9041823A2443}"/>
              </a:ext>
            </a:extLst>
          </p:cNvPr>
          <p:cNvGrpSpPr/>
          <p:nvPr/>
        </p:nvGrpSpPr>
        <p:grpSpPr>
          <a:xfrm>
            <a:off x="5577133" y="1907628"/>
            <a:ext cx="690336" cy="740519"/>
            <a:chOff x="5664576" y="2221601"/>
            <a:chExt cx="631234" cy="67712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5904788-C3C2-72F8-715C-2F33DA781E5E}"/>
                </a:ext>
              </a:extLst>
            </p:cNvPr>
            <p:cNvSpPr/>
            <p:nvPr/>
          </p:nvSpPr>
          <p:spPr>
            <a:xfrm rot="-3950034">
              <a:off x="5709919" y="2335501"/>
              <a:ext cx="540548" cy="449320"/>
            </a:xfrm>
            <a:custGeom>
              <a:avLst/>
              <a:gdLst>
                <a:gd name="connsiteX0" fmla="*/ 540549 w 540548"/>
                <a:gd name="connsiteY0" fmla="*/ 224660 h 449320"/>
                <a:gd name="connsiteX1" fmla="*/ 270274 w 540548"/>
                <a:gd name="connsiteY1" fmla="*/ 449320 h 449320"/>
                <a:gd name="connsiteX2" fmla="*/ 0 w 540548"/>
                <a:gd name="connsiteY2" fmla="*/ 224660 h 449320"/>
                <a:gd name="connsiteX3" fmla="*/ 270274 w 540548"/>
                <a:gd name="connsiteY3" fmla="*/ 0 h 449320"/>
                <a:gd name="connsiteX4" fmla="*/ 540549 w 540548"/>
                <a:gd name="connsiteY4" fmla="*/ 224660 h 44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548" h="449320">
                  <a:moveTo>
                    <a:pt x="540549" y="224660"/>
                  </a:moveTo>
                  <a:cubicBezTo>
                    <a:pt x="540549" y="348737"/>
                    <a:pt x="419543" y="449320"/>
                    <a:pt x="270274" y="449320"/>
                  </a:cubicBezTo>
                  <a:cubicBezTo>
                    <a:pt x="121006" y="449320"/>
                    <a:pt x="0" y="348736"/>
                    <a:pt x="0" y="224660"/>
                  </a:cubicBezTo>
                  <a:cubicBezTo>
                    <a:pt x="0" y="100584"/>
                    <a:pt x="121006" y="0"/>
                    <a:pt x="270274" y="0"/>
                  </a:cubicBezTo>
                  <a:cubicBezTo>
                    <a:pt x="419543" y="0"/>
                    <a:pt x="540549" y="100584"/>
                    <a:pt x="540549" y="22466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9B8C5A4-C509-CA8A-B367-3D7E3327F961}"/>
                </a:ext>
              </a:extLst>
            </p:cNvPr>
            <p:cNvSpPr/>
            <p:nvPr/>
          </p:nvSpPr>
          <p:spPr>
            <a:xfrm>
              <a:off x="5752471" y="2387163"/>
              <a:ext cx="460637" cy="436483"/>
            </a:xfrm>
            <a:custGeom>
              <a:avLst/>
              <a:gdLst>
                <a:gd name="connsiteX0" fmla="*/ 443234 w 460637"/>
                <a:gd name="connsiteY0" fmla="*/ 238527 h 436483"/>
                <a:gd name="connsiteX1" fmla="*/ 139411 w 460637"/>
                <a:gd name="connsiteY1" fmla="*/ 428211 h 436483"/>
                <a:gd name="connsiteX2" fmla="*/ 0 w 460637"/>
                <a:gd name="connsiteY2" fmla="*/ 264056 h 436483"/>
                <a:gd name="connsiteX3" fmla="*/ 106633 w 460637"/>
                <a:gd name="connsiteY3" fmla="*/ 345836 h 436483"/>
                <a:gd name="connsiteX4" fmla="*/ 410455 w 460637"/>
                <a:gd name="connsiteY4" fmla="*/ 156151 h 436483"/>
                <a:gd name="connsiteX5" fmla="*/ 422324 w 460637"/>
                <a:gd name="connsiteY5" fmla="*/ 0 h 436483"/>
                <a:gd name="connsiteX6" fmla="*/ 443234 w 460637"/>
                <a:gd name="connsiteY6" fmla="*/ 238527 h 4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37" h="436483">
                  <a:moveTo>
                    <a:pt x="443234" y="238527"/>
                  </a:moveTo>
                  <a:cubicBezTo>
                    <a:pt x="394560" y="379244"/>
                    <a:pt x="258513" y="464236"/>
                    <a:pt x="139411" y="428211"/>
                  </a:cubicBezTo>
                  <a:cubicBezTo>
                    <a:pt x="65661" y="405907"/>
                    <a:pt x="15799" y="342568"/>
                    <a:pt x="0" y="264056"/>
                  </a:cubicBezTo>
                  <a:cubicBezTo>
                    <a:pt x="24967" y="302823"/>
                    <a:pt x="61289" y="332124"/>
                    <a:pt x="106633" y="345836"/>
                  </a:cubicBezTo>
                  <a:cubicBezTo>
                    <a:pt x="225730" y="381856"/>
                    <a:pt x="361731" y="297011"/>
                    <a:pt x="410455" y="156151"/>
                  </a:cubicBezTo>
                  <a:cubicBezTo>
                    <a:pt x="429060" y="102370"/>
                    <a:pt x="432247" y="48388"/>
                    <a:pt x="422324" y="0"/>
                  </a:cubicBezTo>
                  <a:cubicBezTo>
                    <a:pt x="463026" y="62957"/>
                    <a:pt x="473404" y="151300"/>
                    <a:pt x="443234" y="238527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5E35921-15EA-F43F-18D1-4586F5371AAF}"/>
                </a:ext>
              </a:extLst>
            </p:cNvPr>
            <p:cNvSpPr/>
            <p:nvPr/>
          </p:nvSpPr>
          <p:spPr>
            <a:xfrm>
              <a:off x="5849305" y="2330763"/>
              <a:ext cx="166825" cy="138222"/>
            </a:xfrm>
            <a:custGeom>
              <a:avLst/>
              <a:gdLst>
                <a:gd name="connsiteX0" fmla="*/ 102065 w 166825"/>
                <a:gd name="connsiteY0" fmla="*/ 115993 h 138222"/>
                <a:gd name="connsiteX1" fmla="*/ 2131 w 166825"/>
                <a:gd name="connsiteY1" fmla="*/ 119886 h 138222"/>
                <a:gd name="connsiteX2" fmla="*/ 64760 w 166825"/>
                <a:gd name="connsiteY2" fmla="*/ 22228 h 138222"/>
                <a:gd name="connsiteX3" fmla="*/ 164695 w 166825"/>
                <a:gd name="connsiteY3" fmla="*/ 18335 h 138222"/>
                <a:gd name="connsiteX4" fmla="*/ 102065 w 166825"/>
                <a:gd name="connsiteY4" fmla="*/ 115993 h 13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825" h="138222">
                  <a:moveTo>
                    <a:pt x="102065" y="115993"/>
                  </a:moveTo>
                  <a:cubicBezTo>
                    <a:pt x="57175" y="144038"/>
                    <a:pt x="12433" y="145781"/>
                    <a:pt x="2131" y="119886"/>
                  </a:cubicBezTo>
                  <a:cubicBezTo>
                    <a:pt x="-8171" y="93995"/>
                    <a:pt x="19870" y="50273"/>
                    <a:pt x="64760" y="22228"/>
                  </a:cubicBezTo>
                  <a:cubicBezTo>
                    <a:pt x="109650" y="-5813"/>
                    <a:pt x="154393" y="-7560"/>
                    <a:pt x="164695" y="18335"/>
                  </a:cubicBezTo>
                  <a:cubicBezTo>
                    <a:pt x="174996" y="44226"/>
                    <a:pt x="146955" y="87948"/>
                    <a:pt x="102065" y="115993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E71990F3-2F25-3661-C1C2-E68FB847492A}"/>
              </a:ext>
            </a:extLst>
          </p:cNvPr>
          <p:cNvGrpSpPr/>
          <p:nvPr/>
        </p:nvGrpSpPr>
        <p:grpSpPr>
          <a:xfrm>
            <a:off x="5745227" y="2543016"/>
            <a:ext cx="329610" cy="3067192"/>
            <a:chOff x="5818279" y="2802591"/>
            <a:chExt cx="301391" cy="280459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FD3BAD1-143C-E6C4-92FB-7461A88BEFD3}"/>
                </a:ext>
              </a:extLst>
            </p:cNvPr>
            <p:cNvSpPr/>
            <p:nvPr/>
          </p:nvSpPr>
          <p:spPr>
            <a:xfrm>
              <a:off x="5819502" y="2802595"/>
              <a:ext cx="299005" cy="2804594"/>
            </a:xfrm>
            <a:custGeom>
              <a:avLst/>
              <a:gdLst>
                <a:gd name="connsiteX0" fmla="*/ 299005 w 299005"/>
                <a:gd name="connsiteY0" fmla="*/ 2804594 h 2804594"/>
                <a:gd name="connsiteX1" fmla="*/ 0 w 299005"/>
                <a:gd name="connsiteY1" fmla="*/ 2804594 h 2804594"/>
                <a:gd name="connsiteX2" fmla="*/ 58765 w 299005"/>
                <a:gd name="connsiteY2" fmla="*/ 0 h 2804594"/>
                <a:gd name="connsiteX3" fmla="*/ 227087 w 299005"/>
                <a:gd name="connsiteY3" fmla="*/ 0 h 2804594"/>
                <a:gd name="connsiteX4" fmla="*/ 299005 w 299005"/>
                <a:gd name="connsiteY4" fmla="*/ 2804594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05" h="2804594">
                  <a:moveTo>
                    <a:pt x="299005" y="2804594"/>
                  </a:moveTo>
                  <a:lnTo>
                    <a:pt x="0" y="2804594"/>
                  </a:lnTo>
                  <a:cubicBezTo>
                    <a:pt x="61004" y="1983507"/>
                    <a:pt x="67022" y="1033555"/>
                    <a:pt x="58765" y="0"/>
                  </a:cubicBezTo>
                  <a:lnTo>
                    <a:pt x="227087" y="0"/>
                  </a:lnTo>
                  <a:cubicBezTo>
                    <a:pt x="212258" y="1010789"/>
                    <a:pt x="228489" y="1960741"/>
                    <a:pt x="299005" y="2804594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B6B86C-5614-2C73-2AAC-4B6C86D5C5BB}"/>
                </a:ext>
              </a:extLst>
            </p:cNvPr>
            <p:cNvSpPr/>
            <p:nvPr/>
          </p:nvSpPr>
          <p:spPr>
            <a:xfrm>
              <a:off x="5877150" y="2802591"/>
              <a:ext cx="82984" cy="2804594"/>
            </a:xfrm>
            <a:custGeom>
              <a:avLst/>
              <a:gdLst>
                <a:gd name="connsiteX0" fmla="*/ 82985 w 82984"/>
                <a:gd name="connsiteY0" fmla="*/ 0 h 2804594"/>
                <a:gd name="connsiteX1" fmla="*/ 66002 w 82984"/>
                <a:gd name="connsiteY1" fmla="*/ 2804595 h 2804594"/>
                <a:gd name="connsiteX2" fmla="*/ 0 w 82984"/>
                <a:gd name="connsiteY2" fmla="*/ 2804595 h 2804594"/>
                <a:gd name="connsiteX3" fmla="*/ 35260 w 82984"/>
                <a:gd name="connsiteY3" fmla="*/ 0 h 2804594"/>
                <a:gd name="connsiteX4" fmla="*/ 82985 w 82984"/>
                <a:gd name="connsiteY4" fmla="*/ 0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84" h="2804594">
                  <a:moveTo>
                    <a:pt x="82985" y="0"/>
                  </a:moveTo>
                  <a:lnTo>
                    <a:pt x="66002" y="2804595"/>
                  </a:lnTo>
                  <a:lnTo>
                    <a:pt x="0" y="2804595"/>
                  </a:lnTo>
                  <a:cubicBezTo>
                    <a:pt x="62965" y="2120093"/>
                    <a:pt x="41975" y="440894"/>
                    <a:pt x="35260" y="0"/>
                  </a:cubicBezTo>
                  <a:lnTo>
                    <a:pt x="82985" y="0"/>
                  </a:ln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">
              <a:extLst>
                <a:ext uri="{FF2B5EF4-FFF2-40B4-BE49-F238E27FC236}">
                  <a16:creationId xmlns:a16="http://schemas.microsoft.com/office/drawing/2014/main" id="{D98BB83C-EC85-957A-3FA6-09C8D1AF7E1F}"/>
                </a:ext>
              </a:extLst>
            </p:cNvPr>
            <p:cNvGrpSpPr/>
            <p:nvPr/>
          </p:nvGrpSpPr>
          <p:grpSpPr>
            <a:xfrm>
              <a:off x="5818279" y="2802633"/>
              <a:ext cx="301391" cy="2238677"/>
              <a:chOff x="5818279" y="2802633"/>
              <a:chExt cx="301391" cy="2238677"/>
            </a:xfrm>
            <a:solidFill>
              <a:srgbClr val="42669A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DA8F04C-697E-8690-C8E5-864CE5FAC2A6}"/>
                  </a:ext>
                </a:extLst>
              </p:cNvPr>
              <p:cNvSpPr/>
              <p:nvPr/>
            </p:nvSpPr>
            <p:spPr>
              <a:xfrm>
                <a:off x="5818279" y="4949728"/>
                <a:ext cx="301391" cy="91581"/>
              </a:xfrm>
              <a:custGeom>
                <a:avLst/>
                <a:gdLst>
                  <a:gd name="connsiteX0" fmla="*/ 254087 w 301391"/>
                  <a:gd name="connsiteY0" fmla="*/ 0 h 91581"/>
                  <a:gd name="connsiteX1" fmla="*/ 47305 w 301391"/>
                  <a:gd name="connsiteY1" fmla="*/ 0 h 91581"/>
                  <a:gd name="connsiteX2" fmla="*/ 47305 w 301391"/>
                  <a:gd name="connsiteY2" fmla="*/ 91581 h 91581"/>
                  <a:gd name="connsiteX3" fmla="*/ 254087 w 301391"/>
                  <a:gd name="connsiteY3" fmla="*/ 91581 h 91581"/>
                  <a:gd name="connsiteX4" fmla="*/ 254087 w 301391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391" h="91581">
                    <a:moveTo>
                      <a:pt x="254087" y="0"/>
                    </a:moveTo>
                    <a:lnTo>
                      <a:pt x="47305" y="0"/>
                    </a:lnTo>
                    <a:cubicBezTo>
                      <a:pt x="-15718" y="0"/>
                      <a:pt x="-15819" y="91581"/>
                      <a:pt x="47305" y="91581"/>
                    </a:cubicBezTo>
                    <a:lnTo>
                      <a:pt x="254087" y="91581"/>
                    </a:lnTo>
                    <a:cubicBezTo>
                      <a:pt x="317107" y="91581"/>
                      <a:pt x="317212" y="0"/>
                      <a:pt x="2540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E93D02A-6887-FDAA-10D4-F9AAF9E34843}"/>
                  </a:ext>
                </a:extLst>
              </p:cNvPr>
              <p:cNvSpPr/>
              <p:nvPr/>
            </p:nvSpPr>
            <p:spPr>
              <a:xfrm>
                <a:off x="5840838" y="4398984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F29E5CE-F133-2B83-B62D-E9AB1096D83E}"/>
                  </a:ext>
                </a:extLst>
              </p:cNvPr>
              <p:cNvSpPr/>
              <p:nvPr/>
            </p:nvSpPr>
            <p:spPr>
              <a:xfrm>
                <a:off x="5840838" y="3866866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BDD02EF-8EDE-C9DC-6795-942D9D7639DF}"/>
                  </a:ext>
                </a:extLst>
              </p:cNvPr>
              <p:cNvSpPr/>
              <p:nvPr/>
            </p:nvSpPr>
            <p:spPr>
              <a:xfrm>
                <a:off x="5853211" y="3334751"/>
                <a:ext cx="213852" cy="91581"/>
              </a:xfrm>
              <a:custGeom>
                <a:avLst/>
                <a:gdLst>
                  <a:gd name="connsiteX0" fmla="*/ 180287 w 213852"/>
                  <a:gd name="connsiteY0" fmla="*/ 0 h 91581"/>
                  <a:gd name="connsiteX1" fmla="*/ 33565 w 213852"/>
                  <a:gd name="connsiteY1" fmla="*/ 0 h 91581"/>
                  <a:gd name="connsiteX2" fmla="*/ 33565 w 213852"/>
                  <a:gd name="connsiteY2" fmla="*/ 91581 h 91581"/>
                  <a:gd name="connsiteX3" fmla="*/ 180287 w 213852"/>
                  <a:gd name="connsiteY3" fmla="*/ 91581 h 91581"/>
                  <a:gd name="connsiteX4" fmla="*/ 180287 w 213852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52" h="91581">
                    <a:moveTo>
                      <a:pt x="180287" y="0"/>
                    </a:moveTo>
                    <a:lnTo>
                      <a:pt x="33565" y="0"/>
                    </a:lnTo>
                    <a:cubicBezTo>
                      <a:pt x="-11153" y="0"/>
                      <a:pt x="-11224" y="91581"/>
                      <a:pt x="33565" y="91581"/>
                    </a:cubicBezTo>
                    <a:lnTo>
                      <a:pt x="180287" y="91581"/>
                    </a:lnTo>
                    <a:cubicBezTo>
                      <a:pt x="225005" y="91581"/>
                      <a:pt x="225077" y="0"/>
                      <a:pt x="1802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04D52B1-2A27-175A-F8FF-48A97B2E18ED}"/>
                  </a:ext>
                </a:extLst>
              </p:cNvPr>
              <p:cNvSpPr/>
              <p:nvPr/>
            </p:nvSpPr>
            <p:spPr>
              <a:xfrm>
                <a:off x="5840838" y="2802633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图形 2">
            <a:extLst>
              <a:ext uri="{FF2B5EF4-FFF2-40B4-BE49-F238E27FC236}">
                <a16:creationId xmlns:a16="http://schemas.microsoft.com/office/drawing/2014/main" id="{764B895D-42DA-A438-5160-BE349DA1BCD6}"/>
              </a:ext>
            </a:extLst>
          </p:cNvPr>
          <p:cNvGrpSpPr/>
          <p:nvPr/>
        </p:nvGrpSpPr>
        <p:grpSpPr>
          <a:xfrm>
            <a:off x="4191368" y="5483465"/>
            <a:ext cx="3471969" cy="650635"/>
            <a:chOff x="4397452" y="5491296"/>
            <a:chExt cx="3174720" cy="594932"/>
          </a:xfrm>
        </p:grpSpPr>
        <p:grpSp>
          <p:nvGrpSpPr>
            <p:cNvPr id="24" name="图形 2">
              <a:extLst>
                <a:ext uri="{FF2B5EF4-FFF2-40B4-BE49-F238E27FC236}">
                  <a16:creationId xmlns:a16="http://schemas.microsoft.com/office/drawing/2014/main" id="{DDA5E0D1-85C9-8A76-7C99-676A8BDCB8F5}"/>
                </a:ext>
              </a:extLst>
            </p:cNvPr>
            <p:cNvGrpSpPr/>
            <p:nvPr/>
          </p:nvGrpSpPr>
          <p:grpSpPr>
            <a:xfrm>
              <a:off x="4397464" y="5491296"/>
              <a:ext cx="3174707" cy="594928"/>
              <a:chOff x="4397464" y="5491296"/>
              <a:chExt cx="3174707" cy="594928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C96D2E73-A9ED-9503-DACA-49FE10D597B2}"/>
                  </a:ext>
                </a:extLst>
              </p:cNvPr>
              <p:cNvSpPr/>
              <p:nvPr/>
            </p:nvSpPr>
            <p:spPr>
              <a:xfrm>
                <a:off x="5434954" y="5491296"/>
                <a:ext cx="1099875" cy="231786"/>
              </a:xfrm>
              <a:custGeom>
                <a:avLst/>
                <a:gdLst>
                  <a:gd name="connsiteX0" fmla="*/ 1099875 w 1099875"/>
                  <a:gd name="connsiteY0" fmla="*/ 231786 h 231786"/>
                  <a:gd name="connsiteX1" fmla="*/ 0 w 1099875"/>
                  <a:gd name="connsiteY1" fmla="*/ 231786 h 231786"/>
                  <a:gd name="connsiteX2" fmla="*/ 6581 w 1099875"/>
                  <a:gd name="connsiteY2" fmla="*/ 218078 h 231786"/>
                  <a:gd name="connsiteX3" fmla="*/ 508198 w 1099875"/>
                  <a:gd name="connsiteY3" fmla="*/ 697 h 231786"/>
                  <a:gd name="connsiteX4" fmla="*/ 509844 w 1099875"/>
                  <a:gd name="connsiteY4" fmla="*/ 558 h 231786"/>
                  <a:gd name="connsiteX5" fmla="*/ 549938 w 1099875"/>
                  <a:gd name="connsiteY5" fmla="*/ 0 h 231786"/>
                  <a:gd name="connsiteX6" fmla="*/ 1093290 w 1099875"/>
                  <a:gd name="connsiteY6" fmla="*/ 218078 h 231786"/>
                  <a:gd name="connsiteX7" fmla="*/ 1099875 w 1099875"/>
                  <a:gd name="connsiteY7" fmla="*/ 231786 h 23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9875" h="231786">
                    <a:moveTo>
                      <a:pt x="1099875" y="231786"/>
                    </a:moveTo>
                    <a:lnTo>
                      <a:pt x="0" y="231786"/>
                    </a:lnTo>
                    <a:cubicBezTo>
                      <a:pt x="0" y="231786"/>
                      <a:pt x="1944" y="226750"/>
                      <a:pt x="6581" y="218078"/>
                    </a:cubicBezTo>
                    <a:cubicBezTo>
                      <a:pt x="32761" y="170240"/>
                      <a:pt x="146160" y="12028"/>
                      <a:pt x="508198" y="697"/>
                    </a:cubicBezTo>
                    <a:cubicBezTo>
                      <a:pt x="509248" y="558"/>
                      <a:pt x="509844" y="558"/>
                      <a:pt x="509844" y="558"/>
                    </a:cubicBezTo>
                    <a:cubicBezTo>
                      <a:pt x="522858" y="138"/>
                      <a:pt x="536171" y="0"/>
                      <a:pt x="549938" y="0"/>
                    </a:cubicBezTo>
                    <a:cubicBezTo>
                      <a:pt x="945039" y="0"/>
                      <a:pt x="1066064" y="168422"/>
                      <a:pt x="1093290" y="218078"/>
                    </a:cubicBezTo>
                    <a:cubicBezTo>
                      <a:pt x="1097931" y="226750"/>
                      <a:pt x="1099875" y="231786"/>
                      <a:pt x="1099875" y="231786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8F601EC-0D80-D6A5-5C89-0060B33F6026}"/>
                  </a:ext>
                </a:extLst>
              </p:cNvPr>
              <p:cNvSpPr/>
              <p:nvPr/>
            </p:nvSpPr>
            <p:spPr>
              <a:xfrm>
                <a:off x="5151454" y="5635663"/>
                <a:ext cx="1666720" cy="265076"/>
              </a:xfrm>
              <a:custGeom>
                <a:avLst/>
                <a:gdLst>
                  <a:gd name="connsiteX0" fmla="*/ 1666721 w 1666720"/>
                  <a:gd name="connsiteY0" fmla="*/ 265077 h 265076"/>
                  <a:gd name="connsiteX1" fmla="*/ 0 w 1666720"/>
                  <a:gd name="connsiteY1" fmla="*/ 265077 h 265076"/>
                  <a:gd name="connsiteX2" fmla="*/ 20645 w 1666720"/>
                  <a:gd name="connsiteY2" fmla="*/ 235982 h 265076"/>
                  <a:gd name="connsiteX3" fmla="*/ 29322 w 1666720"/>
                  <a:gd name="connsiteY3" fmla="*/ 225911 h 265076"/>
                  <a:gd name="connsiteX4" fmla="*/ 290077 w 1666720"/>
                  <a:gd name="connsiteY4" fmla="*/ 73716 h 265076"/>
                  <a:gd name="connsiteX5" fmla="*/ 451796 w 1666720"/>
                  <a:gd name="connsiteY5" fmla="*/ 32173 h 265076"/>
                  <a:gd name="connsiteX6" fmla="*/ 833434 w 1666720"/>
                  <a:gd name="connsiteY6" fmla="*/ 0 h 265076"/>
                  <a:gd name="connsiteX7" fmla="*/ 1171983 w 1666720"/>
                  <a:gd name="connsiteY7" fmla="*/ 24618 h 265076"/>
                  <a:gd name="connsiteX8" fmla="*/ 1172583 w 1666720"/>
                  <a:gd name="connsiteY8" fmla="*/ 24757 h 265076"/>
                  <a:gd name="connsiteX9" fmla="*/ 1376791 w 1666720"/>
                  <a:gd name="connsiteY9" fmla="*/ 73716 h 265076"/>
                  <a:gd name="connsiteX10" fmla="*/ 1637399 w 1666720"/>
                  <a:gd name="connsiteY10" fmla="*/ 225911 h 265076"/>
                  <a:gd name="connsiteX11" fmla="*/ 1666721 w 1666720"/>
                  <a:gd name="connsiteY11" fmla="*/ 265077 h 26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6720" h="265076">
                    <a:moveTo>
                      <a:pt x="1666721" y="265077"/>
                    </a:moveTo>
                    <a:lnTo>
                      <a:pt x="0" y="265077"/>
                    </a:lnTo>
                    <a:cubicBezTo>
                      <a:pt x="0" y="265077"/>
                      <a:pt x="5535" y="253885"/>
                      <a:pt x="20645" y="235982"/>
                    </a:cubicBezTo>
                    <a:cubicBezTo>
                      <a:pt x="23190" y="232903"/>
                      <a:pt x="26033" y="229409"/>
                      <a:pt x="29322" y="225911"/>
                    </a:cubicBezTo>
                    <a:cubicBezTo>
                      <a:pt x="65976" y="186043"/>
                      <a:pt x="142720" y="122957"/>
                      <a:pt x="290077" y="73716"/>
                    </a:cubicBezTo>
                    <a:cubicBezTo>
                      <a:pt x="336756" y="58190"/>
                      <a:pt x="390310" y="43920"/>
                      <a:pt x="451796" y="32173"/>
                    </a:cubicBezTo>
                    <a:cubicBezTo>
                      <a:pt x="555019" y="12590"/>
                      <a:pt x="680689" y="0"/>
                      <a:pt x="833434" y="0"/>
                    </a:cubicBezTo>
                    <a:cubicBezTo>
                      <a:pt x="965533" y="0"/>
                      <a:pt x="1077437" y="9369"/>
                      <a:pt x="1171983" y="24618"/>
                    </a:cubicBezTo>
                    <a:cubicBezTo>
                      <a:pt x="1171983" y="24618"/>
                      <a:pt x="1172134" y="24618"/>
                      <a:pt x="1172583" y="24757"/>
                    </a:cubicBezTo>
                    <a:cubicBezTo>
                      <a:pt x="1252317" y="37629"/>
                      <a:pt x="1319789" y="54692"/>
                      <a:pt x="1376791" y="73716"/>
                    </a:cubicBezTo>
                    <a:cubicBezTo>
                      <a:pt x="1524000" y="122957"/>
                      <a:pt x="1600744" y="186043"/>
                      <a:pt x="1637399" y="225911"/>
                    </a:cubicBezTo>
                    <a:cubicBezTo>
                      <a:pt x="1659094" y="249546"/>
                      <a:pt x="1666721" y="265077"/>
                      <a:pt x="1666721" y="265077"/>
                    </a:cubicBezTo>
                    <a:close/>
                  </a:path>
                </a:pathLst>
              </a:custGeom>
              <a:solidFill>
                <a:srgbClr val="7D97D3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72BC1B6-8DE5-B317-5A5F-A0FE92F0193E}"/>
                  </a:ext>
                </a:extLst>
              </p:cNvPr>
              <p:cNvSpPr/>
              <p:nvPr/>
            </p:nvSpPr>
            <p:spPr>
              <a:xfrm>
                <a:off x="4397464" y="5821144"/>
                <a:ext cx="3174707" cy="265080"/>
              </a:xfrm>
              <a:custGeom>
                <a:avLst/>
                <a:gdLst>
                  <a:gd name="connsiteX0" fmla="*/ 3174708 w 3174707"/>
                  <a:gd name="connsiteY0" fmla="*/ 265081 h 265080"/>
                  <a:gd name="connsiteX1" fmla="*/ 0 w 3174707"/>
                  <a:gd name="connsiteY1" fmla="*/ 265081 h 265080"/>
                  <a:gd name="connsiteX2" fmla="*/ 783320 w 3174707"/>
                  <a:gd name="connsiteY2" fmla="*/ 40426 h 265080"/>
                  <a:gd name="connsiteX3" fmla="*/ 932323 w 3174707"/>
                  <a:gd name="connsiteY3" fmla="*/ 25458 h 265080"/>
                  <a:gd name="connsiteX4" fmla="*/ 941150 w 3174707"/>
                  <a:gd name="connsiteY4" fmla="*/ 24618 h 265080"/>
                  <a:gd name="connsiteX5" fmla="*/ 946387 w 3174707"/>
                  <a:gd name="connsiteY5" fmla="*/ 24198 h 265080"/>
                  <a:gd name="connsiteX6" fmla="*/ 951326 w 3174707"/>
                  <a:gd name="connsiteY6" fmla="*/ 23778 h 265080"/>
                  <a:gd name="connsiteX7" fmla="*/ 1587436 w 3174707"/>
                  <a:gd name="connsiteY7" fmla="*/ 0 h 265080"/>
                  <a:gd name="connsiteX8" fmla="*/ 2188836 w 3174707"/>
                  <a:gd name="connsiteY8" fmla="*/ 21124 h 265080"/>
                  <a:gd name="connsiteX9" fmla="*/ 2391397 w 3174707"/>
                  <a:gd name="connsiteY9" fmla="*/ 40430 h 265080"/>
                  <a:gd name="connsiteX10" fmla="*/ 3174708 w 3174707"/>
                  <a:gd name="connsiteY10" fmla="*/ 265081 h 26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4707" h="265080">
                    <a:moveTo>
                      <a:pt x="3174708" y="265081"/>
                    </a:moveTo>
                    <a:lnTo>
                      <a:pt x="0" y="265081"/>
                    </a:lnTo>
                    <a:cubicBezTo>
                      <a:pt x="0" y="265081"/>
                      <a:pt x="141523" y="114705"/>
                      <a:pt x="783320" y="40426"/>
                    </a:cubicBezTo>
                    <a:cubicBezTo>
                      <a:pt x="830292" y="34970"/>
                      <a:pt x="879810" y="29935"/>
                      <a:pt x="932323" y="25458"/>
                    </a:cubicBezTo>
                    <a:cubicBezTo>
                      <a:pt x="935615" y="25177"/>
                      <a:pt x="938605" y="24899"/>
                      <a:pt x="941150" y="24618"/>
                    </a:cubicBezTo>
                    <a:cubicBezTo>
                      <a:pt x="942947" y="24480"/>
                      <a:pt x="944590" y="24341"/>
                      <a:pt x="946387" y="24198"/>
                    </a:cubicBezTo>
                    <a:cubicBezTo>
                      <a:pt x="949679" y="23917"/>
                      <a:pt x="951326" y="23778"/>
                      <a:pt x="951326" y="23778"/>
                    </a:cubicBezTo>
                    <a:cubicBezTo>
                      <a:pt x="1129650" y="9092"/>
                      <a:pt x="1339994" y="0"/>
                      <a:pt x="1587436" y="0"/>
                    </a:cubicBezTo>
                    <a:cubicBezTo>
                      <a:pt x="1819020" y="0"/>
                      <a:pt x="2018142" y="7975"/>
                      <a:pt x="2188836" y="21124"/>
                    </a:cubicBezTo>
                    <a:cubicBezTo>
                      <a:pt x="2261393" y="26718"/>
                      <a:pt x="2328717" y="33156"/>
                      <a:pt x="2391397" y="40430"/>
                    </a:cubicBezTo>
                    <a:cubicBezTo>
                      <a:pt x="3033185" y="114705"/>
                      <a:pt x="3174708" y="265081"/>
                      <a:pt x="3174708" y="265081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8A0FDA9-CE35-9760-C590-4B6DBF762DAB}"/>
                </a:ext>
              </a:extLst>
            </p:cNvPr>
            <p:cNvSpPr/>
            <p:nvPr/>
          </p:nvSpPr>
          <p:spPr>
            <a:xfrm>
              <a:off x="5984892" y="5491296"/>
              <a:ext cx="1587280" cy="594928"/>
            </a:xfrm>
            <a:custGeom>
              <a:avLst/>
              <a:gdLst>
                <a:gd name="connsiteX0" fmla="*/ 1587281 w 1587280"/>
                <a:gd name="connsiteY0" fmla="*/ 594928 h 594928"/>
                <a:gd name="connsiteX1" fmla="*/ 1175427 w 1587280"/>
                <a:gd name="connsiteY1" fmla="*/ 594928 h 594928"/>
                <a:gd name="connsiteX2" fmla="*/ 820869 w 1587280"/>
                <a:gd name="connsiteY2" fmla="*/ 409439 h 594928"/>
                <a:gd name="connsiteX3" fmla="*/ 601400 w 1587280"/>
                <a:gd name="connsiteY3" fmla="*/ 350967 h 594928"/>
                <a:gd name="connsiteX4" fmla="*/ 480224 w 1587280"/>
                <a:gd name="connsiteY4" fmla="*/ 231786 h 594928"/>
                <a:gd name="connsiteX5" fmla="*/ 339150 w 1587280"/>
                <a:gd name="connsiteY5" fmla="*/ 169119 h 594928"/>
                <a:gd name="connsiteX6" fmla="*/ 338549 w 1587280"/>
                <a:gd name="connsiteY6" fmla="*/ 168980 h 594928"/>
                <a:gd name="connsiteX7" fmla="*/ 0 w 1587280"/>
                <a:gd name="connsiteY7" fmla="*/ 0 h 594928"/>
                <a:gd name="connsiteX8" fmla="*/ 543353 w 1587280"/>
                <a:gd name="connsiteY8" fmla="*/ 218078 h 594928"/>
                <a:gd name="connsiteX9" fmla="*/ 803961 w 1587280"/>
                <a:gd name="connsiteY9" fmla="*/ 370273 h 594928"/>
                <a:gd name="connsiteX10" fmla="*/ 1587281 w 1587280"/>
                <a:gd name="connsiteY10" fmla="*/ 594928 h 5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7280" h="594928">
                  <a:moveTo>
                    <a:pt x="1587281" y="594928"/>
                  </a:moveTo>
                  <a:lnTo>
                    <a:pt x="1175427" y="594928"/>
                  </a:lnTo>
                  <a:cubicBezTo>
                    <a:pt x="1091052" y="511419"/>
                    <a:pt x="944741" y="449869"/>
                    <a:pt x="820869" y="409439"/>
                  </a:cubicBezTo>
                  <a:cubicBezTo>
                    <a:pt x="700440" y="370130"/>
                    <a:pt x="601400" y="350967"/>
                    <a:pt x="601400" y="350967"/>
                  </a:cubicBezTo>
                  <a:cubicBezTo>
                    <a:pt x="572229" y="299211"/>
                    <a:pt x="525853" y="260180"/>
                    <a:pt x="480224" y="231786"/>
                  </a:cubicBezTo>
                  <a:cubicBezTo>
                    <a:pt x="412303" y="189542"/>
                    <a:pt x="345730" y="170938"/>
                    <a:pt x="339150" y="169119"/>
                  </a:cubicBezTo>
                  <a:cubicBezTo>
                    <a:pt x="338700" y="168980"/>
                    <a:pt x="338549" y="168980"/>
                    <a:pt x="338549" y="168980"/>
                  </a:cubicBezTo>
                  <a:cubicBezTo>
                    <a:pt x="249983" y="44625"/>
                    <a:pt x="0" y="0"/>
                    <a:pt x="0" y="0"/>
                  </a:cubicBezTo>
                  <a:cubicBezTo>
                    <a:pt x="395101" y="0"/>
                    <a:pt x="516126" y="168422"/>
                    <a:pt x="543353" y="218078"/>
                  </a:cubicBezTo>
                  <a:cubicBezTo>
                    <a:pt x="690562" y="267319"/>
                    <a:pt x="767307" y="330406"/>
                    <a:pt x="803961" y="370273"/>
                  </a:cubicBezTo>
                  <a:cubicBezTo>
                    <a:pt x="1445757" y="444552"/>
                    <a:pt x="1587281" y="594928"/>
                    <a:pt x="1587281" y="594928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9395A56-4D30-B025-898A-C237BCB1B3D4}"/>
                </a:ext>
              </a:extLst>
            </p:cNvPr>
            <p:cNvSpPr/>
            <p:nvPr/>
          </p:nvSpPr>
          <p:spPr>
            <a:xfrm>
              <a:off x="4397452" y="5491994"/>
              <a:ext cx="1545700" cy="594235"/>
            </a:xfrm>
            <a:custGeom>
              <a:avLst/>
              <a:gdLst>
                <a:gd name="connsiteX0" fmla="*/ 1545700 w 1545700"/>
                <a:gd name="connsiteY0" fmla="*/ 0 h 594235"/>
                <a:gd name="connsiteX1" fmla="*/ 1205803 w 1545700"/>
                <a:gd name="connsiteY1" fmla="*/ 175839 h 594235"/>
                <a:gd name="connsiteX2" fmla="*/ 1205651 w 1545700"/>
                <a:gd name="connsiteY2" fmla="*/ 175977 h 594235"/>
                <a:gd name="connsiteX3" fmla="*/ 1075497 w 1545700"/>
                <a:gd name="connsiteY3" fmla="*/ 231093 h 594235"/>
                <a:gd name="connsiteX4" fmla="*/ 951326 w 1545700"/>
                <a:gd name="connsiteY4" fmla="*/ 352933 h 594235"/>
                <a:gd name="connsiteX5" fmla="*/ 946387 w 1545700"/>
                <a:gd name="connsiteY5" fmla="*/ 353353 h 594235"/>
                <a:gd name="connsiteX6" fmla="*/ 941150 w 1545700"/>
                <a:gd name="connsiteY6" fmla="*/ 353772 h 594235"/>
                <a:gd name="connsiteX7" fmla="*/ 932323 w 1545700"/>
                <a:gd name="connsiteY7" fmla="*/ 354613 h 594235"/>
                <a:gd name="connsiteX8" fmla="*/ 774639 w 1545700"/>
                <a:gd name="connsiteY8" fmla="*/ 379651 h 594235"/>
                <a:gd name="connsiteX9" fmla="*/ 340195 w 1545700"/>
                <a:gd name="connsiteY9" fmla="*/ 594235 h 594235"/>
                <a:gd name="connsiteX10" fmla="*/ 0 w 1545700"/>
                <a:gd name="connsiteY10" fmla="*/ 594235 h 594235"/>
                <a:gd name="connsiteX11" fmla="*/ 783320 w 1545700"/>
                <a:gd name="connsiteY11" fmla="*/ 369580 h 594235"/>
                <a:gd name="connsiteX12" fmla="*/ 1044075 w 1545700"/>
                <a:gd name="connsiteY12" fmla="*/ 217385 h 594235"/>
                <a:gd name="connsiteX13" fmla="*/ 1545700 w 1545700"/>
                <a:gd name="connsiteY13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5700" h="594235">
                  <a:moveTo>
                    <a:pt x="1545700" y="0"/>
                  </a:moveTo>
                  <a:cubicBezTo>
                    <a:pt x="1524459" y="1121"/>
                    <a:pt x="1295267" y="17764"/>
                    <a:pt x="1205803" y="175839"/>
                  </a:cubicBezTo>
                  <a:cubicBezTo>
                    <a:pt x="1205651" y="175839"/>
                    <a:pt x="1205651" y="175977"/>
                    <a:pt x="1205651" y="175977"/>
                  </a:cubicBezTo>
                  <a:cubicBezTo>
                    <a:pt x="1205651" y="175977"/>
                    <a:pt x="1141321" y="193322"/>
                    <a:pt x="1075497" y="231093"/>
                  </a:cubicBezTo>
                  <a:cubicBezTo>
                    <a:pt x="1025827" y="259629"/>
                    <a:pt x="975264" y="299774"/>
                    <a:pt x="951326" y="352933"/>
                  </a:cubicBezTo>
                  <a:cubicBezTo>
                    <a:pt x="951326" y="352933"/>
                    <a:pt x="949680" y="353071"/>
                    <a:pt x="946387" y="353353"/>
                  </a:cubicBezTo>
                  <a:cubicBezTo>
                    <a:pt x="944892" y="353491"/>
                    <a:pt x="943246" y="353630"/>
                    <a:pt x="941150" y="353772"/>
                  </a:cubicBezTo>
                  <a:cubicBezTo>
                    <a:pt x="938605" y="354054"/>
                    <a:pt x="935615" y="354331"/>
                    <a:pt x="932323" y="354613"/>
                  </a:cubicBezTo>
                  <a:cubicBezTo>
                    <a:pt x="903748" y="357548"/>
                    <a:pt x="845403" y="364683"/>
                    <a:pt x="774639" y="379651"/>
                  </a:cubicBezTo>
                  <a:cubicBezTo>
                    <a:pt x="633414" y="409724"/>
                    <a:pt x="442671" y="471274"/>
                    <a:pt x="340195" y="594235"/>
                  </a:cubicBezTo>
                  <a:lnTo>
                    <a:pt x="0" y="594235"/>
                  </a:lnTo>
                  <a:cubicBezTo>
                    <a:pt x="0" y="594235"/>
                    <a:pt x="141523" y="443859"/>
                    <a:pt x="783320" y="369580"/>
                  </a:cubicBezTo>
                  <a:cubicBezTo>
                    <a:pt x="819974" y="329713"/>
                    <a:pt x="896718" y="266626"/>
                    <a:pt x="1044075" y="217385"/>
                  </a:cubicBezTo>
                  <a:cubicBezTo>
                    <a:pt x="1070264" y="169539"/>
                    <a:pt x="1183662" y="11331"/>
                    <a:pt x="1545700" y="0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" name="图形 2">
            <a:extLst>
              <a:ext uri="{FF2B5EF4-FFF2-40B4-BE49-F238E27FC236}">
                <a16:creationId xmlns:a16="http://schemas.microsoft.com/office/drawing/2014/main" id="{B7BDA876-4BA5-9FFE-C891-80011981BA30}"/>
              </a:ext>
            </a:extLst>
          </p:cNvPr>
          <p:cNvGrpSpPr/>
          <p:nvPr/>
        </p:nvGrpSpPr>
        <p:grpSpPr>
          <a:xfrm>
            <a:off x="8136713" y="3123562"/>
            <a:ext cx="2385097" cy="1714334"/>
            <a:chOff x="6890202" y="3216809"/>
            <a:chExt cx="2180899" cy="156756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A9135E6-FCCD-A204-91B9-A84179C75179}"/>
                </a:ext>
              </a:extLst>
            </p:cNvPr>
            <p:cNvSpPr/>
            <p:nvPr/>
          </p:nvSpPr>
          <p:spPr>
            <a:xfrm>
              <a:off x="7036876" y="3216809"/>
              <a:ext cx="1838048" cy="1000745"/>
            </a:xfrm>
            <a:custGeom>
              <a:avLst/>
              <a:gdLst>
                <a:gd name="connsiteX0" fmla="*/ 1825692 w 1838048"/>
                <a:gd name="connsiteY0" fmla="*/ 1000735 h 1000745"/>
                <a:gd name="connsiteX1" fmla="*/ 1816650 w 1838048"/>
                <a:gd name="connsiteY1" fmla="*/ 996796 h 1000745"/>
                <a:gd name="connsiteX2" fmla="*/ 918147 w 1838048"/>
                <a:gd name="connsiteY2" fmla="*/ 30510 h 1000745"/>
                <a:gd name="connsiteX3" fmla="*/ 21416 w 1838048"/>
                <a:gd name="connsiteY3" fmla="*/ 996783 h 1000745"/>
                <a:gd name="connsiteX4" fmla="*/ 3959 w 1838048"/>
                <a:gd name="connsiteY4" fmla="*/ 997438 h 1000745"/>
                <a:gd name="connsiteX5" fmla="*/ 3303 w 1838048"/>
                <a:gd name="connsiteY5" fmla="*/ 979984 h 1000745"/>
                <a:gd name="connsiteX6" fmla="*/ 909080 w 1838048"/>
                <a:gd name="connsiteY6" fmla="*/ 3952 h 1000745"/>
                <a:gd name="connsiteX7" fmla="*/ 918139 w 1838048"/>
                <a:gd name="connsiteY7" fmla="*/ 0 h 1000745"/>
                <a:gd name="connsiteX8" fmla="*/ 918139 w 1838048"/>
                <a:gd name="connsiteY8" fmla="*/ 0 h 1000745"/>
                <a:gd name="connsiteX9" fmla="*/ 927181 w 1838048"/>
                <a:gd name="connsiteY9" fmla="*/ 3948 h 1000745"/>
                <a:gd name="connsiteX10" fmla="*/ 1834739 w 1838048"/>
                <a:gd name="connsiteY10" fmla="*/ 979972 h 1000745"/>
                <a:gd name="connsiteX11" fmla="*/ 1834108 w 1838048"/>
                <a:gd name="connsiteY11" fmla="*/ 997430 h 1000745"/>
                <a:gd name="connsiteX12" fmla="*/ 1825692 w 1838048"/>
                <a:gd name="connsiteY12" fmla="*/ 1000735 h 100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48" h="1000745">
                  <a:moveTo>
                    <a:pt x="1825692" y="1000735"/>
                  </a:moveTo>
                  <a:cubicBezTo>
                    <a:pt x="1822383" y="1000735"/>
                    <a:pt x="1819073" y="999407"/>
                    <a:pt x="1816650" y="996796"/>
                  </a:cubicBezTo>
                  <a:lnTo>
                    <a:pt x="918147" y="30510"/>
                  </a:lnTo>
                  <a:lnTo>
                    <a:pt x="21416" y="996783"/>
                  </a:lnTo>
                  <a:cubicBezTo>
                    <a:pt x="16755" y="1001806"/>
                    <a:pt x="8944" y="1002087"/>
                    <a:pt x="3959" y="997438"/>
                  </a:cubicBezTo>
                  <a:cubicBezTo>
                    <a:pt x="-1052" y="992801"/>
                    <a:pt x="-1346" y="984978"/>
                    <a:pt x="3303" y="979984"/>
                  </a:cubicBezTo>
                  <a:lnTo>
                    <a:pt x="909080" y="3952"/>
                  </a:lnTo>
                  <a:cubicBezTo>
                    <a:pt x="911411" y="1436"/>
                    <a:pt x="914695" y="8"/>
                    <a:pt x="918139" y="0"/>
                  </a:cubicBezTo>
                  <a:lnTo>
                    <a:pt x="918139" y="0"/>
                  </a:lnTo>
                  <a:cubicBezTo>
                    <a:pt x="921570" y="0"/>
                    <a:pt x="924850" y="1432"/>
                    <a:pt x="927181" y="3948"/>
                  </a:cubicBezTo>
                  <a:lnTo>
                    <a:pt x="1834739" y="979972"/>
                  </a:lnTo>
                  <a:cubicBezTo>
                    <a:pt x="1839387" y="984969"/>
                    <a:pt x="1839105" y="992793"/>
                    <a:pt x="1834108" y="997430"/>
                  </a:cubicBezTo>
                  <a:cubicBezTo>
                    <a:pt x="1831718" y="999647"/>
                    <a:pt x="1828708" y="1000735"/>
                    <a:pt x="1825692" y="100073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FA08E89-458B-3190-81AF-AC6D2D3BFFB6}"/>
                </a:ext>
              </a:extLst>
            </p:cNvPr>
            <p:cNvSpPr/>
            <p:nvPr/>
          </p:nvSpPr>
          <p:spPr>
            <a:xfrm>
              <a:off x="7942652" y="3216811"/>
              <a:ext cx="380850" cy="1000744"/>
            </a:xfrm>
            <a:custGeom>
              <a:avLst/>
              <a:gdLst>
                <a:gd name="connsiteX0" fmla="*/ 368496 w 380850"/>
                <a:gd name="connsiteY0" fmla="*/ 1000745 h 1000744"/>
                <a:gd name="connsiteX1" fmla="*/ 356892 w 380850"/>
                <a:gd name="connsiteY1" fmla="*/ 992614 h 1000744"/>
                <a:gd name="connsiteX2" fmla="*/ 755 w 380850"/>
                <a:gd name="connsiteY2" fmla="*/ 16590 h 1000744"/>
                <a:gd name="connsiteX3" fmla="*/ 8121 w 380850"/>
                <a:gd name="connsiteY3" fmla="*/ 749 h 1000744"/>
                <a:gd name="connsiteX4" fmla="*/ 23958 w 380850"/>
                <a:gd name="connsiteY4" fmla="*/ 8124 h 1000744"/>
                <a:gd name="connsiteX5" fmla="*/ 380095 w 380850"/>
                <a:gd name="connsiteY5" fmla="*/ 984148 h 1000744"/>
                <a:gd name="connsiteX6" fmla="*/ 372725 w 380850"/>
                <a:gd name="connsiteY6" fmla="*/ 999985 h 1000744"/>
                <a:gd name="connsiteX7" fmla="*/ 368496 w 380850"/>
                <a:gd name="connsiteY7" fmla="*/ 1000745 h 100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50" h="1000744">
                  <a:moveTo>
                    <a:pt x="368496" y="1000745"/>
                  </a:moveTo>
                  <a:cubicBezTo>
                    <a:pt x="363456" y="1000745"/>
                    <a:pt x="358715" y="997625"/>
                    <a:pt x="356892" y="992614"/>
                  </a:cubicBezTo>
                  <a:lnTo>
                    <a:pt x="755" y="16590"/>
                  </a:lnTo>
                  <a:cubicBezTo>
                    <a:pt x="-1588" y="10178"/>
                    <a:pt x="1704" y="3089"/>
                    <a:pt x="8121" y="749"/>
                  </a:cubicBezTo>
                  <a:cubicBezTo>
                    <a:pt x="14496" y="-1581"/>
                    <a:pt x="21623" y="1703"/>
                    <a:pt x="23958" y="8124"/>
                  </a:cubicBezTo>
                  <a:lnTo>
                    <a:pt x="380095" y="984148"/>
                  </a:lnTo>
                  <a:cubicBezTo>
                    <a:pt x="382439" y="990552"/>
                    <a:pt x="379146" y="997650"/>
                    <a:pt x="372725" y="999985"/>
                  </a:cubicBezTo>
                  <a:cubicBezTo>
                    <a:pt x="371335" y="1000506"/>
                    <a:pt x="369903" y="1000745"/>
                    <a:pt x="368496" y="100074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098591E3-2859-E1FE-2866-39693D4A9D21}"/>
                </a:ext>
              </a:extLst>
            </p:cNvPr>
            <p:cNvGrpSpPr/>
            <p:nvPr/>
          </p:nvGrpSpPr>
          <p:grpSpPr>
            <a:xfrm>
              <a:off x="6890202" y="4094887"/>
              <a:ext cx="2180899" cy="689485"/>
              <a:chOff x="6890202" y="4094887"/>
              <a:chExt cx="2180899" cy="689485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7967F48-1518-1453-EB73-E97A12ECD4F1}"/>
                  </a:ext>
                </a:extLst>
              </p:cNvPr>
              <p:cNvSpPr/>
              <p:nvPr/>
            </p:nvSpPr>
            <p:spPr>
              <a:xfrm>
                <a:off x="6890202" y="4094887"/>
                <a:ext cx="2180899" cy="689485"/>
              </a:xfrm>
              <a:custGeom>
                <a:avLst/>
                <a:gdLst>
                  <a:gd name="connsiteX0" fmla="*/ 2180899 w 2180899"/>
                  <a:gd name="connsiteY0" fmla="*/ 73143 h 689485"/>
                  <a:gd name="connsiteX1" fmla="*/ 1090380 w 2180899"/>
                  <a:gd name="connsiteY1" fmla="*/ 689485 h 689485"/>
                  <a:gd name="connsiteX2" fmla="*/ 1057501 w 2180899"/>
                  <a:gd name="connsiteY2" fmla="*/ 689183 h 689485"/>
                  <a:gd name="connsiteX3" fmla="*/ 0 w 2180899"/>
                  <a:gd name="connsiteY3" fmla="*/ 73143 h 689485"/>
                  <a:gd name="connsiteX4" fmla="*/ 124246 w 2180899"/>
                  <a:gd name="connsiteY4" fmla="*/ 57781 h 689485"/>
                  <a:gd name="connsiteX5" fmla="*/ 498946 w 2180899"/>
                  <a:gd name="connsiteY5" fmla="*/ 22084 h 689485"/>
                  <a:gd name="connsiteX6" fmla="*/ 1903022 w 2180899"/>
                  <a:gd name="connsiteY6" fmla="*/ 40159 h 689485"/>
                  <a:gd name="connsiteX7" fmla="*/ 2180899 w 2180899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9" h="689485">
                    <a:moveTo>
                      <a:pt x="2180899" y="73143"/>
                    </a:moveTo>
                    <a:cubicBezTo>
                      <a:pt x="2180899" y="73143"/>
                      <a:pt x="2052033" y="689485"/>
                      <a:pt x="1090380" y="689485"/>
                    </a:cubicBezTo>
                    <a:cubicBezTo>
                      <a:pt x="1079327" y="689485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6"/>
                      <a:pt x="124246" y="57781"/>
                    </a:cubicBezTo>
                    <a:cubicBezTo>
                      <a:pt x="249194" y="43019"/>
                      <a:pt x="373999" y="31121"/>
                      <a:pt x="498946" y="22084"/>
                    </a:cubicBezTo>
                    <a:cubicBezTo>
                      <a:pt x="966693" y="-12105"/>
                      <a:pt x="1434578" y="-6986"/>
                      <a:pt x="1903022" y="40159"/>
                    </a:cubicBezTo>
                    <a:cubicBezTo>
                      <a:pt x="1995649" y="49495"/>
                      <a:pt x="2088272" y="60489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20EF83F0-3254-4887-6636-6DD4532C19C7}"/>
                  </a:ext>
                </a:extLst>
              </p:cNvPr>
              <p:cNvSpPr/>
              <p:nvPr/>
            </p:nvSpPr>
            <p:spPr>
              <a:xfrm>
                <a:off x="7980583" y="4135046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6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3" y="649326"/>
                      <a:pt x="0" y="649326"/>
                    </a:cubicBezTo>
                    <a:cubicBezTo>
                      <a:pt x="0" y="649326"/>
                      <a:pt x="597591" y="530485"/>
                      <a:pt x="812646" y="0"/>
                    </a:cubicBezTo>
                    <a:cubicBezTo>
                      <a:pt x="905268" y="9336"/>
                      <a:pt x="997891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56B1E0B-42D6-ED17-CDFB-8DBCAAAC807D}"/>
                  </a:ext>
                </a:extLst>
              </p:cNvPr>
              <p:cNvSpPr/>
              <p:nvPr/>
            </p:nvSpPr>
            <p:spPr>
              <a:xfrm>
                <a:off x="7014449" y="4116966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1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699 w 966133"/>
                  <a:gd name="connsiteY3" fmla="*/ 0 h 667401"/>
                  <a:gd name="connsiteX4" fmla="*/ 966134 w 966133"/>
                  <a:gd name="connsiteY4" fmla="*/ 667401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1"/>
                    </a:moveTo>
                    <a:cubicBezTo>
                      <a:pt x="955080" y="667401"/>
                      <a:pt x="944165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7" y="20935"/>
                      <a:pt x="249752" y="9038"/>
                      <a:pt x="374699" y="0"/>
                    </a:cubicBezTo>
                    <a:cubicBezTo>
                      <a:pt x="515597" y="535911"/>
                      <a:pt x="966134" y="667401"/>
                      <a:pt x="966134" y="66740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标题 1">
            <a:extLst>
              <a:ext uri="{FF2B5EF4-FFF2-40B4-BE49-F238E27FC236}">
                <a16:creationId xmlns:a16="http://schemas.microsoft.com/office/drawing/2014/main" id="{8B2B44A9-4343-E828-B99A-2F237437A2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774" y="210301"/>
            <a:ext cx="10858500" cy="900112"/>
          </a:xfrm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hlinkClick r:id="rId3" action="ppaction://hlinksldjump"/>
              </a:rPr>
              <a:t>方案</a:t>
            </a:r>
            <a:r>
              <a:rPr lang="en-US" altLang="zh-CN" sz="3200" dirty="0">
                <a:hlinkClick r:id="rId3" action="ppaction://hlinksldjump"/>
              </a:rPr>
              <a:t>2</a:t>
            </a:r>
            <a:endParaRPr lang="en-US" sz="3200" dirty="0">
              <a:hlinkClick r:id="rId3" action="ppaction://hlinksldjump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CFE9094-EBEF-C27A-2450-4BB646D3EDEF}"/>
              </a:ext>
            </a:extLst>
          </p:cNvPr>
          <p:cNvGrpSpPr/>
          <p:nvPr/>
        </p:nvGrpSpPr>
        <p:grpSpPr>
          <a:xfrm>
            <a:off x="3382852" y="2952904"/>
            <a:ext cx="1176508" cy="1277154"/>
            <a:chOff x="3424238" y="1192213"/>
            <a:chExt cx="3114675" cy="4178300"/>
          </a:xfrm>
        </p:grpSpPr>
        <p:sp>
          <p:nvSpPr>
            <p:cNvPr id="3" name="任意多边形 14">
              <a:extLst>
                <a:ext uri="{FF2B5EF4-FFF2-40B4-BE49-F238E27FC236}">
                  <a16:creationId xmlns:a16="http://schemas.microsoft.com/office/drawing/2014/main" id="{121C82BC-2732-07EE-3186-112ECDC9E6A1}"/>
                </a:ext>
              </a:extLst>
            </p:cNvPr>
            <p:cNvSpPr/>
            <p:nvPr/>
          </p:nvSpPr>
          <p:spPr bwMode="auto">
            <a:xfrm>
              <a:off x="3424238" y="1982788"/>
              <a:ext cx="3114675" cy="3387725"/>
            </a:xfrm>
            <a:custGeom>
              <a:avLst/>
              <a:gdLst>
                <a:gd name="T0" fmla="*/ 138 w 264"/>
                <a:gd name="T1" fmla="*/ 1 h 287"/>
                <a:gd name="T2" fmla="*/ 76 w 264"/>
                <a:gd name="T3" fmla="*/ 30 h 287"/>
                <a:gd name="T4" fmla="*/ 17 w 264"/>
                <a:gd name="T5" fmla="*/ 154 h 287"/>
                <a:gd name="T6" fmla="*/ 17 w 264"/>
                <a:gd name="T7" fmla="*/ 252 h 287"/>
                <a:gd name="T8" fmla="*/ 131 w 264"/>
                <a:gd name="T9" fmla="*/ 282 h 287"/>
                <a:gd name="T10" fmla="*/ 251 w 264"/>
                <a:gd name="T11" fmla="*/ 260 h 287"/>
                <a:gd name="T12" fmla="*/ 239 w 264"/>
                <a:gd name="T13" fmla="*/ 80 h 287"/>
                <a:gd name="T14" fmla="*/ 138 w 264"/>
                <a:gd name="T15" fmla="*/ 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287">
                  <a:moveTo>
                    <a:pt x="138" y="1"/>
                  </a:moveTo>
                  <a:cubicBezTo>
                    <a:pt x="138" y="1"/>
                    <a:pt x="103" y="10"/>
                    <a:pt x="76" y="30"/>
                  </a:cubicBezTo>
                  <a:cubicBezTo>
                    <a:pt x="49" y="50"/>
                    <a:pt x="22" y="111"/>
                    <a:pt x="17" y="154"/>
                  </a:cubicBezTo>
                  <a:cubicBezTo>
                    <a:pt x="11" y="196"/>
                    <a:pt x="0" y="230"/>
                    <a:pt x="17" y="252"/>
                  </a:cubicBezTo>
                  <a:cubicBezTo>
                    <a:pt x="33" y="274"/>
                    <a:pt x="85" y="278"/>
                    <a:pt x="131" y="282"/>
                  </a:cubicBezTo>
                  <a:cubicBezTo>
                    <a:pt x="176" y="287"/>
                    <a:pt x="238" y="276"/>
                    <a:pt x="251" y="260"/>
                  </a:cubicBezTo>
                  <a:cubicBezTo>
                    <a:pt x="264" y="245"/>
                    <a:pt x="263" y="125"/>
                    <a:pt x="239" y="80"/>
                  </a:cubicBezTo>
                  <a:cubicBezTo>
                    <a:pt x="215" y="35"/>
                    <a:pt x="173" y="0"/>
                    <a:pt x="138" y="1"/>
                  </a:cubicBezTo>
                  <a:close/>
                </a:path>
              </a:pathLst>
            </a:custGeom>
            <a:solidFill>
              <a:srgbClr val="09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任意多边形 16">
              <a:extLst>
                <a:ext uri="{FF2B5EF4-FFF2-40B4-BE49-F238E27FC236}">
                  <a16:creationId xmlns:a16="http://schemas.microsoft.com/office/drawing/2014/main" id="{2770FD27-CAEC-FE04-E454-D33F27FF48AC}"/>
                </a:ext>
              </a:extLst>
            </p:cNvPr>
            <p:cNvSpPr/>
            <p:nvPr/>
          </p:nvSpPr>
          <p:spPr bwMode="auto">
            <a:xfrm>
              <a:off x="3424238" y="2184400"/>
              <a:ext cx="3032125" cy="3186113"/>
            </a:xfrm>
            <a:custGeom>
              <a:avLst/>
              <a:gdLst>
                <a:gd name="T0" fmla="*/ 198 w 257"/>
                <a:gd name="T1" fmla="*/ 241 h 270"/>
                <a:gd name="T2" fmla="*/ 172 w 257"/>
                <a:gd name="T3" fmla="*/ 228 h 270"/>
                <a:gd name="T4" fmla="*/ 126 w 257"/>
                <a:gd name="T5" fmla="*/ 211 h 270"/>
                <a:gd name="T6" fmla="*/ 75 w 257"/>
                <a:gd name="T7" fmla="*/ 201 h 270"/>
                <a:gd name="T8" fmla="*/ 56 w 257"/>
                <a:gd name="T9" fmla="*/ 155 h 270"/>
                <a:gd name="T10" fmla="*/ 69 w 257"/>
                <a:gd name="T11" fmla="*/ 124 h 270"/>
                <a:gd name="T12" fmla="*/ 78 w 257"/>
                <a:gd name="T13" fmla="*/ 83 h 270"/>
                <a:gd name="T14" fmla="*/ 79 w 257"/>
                <a:gd name="T15" fmla="*/ 25 h 270"/>
                <a:gd name="T16" fmla="*/ 98 w 257"/>
                <a:gd name="T17" fmla="*/ 0 h 270"/>
                <a:gd name="T18" fmla="*/ 76 w 257"/>
                <a:gd name="T19" fmla="*/ 13 h 270"/>
                <a:gd name="T20" fmla="*/ 17 w 257"/>
                <a:gd name="T21" fmla="*/ 137 h 270"/>
                <a:gd name="T22" fmla="*/ 17 w 257"/>
                <a:gd name="T23" fmla="*/ 235 h 270"/>
                <a:gd name="T24" fmla="*/ 131 w 257"/>
                <a:gd name="T25" fmla="*/ 265 h 270"/>
                <a:gd name="T26" fmla="*/ 251 w 257"/>
                <a:gd name="T27" fmla="*/ 243 h 270"/>
                <a:gd name="T28" fmla="*/ 257 w 257"/>
                <a:gd name="T29" fmla="*/ 224 h 270"/>
                <a:gd name="T30" fmla="*/ 198 w 257"/>
                <a:gd name="T31" fmla="*/ 24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270">
                  <a:moveTo>
                    <a:pt x="198" y="241"/>
                  </a:moveTo>
                  <a:cubicBezTo>
                    <a:pt x="189" y="238"/>
                    <a:pt x="180" y="235"/>
                    <a:pt x="172" y="228"/>
                  </a:cubicBezTo>
                  <a:cubicBezTo>
                    <a:pt x="156" y="215"/>
                    <a:pt x="146" y="211"/>
                    <a:pt x="126" y="211"/>
                  </a:cubicBezTo>
                  <a:cubicBezTo>
                    <a:pt x="108" y="212"/>
                    <a:pt x="90" y="211"/>
                    <a:pt x="75" y="201"/>
                  </a:cubicBezTo>
                  <a:cubicBezTo>
                    <a:pt x="61" y="192"/>
                    <a:pt x="53" y="171"/>
                    <a:pt x="56" y="155"/>
                  </a:cubicBezTo>
                  <a:cubicBezTo>
                    <a:pt x="59" y="143"/>
                    <a:pt x="62" y="133"/>
                    <a:pt x="69" y="124"/>
                  </a:cubicBezTo>
                  <a:cubicBezTo>
                    <a:pt x="80" y="110"/>
                    <a:pt x="82" y="100"/>
                    <a:pt x="78" y="83"/>
                  </a:cubicBezTo>
                  <a:cubicBezTo>
                    <a:pt x="74" y="63"/>
                    <a:pt x="73" y="45"/>
                    <a:pt x="79" y="25"/>
                  </a:cubicBezTo>
                  <a:cubicBezTo>
                    <a:pt x="82" y="14"/>
                    <a:pt x="89" y="7"/>
                    <a:pt x="98" y="0"/>
                  </a:cubicBezTo>
                  <a:cubicBezTo>
                    <a:pt x="90" y="4"/>
                    <a:pt x="83" y="8"/>
                    <a:pt x="76" y="13"/>
                  </a:cubicBezTo>
                  <a:cubicBezTo>
                    <a:pt x="49" y="33"/>
                    <a:pt x="22" y="94"/>
                    <a:pt x="17" y="137"/>
                  </a:cubicBezTo>
                  <a:cubicBezTo>
                    <a:pt x="11" y="179"/>
                    <a:pt x="0" y="213"/>
                    <a:pt x="17" y="235"/>
                  </a:cubicBezTo>
                  <a:cubicBezTo>
                    <a:pt x="33" y="257"/>
                    <a:pt x="85" y="261"/>
                    <a:pt x="131" y="265"/>
                  </a:cubicBezTo>
                  <a:cubicBezTo>
                    <a:pt x="176" y="270"/>
                    <a:pt x="238" y="259"/>
                    <a:pt x="251" y="243"/>
                  </a:cubicBezTo>
                  <a:cubicBezTo>
                    <a:pt x="253" y="240"/>
                    <a:pt x="255" y="233"/>
                    <a:pt x="257" y="224"/>
                  </a:cubicBezTo>
                  <a:cubicBezTo>
                    <a:pt x="241" y="239"/>
                    <a:pt x="221" y="248"/>
                    <a:pt x="198" y="241"/>
                  </a:cubicBezTo>
                  <a:close/>
                </a:path>
              </a:pathLst>
            </a:custGeom>
            <a:solidFill>
              <a:srgbClr val="23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任意多边形 17">
              <a:extLst>
                <a:ext uri="{FF2B5EF4-FFF2-40B4-BE49-F238E27FC236}">
                  <a16:creationId xmlns:a16="http://schemas.microsoft.com/office/drawing/2014/main" id="{471DDBC6-73D5-09B4-0B04-D3FEA4EB40B2}"/>
                </a:ext>
              </a:extLst>
            </p:cNvPr>
            <p:cNvSpPr/>
            <p:nvPr/>
          </p:nvSpPr>
          <p:spPr bwMode="auto">
            <a:xfrm>
              <a:off x="4427538" y="1192213"/>
              <a:ext cx="1344613" cy="920750"/>
            </a:xfrm>
            <a:custGeom>
              <a:avLst/>
              <a:gdLst>
                <a:gd name="T0" fmla="*/ 48 w 114"/>
                <a:gd name="T1" fmla="*/ 77 h 78"/>
                <a:gd name="T2" fmla="*/ 5 w 114"/>
                <a:gd name="T3" fmla="*/ 39 h 78"/>
                <a:gd name="T4" fmla="*/ 27 w 114"/>
                <a:gd name="T5" fmla="*/ 7 h 78"/>
                <a:gd name="T6" fmla="*/ 48 w 114"/>
                <a:gd name="T7" fmla="*/ 5 h 78"/>
                <a:gd name="T8" fmla="*/ 74 w 114"/>
                <a:gd name="T9" fmla="*/ 17 h 78"/>
                <a:gd name="T10" fmla="*/ 95 w 114"/>
                <a:gd name="T11" fmla="*/ 14 h 78"/>
                <a:gd name="T12" fmla="*/ 106 w 114"/>
                <a:gd name="T13" fmla="*/ 43 h 78"/>
                <a:gd name="T14" fmla="*/ 48 w 114"/>
                <a:gd name="T15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78">
                  <a:moveTo>
                    <a:pt x="48" y="77"/>
                  </a:moveTo>
                  <a:cubicBezTo>
                    <a:pt x="48" y="77"/>
                    <a:pt x="10" y="68"/>
                    <a:pt x="5" y="39"/>
                  </a:cubicBezTo>
                  <a:cubicBezTo>
                    <a:pt x="0" y="11"/>
                    <a:pt x="15" y="1"/>
                    <a:pt x="27" y="7"/>
                  </a:cubicBezTo>
                  <a:cubicBezTo>
                    <a:pt x="38" y="14"/>
                    <a:pt x="40" y="10"/>
                    <a:pt x="48" y="5"/>
                  </a:cubicBezTo>
                  <a:cubicBezTo>
                    <a:pt x="56" y="0"/>
                    <a:pt x="68" y="8"/>
                    <a:pt x="74" y="17"/>
                  </a:cubicBezTo>
                  <a:cubicBezTo>
                    <a:pt x="80" y="25"/>
                    <a:pt x="81" y="15"/>
                    <a:pt x="95" y="14"/>
                  </a:cubicBezTo>
                  <a:cubicBezTo>
                    <a:pt x="109" y="13"/>
                    <a:pt x="114" y="26"/>
                    <a:pt x="106" y="43"/>
                  </a:cubicBezTo>
                  <a:cubicBezTo>
                    <a:pt x="99" y="60"/>
                    <a:pt x="92" y="78"/>
                    <a:pt x="48" y="77"/>
                  </a:cubicBezTo>
                  <a:close/>
                </a:path>
              </a:pathLst>
            </a:custGeom>
            <a:solidFill>
              <a:srgbClr val="09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任意多边形 18">
              <a:extLst>
                <a:ext uri="{FF2B5EF4-FFF2-40B4-BE49-F238E27FC236}">
                  <a16:creationId xmlns:a16="http://schemas.microsoft.com/office/drawing/2014/main" id="{B9558130-3C35-D351-A1EF-2F9BB38DC5E1}"/>
                </a:ext>
              </a:extLst>
            </p:cNvPr>
            <p:cNvSpPr/>
            <p:nvPr/>
          </p:nvSpPr>
          <p:spPr bwMode="auto">
            <a:xfrm>
              <a:off x="4449763" y="1298575"/>
              <a:ext cx="1179513" cy="803275"/>
            </a:xfrm>
            <a:custGeom>
              <a:avLst/>
              <a:gdLst>
                <a:gd name="T0" fmla="*/ 87 w 100"/>
                <a:gd name="T1" fmla="*/ 52 h 68"/>
                <a:gd name="T2" fmla="*/ 82 w 100"/>
                <a:gd name="T3" fmla="*/ 38 h 68"/>
                <a:gd name="T4" fmla="*/ 77 w 100"/>
                <a:gd name="T5" fmla="*/ 44 h 68"/>
                <a:gd name="T6" fmla="*/ 67 w 100"/>
                <a:gd name="T7" fmla="*/ 50 h 68"/>
                <a:gd name="T8" fmla="*/ 57 w 100"/>
                <a:gd name="T9" fmla="*/ 40 h 68"/>
                <a:gd name="T10" fmla="*/ 55 w 100"/>
                <a:gd name="T11" fmla="*/ 40 h 68"/>
                <a:gd name="T12" fmla="*/ 53 w 100"/>
                <a:gd name="T13" fmla="*/ 47 h 68"/>
                <a:gd name="T14" fmla="*/ 39 w 100"/>
                <a:gd name="T15" fmla="*/ 44 h 68"/>
                <a:gd name="T16" fmla="*/ 31 w 100"/>
                <a:gd name="T17" fmla="*/ 33 h 68"/>
                <a:gd name="T18" fmla="*/ 30 w 100"/>
                <a:gd name="T19" fmla="*/ 36 h 68"/>
                <a:gd name="T20" fmla="*/ 23 w 100"/>
                <a:gd name="T21" fmla="*/ 46 h 68"/>
                <a:gd name="T22" fmla="*/ 11 w 100"/>
                <a:gd name="T23" fmla="*/ 31 h 68"/>
                <a:gd name="T24" fmla="*/ 7 w 100"/>
                <a:gd name="T25" fmla="*/ 13 h 68"/>
                <a:gd name="T26" fmla="*/ 8 w 100"/>
                <a:gd name="T27" fmla="*/ 5 h 68"/>
                <a:gd name="T28" fmla="*/ 9 w 100"/>
                <a:gd name="T29" fmla="*/ 0 h 68"/>
                <a:gd name="T30" fmla="*/ 9 w 100"/>
                <a:gd name="T31" fmla="*/ 0 h 68"/>
                <a:gd name="T32" fmla="*/ 3 w 100"/>
                <a:gd name="T33" fmla="*/ 30 h 68"/>
                <a:gd name="T34" fmla="*/ 44 w 100"/>
                <a:gd name="T35" fmla="*/ 68 h 68"/>
                <a:gd name="T36" fmla="*/ 48 w 100"/>
                <a:gd name="T37" fmla="*/ 68 h 68"/>
                <a:gd name="T38" fmla="*/ 100 w 100"/>
                <a:gd name="T39" fmla="*/ 43 h 68"/>
                <a:gd name="T40" fmla="*/ 100 w 100"/>
                <a:gd name="T41" fmla="*/ 43 h 68"/>
                <a:gd name="T42" fmla="*/ 87 w 100"/>
                <a:gd name="T43" fmla="*/ 5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0" h="68">
                  <a:moveTo>
                    <a:pt x="87" y="52"/>
                  </a:moveTo>
                  <a:cubicBezTo>
                    <a:pt x="77" y="55"/>
                    <a:pt x="83" y="42"/>
                    <a:pt x="82" y="38"/>
                  </a:cubicBezTo>
                  <a:cubicBezTo>
                    <a:pt x="79" y="38"/>
                    <a:pt x="78" y="42"/>
                    <a:pt x="77" y="44"/>
                  </a:cubicBezTo>
                  <a:cubicBezTo>
                    <a:pt x="75" y="48"/>
                    <a:pt x="71" y="50"/>
                    <a:pt x="67" y="50"/>
                  </a:cubicBezTo>
                  <a:cubicBezTo>
                    <a:pt x="61" y="50"/>
                    <a:pt x="60" y="44"/>
                    <a:pt x="57" y="40"/>
                  </a:cubicBezTo>
                  <a:cubicBezTo>
                    <a:pt x="56" y="38"/>
                    <a:pt x="56" y="38"/>
                    <a:pt x="55" y="40"/>
                  </a:cubicBezTo>
                  <a:cubicBezTo>
                    <a:pt x="54" y="42"/>
                    <a:pt x="55" y="45"/>
                    <a:pt x="53" y="47"/>
                  </a:cubicBezTo>
                  <a:cubicBezTo>
                    <a:pt x="49" y="50"/>
                    <a:pt x="42" y="46"/>
                    <a:pt x="39" y="44"/>
                  </a:cubicBezTo>
                  <a:cubicBezTo>
                    <a:pt x="36" y="41"/>
                    <a:pt x="35" y="36"/>
                    <a:pt x="31" y="33"/>
                  </a:cubicBezTo>
                  <a:cubicBezTo>
                    <a:pt x="30" y="34"/>
                    <a:pt x="30" y="35"/>
                    <a:pt x="30" y="36"/>
                  </a:cubicBezTo>
                  <a:cubicBezTo>
                    <a:pt x="29" y="40"/>
                    <a:pt x="29" y="48"/>
                    <a:pt x="23" y="46"/>
                  </a:cubicBezTo>
                  <a:cubicBezTo>
                    <a:pt x="17" y="45"/>
                    <a:pt x="13" y="36"/>
                    <a:pt x="11" y="31"/>
                  </a:cubicBezTo>
                  <a:cubicBezTo>
                    <a:pt x="9" y="25"/>
                    <a:pt x="7" y="19"/>
                    <a:pt x="7" y="13"/>
                  </a:cubicBezTo>
                  <a:cubicBezTo>
                    <a:pt x="7" y="10"/>
                    <a:pt x="7" y="8"/>
                    <a:pt x="8" y="5"/>
                  </a:cubicBezTo>
                  <a:cubicBezTo>
                    <a:pt x="8" y="4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4"/>
                    <a:pt x="3" y="30"/>
                  </a:cubicBezTo>
                  <a:cubicBezTo>
                    <a:pt x="7" y="55"/>
                    <a:pt x="36" y="65"/>
                    <a:pt x="44" y="68"/>
                  </a:cubicBezTo>
                  <a:cubicBezTo>
                    <a:pt x="45" y="68"/>
                    <a:pt x="47" y="68"/>
                    <a:pt x="48" y="68"/>
                  </a:cubicBezTo>
                  <a:cubicBezTo>
                    <a:pt x="83" y="68"/>
                    <a:pt x="94" y="56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91" y="51"/>
                    <a:pt x="87" y="52"/>
                  </a:cubicBezTo>
                  <a:close/>
                </a:path>
              </a:pathLst>
            </a:custGeom>
            <a:solidFill>
              <a:srgbClr val="23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任意多边形 23">
              <a:extLst>
                <a:ext uri="{FF2B5EF4-FFF2-40B4-BE49-F238E27FC236}">
                  <a16:creationId xmlns:a16="http://schemas.microsoft.com/office/drawing/2014/main" id="{BA5E6932-6521-D365-5356-B71B88BE2D4C}"/>
                </a:ext>
              </a:extLst>
            </p:cNvPr>
            <p:cNvSpPr/>
            <p:nvPr/>
          </p:nvSpPr>
          <p:spPr bwMode="auto">
            <a:xfrm>
              <a:off x="4627564" y="1947864"/>
              <a:ext cx="908049" cy="319089"/>
            </a:xfrm>
            <a:custGeom>
              <a:avLst/>
              <a:gdLst>
                <a:gd name="T0" fmla="*/ 3 w 77"/>
                <a:gd name="T1" fmla="*/ 0 h 27"/>
                <a:gd name="T2" fmla="*/ 0 w 77"/>
                <a:gd name="T3" fmla="*/ 18 h 27"/>
                <a:gd name="T4" fmla="*/ 36 w 77"/>
                <a:gd name="T5" fmla="*/ 27 h 27"/>
                <a:gd name="T6" fmla="*/ 77 w 77"/>
                <a:gd name="T7" fmla="*/ 18 h 27"/>
                <a:gd name="T8" fmla="*/ 75 w 77"/>
                <a:gd name="T9" fmla="*/ 1 h 27"/>
                <a:gd name="T10" fmla="*/ 3 w 7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27">
                  <a:moveTo>
                    <a:pt x="3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0" y="27"/>
                    <a:pt x="36" y="27"/>
                  </a:cubicBezTo>
                  <a:cubicBezTo>
                    <a:pt x="63" y="27"/>
                    <a:pt x="77" y="18"/>
                    <a:pt x="77" y="18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39" y="11"/>
                    <a:pt x="3" y="0"/>
                  </a:cubicBezTo>
                  <a:close/>
                </a:path>
              </a:pathLst>
            </a:custGeom>
            <a:solidFill>
              <a:srgbClr val="FFD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EF78107-182F-882B-9C27-481FF17C4810}"/>
              </a:ext>
            </a:extLst>
          </p:cNvPr>
          <p:cNvGrpSpPr/>
          <p:nvPr/>
        </p:nvGrpSpPr>
        <p:grpSpPr>
          <a:xfrm>
            <a:off x="2772390" y="3479042"/>
            <a:ext cx="677462" cy="845407"/>
            <a:chOff x="7801394" y="1599760"/>
            <a:chExt cx="654988" cy="6552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5" name="îṣ1îḋe">
              <a:extLst>
                <a:ext uri="{FF2B5EF4-FFF2-40B4-BE49-F238E27FC236}">
                  <a16:creationId xmlns:a16="http://schemas.microsoft.com/office/drawing/2014/main" id="{8CE18757-C04C-77A4-7670-93E19987F676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ṣḻiďê">
              <a:extLst>
                <a:ext uri="{FF2B5EF4-FFF2-40B4-BE49-F238E27FC236}">
                  <a16:creationId xmlns:a16="http://schemas.microsoft.com/office/drawing/2014/main" id="{152B8270-558A-13EF-98BD-D8CF3F93DDC8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9" name="išlíḍé">
              <a:extLst>
                <a:ext uri="{FF2B5EF4-FFF2-40B4-BE49-F238E27FC236}">
                  <a16:creationId xmlns:a16="http://schemas.microsoft.com/office/drawing/2014/main" id="{E1EFF089-14BF-1F73-ED8D-0CFFDD74CA8A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58F7BC9-C942-FC97-29BB-62B786573905}"/>
              </a:ext>
            </a:extLst>
          </p:cNvPr>
          <p:cNvGrpSpPr/>
          <p:nvPr/>
        </p:nvGrpSpPr>
        <p:grpSpPr>
          <a:xfrm>
            <a:off x="2373212" y="3575342"/>
            <a:ext cx="677462" cy="845407"/>
            <a:chOff x="7801394" y="1599760"/>
            <a:chExt cx="654988" cy="655272"/>
          </a:xfrm>
        </p:grpSpPr>
        <p:sp>
          <p:nvSpPr>
            <p:cNvPr id="55" name="îṣ1îḋe">
              <a:extLst>
                <a:ext uri="{FF2B5EF4-FFF2-40B4-BE49-F238E27FC236}">
                  <a16:creationId xmlns:a16="http://schemas.microsoft.com/office/drawing/2014/main" id="{511D8BFB-DF30-549F-73CD-D6A0F9749E73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ṣḻiďê">
              <a:extLst>
                <a:ext uri="{FF2B5EF4-FFF2-40B4-BE49-F238E27FC236}">
                  <a16:creationId xmlns:a16="http://schemas.microsoft.com/office/drawing/2014/main" id="{F5CB9575-52F1-32CA-3857-32752A49411D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7" name="išlíḍé">
              <a:extLst>
                <a:ext uri="{FF2B5EF4-FFF2-40B4-BE49-F238E27FC236}">
                  <a16:creationId xmlns:a16="http://schemas.microsoft.com/office/drawing/2014/main" id="{522F9E7F-BD20-0D9B-1F26-11C2B7031385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6" name="图形 2">
            <a:extLst>
              <a:ext uri="{FF2B5EF4-FFF2-40B4-BE49-F238E27FC236}">
                <a16:creationId xmlns:a16="http://schemas.microsoft.com/office/drawing/2014/main" id="{7A22EF4C-1FAE-86A3-E10C-EE107E6BF938}"/>
              </a:ext>
            </a:extLst>
          </p:cNvPr>
          <p:cNvGrpSpPr/>
          <p:nvPr/>
        </p:nvGrpSpPr>
        <p:grpSpPr>
          <a:xfrm>
            <a:off x="2282102" y="3135592"/>
            <a:ext cx="2385095" cy="1714365"/>
            <a:chOff x="3118223" y="3516651"/>
            <a:chExt cx="2180898" cy="1567591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7AB60C7-1400-D774-4A34-820E8C28071E}"/>
                </a:ext>
              </a:extLst>
            </p:cNvPr>
            <p:cNvSpPr/>
            <p:nvPr/>
          </p:nvSpPr>
          <p:spPr>
            <a:xfrm>
              <a:off x="3264893" y="3516675"/>
              <a:ext cx="1838056" cy="1000740"/>
            </a:xfrm>
            <a:custGeom>
              <a:avLst/>
              <a:gdLst>
                <a:gd name="connsiteX0" fmla="*/ 1825700 w 1838056"/>
                <a:gd name="connsiteY0" fmla="*/ 1000739 h 1000740"/>
                <a:gd name="connsiteX1" fmla="*/ 1816649 w 1838056"/>
                <a:gd name="connsiteY1" fmla="*/ 996799 h 1000740"/>
                <a:gd name="connsiteX2" fmla="*/ 918134 w 1838056"/>
                <a:gd name="connsiteY2" fmla="*/ 30510 h 1000740"/>
                <a:gd name="connsiteX3" fmla="*/ 21416 w 1838056"/>
                <a:gd name="connsiteY3" fmla="*/ 996787 h 1000740"/>
                <a:gd name="connsiteX4" fmla="*/ 3949 w 1838056"/>
                <a:gd name="connsiteY4" fmla="*/ 997442 h 1000740"/>
                <a:gd name="connsiteX5" fmla="*/ 3303 w 1838056"/>
                <a:gd name="connsiteY5" fmla="*/ 979984 h 1000740"/>
                <a:gd name="connsiteX6" fmla="*/ 909071 w 1838056"/>
                <a:gd name="connsiteY6" fmla="*/ 3952 h 1000740"/>
                <a:gd name="connsiteX7" fmla="*/ 918121 w 1838056"/>
                <a:gd name="connsiteY7" fmla="*/ 0 h 1000740"/>
                <a:gd name="connsiteX8" fmla="*/ 918130 w 1838056"/>
                <a:gd name="connsiteY8" fmla="*/ 0 h 1000740"/>
                <a:gd name="connsiteX9" fmla="*/ 927180 w 1838056"/>
                <a:gd name="connsiteY9" fmla="*/ 3939 h 1000740"/>
                <a:gd name="connsiteX10" fmla="*/ 1834750 w 1838056"/>
                <a:gd name="connsiteY10" fmla="*/ 979972 h 1000740"/>
                <a:gd name="connsiteX11" fmla="*/ 1834112 w 1838056"/>
                <a:gd name="connsiteY11" fmla="*/ 997425 h 1000740"/>
                <a:gd name="connsiteX12" fmla="*/ 1825700 w 1838056"/>
                <a:gd name="connsiteY12" fmla="*/ 1000739 h 100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56" h="1000740">
                  <a:moveTo>
                    <a:pt x="1825700" y="1000739"/>
                  </a:moveTo>
                  <a:cubicBezTo>
                    <a:pt x="1822390" y="1000739"/>
                    <a:pt x="1819089" y="999412"/>
                    <a:pt x="1816649" y="996799"/>
                  </a:cubicBezTo>
                  <a:lnTo>
                    <a:pt x="918134" y="30510"/>
                  </a:lnTo>
                  <a:lnTo>
                    <a:pt x="21416" y="996787"/>
                  </a:lnTo>
                  <a:cubicBezTo>
                    <a:pt x="16767" y="1001797"/>
                    <a:pt x="8934" y="1002079"/>
                    <a:pt x="3949" y="997442"/>
                  </a:cubicBezTo>
                  <a:cubicBezTo>
                    <a:pt x="-1053" y="992806"/>
                    <a:pt x="-1342" y="984982"/>
                    <a:pt x="3303" y="979984"/>
                  </a:cubicBezTo>
                  <a:lnTo>
                    <a:pt x="909071" y="3952"/>
                  </a:lnTo>
                  <a:cubicBezTo>
                    <a:pt x="911410" y="1432"/>
                    <a:pt x="914686" y="0"/>
                    <a:pt x="918121" y="0"/>
                  </a:cubicBezTo>
                  <a:lnTo>
                    <a:pt x="918130" y="0"/>
                  </a:lnTo>
                  <a:cubicBezTo>
                    <a:pt x="921561" y="0"/>
                    <a:pt x="924841" y="1420"/>
                    <a:pt x="927180" y="3939"/>
                  </a:cubicBezTo>
                  <a:lnTo>
                    <a:pt x="1834750" y="979972"/>
                  </a:lnTo>
                  <a:cubicBezTo>
                    <a:pt x="1839399" y="984969"/>
                    <a:pt x="1839109" y="992793"/>
                    <a:pt x="1834112" y="997425"/>
                  </a:cubicBezTo>
                  <a:cubicBezTo>
                    <a:pt x="1831735" y="999655"/>
                    <a:pt x="1828715" y="1000739"/>
                    <a:pt x="1825700" y="1000739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424B5B7-CD25-F17C-8449-6AC8F333D436}"/>
                </a:ext>
              </a:extLst>
            </p:cNvPr>
            <p:cNvSpPr/>
            <p:nvPr/>
          </p:nvSpPr>
          <p:spPr>
            <a:xfrm>
              <a:off x="4170663" y="3516651"/>
              <a:ext cx="380864" cy="1000775"/>
            </a:xfrm>
            <a:custGeom>
              <a:avLst/>
              <a:gdLst>
                <a:gd name="connsiteX0" fmla="*/ 368505 w 380864"/>
                <a:gd name="connsiteY0" fmla="*/ 1000775 h 1000775"/>
                <a:gd name="connsiteX1" fmla="*/ 356897 w 380864"/>
                <a:gd name="connsiteY1" fmla="*/ 992641 h 1000775"/>
                <a:gd name="connsiteX2" fmla="*/ 751 w 380864"/>
                <a:gd name="connsiteY2" fmla="*/ 16608 h 1000775"/>
                <a:gd name="connsiteX3" fmla="*/ 8126 w 380864"/>
                <a:gd name="connsiteY3" fmla="*/ 771 h 1000775"/>
                <a:gd name="connsiteX4" fmla="*/ 23967 w 380864"/>
                <a:gd name="connsiteY4" fmla="*/ 8142 h 1000775"/>
                <a:gd name="connsiteX5" fmla="*/ 380113 w 380864"/>
                <a:gd name="connsiteY5" fmla="*/ 984174 h 1000775"/>
                <a:gd name="connsiteX6" fmla="*/ 372738 w 380864"/>
                <a:gd name="connsiteY6" fmla="*/ 1000011 h 1000775"/>
                <a:gd name="connsiteX7" fmla="*/ 368505 w 380864"/>
                <a:gd name="connsiteY7" fmla="*/ 1000775 h 100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64" h="1000775">
                  <a:moveTo>
                    <a:pt x="368505" y="1000775"/>
                  </a:moveTo>
                  <a:cubicBezTo>
                    <a:pt x="363461" y="1000775"/>
                    <a:pt x="358724" y="997655"/>
                    <a:pt x="356897" y="992641"/>
                  </a:cubicBezTo>
                  <a:lnTo>
                    <a:pt x="751" y="16608"/>
                  </a:lnTo>
                  <a:cubicBezTo>
                    <a:pt x="-1588" y="10204"/>
                    <a:pt x="1717" y="3107"/>
                    <a:pt x="8126" y="771"/>
                  </a:cubicBezTo>
                  <a:cubicBezTo>
                    <a:pt x="14509" y="-1614"/>
                    <a:pt x="21628" y="1725"/>
                    <a:pt x="23967" y="8142"/>
                  </a:cubicBezTo>
                  <a:lnTo>
                    <a:pt x="380113" y="984174"/>
                  </a:lnTo>
                  <a:cubicBezTo>
                    <a:pt x="382452" y="990579"/>
                    <a:pt x="379147" y="997676"/>
                    <a:pt x="372738" y="1000011"/>
                  </a:cubicBezTo>
                  <a:cubicBezTo>
                    <a:pt x="371344" y="1000536"/>
                    <a:pt x="369912" y="1000775"/>
                    <a:pt x="368505" y="100077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2">
              <a:extLst>
                <a:ext uri="{FF2B5EF4-FFF2-40B4-BE49-F238E27FC236}">
                  <a16:creationId xmlns:a16="http://schemas.microsoft.com/office/drawing/2014/main" id="{E9F613B5-3FEB-6CF9-E3F4-30F4DFDC6627}"/>
                </a:ext>
              </a:extLst>
            </p:cNvPr>
            <p:cNvGrpSpPr/>
            <p:nvPr/>
          </p:nvGrpSpPr>
          <p:grpSpPr>
            <a:xfrm>
              <a:off x="3118223" y="4394757"/>
              <a:ext cx="2180898" cy="689485"/>
              <a:chOff x="3118223" y="4394757"/>
              <a:chExt cx="2180898" cy="689485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C56D4F4-E227-9321-9ACB-BA68D76DBAFF}"/>
                  </a:ext>
                </a:extLst>
              </p:cNvPr>
              <p:cNvSpPr/>
              <p:nvPr/>
            </p:nvSpPr>
            <p:spPr>
              <a:xfrm>
                <a:off x="3118223" y="4394757"/>
                <a:ext cx="2180898" cy="689485"/>
              </a:xfrm>
              <a:custGeom>
                <a:avLst/>
                <a:gdLst>
                  <a:gd name="connsiteX0" fmla="*/ 2180899 w 2180898"/>
                  <a:gd name="connsiteY0" fmla="*/ 73143 h 689485"/>
                  <a:gd name="connsiteX1" fmla="*/ 1090380 w 2180898"/>
                  <a:gd name="connsiteY1" fmla="*/ 689486 h 689485"/>
                  <a:gd name="connsiteX2" fmla="*/ 1057501 w 2180898"/>
                  <a:gd name="connsiteY2" fmla="*/ 689183 h 689485"/>
                  <a:gd name="connsiteX3" fmla="*/ 0 w 2180898"/>
                  <a:gd name="connsiteY3" fmla="*/ 73143 h 689485"/>
                  <a:gd name="connsiteX4" fmla="*/ 124246 w 2180898"/>
                  <a:gd name="connsiteY4" fmla="*/ 57781 h 689485"/>
                  <a:gd name="connsiteX5" fmla="*/ 498946 w 2180898"/>
                  <a:gd name="connsiteY5" fmla="*/ 22084 h 689485"/>
                  <a:gd name="connsiteX6" fmla="*/ 1903022 w 2180898"/>
                  <a:gd name="connsiteY6" fmla="*/ 40159 h 689485"/>
                  <a:gd name="connsiteX7" fmla="*/ 2180899 w 2180898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8" h="689485">
                    <a:moveTo>
                      <a:pt x="2180899" y="73143"/>
                    </a:moveTo>
                    <a:cubicBezTo>
                      <a:pt x="2180899" y="73143"/>
                      <a:pt x="2052037" y="689486"/>
                      <a:pt x="1090380" y="689486"/>
                    </a:cubicBezTo>
                    <a:cubicBezTo>
                      <a:pt x="1079327" y="689486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7"/>
                      <a:pt x="124246" y="57781"/>
                    </a:cubicBezTo>
                    <a:cubicBezTo>
                      <a:pt x="249194" y="43019"/>
                      <a:pt x="373998" y="31122"/>
                      <a:pt x="498946" y="22084"/>
                    </a:cubicBezTo>
                    <a:cubicBezTo>
                      <a:pt x="966692" y="-12105"/>
                      <a:pt x="1434578" y="-6986"/>
                      <a:pt x="1903022" y="40159"/>
                    </a:cubicBezTo>
                    <a:cubicBezTo>
                      <a:pt x="1995644" y="49491"/>
                      <a:pt x="2088272" y="60490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2E3E6A81-75FD-2F0B-4136-E744A770FB7D}"/>
                  </a:ext>
                </a:extLst>
              </p:cNvPr>
              <p:cNvSpPr/>
              <p:nvPr/>
            </p:nvSpPr>
            <p:spPr>
              <a:xfrm>
                <a:off x="4208603" y="4434917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2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7" y="649326"/>
                      <a:pt x="0" y="649326"/>
                    </a:cubicBezTo>
                    <a:cubicBezTo>
                      <a:pt x="0" y="649326"/>
                      <a:pt x="597591" y="530485"/>
                      <a:pt x="812642" y="0"/>
                    </a:cubicBezTo>
                    <a:cubicBezTo>
                      <a:pt x="905264" y="9331"/>
                      <a:pt x="997892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C3C4EC86-28CB-E7E2-13BD-46BD929C1504}"/>
                  </a:ext>
                </a:extLst>
              </p:cNvPr>
              <p:cNvSpPr/>
              <p:nvPr/>
            </p:nvSpPr>
            <p:spPr>
              <a:xfrm>
                <a:off x="3242465" y="4416837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2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700 w 966133"/>
                  <a:gd name="connsiteY3" fmla="*/ 0 h 667401"/>
                  <a:gd name="connsiteX4" fmla="*/ 966134 w 966133"/>
                  <a:gd name="connsiteY4" fmla="*/ 667402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2"/>
                    </a:moveTo>
                    <a:cubicBezTo>
                      <a:pt x="955080" y="667402"/>
                      <a:pt x="944166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8" y="20935"/>
                      <a:pt x="249752" y="9038"/>
                      <a:pt x="374700" y="0"/>
                    </a:cubicBezTo>
                    <a:cubicBezTo>
                      <a:pt x="515602" y="535911"/>
                      <a:pt x="966134" y="667402"/>
                      <a:pt x="966134" y="66740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67439C58-FEED-336A-C29C-DCC51783EEC6}"/>
              </a:ext>
            </a:extLst>
          </p:cNvPr>
          <p:cNvGrpSpPr/>
          <p:nvPr/>
        </p:nvGrpSpPr>
        <p:grpSpPr>
          <a:xfrm>
            <a:off x="4478030" y="-401604"/>
            <a:ext cx="6019079" cy="3528200"/>
            <a:chOff x="5811189" y="904710"/>
            <a:chExt cx="6019079" cy="3528200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3683E3D3-BB33-CF98-DB4A-9B6CB843D8D8}"/>
                </a:ext>
              </a:extLst>
            </p:cNvPr>
            <p:cNvGrpSpPr/>
            <p:nvPr/>
          </p:nvGrpSpPr>
          <p:grpSpPr>
            <a:xfrm rot="20798497">
              <a:off x="9981934" y="904710"/>
              <a:ext cx="1848334" cy="1848909"/>
              <a:chOff x="4033838" y="1522413"/>
              <a:chExt cx="4124325" cy="3832226"/>
            </a:xfrm>
          </p:grpSpPr>
          <p:sp>
            <p:nvSpPr>
              <p:cNvPr id="120" name="任意多边形 4">
                <a:extLst>
                  <a:ext uri="{FF2B5EF4-FFF2-40B4-BE49-F238E27FC236}">
                    <a16:creationId xmlns:a16="http://schemas.microsoft.com/office/drawing/2014/main" id="{16C5D1D7-B9DB-08E2-91C6-E066DE5DF3BA}"/>
                  </a:ext>
                </a:extLst>
              </p:cNvPr>
              <p:cNvSpPr/>
              <p:nvPr/>
            </p:nvSpPr>
            <p:spPr bwMode="auto">
              <a:xfrm>
                <a:off x="4676776" y="1997076"/>
                <a:ext cx="382588" cy="84138"/>
              </a:xfrm>
              <a:custGeom>
                <a:avLst/>
                <a:gdLst>
                  <a:gd name="T0" fmla="*/ 36 w 41"/>
                  <a:gd name="T1" fmla="*/ 9 h 9"/>
                  <a:gd name="T2" fmla="*/ 5 w 41"/>
                  <a:gd name="T3" fmla="*/ 9 h 9"/>
                  <a:gd name="T4" fmla="*/ 0 w 41"/>
                  <a:gd name="T5" fmla="*/ 4 h 9"/>
                  <a:gd name="T6" fmla="*/ 5 w 41"/>
                  <a:gd name="T7" fmla="*/ 0 h 9"/>
                  <a:gd name="T8" fmla="*/ 36 w 41"/>
                  <a:gd name="T9" fmla="*/ 0 h 9"/>
                  <a:gd name="T10" fmla="*/ 41 w 41"/>
                  <a:gd name="T11" fmla="*/ 4 h 9"/>
                  <a:gd name="T12" fmla="*/ 36 w 41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9">
                    <a:moveTo>
                      <a:pt x="36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2"/>
                      <a:pt x="41" y="4"/>
                    </a:cubicBezTo>
                    <a:cubicBezTo>
                      <a:pt x="41" y="7"/>
                      <a:pt x="39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任意多边形 5">
                <a:extLst>
                  <a:ext uri="{FF2B5EF4-FFF2-40B4-BE49-F238E27FC236}">
                    <a16:creationId xmlns:a16="http://schemas.microsoft.com/office/drawing/2014/main" id="{05C98061-55F5-BF21-9584-B4A8A4210BFF}"/>
                  </a:ext>
                </a:extLst>
              </p:cNvPr>
              <p:cNvSpPr/>
              <p:nvPr/>
            </p:nvSpPr>
            <p:spPr bwMode="auto">
              <a:xfrm>
                <a:off x="4500563" y="1522413"/>
                <a:ext cx="84138" cy="382588"/>
              </a:xfrm>
              <a:custGeom>
                <a:avLst/>
                <a:gdLst>
                  <a:gd name="T0" fmla="*/ 5 w 9"/>
                  <a:gd name="T1" fmla="*/ 41 h 41"/>
                  <a:gd name="T2" fmla="*/ 0 w 9"/>
                  <a:gd name="T3" fmla="*/ 36 h 41"/>
                  <a:gd name="T4" fmla="*/ 0 w 9"/>
                  <a:gd name="T5" fmla="*/ 5 h 41"/>
                  <a:gd name="T6" fmla="*/ 5 w 9"/>
                  <a:gd name="T7" fmla="*/ 0 h 41"/>
                  <a:gd name="T8" fmla="*/ 9 w 9"/>
                  <a:gd name="T9" fmla="*/ 5 h 41"/>
                  <a:gd name="T10" fmla="*/ 9 w 9"/>
                  <a:gd name="T11" fmla="*/ 36 h 41"/>
                  <a:gd name="T12" fmla="*/ 5 w 9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1">
                    <a:moveTo>
                      <a:pt x="5" y="41"/>
                    </a:moveTo>
                    <a:cubicBezTo>
                      <a:pt x="2" y="41"/>
                      <a:pt x="0" y="39"/>
                      <a:pt x="0" y="3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9"/>
                      <a:pt x="7" y="41"/>
                      <a:pt x="5" y="41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任意多边形 6">
                <a:extLst>
                  <a:ext uri="{FF2B5EF4-FFF2-40B4-BE49-F238E27FC236}">
                    <a16:creationId xmlns:a16="http://schemas.microsoft.com/office/drawing/2014/main" id="{94E1555C-77CE-39A2-1698-899216B91685}"/>
                  </a:ext>
                </a:extLst>
              </p:cNvPr>
              <p:cNvSpPr/>
              <p:nvPr/>
            </p:nvSpPr>
            <p:spPr bwMode="auto">
              <a:xfrm>
                <a:off x="4500563" y="2174876"/>
                <a:ext cx="84138" cy="373063"/>
              </a:xfrm>
              <a:custGeom>
                <a:avLst/>
                <a:gdLst>
                  <a:gd name="T0" fmla="*/ 5 w 9"/>
                  <a:gd name="T1" fmla="*/ 40 h 40"/>
                  <a:gd name="T2" fmla="*/ 0 w 9"/>
                  <a:gd name="T3" fmla="*/ 36 h 40"/>
                  <a:gd name="T4" fmla="*/ 0 w 9"/>
                  <a:gd name="T5" fmla="*/ 4 h 40"/>
                  <a:gd name="T6" fmla="*/ 5 w 9"/>
                  <a:gd name="T7" fmla="*/ 0 h 40"/>
                  <a:gd name="T8" fmla="*/ 9 w 9"/>
                  <a:gd name="T9" fmla="*/ 4 h 40"/>
                  <a:gd name="T10" fmla="*/ 9 w 9"/>
                  <a:gd name="T11" fmla="*/ 36 h 40"/>
                  <a:gd name="T12" fmla="*/ 5 w 9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0">
                    <a:moveTo>
                      <a:pt x="5" y="40"/>
                    </a:moveTo>
                    <a:cubicBezTo>
                      <a:pt x="2" y="40"/>
                      <a:pt x="0" y="38"/>
                      <a:pt x="0" y="3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8"/>
                      <a:pt x="7" y="40"/>
                      <a:pt x="5" y="4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任意多边形 7">
                <a:extLst>
                  <a:ext uri="{FF2B5EF4-FFF2-40B4-BE49-F238E27FC236}">
                    <a16:creationId xmlns:a16="http://schemas.microsoft.com/office/drawing/2014/main" id="{B86611D8-17DE-257E-0BD3-4786552F9403}"/>
                  </a:ext>
                </a:extLst>
              </p:cNvPr>
              <p:cNvSpPr/>
              <p:nvPr/>
            </p:nvSpPr>
            <p:spPr bwMode="auto">
              <a:xfrm>
                <a:off x="4033838" y="1997076"/>
                <a:ext cx="373063" cy="84138"/>
              </a:xfrm>
              <a:custGeom>
                <a:avLst/>
                <a:gdLst>
                  <a:gd name="T0" fmla="*/ 36 w 40"/>
                  <a:gd name="T1" fmla="*/ 9 h 9"/>
                  <a:gd name="T2" fmla="*/ 4 w 40"/>
                  <a:gd name="T3" fmla="*/ 9 h 9"/>
                  <a:gd name="T4" fmla="*/ 0 w 40"/>
                  <a:gd name="T5" fmla="*/ 4 h 9"/>
                  <a:gd name="T6" fmla="*/ 4 w 40"/>
                  <a:gd name="T7" fmla="*/ 0 h 9"/>
                  <a:gd name="T8" fmla="*/ 36 w 40"/>
                  <a:gd name="T9" fmla="*/ 0 h 9"/>
                  <a:gd name="T10" fmla="*/ 40 w 40"/>
                  <a:gd name="T11" fmla="*/ 4 h 9"/>
                  <a:gd name="T12" fmla="*/ 36 w 40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9">
                    <a:moveTo>
                      <a:pt x="36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ubicBezTo>
                      <a:pt x="40" y="7"/>
                      <a:pt x="38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任意多边形 8">
                <a:extLst>
                  <a:ext uri="{FF2B5EF4-FFF2-40B4-BE49-F238E27FC236}">
                    <a16:creationId xmlns:a16="http://schemas.microsoft.com/office/drawing/2014/main" id="{F2FAD88E-4857-A93E-2B96-95D8BDDFC4C8}"/>
                  </a:ext>
                </a:extLst>
              </p:cNvPr>
              <p:cNvSpPr/>
              <p:nvPr/>
            </p:nvSpPr>
            <p:spPr bwMode="auto">
              <a:xfrm>
                <a:off x="4452938" y="1941513"/>
                <a:ext cx="187325" cy="187325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9 h 20"/>
                  <a:gd name="T12" fmla="*/ 8 w 20"/>
                  <a:gd name="T13" fmla="*/ 10 h 20"/>
                  <a:gd name="T14" fmla="*/ 10 w 20"/>
                  <a:gd name="T15" fmla="*/ 12 h 20"/>
                  <a:gd name="T16" fmla="*/ 11 w 20"/>
                  <a:gd name="T17" fmla="*/ 10 h 20"/>
                  <a:gd name="T18" fmla="*/ 10 w 20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6"/>
                      <a:pt x="15" y="20"/>
                      <a:pt x="10" y="20"/>
                    </a:cubicBezTo>
                    <a:close/>
                    <a:moveTo>
                      <a:pt x="10" y="9"/>
                    </a:moveTo>
                    <a:cubicBezTo>
                      <a:pt x="9" y="9"/>
                      <a:pt x="8" y="10"/>
                      <a:pt x="8" y="10"/>
                    </a:cubicBezTo>
                    <a:cubicBezTo>
                      <a:pt x="8" y="11"/>
                      <a:pt x="9" y="12"/>
                      <a:pt x="10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1" y="10"/>
                      <a:pt x="10" y="9"/>
                      <a:pt x="10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任意多边形 9">
                <a:extLst>
                  <a:ext uri="{FF2B5EF4-FFF2-40B4-BE49-F238E27FC236}">
                    <a16:creationId xmlns:a16="http://schemas.microsoft.com/office/drawing/2014/main" id="{4052A44A-2D55-9CB3-0E39-F776A0526BB7}"/>
                  </a:ext>
                </a:extLst>
              </p:cNvPr>
              <p:cNvSpPr/>
              <p:nvPr/>
            </p:nvSpPr>
            <p:spPr bwMode="auto">
              <a:xfrm>
                <a:off x="4267201" y="1763713"/>
                <a:ext cx="195263" cy="187325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1 h 20"/>
                  <a:gd name="T8" fmla="*/ 8 w 21"/>
                  <a:gd name="T9" fmla="*/ 1 h 20"/>
                  <a:gd name="T10" fmla="*/ 19 w 21"/>
                  <a:gd name="T11" fmla="*/ 13 h 20"/>
                  <a:gd name="T12" fmla="*/ 19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1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1" y="14"/>
                      <a:pt x="21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任意多边形 10">
                <a:extLst>
                  <a:ext uri="{FF2B5EF4-FFF2-40B4-BE49-F238E27FC236}">
                    <a16:creationId xmlns:a16="http://schemas.microsoft.com/office/drawing/2014/main" id="{CCA59B62-93E5-2990-8E89-AC5DD13906EC}"/>
                  </a:ext>
                </a:extLst>
              </p:cNvPr>
              <p:cNvSpPr/>
              <p:nvPr/>
            </p:nvSpPr>
            <p:spPr bwMode="auto">
              <a:xfrm>
                <a:off x="4621213" y="1763713"/>
                <a:ext cx="196850" cy="187325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1 h 20"/>
                  <a:gd name="T8" fmla="*/ 20 w 21"/>
                  <a:gd name="T9" fmla="*/ 1 h 20"/>
                  <a:gd name="T10" fmla="*/ 20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4"/>
                      <a:pt x="2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8" y="0"/>
                      <a:pt x="20" y="1"/>
                    </a:cubicBezTo>
                    <a:cubicBezTo>
                      <a:pt x="21" y="3"/>
                      <a:pt x="21" y="6"/>
                      <a:pt x="20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任意多边形 11">
                <a:extLst>
                  <a:ext uri="{FF2B5EF4-FFF2-40B4-BE49-F238E27FC236}">
                    <a16:creationId xmlns:a16="http://schemas.microsoft.com/office/drawing/2014/main" id="{AAB14063-6BF1-7F11-7D97-E729A72EB43F}"/>
                  </a:ext>
                </a:extLst>
              </p:cNvPr>
              <p:cNvSpPr/>
              <p:nvPr/>
            </p:nvSpPr>
            <p:spPr bwMode="auto">
              <a:xfrm>
                <a:off x="4621213" y="2119313"/>
                <a:ext cx="196850" cy="185738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2 h 20"/>
                  <a:gd name="T8" fmla="*/ 8 w 21"/>
                  <a:gd name="T9" fmla="*/ 2 h 20"/>
                  <a:gd name="T10" fmla="*/ 20 w 21"/>
                  <a:gd name="T11" fmla="*/ 13 h 20"/>
                  <a:gd name="T12" fmla="*/ 20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5"/>
                      <a:pt x="21" y="17"/>
                      <a:pt x="20" y="19"/>
                    </a:cubicBezTo>
                    <a:cubicBezTo>
                      <a:pt x="19" y="20"/>
                      <a:pt x="18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任意多边形 12">
                <a:extLst>
                  <a:ext uri="{FF2B5EF4-FFF2-40B4-BE49-F238E27FC236}">
                    <a16:creationId xmlns:a16="http://schemas.microsoft.com/office/drawing/2014/main" id="{FA67FE0B-C231-8D88-AC78-F8F32B5BF07C}"/>
                  </a:ext>
                </a:extLst>
              </p:cNvPr>
              <p:cNvSpPr/>
              <p:nvPr/>
            </p:nvSpPr>
            <p:spPr bwMode="auto">
              <a:xfrm>
                <a:off x="4267201" y="2119313"/>
                <a:ext cx="195263" cy="185738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2 h 20"/>
                  <a:gd name="T8" fmla="*/ 19 w 21"/>
                  <a:gd name="T9" fmla="*/ 2 h 20"/>
                  <a:gd name="T10" fmla="*/ 19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5"/>
                      <a:pt x="2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5" y="0"/>
                      <a:pt x="18" y="0"/>
                      <a:pt x="19" y="2"/>
                    </a:cubicBezTo>
                    <a:cubicBezTo>
                      <a:pt x="21" y="3"/>
                      <a:pt x="21" y="6"/>
                      <a:pt x="19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任意多边形 13">
                <a:extLst>
                  <a:ext uri="{FF2B5EF4-FFF2-40B4-BE49-F238E27FC236}">
                    <a16:creationId xmlns:a16="http://schemas.microsoft.com/office/drawing/2014/main" id="{8BB5240A-33D5-4333-410D-51EF11EC0A25}"/>
                  </a:ext>
                </a:extLst>
              </p:cNvPr>
              <p:cNvSpPr/>
              <p:nvPr/>
            </p:nvSpPr>
            <p:spPr bwMode="auto">
              <a:xfrm>
                <a:off x="4284663" y="44037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0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1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任意多边形 14">
                <a:extLst>
                  <a:ext uri="{FF2B5EF4-FFF2-40B4-BE49-F238E27FC236}">
                    <a16:creationId xmlns:a16="http://schemas.microsoft.com/office/drawing/2014/main" id="{B201339E-3EB6-C5D6-F102-8B9C36D33190}"/>
                  </a:ext>
                </a:extLst>
              </p:cNvPr>
              <p:cNvSpPr/>
              <p:nvPr/>
            </p:nvSpPr>
            <p:spPr bwMode="auto">
              <a:xfrm>
                <a:off x="4527551" y="44037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4" y="0"/>
                      <a:pt x="16" y="2"/>
                    </a:cubicBezTo>
                    <a:cubicBezTo>
                      <a:pt x="18" y="4"/>
                      <a:pt x="18" y="6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任意多边形 15">
                <a:extLst>
                  <a:ext uri="{FF2B5EF4-FFF2-40B4-BE49-F238E27FC236}">
                    <a16:creationId xmlns:a16="http://schemas.microsoft.com/office/drawing/2014/main" id="{03CE582B-D0F5-17F9-6846-C5D8F8F843AB}"/>
                  </a:ext>
                </a:extLst>
              </p:cNvPr>
              <p:cNvSpPr/>
              <p:nvPr/>
            </p:nvSpPr>
            <p:spPr bwMode="auto">
              <a:xfrm>
                <a:off x="4527551" y="46450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2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" name="任意多边形 16">
                <a:extLst>
                  <a:ext uri="{FF2B5EF4-FFF2-40B4-BE49-F238E27FC236}">
                    <a16:creationId xmlns:a16="http://schemas.microsoft.com/office/drawing/2014/main" id="{C58AA2BB-1C17-7498-B61C-EB190732956E}"/>
                  </a:ext>
                </a:extLst>
              </p:cNvPr>
              <p:cNvSpPr/>
              <p:nvPr/>
            </p:nvSpPr>
            <p:spPr bwMode="auto">
              <a:xfrm>
                <a:off x="4284663" y="46450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2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6" y="2"/>
                    </a:cubicBezTo>
                    <a:cubicBezTo>
                      <a:pt x="18" y="4"/>
                      <a:pt x="18" y="7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任意多边形 17">
                <a:extLst>
                  <a:ext uri="{FF2B5EF4-FFF2-40B4-BE49-F238E27FC236}">
                    <a16:creationId xmlns:a16="http://schemas.microsoft.com/office/drawing/2014/main" id="{12641CEE-2F12-7D6F-2F34-2F36A78C84B9}"/>
                  </a:ext>
                </a:extLst>
              </p:cNvPr>
              <p:cNvSpPr/>
              <p:nvPr/>
            </p:nvSpPr>
            <p:spPr bwMode="auto">
              <a:xfrm>
                <a:off x="7737476" y="2109788"/>
                <a:ext cx="158750" cy="158750"/>
              </a:xfrm>
              <a:custGeom>
                <a:avLst/>
                <a:gdLst>
                  <a:gd name="T0" fmla="*/ 12 w 17"/>
                  <a:gd name="T1" fmla="*/ 17 h 17"/>
                  <a:gd name="T2" fmla="*/ 9 w 17"/>
                  <a:gd name="T3" fmla="*/ 15 h 17"/>
                  <a:gd name="T4" fmla="*/ 1 w 17"/>
                  <a:gd name="T5" fmla="*/ 8 h 17"/>
                  <a:gd name="T6" fmla="*/ 1 w 17"/>
                  <a:gd name="T7" fmla="*/ 1 h 17"/>
                  <a:gd name="T8" fmla="*/ 8 w 17"/>
                  <a:gd name="T9" fmla="*/ 1 h 17"/>
                  <a:gd name="T10" fmla="*/ 15 w 17"/>
                  <a:gd name="T11" fmla="*/ 9 h 17"/>
                  <a:gd name="T12" fmla="*/ 15 w 17"/>
                  <a:gd name="T13" fmla="*/ 15 h 17"/>
                  <a:gd name="T14" fmla="*/ 12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2" y="17"/>
                    </a:moveTo>
                    <a:cubicBezTo>
                      <a:pt x="11" y="17"/>
                      <a:pt x="10" y="16"/>
                      <a:pt x="9" y="15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8" y="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3" y="17"/>
                      <a:pt x="12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任意多边形 18">
                <a:extLst>
                  <a:ext uri="{FF2B5EF4-FFF2-40B4-BE49-F238E27FC236}">
                    <a16:creationId xmlns:a16="http://schemas.microsoft.com/office/drawing/2014/main" id="{AE16D64A-CBAE-4911-739D-C54CF17705B3}"/>
                  </a:ext>
                </a:extLst>
              </p:cNvPr>
              <p:cNvSpPr/>
              <p:nvPr/>
            </p:nvSpPr>
            <p:spPr bwMode="auto">
              <a:xfrm>
                <a:off x="7980363" y="2109788"/>
                <a:ext cx="158750" cy="158750"/>
              </a:xfrm>
              <a:custGeom>
                <a:avLst/>
                <a:gdLst>
                  <a:gd name="T0" fmla="*/ 5 w 17"/>
                  <a:gd name="T1" fmla="*/ 17 h 17"/>
                  <a:gd name="T2" fmla="*/ 2 w 17"/>
                  <a:gd name="T3" fmla="*/ 15 h 17"/>
                  <a:gd name="T4" fmla="*/ 2 w 17"/>
                  <a:gd name="T5" fmla="*/ 9 h 17"/>
                  <a:gd name="T6" fmla="*/ 9 w 17"/>
                  <a:gd name="T7" fmla="*/ 1 h 17"/>
                  <a:gd name="T8" fmla="*/ 16 w 17"/>
                  <a:gd name="T9" fmla="*/ 1 h 17"/>
                  <a:gd name="T10" fmla="*/ 16 w 17"/>
                  <a:gd name="T11" fmla="*/ 8 h 17"/>
                  <a:gd name="T12" fmla="*/ 8 w 17"/>
                  <a:gd name="T13" fmla="*/ 15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4" y="17"/>
                      <a:pt x="3" y="16"/>
                      <a:pt x="2" y="15"/>
                    </a:cubicBezTo>
                    <a:cubicBezTo>
                      <a:pt x="0" y="14"/>
                      <a:pt x="0" y="11"/>
                      <a:pt x="2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7" y="3"/>
                      <a:pt x="17" y="6"/>
                      <a:pt x="16" y="8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任意多边形 19">
                <a:extLst>
                  <a:ext uri="{FF2B5EF4-FFF2-40B4-BE49-F238E27FC236}">
                    <a16:creationId xmlns:a16="http://schemas.microsoft.com/office/drawing/2014/main" id="{8BF1D37E-E71F-4563-AA29-1B47D68D3D59}"/>
                  </a:ext>
                </a:extLst>
              </p:cNvPr>
              <p:cNvSpPr/>
              <p:nvPr/>
            </p:nvSpPr>
            <p:spPr bwMode="auto">
              <a:xfrm>
                <a:off x="7980363" y="2352676"/>
                <a:ext cx="158750" cy="157163"/>
              </a:xfrm>
              <a:custGeom>
                <a:avLst/>
                <a:gdLst>
                  <a:gd name="T0" fmla="*/ 13 w 17"/>
                  <a:gd name="T1" fmla="*/ 17 h 17"/>
                  <a:gd name="T2" fmla="*/ 9 w 17"/>
                  <a:gd name="T3" fmla="*/ 16 h 17"/>
                  <a:gd name="T4" fmla="*/ 2 w 17"/>
                  <a:gd name="T5" fmla="*/ 8 h 17"/>
                  <a:gd name="T6" fmla="*/ 2 w 17"/>
                  <a:gd name="T7" fmla="*/ 2 h 17"/>
                  <a:gd name="T8" fmla="*/ 8 w 17"/>
                  <a:gd name="T9" fmla="*/ 2 h 17"/>
                  <a:gd name="T10" fmla="*/ 16 w 17"/>
                  <a:gd name="T11" fmla="*/ 9 h 17"/>
                  <a:gd name="T12" fmla="*/ 16 w 17"/>
                  <a:gd name="T13" fmla="*/ 16 h 17"/>
                  <a:gd name="T14" fmla="*/ 13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3" y="17"/>
                    </a:moveTo>
                    <a:cubicBezTo>
                      <a:pt x="11" y="17"/>
                      <a:pt x="10" y="17"/>
                      <a:pt x="9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1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任意多边形 20">
                <a:extLst>
                  <a:ext uri="{FF2B5EF4-FFF2-40B4-BE49-F238E27FC236}">
                    <a16:creationId xmlns:a16="http://schemas.microsoft.com/office/drawing/2014/main" id="{1B4B5A98-735B-06A9-2F4F-37990AD2DFF5}"/>
                  </a:ext>
                </a:extLst>
              </p:cNvPr>
              <p:cNvSpPr/>
              <p:nvPr/>
            </p:nvSpPr>
            <p:spPr bwMode="auto">
              <a:xfrm>
                <a:off x="7737476" y="2352676"/>
                <a:ext cx="158750" cy="157163"/>
              </a:xfrm>
              <a:custGeom>
                <a:avLst/>
                <a:gdLst>
                  <a:gd name="T0" fmla="*/ 5 w 17"/>
                  <a:gd name="T1" fmla="*/ 17 h 17"/>
                  <a:gd name="T2" fmla="*/ 1 w 17"/>
                  <a:gd name="T3" fmla="*/ 16 h 17"/>
                  <a:gd name="T4" fmla="*/ 1 w 17"/>
                  <a:gd name="T5" fmla="*/ 9 h 17"/>
                  <a:gd name="T6" fmla="*/ 9 w 17"/>
                  <a:gd name="T7" fmla="*/ 2 h 17"/>
                  <a:gd name="T8" fmla="*/ 15 w 17"/>
                  <a:gd name="T9" fmla="*/ 2 h 17"/>
                  <a:gd name="T10" fmla="*/ 15 w 17"/>
                  <a:gd name="T11" fmla="*/ 8 h 17"/>
                  <a:gd name="T12" fmla="*/ 8 w 17"/>
                  <a:gd name="T13" fmla="*/ 16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1"/>
                      <a:pt x="1" y="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4"/>
                      <a:pt x="17" y="6"/>
                      <a:pt x="15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任意多边形 21">
                <a:extLst>
                  <a:ext uri="{FF2B5EF4-FFF2-40B4-BE49-F238E27FC236}">
                    <a16:creationId xmlns:a16="http://schemas.microsoft.com/office/drawing/2014/main" id="{AFF00417-6F54-5C11-B6D6-FBFAFF6AB175}"/>
                  </a:ext>
                </a:extLst>
              </p:cNvPr>
              <p:cNvSpPr/>
              <p:nvPr/>
            </p:nvSpPr>
            <p:spPr bwMode="auto">
              <a:xfrm>
                <a:off x="5292726" y="2324101"/>
                <a:ext cx="981075" cy="1044575"/>
              </a:xfrm>
              <a:custGeom>
                <a:avLst/>
                <a:gdLst>
                  <a:gd name="T0" fmla="*/ 82 w 105"/>
                  <a:gd name="T1" fmla="*/ 104 h 112"/>
                  <a:gd name="T2" fmla="*/ 61 w 105"/>
                  <a:gd name="T3" fmla="*/ 48 h 112"/>
                  <a:gd name="T4" fmla="*/ 26 w 105"/>
                  <a:gd name="T5" fmla="*/ 0 h 112"/>
                  <a:gd name="T6" fmla="*/ 0 w 105"/>
                  <a:gd name="T7" fmla="*/ 4 h 112"/>
                  <a:gd name="T8" fmla="*/ 39 w 105"/>
                  <a:gd name="T9" fmla="*/ 64 h 112"/>
                  <a:gd name="T10" fmla="*/ 65 w 105"/>
                  <a:gd name="T11" fmla="*/ 112 h 112"/>
                  <a:gd name="T12" fmla="*/ 82 w 105"/>
                  <a:gd name="T13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12">
                    <a:moveTo>
                      <a:pt x="82" y="104"/>
                    </a:moveTo>
                    <a:cubicBezTo>
                      <a:pt x="82" y="104"/>
                      <a:pt x="105" y="78"/>
                      <a:pt x="61" y="48"/>
                    </a:cubicBezTo>
                    <a:cubicBezTo>
                      <a:pt x="16" y="19"/>
                      <a:pt x="26" y="0"/>
                      <a:pt x="26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3" y="42"/>
                      <a:pt x="39" y="64"/>
                    </a:cubicBezTo>
                    <a:cubicBezTo>
                      <a:pt x="71" y="83"/>
                      <a:pt x="65" y="112"/>
                      <a:pt x="65" y="112"/>
                    </a:cubicBezTo>
                    <a:lnTo>
                      <a:pt x="82" y="104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任意多边形 22">
                <a:extLst>
                  <a:ext uri="{FF2B5EF4-FFF2-40B4-BE49-F238E27FC236}">
                    <a16:creationId xmlns:a16="http://schemas.microsoft.com/office/drawing/2014/main" id="{239C270D-D36E-BB0C-E933-89264AB9E644}"/>
                  </a:ext>
                </a:extLst>
              </p:cNvPr>
              <p:cNvSpPr/>
              <p:nvPr/>
            </p:nvSpPr>
            <p:spPr bwMode="auto">
              <a:xfrm>
                <a:off x="4649788" y="3060701"/>
                <a:ext cx="558800" cy="409575"/>
              </a:xfrm>
              <a:custGeom>
                <a:avLst/>
                <a:gdLst>
                  <a:gd name="T0" fmla="*/ 44 w 60"/>
                  <a:gd name="T1" fmla="*/ 11 h 44"/>
                  <a:gd name="T2" fmla="*/ 25 w 60"/>
                  <a:gd name="T3" fmla="*/ 0 h 44"/>
                  <a:gd name="T4" fmla="*/ 0 w 60"/>
                  <a:gd name="T5" fmla="*/ 25 h 44"/>
                  <a:gd name="T6" fmla="*/ 19 w 60"/>
                  <a:gd name="T7" fmla="*/ 36 h 44"/>
                  <a:gd name="T8" fmla="*/ 35 w 60"/>
                  <a:gd name="T9" fmla="*/ 44 h 44"/>
                  <a:gd name="T10" fmla="*/ 60 w 60"/>
                  <a:gd name="T11" fmla="*/ 19 h 44"/>
                  <a:gd name="T12" fmla="*/ 44 w 60"/>
                  <a:gd name="T1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4">
                    <a:moveTo>
                      <a:pt x="44" y="11"/>
                    </a:moveTo>
                    <a:cubicBezTo>
                      <a:pt x="32" y="12"/>
                      <a:pt x="25" y="0"/>
                      <a:pt x="25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7" y="36"/>
                      <a:pt x="19" y="36"/>
                    </a:cubicBezTo>
                    <a:cubicBezTo>
                      <a:pt x="31" y="36"/>
                      <a:pt x="35" y="44"/>
                      <a:pt x="35" y="44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56" y="11"/>
                      <a:pt x="44" y="11"/>
                    </a:cubicBez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任意多边形 23">
                <a:extLst>
                  <a:ext uri="{FF2B5EF4-FFF2-40B4-BE49-F238E27FC236}">
                    <a16:creationId xmlns:a16="http://schemas.microsoft.com/office/drawing/2014/main" id="{DC95535B-901B-1962-41E1-8E45C1F7544E}"/>
                  </a:ext>
                </a:extLst>
              </p:cNvPr>
              <p:cNvSpPr/>
              <p:nvPr/>
            </p:nvSpPr>
            <p:spPr bwMode="auto">
              <a:xfrm>
                <a:off x="7121526" y="1951038"/>
                <a:ext cx="420688" cy="558800"/>
              </a:xfrm>
              <a:custGeom>
                <a:avLst/>
                <a:gdLst>
                  <a:gd name="T0" fmla="*/ 29 w 45"/>
                  <a:gd name="T1" fmla="*/ 46 h 60"/>
                  <a:gd name="T2" fmla="*/ 45 w 45"/>
                  <a:gd name="T3" fmla="*/ 31 h 60"/>
                  <a:gd name="T4" fmla="*/ 28 w 45"/>
                  <a:gd name="T5" fmla="*/ 0 h 60"/>
                  <a:gd name="T6" fmla="*/ 12 w 45"/>
                  <a:gd name="T7" fmla="*/ 15 h 60"/>
                  <a:gd name="T8" fmla="*/ 0 w 45"/>
                  <a:gd name="T9" fmla="*/ 29 h 60"/>
                  <a:gd name="T10" fmla="*/ 17 w 45"/>
                  <a:gd name="T11" fmla="*/ 60 h 60"/>
                  <a:gd name="T12" fmla="*/ 29 w 45"/>
                  <a:gd name="T13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0">
                    <a:moveTo>
                      <a:pt x="29" y="46"/>
                    </a:moveTo>
                    <a:cubicBezTo>
                      <a:pt x="32" y="35"/>
                      <a:pt x="45" y="31"/>
                      <a:pt x="45" y="3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15" y="4"/>
                      <a:pt x="12" y="15"/>
                    </a:cubicBezTo>
                    <a:cubicBezTo>
                      <a:pt x="9" y="27"/>
                      <a:pt x="0" y="29"/>
                      <a:pt x="0" y="2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26" y="58"/>
                      <a:pt x="29" y="46"/>
                    </a:cubicBezTo>
                    <a:close/>
                  </a:path>
                </a:pathLst>
              </a:custGeom>
              <a:solidFill>
                <a:srgbClr val="00C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任意多边形 24">
                <a:extLst>
                  <a:ext uri="{FF2B5EF4-FFF2-40B4-BE49-F238E27FC236}">
                    <a16:creationId xmlns:a16="http://schemas.microsoft.com/office/drawing/2014/main" id="{7C352D67-98AE-09F5-263A-54609AF03292}"/>
                  </a:ext>
                </a:extLst>
              </p:cNvPr>
              <p:cNvSpPr/>
              <p:nvPr/>
            </p:nvSpPr>
            <p:spPr bwMode="auto">
              <a:xfrm>
                <a:off x="4967288" y="4338638"/>
                <a:ext cx="382588" cy="512763"/>
              </a:xfrm>
              <a:custGeom>
                <a:avLst/>
                <a:gdLst>
                  <a:gd name="T0" fmla="*/ 20 w 41"/>
                  <a:gd name="T1" fmla="*/ 10 h 55"/>
                  <a:gd name="T2" fmla="*/ 0 w 41"/>
                  <a:gd name="T3" fmla="*/ 18 h 55"/>
                  <a:gd name="T4" fmla="*/ 4 w 41"/>
                  <a:gd name="T5" fmla="*/ 53 h 55"/>
                  <a:gd name="T6" fmla="*/ 25 w 41"/>
                  <a:gd name="T7" fmla="*/ 45 h 55"/>
                  <a:gd name="T8" fmla="*/ 41 w 41"/>
                  <a:gd name="T9" fmla="*/ 37 h 55"/>
                  <a:gd name="T10" fmla="*/ 37 w 41"/>
                  <a:gd name="T11" fmla="*/ 2 h 55"/>
                  <a:gd name="T12" fmla="*/ 20 w 41"/>
                  <a:gd name="T13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5">
                    <a:moveTo>
                      <a:pt x="20" y="10"/>
                    </a:moveTo>
                    <a:cubicBezTo>
                      <a:pt x="13" y="20"/>
                      <a:pt x="0" y="18"/>
                      <a:pt x="0" y="18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18" y="55"/>
                      <a:pt x="25" y="45"/>
                    </a:cubicBezTo>
                    <a:cubicBezTo>
                      <a:pt x="32" y="35"/>
                      <a:pt x="41" y="37"/>
                      <a:pt x="41" y="3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27" y="0"/>
                      <a:pt x="20" y="10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任意多边形 25">
                <a:extLst>
                  <a:ext uri="{FF2B5EF4-FFF2-40B4-BE49-F238E27FC236}">
                    <a16:creationId xmlns:a16="http://schemas.microsoft.com/office/drawing/2014/main" id="{5AF6F1E3-98AA-635B-1B5E-6E9252FB45EB}"/>
                  </a:ext>
                </a:extLst>
              </p:cNvPr>
              <p:cNvSpPr/>
              <p:nvPr/>
            </p:nvSpPr>
            <p:spPr bwMode="auto">
              <a:xfrm>
                <a:off x="5956301" y="2128838"/>
                <a:ext cx="373063" cy="512763"/>
              </a:xfrm>
              <a:custGeom>
                <a:avLst/>
                <a:gdLst>
                  <a:gd name="T0" fmla="*/ 36 w 40"/>
                  <a:gd name="T1" fmla="*/ 36 h 55"/>
                  <a:gd name="T2" fmla="*/ 40 w 40"/>
                  <a:gd name="T3" fmla="*/ 15 h 55"/>
                  <a:gd name="T4" fmla="*/ 8 w 40"/>
                  <a:gd name="T5" fmla="*/ 0 h 55"/>
                  <a:gd name="T6" fmla="*/ 4 w 40"/>
                  <a:gd name="T7" fmla="*/ 22 h 55"/>
                  <a:gd name="T8" fmla="*/ 2 w 40"/>
                  <a:gd name="T9" fmla="*/ 40 h 55"/>
                  <a:gd name="T10" fmla="*/ 34 w 40"/>
                  <a:gd name="T11" fmla="*/ 55 h 55"/>
                  <a:gd name="T12" fmla="*/ 36 w 40"/>
                  <a:gd name="T13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55">
                    <a:moveTo>
                      <a:pt x="36" y="36"/>
                    </a:moveTo>
                    <a:cubicBezTo>
                      <a:pt x="32" y="25"/>
                      <a:pt x="40" y="15"/>
                      <a:pt x="40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0" y="11"/>
                      <a:pt x="4" y="22"/>
                    </a:cubicBezTo>
                    <a:cubicBezTo>
                      <a:pt x="9" y="33"/>
                      <a:pt x="2" y="40"/>
                      <a:pt x="2" y="40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5"/>
                      <a:pt x="40" y="48"/>
                      <a:pt x="36" y="36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任意多边形 26">
                <a:extLst>
                  <a:ext uri="{FF2B5EF4-FFF2-40B4-BE49-F238E27FC236}">
                    <a16:creationId xmlns:a16="http://schemas.microsoft.com/office/drawing/2014/main" id="{46F578E4-B035-F90C-2AAF-317A543C4F76}"/>
                  </a:ext>
                </a:extLst>
              </p:cNvPr>
              <p:cNvSpPr/>
              <p:nvPr/>
            </p:nvSpPr>
            <p:spPr bwMode="auto">
              <a:xfrm>
                <a:off x="4294188" y="3582988"/>
                <a:ext cx="1195388" cy="661988"/>
              </a:xfrm>
              <a:custGeom>
                <a:avLst/>
                <a:gdLst>
                  <a:gd name="T0" fmla="*/ 128 w 128"/>
                  <a:gd name="T1" fmla="*/ 33 h 71"/>
                  <a:gd name="T2" fmla="*/ 69 w 128"/>
                  <a:gd name="T3" fmla="*/ 24 h 71"/>
                  <a:gd name="T4" fmla="*/ 9 w 128"/>
                  <a:gd name="T5" fmla="*/ 30 h 71"/>
                  <a:gd name="T6" fmla="*/ 0 w 128"/>
                  <a:gd name="T7" fmla="*/ 54 h 71"/>
                  <a:gd name="T8" fmla="*/ 71 w 128"/>
                  <a:gd name="T9" fmla="*/ 50 h 71"/>
                  <a:gd name="T10" fmla="*/ 126 w 128"/>
                  <a:gd name="T11" fmla="*/ 52 h 71"/>
                  <a:gd name="T12" fmla="*/ 128 w 128"/>
                  <a:gd name="T13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71">
                    <a:moveTo>
                      <a:pt x="128" y="33"/>
                    </a:moveTo>
                    <a:cubicBezTo>
                      <a:pt x="128" y="33"/>
                      <a:pt x="117" y="0"/>
                      <a:pt x="69" y="24"/>
                    </a:cubicBezTo>
                    <a:cubicBezTo>
                      <a:pt x="21" y="47"/>
                      <a:pt x="9" y="30"/>
                      <a:pt x="9" y="3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35" y="71"/>
                      <a:pt x="71" y="50"/>
                    </a:cubicBezTo>
                    <a:cubicBezTo>
                      <a:pt x="104" y="31"/>
                      <a:pt x="126" y="52"/>
                      <a:pt x="126" y="52"/>
                    </a:cubicBezTo>
                    <a:lnTo>
                      <a:pt x="128" y="33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任意多边形 27">
                <a:extLst>
                  <a:ext uri="{FF2B5EF4-FFF2-40B4-BE49-F238E27FC236}">
                    <a16:creationId xmlns:a16="http://schemas.microsoft.com/office/drawing/2014/main" id="{21D81BB7-7C72-ED1C-7F26-5FE0036EB377}"/>
                  </a:ext>
                </a:extLst>
              </p:cNvPr>
              <p:cNvSpPr/>
              <p:nvPr/>
            </p:nvSpPr>
            <p:spPr bwMode="auto">
              <a:xfrm>
                <a:off x="6440488" y="1577976"/>
                <a:ext cx="654050" cy="1193800"/>
              </a:xfrm>
              <a:custGeom>
                <a:avLst/>
                <a:gdLst>
                  <a:gd name="T0" fmla="*/ 37 w 70"/>
                  <a:gd name="T1" fmla="*/ 128 h 128"/>
                  <a:gd name="T2" fmla="*/ 47 w 70"/>
                  <a:gd name="T3" fmla="*/ 69 h 128"/>
                  <a:gd name="T4" fmla="*/ 41 w 70"/>
                  <a:gd name="T5" fmla="*/ 10 h 128"/>
                  <a:gd name="T6" fmla="*/ 17 w 70"/>
                  <a:gd name="T7" fmla="*/ 0 h 128"/>
                  <a:gd name="T8" fmla="*/ 20 w 70"/>
                  <a:gd name="T9" fmla="*/ 71 h 128"/>
                  <a:gd name="T10" fmla="*/ 18 w 70"/>
                  <a:gd name="T11" fmla="*/ 126 h 128"/>
                  <a:gd name="T12" fmla="*/ 37 w 70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8">
                    <a:moveTo>
                      <a:pt x="37" y="128"/>
                    </a:moveTo>
                    <a:cubicBezTo>
                      <a:pt x="37" y="128"/>
                      <a:pt x="70" y="117"/>
                      <a:pt x="47" y="69"/>
                    </a:cubicBezTo>
                    <a:cubicBezTo>
                      <a:pt x="24" y="21"/>
                      <a:pt x="41" y="10"/>
                      <a:pt x="41" y="1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0" y="35"/>
                      <a:pt x="20" y="71"/>
                    </a:cubicBezTo>
                    <a:cubicBezTo>
                      <a:pt x="39" y="104"/>
                      <a:pt x="18" y="126"/>
                      <a:pt x="18" y="126"/>
                    </a:cubicBezTo>
                    <a:lnTo>
                      <a:pt x="37" y="128"/>
                    </a:ln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" name="任意多边形 28">
                <a:extLst>
                  <a:ext uri="{FF2B5EF4-FFF2-40B4-BE49-F238E27FC236}">
                    <a16:creationId xmlns:a16="http://schemas.microsoft.com/office/drawing/2014/main" id="{B547D85B-26E8-C6B5-E96F-21BF666358EC}"/>
                  </a:ext>
                </a:extLst>
              </p:cNvPr>
              <p:cNvSpPr/>
              <p:nvPr/>
            </p:nvSpPr>
            <p:spPr bwMode="auto">
              <a:xfrm>
                <a:off x="5545138" y="2733676"/>
                <a:ext cx="1866900" cy="1874838"/>
              </a:xfrm>
              <a:custGeom>
                <a:avLst/>
                <a:gdLst>
                  <a:gd name="T0" fmla="*/ 184 w 200"/>
                  <a:gd name="T1" fmla="*/ 17 h 201"/>
                  <a:gd name="T2" fmla="*/ 130 w 200"/>
                  <a:gd name="T3" fmla="*/ 131 h 201"/>
                  <a:gd name="T4" fmla="*/ 16 w 200"/>
                  <a:gd name="T5" fmla="*/ 184 h 201"/>
                  <a:gd name="T6" fmla="*/ 70 w 200"/>
                  <a:gd name="T7" fmla="*/ 71 h 201"/>
                  <a:gd name="T8" fmla="*/ 184 w 200"/>
                  <a:gd name="T9" fmla="*/ 1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201">
                    <a:moveTo>
                      <a:pt x="184" y="17"/>
                    </a:moveTo>
                    <a:cubicBezTo>
                      <a:pt x="200" y="34"/>
                      <a:pt x="176" y="85"/>
                      <a:pt x="130" y="131"/>
                    </a:cubicBezTo>
                    <a:cubicBezTo>
                      <a:pt x="84" y="177"/>
                      <a:pt x="33" y="201"/>
                      <a:pt x="16" y="184"/>
                    </a:cubicBezTo>
                    <a:cubicBezTo>
                      <a:pt x="0" y="168"/>
                      <a:pt x="23" y="117"/>
                      <a:pt x="70" y="71"/>
                    </a:cubicBezTo>
                    <a:cubicBezTo>
                      <a:pt x="116" y="24"/>
                      <a:pt x="167" y="0"/>
                      <a:pt x="184" y="17"/>
                    </a:cubicBezTo>
                  </a:path>
                </a:pathLst>
              </a:custGeom>
              <a:solidFill>
                <a:srgbClr val="C6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" name="任意多边形 29">
                <a:extLst>
                  <a:ext uri="{FF2B5EF4-FFF2-40B4-BE49-F238E27FC236}">
                    <a16:creationId xmlns:a16="http://schemas.microsoft.com/office/drawing/2014/main" id="{26969078-8FB6-D724-9020-1B596EBF0410}"/>
                  </a:ext>
                </a:extLst>
              </p:cNvPr>
              <p:cNvSpPr/>
              <p:nvPr/>
            </p:nvSpPr>
            <p:spPr bwMode="auto">
              <a:xfrm>
                <a:off x="5694363" y="2892426"/>
                <a:ext cx="2463800" cy="2462213"/>
              </a:xfrm>
              <a:custGeom>
                <a:avLst/>
                <a:gdLst>
                  <a:gd name="T0" fmla="*/ 114 w 264"/>
                  <a:gd name="T1" fmla="*/ 114 h 264"/>
                  <a:gd name="T2" fmla="*/ 0 w 264"/>
                  <a:gd name="T3" fmla="*/ 167 h 264"/>
                  <a:gd name="T4" fmla="*/ 264 w 264"/>
                  <a:gd name="T5" fmla="*/ 264 h 264"/>
                  <a:gd name="T6" fmla="*/ 168 w 264"/>
                  <a:gd name="T7" fmla="*/ 0 h 264"/>
                  <a:gd name="T8" fmla="*/ 114 w 264"/>
                  <a:gd name="T9" fmla="*/ 11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264">
                    <a:moveTo>
                      <a:pt x="114" y="114"/>
                    </a:moveTo>
                    <a:cubicBezTo>
                      <a:pt x="68" y="160"/>
                      <a:pt x="17" y="184"/>
                      <a:pt x="0" y="167"/>
                    </a:cubicBezTo>
                    <a:cubicBezTo>
                      <a:pt x="70" y="237"/>
                      <a:pt x="264" y="264"/>
                      <a:pt x="264" y="264"/>
                    </a:cubicBezTo>
                    <a:cubicBezTo>
                      <a:pt x="264" y="264"/>
                      <a:pt x="237" y="70"/>
                      <a:pt x="168" y="0"/>
                    </a:cubicBezTo>
                    <a:cubicBezTo>
                      <a:pt x="184" y="17"/>
                      <a:pt x="160" y="68"/>
                      <a:pt x="114" y="114"/>
                    </a:cubicBezTo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任意多边形 30">
                <a:extLst>
                  <a:ext uri="{FF2B5EF4-FFF2-40B4-BE49-F238E27FC236}">
                    <a16:creationId xmlns:a16="http://schemas.microsoft.com/office/drawing/2014/main" id="{BD26E5EC-B2FF-E485-DD2B-0CBAD684126B}"/>
                  </a:ext>
                </a:extLst>
              </p:cNvPr>
              <p:cNvSpPr/>
              <p:nvPr/>
            </p:nvSpPr>
            <p:spPr bwMode="auto">
              <a:xfrm>
                <a:off x="6692901" y="2846388"/>
                <a:ext cx="615950" cy="1109663"/>
              </a:xfrm>
              <a:custGeom>
                <a:avLst/>
                <a:gdLst>
                  <a:gd name="T0" fmla="*/ 45 w 66"/>
                  <a:gd name="T1" fmla="*/ 0 h 119"/>
                  <a:gd name="T2" fmla="*/ 0 w 66"/>
                  <a:gd name="T3" fmla="*/ 16 h 119"/>
                  <a:gd name="T4" fmla="*/ 7 w 66"/>
                  <a:gd name="T5" fmla="*/ 119 h 119"/>
                  <a:gd name="T6" fmla="*/ 66 w 66"/>
                  <a:gd name="T7" fmla="*/ 20 h 119"/>
                  <a:gd name="T8" fmla="*/ 61 w 66"/>
                  <a:gd name="T9" fmla="*/ 5 h 119"/>
                  <a:gd name="T10" fmla="*/ 61 w 66"/>
                  <a:gd name="T11" fmla="*/ 5 h 119"/>
                  <a:gd name="T12" fmla="*/ 45 w 66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9">
                    <a:moveTo>
                      <a:pt x="45" y="0"/>
                    </a:moveTo>
                    <a:cubicBezTo>
                      <a:pt x="34" y="0"/>
                      <a:pt x="18" y="6"/>
                      <a:pt x="0" y="16"/>
                    </a:cubicBezTo>
                    <a:cubicBezTo>
                      <a:pt x="30" y="34"/>
                      <a:pt x="47" y="66"/>
                      <a:pt x="7" y="119"/>
                    </a:cubicBezTo>
                    <a:cubicBezTo>
                      <a:pt x="43" y="83"/>
                      <a:pt x="66" y="44"/>
                      <a:pt x="66" y="20"/>
                    </a:cubicBezTo>
                    <a:cubicBezTo>
                      <a:pt x="66" y="14"/>
                      <a:pt x="64" y="9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2"/>
                      <a:pt x="52" y="0"/>
                      <a:pt x="45" y="0"/>
                    </a:cubicBezTo>
                  </a:path>
                </a:pathLst>
              </a:custGeom>
              <a:solidFill>
                <a:srgbClr val="A4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任意多边形 31">
                <a:extLst>
                  <a:ext uri="{FF2B5EF4-FFF2-40B4-BE49-F238E27FC236}">
                    <a16:creationId xmlns:a16="http://schemas.microsoft.com/office/drawing/2014/main" id="{0763E29D-80FE-C2E9-D2FA-BA26EDA42362}"/>
                  </a:ext>
                </a:extLst>
              </p:cNvPr>
              <p:cNvSpPr/>
              <p:nvPr/>
            </p:nvSpPr>
            <p:spPr bwMode="auto">
              <a:xfrm>
                <a:off x="5973763" y="3171826"/>
                <a:ext cx="1681163" cy="1679575"/>
              </a:xfrm>
              <a:custGeom>
                <a:avLst/>
                <a:gdLst>
                  <a:gd name="T0" fmla="*/ 123 w 180"/>
                  <a:gd name="T1" fmla="*/ 123 h 180"/>
                  <a:gd name="T2" fmla="*/ 37 w 180"/>
                  <a:gd name="T3" fmla="*/ 180 h 180"/>
                  <a:gd name="T4" fmla="*/ 0 w 180"/>
                  <a:gd name="T5" fmla="*/ 160 h 180"/>
                  <a:gd name="T6" fmla="*/ 102 w 180"/>
                  <a:gd name="T7" fmla="*/ 102 h 180"/>
                  <a:gd name="T8" fmla="*/ 161 w 180"/>
                  <a:gd name="T9" fmla="*/ 0 h 180"/>
                  <a:gd name="T10" fmla="*/ 180 w 180"/>
                  <a:gd name="T11" fmla="*/ 37 h 180"/>
                  <a:gd name="T12" fmla="*/ 123 w 180"/>
                  <a:gd name="T13" fmla="*/ 12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80">
                    <a:moveTo>
                      <a:pt x="123" y="123"/>
                    </a:moveTo>
                    <a:cubicBezTo>
                      <a:pt x="93" y="154"/>
                      <a:pt x="60" y="174"/>
                      <a:pt x="37" y="180"/>
                    </a:cubicBezTo>
                    <a:cubicBezTo>
                      <a:pt x="24" y="174"/>
                      <a:pt x="11" y="168"/>
                      <a:pt x="0" y="160"/>
                    </a:cubicBezTo>
                    <a:cubicBezTo>
                      <a:pt x="22" y="163"/>
                      <a:pt x="64" y="140"/>
                      <a:pt x="102" y="102"/>
                    </a:cubicBezTo>
                    <a:cubicBezTo>
                      <a:pt x="140" y="64"/>
                      <a:pt x="163" y="22"/>
                      <a:pt x="161" y="0"/>
                    </a:cubicBezTo>
                    <a:cubicBezTo>
                      <a:pt x="168" y="11"/>
                      <a:pt x="174" y="24"/>
                      <a:pt x="180" y="37"/>
                    </a:cubicBezTo>
                    <a:cubicBezTo>
                      <a:pt x="174" y="60"/>
                      <a:pt x="154" y="93"/>
                      <a:pt x="123" y="123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任意多边形 32">
                <a:extLst>
                  <a:ext uri="{FF2B5EF4-FFF2-40B4-BE49-F238E27FC236}">
                    <a16:creationId xmlns:a16="http://schemas.microsoft.com/office/drawing/2014/main" id="{9236C7C2-BB5F-87C5-50E0-59234D84E921}"/>
                  </a:ext>
                </a:extLst>
              </p:cNvPr>
              <p:cNvSpPr/>
              <p:nvPr/>
            </p:nvSpPr>
            <p:spPr bwMode="auto">
              <a:xfrm>
                <a:off x="6796088" y="3992563"/>
                <a:ext cx="1147763" cy="1147763"/>
              </a:xfrm>
              <a:custGeom>
                <a:avLst/>
                <a:gdLst>
                  <a:gd name="T0" fmla="*/ 85 w 123"/>
                  <a:gd name="T1" fmla="*/ 85 h 123"/>
                  <a:gd name="T2" fmla="*/ 38 w 123"/>
                  <a:gd name="T3" fmla="*/ 123 h 123"/>
                  <a:gd name="T4" fmla="*/ 38 w 123"/>
                  <a:gd name="T5" fmla="*/ 123 h 123"/>
                  <a:gd name="T6" fmla="*/ 0 w 123"/>
                  <a:gd name="T7" fmla="*/ 112 h 123"/>
                  <a:gd name="T8" fmla="*/ 64 w 123"/>
                  <a:gd name="T9" fmla="*/ 64 h 123"/>
                  <a:gd name="T10" fmla="*/ 112 w 123"/>
                  <a:gd name="T11" fmla="*/ 0 h 123"/>
                  <a:gd name="T12" fmla="*/ 123 w 123"/>
                  <a:gd name="T13" fmla="*/ 38 h 123"/>
                  <a:gd name="T14" fmla="*/ 123 w 123"/>
                  <a:gd name="T15" fmla="*/ 38 h 123"/>
                  <a:gd name="T16" fmla="*/ 85 w 123"/>
                  <a:gd name="T17" fmla="*/ 8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23">
                    <a:moveTo>
                      <a:pt x="85" y="85"/>
                    </a:moveTo>
                    <a:cubicBezTo>
                      <a:pt x="69" y="100"/>
                      <a:pt x="53" y="114"/>
                      <a:pt x="38" y="123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25" y="120"/>
                      <a:pt x="13" y="116"/>
                      <a:pt x="0" y="112"/>
                    </a:cubicBezTo>
                    <a:cubicBezTo>
                      <a:pt x="19" y="102"/>
                      <a:pt x="42" y="85"/>
                      <a:pt x="64" y="64"/>
                    </a:cubicBezTo>
                    <a:cubicBezTo>
                      <a:pt x="85" y="42"/>
                      <a:pt x="102" y="19"/>
                      <a:pt x="112" y="0"/>
                    </a:cubicBezTo>
                    <a:cubicBezTo>
                      <a:pt x="116" y="13"/>
                      <a:pt x="120" y="25"/>
                      <a:pt x="123" y="38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14" y="53"/>
                      <a:pt x="101" y="69"/>
                      <a:pt x="85" y="85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任意多边形 33">
                <a:extLst>
                  <a:ext uri="{FF2B5EF4-FFF2-40B4-BE49-F238E27FC236}">
                    <a16:creationId xmlns:a16="http://schemas.microsoft.com/office/drawing/2014/main" id="{70368C7B-08BF-716A-6ABD-B31EE75034AD}"/>
                  </a:ext>
                </a:extLst>
              </p:cNvPr>
              <p:cNvSpPr/>
              <p:nvPr/>
            </p:nvSpPr>
            <p:spPr bwMode="auto">
              <a:xfrm>
                <a:off x="7616826" y="4813301"/>
                <a:ext cx="512763" cy="512763"/>
              </a:xfrm>
              <a:custGeom>
                <a:avLst/>
                <a:gdLst>
                  <a:gd name="T0" fmla="*/ 47 w 55"/>
                  <a:gd name="T1" fmla="*/ 46 h 55"/>
                  <a:gd name="T2" fmla="*/ 38 w 55"/>
                  <a:gd name="T3" fmla="*/ 55 h 55"/>
                  <a:gd name="T4" fmla="*/ 0 w 55"/>
                  <a:gd name="T5" fmla="*/ 48 h 55"/>
                  <a:gd name="T6" fmla="*/ 25 w 55"/>
                  <a:gd name="T7" fmla="*/ 25 h 55"/>
                  <a:gd name="T8" fmla="*/ 48 w 55"/>
                  <a:gd name="T9" fmla="*/ 0 h 55"/>
                  <a:gd name="T10" fmla="*/ 55 w 55"/>
                  <a:gd name="T11" fmla="*/ 38 h 55"/>
                  <a:gd name="T12" fmla="*/ 47 w 55"/>
                  <a:gd name="T13" fmla="*/ 4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47" y="46"/>
                    </a:moveTo>
                    <a:cubicBezTo>
                      <a:pt x="44" y="49"/>
                      <a:pt x="41" y="52"/>
                      <a:pt x="38" y="55"/>
                    </a:cubicBezTo>
                    <a:cubicBezTo>
                      <a:pt x="28" y="53"/>
                      <a:pt x="15" y="51"/>
                      <a:pt x="0" y="48"/>
                    </a:cubicBezTo>
                    <a:cubicBezTo>
                      <a:pt x="9" y="41"/>
                      <a:pt x="17" y="33"/>
                      <a:pt x="25" y="25"/>
                    </a:cubicBezTo>
                    <a:cubicBezTo>
                      <a:pt x="34" y="17"/>
                      <a:pt x="41" y="9"/>
                      <a:pt x="48" y="0"/>
                    </a:cubicBezTo>
                    <a:cubicBezTo>
                      <a:pt x="51" y="15"/>
                      <a:pt x="53" y="28"/>
                      <a:pt x="55" y="38"/>
                    </a:cubicBezTo>
                    <a:cubicBezTo>
                      <a:pt x="52" y="41"/>
                      <a:pt x="49" y="44"/>
                      <a:pt x="47" y="46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任意多边形 34">
                <a:extLst>
                  <a:ext uri="{FF2B5EF4-FFF2-40B4-BE49-F238E27FC236}">
                    <a16:creationId xmlns:a16="http://schemas.microsoft.com/office/drawing/2014/main" id="{6F6E388E-6066-D091-523B-21D9800EF0C1}"/>
                  </a:ext>
                </a:extLst>
              </p:cNvPr>
              <p:cNvSpPr/>
              <p:nvPr/>
            </p:nvSpPr>
            <p:spPr bwMode="auto">
              <a:xfrm>
                <a:off x="5694363" y="4413251"/>
                <a:ext cx="2463800" cy="941388"/>
              </a:xfrm>
              <a:custGeom>
                <a:avLst/>
                <a:gdLst>
                  <a:gd name="T0" fmla="*/ 48 w 264"/>
                  <a:gd name="T1" fmla="*/ 0 h 101"/>
                  <a:gd name="T2" fmla="*/ 0 w 264"/>
                  <a:gd name="T3" fmla="*/ 4 h 101"/>
                  <a:gd name="T4" fmla="*/ 264 w 264"/>
                  <a:gd name="T5" fmla="*/ 101 h 101"/>
                  <a:gd name="T6" fmla="*/ 48 w 264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101">
                    <a:moveTo>
                      <a:pt x="48" y="0"/>
                    </a:moveTo>
                    <a:cubicBezTo>
                      <a:pt x="27" y="11"/>
                      <a:pt x="9" y="13"/>
                      <a:pt x="0" y="4"/>
                    </a:cubicBezTo>
                    <a:cubicBezTo>
                      <a:pt x="70" y="74"/>
                      <a:pt x="264" y="101"/>
                      <a:pt x="264" y="101"/>
                    </a:cubicBezTo>
                    <a:cubicBezTo>
                      <a:pt x="142" y="62"/>
                      <a:pt x="79" y="27"/>
                      <a:pt x="48" y="0"/>
                    </a:cubicBezTo>
                    <a:close/>
                  </a:path>
                </a:pathLst>
              </a:custGeom>
              <a:solidFill>
                <a:srgbClr val="212121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任意多边形 35">
                <a:extLst>
                  <a:ext uri="{FF2B5EF4-FFF2-40B4-BE49-F238E27FC236}">
                    <a16:creationId xmlns:a16="http://schemas.microsoft.com/office/drawing/2014/main" id="{9CE2713B-DD2C-D5BD-E7AA-D74E5D47C686}"/>
                  </a:ext>
                </a:extLst>
              </p:cNvPr>
              <p:cNvSpPr/>
              <p:nvPr/>
            </p:nvSpPr>
            <p:spPr bwMode="auto">
              <a:xfrm>
                <a:off x="7121526" y="2892426"/>
                <a:ext cx="1008063" cy="2274888"/>
              </a:xfrm>
              <a:custGeom>
                <a:avLst/>
                <a:gdLst>
                  <a:gd name="T0" fmla="*/ 108 w 108"/>
                  <a:gd name="T1" fmla="*/ 244 h 244"/>
                  <a:gd name="T2" fmla="*/ 108 w 108"/>
                  <a:gd name="T3" fmla="*/ 244 h 244"/>
                  <a:gd name="T4" fmla="*/ 0 w 108"/>
                  <a:gd name="T5" fmla="*/ 66 h 244"/>
                  <a:gd name="T6" fmla="*/ 15 w 108"/>
                  <a:gd name="T7" fmla="*/ 0 h 244"/>
                  <a:gd name="T8" fmla="*/ 108 w 108"/>
                  <a:gd name="T9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44">
                    <a:moveTo>
                      <a:pt x="108" y="244"/>
                    </a:moveTo>
                    <a:cubicBezTo>
                      <a:pt x="108" y="244"/>
                      <a:pt x="108" y="244"/>
                      <a:pt x="108" y="244"/>
                    </a:cubicBezTo>
                    <a:cubicBezTo>
                      <a:pt x="76" y="134"/>
                      <a:pt x="32" y="87"/>
                      <a:pt x="0" y="66"/>
                    </a:cubicBezTo>
                    <a:cubicBezTo>
                      <a:pt x="19" y="37"/>
                      <a:pt x="25" y="11"/>
                      <a:pt x="15" y="0"/>
                    </a:cubicBezTo>
                    <a:cubicBezTo>
                      <a:pt x="70" y="56"/>
                      <a:pt x="99" y="192"/>
                      <a:pt x="108" y="244"/>
                    </a:cubicBezTo>
                    <a:close/>
                  </a:path>
                </a:pathLst>
              </a:custGeom>
              <a:solidFill>
                <a:srgbClr val="F3F1EC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38701FB5-8326-7170-C1F5-6A30CA0C12A4}"/>
                </a:ext>
              </a:extLst>
            </p:cNvPr>
            <p:cNvGrpSpPr/>
            <p:nvPr/>
          </p:nvGrpSpPr>
          <p:grpSpPr>
            <a:xfrm rot="5773095">
              <a:off x="5676354" y="2902188"/>
              <a:ext cx="1665557" cy="1395887"/>
              <a:chOff x="4033838" y="1522413"/>
              <a:chExt cx="4124325" cy="3832226"/>
            </a:xfrm>
          </p:grpSpPr>
          <p:sp>
            <p:nvSpPr>
              <p:cNvPr id="88" name="任意多边形 4">
                <a:extLst>
                  <a:ext uri="{FF2B5EF4-FFF2-40B4-BE49-F238E27FC236}">
                    <a16:creationId xmlns:a16="http://schemas.microsoft.com/office/drawing/2014/main" id="{A6E3D1C8-2FE6-F053-F53B-E9FC4D2DFB23}"/>
                  </a:ext>
                </a:extLst>
              </p:cNvPr>
              <p:cNvSpPr/>
              <p:nvPr/>
            </p:nvSpPr>
            <p:spPr bwMode="auto">
              <a:xfrm>
                <a:off x="4676776" y="1997076"/>
                <a:ext cx="382588" cy="84138"/>
              </a:xfrm>
              <a:custGeom>
                <a:avLst/>
                <a:gdLst>
                  <a:gd name="T0" fmla="*/ 36 w 41"/>
                  <a:gd name="T1" fmla="*/ 9 h 9"/>
                  <a:gd name="T2" fmla="*/ 5 w 41"/>
                  <a:gd name="T3" fmla="*/ 9 h 9"/>
                  <a:gd name="T4" fmla="*/ 0 w 41"/>
                  <a:gd name="T5" fmla="*/ 4 h 9"/>
                  <a:gd name="T6" fmla="*/ 5 w 41"/>
                  <a:gd name="T7" fmla="*/ 0 h 9"/>
                  <a:gd name="T8" fmla="*/ 36 w 41"/>
                  <a:gd name="T9" fmla="*/ 0 h 9"/>
                  <a:gd name="T10" fmla="*/ 41 w 41"/>
                  <a:gd name="T11" fmla="*/ 4 h 9"/>
                  <a:gd name="T12" fmla="*/ 36 w 41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9">
                    <a:moveTo>
                      <a:pt x="36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2"/>
                      <a:pt x="41" y="4"/>
                    </a:cubicBezTo>
                    <a:cubicBezTo>
                      <a:pt x="41" y="7"/>
                      <a:pt x="39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任意多边形 5">
                <a:extLst>
                  <a:ext uri="{FF2B5EF4-FFF2-40B4-BE49-F238E27FC236}">
                    <a16:creationId xmlns:a16="http://schemas.microsoft.com/office/drawing/2014/main" id="{4FB0DEEE-26EB-B4E7-1007-099517739E17}"/>
                  </a:ext>
                </a:extLst>
              </p:cNvPr>
              <p:cNvSpPr/>
              <p:nvPr/>
            </p:nvSpPr>
            <p:spPr bwMode="auto">
              <a:xfrm>
                <a:off x="4500563" y="1522413"/>
                <a:ext cx="84138" cy="382588"/>
              </a:xfrm>
              <a:custGeom>
                <a:avLst/>
                <a:gdLst>
                  <a:gd name="T0" fmla="*/ 5 w 9"/>
                  <a:gd name="T1" fmla="*/ 41 h 41"/>
                  <a:gd name="T2" fmla="*/ 0 w 9"/>
                  <a:gd name="T3" fmla="*/ 36 h 41"/>
                  <a:gd name="T4" fmla="*/ 0 w 9"/>
                  <a:gd name="T5" fmla="*/ 5 h 41"/>
                  <a:gd name="T6" fmla="*/ 5 w 9"/>
                  <a:gd name="T7" fmla="*/ 0 h 41"/>
                  <a:gd name="T8" fmla="*/ 9 w 9"/>
                  <a:gd name="T9" fmla="*/ 5 h 41"/>
                  <a:gd name="T10" fmla="*/ 9 w 9"/>
                  <a:gd name="T11" fmla="*/ 36 h 41"/>
                  <a:gd name="T12" fmla="*/ 5 w 9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1">
                    <a:moveTo>
                      <a:pt x="5" y="41"/>
                    </a:moveTo>
                    <a:cubicBezTo>
                      <a:pt x="2" y="41"/>
                      <a:pt x="0" y="39"/>
                      <a:pt x="0" y="3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9"/>
                      <a:pt x="7" y="41"/>
                      <a:pt x="5" y="41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任意多边形 6">
                <a:extLst>
                  <a:ext uri="{FF2B5EF4-FFF2-40B4-BE49-F238E27FC236}">
                    <a16:creationId xmlns:a16="http://schemas.microsoft.com/office/drawing/2014/main" id="{3AA3FE54-6403-814B-CAB1-FB1F6D16F849}"/>
                  </a:ext>
                </a:extLst>
              </p:cNvPr>
              <p:cNvSpPr/>
              <p:nvPr/>
            </p:nvSpPr>
            <p:spPr bwMode="auto">
              <a:xfrm>
                <a:off x="4500563" y="2174876"/>
                <a:ext cx="84138" cy="373063"/>
              </a:xfrm>
              <a:custGeom>
                <a:avLst/>
                <a:gdLst>
                  <a:gd name="T0" fmla="*/ 5 w 9"/>
                  <a:gd name="T1" fmla="*/ 40 h 40"/>
                  <a:gd name="T2" fmla="*/ 0 w 9"/>
                  <a:gd name="T3" fmla="*/ 36 h 40"/>
                  <a:gd name="T4" fmla="*/ 0 w 9"/>
                  <a:gd name="T5" fmla="*/ 4 h 40"/>
                  <a:gd name="T6" fmla="*/ 5 w 9"/>
                  <a:gd name="T7" fmla="*/ 0 h 40"/>
                  <a:gd name="T8" fmla="*/ 9 w 9"/>
                  <a:gd name="T9" fmla="*/ 4 h 40"/>
                  <a:gd name="T10" fmla="*/ 9 w 9"/>
                  <a:gd name="T11" fmla="*/ 36 h 40"/>
                  <a:gd name="T12" fmla="*/ 5 w 9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0">
                    <a:moveTo>
                      <a:pt x="5" y="40"/>
                    </a:moveTo>
                    <a:cubicBezTo>
                      <a:pt x="2" y="40"/>
                      <a:pt x="0" y="38"/>
                      <a:pt x="0" y="3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8"/>
                      <a:pt x="7" y="40"/>
                      <a:pt x="5" y="4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任意多边形 7">
                <a:extLst>
                  <a:ext uri="{FF2B5EF4-FFF2-40B4-BE49-F238E27FC236}">
                    <a16:creationId xmlns:a16="http://schemas.microsoft.com/office/drawing/2014/main" id="{20017C82-24FD-56DB-5BAA-F9C5FD94ECD8}"/>
                  </a:ext>
                </a:extLst>
              </p:cNvPr>
              <p:cNvSpPr/>
              <p:nvPr/>
            </p:nvSpPr>
            <p:spPr bwMode="auto">
              <a:xfrm>
                <a:off x="4033838" y="1997076"/>
                <a:ext cx="373063" cy="84138"/>
              </a:xfrm>
              <a:custGeom>
                <a:avLst/>
                <a:gdLst>
                  <a:gd name="T0" fmla="*/ 36 w 40"/>
                  <a:gd name="T1" fmla="*/ 9 h 9"/>
                  <a:gd name="T2" fmla="*/ 4 w 40"/>
                  <a:gd name="T3" fmla="*/ 9 h 9"/>
                  <a:gd name="T4" fmla="*/ 0 w 40"/>
                  <a:gd name="T5" fmla="*/ 4 h 9"/>
                  <a:gd name="T6" fmla="*/ 4 w 40"/>
                  <a:gd name="T7" fmla="*/ 0 h 9"/>
                  <a:gd name="T8" fmla="*/ 36 w 40"/>
                  <a:gd name="T9" fmla="*/ 0 h 9"/>
                  <a:gd name="T10" fmla="*/ 40 w 40"/>
                  <a:gd name="T11" fmla="*/ 4 h 9"/>
                  <a:gd name="T12" fmla="*/ 36 w 40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9">
                    <a:moveTo>
                      <a:pt x="36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ubicBezTo>
                      <a:pt x="40" y="7"/>
                      <a:pt x="38" y="9"/>
                      <a:pt x="36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任意多边形 8">
                <a:extLst>
                  <a:ext uri="{FF2B5EF4-FFF2-40B4-BE49-F238E27FC236}">
                    <a16:creationId xmlns:a16="http://schemas.microsoft.com/office/drawing/2014/main" id="{6FB3FD8D-131B-8912-2A34-B8CF9790572F}"/>
                  </a:ext>
                </a:extLst>
              </p:cNvPr>
              <p:cNvSpPr/>
              <p:nvPr/>
            </p:nvSpPr>
            <p:spPr bwMode="auto">
              <a:xfrm>
                <a:off x="4452938" y="1941513"/>
                <a:ext cx="187325" cy="187325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9 h 20"/>
                  <a:gd name="T12" fmla="*/ 8 w 20"/>
                  <a:gd name="T13" fmla="*/ 10 h 20"/>
                  <a:gd name="T14" fmla="*/ 10 w 20"/>
                  <a:gd name="T15" fmla="*/ 12 h 20"/>
                  <a:gd name="T16" fmla="*/ 11 w 20"/>
                  <a:gd name="T17" fmla="*/ 10 h 20"/>
                  <a:gd name="T18" fmla="*/ 10 w 20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6"/>
                      <a:pt x="15" y="20"/>
                      <a:pt x="10" y="20"/>
                    </a:cubicBezTo>
                    <a:close/>
                    <a:moveTo>
                      <a:pt x="10" y="9"/>
                    </a:moveTo>
                    <a:cubicBezTo>
                      <a:pt x="9" y="9"/>
                      <a:pt x="8" y="10"/>
                      <a:pt x="8" y="10"/>
                    </a:cubicBezTo>
                    <a:cubicBezTo>
                      <a:pt x="8" y="11"/>
                      <a:pt x="9" y="12"/>
                      <a:pt x="10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1" y="10"/>
                      <a:pt x="10" y="9"/>
                      <a:pt x="10" y="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任意多边形 9">
                <a:extLst>
                  <a:ext uri="{FF2B5EF4-FFF2-40B4-BE49-F238E27FC236}">
                    <a16:creationId xmlns:a16="http://schemas.microsoft.com/office/drawing/2014/main" id="{FA44F39C-B678-00C3-49F5-FD24CE2C1B93}"/>
                  </a:ext>
                </a:extLst>
              </p:cNvPr>
              <p:cNvSpPr/>
              <p:nvPr/>
            </p:nvSpPr>
            <p:spPr bwMode="auto">
              <a:xfrm>
                <a:off x="4267201" y="1763713"/>
                <a:ext cx="195263" cy="187325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1 h 20"/>
                  <a:gd name="T8" fmla="*/ 8 w 21"/>
                  <a:gd name="T9" fmla="*/ 1 h 20"/>
                  <a:gd name="T10" fmla="*/ 19 w 21"/>
                  <a:gd name="T11" fmla="*/ 13 h 20"/>
                  <a:gd name="T12" fmla="*/ 19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1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1" y="14"/>
                      <a:pt x="21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任意多边形 10">
                <a:extLst>
                  <a:ext uri="{FF2B5EF4-FFF2-40B4-BE49-F238E27FC236}">
                    <a16:creationId xmlns:a16="http://schemas.microsoft.com/office/drawing/2014/main" id="{82E9707F-1901-79F4-AD32-330521C84E4F}"/>
                  </a:ext>
                </a:extLst>
              </p:cNvPr>
              <p:cNvSpPr/>
              <p:nvPr/>
            </p:nvSpPr>
            <p:spPr bwMode="auto">
              <a:xfrm>
                <a:off x="4621213" y="1763713"/>
                <a:ext cx="196850" cy="187325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1 h 20"/>
                  <a:gd name="T8" fmla="*/ 20 w 21"/>
                  <a:gd name="T9" fmla="*/ 1 h 20"/>
                  <a:gd name="T10" fmla="*/ 20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4"/>
                      <a:pt x="2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8" y="0"/>
                      <a:pt x="20" y="1"/>
                    </a:cubicBezTo>
                    <a:cubicBezTo>
                      <a:pt x="21" y="3"/>
                      <a:pt x="21" y="6"/>
                      <a:pt x="20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任意多边形 11">
                <a:extLst>
                  <a:ext uri="{FF2B5EF4-FFF2-40B4-BE49-F238E27FC236}">
                    <a16:creationId xmlns:a16="http://schemas.microsoft.com/office/drawing/2014/main" id="{7B668FF0-1362-BEC6-9185-6EEC8A716701}"/>
                  </a:ext>
                </a:extLst>
              </p:cNvPr>
              <p:cNvSpPr/>
              <p:nvPr/>
            </p:nvSpPr>
            <p:spPr bwMode="auto">
              <a:xfrm>
                <a:off x="4621213" y="2119313"/>
                <a:ext cx="196850" cy="185738"/>
              </a:xfrm>
              <a:custGeom>
                <a:avLst/>
                <a:gdLst>
                  <a:gd name="T0" fmla="*/ 16 w 21"/>
                  <a:gd name="T1" fmla="*/ 20 h 20"/>
                  <a:gd name="T2" fmla="*/ 13 w 21"/>
                  <a:gd name="T3" fmla="*/ 19 h 20"/>
                  <a:gd name="T4" fmla="*/ 2 w 21"/>
                  <a:gd name="T5" fmla="*/ 8 h 20"/>
                  <a:gd name="T6" fmla="*/ 2 w 21"/>
                  <a:gd name="T7" fmla="*/ 2 h 20"/>
                  <a:gd name="T8" fmla="*/ 8 w 21"/>
                  <a:gd name="T9" fmla="*/ 2 h 20"/>
                  <a:gd name="T10" fmla="*/ 20 w 21"/>
                  <a:gd name="T11" fmla="*/ 13 h 20"/>
                  <a:gd name="T12" fmla="*/ 20 w 21"/>
                  <a:gd name="T13" fmla="*/ 19 h 20"/>
                  <a:gd name="T14" fmla="*/ 16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5"/>
                      <a:pt x="21" y="17"/>
                      <a:pt x="20" y="19"/>
                    </a:cubicBezTo>
                    <a:cubicBezTo>
                      <a:pt x="19" y="20"/>
                      <a:pt x="18" y="20"/>
                      <a:pt x="16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任意多边形 12">
                <a:extLst>
                  <a:ext uri="{FF2B5EF4-FFF2-40B4-BE49-F238E27FC236}">
                    <a16:creationId xmlns:a16="http://schemas.microsoft.com/office/drawing/2014/main" id="{F3F1D626-B2A4-7A90-6E34-F47C75C08D3E}"/>
                  </a:ext>
                </a:extLst>
              </p:cNvPr>
              <p:cNvSpPr/>
              <p:nvPr/>
            </p:nvSpPr>
            <p:spPr bwMode="auto">
              <a:xfrm>
                <a:off x="4267201" y="2119313"/>
                <a:ext cx="195263" cy="185738"/>
              </a:xfrm>
              <a:custGeom>
                <a:avLst/>
                <a:gdLst>
                  <a:gd name="T0" fmla="*/ 5 w 21"/>
                  <a:gd name="T1" fmla="*/ 20 h 20"/>
                  <a:gd name="T2" fmla="*/ 2 w 21"/>
                  <a:gd name="T3" fmla="*/ 19 h 20"/>
                  <a:gd name="T4" fmla="*/ 2 w 21"/>
                  <a:gd name="T5" fmla="*/ 13 h 20"/>
                  <a:gd name="T6" fmla="*/ 13 w 21"/>
                  <a:gd name="T7" fmla="*/ 2 h 20"/>
                  <a:gd name="T8" fmla="*/ 19 w 21"/>
                  <a:gd name="T9" fmla="*/ 2 h 20"/>
                  <a:gd name="T10" fmla="*/ 19 w 21"/>
                  <a:gd name="T11" fmla="*/ 8 h 20"/>
                  <a:gd name="T12" fmla="*/ 8 w 21"/>
                  <a:gd name="T13" fmla="*/ 19 h 20"/>
                  <a:gd name="T14" fmla="*/ 5 w 21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4" y="20"/>
                      <a:pt x="3" y="20"/>
                      <a:pt x="2" y="19"/>
                    </a:cubicBezTo>
                    <a:cubicBezTo>
                      <a:pt x="0" y="17"/>
                      <a:pt x="0" y="15"/>
                      <a:pt x="2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5" y="0"/>
                      <a:pt x="18" y="0"/>
                      <a:pt x="19" y="2"/>
                    </a:cubicBezTo>
                    <a:cubicBezTo>
                      <a:pt x="21" y="3"/>
                      <a:pt x="21" y="6"/>
                      <a:pt x="19" y="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0"/>
                      <a:pt x="6" y="20"/>
                      <a:pt x="5" y="20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任意多边形 13">
                <a:extLst>
                  <a:ext uri="{FF2B5EF4-FFF2-40B4-BE49-F238E27FC236}">
                    <a16:creationId xmlns:a16="http://schemas.microsoft.com/office/drawing/2014/main" id="{514BB387-4303-5674-FB63-3768C054540F}"/>
                  </a:ext>
                </a:extLst>
              </p:cNvPr>
              <p:cNvSpPr/>
              <p:nvPr/>
            </p:nvSpPr>
            <p:spPr bwMode="auto">
              <a:xfrm>
                <a:off x="4284663" y="44037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0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1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任意多边形 14">
                <a:extLst>
                  <a:ext uri="{FF2B5EF4-FFF2-40B4-BE49-F238E27FC236}">
                    <a16:creationId xmlns:a16="http://schemas.microsoft.com/office/drawing/2014/main" id="{3A05963E-61E6-6BAF-783D-D27E01C77CED}"/>
                  </a:ext>
                </a:extLst>
              </p:cNvPr>
              <p:cNvSpPr/>
              <p:nvPr/>
            </p:nvSpPr>
            <p:spPr bwMode="auto">
              <a:xfrm>
                <a:off x="4527551" y="44037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4" y="0"/>
                      <a:pt x="16" y="2"/>
                    </a:cubicBezTo>
                    <a:cubicBezTo>
                      <a:pt x="18" y="4"/>
                      <a:pt x="18" y="6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任意多边形 15">
                <a:extLst>
                  <a:ext uri="{FF2B5EF4-FFF2-40B4-BE49-F238E27FC236}">
                    <a16:creationId xmlns:a16="http://schemas.microsoft.com/office/drawing/2014/main" id="{512269E8-3840-4F63-CF03-9F68748461C2}"/>
                  </a:ext>
                </a:extLst>
              </p:cNvPr>
              <p:cNvSpPr/>
              <p:nvPr/>
            </p:nvSpPr>
            <p:spPr bwMode="auto">
              <a:xfrm>
                <a:off x="4527551" y="4645026"/>
                <a:ext cx="168275" cy="158750"/>
              </a:xfrm>
              <a:custGeom>
                <a:avLst/>
                <a:gdLst>
                  <a:gd name="T0" fmla="*/ 13 w 18"/>
                  <a:gd name="T1" fmla="*/ 17 h 17"/>
                  <a:gd name="T2" fmla="*/ 10 w 18"/>
                  <a:gd name="T3" fmla="*/ 16 h 17"/>
                  <a:gd name="T4" fmla="*/ 2 w 18"/>
                  <a:gd name="T5" fmla="*/ 8 h 17"/>
                  <a:gd name="T6" fmla="*/ 2 w 18"/>
                  <a:gd name="T7" fmla="*/ 2 h 17"/>
                  <a:gd name="T8" fmla="*/ 8 w 18"/>
                  <a:gd name="T9" fmla="*/ 2 h 17"/>
                  <a:gd name="T10" fmla="*/ 16 w 18"/>
                  <a:gd name="T11" fmla="*/ 10 h 17"/>
                  <a:gd name="T12" fmla="*/ 16 w 18"/>
                  <a:gd name="T13" fmla="*/ 16 h 17"/>
                  <a:gd name="T14" fmla="*/ 13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2"/>
                      <a:pt x="18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任意多边形 16">
                <a:extLst>
                  <a:ext uri="{FF2B5EF4-FFF2-40B4-BE49-F238E27FC236}">
                    <a16:creationId xmlns:a16="http://schemas.microsoft.com/office/drawing/2014/main" id="{CE58269B-6F9B-E3C7-BCF2-9FFD2BB74167}"/>
                  </a:ext>
                </a:extLst>
              </p:cNvPr>
              <p:cNvSpPr/>
              <p:nvPr/>
            </p:nvSpPr>
            <p:spPr bwMode="auto">
              <a:xfrm>
                <a:off x="4284663" y="4645026"/>
                <a:ext cx="168275" cy="158750"/>
              </a:xfrm>
              <a:custGeom>
                <a:avLst/>
                <a:gdLst>
                  <a:gd name="T0" fmla="*/ 5 w 18"/>
                  <a:gd name="T1" fmla="*/ 17 h 17"/>
                  <a:gd name="T2" fmla="*/ 2 w 18"/>
                  <a:gd name="T3" fmla="*/ 16 h 17"/>
                  <a:gd name="T4" fmla="*/ 2 w 18"/>
                  <a:gd name="T5" fmla="*/ 10 h 17"/>
                  <a:gd name="T6" fmla="*/ 10 w 18"/>
                  <a:gd name="T7" fmla="*/ 2 h 17"/>
                  <a:gd name="T8" fmla="*/ 16 w 18"/>
                  <a:gd name="T9" fmla="*/ 2 h 17"/>
                  <a:gd name="T10" fmla="*/ 16 w 18"/>
                  <a:gd name="T11" fmla="*/ 8 h 17"/>
                  <a:gd name="T12" fmla="*/ 8 w 18"/>
                  <a:gd name="T13" fmla="*/ 16 h 17"/>
                  <a:gd name="T14" fmla="*/ 5 w 1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7">
                    <a:moveTo>
                      <a:pt x="5" y="17"/>
                    </a:moveTo>
                    <a:cubicBezTo>
                      <a:pt x="4" y="17"/>
                      <a:pt x="3" y="17"/>
                      <a:pt x="2" y="16"/>
                    </a:cubicBezTo>
                    <a:cubicBezTo>
                      <a:pt x="0" y="14"/>
                      <a:pt x="0" y="12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6" y="2"/>
                    </a:cubicBezTo>
                    <a:cubicBezTo>
                      <a:pt x="18" y="4"/>
                      <a:pt x="18" y="7"/>
                      <a:pt x="16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任意多边形 17">
                <a:extLst>
                  <a:ext uri="{FF2B5EF4-FFF2-40B4-BE49-F238E27FC236}">
                    <a16:creationId xmlns:a16="http://schemas.microsoft.com/office/drawing/2014/main" id="{6F15D287-A9F0-A2BE-EB96-63A3DDF9827C}"/>
                  </a:ext>
                </a:extLst>
              </p:cNvPr>
              <p:cNvSpPr/>
              <p:nvPr/>
            </p:nvSpPr>
            <p:spPr bwMode="auto">
              <a:xfrm>
                <a:off x="7737476" y="2109788"/>
                <a:ext cx="158750" cy="158750"/>
              </a:xfrm>
              <a:custGeom>
                <a:avLst/>
                <a:gdLst>
                  <a:gd name="T0" fmla="*/ 12 w 17"/>
                  <a:gd name="T1" fmla="*/ 17 h 17"/>
                  <a:gd name="T2" fmla="*/ 9 w 17"/>
                  <a:gd name="T3" fmla="*/ 15 h 17"/>
                  <a:gd name="T4" fmla="*/ 1 w 17"/>
                  <a:gd name="T5" fmla="*/ 8 h 17"/>
                  <a:gd name="T6" fmla="*/ 1 w 17"/>
                  <a:gd name="T7" fmla="*/ 1 h 17"/>
                  <a:gd name="T8" fmla="*/ 8 w 17"/>
                  <a:gd name="T9" fmla="*/ 1 h 17"/>
                  <a:gd name="T10" fmla="*/ 15 w 17"/>
                  <a:gd name="T11" fmla="*/ 9 h 17"/>
                  <a:gd name="T12" fmla="*/ 15 w 17"/>
                  <a:gd name="T13" fmla="*/ 15 h 17"/>
                  <a:gd name="T14" fmla="*/ 12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2" y="17"/>
                    </a:moveTo>
                    <a:cubicBezTo>
                      <a:pt x="11" y="17"/>
                      <a:pt x="10" y="16"/>
                      <a:pt x="9" y="15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8" y="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3" y="17"/>
                      <a:pt x="12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任意多边形 18">
                <a:extLst>
                  <a:ext uri="{FF2B5EF4-FFF2-40B4-BE49-F238E27FC236}">
                    <a16:creationId xmlns:a16="http://schemas.microsoft.com/office/drawing/2014/main" id="{98065602-E83A-11EC-ED21-51FF7B0CE1D9}"/>
                  </a:ext>
                </a:extLst>
              </p:cNvPr>
              <p:cNvSpPr/>
              <p:nvPr/>
            </p:nvSpPr>
            <p:spPr bwMode="auto">
              <a:xfrm>
                <a:off x="7980363" y="2109788"/>
                <a:ext cx="158750" cy="158750"/>
              </a:xfrm>
              <a:custGeom>
                <a:avLst/>
                <a:gdLst>
                  <a:gd name="T0" fmla="*/ 5 w 17"/>
                  <a:gd name="T1" fmla="*/ 17 h 17"/>
                  <a:gd name="T2" fmla="*/ 2 w 17"/>
                  <a:gd name="T3" fmla="*/ 15 h 17"/>
                  <a:gd name="T4" fmla="*/ 2 w 17"/>
                  <a:gd name="T5" fmla="*/ 9 h 17"/>
                  <a:gd name="T6" fmla="*/ 9 w 17"/>
                  <a:gd name="T7" fmla="*/ 1 h 17"/>
                  <a:gd name="T8" fmla="*/ 16 w 17"/>
                  <a:gd name="T9" fmla="*/ 1 h 17"/>
                  <a:gd name="T10" fmla="*/ 16 w 17"/>
                  <a:gd name="T11" fmla="*/ 8 h 17"/>
                  <a:gd name="T12" fmla="*/ 8 w 17"/>
                  <a:gd name="T13" fmla="*/ 15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4" y="17"/>
                      <a:pt x="3" y="16"/>
                      <a:pt x="2" y="15"/>
                    </a:cubicBezTo>
                    <a:cubicBezTo>
                      <a:pt x="0" y="14"/>
                      <a:pt x="0" y="11"/>
                      <a:pt x="2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7" y="3"/>
                      <a:pt x="17" y="6"/>
                      <a:pt x="16" y="8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任意多边形 19">
                <a:extLst>
                  <a:ext uri="{FF2B5EF4-FFF2-40B4-BE49-F238E27FC236}">
                    <a16:creationId xmlns:a16="http://schemas.microsoft.com/office/drawing/2014/main" id="{88C1F3ED-B7CA-52EB-C49C-C6063A359E35}"/>
                  </a:ext>
                </a:extLst>
              </p:cNvPr>
              <p:cNvSpPr/>
              <p:nvPr/>
            </p:nvSpPr>
            <p:spPr bwMode="auto">
              <a:xfrm>
                <a:off x="7980363" y="2352676"/>
                <a:ext cx="158750" cy="157163"/>
              </a:xfrm>
              <a:custGeom>
                <a:avLst/>
                <a:gdLst>
                  <a:gd name="T0" fmla="*/ 13 w 17"/>
                  <a:gd name="T1" fmla="*/ 17 h 17"/>
                  <a:gd name="T2" fmla="*/ 9 w 17"/>
                  <a:gd name="T3" fmla="*/ 16 h 17"/>
                  <a:gd name="T4" fmla="*/ 2 w 17"/>
                  <a:gd name="T5" fmla="*/ 8 h 17"/>
                  <a:gd name="T6" fmla="*/ 2 w 17"/>
                  <a:gd name="T7" fmla="*/ 2 h 17"/>
                  <a:gd name="T8" fmla="*/ 8 w 17"/>
                  <a:gd name="T9" fmla="*/ 2 h 17"/>
                  <a:gd name="T10" fmla="*/ 16 w 17"/>
                  <a:gd name="T11" fmla="*/ 9 h 17"/>
                  <a:gd name="T12" fmla="*/ 16 w 17"/>
                  <a:gd name="T13" fmla="*/ 16 h 17"/>
                  <a:gd name="T14" fmla="*/ 13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3" y="17"/>
                    </a:moveTo>
                    <a:cubicBezTo>
                      <a:pt x="11" y="17"/>
                      <a:pt x="10" y="17"/>
                      <a:pt x="9" y="1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1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任意多边形 20">
                <a:extLst>
                  <a:ext uri="{FF2B5EF4-FFF2-40B4-BE49-F238E27FC236}">
                    <a16:creationId xmlns:a16="http://schemas.microsoft.com/office/drawing/2014/main" id="{06EB0519-52B6-2F0F-56F4-F80E98A5C907}"/>
                  </a:ext>
                </a:extLst>
              </p:cNvPr>
              <p:cNvSpPr/>
              <p:nvPr/>
            </p:nvSpPr>
            <p:spPr bwMode="auto">
              <a:xfrm>
                <a:off x="7737476" y="2352676"/>
                <a:ext cx="158750" cy="157163"/>
              </a:xfrm>
              <a:custGeom>
                <a:avLst/>
                <a:gdLst>
                  <a:gd name="T0" fmla="*/ 5 w 17"/>
                  <a:gd name="T1" fmla="*/ 17 h 17"/>
                  <a:gd name="T2" fmla="*/ 1 w 17"/>
                  <a:gd name="T3" fmla="*/ 16 h 17"/>
                  <a:gd name="T4" fmla="*/ 1 w 17"/>
                  <a:gd name="T5" fmla="*/ 9 h 17"/>
                  <a:gd name="T6" fmla="*/ 9 w 17"/>
                  <a:gd name="T7" fmla="*/ 2 h 17"/>
                  <a:gd name="T8" fmla="*/ 15 w 17"/>
                  <a:gd name="T9" fmla="*/ 2 h 17"/>
                  <a:gd name="T10" fmla="*/ 15 w 17"/>
                  <a:gd name="T11" fmla="*/ 8 h 17"/>
                  <a:gd name="T12" fmla="*/ 8 w 17"/>
                  <a:gd name="T13" fmla="*/ 16 h 17"/>
                  <a:gd name="T14" fmla="*/ 5 w 17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5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1"/>
                      <a:pt x="1" y="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4"/>
                      <a:pt x="17" y="6"/>
                      <a:pt x="15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6" y="17"/>
                      <a:pt x="5" y="17"/>
                    </a:cubicBez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任意多边形 21">
                <a:extLst>
                  <a:ext uri="{FF2B5EF4-FFF2-40B4-BE49-F238E27FC236}">
                    <a16:creationId xmlns:a16="http://schemas.microsoft.com/office/drawing/2014/main" id="{E68E7013-DD27-14A6-703C-7F4B4F8B7FC7}"/>
                  </a:ext>
                </a:extLst>
              </p:cNvPr>
              <p:cNvSpPr/>
              <p:nvPr/>
            </p:nvSpPr>
            <p:spPr bwMode="auto">
              <a:xfrm>
                <a:off x="5292726" y="2324101"/>
                <a:ext cx="981075" cy="1044575"/>
              </a:xfrm>
              <a:custGeom>
                <a:avLst/>
                <a:gdLst>
                  <a:gd name="T0" fmla="*/ 82 w 105"/>
                  <a:gd name="T1" fmla="*/ 104 h 112"/>
                  <a:gd name="T2" fmla="*/ 61 w 105"/>
                  <a:gd name="T3" fmla="*/ 48 h 112"/>
                  <a:gd name="T4" fmla="*/ 26 w 105"/>
                  <a:gd name="T5" fmla="*/ 0 h 112"/>
                  <a:gd name="T6" fmla="*/ 0 w 105"/>
                  <a:gd name="T7" fmla="*/ 4 h 112"/>
                  <a:gd name="T8" fmla="*/ 39 w 105"/>
                  <a:gd name="T9" fmla="*/ 64 h 112"/>
                  <a:gd name="T10" fmla="*/ 65 w 105"/>
                  <a:gd name="T11" fmla="*/ 112 h 112"/>
                  <a:gd name="T12" fmla="*/ 82 w 105"/>
                  <a:gd name="T13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12">
                    <a:moveTo>
                      <a:pt x="82" y="104"/>
                    </a:moveTo>
                    <a:cubicBezTo>
                      <a:pt x="82" y="104"/>
                      <a:pt x="105" y="78"/>
                      <a:pt x="61" y="48"/>
                    </a:cubicBezTo>
                    <a:cubicBezTo>
                      <a:pt x="16" y="19"/>
                      <a:pt x="26" y="0"/>
                      <a:pt x="26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3" y="42"/>
                      <a:pt x="39" y="64"/>
                    </a:cubicBezTo>
                    <a:cubicBezTo>
                      <a:pt x="71" y="83"/>
                      <a:pt x="65" y="112"/>
                      <a:pt x="65" y="112"/>
                    </a:cubicBezTo>
                    <a:lnTo>
                      <a:pt x="82" y="104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任意多边形 22">
                <a:extLst>
                  <a:ext uri="{FF2B5EF4-FFF2-40B4-BE49-F238E27FC236}">
                    <a16:creationId xmlns:a16="http://schemas.microsoft.com/office/drawing/2014/main" id="{5D88B59D-E46D-F667-9300-C7CCF427835D}"/>
                  </a:ext>
                </a:extLst>
              </p:cNvPr>
              <p:cNvSpPr/>
              <p:nvPr/>
            </p:nvSpPr>
            <p:spPr bwMode="auto">
              <a:xfrm>
                <a:off x="4649788" y="3060701"/>
                <a:ext cx="558800" cy="409575"/>
              </a:xfrm>
              <a:custGeom>
                <a:avLst/>
                <a:gdLst>
                  <a:gd name="T0" fmla="*/ 44 w 60"/>
                  <a:gd name="T1" fmla="*/ 11 h 44"/>
                  <a:gd name="T2" fmla="*/ 25 w 60"/>
                  <a:gd name="T3" fmla="*/ 0 h 44"/>
                  <a:gd name="T4" fmla="*/ 0 w 60"/>
                  <a:gd name="T5" fmla="*/ 25 h 44"/>
                  <a:gd name="T6" fmla="*/ 19 w 60"/>
                  <a:gd name="T7" fmla="*/ 36 h 44"/>
                  <a:gd name="T8" fmla="*/ 35 w 60"/>
                  <a:gd name="T9" fmla="*/ 44 h 44"/>
                  <a:gd name="T10" fmla="*/ 60 w 60"/>
                  <a:gd name="T11" fmla="*/ 19 h 44"/>
                  <a:gd name="T12" fmla="*/ 44 w 60"/>
                  <a:gd name="T1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44">
                    <a:moveTo>
                      <a:pt x="44" y="11"/>
                    </a:moveTo>
                    <a:cubicBezTo>
                      <a:pt x="32" y="12"/>
                      <a:pt x="25" y="0"/>
                      <a:pt x="25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7" y="36"/>
                      <a:pt x="19" y="36"/>
                    </a:cubicBezTo>
                    <a:cubicBezTo>
                      <a:pt x="31" y="36"/>
                      <a:pt x="35" y="44"/>
                      <a:pt x="35" y="44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56" y="11"/>
                      <a:pt x="44" y="11"/>
                    </a:cubicBez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任意多边形 23">
                <a:extLst>
                  <a:ext uri="{FF2B5EF4-FFF2-40B4-BE49-F238E27FC236}">
                    <a16:creationId xmlns:a16="http://schemas.microsoft.com/office/drawing/2014/main" id="{6954D03B-0F2F-B364-DF60-2D3B62830AFA}"/>
                  </a:ext>
                </a:extLst>
              </p:cNvPr>
              <p:cNvSpPr/>
              <p:nvPr/>
            </p:nvSpPr>
            <p:spPr bwMode="auto">
              <a:xfrm>
                <a:off x="7121526" y="1951038"/>
                <a:ext cx="420688" cy="558800"/>
              </a:xfrm>
              <a:custGeom>
                <a:avLst/>
                <a:gdLst>
                  <a:gd name="T0" fmla="*/ 29 w 45"/>
                  <a:gd name="T1" fmla="*/ 46 h 60"/>
                  <a:gd name="T2" fmla="*/ 45 w 45"/>
                  <a:gd name="T3" fmla="*/ 31 h 60"/>
                  <a:gd name="T4" fmla="*/ 28 w 45"/>
                  <a:gd name="T5" fmla="*/ 0 h 60"/>
                  <a:gd name="T6" fmla="*/ 12 w 45"/>
                  <a:gd name="T7" fmla="*/ 15 h 60"/>
                  <a:gd name="T8" fmla="*/ 0 w 45"/>
                  <a:gd name="T9" fmla="*/ 29 h 60"/>
                  <a:gd name="T10" fmla="*/ 17 w 45"/>
                  <a:gd name="T11" fmla="*/ 60 h 60"/>
                  <a:gd name="T12" fmla="*/ 29 w 45"/>
                  <a:gd name="T13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0">
                    <a:moveTo>
                      <a:pt x="29" y="46"/>
                    </a:moveTo>
                    <a:cubicBezTo>
                      <a:pt x="32" y="35"/>
                      <a:pt x="45" y="31"/>
                      <a:pt x="45" y="3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15" y="4"/>
                      <a:pt x="12" y="15"/>
                    </a:cubicBezTo>
                    <a:cubicBezTo>
                      <a:pt x="9" y="27"/>
                      <a:pt x="0" y="29"/>
                      <a:pt x="0" y="2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26" y="58"/>
                      <a:pt x="29" y="46"/>
                    </a:cubicBezTo>
                    <a:close/>
                  </a:path>
                </a:pathLst>
              </a:custGeom>
              <a:solidFill>
                <a:srgbClr val="00C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任意多边形 24">
                <a:extLst>
                  <a:ext uri="{FF2B5EF4-FFF2-40B4-BE49-F238E27FC236}">
                    <a16:creationId xmlns:a16="http://schemas.microsoft.com/office/drawing/2014/main" id="{68410BF1-659E-23D2-6339-BC82E0F10A79}"/>
                  </a:ext>
                </a:extLst>
              </p:cNvPr>
              <p:cNvSpPr/>
              <p:nvPr/>
            </p:nvSpPr>
            <p:spPr bwMode="auto">
              <a:xfrm>
                <a:off x="4967288" y="4338638"/>
                <a:ext cx="382588" cy="512763"/>
              </a:xfrm>
              <a:custGeom>
                <a:avLst/>
                <a:gdLst>
                  <a:gd name="T0" fmla="*/ 20 w 41"/>
                  <a:gd name="T1" fmla="*/ 10 h 55"/>
                  <a:gd name="T2" fmla="*/ 0 w 41"/>
                  <a:gd name="T3" fmla="*/ 18 h 55"/>
                  <a:gd name="T4" fmla="*/ 4 w 41"/>
                  <a:gd name="T5" fmla="*/ 53 h 55"/>
                  <a:gd name="T6" fmla="*/ 25 w 41"/>
                  <a:gd name="T7" fmla="*/ 45 h 55"/>
                  <a:gd name="T8" fmla="*/ 41 w 41"/>
                  <a:gd name="T9" fmla="*/ 37 h 55"/>
                  <a:gd name="T10" fmla="*/ 37 w 41"/>
                  <a:gd name="T11" fmla="*/ 2 h 55"/>
                  <a:gd name="T12" fmla="*/ 20 w 41"/>
                  <a:gd name="T13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5">
                    <a:moveTo>
                      <a:pt x="20" y="10"/>
                    </a:moveTo>
                    <a:cubicBezTo>
                      <a:pt x="13" y="20"/>
                      <a:pt x="0" y="18"/>
                      <a:pt x="0" y="18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18" y="55"/>
                      <a:pt x="25" y="45"/>
                    </a:cubicBezTo>
                    <a:cubicBezTo>
                      <a:pt x="32" y="35"/>
                      <a:pt x="41" y="37"/>
                      <a:pt x="41" y="3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27" y="0"/>
                      <a:pt x="20" y="10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任意多边形 25">
                <a:extLst>
                  <a:ext uri="{FF2B5EF4-FFF2-40B4-BE49-F238E27FC236}">
                    <a16:creationId xmlns:a16="http://schemas.microsoft.com/office/drawing/2014/main" id="{95FAC6A8-959F-7F9C-8654-BA7BA17A3C02}"/>
                  </a:ext>
                </a:extLst>
              </p:cNvPr>
              <p:cNvSpPr/>
              <p:nvPr/>
            </p:nvSpPr>
            <p:spPr bwMode="auto">
              <a:xfrm>
                <a:off x="5956301" y="2128838"/>
                <a:ext cx="373063" cy="512763"/>
              </a:xfrm>
              <a:custGeom>
                <a:avLst/>
                <a:gdLst>
                  <a:gd name="T0" fmla="*/ 36 w 40"/>
                  <a:gd name="T1" fmla="*/ 36 h 55"/>
                  <a:gd name="T2" fmla="*/ 40 w 40"/>
                  <a:gd name="T3" fmla="*/ 15 h 55"/>
                  <a:gd name="T4" fmla="*/ 8 w 40"/>
                  <a:gd name="T5" fmla="*/ 0 h 55"/>
                  <a:gd name="T6" fmla="*/ 4 w 40"/>
                  <a:gd name="T7" fmla="*/ 22 h 55"/>
                  <a:gd name="T8" fmla="*/ 2 w 40"/>
                  <a:gd name="T9" fmla="*/ 40 h 55"/>
                  <a:gd name="T10" fmla="*/ 34 w 40"/>
                  <a:gd name="T11" fmla="*/ 55 h 55"/>
                  <a:gd name="T12" fmla="*/ 36 w 40"/>
                  <a:gd name="T13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55">
                    <a:moveTo>
                      <a:pt x="36" y="36"/>
                    </a:moveTo>
                    <a:cubicBezTo>
                      <a:pt x="32" y="25"/>
                      <a:pt x="40" y="15"/>
                      <a:pt x="40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0" y="11"/>
                      <a:pt x="4" y="22"/>
                    </a:cubicBezTo>
                    <a:cubicBezTo>
                      <a:pt x="9" y="33"/>
                      <a:pt x="2" y="40"/>
                      <a:pt x="2" y="40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5"/>
                      <a:pt x="40" y="48"/>
                      <a:pt x="36" y="36"/>
                    </a:cubicBezTo>
                    <a:close/>
                  </a:path>
                </a:pathLst>
              </a:custGeom>
              <a:solidFill>
                <a:srgbClr val="006A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任意多边形 26">
                <a:extLst>
                  <a:ext uri="{FF2B5EF4-FFF2-40B4-BE49-F238E27FC236}">
                    <a16:creationId xmlns:a16="http://schemas.microsoft.com/office/drawing/2014/main" id="{BFD35801-E724-797B-BCB6-FC5B5EFB7C00}"/>
                  </a:ext>
                </a:extLst>
              </p:cNvPr>
              <p:cNvSpPr/>
              <p:nvPr/>
            </p:nvSpPr>
            <p:spPr bwMode="auto">
              <a:xfrm>
                <a:off x="4294188" y="3582988"/>
                <a:ext cx="1195388" cy="661988"/>
              </a:xfrm>
              <a:custGeom>
                <a:avLst/>
                <a:gdLst>
                  <a:gd name="T0" fmla="*/ 128 w 128"/>
                  <a:gd name="T1" fmla="*/ 33 h 71"/>
                  <a:gd name="T2" fmla="*/ 69 w 128"/>
                  <a:gd name="T3" fmla="*/ 24 h 71"/>
                  <a:gd name="T4" fmla="*/ 9 w 128"/>
                  <a:gd name="T5" fmla="*/ 30 h 71"/>
                  <a:gd name="T6" fmla="*/ 0 w 128"/>
                  <a:gd name="T7" fmla="*/ 54 h 71"/>
                  <a:gd name="T8" fmla="*/ 71 w 128"/>
                  <a:gd name="T9" fmla="*/ 50 h 71"/>
                  <a:gd name="T10" fmla="*/ 126 w 128"/>
                  <a:gd name="T11" fmla="*/ 52 h 71"/>
                  <a:gd name="T12" fmla="*/ 128 w 128"/>
                  <a:gd name="T13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71">
                    <a:moveTo>
                      <a:pt x="128" y="33"/>
                    </a:moveTo>
                    <a:cubicBezTo>
                      <a:pt x="128" y="33"/>
                      <a:pt x="117" y="0"/>
                      <a:pt x="69" y="24"/>
                    </a:cubicBezTo>
                    <a:cubicBezTo>
                      <a:pt x="21" y="47"/>
                      <a:pt x="9" y="30"/>
                      <a:pt x="9" y="3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35" y="71"/>
                      <a:pt x="71" y="50"/>
                    </a:cubicBezTo>
                    <a:cubicBezTo>
                      <a:pt x="104" y="31"/>
                      <a:pt x="126" y="52"/>
                      <a:pt x="126" y="52"/>
                    </a:cubicBezTo>
                    <a:lnTo>
                      <a:pt x="128" y="33"/>
                    </a:lnTo>
                    <a:close/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任意多边形 27">
                <a:extLst>
                  <a:ext uri="{FF2B5EF4-FFF2-40B4-BE49-F238E27FC236}">
                    <a16:creationId xmlns:a16="http://schemas.microsoft.com/office/drawing/2014/main" id="{0582F540-C06A-ECD1-3D02-41476A241647}"/>
                  </a:ext>
                </a:extLst>
              </p:cNvPr>
              <p:cNvSpPr/>
              <p:nvPr/>
            </p:nvSpPr>
            <p:spPr bwMode="auto">
              <a:xfrm>
                <a:off x="6440488" y="1577976"/>
                <a:ext cx="654050" cy="1193800"/>
              </a:xfrm>
              <a:custGeom>
                <a:avLst/>
                <a:gdLst>
                  <a:gd name="T0" fmla="*/ 37 w 70"/>
                  <a:gd name="T1" fmla="*/ 128 h 128"/>
                  <a:gd name="T2" fmla="*/ 47 w 70"/>
                  <a:gd name="T3" fmla="*/ 69 h 128"/>
                  <a:gd name="T4" fmla="*/ 41 w 70"/>
                  <a:gd name="T5" fmla="*/ 10 h 128"/>
                  <a:gd name="T6" fmla="*/ 17 w 70"/>
                  <a:gd name="T7" fmla="*/ 0 h 128"/>
                  <a:gd name="T8" fmla="*/ 20 w 70"/>
                  <a:gd name="T9" fmla="*/ 71 h 128"/>
                  <a:gd name="T10" fmla="*/ 18 w 70"/>
                  <a:gd name="T11" fmla="*/ 126 h 128"/>
                  <a:gd name="T12" fmla="*/ 37 w 70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8">
                    <a:moveTo>
                      <a:pt x="37" y="128"/>
                    </a:moveTo>
                    <a:cubicBezTo>
                      <a:pt x="37" y="128"/>
                      <a:pt x="70" y="117"/>
                      <a:pt x="47" y="69"/>
                    </a:cubicBezTo>
                    <a:cubicBezTo>
                      <a:pt x="24" y="21"/>
                      <a:pt x="41" y="10"/>
                      <a:pt x="41" y="1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0" y="35"/>
                      <a:pt x="20" y="71"/>
                    </a:cubicBezTo>
                    <a:cubicBezTo>
                      <a:pt x="39" y="104"/>
                      <a:pt x="18" y="126"/>
                      <a:pt x="18" y="126"/>
                    </a:cubicBezTo>
                    <a:lnTo>
                      <a:pt x="37" y="128"/>
                    </a:lnTo>
                    <a:close/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任意多边形 28">
                <a:extLst>
                  <a:ext uri="{FF2B5EF4-FFF2-40B4-BE49-F238E27FC236}">
                    <a16:creationId xmlns:a16="http://schemas.microsoft.com/office/drawing/2014/main" id="{1C9B9648-9472-0F91-3DD3-8869597DA67F}"/>
                  </a:ext>
                </a:extLst>
              </p:cNvPr>
              <p:cNvSpPr/>
              <p:nvPr/>
            </p:nvSpPr>
            <p:spPr bwMode="auto">
              <a:xfrm>
                <a:off x="5545138" y="2733676"/>
                <a:ext cx="1866900" cy="1874838"/>
              </a:xfrm>
              <a:custGeom>
                <a:avLst/>
                <a:gdLst>
                  <a:gd name="T0" fmla="*/ 184 w 200"/>
                  <a:gd name="T1" fmla="*/ 17 h 201"/>
                  <a:gd name="T2" fmla="*/ 130 w 200"/>
                  <a:gd name="T3" fmla="*/ 131 h 201"/>
                  <a:gd name="T4" fmla="*/ 16 w 200"/>
                  <a:gd name="T5" fmla="*/ 184 h 201"/>
                  <a:gd name="T6" fmla="*/ 70 w 200"/>
                  <a:gd name="T7" fmla="*/ 71 h 201"/>
                  <a:gd name="T8" fmla="*/ 184 w 200"/>
                  <a:gd name="T9" fmla="*/ 1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201">
                    <a:moveTo>
                      <a:pt x="184" y="17"/>
                    </a:moveTo>
                    <a:cubicBezTo>
                      <a:pt x="200" y="34"/>
                      <a:pt x="176" y="85"/>
                      <a:pt x="130" y="131"/>
                    </a:cubicBezTo>
                    <a:cubicBezTo>
                      <a:pt x="84" y="177"/>
                      <a:pt x="33" y="201"/>
                      <a:pt x="16" y="184"/>
                    </a:cubicBezTo>
                    <a:cubicBezTo>
                      <a:pt x="0" y="168"/>
                      <a:pt x="23" y="117"/>
                      <a:pt x="70" y="71"/>
                    </a:cubicBezTo>
                    <a:cubicBezTo>
                      <a:pt x="116" y="24"/>
                      <a:pt x="167" y="0"/>
                      <a:pt x="184" y="17"/>
                    </a:cubicBezTo>
                  </a:path>
                </a:pathLst>
              </a:custGeom>
              <a:solidFill>
                <a:srgbClr val="C6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任意多边形 29">
                <a:extLst>
                  <a:ext uri="{FF2B5EF4-FFF2-40B4-BE49-F238E27FC236}">
                    <a16:creationId xmlns:a16="http://schemas.microsoft.com/office/drawing/2014/main" id="{0E6755E9-768D-B833-AA46-A9680B36F672}"/>
                  </a:ext>
                </a:extLst>
              </p:cNvPr>
              <p:cNvSpPr/>
              <p:nvPr/>
            </p:nvSpPr>
            <p:spPr bwMode="auto">
              <a:xfrm>
                <a:off x="5694363" y="2892426"/>
                <a:ext cx="2463800" cy="2462213"/>
              </a:xfrm>
              <a:custGeom>
                <a:avLst/>
                <a:gdLst>
                  <a:gd name="T0" fmla="*/ 114 w 264"/>
                  <a:gd name="T1" fmla="*/ 114 h 264"/>
                  <a:gd name="T2" fmla="*/ 0 w 264"/>
                  <a:gd name="T3" fmla="*/ 167 h 264"/>
                  <a:gd name="T4" fmla="*/ 264 w 264"/>
                  <a:gd name="T5" fmla="*/ 264 h 264"/>
                  <a:gd name="T6" fmla="*/ 168 w 264"/>
                  <a:gd name="T7" fmla="*/ 0 h 264"/>
                  <a:gd name="T8" fmla="*/ 114 w 264"/>
                  <a:gd name="T9" fmla="*/ 11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264">
                    <a:moveTo>
                      <a:pt x="114" y="114"/>
                    </a:moveTo>
                    <a:cubicBezTo>
                      <a:pt x="68" y="160"/>
                      <a:pt x="17" y="184"/>
                      <a:pt x="0" y="167"/>
                    </a:cubicBezTo>
                    <a:cubicBezTo>
                      <a:pt x="70" y="237"/>
                      <a:pt x="264" y="264"/>
                      <a:pt x="264" y="264"/>
                    </a:cubicBezTo>
                    <a:cubicBezTo>
                      <a:pt x="264" y="264"/>
                      <a:pt x="237" y="70"/>
                      <a:pt x="168" y="0"/>
                    </a:cubicBezTo>
                    <a:cubicBezTo>
                      <a:pt x="184" y="17"/>
                      <a:pt x="160" y="68"/>
                      <a:pt x="114" y="114"/>
                    </a:cubicBezTo>
                  </a:path>
                </a:pathLst>
              </a:custGeom>
              <a:solidFill>
                <a:srgbClr val="E53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任意多边形 30">
                <a:extLst>
                  <a:ext uri="{FF2B5EF4-FFF2-40B4-BE49-F238E27FC236}">
                    <a16:creationId xmlns:a16="http://schemas.microsoft.com/office/drawing/2014/main" id="{5D15324B-9241-D18C-35D7-8438E93A2D5C}"/>
                  </a:ext>
                </a:extLst>
              </p:cNvPr>
              <p:cNvSpPr/>
              <p:nvPr/>
            </p:nvSpPr>
            <p:spPr bwMode="auto">
              <a:xfrm>
                <a:off x="6692901" y="2846388"/>
                <a:ext cx="615950" cy="1109663"/>
              </a:xfrm>
              <a:custGeom>
                <a:avLst/>
                <a:gdLst>
                  <a:gd name="T0" fmla="*/ 45 w 66"/>
                  <a:gd name="T1" fmla="*/ 0 h 119"/>
                  <a:gd name="T2" fmla="*/ 0 w 66"/>
                  <a:gd name="T3" fmla="*/ 16 h 119"/>
                  <a:gd name="T4" fmla="*/ 7 w 66"/>
                  <a:gd name="T5" fmla="*/ 119 h 119"/>
                  <a:gd name="T6" fmla="*/ 66 w 66"/>
                  <a:gd name="T7" fmla="*/ 20 h 119"/>
                  <a:gd name="T8" fmla="*/ 61 w 66"/>
                  <a:gd name="T9" fmla="*/ 5 h 119"/>
                  <a:gd name="T10" fmla="*/ 61 w 66"/>
                  <a:gd name="T11" fmla="*/ 5 h 119"/>
                  <a:gd name="T12" fmla="*/ 45 w 66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9">
                    <a:moveTo>
                      <a:pt x="45" y="0"/>
                    </a:moveTo>
                    <a:cubicBezTo>
                      <a:pt x="34" y="0"/>
                      <a:pt x="18" y="6"/>
                      <a:pt x="0" y="16"/>
                    </a:cubicBezTo>
                    <a:cubicBezTo>
                      <a:pt x="30" y="34"/>
                      <a:pt x="47" y="66"/>
                      <a:pt x="7" y="119"/>
                    </a:cubicBezTo>
                    <a:cubicBezTo>
                      <a:pt x="43" y="83"/>
                      <a:pt x="66" y="44"/>
                      <a:pt x="66" y="20"/>
                    </a:cubicBezTo>
                    <a:cubicBezTo>
                      <a:pt x="66" y="14"/>
                      <a:pt x="64" y="9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2"/>
                      <a:pt x="52" y="0"/>
                      <a:pt x="45" y="0"/>
                    </a:cubicBezTo>
                  </a:path>
                </a:pathLst>
              </a:custGeom>
              <a:solidFill>
                <a:srgbClr val="A4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任意多边形 31">
                <a:extLst>
                  <a:ext uri="{FF2B5EF4-FFF2-40B4-BE49-F238E27FC236}">
                    <a16:creationId xmlns:a16="http://schemas.microsoft.com/office/drawing/2014/main" id="{132FA6EC-19E4-DC89-2FBA-96A25F352570}"/>
                  </a:ext>
                </a:extLst>
              </p:cNvPr>
              <p:cNvSpPr/>
              <p:nvPr/>
            </p:nvSpPr>
            <p:spPr bwMode="auto">
              <a:xfrm>
                <a:off x="5973763" y="3171826"/>
                <a:ext cx="1681163" cy="1679575"/>
              </a:xfrm>
              <a:custGeom>
                <a:avLst/>
                <a:gdLst>
                  <a:gd name="T0" fmla="*/ 123 w 180"/>
                  <a:gd name="T1" fmla="*/ 123 h 180"/>
                  <a:gd name="T2" fmla="*/ 37 w 180"/>
                  <a:gd name="T3" fmla="*/ 180 h 180"/>
                  <a:gd name="T4" fmla="*/ 0 w 180"/>
                  <a:gd name="T5" fmla="*/ 160 h 180"/>
                  <a:gd name="T6" fmla="*/ 102 w 180"/>
                  <a:gd name="T7" fmla="*/ 102 h 180"/>
                  <a:gd name="T8" fmla="*/ 161 w 180"/>
                  <a:gd name="T9" fmla="*/ 0 h 180"/>
                  <a:gd name="T10" fmla="*/ 180 w 180"/>
                  <a:gd name="T11" fmla="*/ 37 h 180"/>
                  <a:gd name="T12" fmla="*/ 123 w 180"/>
                  <a:gd name="T13" fmla="*/ 12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80">
                    <a:moveTo>
                      <a:pt x="123" y="123"/>
                    </a:moveTo>
                    <a:cubicBezTo>
                      <a:pt x="93" y="154"/>
                      <a:pt x="60" y="174"/>
                      <a:pt x="37" y="180"/>
                    </a:cubicBezTo>
                    <a:cubicBezTo>
                      <a:pt x="24" y="174"/>
                      <a:pt x="11" y="168"/>
                      <a:pt x="0" y="160"/>
                    </a:cubicBezTo>
                    <a:cubicBezTo>
                      <a:pt x="22" y="163"/>
                      <a:pt x="64" y="140"/>
                      <a:pt x="102" y="102"/>
                    </a:cubicBezTo>
                    <a:cubicBezTo>
                      <a:pt x="140" y="64"/>
                      <a:pt x="163" y="22"/>
                      <a:pt x="161" y="0"/>
                    </a:cubicBezTo>
                    <a:cubicBezTo>
                      <a:pt x="168" y="11"/>
                      <a:pt x="174" y="24"/>
                      <a:pt x="180" y="37"/>
                    </a:cubicBezTo>
                    <a:cubicBezTo>
                      <a:pt x="174" y="60"/>
                      <a:pt x="154" y="93"/>
                      <a:pt x="123" y="123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任意多边形 32">
                <a:extLst>
                  <a:ext uri="{FF2B5EF4-FFF2-40B4-BE49-F238E27FC236}">
                    <a16:creationId xmlns:a16="http://schemas.microsoft.com/office/drawing/2014/main" id="{5249338D-032D-8AFD-1A35-EF248A3FC4C2}"/>
                  </a:ext>
                </a:extLst>
              </p:cNvPr>
              <p:cNvSpPr/>
              <p:nvPr/>
            </p:nvSpPr>
            <p:spPr bwMode="auto">
              <a:xfrm>
                <a:off x="6796088" y="3992563"/>
                <a:ext cx="1147763" cy="1147763"/>
              </a:xfrm>
              <a:custGeom>
                <a:avLst/>
                <a:gdLst>
                  <a:gd name="T0" fmla="*/ 85 w 123"/>
                  <a:gd name="T1" fmla="*/ 85 h 123"/>
                  <a:gd name="T2" fmla="*/ 38 w 123"/>
                  <a:gd name="T3" fmla="*/ 123 h 123"/>
                  <a:gd name="T4" fmla="*/ 38 w 123"/>
                  <a:gd name="T5" fmla="*/ 123 h 123"/>
                  <a:gd name="T6" fmla="*/ 0 w 123"/>
                  <a:gd name="T7" fmla="*/ 112 h 123"/>
                  <a:gd name="T8" fmla="*/ 64 w 123"/>
                  <a:gd name="T9" fmla="*/ 64 h 123"/>
                  <a:gd name="T10" fmla="*/ 112 w 123"/>
                  <a:gd name="T11" fmla="*/ 0 h 123"/>
                  <a:gd name="T12" fmla="*/ 123 w 123"/>
                  <a:gd name="T13" fmla="*/ 38 h 123"/>
                  <a:gd name="T14" fmla="*/ 123 w 123"/>
                  <a:gd name="T15" fmla="*/ 38 h 123"/>
                  <a:gd name="T16" fmla="*/ 85 w 123"/>
                  <a:gd name="T17" fmla="*/ 8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23">
                    <a:moveTo>
                      <a:pt x="85" y="85"/>
                    </a:moveTo>
                    <a:cubicBezTo>
                      <a:pt x="69" y="100"/>
                      <a:pt x="53" y="114"/>
                      <a:pt x="38" y="123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25" y="120"/>
                      <a:pt x="13" y="116"/>
                      <a:pt x="0" y="112"/>
                    </a:cubicBezTo>
                    <a:cubicBezTo>
                      <a:pt x="19" y="102"/>
                      <a:pt x="42" y="85"/>
                      <a:pt x="64" y="64"/>
                    </a:cubicBezTo>
                    <a:cubicBezTo>
                      <a:pt x="85" y="42"/>
                      <a:pt x="102" y="19"/>
                      <a:pt x="112" y="0"/>
                    </a:cubicBezTo>
                    <a:cubicBezTo>
                      <a:pt x="116" y="13"/>
                      <a:pt x="120" y="25"/>
                      <a:pt x="123" y="38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14" y="53"/>
                      <a:pt x="101" y="69"/>
                      <a:pt x="85" y="85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任意多边形 33">
                <a:extLst>
                  <a:ext uri="{FF2B5EF4-FFF2-40B4-BE49-F238E27FC236}">
                    <a16:creationId xmlns:a16="http://schemas.microsoft.com/office/drawing/2014/main" id="{C2F4B3BD-DD87-9458-9644-3497BAEA38D8}"/>
                  </a:ext>
                </a:extLst>
              </p:cNvPr>
              <p:cNvSpPr/>
              <p:nvPr/>
            </p:nvSpPr>
            <p:spPr bwMode="auto">
              <a:xfrm>
                <a:off x="7616826" y="4813301"/>
                <a:ext cx="512763" cy="512763"/>
              </a:xfrm>
              <a:custGeom>
                <a:avLst/>
                <a:gdLst>
                  <a:gd name="T0" fmla="*/ 47 w 55"/>
                  <a:gd name="T1" fmla="*/ 46 h 55"/>
                  <a:gd name="T2" fmla="*/ 38 w 55"/>
                  <a:gd name="T3" fmla="*/ 55 h 55"/>
                  <a:gd name="T4" fmla="*/ 0 w 55"/>
                  <a:gd name="T5" fmla="*/ 48 h 55"/>
                  <a:gd name="T6" fmla="*/ 25 w 55"/>
                  <a:gd name="T7" fmla="*/ 25 h 55"/>
                  <a:gd name="T8" fmla="*/ 48 w 55"/>
                  <a:gd name="T9" fmla="*/ 0 h 55"/>
                  <a:gd name="T10" fmla="*/ 55 w 55"/>
                  <a:gd name="T11" fmla="*/ 38 h 55"/>
                  <a:gd name="T12" fmla="*/ 47 w 55"/>
                  <a:gd name="T13" fmla="*/ 4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47" y="46"/>
                    </a:moveTo>
                    <a:cubicBezTo>
                      <a:pt x="44" y="49"/>
                      <a:pt x="41" y="52"/>
                      <a:pt x="38" y="55"/>
                    </a:cubicBezTo>
                    <a:cubicBezTo>
                      <a:pt x="28" y="53"/>
                      <a:pt x="15" y="51"/>
                      <a:pt x="0" y="48"/>
                    </a:cubicBezTo>
                    <a:cubicBezTo>
                      <a:pt x="9" y="41"/>
                      <a:pt x="17" y="33"/>
                      <a:pt x="25" y="25"/>
                    </a:cubicBezTo>
                    <a:cubicBezTo>
                      <a:pt x="34" y="17"/>
                      <a:pt x="41" y="9"/>
                      <a:pt x="48" y="0"/>
                    </a:cubicBezTo>
                    <a:cubicBezTo>
                      <a:pt x="51" y="15"/>
                      <a:pt x="53" y="28"/>
                      <a:pt x="55" y="38"/>
                    </a:cubicBezTo>
                    <a:cubicBezTo>
                      <a:pt x="52" y="41"/>
                      <a:pt x="49" y="44"/>
                      <a:pt x="47" y="46"/>
                    </a:cubicBezTo>
                    <a:close/>
                  </a:path>
                </a:pathLst>
              </a:custGeom>
              <a:solidFill>
                <a:srgbClr val="FFD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任意多边形 34">
                <a:extLst>
                  <a:ext uri="{FF2B5EF4-FFF2-40B4-BE49-F238E27FC236}">
                    <a16:creationId xmlns:a16="http://schemas.microsoft.com/office/drawing/2014/main" id="{C27EE3BB-2BE6-4772-3F65-C05F24BCFF45}"/>
                  </a:ext>
                </a:extLst>
              </p:cNvPr>
              <p:cNvSpPr/>
              <p:nvPr/>
            </p:nvSpPr>
            <p:spPr bwMode="auto">
              <a:xfrm>
                <a:off x="5694363" y="4413251"/>
                <a:ext cx="2463800" cy="941388"/>
              </a:xfrm>
              <a:custGeom>
                <a:avLst/>
                <a:gdLst>
                  <a:gd name="T0" fmla="*/ 48 w 264"/>
                  <a:gd name="T1" fmla="*/ 0 h 101"/>
                  <a:gd name="T2" fmla="*/ 0 w 264"/>
                  <a:gd name="T3" fmla="*/ 4 h 101"/>
                  <a:gd name="T4" fmla="*/ 264 w 264"/>
                  <a:gd name="T5" fmla="*/ 101 h 101"/>
                  <a:gd name="T6" fmla="*/ 48 w 264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101">
                    <a:moveTo>
                      <a:pt x="48" y="0"/>
                    </a:moveTo>
                    <a:cubicBezTo>
                      <a:pt x="27" y="11"/>
                      <a:pt x="9" y="13"/>
                      <a:pt x="0" y="4"/>
                    </a:cubicBezTo>
                    <a:cubicBezTo>
                      <a:pt x="70" y="74"/>
                      <a:pt x="264" y="101"/>
                      <a:pt x="264" y="101"/>
                    </a:cubicBezTo>
                    <a:cubicBezTo>
                      <a:pt x="142" y="62"/>
                      <a:pt x="79" y="27"/>
                      <a:pt x="48" y="0"/>
                    </a:cubicBezTo>
                    <a:close/>
                  </a:path>
                </a:pathLst>
              </a:custGeom>
              <a:solidFill>
                <a:srgbClr val="212121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任意多边形 35">
                <a:extLst>
                  <a:ext uri="{FF2B5EF4-FFF2-40B4-BE49-F238E27FC236}">
                    <a16:creationId xmlns:a16="http://schemas.microsoft.com/office/drawing/2014/main" id="{28AD73F4-A414-126C-85F1-9C204B2D14A9}"/>
                  </a:ext>
                </a:extLst>
              </p:cNvPr>
              <p:cNvSpPr/>
              <p:nvPr/>
            </p:nvSpPr>
            <p:spPr bwMode="auto">
              <a:xfrm>
                <a:off x="7121526" y="2892426"/>
                <a:ext cx="1008063" cy="2274888"/>
              </a:xfrm>
              <a:custGeom>
                <a:avLst/>
                <a:gdLst>
                  <a:gd name="T0" fmla="*/ 108 w 108"/>
                  <a:gd name="T1" fmla="*/ 244 h 244"/>
                  <a:gd name="T2" fmla="*/ 108 w 108"/>
                  <a:gd name="T3" fmla="*/ 244 h 244"/>
                  <a:gd name="T4" fmla="*/ 0 w 108"/>
                  <a:gd name="T5" fmla="*/ 66 h 244"/>
                  <a:gd name="T6" fmla="*/ 15 w 108"/>
                  <a:gd name="T7" fmla="*/ 0 h 244"/>
                  <a:gd name="T8" fmla="*/ 108 w 108"/>
                  <a:gd name="T9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44">
                    <a:moveTo>
                      <a:pt x="108" y="244"/>
                    </a:moveTo>
                    <a:cubicBezTo>
                      <a:pt x="108" y="244"/>
                      <a:pt x="108" y="244"/>
                      <a:pt x="108" y="244"/>
                    </a:cubicBezTo>
                    <a:cubicBezTo>
                      <a:pt x="76" y="134"/>
                      <a:pt x="32" y="87"/>
                      <a:pt x="0" y="66"/>
                    </a:cubicBezTo>
                    <a:cubicBezTo>
                      <a:pt x="19" y="37"/>
                      <a:pt x="25" y="11"/>
                      <a:pt x="15" y="0"/>
                    </a:cubicBezTo>
                    <a:cubicBezTo>
                      <a:pt x="70" y="56"/>
                      <a:pt x="99" y="192"/>
                      <a:pt x="108" y="244"/>
                    </a:cubicBezTo>
                    <a:close/>
                  </a:path>
                </a:pathLst>
              </a:custGeom>
              <a:solidFill>
                <a:srgbClr val="F3F1EC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52" name="圆角矩形 32">
            <a:extLst>
              <a:ext uri="{FF2B5EF4-FFF2-40B4-BE49-F238E27FC236}">
                <a16:creationId xmlns:a16="http://schemas.microsoft.com/office/drawing/2014/main" id="{6CEAA384-E3BD-9F60-0088-767BF1540BA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513160" y="-91247"/>
            <a:ext cx="5774272" cy="2508393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54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恭喜你们，</a:t>
            </a:r>
            <a:endParaRPr lang="en-US" altLang="zh-CN" sz="54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54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发明了减码法！</a:t>
            </a:r>
            <a:endParaRPr lang="en-US" altLang="zh-CN" sz="5400" baseline="-25000" dirty="0">
              <a:solidFill>
                <a:srgbClr val="FF0000"/>
              </a:solidFill>
              <a:uFillTx/>
              <a:latin typeface="华文琥珀" panose="02010800040101010101" pitchFamily="2" charset="-122"/>
              <a:ea typeface="华文琥珀" panose="02010800040101010101" pitchFamily="2" charset="-122"/>
              <a:cs typeface="楷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388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B3699-5E96-6189-1714-501A165B9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id="{37DFBD18-5727-848C-70A5-E21CF13D411B}"/>
              </a:ext>
            </a:extLst>
          </p:cNvPr>
          <p:cNvGrpSpPr/>
          <p:nvPr/>
        </p:nvGrpSpPr>
        <p:grpSpPr>
          <a:xfrm>
            <a:off x="2722255" y="3467012"/>
            <a:ext cx="677462" cy="845407"/>
            <a:chOff x="7801394" y="1599760"/>
            <a:chExt cx="654988" cy="6552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1" name="îṣ1îḋe">
              <a:extLst>
                <a:ext uri="{FF2B5EF4-FFF2-40B4-BE49-F238E27FC236}">
                  <a16:creationId xmlns:a16="http://schemas.microsoft.com/office/drawing/2014/main" id="{CE0DA72C-B793-7CC3-3382-F716BF736ABB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ṣḻiďê">
              <a:extLst>
                <a:ext uri="{FF2B5EF4-FFF2-40B4-BE49-F238E27FC236}">
                  <a16:creationId xmlns:a16="http://schemas.microsoft.com/office/drawing/2014/main" id="{7E732F9D-4B4A-F827-2CFD-51D300526032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3" name="išlíḍé">
              <a:extLst>
                <a:ext uri="{FF2B5EF4-FFF2-40B4-BE49-F238E27FC236}">
                  <a16:creationId xmlns:a16="http://schemas.microsoft.com/office/drawing/2014/main" id="{A46DF6E5-8AED-827A-215B-E44083B8A42C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989C5D20-EA86-E1AC-B7D5-B38FA47C828E}"/>
              </a:ext>
            </a:extLst>
          </p:cNvPr>
          <p:cNvGrpSpPr/>
          <p:nvPr/>
        </p:nvGrpSpPr>
        <p:grpSpPr>
          <a:xfrm>
            <a:off x="3465219" y="3453052"/>
            <a:ext cx="677462" cy="845407"/>
            <a:chOff x="7801394" y="1599760"/>
            <a:chExt cx="654988" cy="6552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5" name="îṣ1îḋe">
              <a:extLst>
                <a:ext uri="{FF2B5EF4-FFF2-40B4-BE49-F238E27FC236}">
                  <a16:creationId xmlns:a16="http://schemas.microsoft.com/office/drawing/2014/main" id="{1A65A8BF-41CC-BE4E-082F-00C0CDB6D3EB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ṣḻiďê">
              <a:extLst>
                <a:ext uri="{FF2B5EF4-FFF2-40B4-BE49-F238E27FC236}">
                  <a16:creationId xmlns:a16="http://schemas.microsoft.com/office/drawing/2014/main" id="{D6944E28-EA87-5269-066B-149385237ACD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7" name="išlíḍé">
              <a:extLst>
                <a:ext uri="{FF2B5EF4-FFF2-40B4-BE49-F238E27FC236}">
                  <a16:creationId xmlns:a16="http://schemas.microsoft.com/office/drawing/2014/main" id="{C1081E2B-9B45-6E22-C66A-20D02E1E89C6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7516CE6-9E8F-AA58-7130-BE5A7F3DCA7E}"/>
              </a:ext>
            </a:extLst>
          </p:cNvPr>
          <p:cNvGrpSpPr/>
          <p:nvPr/>
        </p:nvGrpSpPr>
        <p:grpSpPr>
          <a:xfrm>
            <a:off x="2323077" y="3563312"/>
            <a:ext cx="677462" cy="845407"/>
            <a:chOff x="7801394" y="1599760"/>
            <a:chExt cx="654988" cy="655272"/>
          </a:xfrm>
        </p:grpSpPr>
        <p:sp>
          <p:nvSpPr>
            <p:cNvPr id="3" name="îṣ1îḋe">
              <a:extLst>
                <a:ext uri="{FF2B5EF4-FFF2-40B4-BE49-F238E27FC236}">
                  <a16:creationId xmlns:a16="http://schemas.microsoft.com/office/drawing/2014/main" id="{C0E76BD9-FACF-1BC4-FEA1-CEA9BE26D2C9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ṣḻiďê">
              <a:extLst>
                <a:ext uri="{FF2B5EF4-FFF2-40B4-BE49-F238E27FC236}">
                  <a16:creationId xmlns:a16="http://schemas.microsoft.com/office/drawing/2014/main" id="{ECB373D9-07FB-A82C-6FDC-284D5AE44948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9" name="išlíḍé">
              <a:extLst>
                <a:ext uri="{FF2B5EF4-FFF2-40B4-BE49-F238E27FC236}">
                  <a16:creationId xmlns:a16="http://schemas.microsoft.com/office/drawing/2014/main" id="{8CDA03B5-4732-2B31-4533-27CB7DDFDC39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1979340-3C9D-A2D7-67FD-EB4874CE94BF}"/>
              </a:ext>
            </a:extLst>
          </p:cNvPr>
          <p:cNvGrpSpPr/>
          <p:nvPr/>
        </p:nvGrpSpPr>
        <p:grpSpPr>
          <a:xfrm>
            <a:off x="3074076" y="3576312"/>
            <a:ext cx="677462" cy="845407"/>
            <a:chOff x="7801394" y="1599760"/>
            <a:chExt cx="654988" cy="655272"/>
          </a:xfrm>
        </p:grpSpPr>
        <p:sp>
          <p:nvSpPr>
            <p:cNvPr id="42" name="îṣ1îḋe">
              <a:extLst>
                <a:ext uri="{FF2B5EF4-FFF2-40B4-BE49-F238E27FC236}">
                  <a16:creationId xmlns:a16="http://schemas.microsoft.com/office/drawing/2014/main" id="{9AAF8D4D-DE6A-4D30-B3A3-3071CDE39904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ṣḻiďê">
              <a:extLst>
                <a:ext uri="{FF2B5EF4-FFF2-40B4-BE49-F238E27FC236}">
                  <a16:creationId xmlns:a16="http://schemas.microsoft.com/office/drawing/2014/main" id="{CFF31DF0-373C-6543-4C98-6A3299329A99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5" name="išlíḍé">
              <a:extLst>
                <a:ext uri="{FF2B5EF4-FFF2-40B4-BE49-F238E27FC236}">
                  <a16:creationId xmlns:a16="http://schemas.microsoft.com/office/drawing/2014/main" id="{F838C5C0-820B-023B-B407-B76C92FCC6CD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8937A9C-889A-0FCE-B02C-B09C3E9D7141}"/>
              </a:ext>
            </a:extLst>
          </p:cNvPr>
          <p:cNvGrpSpPr/>
          <p:nvPr/>
        </p:nvGrpSpPr>
        <p:grpSpPr>
          <a:xfrm>
            <a:off x="3829056" y="3579223"/>
            <a:ext cx="677462" cy="845407"/>
            <a:chOff x="7801394" y="1599760"/>
            <a:chExt cx="654988" cy="655272"/>
          </a:xfrm>
        </p:grpSpPr>
        <p:sp>
          <p:nvSpPr>
            <p:cNvPr id="67" name="îṣ1îḋe">
              <a:extLst>
                <a:ext uri="{FF2B5EF4-FFF2-40B4-BE49-F238E27FC236}">
                  <a16:creationId xmlns:a16="http://schemas.microsoft.com/office/drawing/2014/main" id="{01A92065-A3AB-5888-4A27-D6D5C83B3E54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ṣḻiďê">
              <a:extLst>
                <a:ext uri="{FF2B5EF4-FFF2-40B4-BE49-F238E27FC236}">
                  <a16:creationId xmlns:a16="http://schemas.microsoft.com/office/drawing/2014/main" id="{2AFBAEB4-7A06-F0F3-4112-9FC220C65255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9" name="išlíḍé">
              <a:extLst>
                <a:ext uri="{FF2B5EF4-FFF2-40B4-BE49-F238E27FC236}">
                  <a16:creationId xmlns:a16="http://schemas.microsoft.com/office/drawing/2014/main" id="{0A275D09-327C-1F84-CE1F-F83DCDE00622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4D634BA-ADCE-BE1E-4E76-1110AE9C1044}"/>
              </a:ext>
            </a:extLst>
          </p:cNvPr>
          <p:cNvGrpSpPr/>
          <p:nvPr/>
        </p:nvGrpSpPr>
        <p:grpSpPr>
          <a:xfrm>
            <a:off x="8395697" y="3515679"/>
            <a:ext cx="677462" cy="845407"/>
            <a:chOff x="7801394" y="1599760"/>
            <a:chExt cx="654988" cy="655272"/>
          </a:xfrm>
        </p:grpSpPr>
        <p:sp>
          <p:nvSpPr>
            <p:cNvPr id="56" name="îṣ1îḋe">
              <a:extLst>
                <a:ext uri="{FF2B5EF4-FFF2-40B4-BE49-F238E27FC236}">
                  <a16:creationId xmlns:a16="http://schemas.microsoft.com/office/drawing/2014/main" id="{38A77324-B283-D49D-A5CF-0E233FBBEDB3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ṣḻiďê">
              <a:extLst>
                <a:ext uri="{FF2B5EF4-FFF2-40B4-BE49-F238E27FC236}">
                  <a16:creationId xmlns:a16="http://schemas.microsoft.com/office/drawing/2014/main" id="{458F675D-76FB-66B6-551D-20F2CAF307DD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8" name="išlíḍé">
              <a:extLst>
                <a:ext uri="{FF2B5EF4-FFF2-40B4-BE49-F238E27FC236}">
                  <a16:creationId xmlns:a16="http://schemas.microsoft.com/office/drawing/2014/main" id="{8EC684DE-474F-D440-8A48-8A74D6A928EC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C82E72A-A90A-7E10-74F3-8C75A363E5F0}"/>
              </a:ext>
            </a:extLst>
          </p:cNvPr>
          <p:cNvGrpSpPr/>
          <p:nvPr/>
        </p:nvGrpSpPr>
        <p:grpSpPr>
          <a:xfrm>
            <a:off x="9146696" y="3528679"/>
            <a:ext cx="677462" cy="845407"/>
            <a:chOff x="7801394" y="1599760"/>
            <a:chExt cx="654988" cy="655272"/>
          </a:xfrm>
        </p:grpSpPr>
        <p:sp>
          <p:nvSpPr>
            <p:cNvPr id="60" name="îṣ1îḋe">
              <a:extLst>
                <a:ext uri="{FF2B5EF4-FFF2-40B4-BE49-F238E27FC236}">
                  <a16:creationId xmlns:a16="http://schemas.microsoft.com/office/drawing/2014/main" id="{A7814640-F5A9-468A-D21E-535F00A09E8C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ṣḻiďê">
              <a:extLst>
                <a:ext uri="{FF2B5EF4-FFF2-40B4-BE49-F238E27FC236}">
                  <a16:creationId xmlns:a16="http://schemas.microsoft.com/office/drawing/2014/main" id="{F12FB7F7-2EE2-CAE6-1F18-040E9B760F1E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2" name="išlíḍé">
              <a:extLst>
                <a:ext uri="{FF2B5EF4-FFF2-40B4-BE49-F238E27FC236}">
                  <a16:creationId xmlns:a16="http://schemas.microsoft.com/office/drawing/2014/main" id="{A431B04A-151B-78B5-ABB9-2D641DC52821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4CA864C-4170-BF15-4978-03437E35626C}"/>
              </a:ext>
            </a:extLst>
          </p:cNvPr>
          <p:cNvGrpSpPr/>
          <p:nvPr/>
        </p:nvGrpSpPr>
        <p:grpSpPr>
          <a:xfrm>
            <a:off x="9950649" y="3742822"/>
            <a:ext cx="455193" cy="546724"/>
            <a:chOff x="7801394" y="1599760"/>
            <a:chExt cx="654988" cy="655272"/>
          </a:xfrm>
        </p:grpSpPr>
        <p:sp>
          <p:nvSpPr>
            <p:cNvPr id="64" name="îṣ1îḋe">
              <a:extLst>
                <a:ext uri="{FF2B5EF4-FFF2-40B4-BE49-F238E27FC236}">
                  <a16:creationId xmlns:a16="http://schemas.microsoft.com/office/drawing/2014/main" id="{0AAA4D08-E7AC-CDFB-B857-F53D6229FE5F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ṣḻiďê">
              <a:extLst>
                <a:ext uri="{FF2B5EF4-FFF2-40B4-BE49-F238E27FC236}">
                  <a16:creationId xmlns:a16="http://schemas.microsoft.com/office/drawing/2014/main" id="{B7C05F5A-45F4-5099-DA95-E07588705738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6" name="išlíḍé">
              <a:extLst>
                <a:ext uri="{FF2B5EF4-FFF2-40B4-BE49-F238E27FC236}">
                  <a16:creationId xmlns:a16="http://schemas.microsoft.com/office/drawing/2014/main" id="{4588EA4D-4CC8-F546-9A52-1D91469E2315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1ED23AC-6B94-1F20-E728-E1CFC92B433A}"/>
              </a:ext>
            </a:extLst>
          </p:cNvPr>
          <p:cNvGrpSpPr/>
          <p:nvPr/>
        </p:nvGrpSpPr>
        <p:grpSpPr>
          <a:xfrm rot="21449739">
            <a:off x="3291742" y="2102305"/>
            <a:ext cx="6225392" cy="1079632"/>
            <a:chOff x="2060943" y="1299010"/>
            <a:chExt cx="6234469" cy="118609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8A1CF9E-3864-5807-99BC-0BD7356F92BE}"/>
                </a:ext>
              </a:extLst>
            </p:cNvPr>
            <p:cNvSpPr/>
            <p:nvPr/>
          </p:nvSpPr>
          <p:spPr>
            <a:xfrm rot="292374">
              <a:off x="2060943" y="1299010"/>
              <a:ext cx="3020995" cy="1186096"/>
            </a:xfrm>
            <a:custGeom>
              <a:avLst/>
              <a:gdLst>
                <a:gd name="connsiteX0" fmla="*/ 1920131 w 1934673"/>
                <a:gd name="connsiteY0" fmla="*/ 0 h 1084550"/>
                <a:gd name="connsiteX1" fmla="*/ 1934674 w 1934673"/>
                <a:gd name="connsiteY1" fmla="*/ 148130 h 1084550"/>
                <a:gd name="connsiteX2" fmla="*/ 1836063 w 1934673"/>
                <a:gd name="connsiteY2" fmla="*/ 155937 h 1084550"/>
                <a:gd name="connsiteX3" fmla="*/ 1274223 w 1934673"/>
                <a:gd name="connsiteY3" fmla="*/ 197471 h 1084550"/>
                <a:gd name="connsiteX4" fmla="*/ 613176 w 1934673"/>
                <a:gd name="connsiteY4" fmla="*/ 240689 h 1084550"/>
                <a:gd name="connsiteX5" fmla="*/ 449562 w 1934673"/>
                <a:gd name="connsiteY5" fmla="*/ 251319 h 1084550"/>
                <a:gd name="connsiteX6" fmla="*/ 351047 w 1934673"/>
                <a:gd name="connsiteY6" fmla="*/ 317979 h 1084550"/>
                <a:gd name="connsiteX7" fmla="*/ 341501 w 1934673"/>
                <a:gd name="connsiteY7" fmla="*/ 347570 h 1084550"/>
                <a:gd name="connsiteX8" fmla="*/ 340687 w 1934673"/>
                <a:gd name="connsiteY8" fmla="*/ 351581 h 1084550"/>
                <a:gd name="connsiteX9" fmla="*/ 340027 w 1934673"/>
                <a:gd name="connsiteY9" fmla="*/ 357154 h 1084550"/>
                <a:gd name="connsiteX10" fmla="*/ 338583 w 1934673"/>
                <a:gd name="connsiteY10" fmla="*/ 368316 h 1084550"/>
                <a:gd name="connsiteX11" fmla="*/ 335673 w 1934673"/>
                <a:gd name="connsiteY11" fmla="*/ 390373 h 1084550"/>
                <a:gd name="connsiteX12" fmla="*/ 323959 w 1934673"/>
                <a:gd name="connsiteY12" fmla="*/ 479140 h 1084550"/>
                <a:gd name="connsiteX13" fmla="*/ 300131 w 1934673"/>
                <a:gd name="connsiteY13" fmla="*/ 656314 h 1084550"/>
                <a:gd name="connsiteX14" fmla="*/ 275449 w 1934673"/>
                <a:gd name="connsiteY14" fmla="*/ 833430 h 1084550"/>
                <a:gd name="connsiteX15" fmla="*/ 262977 w 1934673"/>
                <a:gd name="connsiteY15" fmla="*/ 921870 h 1084550"/>
                <a:gd name="connsiteX16" fmla="*/ 256686 w 1934673"/>
                <a:gd name="connsiteY16" fmla="*/ 966159 h 1084550"/>
                <a:gd name="connsiteX17" fmla="*/ 251911 w 1934673"/>
                <a:gd name="connsiteY17" fmla="*/ 991399 h 1084550"/>
                <a:gd name="connsiteX18" fmla="*/ 242155 w 1934673"/>
                <a:gd name="connsiteY18" fmla="*/ 1016408 h 1084550"/>
                <a:gd name="connsiteX19" fmla="*/ 217684 w 1934673"/>
                <a:gd name="connsiteY19" fmla="*/ 1049119 h 1084550"/>
                <a:gd name="connsiteX20" fmla="*/ 168002 w 1934673"/>
                <a:gd name="connsiteY20" fmla="*/ 1078739 h 1084550"/>
                <a:gd name="connsiteX21" fmla="*/ 76160 w 1934673"/>
                <a:gd name="connsiteY21" fmla="*/ 1072960 h 1084550"/>
                <a:gd name="connsiteX22" fmla="*/ 10520 w 1934673"/>
                <a:gd name="connsiteY22" fmla="*/ 1004103 h 1084550"/>
                <a:gd name="connsiteX23" fmla="*/ 6707 w 1934673"/>
                <a:gd name="connsiteY23" fmla="*/ 992344 h 1084550"/>
                <a:gd name="connsiteX24" fmla="*/ 4174 w 1934673"/>
                <a:gd name="connsiteY24" fmla="*/ 980081 h 1084550"/>
                <a:gd name="connsiteX25" fmla="*/ 2852 w 1934673"/>
                <a:gd name="connsiteY25" fmla="*/ 967843 h 1084550"/>
                <a:gd name="connsiteX26" fmla="*/ 2352 w 1934673"/>
                <a:gd name="connsiteY26" fmla="*/ 956588 h 1084550"/>
                <a:gd name="connsiteX27" fmla="*/ 0 w 1934673"/>
                <a:gd name="connsiteY27" fmla="*/ 911728 h 1084550"/>
                <a:gd name="connsiteX28" fmla="*/ 11990 w 1934673"/>
                <a:gd name="connsiteY28" fmla="*/ 910699 h 1084550"/>
                <a:gd name="connsiteX29" fmla="*/ 18533 w 1934673"/>
                <a:gd name="connsiteY29" fmla="*/ 955198 h 1084550"/>
                <a:gd name="connsiteX30" fmla="*/ 20112 w 1934673"/>
                <a:gd name="connsiteY30" fmla="*/ 966361 h 1084550"/>
                <a:gd name="connsiteX31" fmla="*/ 22186 w 1934673"/>
                <a:gd name="connsiteY31" fmla="*/ 976432 h 1084550"/>
                <a:gd name="connsiteX32" fmla="*/ 25198 w 1934673"/>
                <a:gd name="connsiteY32" fmla="*/ 986158 h 1084550"/>
                <a:gd name="connsiteX33" fmla="*/ 28994 w 1934673"/>
                <a:gd name="connsiteY33" fmla="*/ 995292 h 1084550"/>
                <a:gd name="connsiteX34" fmla="*/ 85252 w 1934673"/>
                <a:gd name="connsiteY34" fmla="*/ 1044986 h 1084550"/>
                <a:gd name="connsiteX35" fmla="*/ 156222 w 1934673"/>
                <a:gd name="connsiteY35" fmla="*/ 1042572 h 1084550"/>
                <a:gd name="connsiteX36" fmla="*/ 205190 w 1934673"/>
                <a:gd name="connsiteY36" fmla="*/ 994616 h 1084550"/>
                <a:gd name="connsiteX37" fmla="*/ 210343 w 1934673"/>
                <a:gd name="connsiteY37" fmla="*/ 978145 h 1084550"/>
                <a:gd name="connsiteX38" fmla="*/ 212363 w 1934673"/>
                <a:gd name="connsiteY38" fmla="*/ 959314 h 1084550"/>
                <a:gd name="connsiteX39" fmla="*/ 215710 w 1934673"/>
                <a:gd name="connsiteY39" fmla="*/ 914621 h 1084550"/>
                <a:gd name="connsiteX40" fmla="*/ 222156 w 1934673"/>
                <a:gd name="connsiteY40" fmla="*/ 825123 h 1084550"/>
                <a:gd name="connsiteX41" fmla="*/ 235297 w 1934673"/>
                <a:gd name="connsiteY41" fmla="*/ 646240 h 1084550"/>
                <a:gd name="connsiteX42" fmla="*/ 249307 w 1934673"/>
                <a:gd name="connsiteY42" fmla="*/ 467541 h 1084550"/>
                <a:gd name="connsiteX43" fmla="*/ 256497 w 1934673"/>
                <a:gd name="connsiteY43" fmla="*/ 378244 h 1084550"/>
                <a:gd name="connsiteX44" fmla="*/ 258412 w 1934673"/>
                <a:gd name="connsiteY44" fmla="*/ 355877 h 1084550"/>
                <a:gd name="connsiteX45" fmla="*/ 259256 w 1934673"/>
                <a:gd name="connsiteY45" fmla="*/ 344769 h 1084550"/>
                <a:gd name="connsiteX46" fmla="*/ 259785 w 1934673"/>
                <a:gd name="connsiteY46" fmla="*/ 339074 h 1084550"/>
                <a:gd name="connsiteX47" fmla="*/ 260558 w 1934673"/>
                <a:gd name="connsiteY47" fmla="*/ 332174 h 1084550"/>
                <a:gd name="connsiteX48" fmla="*/ 275080 w 1934673"/>
                <a:gd name="connsiteY48" fmla="*/ 276932 h 1084550"/>
                <a:gd name="connsiteX49" fmla="*/ 436573 w 1934673"/>
                <a:gd name="connsiteY49" fmla="*/ 152317 h 1084550"/>
                <a:gd name="connsiteX50" fmla="*/ 602698 w 1934673"/>
                <a:gd name="connsiteY50" fmla="*/ 133981 h 1084550"/>
                <a:gd name="connsiteX51" fmla="*/ 1261125 w 1934673"/>
                <a:gd name="connsiteY51" fmla="*/ 64057 h 1084550"/>
                <a:gd name="connsiteX52" fmla="*/ 1920131 w 1934673"/>
                <a:gd name="connsiteY52" fmla="*/ 0 h 108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34673" h="1084550">
                  <a:moveTo>
                    <a:pt x="1920131" y="0"/>
                  </a:moveTo>
                  <a:lnTo>
                    <a:pt x="1934674" y="148130"/>
                  </a:lnTo>
                  <a:cubicBezTo>
                    <a:pt x="1901812" y="150822"/>
                    <a:pt x="1868950" y="153509"/>
                    <a:pt x="1836063" y="155937"/>
                  </a:cubicBezTo>
                  <a:cubicBezTo>
                    <a:pt x="1648940" y="170950"/>
                    <a:pt x="1461686" y="184658"/>
                    <a:pt x="1274223" y="197471"/>
                  </a:cubicBezTo>
                  <a:cubicBezTo>
                    <a:pt x="1054070" y="213480"/>
                    <a:pt x="833627" y="226495"/>
                    <a:pt x="613176" y="240689"/>
                  </a:cubicBezTo>
                  <a:lnTo>
                    <a:pt x="449562" y="251319"/>
                  </a:lnTo>
                  <a:cubicBezTo>
                    <a:pt x="408440" y="254851"/>
                    <a:pt x="368975" y="280179"/>
                    <a:pt x="351047" y="317979"/>
                  </a:cubicBezTo>
                  <a:cubicBezTo>
                    <a:pt x="346524" y="327303"/>
                    <a:pt x="343022" y="337193"/>
                    <a:pt x="341501" y="347570"/>
                  </a:cubicBezTo>
                  <a:cubicBezTo>
                    <a:pt x="341271" y="348901"/>
                    <a:pt x="340997" y="349846"/>
                    <a:pt x="340687" y="351581"/>
                  </a:cubicBezTo>
                  <a:lnTo>
                    <a:pt x="340027" y="357154"/>
                  </a:lnTo>
                  <a:lnTo>
                    <a:pt x="338583" y="368316"/>
                  </a:lnTo>
                  <a:lnTo>
                    <a:pt x="335673" y="390373"/>
                  </a:lnTo>
                  <a:lnTo>
                    <a:pt x="323959" y="479140"/>
                  </a:lnTo>
                  <a:lnTo>
                    <a:pt x="300131" y="656314"/>
                  </a:lnTo>
                  <a:lnTo>
                    <a:pt x="275449" y="833430"/>
                  </a:lnTo>
                  <a:lnTo>
                    <a:pt x="262977" y="921870"/>
                  </a:lnTo>
                  <a:lnTo>
                    <a:pt x="256686" y="966159"/>
                  </a:lnTo>
                  <a:cubicBezTo>
                    <a:pt x="255766" y="972807"/>
                    <a:pt x="254582" y="982895"/>
                    <a:pt x="251911" y="991399"/>
                  </a:cubicBezTo>
                  <a:cubicBezTo>
                    <a:pt x="249639" y="1000264"/>
                    <a:pt x="246090" y="1008454"/>
                    <a:pt x="242155" y="1016408"/>
                  </a:cubicBezTo>
                  <a:cubicBezTo>
                    <a:pt x="235645" y="1028923"/>
                    <a:pt x="227293" y="1039888"/>
                    <a:pt x="217684" y="1049119"/>
                  </a:cubicBezTo>
                  <a:cubicBezTo>
                    <a:pt x="203338" y="1063095"/>
                    <a:pt x="186069" y="1073115"/>
                    <a:pt x="168002" y="1078739"/>
                  </a:cubicBezTo>
                  <a:cubicBezTo>
                    <a:pt x="137845" y="1088028"/>
                    <a:pt x="105146" y="1086239"/>
                    <a:pt x="76160" y="1072960"/>
                  </a:cubicBezTo>
                  <a:cubicBezTo>
                    <a:pt x="47447" y="1060055"/>
                    <a:pt x="22539" y="1035390"/>
                    <a:pt x="10520" y="1004103"/>
                  </a:cubicBezTo>
                  <a:lnTo>
                    <a:pt x="6707" y="992344"/>
                  </a:lnTo>
                  <a:cubicBezTo>
                    <a:pt x="5817" y="988216"/>
                    <a:pt x="4943" y="984218"/>
                    <a:pt x="4174" y="980081"/>
                  </a:cubicBezTo>
                  <a:lnTo>
                    <a:pt x="2852" y="967843"/>
                  </a:lnTo>
                  <a:lnTo>
                    <a:pt x="2352" y="956588"/>
                  </a:lnTo>
                  <a:lnTo>
                    <a:pt x="0" y="911728"/>
                  </a:lnTo>
                  <a:lnTo>
                    <a:pt x="11990" y="910699"/>
                  </a:lnTo>
                  <a:lnTo>
                    <a:pt x="18533" y="955198"/>
                  </a:lnTo>
                  <a:lnTo>
                    <a:pt x="20112" y="966361"/>
                  </a:lnTo>
                  <a:lnTo>
                    <a:pt x="22186" y="976432"/>
                  </a:lnTo>
                  <a:lnTo>
                    <a:pt x="25198" y="986158"/>
                  </a:lnTo>
                  <a:lnTo>
                    <a:pt x="28994" y="995292"/>
                  </a:lnTo>
                  <a:cubicBezTo>
                    <a:pt x="40669" y="1019385"/>
                    <a:pt x="61852" y="1036877"/>
                    <a:pt x="85252" y="1044986"/>
                  </a:cubicBezTo>
                  <a:cubicBezTo>
                    <a:pt x="108657" y="1053092"/>
                    <a:pt x="134283" y="1051811"/>
                    <a:pt x="156222" y="1042572"/>
                  </a:cubicBezTo>
                  <a:cubicBezTo>
                    <a:pt x="177913" y="1033219"/>
                    <a:pt x="196156" y="1015887"/>
                    <a:pt x="205190" y="994616"/>
                  </a:cubicBezTo>
                  <a:cubicBezTo>
                    <a:pt x="207449" y="989299"/>
                    <a:pt x="209322" y="983751"/>
                    <a:pt x="210343" y="978145"/>
                  </a:cubicBezTo>
                  <a:cubicBezTo>
                    <a:pt x="211590" y="972387"/>
                    <a:pt x="211716" y="967516"/>
                    <a:pt x="212363" y="959314"/>
                  </a:cubicBezTo>
                  <a:lnTo>
                    <a:pt x="215710" y="914621"/>
                  </a:lnTo>
                  <a:lnTo>
                    <a:pt x="222156" y="825123"/>
                  </a:lnTo>
                  <a:lnTo>
                    <a:pt x="235297" y="646240"/>
                  </a:lnTo>
                  <a:lnTo>
                    <a:pt x="249307" y="467541"/>
                  </a:lnTo>
                  <a:lnTo>
                    <a:pt x="256497" y="378244"/>
                  </a:lnTo>
                  <a:lnTo>
                    <a:pt x="258412" y="355877"/>
                  </a:lnTo>
                  <a:lnTo>
                    <a:pt x="259256" y="344769"/>
                  </a:lnTo>
                  <a:lnTo>
                    <a:pt x="259785" y="339074"/>
                  </a:lnTo>
                  <a:lnTo>
                    <a:pt x="260558" y="332174"/>
                  </a:lnTo>
                  <a:cubicBezTo>
                    <a:pt x="262658" y="312944"/>
                    <a:pt x="267836" y="294239"/>
                    <a:pt x="275080" y="276932"/>
                  </a:cubicBezTo>
                  <a:cubicBezTo>
                    <a:pt x="304566" y="206609"/>
                    <a:pt x="368555" y="161438"/>
                    <a:pt x="436573" y="152317"/>
                  </a:cubicBezTo>
                  <a:lnTo>
                    <a:pt x="602698" y="133981"/>
                  </a:lnTo>
                  <a:cubicBezTo>
                    <a:pt x="822225" y="110404"/>
                    <a:pt x="1041521" y="85669"/>
                    <a:pt x="1261125" y="64057"/>
                  </a:cubicBezTo>
                  <a:cubicBezTo>
                    <a:pt x="1480749" y="41400"/>
                    <a:pt x="1700352" y="19789"/>
                    <a:pt x="1920131" y="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87D8ED0-09DF-67E6-3383-687EEA392340}"/>
                </a:ext>
              </a:extLst>
            </p:cNvPr>
            <p:cNvSpPr/>
            <p:nvPr/>
          </p:nvSpPr>
          <p:spPr>
            <a:xfrm rot="292374">
              <a:off x="5055587" y="1472246"/>
              <a:ext cx="3239825" cy="947516"/>
            </a:xfrm>
            <a:custGeom>
              <a:avLst/>
              <a:gdLst>
                <a:gd name="connsiteX0" fmla="*/ 0 w 2074814"/>
                <a:gd name="connsiteY0" fmla="*/ 102940 h 866395"/>
                <a:gd name="connsiteX1" fmla="*/ 14548 w 2074814"/>
                <a:gd name="connsiteY1" fmla="*/ 251070 h 866395"/>
                <a:gd name="connsiteX2" fmla="*/ 113029 w 2074814"/>
                <a:gd name="connsiteY2" fmla="*/ 241957 h 866395"/>
                <a:gd name="connsiteX3" fmla="*/ 673563 w 2074814"/>
                <a:gd name="connsiteY3" fmla="*/ 187135 h 866395"/>
                <a:gd name="connsiteX4" fmla="*/ 1331977 w 2074814"/>
                <a:gd name="connsiteY4" fmla="*/ 117076 h 866395"/>
                <a:gd name="connsiteX5" fmla="*/ 1494927 w 2074814"/>
                <a:gd name="connsiteY5" fmla="*/ 99673 h 866395"/>
                <a:gd name="connsiteX6" fmla="*/ 1604776 w 2074814"/>
                <a:gd name="connsiteY6" fmla="*/ 148443 h 866395"/>
                <a:gd name="connsiteX7" fmla="*/ 1619925 w 2074814"/>
                <a:gd name="connsiteY7" fmla="*/ 175917 h 866395"/>
                <a:gd name="connsiteX8" fmla="*/ 1621508 w 2074814"/>
                <a:gd name="connsiteY8" fmla="*/ 179722 h 866395"/>
                <a:gd name="connsiteX9" fmla="*/ 1623246 w 2074814"/>
                <a:gd name="connsiteY9" fmla="*/ 185090 h 866395"/>
                <a:gd name="connsiteX10" fmla="*/ 1626837 w 2074814"/>
                <a:gd name="connsiteY10" fmla="*/ 195820 h 866395"/>
                <a:gd name="connsiteX11" fmla="*/ 1633998 w 2074814"/>
                <a:gd name="connsiteY11" fmla="*/ 217015 h 866395"/>
                <a:gd name="connsiteX12" fmla="*/ 1662803 w 2074814"/>
                <a:gd name="connsiteY12" fmla="*/ 302301 h 866395"/>
                <a:gd name="connsiteX13" fmla="*/ 1720737 w 2074814"/>
                <a:gd name="connsiteY13" fmla="*/ 472458 h 866395"/>
                <a:gd name="connsiteX14" fmla="*/ 1779494 w 2074814"/>
                <a:gd name="connsiteY14" fmla="*/ 642413 h 866395"/>
                <a:gd name="connsiteX15" fmla="*/ 1808980 w 2074814"/>
                <a:gd name="connsiteY15" fmla="*/ 727249 h 866395"/>
                <a:gd name="connsiteX16" fmla="*/ 1823787 w 2074814"/>
                <a:gd name="connsiteY16" fmla="*/ 769729 h 866395"/>
                <a:gd name="connsiteX17" fmla="*/ 1833400 w 2074814"/>
                <a:gd name="connsiteY17" fmla="*/ 793734 h 866395"/>
                <a:gd name="connsiteX18" fmla="*/ 1847864 w 2074814"/>
                <a:gd name="connsiteY18" fmla="*/ 816668 h 866395"/>
                <a:gd name="connsiteX19" fmla="*/ 1878299 w 2074814"/>
                <a:gd name="connsiteY19" fmla="*/ 844667 h 866395"/>
                <a:gd name="connsiteX20" fmla="*/ 1932919 w 2074814"/>
                <a:gd name="connsiteY20" fmla="*/ 865333 h 866395"/>
                <a:gd name="connsiteX21" fmla="*/ 2022102 w 2074814"/>
                <a:gd name="connsiteY21" fmla="*/ 844016 h 866395"/>
                <a:gd name="connsiteX22" fmla="*/ 2073233 w 2074814"/>
                <a:gd name="connsiteY22" fmla="*/ 765134 h 866395"/>
                <a:gd name="connsiteX23" fmla="*/ 2074694 w 2074814"/>
                <a:gd name="connsiteY23" fmla="*/ 752922 h 866395"/>
                <a:gd name="connsiteX24" fmla="*/ 2074800 w 2074814"/>
                <a:gd name="connsiteY24" fmla="*/ 740432 h 866395"/>
                <a:gd name="connsiteX25" fmla="*/ 2073716 w 2074814"/>
                <a:gd name="connsiteY25" fmla="*/ 728178 h 866395"/>
                <a:gd name="connsiteX26" fmla="*/ 2072015 w 2074814"/>
                <a:gd name="connsiteY26" fmla="*/ 717023 h 866395"/>
                <a:gd name="connsiteX27" fmla="*/ 2065590 w 2074814"/>
                <a:gd name="connsiteY27" fmla="*/ 672511 h 866395"/>
                <a:gd name="connsiteX28" fmla="*/ 2053599 w 2074814"/>
                <a:gd name="connsiteY28" fmla="*/ 673540 h 866395"/>
                <a:gd name="connsiteX29" fmla="*/ 2055829 w 2074814"/>
                <a:gd name="connsiteY29" fmla="*/ 718413 h 866395"/>
                <a:gd name="connsiteX30" fmla="*/ 2056451 w 2074814"/>
                <a:gd name="connsiteY30" fmla="*/ 729660 h 866395"/>
                <a:gd name="connsiteX31" fmla="*/ 2056371 w 2074814"/>
                <a:gd name="connsiteY31" fmla="*/ 739916 h 866395"/>
                <a:gd name="connsiteX32" fmla="*/ 2055304 w 2074814"/>
                <a:gd name="connsiteY32" fmla="*/ 749990 h 866395"/>
                <a:gd name="connsiteX33" fmla="*/ 2053348 w 2074814"/>
                <a:gd name="connsiteY33" fmla="*/ 759620 h 866395"/>
                <a:gd name="connsiteX34" fmla="*/ 2007706 w 2074814"/>
                <a:gd name="connsiteY34" fmla="*/ 818062 h 866395"/>
                <a:gd name="connsiteX35" fmla="*/ 1937450 w 2074814"/>
                <a:gd name="connsiteY35" fmla="*/ 827772 h 866395"/>
                <a:gd name="connsiteX36" fmla="*/ 1879962 w 2074814"/>
                <a:gd name="connsiteY36" fmla="*/ 788959 h 866395"/>
                <a:gd name="connsiteX37" fmla="*/ 1871684 w 2074814"/>
                <a:gd name="connsiteY37" fmla="*/ 773639 h 866395"/>
                <a:gd name="connsiteX38" fmla="*/ 1866031 w 2074814"/>
                <a:gd name="connsiteY38" fmla="*/ 755467 h 866395"/>
                <a:gd name="connsiteX39" fmla="*/ 1854037 w 2074814"/>
                <a:gd name="connsiteY39" fmla="*/ 712093 h 866395"/>
                <a:gd name="connsiteX40" fmla="*/ 1830271 w 2074814"/>
                <a:gd name="connsiteY40" fmla="*/ 625190 h 866395"/>
                <a:gd name="connsiteX41" fmla="*/ 1782513 w 2074814"/>
                <a:gd name="connsiteY41" fmla="*/ 451535 h 866395"/>
                <a:gd name="connsiteX42" fmla="*/ 1733940 w 2074814"/>
                <a:gd name="connsiteY42" fmla="*/ 278212 h 866395"/>
                <a:gd name="connsiteX43" fmla="*/ 1709482 w 2074814"/>
                <a:gd name="connsiteY43" fmla="*/ 191632 h 866395"/>
                <a:gd name="connsiteX44" fmla="*/ 1703245 w 2074814"/>
                <a:gd name="connsiteY44" fmla="*/ 169967 h 866395"/>
                <a:gd name="connsiteX45" fmla="*/ 1700251 w 2074814"/>
                <a:gd name="connsiteY45" fmla="*/ 159186 h 866395"/>
                <a:gd name="connsiteX46" fmla="*/ 1698621 w 2074814"/>
                <a:gd name="connsiteY46" fmla="*/ 153676 h 866395"/>
                <a:gd name="connsiteX47" fmla="*/ 1696517 w 2074814"/>
                <a:gd name="connsiteY47" fmla="*/ 147028 h 866395"/>
                <a:gd name="connsiteX48" fmla="*/ 1671479 w 2074814"/>
                <a:gd name="connsiteY48" fmla="*/ 95180 h 866395"/>
                <a:gd name="connsiteX49" fmla="*/ 1488421 w 2074814"/>
                <a:gd name="connsiteY49" fmla="*/ 142 h 866395"/>
                <a:gd name="connsiteX50" fmla="*/ 1321503 w 2074814"/>
                <a:gd name="connsiteY50" fmla="*/ 10402 h 866395"/>
                <a:gd name="connsiteX51" fmla="*/ 660468 w 2074814"/>
                <a:gd name="connsiteY51" fmla="*/ 53750 h 866395"/>
                <a:gd name="connsiteX52" fmla="*/ 0 w 2074814"/>
                <a:gd name="connsiteY52" fmla="*/ 102940 h 86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074814" h="866395">
                  <a:moveTo>
                    <a:pt x="0" y="102940"/>
                  </a:moveTo>
                  <a:lnTo>
                    <a:pt x="14548" y="251070"/>
                  </a:lnTo>
                  <a:cubicBezTo>
                    <a:pt x="47381" y="248118"/>
                    <a:pt x="80217" y="245169"/>
                    <a:pt x="113029" y="241957"/>
                  </a:cubicBezTo>
                  <a:cubicBezTo>
                    <a:pt x="299951" y="224860"/>
                    <a:pt x="486742" y="206457"/>
                    <a:pt x="673563" y="187135"/>
                  </a:cubicBezTo>
                  <a:cubicBezTo>
                    <a:pt x="893153" y="165393"/>
                    <a:pt x="1112445" y="140653"/>
                    <a:pt x="1331977" y="117076"/>
                  </a:cubicBezTo>
                  <a:lnTo>
                    <a:pt x="1494927" y="99673"/>
                  </a:lnTo>
                  <a:cubicBezTo>
                    <a:pt x="1536050" y="96141"/>
                    <a:pt x="1579784" y="114330"/>
                    <a:pt x="1604776" y="148443"/>
                  </a:cubicBezTo>
                  <a:cubicBezTo>
                    <a:pt x="1611042" y="156838"/>
                    <a:pt x="1616410" y="165968"/>
                    <a:pt x="1619925" y="175917"/>
                  </a:cubicBezTo>
                  <a:cubicBezTo>
                    <a:pt x="1620412" y="177190"/>
                    <a:pt x="1620861" y="178072"/>
                    <a:pt x="1621508" y="179722"/>
                  </a:cubicBezTo>
                  <a:lnTo>
                    <a:pt x="1623246" y="185090"/>
                  </a:lnTo>
                  <a:lnTo>
                    <a:pt x="1626837" y="195820"/>
                  </a:lnTo>
                  <a:lnTo>
                    <a:pt x="1633998" y="217015"/>
                  </a:lnTo>
                  <a:lnTo>
                    <a:pt x="1662803" y="302301"/>
                  </a:lnTo>
                  <a:lnTo>
                    <a:pt x="1720737" y="472458"/>
                  </a:lnTo>
                  <a:lnTo>
                    <a:pt x="1779494" y="642413"/>
                  </a:lnTo>
                  <a:lnTo>
                    <a:pt x="1808980" y="727249"/>
                  </a:lnTo>
                  <a:lnTo>
                    <a:pt x="1823787" y="769729"/>
                  </a:lnTo>
                  <a:cubicBezTo>
                    <a:pt x="1825988" y="776108"/>
                    <a:pt x="1829116" y="785826"/>
                    <a:pt x="1833400" y="793734"/>
                  </a:cubicBezTo>
                  <a:cubicBezTo>
                    <a:pt x="1837360" y="802066"/>
                    <a:pt x="1842446" y="809512"/>
                    <a:pt x="1847864" y="816668"/>
                  </a:cubicBezTo>
                  <a:cubicBezTo>
                    <a:pt x="1856700" y="827864"/>
                    <a:pt x="1867048" y="837225"/>
                    <a:pt x="1878299" y="844667"/>
                  </a:cubicBezTo>
                  <a:cubicBezTo>
                    <a:pt x="1895122" y="855968"/>
                    <a:pt x="1914059" y="862881"/>
                    <a:pt x="1932919" y="865333"/>
                  </a:cubicBezTo>
                  <a:cubicBezTo>
                    <a:pt x="1964383" y="869331"/>
                    <a:pt x="1996182" y="862003"/>
                    <a:pt x="2022102" y="844016"/>
                  </a:cubicBezTo>
                  <a:cubicBezTo>
                    <a:pt x="2047821" y="826436"/>
                    <a:pt x="2067509" y="797942"/>
                    <a:pt x="2073233" y="765134"/>
                  </a:cubicBezTo>
                  <a:lnTo>
                    <a:pt x="2074694" y="752922"/>
                  </a:lnTo>
                  <a:cubicBezTo>
                    <a:pt x="2074766" y="748710"/>
                    <a:pt x="2074850" y="744632"/>
                    <a:pt x="2074800" y="740432"/>
                  </a:cubicBezTo>
                  <a:lnTo>
                    <a:pt x="2073716" y="728178"/>
                  </a:lnTo>
                  <a:lnTo>
                    <a:pt x="2072015" y="717023"/>
                  </a:lnTo>
                  <a:lnTo>
                    <a:pt x="2065590" y="672511"/>
                  </a:lnTo>
                  <a:lnTo>
                    <a:pt x="2053599" y="673540"/>
                  </a:lnTo>
                  <a:lnTo>
                    <a:pt x="2055829" y="718413"/>
                  </a:lnTo>
                  <a:lnTo>
                    <a:pt x="2056451" y="729660"/>
                  </a:lnTo>
                  <a:lnTo>
                    <a:pt x="2056371" y="739916"/>
                  </a:lnTo>
                  <a:lnTo>
                    <a:pt x="2055304" y="749990"/>
                  </a:lnTo>
                  <a:lnTo>
                    <a:pt x="2053348" y="759620"/>
                  </a:lnTo>
                  <a:cubicBezTo>
                    <a:pt x="2046561" y="785297"/>
                    <a:pt x="2029137" y="806106"/>
                    <a:pt x="2007706" y="818062"/>
                  </a:cubicBezTo>
                  <a:cubicBezTo>
                    <a:pt x="1986271" y="830019"/>
                    <a:pt x="1960826" y="833122"/>
                    <a:pt x="1937450" y="827772"/>
                  </a:cubicBezTo>
                  <a:cubicBezTo>
                    <a:pt x="1914302" y="822270"/>
                    <a:pt x="1892989" y="808336"/>
                    <a:pt x="1879962" y="788959"/>
                  </a:cubicBezTo>
                  <a:cubicBezTo>
                    <a:pt x="1876703" y="784112"/>
                    <a:pt x="1873784" y="778981"/>
                    <a:pt x="1871684" y="773639"/>
                  </a:cubicBezTo>
                  <a:cubicBezTo>
                    <a:pt x="1869336" y="768192"/>
                    <a:pt x="1868266" y="763421"/>
                    <a:pt x="1866031" y="755467"/>
                  </a:cubicBezTo>
                  <a:lnTo>
                    <a:pt x="1854037" y="712093"/>
                  </a:lnTo>
                  <a:lnTo>
                    <a:pt x="1830271" y="625190"/>
                  </a:lnTo>
                  <a:lnTo>
                    <a:pt x="1782513" y="451535"/>
                  </a:lnTo>
                  <a:lnTo>
                    <a:pt x="1733940" y="278212"/>
                  </a:lnTo>
                  <a:lnTo>
                    <a:pt x="1709482" y="191632"/>
                  </a:lnTo>
                  <a:lnTo>
                    <a:pt x="1703245" y="169967"/>
                  </a:lnTo>
                  <a:lnTo>
                    <a:pt x="1700251" y="159186"/>
                  </a:lnTo>
                  <a:lnTo>
                    <a:pt x="1698621" y="153676"/>
                  </a:lnTo>
                  <a:lnTo>
                    <a:pt x="1696517" y="147028"/>
                  </a:lnTo>
                  <a:cubicBezTo>
                    <a:pt x="1690705" y="128474"/>
                    <a:pt x="1681974" y="110966"/>
                    <a:pt x="1671479" y="95180"/>
                  </a:cubicBezTo>
                  <a:cubicBezTo>
                    <a:pt x="1628794" y="31051"/>
                    <a:pt x="1557073" y="-2470"/>
                    <a:pt x="1488421" y="142"/>
                  </a:cubicBezTo>
                  <a:lnTo>
                    <a:pt x="1321503" y="10402"/>
                  </a:lnTo>
                  <a:cubicBezTo>
                    <a:pt x="1101052" y="24596"/>
                    <a:pt x="880604" y="37611"/>
                    <a:pt x="660468" y="53750"/>
                  </a:cubicBezTo>
                  <a:cubicBezTo>
                    <a:pt x="440101" y="68835"/>
                    <a:pt x="219960" y="84979"/>
                    <a:pt x="0" y="10294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21" name="图形 2">
            <a:extLst>
              <a:ext uri="{FF2B5EF4-FFF2-40B4-BE49-F238E27FC236}">
                <a16:creationId xmlns:a16="http://schemas.microsoft.com/office/drawing/2014/main" id="{C670E6E6-8EB0-5CDD-AF9B-55BF5AB00AF2}"/>
              </a:ext>
            </a:extLst>
          </p:cNvPr>
          <p:cNvGrpSpPr/>
          <p:nvPr/>
        </p:nvGrpSpPr>
        <p:grpSpPr>
          <a:xfrm>
            <a:off x="5577133" y="1907628"/>
            <a:ext cx="690336" cy="740519"/>
            <a:chOff x="5664576" y="2221601"/>
            <a:chExt cx="631234" cy="67712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E4B52B3-ACAC-CCD6-C035-40369CF3962E}"/>
                </a:ext>
              </a:extLst>
            </p:cNvPr>
            <p:cNvSpPr/>
            <p:nvPr/>
          </p:nvSpPr>
          <p:spPr>
            <a:xfrm rot="-3950034">
              <a:off x="5709919" y="2335501"/>
              <a:ext cx="540548" cy="449320"/>
            </a:xfrm>
            <a:custGeom>
              <a:avLst/>
              <a:gdLst>
                <a:gd name="connsiteX0" fmla="*/ 540549 w 540548"/>
                <a:gd name="connsiteY0" fmla="*/ 224660 h 449320"/>
                <a:gd name="connsiteX1" fmla="*/ 270274 w 540548"/>
                <a:gd name="connsiteY1" fmla="*/ 449320 h 449320"/>
                <a:gd name="connsiteX2" fmla="*/ 0 w 540548"/>
                <a:gd name="connsiteY2" fmla="*/ 224660 h 449320"/>
                <a:gd name="connsiteX3" fmla="*/ 270274 w 540548"/>
                <a:gd name="connsiteY3" fmla="*/ 0 h 449320"/>
                <a:gd name="connsiteX4" fmla="*/ 540549 w 540548"/>
                <a:gd name="connsiteY4" fmla="*/ 224660 h 44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548" h="449320">
                  <a:moveTo>
                    <a:pt x="540549" y="224660"/>
                  </a:moveTo>
                  <a:cubicBezTo>
                    <a:pt x="540549" y="348737"/>
                    <a:pt x="419543" y="449320"/>
                    <a:pt x="270274" y="449320"/>
                  </a:cubicBezTo>
                  <a:cubicBezTo>
                    <a:pt x="121006" y="449320"/>
                    <a:pt x="0" y="348736"/>
                    <a:pt x="0" y="224660"/>
                  </a:cubicBezTo>
                  <a:cubicBezTo>
                    <a:pt x="0" y="100584"/>
                    <a:pt x="121006" y="0"/>
                    <a:pt x="270274" y="0"/>
                  </a:cubicBezTo>
                  <a:cubicBezTo>
                    <a:pt x="419543" y="0"/>
                    <a:pt x="540549" y="100584"/>
                    <a:pt x="540549" y="22466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A2F3014-9E57-29E3-2C29-B1F64FFE54FE}"/>
                </a:ext>
              </a:extLst>
            </p:cNvPr>
            <p:cNvSpPr/>
            <p:nvPr/>
          </p:nvSpPr>
          <p:spPr>
            <a:xfrm>
              <a:off x="5752471" y="2387163"/>
              <a:ext cx="460637" cy="436483"/>
            </a:xfrm>
            <a:custGeom>
              <a:avLst/>
              <a:gdLst>
                <a:gd name="connsiteX0" fmla="*/ 443234 w 460637"/>
                <a:gd name="connsiteY0" fmla="*/ 238527 h 436483"/>
                <a:gd name="connsiteX1" fmla="*/ 139411 w 460637"/>
                <a:gd name="connsiteY1" fmla="*/ 428211 h 436483"/>
                <a:gd name="connsiteX2" fmla="*/ 0 w 460637"/>
                <a:gd name="connsiteY2" fmla="*/ 264056 h 436483"/>
                <a:gd name="connsiteX3" fmla="*/ 106633 w 460637"/>
                <a:gd name="connsiteY3" fmla="*/ 345836 h 436483"/>
                <a:gd name="connsiteX4" fmla="*/ 410455 w 460637"/>
                <a:gd name="connsiteY4" fmla="*/ 156151 h 436483"/>
                <a:gd name="connsiteX5" fmla="*/ 422324 w 460637"/>
                <a:gd name="connsiteY5" fmla="*/ 0 h 436483"/>
                <a:gd name="connsiteX6" fmla="*/ 443234 w 460637"/>
                <a:gd name="connsiteY6" fmla="*/ 238527 h 4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37" h="436483">
                  <a:moveTo>
                    <a:pt x="443234" y="238527"/>
                  </a:moveTo>
                  <a:cubicBezTo>
                    <a:pt x="394560" y="379244"/>
                    <a:pt x="258513" y="464236"/>
                    <a:pt x="139411" y="428211"/>
                  </a:cubicBezTo>
                  <a:cubicBezTo>
                    <a:pt x="65661" y="405907"/>
                    <a:pt x="15799" y="342568"/>
                    <a:pt x="0" y="264056"/>
                  </a:cubicBezTo>
                  <a:cubicBezTo>
                    <a:pt x="24967" y="302823"/>
                    <a:pt x="61289" y="332124"/>
                    <a:pt x="106633" y="345836"/>
                  </a:cubicBezTo>
                  <a:cubicBezTo>
                    <a:pt x="225730" y="381856"/>
                    <a:pt x="361731" y="297011"/>
                    <a:pt x="410455" y="156151"/>
                  </a:cubicBezTo>
                  <a:cubicBezTo>
                    <a:pt x="429060" y="102370"/>
                    <a:pt x="432247" y="48388"/>
                    <a:pt x="422324" y="0"/>
                  </a:cubicBezTo>
                  <a:cubicBezTo>
                    <a:pt x="463026" y="62957"/>
                    <a:pt x="473404" y="151300"/>
                    <a:pt x="443234" y="238527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70D8C4A-3F78-1D08-1B28-9083341CD222}"/>
                </a:ext>
              </a:extLst>
            </p:cNvPr>
            <p:cNvSpPr/>
            <p:nvPr/>
          </p:nvSpPr>
          <p:spPr>
            <a:xfrm>
              <a:off x="5849305" y="2330763"/>
              <a:ext cx="166825" cy="138222"/>
            </a:xfrm>
            <a:custGeom>
              <a:avLst/>
              <a:gdLst>
                <a:gd name="connsiteX0" fmla="*/ 102065 w 166825"/>
                <a:gd name="connsiteY0" fmla="*/ 115993 h 138222"/>
                <a:gd name="connsiteX1" fmla="*/ 2131 w 166825"/>
                <a:gd name="connsiteY1" fmla="*/ 119886 h 138222"/>
                <a:gd name="connsiteX2" fmla="*/ 64760 w 166825"/>
                <a:gd name="connsiteY2" fmla="*/ 22228 h 138222"/>
                <a:gd name="connsiteX3" fmla="*/ 164695 w 166825"/>
                <a:gd name="connsiteY3" fmla="*/ 18335 h 138222"/>
                <a:gd name="connsiteX4" fmla="*/ 102065 w 166825"/>
                <a:gd name="connsiteY4" fmla="*/ 115993 h 13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825" h="138222">
                  <a:moveTo>
                    <a:pt x="102065" y="115993"/>
                  </a:moveTo>
                  <a:cubicBezTo>
                    <a:pt x="57175" y="144038"/>
                    <a:pt x="12433" y="145781"/>
                    <a:pt x="2131" y="119886"/>
                  </a:cubicBezTo>
                  <a:cubicBezTo>
                    <a:pt x="-8171" y="93995"/>
                    <a:pt x="19870" y="50273"/>
                    <a:pt x="64760" y="22228"/>
                  </a:cubicBezTo>
                  <a:cubicBezTo>
                    <a:pt x="109650" y="-5813"/>
                    <a:pt x="154393" y="-7560"/>
                    <a:pt x="164695" y="18335"/>
                  </a:cubicBezTo>
                  <a:cubicBezTo>
                    <a:pt x="174996" y="44226"/>
                    <a:pt x="146955" y="87948"/>
                    <a:pt x="102065" y="115993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166D8B6A-1359-6DA0-72D2-5358E38D38AD}"/>
              </a:ext>
            </a:extLst>
          </p:cNvPr>
          <p:cNvGrpSpPr/>
          <p:nvPr/>
        </p:nvGrpSpPr>
        <p:grpSpPr>
          <a:xfrm>
            <a:off x="5745227" y="2543016"/>
            <a:ext cx="329610" cy="3067192"/>
            <a:chOff x="5818279" y="2802591"/>
            <a:chExt cx="301391" cy="280459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1BC4538-9E68-8715-F78A-FCC63ECDF5EA}"/>
                </a:ext>
              </a:extLst>
            </p:cNvPr>
            <p:cNvSpPr/>
            <p:nvPr/>
          </p:nvSpPr>
          <p:spPr>
            <a:xfrm>
              <a:off x="5819502" y="2802595"/>
              <a:ext cx="299005" cy="2804594"/>
            </a:xfrm>
            <a:custGeom>
              <a:avLst/>
              <a:gdLst>
                <a:gd name="connsiteX0" fmla="*/ 299005 w 299005"/>
                <a:gd name="connsiteY0" fmla="*/ 2804594 h 2804594"/>
                <a:gd name="connsiteX1" fmla="*/ 0 w 299005"/>
                <a:gd name="connsiteY1" fmla="*/ 2804594 h 2804594"/>
                <a:gd name="connsiteX2" fmla="*/ 58765 w 299005"/>
                <a:gd name="connsiteY2" fmla="*/ 0 h 2804594"/>
                <a:gd name="connsiteX3" fmla="*/ 227087 w 299005"/>
                <a:gd name="connsiteY3" fmla="*/ 0 h 2804594"/>
                <a:gd name="connsiteX4" fmla="*/ 299005 w 299005"/>
                <a:gd name="connsiteY4" fmla="*/ 2804594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05" h="2804594">
                  <a:moveTo>
                    <a:pt x="299005" y="2804594"/>
                  </a:moveTo>
                  <a:lnTo>
                    <a:pt x="0" y="2804594"/>
                  </a:lnTo>
                  <a:cubicBezTo>
                    <a:pt x="61004" y="1983507"/>
                    <a:pt x="67022" y="1033555"/>
                    <a:pt x="58765" y="0"/>
                  </a:cubicBezTo>
                  <a:lnTo>
                    <a:pt x="227087" y="0"/>
                  </a:lnTo>
                  <a:cubicBezTo>
                    <a:pt x="212258" y="1010789"/>
                    <a:pt x="228489" y="1960741"/>
                    <a:pt x="299005" y="2804594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FBDDEC0-CB79-C61E-34BF-6F5DA91B763D}"/>
                </a:ext>
              </a:extLst>
            </p:cNvPr>
            <p:cNvSpPr/>
            <p:nvPr/>
          </p:nvSpPr>
          <p:spPr>
            <a:xfrm>
              <a:off x="5877150" y="2802591"/>
              <a:ext cx="82984" cy="2804594"/>
            </a:xfrm>
            <a:custGeom>
              <a:avLst/>
              <a:gdLst>
                <a:gd name="connsiteX0" fmla="*/ 82985 w 82984"/>
                <a:gd name="connsiteY0" fmla="*/ 0 h 2804594"/>
                <a:gd name="connsiteX1" fmla="*/ 66002 w 82984"/>
                <a:gd name="connsiteY1" fmla="*/ 2804595 h 2804594"/>
                <a:gd name="connsiteX2" fmla="*/ 0 w 82984"/>
                <a:gd name="connsiteY2" fmla="*/ 2804595 h 2804594"/>
                <a:gd name="connsiteX3" fmla="*/ 35260 w 82984"/>
                <a:gd name="connsiteY3" fmla="*/ 0 h 2804594"/>
                <a:gd name="connsiteX4" fmla="*/ 82985 w 82984"/>
                <a:gd name="connsiteY4" fmla="*/ 0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84" h="2804594">
                  <a:moveTo>
                    <a:pt x="82985" y="0"/>
                  </a:moveTo>
                  <a:lnTo>
                    <a:pt x="66002" y="2804595"/>
                  </a:lnTo>
                  <a:lnTo>
                    <a:pt x="0" y="2804595"/>
                  </a:lnTo>
                  <a:cubicBezTo>
                    <a:pt x="62965" y="2120093"/>
                    <a:pt x="41975" y="440894"/>
                    <a:pt x="35260" y="0"/>
                  </a:cubicBezTo>
                  <a:lnTo>
                    <a:pt x="82985" y="0"/>
                  </a:ln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">
              <a:extLst>
                <a:ext uri="{FF2B5EF4-FFF2-40B4-BE49-F238E27FC236}">
                  <a16:creationId xmlns:a16="http://schemas.microsoft.com/office/drawing/2014/main" id="{83629078-E6AE-E0B6-DC66-AB029E31F522}"/>
                </a:ext>
              </a:extLst>
            </p:cNvPr>
            <p:cNvGrpSpPr/>
            <p:nvPr/>
          </p:nvGrpSpPr>
          <p:grpSpPr>
            <a:xfrm>
              <a:off x="5818279" y="2802633"/>
              <a:ext cx="301391" cy="2238677"/>
              <a:chOff x="5818279" y="2802633"/>
              <a:chExt cx="301391" cy="2238677"/>
            </a:xfrm>
            <a:solidFill>
              <a:srgbClr val="42669A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0BDE63A-9BE1-87F8-4873-30D983A0C640}"/>
                  </a:ext>
                </a:extLst>
              </p:cNvPr>
              <p:cNvSpPr/>
              <p:nvPr/>
            </p:nvSpPr>
            <p:spPr>
              <a:xfrm>
                <a:off x="5818279" y="4949728"/>
                <a:ext cx="301391" cy="91581"/>
              </a:xfrm>
              <a:custGeom>
                <a:avLst/>
                <a:gdLst>
                  <a:gd name="connsiteX0" fmla="*/ 254087 w 301391"/>
                  <a:gd name="connsiteY0" fmla="*/ 0 h 91581"/>
                  <a:gd name="connsiteX1" fmla="*/ 47305 w 301391"/>
                  <a:gd name="connsiteY1" fmla="*/ 0 h 91581"/>
                  <a:gd name="connsiteX2" fmla="*/ 47305 w 301391"/>
                  <a:gd name="connsiteY2" fmla="*/ 91581 h 91581"/>
                  <a:gd name="connsiteX3" fmla="*/ 254087 w 301391"/>
                  <a:gd name="connsiteY3" fmla="*/ 91581 h 91581"/>
                  <a:gd name="connsiteX4" fmla="*/ 254087 w 301391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391" h="91581">
                    <a:moveTo>
                      <a:pt x="254087" y="0"/>
                    </a:moveTo>
                    <a:lnTo>
                      <a:pt x="47305" y="0"/>
                    </a:lnTo>
                    <a:cubicBezTo>
                      <a:pt x="-15718" y="0"/>
                      <a:pt x="-15819" y="91581"/>
                      <a:pt x="47305" y="91581"/>
                    </a:cubicBezTo>
                    <a:lnTo>
                      <a:pt x="254087" y="91581"/>
                    </a:lnTo>
                    <a:cubicBezTo>
                      <a:pt x="317107" y="91581"/>
                      <a:pt x="317212" y="0"/>
                      <a:pt x="2540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8F5ACCA-8F6A-21A3-6E52-6CB5C1625891}"/>
                  </a:ext>
                </a:extLst>
              </p:cNvPr>
              <p:cNvSpPr/>
              <p:nvPr/>
            </p:nvSpPr>
            <p:spPr>
              <a:xfrm>
                <a:off x="5840838" y="4398984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964396B-41D6-54CC-8D06-97DB954A7DC0}"/>
                  </a:ext>
                </a:extLst>
              </p:cNvPr>
              <p:cNvSpPr/>
              <p:nvPr/>
            </p:nvSpPr>
            <p:spPr>
              <a:xfrm>
                <a:off x="5840838" y="3866866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19996B0-40B4-DB80-3D11-EC9A191CD914}"/>
                  </a:ext>
                </a:extLst>
              </p:cNvPr>
              <p:cNvSpPr/>
              <p:nvPr/>
            </p:nvSpPr>
            <p:spPr>
              <a:xfrm>
                <a:off x="5853211" y="3334751"/>
                <a:ext cx="213852" cy="91581"/>
              </a:xfrm>
              <a:custGeom>
                <a:avLst/>
                <a:gdLst>
                  <a:gd name="connsiteX0" fmla="*/ 180287 w 213852"/>
                  <a:gd name="connsiteY0" fmla="*/ 0 h 91581"/>
                  <a:gd name="connsiteX1" fmla="*/ 33565 w 213852"/>
                  <a:gd name="connsiteY1" fmla="*/ 0 h 91581"/>
                  <a:gd name="connsiteX2" fmla="*/ 33565 w 213852"/>
                  <a:gd name="connsiteY2" fmla="*/ 91581 h 91581"/>
                  <a:gd name="connsiteX3" fmla="*/ 180287 w 213852"/>
                  <a:gd name="connsiteY3" fmla="*/ 91581 h 91581"/>
                  <a:gd name="connsiteX4" fmla="*/ 180287 w 213852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52" h="91581">
                    <a:moveTo>
                      <a:pt x="180287" y="0"/>
                    </a:moveTo>
                    <a:lnTo>
                      <a:pt x="33565" y="0"/>
                    </a:lnTo>
                    <a:cubicBezTo>
                      <a:pt x="-11153" y="0"/>
                      <a:pt x="-11224" y="91581"/>
                      <a:pt x="33565" y="91581"/>
                    </a:cubicBezTo>
                    <a:lnTo>
                      <a:pt x="180287" y="91581"/>
                    </a:lnTo>
                    <a:cubicBezTo>
                      <a:pt x="225005" y="91581"/>
                      <a:pt x="225077" y="0"/>
                      <a:pt x="1802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87BF0D5E-51B1-76F6-1C81-C706AAA44B25}"/>
                  </a:ext>
                </a:extLst>
              </p:cNvPr>
              <p:cNvSpPr/>
              <p:nvPr/>
            </p:nvSpPr>
            <p:spPr>
              <a:xfrm>
                <a:off x="5840838" y="2802633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图形 2">
            <a:extLst>
              <a:ext uri="{FF2B5EF4-FFF2-40B4-BE49-F238E27FC236}">
                <a16:creationId xmlns:a16="http://schemas.microsoft.com/office/drawing/2014/main" id="{6878D0A2-9B4D-5DF9-6E79-6970349D1196}"/>
              </a:ext>
            </a:extLst>
          </p:cNvPr>
          <p:cNvGrpSpPr/>
          <p:nvPr/>
        </p:nvGrpSpPr>
        <p:grpSpPr>
          <a:xfrm>
            <a:off x="4191368" y="5483465"/>
            <a:ext cx="3471969" cy="650635"/>
            <a:chOff x="4397452" y="5491296"/>
            <a:chExt cx="3174720" cy="594932"/>
          </a:xfrm>
        </p:grpSpPr>
        <p:grpSp>
          <p:nvGrpSpPr>
            <p:cNvPr id="24" name="图形 2">
              <a:extLst>
                <a:ext uri="{FF2B5EF4-FFF2-40B4-BE49-F238E27FC236}">
                  <a16:creationId xmlns:a16="http://schemas.microsoft.com/office/drawing/2014/main" id="{1141DE21-7A48-B520-DBA7-E2D5D7B2B484}"/>
                </a:ext>
              </a:extLst>
            </p:cNvPr>
            <p:cNvGrpSpPr/>
            <p:nvPr/>
          </p:nvGrpSpPr>
          <p:grpSpPr>
            <a:xfrm>
              <a:off x="4397464" y="5491296"/>
              <a:ext cx="3174707" cy="594928"/>
              <a:chOff x="4397464" y="5491296"/>
              <a:chExt cx="3174707" cy="594928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13DA462-DA6E-05CF-D0C9-7902CA170526}"/>
                  </a:ext>
                </a:extLst>
              </p:cNvPr>
              <p:cNvSpPr/>
              <p:nvPr/>
            </p:nvSpPr>
            <p:spPr>
              <a:xfrm>
                <a:off x="5434954" y="5491296"/>
                <a:ext cx="1099875" cy="231786"/>
              </a:xfrm>
              <a:custGeom>
                <a:avLst/>
                <a:gdLst>
                  <a:gd name="connsiteX0" fmla="*/ 1099875 w 1099875"/>
                  <a:gd name="connsiteY0" fmla="*/ 231786 h 231786"/>
                  <a:gd name="connsiteX1" fmla="*/ 0 w 1099875"/>
                  <a:gd name="connsiteY1" fmla="*/ 231786 h 231786"/>
                  <a:gd name="connsiteX2" fmla="*/ 6581 w 1099875"/>
                  <a:gd name="connsiteY2" fmla="*/ 218078 h 231786"/>
                  <a:gd name="connsiteX3" fmla="*/ 508198 w 1099875"/>
                  <a:gd name="connsiteY3" fmla="*/ 697 h 231786"/>
                  <a:gd name="connsiteX4" fmla="*/ 509844 w 1099875"/>
                  <a:gd name="connsiteY4" fmla="*/ 558 h 231786"/>
                  <a:gd name="connsiteX5" fmla="*/ 549938 w 1099875"/>
                  <a:gd name="connsiteY5" fmla="*/ 0 h 231786"/>
                  <a:gd name="connsiteX6" fmla="*/ 1093290 w 1099875"/>
                  <a:gd name="connsiteY6" fmla="*/ 218078 h 231786"/>
                  <a:gd name="connsiteX7" fmla="*/ 1099875 w 1099875"/>
                  <a:gd name="connsiteY7" fmla="*/ 231786 h 23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9875" h="231786">
                    <a:moveTo>
                      <a:pt x="1099875" y="231786"/>
                    </a:moveTo>
                    <a:lnTo>
                      <a:pt x="0" y="231786"/>
                    </a:lnTo>
                    <a:cubicBezTo>
                      <a:pt x="0" y="231786"/>
                      <a:pt x="1944" y="226750"/>
                      <a:pt x="6581" y="218078"/>
                    </a:cubicBezTo>
                    <a:cubicBezTo>
                      <a:pt x="32761" y="170240"/>
                      <a:pt x="146160" y="12028"/>
                      <a:pt x="508198" y="697"/>
                    </a:cubicBezTo>
                    <a:cubicBezTo>
                      <a:pt x="509248" y="558"/>
                      <a:pt x="509844" y="558"/>
                      <a:pt x="509844" y="558"/>
                    </a:cubicBezTo>
                    <a:cubicBezTo>
                      <a:pt x="522858" y="138"/>
                      <a:pt x="536171" y="0"/>
                      <a:pt x="549938" y="0"/>
                    </a:cubicBezTo>
                    <a:cubicBezTo>
                      <a:pt x="945039" y="0"/>
                      <a:pt x="1066064" y="168422"/>
                      <a:pt x="1093290" y="218078"/>
                    </a:cubicBezTo>
                    <a:cubicBezTo>
                      <a:pt x="1097931" y="226750"/>
                      <a:pt x="1099875" y="231786"/>
                      <a:pt x="1099875" y="231786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55735E9-7868-E8CC-AD8C-9222D4BBEE33}"/>
                  </a:ext>
                </a:extLst>
              </p:cNvPr>
              <p:cNvSpPr/>
              <p:nvPr/>
            </p:nvSpPr>
            <p:spPr>
              <a:xfrm>
                <a:off x="5151454" y="5635663"/>
                <a:ext cx="1666720" cy="265076"/>
              </a:xfrm>
              <a:custGeom>
                <a:avLst/>
                <a:gdLst>
                  <a:gd name="connsiteX0" fmla="*/ 1666721 w 1666720"/>
                  <a:gd name="connsiteY0" fmla="*/ 265077 h 265076"/>
                  <a:gd name="connsiteX1" fmla="*/ 0 w 1666720"/>
                  <a:gd name="connsiteY1" fmla="*/ 265077 h 265076"/>
                  <a:gd name="connsiteX2" fmla="*/ 20645 w 1666720"/>
                  <a:gd name="connsiteY2" fmla="*/ 235982 h 265076"/>
                  <a:gd name="connsiteX3" fmla="*/ 29322 w 1666720"/>
                  <a:gd name="connsiteY3" fmla="*/ 225911 h 265076"/>
                  <a:gd name="connsiteX4" fmla="*/ 290077 w 1666720"/>
                  <a:gd name="connsiteY4" fmla="*/ 73716 h 265076"/>
                  <a:gd name="connsiteX5" fmla="*/ 451796 w 1666720"/>
                  <a:gd name="connsiteY5" fmla="*/ 32173 h 265076"/>
                  <a:gd name="connsiteX6" fmla="*/ 833434 w 1666720"/>
                  <a:gd name="connsiteY6" fmla="*/ 0 h 265076"/>
                  <a:gd name="connsiteX7" fmla="*/ 1171983 w 1666720"/>
                  <a:gd name="connsiteY7" fmla="*/ 24618 h 265076"/>
                  <a:gd name="connsiteX8" fmla="*/ 1172583 w 1666720"/>
                  <a:gd name="connsiteY8" fmla="*/ 24757 h 265076"/>
                  <a:gd name="connsiteX9" fmla="*/ 1376791 w 1666720"/>
                  <a:gd name="connsiteY9" fmla="*/ 73716 h 265076"/>
                  <a:gd name="connsiteX10" fmla="*/ 1637399 w 1666720"/>
                  <a:gd name="connsiteY10" fmla="*/ 225911 h 265076"/>
                  <a:gd name="connsiteX11" fmla="*/ 1666721 w 1666720"/>
                  <a:gd name="connsiteY11" fmla="*/ 265077 h 26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6720" h="265076">
                    <a:moveTo>
                      <a:pt x="1666721" y="265077"/>
                    </a:moveTo>
                    <a:lnTo>
                      <a:pt x="0" y="265077"/>
                    </a:lnTo>
                    <a:cubicBezTo>
                      <a:pt x="0" y="265077"/>
                      <a:pt x="5535" y="253885"/>
                      <a:pt x="20645" y="235982"/>
                    </a:cubicBezTo>
                    <a:cubicBezTo>
                      <a:pt x="23190" y="232903"/>
                      <a:pt x="26033" y="229409"/>
                      <a:pt x="29322" y="225911"/>
                    </a:cubicBezTo>
                    <a:cubicBezTo>
                      <a:pt x="65976" y="186043"/>
                      <a:pt x="142720" y="122957"/>
                      <a:pt x="290077" y="73716"/>
                    </a:cubicBezTo>
                    <a:cubicBezTo>
                      <a:pt x="336756" y="58190"/>
                      <a:pt x="390310" y="43920"/>
                      <a:pt x="451796" y="32173"/>
                    </a:cubicBezTo>
                    <a:cubicBezTo>
                      <a:pt x="555019" y="12590"/>
                      <a:pt x="680689" y="0"/>
                      <a:pt x="833434" y="0"/>
                    </a:cubicBezTo>
                    <a:cubicBezTo>
                      <a:pt x="965533" y="0"/>
                      <a:pt x="1077437" y="9369"/>
                      <a:pt x="1171983" y="24618"/>
                    </a:cubicBezTo>
                    <a:cubicBezTo>
                      <a:pt x="1171983" y="24618"/>
                      <a:pt x="1172134" y="24618"/>
                      <a:pt x="1172583" y="24757"/>
                    </a:cubicBezTo>
                    <a:cubicBezTo>
                      <a:pt x="1252317" y="37629"/>
                      <a:pt x="1319789" y="54692"/>
                      <a:pt x="1376791" y="73716"/>
                    </a:cubicBezTo>
                    <a:cubicBezTo>
                      <a:pt x="1524000" y="122957"/>
                      <a:pt x="1600744" y="186043"/>
                      <a:pt x="1637399" y="225911"/>
                    </a:cubicBezTo>
                    <a:cubicBezTo>
                      <a:pt x="1659094" y="249546"/>
                      <a:pt x="1666721" y="265077"/>
                      <a:pt x="1666721" y="265077"/>
                    </a:cubicBezTo>
                    <a:close/>
                  </a:path>
                </a:pathLst>
              </a:custGeom>
              <a:solidFill>
                <a:srgbClr val="7D97D3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58D5437F-6D52-069B-5422-11F3BC5AA4D1}"/>
                  </a:ext>
                </a:extLst>
              </p:cNvPr>
              <p:cNvSpPr/>
              <p:nvPr/>
            </p:nvSpPr>
            <p:spPr>
              <a:xfrm>
                <a:off x="4397464" y="5821144"/>
                <a:ext cx="3174707" cy="265080"/>
              </a:xfrm>
              <a:custGeom>
                <a:avLst/>
                <a:gdLst>
                  <a:gd name="connsiteX0" fmla="*/ 3174708 w 3174707"/>
                  <a:gd name="connsiteY0" fmla="*/ 265081 h 265080"/>
                  <a:gd name="connsiteX1" fmla="*/ 0 w 3174707"/>
                  <a:gd name="connsiteY1" fmla="*/ 265081 h 265080"/>
                  <a:gd name="connsiteX2" fmla="*/ 783320 w 3174707"/>
                  <a:gd name="connsiteY2" fmla="*/ 40426 h 265080"/>
                  <a:gd name="connsiteX3" fmla="*/ 932323 w 3174707"/>
                  <a:gd name="connsiteY3" fmla="*/ 25458 h 265080"/>
                  <a:gd name="connsiteX4" fmla="*/ 941150 w 3174707"/>
                  <a:gd name="connsiteY4" fmla="*/ 24618 h 265080"/>
                  <a:gd name="connsiteX5" fmla="*/ 946387 w 3174707"/>
                  <a:gd name="connsiteY5" fmla="*/ 24198 h 265080"/>
                  <a:gd name="connsiteX6" fmla="*/ 951326 w 3174707"/>
                  <a:gd name="connsiteY6" fmla="*/ 23778 h 265080"/>
                  <a:gd name="connsiteX7" fmla="*/ 1587436 w 3174707"/>
                  <a:gd name="connsiteY7" fmla="*/ 0 h 265080"/>
                  <a:gd name="connsiteX8" fmla="*/ 2188836 w 3174707"/>
                  <a:gd name="connsiteY8" fmla="*/ 21124 h 265080"/>
                  <a:gd name="connsiteX9" fmla="*/ 2391397 w 3174707"/>
                  <a:gd name="connsiteY9" fmla="*/ 40430 h 265080"/>
                  <a:gd name="connsiteX10" fmla="*/ 3174708 w 3174707"/>
                  <a:gd name="connsiteY10" fmla="*/ 265081 h 26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4707" h="265080">
                    <a:moveTo>
                      <a:pt x="3174708" y="265081"/>
                    </a:moveTo>
                    <a:lnTo>
                      <a:pt x="0" y="265081"/>
                    </a:lnTo>
                    <a:cubicBezTo>
                      <a:pt x="0" y="265081"/>
                      <a:pt x="141523" y="114705"/>
                      <a:pt x="783320" y="40426"/>
                    </a:cubicBezTo>
                    <a:cubicBezTo>
                      <a:pt x="830292" y="34970"/>
                      <a:pt x="879810" y="29935"/>
                      <a:pt x="932323" y="25458"/>
                    </a:cubicBezTo>
                    <a:cubicBezTo>
                      <a:pt x="935615" y="25177"/>
                      <a:pt x="938605" y="24899"/>
                      <a:pt x="941150" y="24618"/>
                    </a:cubicBezTo>
                    <a:cubicBezTo>
                      <a:pt x="942947" y="24480"/>
                      <a:pt x="944590" y="24341"/>
                      <a:pt x="946387" y="24198"/>
                    </a:cubicBezTo>
                    <a:cubicBezTo>
                      <a:pt x="949679" y="23917"/>
                      <a:pt x="951326" y="23778"/>
                      <a:pt x="951326" y="23778"/>
                    </a:cubicBezTo>
                    <a:cubicBezTo>
                      <a:pt x="1129650" y="9092"/>
                      <a:pt x="1339994" y="0"/>
                      <a:pt x="1587436" y="0"/>
                    </a:cubicBezTo>
                    <a:cubicBezTo>
                      <a:pt x="1819020" y="0"/>
                      <a:pt x="2018142" y="7975"/>
                      <a:pt x="2188836" y="21124"/>
                    </a:cubicBezTo>
                    <a:cubicBezTo>
                      <a:pt x="2261393" y="26718"/>
                      <a:pt x="2328717" y="33156"/>
                      <a:pt x="2391397" y="40430"/>
                    </a:cubicBezTo>
                    <a:cubicBezTo>
                      <a:pt x="3033185" y="114705"/>
                      <a:pt x="3174708" y="265081"/>
                      <a:pt x="3174708" y="265081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6B1A20C-711A-503C-02AE-E59EE5E5F807}"/>
                </a:ext>
              </a:extLst>
            </p:cNvPr>
            <p:cNvSpPr/>
            <p:nvPr/>
          </p:nvSpPr>
          <p:spPr>
            <a:xfrm>
              <a:off x="5984892" y="5491296"/>
              <a:ext cx="1587280" cy="594928"/>
            </a:xfrm>
            <a:custGeom>
              <a:avLst/>
              <a:gdLst>
                <a:gd name="connsiteX0" fmla="*/ 1587281 w 1587280"/>
                <a:gd name="connsiteY0" fmla="*/ 594928 h 594928"/>
                <a:gd name="connsiteX1" fmla="*/ 1175427 w 1587280"/>
                <a:gd name="connsiteY1" fmla="*/ 594928 h 594928"/>
                <a:gd name="connsiteX2" fmla="*/ 820869 w 1587280"/>
                <a:gd name="connsiteY2" fmla="*/ 409439 h 594928"/>
                <a:gd name="connsiteX3" fmla="*/ 601400 w 1587280"/>
                <a:gd name="connsiteY3" fmla="*/ 350967 h 594928"/>
                <a:gd name="connsiteX4" fmla="*/ 480224 w 1587280"/>
                <a:gd name="connsiteY4" fmla="*/ 231786 h 594928"/>
                <a:gd name="connsiteX5" fmla="*/ 339150 w 1587280"/>
                <a:gd name="connsiteY5" fmla="*/ 169119 h 594928"/>
                <a:gd name="connsiteX6" fmla="*/ 338549 w 1587280"/>
                <a:gd name="connsiteY6" fmla="*/ 168980 h 594928"/>
                <a:gd name="connsiteX7" fmla="*/ 0 w 1587280"/>
                <a:gd name="connsiteY7" fmla="*/ 0 h 594928"/>
                <a:gd name="connsiteX8" fmla="*/ 543353 w 1587280"/>
                <a:gd name="connsiteY8" fmla="*/ 218078 h 594928"/>
                <a:gd name="connsiteX9" fmla="*/ 803961 w 1587280"/>
                <a:gd name="connsiteY9" fmla="*/ 370273 h 594928"/>
                <a:gd name="connsiteX10" fmla="*/ 1587281 w 1587280"/>
                <a:gd name="connsiteY10" fmla="*/ 594928 h 5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7280" h="594928">
                  <a:moveTo>
                    <a:pt x="1587281" y="594928"/>
                  </a:moveTo>
                  <a:lnTo>
                    <a:pt x="1175427" y="594928"/>
                  </a:lnTo>
                  <a:cubicBezTo>
                    <a:pt x="1091052" y="511419"/>
                    <a:pt x="944741" y="449869"/>
                    <a:pt x="820869" y="409439"/>
                  </a:cubicBezTo>
                  <a:cubicBezTo>
                    <a:pt x="700440" y="370130"/>
                    <a:pt x="601400" y="350967"/>
                    <a:pt x="601400" y="350967"/>
                  </a:cubicBezTo>
                  <a:cubicBezTo>
                    <a:pt x="572229" y="299211"/>
                    <a:pt x="525853" y="260180"/>
                    <a:pt x="480224" y="231786"/>
                  </a:cubicBezTo>
                  <a:cubicBezTo>
                    <a:pt x="412303" y="189542"/>
                    <a:pt x="345730" y="170938"/>
                    <a:pt x="339150" y="169119"/>
                  </a:cubicBezTo>
                  <a:cubicBezTo>
                    <a:pt x="338700" y="168980"/>
                    <a:pt x="338549" y="168980"/>
                    <a:pt x="338549" y="168980"/>
                  </a:cubicBezTo>
                  <a:cubicBezTo>
                    <a:pt x="249983" y="44625"/>
                    <a:pt x="0" y="0"/>
                    <a:pt x="0" y="0"/>
                  </a:cubicBezTo>
                  <a:cubicBezTo>
                    <a:pt x="395101" y="0"/>
                    <a:pt x="516126" y="168422"/>
                    <a:pt x="543353" y="218078"/>
                  </a:cubicBezTo>
                  <a:cubicBezTo>
                    <a:pt x="690562" y="267319"/>
                    <a:pt x="767307" y="330406"/>
                    <a:pt x="803961" y="370273"/>
                  </a:cubicBezTo>
                  <a:cubicBezTo>
                    <a:pt x="1445757" y="444552"/>
                    <a:pt x="1587281" y="594928"/>
                    <a:pt x="1587281" y="594928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51EDBFC-F052-23CB-A022-06C074DB7587}"/>
                </a:ext>
              </a:extLst>
            </p:cNvPr>
            <p:cNvSpPr/>
            <p:nvPr/>
          </p:nvSpPr>
          <p:spPr>
            <a:xfrm>
              <a:off x="4397452" y="5491994"/>
              <a:ext cx="1545700" cy="594235"/>
            </a:xfrm>
            <a:custGeom>
              <a:avLst/>
              <a:gdLst>
                <a:gd name="connsiteX0" fmla="*/ 1545700 w 1545700"/>
                <a:gd name="connsiteY0" fmla="*/ 0 h 594235"/>
                <a:gd name="connsiteX1" fmla="*/ 1205803 w 1545700"/>
                <a:gd name="connsiteY1" fmla="*/ 175839 h 594235"/>
                <a:gd name="connsiteX2" fmla="*/ 1205651 w 1545700"/>
                <a:gd name="connsiteY2" fmla="*/ 175977 h 594235"/>
                <a:gd name="connsiteX3" fmla="*/ 1075497 w 1545700"/>
                <a:gd name="connsiteY3" fmla="*/ 231093 h 594235"/>
                <a:gd name="connsiteX4" fmla="*/ 951326 w 1545700"/>
                <a:gd name="connsiteY4" fmla="*/ 352933 h 594235"/>
                <a:gd name="connsiteX5" fmla="*/ 946387 w 1545700"/>
                <a:gd name="connsiteY5" fmla="*/ 353353 h 594235"/>
                <a:gd name="connsiteX6" fmla="*/ 941150 w 1545700"/>
                <a:gd name="connsiteY6" fmla="*/ 353772 h 594235"/>
                <a:gd name="connsiteX7" fmla="*/ 932323 w 1545700"/>
                <a:gd name="connsiteY7" fmla="*/ 354613 h 594235"/>
                <a:gd name="connsiteX8" fmla="*/ 774639 w 1545700"/>
                <a:gd name="connsiteY8" fmla="*/ 379651 h 594235"/>
                <a:gd name="connsiteX9" fmla="*/ 340195 w 1545700"/>
                <a:gd name="connsiteY9" fmla="*/ 594235 h 594235"/>
                <a:gd name="connsiteX10" fmla="*/ 0 w 1545700"/>
                <a:gd name="connsiteY10" fmla="*/ 594235 h 594235"/>
                <a:gd name="connsiteX11" fmla="*/ 783320 w 1545700"/>
                <a:gd name="connsiteY11" fmla="*/ 369580 h 594235"/>
                <a:gd name="connsiteX12" fmla="*/ 1044075 w 1545700"/>
                <a:gd name="connsiteY12" fmla="*/ 217385 h 594235"/>
                <a:gd name="connsiteX13" fmla="*/ 1545700 w 1545700"/>
                <a:gd name="connsiteY13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5700" h="594235">
                  <a:moveTo>
                    <a:pt x="1545700" y="0"/>
                  </a:moveTo>
                  <a:cubicBezTo>
                    <a:pt x="1524459" y="1121"/>
                    <a:pt x="1295267" y="17764"/>
                    <a:pt x="1205803" y="175839"/>
                  </a:cubicBezTo>
                  <a:cubicBezTo>
                    <a:pt x="1205651" y="175839"/>
                    <a:pt x="1205651" y="175977"/>
                    <a:pt x="1205651" y="175977"/>
                  </a:cubicBezTo>
                  <a:cubicBezTo>
                    <a:pt x="1205651" y="175977"/>
                    <a:pt x="1141321" y="193322"/>
                    <a:pt x="1075497" y="231093"/>
                  </a:cubicBezTo>
                  <a:cubicBezTo>
                    <a:pt x="1025827" y="259629"/>
                    <a:pt x="975264" y="299774"/>
                    <a:pt x="951326" y="352933"/>
                  </a:cubicBezTo>
                  <a:cubicBezTo>
                    <a:pt x="951326" y="352933"/>
                    <a:pt x="949680" y="353071"/>
                    <a:pt x="946387" y="353353"/>
                  </a:cubicBezTo>
                  <a:cubicBezTo>
                    <a:pt x="944892" y="353491"/>
                    <a:pt x="943246" y="353630"/>
                    <a:pt x="941150" y="353772"/>
                  </a:cubicBezTo>
                  <a:cubicBezTo>
                    <a:pt x="938605" y="354054"/>
                    <a:pt x="935615" y="354331"/>
                    <a:pt x="932323" y="354613"/>
                  </a:cubicBezTo>
                  <a:cubicBezTo>
                    <a:pt x="903748" y="357548"/>
                    <a:pt x="845403" y="364683"/>
                    <a:pt x="774639" y="379651"/>
                  </a:cubicBezTo>
                  <a:cubicBezTo>
                    <a:pt x="633414" y="409724"/>
                    <a:pt x="442671" y="471274"/>
                    <a:pt x="340195" y="594235"/>
                  </a:cubicBezTo>
                  <a:lnTo>
                    <a:pt x="0" y="594235"/>
                  </a:lnTo>
                  <a:cubicBezTo>
                    <a:pt x="0" y="594235"/>
                    <a:pt x="141523" y="443859"/>
                    <a:pt x="783320" y="369580"/>
                  </a:cubicBezTo>
                  <a:cubicBezTo>
                    <a:pt x="819974" y="329713"/>
                    <a:pt x="896718" y="266626"/>
                    <a:pt x="1044075" y="217385"/>
                  </a:cubicBezTo>
                  <a:cubicBezTo>
                    <a:pt x="1070264" y="169539"/>
                    <a:pt x="1183662" y="11331"/>
                    <a:pt x="1545700" y="0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图形 2">
            <a:extLst>
              <a:ext uri="{FF2B5EF4-FFF2-40B4-BE49-F238E27FC236}">
                <a16:creationId xmlns:a16="http://schemas.microsoft.com/office/drawing/2014/main" id="{E3433692-2438-3280-DA03-78451234FD7E}"/>
              </a:ext>
            </a:extLst>
          </p:cNvPr>
          <p:cNvGrpSpPr/>
          <p:nvPr/>
        </p:nvGrpSpPr>
        <p:grpSpPr>
          <a:xfrm>
            <a:off x="2231967" y="3123562"/>
            <a:ext cx="2385095" cy="1714365"/>
            <a:chOff x="3118223" y="3516651"/>
            <a:chExt cx="2180898" cy="156759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65AA34B-9476-7C1E-DEE2-A8BE4A6B9A82}"/>
                </a:ext>
              </a:extLst>
            </p:cNvPr>
            <p:cNvSpPr/>
            <p:nvPr/>
          </p:nvSpPr>
          <p:spPr>
            <a:xfrm>
              <a:off x="3264893" y="3516675"/>
              <a:ext cx="1838056" cy="1000740"/>
            </a:xfrm>
            <a:custGeom>
              <a:avLst/>
              <a:gdLst>
                <a:gd name="connsiteX0" fmla="*/ 1825700 w 1838056"/>
                <a:gd name="connsiteY0" fmla="*/ 1000739 h 1000740"/>
                <a:gd name="connsiteX1" fmla="*/ 1816649 w 1838056"/>
                <a:gd name="connsiteY1" fmla="*/ 996799 h 1000740"/>
                <a:gd name="connsiteX2" fmla="*/ 918134 w 1838056"/>
                <a:gd name="connsiteY2" fmla="*/ 30510 h 1000740"/>
                <a:gd name="connsiteX3" fmla="*/ 21416 w 1838056"/>
                <a:gd name="connsiteY3" fmla="*/ 996787 h 1000740"/>
                <a:gd name="connsiteX4" fmla="*/ 3949 w 1838056"/>
                <a:gd name="connsiteY4" fmla="*/ 997442 h 1000740"/>
                <a:gd name="connsiteX5" fmla="*/ 3303 w 1838056"/>
                <a:gd name="connsiteY5" fmla="*/ 979984 h 1000740"/>
                <a:gd name="connsiteX6" fmla="*/ 909071 w 1838056"/>
                <a:gd name="connsiteY6" fmla="*/ 3952 h 1000740"/>
                <a:gd name="connsiteX7" fmla="*/ 918121 w 1838056"/>
                <a:gd name="connsiteY7" fmla="*/ 0 h 1000740"/>
                <a:gd name="connsiteX8" fmla="*/ 918130 w 1838056"/>
                <a:gd name="connsiteY8" fmla="*/ 0 h 1000740"/>
                <a:gd name="connsiteX9" fmla="*/ 927180 w 1838056"/>
                <a:gd name="connsiteY9" fmla="*/ 3939 h 1000740"/>
                <a:gd name="connsiteX10" fmla="*/ 1834750 w 1838056"/>
                <a:gd name="connsiteY10" fmla="*/ 979972 h 1000740"/>
                <a:gd name="connsiteX11" fmla="*/ 1834112 w 1838056"/>
                <a:gd name="connsiteY11" fmla="*/ 997425 h 1000740"/>
                <a:gd name="connsiteX12" fmla="*/ 1825700 w 1838056"/>
                <a:gd name="connsiteY12" fmla="*/ 1000739 h 100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56" h="1000740">
                  <a:moveTo>
                    <a:pt x="1825700" y="1000739"/>
                  </a:moveTo>
                  <a:cubicBezTo>
                    <a:pt x="1822390" y="1000739"/>
                    <a:pt x="1819089" y="999412"/>
                    <a:pt x="1816649" y="996799"/>
                  </a:cubicBezTo>
                  <a:lnTo>
                    <a:pt x="918134" y="30510"/>
                  </a:lnTo>
                  <a:lnTo>
                    <a:pt x="21416" y="996787"/>
                  </a:lnTo>
                  <a:cubicBezTo>
                    <a:pt x="16767" y="1001797"/>
                    <a:pt x="8934" y="1002079"/>
                    <a:pt x="3949" y="997442"/>
                  </a:cubicBezTo>
                  <a:cubicBezTo>
                    <a:pt x="-1053" y="992806"/>
                    <a:pt x="-1342" y="984982"/>
                    <a:pt x="3303" y="979984"/>
                  </a:cubicBezTo>
                  <a:lnTo>
                    <a:pt x="909071" y="3952"/>
                  </a:lnTo>
                  <a:cubicBezTo>
                    <a:pt x="911410" y="1432"/>
                    <a:pt x="914686" y="0"/>
                    <a:pt x="918121" y="0"/>
                  </a:cubicBezTo>
                  <a:lnTo>
                    <a:pt x="918130" y="0"/>
                  </a:lnTo>
                  <a:cubicBezTo>
                    <a:pt x="921561" y="0"/>
                    <a:pt x="924841" y="1420"/>
                    <a:pt x="927180" y="3939"/>
                  </a:cubicBezTo>
                  <a:lnTo>
                    <a:pt x="1834750" y="979972"/>
                  </a:lnTo>
                  <a:cubicBezTo>
                    <a:pt x="1839399" y="984969"/>
                    <a:pt x="1839109" y="992793"/>
                    <a:pt x="1834112" y="997425"/>
                  </a:cubicBezTo>
                  <a:cubicBezTo>
                    <a:pt x="1831735" y="999655"/>
                    <a:pt x="1828715" y="1000739"/>
                    <a:pt x="1825700" y="1000739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801194F-FE72-F61B-D2C0-1832A1BA488E}"/>
                </a:ext>
              </a:extLst>
            </p:cNvPr>
            <p:cNvSpPr/>
            <p:nvPr/>
          </p:nvSpPr>
          <p:spPr>
            <a:xfrm>
              <a:off x="4170663" y="3516651"/>
              <a:ext cx="380864" cy="1000775"/>
            </a:xfrm>
            <a:custGeom>
              <a:avLst/>
              <a:gdLst>
                <a:gd name="connsiteX0" fmla="*/ 368505 w 380864"/>
                <a:gd name="connsiteY0" fmla="*/ 1000775 h 1000775"/>
                <a:gd name="connsiteX1" fmla="*/ 356897 w 380864"/>
                <a:gd name="connsiteY1" fmla="*/ 992641 h 1000775"/>
                <a:gd name="connsiteX2" fmla="*/ 751 w 380864"/>
                <a:gd name="connsiteY2" fmla="*/ 16608 h 1000775"/>
                <a:gd name="connsiteX3" fmla="*/ 8126 w 380864"/>
                <a:gd name="connsiteY3" fmla="*/ 771 h 1000775"/>
                <a:gd name="connsiteX4" fmla="*/ 23967 w 380864"/>
                <a:gd name="connsiteY4" fmla="*/ 8142 h 1000775"/>
                <a:gd name="connsiteX5" fmla="*/ 380113 w 380864"/>
                <a:gd name="connsiteY5" fmla="*/ 984174 h 1000775"/>
                <a:gd name="connsiteX6" fmla="*/ 372738 w 380864"/>
                <a:gd name="connsiteY6" fmla="*/ 1000011 h 1000775"/>
                <a:gd name="connsiteX7" fmla="*/ 368505 w 380864"/>
                <a:gd name="connsiteY7" fmla="*/ 1000775 h 100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64" h="1000775">
                  <a:moveTo>
                    <a:pt x="368505" y="1000775"/>
                  </a:moveTo>
                  <a:cubicBezTo>
                    <a:pt x="363461" y="1000775"/>
                    <a:pt x="358724" y="997655"/>
                    <a:pt x="356897" y="992641"/>
                  </a:cubicBezTo>
                  <a:lnTo>
                    <a:pt x="751" y="16608"/>
                  </a:lnTo>
                  <a:cubicBezTo>
                    <a:pt x="-1588" y="10204"/>
                    <a:pt x="1717" y="3107"/>
                    <a:pt x="8126" y="771"/>
                  </a:cubicBezTo>
                  <a:cubicBezTo>
                    <a:pt x="14509" y="-1614"/>
                    <a:pt x="21628" y="1725"/>
                    <a:pt x="23967" y="8142"/>
                  </a:cubicBezTo>
                  <a:lnTo>
                    <a:pt x="380113" y="984174"/>
                  </a:lnTo>
                  <a:cubicBezTo>
                    <a:pt x="382452" y="990579"/>
                    <a:pt x="379147" y="997676"/>
                    <a:pt x="372738" y="1000011"/>
                  </a:cubicBezTo>
                  <a:cubicBezTo>
                    <a:pt x="371344" y="1000536"/>
                    <a:pt x="369912" y="1000775"/>
                    <a:pt x="368505" y="100077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BF2CA4EE-5878-D0E7-972C-D572472DD1E6}"/>
                </a:ext>
              </a:extLst>
            </p:cNvPr>
            <p:cNvGrpSpPr/>
            <p:nvPr/>
          </p:nvGrpSpPr>
          <p:grpSpPr>
            <a:xfrm>
              <a:off x="3118223" y="4394757"/>
              <a:ext cx="2180898" cy="689485"/>
              <a:chOff x="3118223" y="4394757"/>
              <a:chExt cx="2180898" cy="689485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403B5D5F-0F7A-BA7B-6C55-42CAD460B8AF}"/>
                  </a:ext>
                </a:extLst>
              </p:cNvPr>
              <p:cNvSpPr/>
              <p:nvPr/>
            </p:nvSpPr>
            <p:spPr>
              <a:xfrm>
                <a:off x="3118223" y="4394757"/>
                <a:ext cx="2180898" cy="689485"/>
              </a:xfrm>
              <a:custGeom>
                <a:avLst/>
                <a:gdLst>
                  <a:gd name="connsiteX0" fmla="*/ 2180899 w 2180898"/>
                  <a:gd name="connsiteY0" fmla="*/ 73143 h 689485"/>
                  <a:gd name="connsiteX1" fmla="*/ 1090380 w 2180898"/>
                  <a:gd name="connsiteY1" fmla="*/ 689486 h 689485"/>
                  <a:gd name="connsiteX2" fmla="*/ 1057501 w 2180898"/>
                  <a:gd name="connsiteY2" fmla="*/ 689183 h 689485"/>
                  <a:gd name="connsiteX3" fmla="*/ 0 w 2180898"/>
                  <a:gd name="connsiteY3" fmla="*/ 73143 h 689485"/>
                  <a:gd name="connsiteX4" fmla="*/ 124246 w 2180898"/>
                  <a:gd name="connsiteY4" fmla="*/ 57781 h 689485"/>
                  <a:gd name="connsiteX5" fmla="*/ 498946 w 2180898"/>
                  <a:gd name="connsiteY5" fmla="*/ 22084 h 689485"/>
                  <a:gd name="connsiteX6" fmla="*/ 1903022 w 2180898"/>
                  <a:gd name="connsiteY6" fmla="*/ 40159 h 689485"/>
                  <a:gd name="connsiteX7" fmla="*/ 2180899 w 2180898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8" h="689485">
                    <a:moveTo>
                      <a:pt x="2180899" y="73143"/>
                    </a:moveTo>
                    <a:cubicBezTo>
                      <a:pt x="2180899" y="73143"/>
                      <a:pt x="2052037" y="689486"/>
                      <a:pt x="1090380" y="689486"/>
                    </a:cubicBezTo>
                    <a:cubicBezTo>
                      <a:pt x="1079327" y="689486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7"/>
                      <a:pt x="124246" y="57781"/>
                    </a:cubicBezTo>
                    <a:cubicBezTo>
                      <a:pt x="249194" y="43019"/>
                      <a:pt x="373998" y="31122"/>
                      <a:pt x="498946" y="22084"/>
                    </a:cubicBezTo>
                    <a:cubicBezTo>
                      <a:pt x="966692" y="-12105"/>
                      <a:pt x="1434578" y="-6986"/>
                      <a:pt x="1903022" y="40159"/>
                    </a:cubicBezTo>
                    <a:cubicBezTo>
                      <a:pt x="1995644" y="49491"/>
                      <a:pt x="2088272" y="60490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B201415-ACA8-5370-D84A-F8EF47C4EADC}"/>
                  </a:ext>
                </a:extLst>
              </p:cNvPr>
              <p:cNvSpPr/>
              <p:nvPr/>
            </p:nvSpPr>
            <p:spPr>
              <a:xfrm>
                <a:off x="4208603" y="4434917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2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7" y="649326"/>
                      <a:pt x="0" y="649326"/>
                    </a:cubicBezTo>
                    <a:cubicBezTo>
                      <a:pt x="0" y="649326"/>
                      <a:pt x="597591" y="530485"/>
                      <a:pt x="812642" y="0"/>
                    </a:cubicBezTo>
                    <a:cubicBezTo>
                      <a:pt x="905264" y="9331"/>
                      <a:pt x="997892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772B8A0-0F49-25C3-DCEC-1DAE93BC212D}"/>
                  </a:ext>
                </a:extLst>
              </p:cNvPr>
              <p:cNvSpPr/>
              <p:nvPr/>
            </p:nvSpPr>
            <p:spPr>
              <a:xfrm>
                <a:off x="3242465" y="4416837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2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700 w 966133"/>
                  <a:gd name="connsiteY3" fmla="*/ 0 h 667401"/>
                  <a:gd name="connsiteX4" fmla="*/ 966134 w 966133"/>
                  <a:gd name="connsiteY4" fmla="*/ 667402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2"/>
                    </a:moveTo>
                    <a:cubicBezTo>
                      <a:pt x="955080" y="667402"/>
                      <a:pt x="944166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8" y="20935"/>
                      <a:pt x="249752" y="9038"/>
                      <a:pt x="374700" y="0"/>
                    </a:cubicBezTo>
                    <a:cubicBezTo>
                      <a:pt x="515602" y="535911"/>
                      <a:pt x="966134" y="667402"/>
                      <a:pt x="966134" y="66740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图形 2">
            <a:extLst>
              <a:ext uri="{FF2B5EF4-FFF2-40B4-BE49-F238E27FC236}">
                <a16:creationId xmlns:a16="http://schemas.microsoft.com/office/drawing/2014/main" id="{6ACDBC17-C174-B1C6-DDD7-308A4580FB89}"/>
              </a:ext>
            </a:extLst>
          </p:cNvPr>
          <p:cNvGrpSpPr/>
          <p:nvPr/>
        </p:nvGrpSpPr>
        <p:grpSpPr>
          <a:xfrm>
            <a:off x="8136713" y="3123562"/>
            <a:ext cx="2385097" cy="1714334"/>
            <a:chOff x="6890202" y="3216809"/>
            <a:chExt cx="2180899" cy="156756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58E44A2-AE5B-F5D1-4B36-A26E895592DB}"/>
                </a:ext>
              </a:extLst>
            </p:cNvPr>
            <p:cNvSpPr/>
            <p:nvPr/>
          </p:nvSpPr>
          <p:spPr>
            <a:xfrm>
              <a:off x="7036876" y="3216809"/>
              <a:ext cx="1838048" cy="1000745"/>
            </a:xfrm>
            <a:custGeom>
              <a:avLst/>
              <a:gdLst>
                <a:gd name="connsiteX0" fmla="*/ 1825692 w 1838048"/>
                <a:gd name="connsiteY0" fmla="*/ 1000735 h 1000745"/>
                <a:gd name="connsiteX1" fmla="*/ 1816650 w 1838048"/>
                <a:gd name="connsiteY1" fmla="*/ 996796 h 1000745"/>
                <a:gd name="connsiteX2" fmla="*/ 918147 w 1838048"/>
                <a:gd name="connsiteY2" fmla="*/ 30510 h 1000745"/>
                <a:gd name="connsiteX3" fmla="*/ 21416 w 1838048"/>
                <a:gd name="connsiteY3" fmla="*/ 996783 h 1000745"/>
                <a:gd name="connsiteX4" fmla="*/ 3959 w 1838048"/>
                <a:gd name="connsiteY4" fmla="*/ 997438 h 1000745"/>
                <a:gd name="connsiteX5" fmla="*/ 3303 w 1838048"/>
                <a:gd name="connsiteY5" fmla="*/ 979984 h 1000745"/>
                <a:gd name="connsiteX6" fmla="*/ 909080 w 1838048"/>
                <a:gd name="connsiteY6" fmla="*/ 3952 h 1000745"/>
                <a:gd name="connsiteX7" fmla="*/ 918139 w 1838048"/>
                <a:gd name="connsiteY7" fmla="*/ 0 h 1000745"/>
                <a:gd name="connsiteX8" fmla="*/ 918139 w 1838048"/>
                <a:gd name="connsiteY8" fmla="*/ 0 h 1000745"/>
                <a:gd name="connsiteX9" fmla="*/ 927181 w 1838048"/>
                <a:gd name="connsiteY9" fmla="*/ 3948 h 1000745"/>
                <a:gd name="connsiteX10" fmla="*/ 1834739 w 1838048"/>
                <a:gd name="connsiteY10" fmla="*/ 979972 h 1000745"/>
                <a:gd name="connsiteX11" fmla="*/ 1834108 w 1838048"/>
                <a:gd name="connsiteY11" fmla="*/ 997430 h 1000745"/>
                <a:gd name="connsiteX12" fmla="*/ 1825692 w 1838048"/>
                <a:gd name="connsiteY12" fmla="*/ 1000735 h 100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48" h="1000745">
                  <a:moveTo>
                    <a:pt x="1825692" y="1000735"/>
                  </a:moveTo>
                  <a:cubicBezTo>
                    <a:pt x="1822383" y="1000735"/>
                    <a:pt x="1819073" y="999407"/>
                    <a:pt x="1816650" y="996796"/>
                  </a:cubicBezTo>
                  <a:lnTo>
                    <a:pt x="918147" y="30510"/>
                  </a:lnTo>
                  <a:lnTo>
                    <a:pt x="21416" y="996783"/>
                  </a:lnTo>
                  <a:cubicBezTo>
                    <a:pt x="16755" y="1001806"/>
                    <a:pt x="8944" y="1002087"/>
                    <a:pt x="3959" y="997438"/>
                  </a:cubicBezTo>
                  <a:cubicBezTo>
                    <a:pt x="-1052" y="992801"/>
                    <a:pt x="-1346" y="984978"/>
                    <a:pt x="3303" y="979984"/>
                  </a:cubicBezTo>
                  <a:lnTo>
                    <a:pt x="909080" y="3952"/>
                  </a:lnTo>
                  <a:cubicBezTo>
                    <a:pt x="911411" y="1436"/>
                    <a:pt x="914695" y="8"/>
                    <a:pt x="918139" y="0"/>
                  </a:cubicBezTo>
                  <a:lnTo>
                    <a:pt x="918139" y="0"/>
                  </a:lnTo>
                  <a:cubicBezTo>
                    <a:pt x="921570" y="0"/>
                    <a:pt x="924850" y="1432"/>
                    <a:pt x="927181" y="3948"/>
                  </a:cubicBezTo>
                  <a:lnTo>
                    <a:pt x="1834739" y="979972"/>
                  </a:lnTo>
                  <a:cubicBezTo>
                    <a:pt x="1839387" y="984969"/>
                    <a:pt x="1839105" y="992793"/>
                    <a:pt x="1834108" y="997430"/>
                  </a:cubicBezTo>
                  <a:cubicBezTo>
                    <a:pt x="1831718" y="999647"/>
                    <a:pt x="1828708" y="1000735"/>
                    <a:pt x="1825692" y="100073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BB9F6BE-4D67-85D6-C037-1B22DB33788E}"/>
                </a:ext>
              </a:extLst>
            </p:cNvPr>
            <p:cNvSpPr/>
            <p:nvPr/>
          </p:nvSpPr>
          <p:spPr>
            <a:xfrm>
              <a:off x="7942652" y="3216811"/>
              <a:ext cx="380850" cy="1000744"/>
            </a:xfrm>
            <a:custGeom>
              <a:avLst/>
              <a:gdLst>
                <a:gd name="connsiteX0" fmla="*/ 368496 w 380850"/>
                <a:gd name="connsiteY0" fmla="*/ 1000745 h 1000744"/>
                <a:gd name="connsiteX1" fmla="*/ 356892 w 380850"/>
                <a:gd name="connsiteY1" fmla="*/ 992614 h 1000744"/>
                <a:gd name="connsiteX2" fmla="*/ 755 w 380850"/>
                <a:gd name="connsiteY2" fmla="*/ 16590 h 1000744"/>
                <a:gd name="connsiteX3" fmla="*/ 8121 w 380850"/>
                <a:gd name="connsiteY3" fmla="*/ 749 h 1000744"/>
                <a:gd name="connsiteX4" fmla="*/ 23958 w 380850"/>
                <a:gd name="connsiteY4" fmla="*/ 8124 h 1000744"/>
                <a:gd name="connsiteX5" fmla="*/ 380095 w 380850"/>
                <a:gd name="connsiteY5" fmla="*/ 984148 h 1000744"/>
                <a:gd name="connsiteX6" fmla="*/ 372725 w 380850"/>
                <a:gd name="connsiteY6" fmla="*/ 999985 h 1000744"/>
                <a:gd name="connsiteX7" fmla="*/ 368496 w 380850"/>
                <a:gd name="connsiteY7" fmla="*/ 1000745 h 100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50" h="1000744">
                  <a:moveTo>
                    <a:pt x="368496" y="1000745"/>
                  </a:moveTo>
                  <a:cubicBezTo>
                    <a:pt x="363456" y="1000745"/>
                    <a:pt x="358715" y="997625"/>
                    <a:pt x="356892" y="992614"/>
                  </a:cubicBezTo>
                  <a:lnTo>
                    <a:pt x="755" y="16590"/>
                  </a:lnTo>
                  <a:cubicBezTo>
                    <a:pt x="-1588" y="10178"/>
                    <a:pt x="1704" y="3089"/>
                    <a:pt x="8121" y="749"/>
                  </a:cubicBezTo>
                  <a:cubicBezTo>
                    <a:pt x="14496" y="-1581"/>
                    <a:pt x="21623" y="1703"/>
                    <a:pt x="23958" y="8124"/>
                  </a:cubicBezTo>
                  <a:lnTo>
                    <a:pt x="380095" y="984148"/>
                  </a:lnTo>
                  <a:cubicBezTo>
                    <a:pt x="382439" y="990552"/>
                    <a:pt x="379146" y="997650"/>
                    <a:pt x="372725" y="999985"/>
                  </a:cubicBezTo>
                  <a:cubicBezTo>
                    <a:pt x="371335" y="1000506"/>
                    <a:pt x="369903" y="1000745"/>
                    <a:pt x="368496" y="100074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E8455F31-341C-3017-54D1-7A01FB06FFB6}"/>
                </a:ext>
              </a:extLst>
            </p:cNvPr>
            <p:cNvGrpSpPr/>
            <p:nvPr/>
          </p:nvGrpSpPr>
          <p:grpSpPr>
            <a:xfrm>
              <a:off x="6890202" y="4094887"/>
              <a:ext cx="2180899" cy="689485"/>
              <a:chOff x="6890202" y="4094887"/>
              <a:chExt cx="2180899" cy="689485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3D3476E-0FEA-DD92-6E1A-0904842C384D}"/>
                  </a:ext>
                </a:extLst>
              </p:cNvPr>
              <p:cNvSpPr/>
              <p:nvPr/>
            </p:nvSpPr>
            <p:spPr>
              <a:xfrm>
                <a:off x="6890202" y="4094887"/>
                <a:ext cx="2180899" cy="689485"/>
              </a:xfrm>
              <a:custGeom>
                <a:avLst/>
                <a:gdLst>
                  <a:gd name="connsiteX0" fmla="*/ 2180899 w 2180899"/>
                  <a:gd name="connsiteY0" fmla="*/ 73143 h 689485"/>
                  <a:gd name="connsiteX1" fmla="*/ 1090380 w 2180899"/>
                  <a:gd name="connsiteY1" fmla="*/ 689485 h 689485"/>
                  <a:gd name="connsiteX2" fmla="*/ 1057501 w 2180899"/>
                  <a:gd name="connsiteY2" fmla="*/ 689183 h 689485"/>
                  <a:gd name="connsiteX3" fmla="*/ 0 w 2180899"/>
                  <a:gd name="connsiteY3" fmla="*/ 73143 h 689485"/>
                  <a:gd name="connsiteX4" fmla="*/ 124246 w 2180899"/>
                  <a:gd name="connsiteY4" fmla="*/ 57781 h 689485"/>
                  <a:gd name="connsiteX5" fmla="*/ 498946 w 2180899"/>
                  <a:gd name="connsiteY5" fmla="*/ 22084 h 689485"/>
                  <a:gd name="connsiteX6" fmla="*/ 1903022 w 2180899"/>
                  <a:gd name="connsiteY6" fmla="*/ 40159 h 689485"/>
                  <a:gd name="connsiteX7" fmla="*/ 2180899 w 2180899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9" h="689485">
                    <a:moveTo>
                      <a:pt x="2180899" y="73143"/>
                    </a:moveTo>
                    <a:cubicBezTo>
                      <a:pt x="2180899" y="73143"/>
                      <a:pt x="2052033" y="689485"/>
                      <a:pt x="1090380" y="689485"/>
                    </a:cubicBezTo>
                    <a:cubicBezTo>
                      <a:pt x="1079327" y="689485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6"/>
                      <a:pt x="124246" y="57781"/>
                    </a:cubicBezTo>
                    <a:cubicBezTo>
                      <a:pt x="249194" y="43019"/>
                      <a:pt x="373999" y="31121"/>
                      <a:pt x="498946" y="22084"/>
                    </a:cubicBezTo>
                    <a:cubicBezTo>
                      <a:pt x="966693" y="-12105"/>
                      <a:pt x="1434578" y="-6986"/>
                      <a:pt x="1903022" y="40159"/>
                    </a:cubicBezTo>
                    <a:cubicBezTo>
                      <a:pt x="1995649" y="49495"/>
                      <a:pt x="2088272" y="60489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55D9B0A-2644-A0E6-29DC-CBDDB5A85629}"/>
                  </a:ext>
                </a:extLst>
              </p:cNvPr>
              <p:cNvSpPr/>
              <p:nvPr/>
            </p:nvSpPr>
            <p:spPr>
              <a:xfrm>
                <a:off x="7980583" y="4135046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6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3" y="649326"/>
                      <a:pt x="0" y="649326"/>
                    </a:cubicBezTo>
                    <a:cubicBezTo>
                      <a:pt x="0" y="649326"/>
                      <a:pt x="597591" y="530485"/>
                      <a:pt x="812646" y="0"/>
                    </a:cubicBezTo>
                    <a:cubicBezTo>
                      <a:pt x="905268" y="9336"/>
                      <a:pt x="997891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4881A6A-BD96-680E-A8AD-2D40A22FA6D1}"/>
                  </a:ext>
                </a:extLst>
              </p:cNvPr>
              <p:cNvSpPr/>
              <p:nvPr/>
            </p:nvSpPr>
            <p:spPr>
              <a:xfrm>
                <a:off x="7014449" y="4116966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1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699 w 966133"/>
                  <a:gd name="connsiteY3" fmla="*/ 0 h 667401"/>
                  <a:gd name="connsiteX4" fmla="*/ 966134 w 966133"/>
                  <a:gd name="connsiteY4" fmla="*/ 667401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1"/>
                    </a:moveTo>
                    <a:cubicBezTo>
                      <a:pt x="955080" y="667401"/>
                      <a:pt x="944165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7" y="20935"/>
                      <a:pt x="249752" y="9038"/>
                      <a:pt x="374699" y="0"/>
                    </a:cubicBezTo>
                    <a:cubicBezTo>
                      <a:pt x="515597" y="535911"/>
                      <a:pt x="966134" y="667401"/>
                      <a:pt x="966134" y="66740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标题 1">
            <a:extLst>
              <a:ext uri="{FF2B5EF4-FFF2-40B4-BE49-F238E27FC236}">
                <a16:creationId xmlns:a16="http://schemas.microsoft.com/office/drawing/2014/main" id="{EAB03D18-8424-9C11-523F-5A8B7874C3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774" y="240570"/>
            <a:ext cx="10858500" cy="900112"/>
          </a:xfrm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hlinkClick r:id="rId4" action="ppaction://hlinksldjump"/>
              </a:rPr>
              <a:t>方案</a:t>
            </a:r>
            <a:r>
              <a:rPr lang="en-US" altLang="zh-CN" sz="3200" dirty="0">
                <a:hlinkClick r:id="rId4" action="ppaction://hlinksldjump"/>
              </a:rPr>
              <a:t>3</a:t>
            </a:r>
            <a:endParaRPr lang="en-US" sz="3200" dirty="0">
              <a:hlinkClick r:id="rId4" action="ppaction://hlinksldjump"/>
            </a:endParaRPr>
          </a:p>
        </p:txBody>
      </p:sp>
      <p:sp>
        <p:nvSpPr>
          <p:cNvPr id="49" name="圆角矩形 32">
            <a:extLst>
              <a:ext uri="{FF2B5EF4-FFF2-40B4-BE49-F238E27FC236}">
                <a16:creationId xmlns:a16="http://schemas.microsoft.com/office/drawing/2014/main" id="{F95CCC86-F610-D2A0-037F-1894B8E2C2D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07007" y="337411"/>
            <a:ext cx="2539168" cy="1178117"/>
          </a:xfrm>
          <a:prstGeom prst="round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天平</a:t>
            </a:r>
            <a:r>
              <a:rPr lang="zh-CN" altLang="en-US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平衡条件：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endParaRPr lang="en-US" altLang="zh-CN" sz="2800" baseline="-25000" dirty="0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0" name="圆角矩形 32">
            <a:extLst>
              <a:ext uri="{FF2B5EF4-FFF2-40B4-BE49-F238E27FC236}">
                <a16:creationId xmlns:a16="http://schemas.microsoft.com/office/drawing/2014/main" id="{210A0662-6B7A-5BD3-240E-5966B4FA408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8491" y="274878"/>
            <a:ext cx="8670694" cy="2508393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你发现，</a:t>
            </a:r>
            <a:endParaRPr lang="en-US" altLang="zh-CN" sz="3200" dirty="0">
              <a:solidFill>
                <a:schemeClr val="tx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右边的砝码重量：左边的砝码重量</a:t>
            </a:r>
            <a:r>
              <a:rPr lang="en-US" altLang="zh-CN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=2</a:t>
            </a: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：</a:t>
            </a:r>
            <a:r>
              <a:rPr lang="en-US" altLang="zh-CN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！</a:t>
            </a:r>
            <a:endParaRPr lang="en-US" altLang="zh-CN" sz="3200" baseline="-25000" dirty="0">
              <a:solidFill>
                <a:schemeClr val="tx1"/>
              </a:solidFill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楷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213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1CF22-6EBE-B698-5E1B-A302569C5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D45BB8D4-0204-F41A-56B5-FA31FE914E57}"/>
              </a:ext>
            </a:extLst>
          </p:cNvPr>
          <p:cNvGrpSpPr/>
          <p:nvPr/>
        </p:nvGrpSpPr>
        <p:grpSpPr>
          <a:xfrm>
            <a:off x="8395697" y="3515679"/>
            <a:ext cx="677462" cy="845407"/>
            <a:chOff x="7801394" y="1599760"/>
            <a:chExt cx="654988" cy="655272"/>
          </a:xfrm>
        </p:grpSpPr>
        <p:sp>
          <p:nvSpPr>
            <p:cNvPr id="45" name="îṣ1îḋe">
              <a:extLst>
                <a:ext uri="{FF2B5EF4-FFF2-40B4-BE49-F238E27FC236}">
                  <a16:creationId xmlns:a16="http://schemas.microsoft.com/office/drawing/2014/main" id="{012C6E7F-44BE-B57A-4431-060A995BFE35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ṣḻiďê">
              <a:extLst>
                <a:ext uri="{FF2B5EF4-FFF2-40B4-BE49-F238E27FC236}">
                  <a16:creationId xmlns:a16="http://schemas.microsoft.com/office/drawing/2014/main" id="{CC1A1510-6747-F88A-03C5-427DC156E517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9" name="išlíḍé">
              <a:extLst>
                <a:ext uri="{FF2B5EF4-FFF2-40B4-BE49-F238E27FC236}">
                  <a16:creationId xmlns:a16="http://schemas.microsoft.com/office/drawing/2014/main" id="{166DB4DA-97F3-CDEF-FF1A-0619E8A9D053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EDD7DCE-A9F4-0210-E442-B4E94213DD14}"/>
              </a:ext>
            </a:extLst>
          </p:cNvPr>
          <p:cNvGrpSpPr/>
          <p:nvPr/>
        </p:nvGrpSpPr>
        <p:grpSpPr>
          <a:xfrm>
            <a:off x="9146696" y="3528679"/>
            <a:ext cx="677462" cy="845407"/>
            <a:chOff x="7801394" y="1599760"/>
            <a:chExt cx="654988" cy="655272"/>
          </a:xfrm>
        </p:grpSpPr>
        <p:sp>
          <p:nvSpPr>
            <p:cNvPr id="51" name="îṣ1îḋe">
              <a:extLst>
                <a:ext uri="{FF2B5EF4-FFF2-40B4-BE49-F238E27FC236}">
                  <a16:creationId xmlns:a16="http://schemas.microsoft.com/office/drawing/2014/main" id="{F9A50E30-FFF0-1795-602B-5F5CF547FEFE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ṣḻiďê">
              <a:extLst>
                <a:ext uri="{FF2B5EF4-FFF2-40B4-BE49-F238E27FC236}">
                  <a16:creationId xmlns:a16="http://schemas.microsoft.com/office/drawing/2014/main" id="{1CD907E5-2082-DC88-C0D5-82154CFB3920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3" name="išlíḍé">
              <a:extLst>
                <a:ext uri="{FF2B5EF4-FFF2-40B4-BE49-F238E27FC236}">
                  <a16:creationId xmlns:a16="http://schemas.microsoft.com/office/drawing/2014/main" id="{4B15BA76-7A95-367B-A422-FDCB85E0EA4B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7D2A836-BA6E-C4FA-E442-C292A76D8103}"/>
              </a:ext>
            </a:extLst>
          </p:cNvPr>
          <p:cNvGrpSpPr/>
          <p:nvPr/>
        </p:nvGrpSpPr>
        <p:grpSpPr>
          <a:xfrm>
            <a:off x="9950649" y="3742822"/>
            <a:ext cx="455193" cy="546724"/>
            <a:chOff x="7801394" y="1599760"/>
            <a:chExt cx="654988" cy="655272"/>
          </a:xfrm>
        </p:grpSpPr>
        <p:sp>
          <p:nvSpPr>
            <p:cNvPr id="55" name="îṣ1îḋe">
              <a:extLst>
                <a:ext uri="{FF2B5EF4-FFF2-40B4-BE49-F238E27FC236}">
                  <a16:creationId xmlns:a16="http://schemas.microsoft.com/office/drawing/2014/main" id="{8CB09167-D338-2515-24A3-7C11840CC622}"/>
                </a:ext>
              </a:extLst>
            </p:cNvPr>
            <p:cNvSpPr/>
            <p:nvPr/>
          </p:nvSpPr>
          <p:spPr bwMode="auto">
            <a:xfrm>
              <a:off x="8046544" y="1599760"/>
              <a:ext cx="150205" cy="156394"/>
            </a:xfrm>
            <a:custGeom>
              <a:avLst/>
              <a:gdLst>
                <a:gd name="T0" fmla="*/ 36 w 36"/>
                <a:gd name="T1" fmla="*/ 18 h 27"/>
                <a:gd name="T2" fmla="*/ 36 w 36"/>
                <a:gd name="T3" fmla="*/ 27 h 27"/>
                <a:gd name="T4" fmla="*/ 0 w 36"/>
                <a:gd name="T5" fmla="*/ 27 h 27"/>
                <a:gd name="T6" fmla="*/ 0 w 36"/>
                <a:gd name="T7" fmla="*/ 18 h 27"/>
                <a:gd name="T8" fmla="*/ 18 w 36"/>
                <a:gd name="T9" fmla="*/ 0 h 27"/>
                <a:gd name="T10" fmla="*/ 36 w 36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36" y="1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ṣḻiďê">
              <a:extLst>
                <a:ext uri="{FF2B5EF4-FFF2-40B4-BE49-F238E27FC236}">
                  <a16:creationId xmlns:a16="http://schemas.microsoft.com/office/drawing/2014/main" id="{10ACCE4F-4EB5-BD3D-5C9C-9213B24F1F5D}"/>
                </a:ext>
              </a:extLst>
            </p:cNvPr>
            <p:cNvSpPr/>
            <p:nvPr/>
          </p:nvSpPr>
          <p:spPr bwMode="auto">
            <a:xfrm>
              <a:off x="7806632" y="1768004"/>
              <a:ext cx="649750" cy="487028"/>
            </a:xfrm>
            <a:custGeom>
              <a:avLst/>
              <a:gdLst>
                <a:gd name="T0" fmla="*/ 312 w 312"/>
                <a:gd name="T1" fmla="*/ 0 h 234"/>
                <a:gd name="T2" fmla="*/ 312 w 312"/>
                <a:gd name="T3" fmla="*/ 198 h 234"/>
                <a:gd name="T4" fmla="*/ 277 w 312"/>
                <a:gd name="T5" fmla="*/ 234 h 234"/>
                <a:gd name="T6" fmla="*/ 36 w 312"/>
                <a:gd name="T7" fmla="*/ 234 h 234"/>
                <a:gd name="T8" fmla="*/ 0 w 312"/>
                <a:gd name="T9" fmla="*/ 198 h 234"/>
                <a:gd name="T10" fmla="*/ 0 w 312"/>
                <a:gd name="T11" fmla="*/ 0 h 234"/>
                <a:gd name="T12" fmla="*/ 312 w 312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34">
                  <a:moveTo>
                    <a:pt x="312" y="0"/>
                  </a:moveTo>
                  <a:cubicBezTo>
                    <a:pt x="312" y="198"/>
                    <a:pt x="312" y="198"/>
                    <a:pt x="312" y="198"/>
                  </a:cubicBezTo>
                  <a:cubicBezTo>
                    <a:pt x="312" y="218"/>
                    <a:pt x="296" y="234"/>
                    <a:pt x="277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16" y="234"/>
                    <a:pt x="0" y="21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2" y="0"/>
                  </a:ln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7" name="išlíḍé">
              <a:extLst>
                <a:ext uri="{FF2B5EF4-FFF2-40B4-BE49-F238E27FC236}">
                  <a16:creationId xmlns:a16="http://schemas.microsoft.com/office/drawing/2014/main" id="{7810A11F-0F14-D355-D1DC-4873ADA55F00}"/>
                </a:ext>
              </a:extLst>
            </p:cNvPr>
            <p:cNvSpPr/>
            <p:nvPr/>
          </p:nvSpPr>
          <p:spPr bwMode="auto">
            <a:xfrm>
              <a:off x="7801394" y="1672268"/>
              <a:ext cx="647474" cy="103550"/>
            </a:xfrm>
            <a:custGeom>
              <a:avLst/>
              <a:gdLst>
                <a:gd name="T0" fmla="*/ 311 w 311"/>
                <a:gd name="T1" fmla="*/ 50 h 50"/>
                <a:gd name="T2" fmla="*/ 0 w 311"/>
                <a:gd name="T3" fmla="*/ 50 h 50"/>
                <a:gd name="T4" fmla="*/ 54 w 311"/>
                <a:gd name="T5" fmla="*/ 0 h 50"/>
                <a:gd name="T6" fmla="*/ 256 w 311"/>
                <a:gd name="T7" fmla="*/ 0 h 50"/>
                <a:gd name="T8" fmla="*/ 311 w 31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50">
                  <a:moveTo>
                    <a:pt x="311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22"/>
                    <a:pt x="26" y="0"/>
                    <a:pt x="54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85" y="0"/>
                    <a:pt x="308" y="22"/>
                    <a:pt x="311" y="50"/>
                  </a:cubicBezTo>
                  <a:close/>
                </a:path>
              </a:pathLst>
            </a:custGeom>
            <a:solidFill>
              <a:srgbClr val="C5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F8DE99A-28A3-92BF-54B6-F8FCDED30AB6}"/>
              </a:ext>
            </a:extLst>
          </p:cNvPr>
          <p:cNvGrpSpPr/>
          <p:nvPr/>
        </p:nvGrpSpPr>
        <p:grpSpPr>
          <a:xfrm>
            <a:off x="2719244" y="3205680"/>
            <a:ext cx="1176508" cy="1277154"/>
            <a:chOff x="3424238" y="1192213"/>
            <a:chExt cx="3114675" cy="4178300"/>
          </a:xfrm>
        </p:grpSpPr>
        <p:sp>
          <p:nvSpPr>
            <p:cNvPr id="3" name="任意多边形 14">
              <a:extLst>
                <a:ext uri="{FF2B5EF4-FFF2-40B4-BE49-F238E27FC236}">
                  <a16:creationId xmlns:a16="http://schemas.microsoft.com/office/drawing/2014/main" id="{089E26A4-3771-CFDC-8307-54585A0C1C4A}"/>
                </a:ext>
              </a:extLst>
            </p:cNvPr>
            <p:cNvSpPr/>
            <p:nvPr/>
          </p:nvSpPr>
          <p:spPr bwMode="auto">
            <a:xfrm>
              <a:off x="3424238" y="1982788"/>
              <a:ext cx="3114675" cy="3387725"/>
            </a:xfrm>
            <a:custGeom>
              <a:avLst/>
              <a:gdLst>
                <a:gd name="T0" fmla="*/ 138 w 264"/>
                <a:gd name="T1" fmla="*/ 1 h 287"/>
                <a:gd name="T2" fmla="*/ 76 w 264"/>
                <a:gd name="T3" fmla="*/ 30 h 287"/>
                <a:gd name="T4" fmla="*/ 17 w 264"/>
                <a:gd name="T5" fmla="*/ 154 h 287"/>
                <a:gd name="T6" fmla="*/ 17 w 264"/>
                <a:gd name="T7" fmla="*/ 252 h 287"/>
                <a:gd name="T8" fmla="*/ 131 w 264"/>
                <a:gd name="T9" fmla="*/ 282 h 287"/>
                <a:gd name="T10" fmla="*/ 251 w 264"/>
                <a:gd name="T11" fmla="*/ 260 h 287"/>
                <a:gd name="T12" fmla="*/ 239 w 264"/>
                <a:gd name="T13" fmla="*/ 80 h 287"/>
                <a:gd name="T14" fmla="*/ 138 w 264"/>
                <a:gd name="T15" fmla="*/ 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287">
                  <a:moveTo>
                    <a:pt x="138" y="1"/>
                  </a:moveTo>
                  <a:cubicBezTo>
                    <a:pt x="138" y="1"/>
                    <a:pt x="103" y="10"/>
                    <a:pt x="76" y="30"/>
                  </a:cubicBezTo>
                  <a:cubicBezTo>
                    <a:pt x="49" y="50"/>
                    <a:pt x="22" y="111"/>
                    <a:pt x="17" y="154"/>
                  </a:cubicBezTo>
                  <a:cubicBezTo>
                    <a:pt x="11" y="196"/>
                    <a:pt x="0" y="230"/>
                    <a:pt x="17" y="252"/>
                  </a:cubicBezTo>
                  <a:cubicBezTo>
                    <a:pt x="33" y="274"/>
                    <a:pt x="85" y="278"/>
                    <a:pt x="131" y="282"/>
                  </a:cubicBezTo>
                  <a:cubicBezTo>
                    <a:pt x="176" y="287"/>
                    <a:pt x="238" y="276"/>
                    <a:pt x="251" y="260"/>
                  </a:cubicBezTo>
                  <a:cubicBezTo>
                    <a:pt x="264" y="245"/>
                    <a:pt x="263" y="125"/>
                    <a:pt x="239" y="80"/>
                  </a:cubicBezTo>
                  <a:cubicBezTo>
                    <a:pt x="215" y="35"/>
                    <a:pt x="173" y="0"/>
                    <a:pt x="138" y="1"/>
                  </a:cubicBezTo>
                  <a:close/>
                </a:path>
              </a:pathLst>
            </a:custGeom>
            <a:solidFill>
              <a:srgbClr val="09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任意多边形 16">
              <a:extLst>
                <a:ext uri="{FF2B5EF4-FFF2-40B4-BE49-F238E27FC236}">
                  <a16:creationId xmlns:a16="http://schemas.microsoft.com/office/drawing/2014/main" id="{A3108D41-0361-6967-E2E1-CCC3C60FA08E}"/>
                </a:ext>
              </a:extLst>
            </p:cNvPr>
            <p:cNvSpPr/>
            <p:nvPr/>
          </p:nvSpPr>
          <p:spPr bwMode="auto">
            <a:xfrm>
              <a:off x="3424238" y="2184400"/>
              <a:ext cx="3032125" cy="3186113"/>
            </a:xfrm>
            <a:custGeom>
              <a:avLst/>
              <a:gdLst>
                <a:gd name="T0" fmla="*/ 198 w 257"/>
                <a:gd name="T1" fmla="*/ 241 h 270"/>
                <a:gd name="T2" fmla="*/ 172 w 257"/>
                <a:gd name="T3" fmla="*/ 228 h 270"/>
                <a:gd name="T4" fmla="*/ 126 w 257"/>
                <a:gd name="T5" fmla="*/ 211 h 270"/>
                <a:gd name="T6" fmla="*/ 75 w 257"/>
                <a:gd name="T7" fmla="*/ 201 h 270"/>
                <a:gd name="T8" fmla="*/ 56 w 257"/>
                <a:gd name="T9" fmla="*/ 155 h 270"/>
                <a:gd name="T10" fmla="*/ 69 w 257"/>
                <a:gd name="T11" fmla="*/ 124 h 270"/>
                <a:gd name="T12" fmla="*/ 78 w 257"/>
                <a:gd name="T13" fmla="*/ 83 h 270"/>
                <a:gd name="T14" fmla="*/ 79 w 257"/>
                <a:gd name="T15" fmla="*/ 25 h 270"/>
                <a:gd name="T16" fmla="*/ 98 w 257"/>
                <a:gd name="T17" fmla="*/ 0 h 270"/>
                <a:gd name="T18" fmla="*/ 76 w 257"/>
                <a:gd name="T19" fmla="*/ 13 h 270"/>
                <a:gd name="T20" fmla="*/ 17 w 257"/>
                <a:gd name="T21" fmla="*/ 137 h 270"/>
                <a:gd name="T22" fmla="*/ 17 w 257"/>
                <a:gd name="T23" fmla="*/ 235 h 270"/>
                <a:gd name="T24" fmla="*/ 131 w 257"/>
                <a:gd name="T25" fmla="*/ 265 h 270"/>
                <a:gd name="T26" fmla="*/ 251 w 257"/>
                <a:gd name="T27" fmla="*/ 243 h 270"/>
                <a:gd name="T28" fmla="*/ 257 w 257"/>
                <a:gd name="T29" fmla="*/ 224 h 270"/>
                <a:gd name="T30" fmla="*/ 198 w 257"/>
                <a:gd name="T31" fmla="*/ 24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270">
                  <a:moveTo>
                    <a:pt x="198" y="241"/>
                  </a:moveTo>
                  <a:cubicBezTo>
                    <a:pt x="189" y="238"/>
                    <a:pt x="180" y="235"/>
                    <a:pt x="172" y="228"/>
                  </a:cubicBezTo>
                  <a:cubicBezTo>
                    <a:pt x="156" y="215"/>
                    <a:pt x="146" y="211"/>
                    <a:pt x="126" y="211"/>
                  </a:cubicBezTo>
                  <a:cubicBezTo>
                    <a:pt x="108" y="212"/>
                    <a:pt x="90" y="211"/>
                    <a:pt x="75" y="201"/>
                  </a:cubicBezTo>
                  <a:cubicBezTo>
                    <a:pt x="61" y="192"/>
                    <a:pt x="53" y="171"/>
                    <a:pt x="56" y="155"/>
                  </a:cubicBezTo>
                  <a:cubicBezTo>
                    <a:pt x="59" y="143"/>
                    <a:pt x="62" y="133"/>
                    <a:pt x="69" y="124"/>
                  </a:cubicBezTo>
                  <a:cubicBezTo>
                    <a:pt x="80" y="110"/>
                    <a:pt x="82" y="100"/>
                    <a:pt x="78" y="83"/>
                  </a:cubicBezTo>
                  <a:cubicBezTo>
                    <a:pt x="74" y="63"/>
                    <a:pt x="73" y="45"/>
                    <a:pt x="79" y="25"/>
                  </a:cubicBezTo>
                  <a:cubicBezTo>
                    <a:pt x="82" y="14"/>
                    <a:pt x="89" y="7"/>
                    <a:pt x="98" y="0"/>
                  </a:cubicBezTo>
                  <a:cubicBezTo>
                    <a:pt x="90" y="4"/>
                    <a:pt x="83" y="8"/>
                    <a:pt x="76" y="13"/>
                  </a:cubicBezTo>
                  <a:cubicBezTo>
                    <a:pt x="49" y="33"/>
                    <a:pt x="22" y="94"/>
                    <a:pt x="17" y="137"/>
                  </a:cubicBezTo>
                  <a:cubicBezTo>
                    <a:pt x="11" y="179"/>
                    <a:pt x="0" y="213"/>
                    <a:pt x="17" y="235"/>
                  </a:cubicBezTo>
                  <a:cubicBezTo>
                    <a:pt x="33" y="257"/>
                    <a:pt x="85" y="261"/>
                    <a:pt x="131" y="265"/>
                  </a:cubicBezTo>
                  <a:cubicBezTo>
                    <a:pt x="176" y="270"/>
                    <a:pt x="238" y="259"/>
                    <a:pt x="251" y="243"/>
                  </a:cubicBezTo>
                  <a:cubicBezTo>
                    <a:pt x="253" y="240"/>
                    <a:pt x="255" y="233"/>
                    <a:pt x="257" y="224"/>
                  </a:cubicBezTo>
                  <a:cubicBezTo>
                    <a:pt x="241" y="239"/>
                    <a:pt x="221" y="248"/>
                    <a:pt x="198" y="241"/>
                  </a:cubicBezTo>
                  <a:close/>
                </a:path>
              </a:pathLst>
            </a:custGeom>
            <a:solidFill>
              <a:srgbClr val="23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任意多边形 17">
              <a:extLst>
                <a:ext uri="{FF2B5EF4-FFF2-40B4-BE49-F238E27FC236}">
                  <a16:creationId xmlns:a16="http://schemas.microsoft.com/office/drawing/2014/main" id="{60D5424F-F908-FF54-83AE-7121319532BD}"/>
                </a:ext>
              </a:extLst>
            </p:cNvPr>
            <p:cNvSpPr/>
            <p:nvPr/>
          </p:nvSpPr>
          <p:spPr bwMode="auto">
            <a:xfrm>
              <a:off x="4427538" y="1192213"/>
              <a:ext cx="1344613" cy="920750"/>
            </a:xfrm>
            <a:custGeom>
              <a:avLst/>
              <a:gdLst>
                <a:gd name="T0" fmla="*/ 48 w 114"/>
                <a:gd name="T1" fmla="*/ 77 h 78"/>
                <a:gd name="T2" fmla="*/ 5 w 114"/>
                <a:gd name="T3" fmla="*/ 39 h 78"/>
                <a:gd name="T4" fmla="*/ 27 w 114"/>
                <a:gd name="T5" fmla="*/ 7 h 78"/>
                <a:gd name="T6" fmla="*/ 48 w 114"/>
                <a:gd name="T7" fmla="*/ 5 h 78"/>
                <a:gd name="T8" fmla="*/ 74 w 114"/>
                <a:gd name="T9" fmla="*/ 17 h 78"/>
                <a:gd name="T10" fmla="*/ 95 w 114"/>
                <a:gd name="T11" fmla="*/ 14 h 78"/>
                <a:gd name="T12" fmla="*/ 106 w 114"/>
                <a:gd name="T13" fmla="*/ 43 h 78"/>
                <a:gd name="T14" fmla="*/ 48 w 114"/>
                <a:gd name="T15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78">
                  <a:moveTo>
                    <a:pt x="48" y="77"/>
                  </a:moveTo>
                  <a:cubicBezTo>
                    <a:pt x="48" y="77"/>
                    <a:pt x="10" y="68"/>
                    <a:pt x="5" y="39"/>
                  </a:cubicBezTo>
                  <a:cubicBezTo>
                    <a:pt x="0" y="11"/>
                    <a:pt x="15" y="1"/>
                    <a:pt x="27" y="7"/>
                  </a:cubicBezTo>
                  <a:cubicBezTo>
                    <a:pt x="38" y="14"/>
                    <a:pt x="40" y="10"/>
                    <a:pt x="48" y="5"/>
                  </a:cubicBezTo>
                  <a:cubicBezTo>
                    <a:pt x="56" y="0"/>
                    <a:pt x="68" y="8"/>
                    <a:pt x="74" y="17"/>
                  </a:cubicBezTo>
                  <a:cubicBezTo>
                    <a:pt x="80" y="25"/>
                    <a:pt x="81" y="15"/>
                    <a:pt x="95" y="14"/>
                  </a:cubicBezTo>
                  <a:cubicBezTo>
                    <a:pt x="109" y="13"/>
                    <a:pt x="114" y="26"/>
                    <a:pt x="106" y="43"/>
                  </a:cubicBezTo>
                  <a:cubicBezTo>
                    <a:pt x="99" y="60"/>
                    <a:pt x="92" y="78"/>
                    <a:pt x="48" y="77"/>
                  </a:cubicBezTo>
                  <a:close/>
                </a:path>
              </a:pathLst>
            </a:custGeom>
            <a:solidFill>
              <a:srgbClr val="09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任意多边形 18">
              <a:extLst>
                <a:ext uri="{FF2B5EF4-FFF2-40B4-BE49-F238E27FC236}">
                  <a16:creationId xmlns:a16="http://schemas.microsoft.com/office/drawing/2014/main" id="{1F23A777-2D1C-B70D-01B6-9D679B28C8DA}"/>
                </a:ext>
              </a:extLst>
            </p:cNvPr>
            <p:cNvSpPr/>
            <p:nvPr/>
          </p:nvSpPr>
          <p:spPr bwMode="auto">
            <a:xfrm>
              <a:off x="4449763" y="1298575"/>
              <a:ext cx="1179513" cy="803275"/>
            </a:xfrm>
            <a:custGeom>
              <a:avLst/>
              <a:gdLst>
                <a:gd name="T0" fmla="*/ 87 w 100"/>
                <a:gd name="T1" fmla="*/ 52 h 68"/>
                <a:gd name="T2" fmla="*/ 82 w 100"/>
                <a:gd name="T3" fmla="*/ 38 h 68"/>
                <a:gd name="T4" fmla="*/ 77 w 100"/>
                <a:gd name="T5" fmla="*/ 44 h 68"/>
                <a:gd name="T6" fmla="*/ 67 w 100"/>
                <a:gd name="T7" fmla="*/ 50 h 68"/>
                <a:gd name="T8" fmla="*/ 57 w 100"/>
                <a:gd name="T9" fmla="*/ 40 h 68"/>
                <a:gd name="T10" fmla="*/ 55 w 100"/>
                <a:gd name="T11" fmla="*/ 40 h 68"/>
                <a:gd name="T12" fmla="*/ 53 w 100"/>
                <a:gd name="T13" fmla="*/ 47 h 68"/>
                <a:gd name="T14" fmla="*/ 39 w 100"/>
                <a:gd name="T15" fmla="*/ 44 h 68"/>
                <a:gd name="T16" fmla="*/ 31 w 100"/>
                <a:gd name="T17" fmla="*/ 33 h 68"/>
                <a:gd name="T18" fmla="*/ 30 w 100"/>
                <a:gd name="T19" fmla="*/ 36 h 68"/>
                <a:gd name="T20" fmla="*/ 23 w 100"/>
                <a:gd name="T21" fmla="*/ 46 h 68"/>
                <a:gd name="T22" fmla="*/ 11 w 100"/>
                <a:gd name="T23" fmla="*/ 31 h 68"/>
                <a:gd name="T24" fmla="*/ 7 w 100"/>
                <a:gd name="T25" fmla="*/ 13 h 68"/>
                <a:gd name="T26" fmla="*/ 8 w 100"/>
                <a:gd name="T27" fmla="*/ 5 h 68"/>
                <a:gd name="T28" fmla="*/ 9 w 100"/>
                <a:gd name="T29" fmla="*/ 0 h 68"/>
                <a:gd name="T30" fmla="*/ 9 w 100"/>
                <a:gd name="T31" fmla="*/ 0 h 68"/>
                <a:gd name="T32" fmla="*/ 3 w 100"/>
                <a:gd name="T33" fmla="*/ 30 h 68"/>
                <a:gd name="T34" fmla="*/ 44 w 100"/>
                <a:gd name="T35" fmla="*/ 68 h 68"/>
                <a:gd name="T36" fmla="*/ 48 w 100"/>
                <a:gd name="T37" fmla="*/ 68 h 68"/>
                <a:gd name="T38" fmla="*/ 100 w 100"/>
                <a:gd name="T39" fmla="*/ 43 h 68"/>
                <a:gd name="T40" fmla="*/ 100 w 100"/>
                <a:gd name="T41" fmla="*/ 43 h 68"/>
                <a:gd name="T42" fmla="*/ 87 w 100"/>
                <a:gd name="T43" fmla="*/ 5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0" h="68">
                  <a:moveTo>
                    <a:pt x="87" y="52"/>
                  </a:moveTo>
                  <a:cubicBezTo>
                    <a:pt x="77" y="55"/>
                    <a:pt x="83" y="42"/>
                    <a:pt x="82" y="38"/>
                  </a:cubicBezTo>
                  <a:cubicBezTo>
                    <a:pt x="79" y="38"/>
                    <a:pt x="78" y="42"/>
                    <a:pt x="77" y="44"/>
                  </a:cubicBezTo>
                  <a:cubicBezTo>
                    <a:pt x="75" y="48"/>
                    <a:pt x="71" y="50"/>
                    <a:pt x="67" y="50"/>
                  </a:cubicBezTo>
                  <a:cubicBezTo>
                    <a:pt x="61" y="50"/>
                    <a:pt x="60" y="44"/>
                    <a:pt x="57" y="40"/>
                  </a:cubicBezTo>
                  <a:cubicBezTo>
                    <a:pt x="56" y="38"/>
                    <a:pt x="56" y="38"/>
                    <a:pt x="55" y="40"/>
                  </a:cubicBezTo>
                  <a:cubicBezTo>
                    <a:pt x="54" y="42"/>
                    <a:pt x="55" y="45"/>
                    <a:pt x="53" y="47"/>
                  </a:cubicBezTo>
                  <a:cubicBezTo>
                    <a:pt x="49" y="50"/>
                    <a:pt x="42" y="46"/>
                    <a:pt x="39" y="44"/>
                  </a:cubicBezTo>
                  <a:cubicBezTo>
                    <a:pt x="36" y="41"/>
                    <a:pt x="35" y="36"/>
                    <a:pt x="31" y="33"/>
                  </a:cubicBezTo>
                  <a:cubicBezTo>
                    <a:pt x="30" y="34"/>
                    <a:pt x="30" y="35"/>
                    <a:pt x="30" y="36"/>
                  </a:cubicBezTo>
                  <a:cubicBezTo>
                    <a:pt x="29" y="40"/>
                    <a:pt x="29" y="48"/>
                    <a:pt x="23" y="46"/>
                  </a:cubicBezTo>
                  <a:cubicBezTo>
                    <a:pt x="17" y="45"/>
                    <a:pt x="13" y="36"/>
                    <a:pt x="11" y="31"/>
                  </a:cubicBezTo>
                  <a:cubicBezTo>
                    <a:pt x="9" y="25"/>
                    <a:pt x="7" y="19"/>
                    <a:pt x="7" y="13"/>
                  </a:cubicBezTo>
                  <a:cubicBezTo>
                    <a:pt x="7" y="10"/>
                    <a:pt x="7" y="8"/>
                    <a:pt x="8" y="5"/>
                  </a:cubicBezTo>
                  <a:cubicBezTo>
                    <a:pt x="8" y="4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4"/>
                    <a:pt x="3" y="30"/>
                  </a:cubicBezTo>
                  <a:cubicBezTo>
                    <a:pt x="7" y="55"/>
                    <a:pt x="36" y="65"/>
                    <a:pt x="44" y="68"/>
                  </a:cubicBezTo>
                  <a:cubicBezTo>
                    <a:pt x="45" y="68"/>
                    <a:pt x="47" y="68"/>
                    <a:pt x="48" y="68"/>
                  </a:cubicBezTo>
                  <a:cubicBezTo>
                    <a:pt x="83" y="68"/>
                    <a:pt x="94" y="56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91" y="51"/>
                    <a:pt x="87" y="52"/>
                  </a:cubicBezTo>
                  <a:close/>
                </a:path>
              </a:pathLst>
            </a:custGeom>
            <a:solidFill>
              <a:srgbClr val="23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任意多边形 23">
              <a:extLst>
                <a:ext uri="{FF2B5EF4-FFF2-40B4-BE49-F238E27FC236}">
                  <a16:creationId xmlns:a16="http://schemas.microsoft.com/office/drawing/2014/main" id="{629F3274-A546-A3C2-3D7E-7B76F8B10D59}"/>
                </a:ext>
              </a:extLst>
            </p:cNvPr>
            <p:cNvSpPr/>
            <p:nvPr/>
          </p:nvSpPr>
          <p:spPr bwMode="auto">
            <a:xfrm>
              <a:off x="4627564" y="1947864"/>
              <a:ext cx="908049" cy="319089"/>
            </a:xfrm>
            <a:custGeom>
              <a:avLst/>
              <a:gdLst>
                <a:gd name="T0" fmla="*/ 3 w 77"/>
                <a:gd name="T1" fmla="*/ 0 h 27"/>
                <a:gd name="T2" fmla="*/ 0 w 77"/>
                <a:gd name="T3" fmla="*/ 18 h 27"/>
                <a:gd name="T4" fmla="*/ 36 w 77"/>
                <a:gd name="T5" fmla="*/ 27 h 27"/>
                <a:gd name="T6" fmla="*/ 77 w 77"/>
                <a:gd name="T7" fmla="*/ 18 h 27"/>
                <a:gd name="T8" fmla="*/ 75 w 77"/>
                <a:gd name="T9" fmla="*/ 1 h 27"/>
                <a:gd name="T10" fmla="*/ 3 w 7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27">
                  <a:moveTo>
                    <a:pt x="3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0" y="27"/>
                    <a:pt x="36" y="27"/>
                  </a:cubicBezTo>
                  <a:cubicBezTo>
                    <a:pt x="63" y="27"/>
                    <a:pt x="77" y="18"/>
                    <a:pt x="77" y="18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39" y="11"/>
                    <a:pt x="3" y="0"/>
                  </a:cubicBezTo>
                  <a:close/>
                </a:path>
              </a:pathLst>
            </a:custGeom>
            <a:solidFill>
              <a:srgbClr val="FFD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4BB58AA-3620-6F78-251E-61118B05C01C}"/>
              </a:ext>
            </a:extLst>
          </p:cNvPr>
          <p:cNvGrpSpPr/>
          <p:nvPr/>
        </p:nvGrpSpPr>
        <p:grpSpPr>
          <a:xfrm rot="21449739">
            <a:off x="3291742" y="2102305"/>
            <a:ext cx="6225392" cy="1079632"/>
            <a:chOff x="2060943" y="1299010"/>
            <a:chExt cx="6234469" cy="118609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501C84A-652A-1608-C424-4753658DBC28}"/>
                </a:ext>
              </a:extLst>
            </p:cNvPr>
            <p:cNvSpPr/>
            <p:nvPr/>
          </p:nvSpPr>
          <p:spPr>
            <a:xfrm rot="292374">
              <a:off x="2060943" y="1299010"/>
              <a:ext cx="3020995" cy="1186096"/>
            </a:xfrm>
            <a:custGeom>
              <a:avLst/>
              <a:gdLst>
                <a:gd name="connsiteX0" fmla="*/ 1920131 w 1934673"/>
                <a:gd name="connsiteY0" fmla="*/ 0 h 1084550"/>
                <a:gd name="connsiteX1" fmla="*/ 1934674 w 1934673"/>
                <a:gd name="connsiteY1" fmla="*/ 148130 h 1084550"/>
                <a:gd name="connsiteX2" fmla="*/ 1836063 w 1934673"/>
                <a:gd name="connsiteY2" fmla="*/ 155937 h 1084550"/>
                <a:gd name="connsiteX3" fmla="*/ 1274223 w 1934673"/>
                <a:gd name="connsiteY3" fmla="*/ 197471 h 1084550"/>
                <a:gd name="connsiteX4" fmla="*/ 613176 w 1934673"/>
                <a:gd name="connsiteY4" fmla="*/ 240689 h 1084550"/>
                <a:gd name="connsiteX5" fmla="*/ 449562 w 1934673"/>
                <a:gd name="connsiteY5" fmla="*/ 251319 h 1084550"/>
                <a:gd name="connsiteX6" fmla="*/ 351047 w 1934673"/>
                <a:gd name="connsiteY6" fmla="*/ 317979 h 1084550"/>
                <a:gd name="connsiteX7" fmla="*/ 341501 w 1934673"/>
                <a:gd name="connsiteY7" fmla="*/ 347570 h 1084550"/>
                <a:gd name="connsiteX8" fmla="*/ 340687 w 1934673"/>
                <a:gd name="connsiteY8" fmla="*/ 351581 h 1084550"/>
                <a:gd name="connsiteX9" fmla="*/ 340027 w 1934673"/>
                <a:gd name="connsiteY9" fmla="*/ 357154 h 1084550"/>
                <a:gd name="connsiteX10" fmla="*/ 338583 w 1934673"/>
                <a:gd name="connsiteY10" fmla="*/ 368316 h 1084550"/>
                <a:gd name="connsiteX11" fmla="*/ 335673 w 1934673"/>
                <a:gd name="connsiteY11" fmla="*/ 390373 h 1084550"/>
                <a:gd name="connsiteX12" fmla="*/ 323959 w 1934673"/>
                <a:gd name="connsiteY12" fmla="*/ 479140 h 1084550"/>
                <a:gd name="connsiteX13" fmla="*/ 300131 w 1934673"/>
                <a:gd name="connsiteY13" fmla="*/ 656314 h 1084550"/>
                <a:gd name="connsiteX14" fmla="*/ 275449 w 1934673"/>
                <a:gd name="connsiteY14" fmla="*/ 833430 h 1084550"/>
                <a:gd name="connsiteX15" fmla="*/ 262977 w 1934673"/>
                <a:gd name="connsiteY15" fmla="*/ 921870 h 1084550"/>
                <a:gd name="connsiteX16" fmla="*/ 256686 w 1934673"/>
                <a:gd name="connsiteY16" fmla="*/ 966159 h 1084550"/>
                <a:gd name="connsiteX17" fmla="*/ 251911 w 1934673"/>
                <a:gd name="connsiteY17" fmla="*/ 991399 h 1084550"/>
                <a:gd name="connsiteX18" fmla="*/ 242155 w 1934673"/>
                <a:gd name="connsiteY18" fmla="*/ 1016408 h 1084550"/>
                <a:gd name="connsiteX19" fmla="*/ 217684 w 1934673"/>
                <a:gd name="connsiteY19" fmla="*/ 1049119 h 1084550"/>
                <a:gd name="connsiteX20" fmla="*/ 168002 w 1934673"/>
                <a:gd name="connsiteY20" fmla="*/ 1078739 h 1084550"/>
                <a:gd name="connsiteX21" fmla="*/ 76160 w 1934673"/>
                <a:gd name="connsiteY21" fmla="*/ 1072960 h 1084550"/>
                <a:gd name="connsiteX22" fmla="*/ 10520 w 1934673"/>
                <a:gd name="connsiteY22" fmla="*/ 1004103 h 1084550"/>
                <a:gd name="connsiteX23" fmla="*/ 6707 w 1934673"/>
                <a:gd name="connsiteY23" fmla="*/ 992344 h 1084550"/>
                <a:gd name="connsiteX24" fmla="*/ 4174 w 1934673"/>
                <a:gd name="connsiteY24" fmla="*/ 980081 h 1084550"/>
                <a:gd name="connsiteX25" fmla="*/ 2852 w 1934673"/>
                <a:gd name="connsiteY25" fmla="*/ 967843 h 1084550"/>
                <a:gd name="connsiteX26" fmla="*/ 2352 w 1934673"/>
                <a:gd name="connsiteY26" fmla="*/ 956588 h 1084550"/>
                <a:gd name="connsiteX27" fmla="*/ 0 w 1934673"/>
                <a:gd name="connsiteY27" fmla="*/ 911728 h 1084550"/>
                <a:gd name="connsiteX28" fmla="*/ 11990 w 1934673"/>
                <a:gd name="connsiteY28" fmla="*/ 910699 h 1084550"/>
                <a:gd name="connsiteX29" fmla="*/ 18533 w 1934673"/>
                <a:gd name="connsiteY29" fmla="*/ 955198 h 1084550"/>
                <a:gd name="connsiteX30" fmla="*/ 20112 w 1934673"/>
                <a:gd name="connsiteY30" fmla="*/ 966361 h 1084550"/>
                <a:gd name="connsiteX31" fmla="*/ 22186 w 1934673"/>
                <a:gd name="connsiteY31" fmla="*/ 976432 h 1084550"/>
                <a:gd name="connsiteX32" fmla="*/ 25198 w 1934673"/>
                <a:gd name="connsiteY32" fmla="*/ 986158 h 1084550"/>
                <a:gd name="connsiteX33" fmla="*/ 28994 w 1934673"/>
                <a:gd name="connsiteY33" fmla="*/ 995292 h 1084550"/>
                <a:gd name="connsiteX34" fmla="*/ 85252 w 1934673"/>
                <a:gd name="connsiteY34" fmla="*/ 1044986 h 1084550"/>
                <a:gd name="connsiteX35" fmla="*/ 156222 w 1934673"/>
                <a:gd name="connsiteY35" fmla="*/ 1042572 h 1084550"/>
                <a:gd name="connsiteX36" fmla="*/ 205190 w 1934673"/>
                <a:gd name="connsiteY36" fmla="*/ 994616 h 1084550"/>
                <a:gd name="connsiteX37" fmla="*/ 210343 w 1934673"/>
                <a:gd name="connsiteY37" fmla="*/ 978145 h 1084550"/>
                <a:gd name="connsiteX38" fmla="*/ 212363 w 1934673"/>
                <a:gd name="connsiteY38" fmla="*/ 959314 h 1084550"/>
                <a:gd name="connsiteX39" fmla="*/ 215710 w 1934673"/>
                <a:gd name="connsiteY39" fmla="*/ 914621 h 1084550"/>
                <a:gd name="connsiteX40" fmla="*/ 222156 w 1934673"/>
                <a:gd name="connsiteY40" fmla="*/ 825123 h 1084550"/>
                <a:gd name="connsiteX41" fmla="*/ 235297 w 1934673"/>
                <a:gd name="connsiteY41" fmla="*/ 646240 h 1084550"/>
                <a:gd name="connsiteX42" fmla="*/ 249307 w 1934673"/>
                <a:gd name="connsiteY42" fmla="*/ 467541 h 1084550"/>
                <a:gd name="connsiteX43" fmla="*/ 256497 w 1934673"/>
                <a:gd name="connsiteY43" fmla="*/ 378244 h 1084550"/>
                <a:gd name="connsiteX44" fmla="*/ 258412 w 1934673"/>
                <a:gd name="connsiteY44" fmla="*/ 355877 h 1084550"/>
                <a:gd name="connsiteX45" fmla="*/ 259256 w 1934673"/>
                <a:gd name="connsiteY45" fmla="*/ 344769 h 1084550"/>
                <a:gd name="connsiteX46" fmla="*/ 259785 w 1934673"/>
                <a:gd name="connsiteY46" fmla="*/ 339074 h 1084550"/>
                <a:gd name="connsiteX47" fmla="*/ 260558 w 1934673"/>
                <a:gd name="connsiteY47" fmla="*/ 332174 h 1084550"/>
                <a:gd name="connsiteX48" fmla="*/ 275080 w 1934673"/>
                <a:gd name="connsiteY48" fmla="*/ 276932 h 1084550"/>
                <a:gd name="connsiteX49" fmla="*/ 436573 w 1934673"/>
                <a:gd name="connsiteY49" fmla="*/ 152317 h 1084550"/>
                <a:gd name="connsiteX50" fmla="*/ 602698 w 1934673"/>
                <a:gd name="connsiteY50" fmla="*/ 133981 h 1084550"/>
                <a:gd name="connsiteX51" fmla="*/ 1261125 w 1934673"/>
                <a:gd name="connsiteY51" fmla="*/ 64057 h 1084550"/>
                <a:gd name="connsiteX52" fmla="*/ 1920131 w 1934673"/>
                <a:gd name="connsiteY52" fmla="*/ 0 h 108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34673" h="1084550">
                  <a:moveTo>
                    <a:pt x="1920131" y="0"/>
                  </a:moveTo>
                  <a:lnTo>
                    <a:pt x="1934674" y="148130"/>
                  </a:lnTo>
                  <a:cubicBezTo>
                    <a:pt x="1901812" y="150822"/>
                    <a:pt x="1868950" y="153509"/>
                    <a:pt x="1836063" y="155937"/>
                  </a:cubicBezTo>
                  <a:cubicBezTo>
                    <a:pt x="1648940" y="170950"/>
                    <a:pt x="1461686" y="184658"/>
                    <a:pt x="1274223" y="197471"/>
                  </a:cubicBezTo>
                  <a:cubicBezTo>
                    <a:pt x="1054070" y="213480"/>
                    <a:pt x="833627" y="226495"/>
                    <a:pt x="613176" y="240689"/>
                  </a:cubicBezTo>
                  <a:lnTo>
                    <a:pt x="449562" y="251319"/>
                  </a:lnTo>
                  <a:cubicBezTo>
                    <a:pt x="408440" y="254851"/>
                    <a:pt x="368975" y="280179"/>
                    <a:pt x="351047" y="317979"/>
                  </a:cubicBezTo>
                  <a:cubicBezTo>
                    <a:pt x="346524" y="327303"/>
                    <a:pt x="343022" y="337193"/>
                    <a:pt x="341501" y="347570"/>
                  </a:cubicBezTo>
                  <a:cubicBezTo>
                    <a:pt x="341271" y="348901"/>
                    <a:pt x="340997" y="349846"/>
                    <a:pt x="340687" y="351581"/>
                  </a:cubicBezTo>
                  <a:lnTo>
                    <a:pt x="340027" y="357154"/>
                  </a:lnTo>
                  <a:lnTo>
                    <a:pt x="338583" y="368316"/>
                  </a:lnTo>
                  <a:lnTo>
                    <a:pt x="335673" y="390373"/>
                  </a:lnTo>
                  <a:lnTo>
                    <a:pt x="323959" y="479140"/>
                  </a:lnTo>
                  <a:lnTo>
                    <a:pt x="300131" y="656314"/>
                  </a:lnTo>
                  <a:lnTo>
                    <a:pt x="275449" y="833430"/>
                  </a:lnTo>
                  <a:lnTo>
                    <a:pt x="262977" y="921870"/>
                  </a:lnTo>
                  <a:lnTo>
                    <a:pt x="256686" y="966159"/>
                  </a:lnTo>
                  <a:cubicBezTo>
                    <a:pt x="255766" y="972807"/>
                    <a:pt x="254582" y="982895"/>
                    <a:pt x="251911" y="991399"/>
                  </a:cubicBezTo>
                  <a:cubicBezTo>
                    <a:pt x="249639" y="1000264"/>
                    <a:pt x="246090" y="1008454"/>
                    <a:pt x="242155" y="1016408"/>
                  </a:cubicBezTo>
                  <a:cubicBezTo>
                    <a:pt x="235645" y="1028923"/>
                    <a:pt x="227293" y="1039888"/>
                    <a:pt x="217684" y="1049119"/>
                  </a:cubicBezTo>
                  <a:cubicBezTo>
                    <a:pt x="203338" y="1063095"/>
                    <a:pt x="186069" y="1073115"/>
                    <a:pt x="168002" y="1078739"/>
                  </a:cubicBezTo>
                  <a:cubicBezTo>
                    <a:pt x="137845" y="1088028"/>
                    <a:pt x="105146" y="1086239"/>
                    <a:pt x="76160" y="1072960"/>
                  </a:cubicBezTo>
                  <a:cubicBezTo>
                    <a:pt x="47447" y="1060055"/>
                    <a:pt x="22539" y="1035390"/>
                    <a:pt x="10520" y="1004103"/>
                  </a:cubicBezTo>
                  <a:lnTo>
                    <a:pt x="6707" y="992344"/>
                  </a:lnTo>
                  <a:cubicBezTo>
                    <a:pt x="5817" y="988216"/>
                    <a:pt x="4943" y="984218"/>
                    <a:pt x="4174" y="980081"/>
                  </a:cubicBezTo>
                  <a:lnTo>
                    <a:pt x="2852" y="967843"/>
                  </a:lnTo>
                  <a:lnTo>
                    <a:pt x="2352" y="956588"/>
                  </a:lnTo>
                  <a:lnTo>
                    <a:pt x="0" y="911728"/>
                  </a:lnTo>
                  <a:lnTo>
                    <a:pt x="11990" y="910699"/>
                  </a:lnTo>
                  <a:lnTo>
                    <a:pt x="18533" y="955198"/>
                  </a:lnTo>
                  <a:lnTo>
                    <a:pt x="20112" y="966361"/>
                  </a:lnTo>
                  <a:lnTo>
                    <a:pt x="22186" y="976432"/>
                  </a:lnTo>
                  <a:lnTo>
                    <a:pt x="25198" y="986158"/>
                  </a:lnTo>
                  <a:lnTo>
                    <a:pt x="28994" y="995292"/>
                  </a:lnTo>
                  <a:cubicBezTo>
                    <a:pt x="40669" y="1019385"/>
                    <a:pt x="61852" y="1036877"/>
                    <a:pt x="85252" y="1044986"/>
                  </a:cubicBezTo>
                  <a:cubicBezTo>
                    <a:pt x="108657" y="1053092"/>
                    <a:pt x="134283" y="1051811"/>
                    <a:pt x="156222" y="1042572"/>
                  </a:cubicBezTo>
                  <a:cubicBezTo>
                    <a:pt x="177913" y="1033219"/>
                    <a:pt x="196156" y="1015887"/>
                    <a:pt x="205190" y="994616"/>
                  </a:cubicBezTo>
                  <a:cubicBezTo>
                    <a:pt x="207449" y="989299"/>
                    <a:pt x="209322" y="983751"/>
                    <a:pt x="210343" y="978145"/>
                  </a:cubicBezTo>
                  <a:cubicBezTo>
                    <a:pt x="211590" y="972387"/>
                    <a:pt x="211716" y="967516"/>
                    <a:pt x="212363" y="959314"/>
                  </a:cubicBezTo>
                  <a:lnTo>
                    <a:pt x="215710" y="914621"/>
                  </a:lnTo>
                  <a:lnTo>
                    <a:pt x="222156" y="825123"/>
                  </a:lnTo>
                  <a:lnTo>
                    <a:pt x="235297" y="646240"/>
                  </a:lnTo>
                  <a:lnTo>
                    <a:pt x="249307" y="467541"/>
                  </a:lnTo>
                  <a:lnTo>
                    <a:pt x="256497" y="378244"/>
                  </a:lnTo>
                  <a:lnTo>
                    <a:pt x="258412" y="355877"/>
                  </a:lnTo>
                  <a:lnTo>
                    <a:pt x="259256" y="344769"/>
                  </a:lnTo>
                  <a:lnTo>
                    <a:pt x="259785" y="339074"/>
                  </a:lnTo>
                  <a:lnTo>
                    <a:pt x="260558" y="332174"/>
                  </a:lnTo>
                  <a:cubicBezTo>
                    <a:pt x="262658" y="312944"/>
                    <a:pt x="267836" y="294239"/>
                    <a:pt x="275080" y="276932"/>
                  </a:cubicBezTo>
                  <a:cubicBezTo>
                    <a:pt x="304566" y="206609"/>
                    <a:pt x="368555" y="161438"/>
                    <a:pt x="436573" y="152317"/>
                  </a:cubicBezTo>
                  <a:lnTo>
                    <a:pt x="602698" y="133981"/>
                  </a:lnTo>
                  <a:cubicBezTo>
                    <a:pt x="822225" y="110404"/>
                    <a:pt x="1041521" y="85669"/>
                    <a:pt x="1261125" y="64057"/>
                  </a:cubicBezTo>
                  <a:cubicBezTo>
                    <a:pt x="1480749" y="41400"/>
                    <a:pt x="1700352" y="19789"/>
                    <a:pt x="1920131" y="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5282219-B358-4C8A-EE9A-707F7B1B534A}"/>
                </a:ext>
              </a:extLst>
            </p:cNvPr>
            <p:cNvSpPr/>
            <p:nvPr/>
          </p:nvSpPr>
          <p:spPr>
            <a:xfrm rot="292374">
              <a:off x="5055587" y="1472246"/>
              <a:ext cx="3239825" cy="947516"/>
            </a:xfrm>
            <a:custGeom>
              <a:avLst/>
              <a:gdLst>
                <a:gd name="connsiteX0" fmla="*/ 0 w 2074814"/>
                <a:gd name="connsiteY0" fmla="*/ 102940 h 866395"/>
                <a:gd name="connsiteX1" fmla="*/ 14548 w 2074814"/>
                <a:gd name="connsiteY1" fmla="*/ 251070 h 866395"/>
                <a:gd name="connsiteX2" fmla="*/ 113029 w 2074814"/>
                <a:gd name="connsiteY2" fmla="*/ 241957 h 866395"/>
                <a:gd name="connsiteX3" fmla="*/ 673563 w 2074814"/>
                <a:gd name="connsiteY3" fmla="*/ 187135 h 866395"/>
                <a:gd name="connsiteX4" fmla="*/ 1331977 w 2074814"/>
                <a:gd name="connsiteY4" fmla="*/ 117076 h 866395"/>
                <a:gd name="connsiteX5" fmla="*/ 1494927 w 2074814"/>
                <a:gd name="connsiteY5" fmla="*/ 99673 h 866395"/>
                <a:gd name="connsiteX6" fmla="*/ 1604776 w 2074814"/>
                <a:gd name="connsiteY6" fmla="*/ 148443 h 866395"/>
                <a:gd name="connsiteX7" fmla="*/ 1619925 w 2074814"/>
                <a:gd name="connsiteY7" fmla="*/ 175917 h 866395"/>
                <a:gd name="connsiteX8" fmla="*/ 1621508 w 2074814"/>
                <a:gd name="connsiteY8" fmla="*/ 179722 h 866395"/>
                <a:gd name="connsiteX9" fmla="*/ 1623246 w 2074814"/>
                <a:gd name="connsiteY9" fmla="*/ 185090 h 866395"/>
                <a:gd name="connsiteX10" fmla="*/ 1626837 w 2074814"/>
                <a:gd name="connsiteY10" fmla="*/ 195820 h 866395"/>
                <a:gd name="connsiteX11" fmla="*/ 1633998 w 2074814"/>
                <a:gd name="connsiteY11" fmla="*/ 217015 h 866395"/>
                <a:gd name="connsiteX12" fmla="*/ 1662803 w 2074814"/>
                <a:gd name="connsiteY12" fmla="*/ 302301 h 866395"/>
                <a:gd name="connsiteX13" fmla="*/ 1720737 w 2074814"/>
                <a:gd name="connsiteY13" fmla="*/ 472458 h 866395"/>
                <a:gd name="connsiteX14" fmla="*/ 1779494 w 2074814"/>
                <a:gd name="connsiteY14" fmla="*/ 642413 h 866395"/>
                <a:gd name="connsiteX15" fmla="*/ 1808980 w 2074814"/>
                <a:gd name="connsiteY15" fmla="*/ 727249 h 866395"/>
                <a:gd name="connsiteX16" fmla="*/ 1823787 w 2074814"/>
                <a:gd name="connsiteY16" fmla="*/ 769729 h 866395"/>
                <a:gd name="connsiteX17" fmla="*/ 1833400 w 2074814"/>
                <a:gd name="connsiteY17" fmla="*/ 793734 h 866395"/>
                <a:gd name="connsiteX18" fmla="*/ 1847864 w 2074814"/>
                <a:gd name="connsiteY18" fmla="*/ 816668 h 866395"/>
                <a:gd name="connsiteX19" fmla="*/ 1878299 w 2074814"/>
                <a:gd name="connsiteY19" fmla="*/ 844667 h 866395"/>
                <a:gd name="connsiteX20" fmla="*/ 1932919 w 2074814"/>
                <a:gd name="connsiteY20" fmla="*/ 865333 h 866395"/>
                <a:gd name="connsiteX21" fmla="*/ 2022102 w 2074814"/>
                <a:gd name="connsiteY21" fmla="*/ 844016 h 866395"/>
                <a:gd name="connsiteX22" fmla="*/ 2073233 w 2074814"/>
                <a:gd name="connsiteY22" fmla="*/ 765134 h 866395"/>
                <a:gd name="connsiteX23" fmla="*/ 2074694 w 2074814"/>
                <a:gd name="connsiteY23" fmla="*/ 752922 h 866395"/>
                <a:gd name="connsiteX24" fmla="*/ 2074800 w 2074814"/>
                <a:gd name="connsiteY24" fmla="*/ 740432 h 866395"/>
                <a:gd name="connsiteX25" fmla="*/ 2073716 w 2074814"/>
                <a:gd name="connsiteY25" fmla="*/ 728178 h 866395"/>
                <a:gd name="connsiteX26" fmla="*/ 2072015 w 2074814"/>
                <a:gd name="connsiteY26" fmla="*/ 717023 h 866395"/>
                <a:gd name="connsiteX27" fmla="*/ 2065590 w 2074814"/>
                <a:gd name="connsiteY27" fmla="*/ 672511 h 866395"/>
                <a:gd name="connsiteX28" fmla="*/ 2053599 w 2074814"/>
                <a:gd name="connsiteY28" fmla="*/ 673540 h 866395"/>
                <a:gd name="connsiteX29" fmla="*/ 2055829 w 2074814"/>
                <a:gd name="connsiteY29" fmla="*/ 718413 h 866395"/>
                <a:gd name="connsiteX30" fmla="*/ 2056451 w 2074814"/>
                <a:gd name="connsiteY30" fmla="*/ 729660 h 866395"/>
                <a:gd name="connsiteX31" fmla="*/ 2056371 w 2074814"/>
                <a:gd name="connsiteY31" fmla="*/ 739916 h 866395"/>
                <a:gd name="connsiteX32" fmla="*/ 2055304 w 2074814"/>
                <a:gd name="connsiteY32" fmla="*/ 749990 h 866395"/>
                <a:gd name="connsiteX33" fmla="*/ 2053348 w 2074814"/>
                <a:gd name="connsiteY33" fmla="*/ 759620 h 866395"/>
                <a:gd name="connsiteX34" fmla="*/ 2007706 w 2074814"/>
                <a:gd name="connsiteY34" fmla="*/ 818062 h 866395"/>
                <a:gd name="connsiteX35" fmla="*/ 1937450 w 2074814"/>
                <a:gd name="connsiteY35" fmla="*/ 827772 h 866395"/>
                <a:gd name="connsiteX36" fmla="*/ 1879962 w 2074814"/>
                <a:gd name="connsiteY36" fmla="*/ 788959 h 866395"/>
                <a:gd name="connsiteX37" fmla="*/ 1871684 w 2074814"/>
                <a:gd name="connsiteY37" fmla="*/ 773639 h 866395"/>
                <a:gd name="connsiteX38" fmla="*/ 1866031 w 2074814"/>
                <a:gd name="connsiteY38" fmla="*/ 755467 h 866395"/>
                <a:gd name="connsiteX39" fmla="*/ 1854037 w 2074814"/>
                <a:gd name="connsiteY39" fmla="*/ 712093 h 866395"/>
                <a:gd name="connsiteX40" fmla="*/ 1830271 w 2074814"/>
                <a:gd name="connsiteY40" fmla="*/ 625190 h 866395"/>
                <a:gd name="connsiteX41" fmla="*/ 1782513 w 2074814"/>
                <a:gd name="connsiteY41" fmla="*/ 451535 h 866395"/>
                <a:gd name="connsiteX42" fmla="*/ 1733940 w 2074814"/>
                <a:gd name="connsiteY42" fmla="*/ 278212 h 866395"/>
                <a:gd name="connsiteX43" fmla="*/ 1709482 w 2074814"/>
                <a:gd name="connsiteY43" fmla="*/ 191632 h 866395"/>
                <a:gd name="connsiteX44" fmla="*/ 1703245 w 2074814"/>
                <a:gd name="connsiteY44" fmla="*/ 169967 h 866395"/>
                <a:gd name="connsiteX45" fmla="*/ 1700251 w 2074814"/>
                <a:gd name="connsiteY45" fmla="*/ 159186 h 866395"/>
                <a:gd name="connsiteX46" fmla="*/ 1698621 w 2074814"/>
                <a:gd name="connsiteY46" fmla="*/ 153676 h 866395"/>
                <a:gd name="connsiteX47" fmla="*/ 1696517 w 2074814"/>
                <a:gd name="connsiteY47" fmla="*/ 147028 h 866395"/>
                <a:gd name="connsiteX48" fmla="*/ 1671479 w 2074814"/>
                <a:gd name="connsiteY48" fmla="*/ 95180 h 866395"/>
                <a:gd name="connsiteX49" fmla="*/ 1488421 w 2074814"/>
                <a:gd name="connsiteY49" fmla="*/ 142 h 866395"/>
                <a:gd name="connsiteX50" fmla="*/ 1321503 w 2074814"/>
                <a:gd name="connsiteY50" fmla="*/ 10402 h 866395"/>
                <a:gd name="connsiteX51" fmla="*/ 660468 w 2074814"/>
                <a:gd name="connsiteY51" fmla="*/ 53750 h 866395"/>
                <a:gd name="connsiteX52" fmla="*/ 0 w 2074814"/>
                <a:gd name="connsiteY52" fmla="*/ 102940 h 86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074814" h="866395">
                  <a:moveTo>
                    <a:pt x="0" y="102940"/>
                  </a:moveTo>
                  <a:lnTo>
                    <a:pt x="14548" y="251070"/>
                  </a:lnTo>
                  <a:cubicBezTo>
                    <a:pt x="47381" y="248118"/>
                    <a:pt x="80217" y="245169"/>
                    <a:pt x="113029" y="241957"/>
                  </a:cubicBezTo>
                  <a:cubicBezTo>
                    <a:pt x="299951" y="224860"/>
                    <a:pt x="486742" y="206457"/>
                    <a:pt x="673563" y="187135"/>
                  </a:cubicBezTo>
                  <a:cubicBezTo>
                    <a:pt x="893153" y="165393"/>
                    <a:pt x="1112445" y="140653"/>
                    <a:pt x="1331977" y="117076"/>
                  </a:cubicBezTo>
                  <a:lnTo>
                    <a:pt x="1494927" y="99673"/>
                  </a:lnTo>
                  <a:cubicBezTo>
                    <a:pt x="1536050" y="96141"/>
                    <a:pt x="1579784" y="114330"/>
                    <a:pt x="1604776" y="148443"/>
                  </a:cubicBezTo>
                  <a:cubicBezTo>
                    <a:pt x="1611042" y="156838"/>
                    <a:pt x="1616410" y="165968"/>
                    <a:pt x="1619925" y="175917"/>
                  </a:cubicBezTo>
                  <a:cubicBezTo>
                    <a:pt x="1620412" y="177190"/>
                    <a:pt x="1620861" y="178072"/>
                    <a:pt x="1621508" y="179722"/>
                  </a:cubicBezTo>
                  <a:lnTo>
                    <a:pt x="1623246" y="185090"/>
                  </a:lnTo>
                  <a:lnTo>
                    <a:pt x="1626837" y="195820"/>
                  </a:lnTo>
                  <a:lnTo>
                    <a:pt x="1633998" y="217015"/>
                  </a:lnTo>
                  <a:lnTo>
                    <a:pt x="1662803" y="302301"/>
                  </a:lnTo>
                  <a:lnTo>
                    <a:pt x="1720737" y="472458"/>
                  </a:lnTo>
                  <a:lnTo>
                    <a:pt x="1779494" y="642413"/>
                  </a:lnTo>
                  <a:lnTo>
                    <a:pt x="1808980" y="727249"/>
                  </a:lnTo>
                  <a:lnTo>
                    <a:pt x="1823787" y="769729"/>
                  </a:lnTo>
                  <a:cubicBezTo>
                    <a:pt x="1825988" y="776108"/>
                    <a:pt x="1829116" y="785826"/>
                    <a:pt x="1833400" y="793734"/>
                  </a:cubicBezTo>
                  <a:cubicBezTo>
                    <a:pt x="1837360" y="802066"/>
                    <a:pt x="1842446" y="809512"/>
                    <a:pt x="1847864" y="816668"/>
                  </a:cubicBezTo>
                  <a:cubicBezTo>
                    <a:pt x="1856700" y="827864"/>
                    <a:pt x="1867048" y="837225"/>
                    <a:pt x="1878299" y="844667"/>
                  </a:cubicBezTo>
                  <a:cubicBezTo>
                    <a:pt x="1895122" y="855968"/>
                    <a:pt x="1914059" y="862881"/>
                    <a:pt x="1932919" y="865333"/>
                  </a:cubicBezTo>
                  <a:cubicBezTo>
                    <a:pt x="1964383" y="869331"/>
                    <a:pt x="1996182" y="862003"/>
                    <a:pt x="2022102" y="844016"/>
                  </a:cubicBezTo>
                  <a:cubicBezTo>
                    <a:pt x="2047821" y="826436"/>
                    <a:pt x="2067509" y="797942"/>
                    <a:pt x="2073233" y="765134"/>
                  </a:cubicBezTo>
                  <a:lnTo>
                    <a:pt x="2074694" y="752922"/>
                  </a:lnTo>
                  <a:cubicBezTo>
                    <a:pt x="2074766" y="748710"/>
                    <a:pt x="2074850" y="744632"/>
                    <a:pt x="2074800" y="740432"/>
                  </a:cubicBezTo>
                  <a:lnTo>
                    <a:pt x="2073716" y="728178"/>
                  </a:lnTo>
                  <a:lnTo>
                    <a:pt x="2072015" y="717023"/>
                  </a:lnTo>
                  <a:lnTo>
                    <a:pt x="2065590" y="672511"/>
                  </a:lnTo>
                  <a:lnTo>
                    <a:pt x="2053599" y="673540"/>
                  </a:lnTo>
                  <a:lnTo>
                    <a:pt x="2055829" y="718413"/>
                  </a:lnTo>
                  <a:lnTo>
                    <a:pt x="2056451" y="729660"/>
                  </a:lnTo>
                  <a:lnTo>
                    <a:pt x="2056371" y="739916"/>
                  </a:lnTo>
                  <a:lnTo>
                    <a:pt x="2055304" y="749990"/>
                  </a:lnTo>
                  <a:lnTo>
                    <a:pt x="2053348" y="759620"/>
                  </a:lnTo>
                  <a:cubicBezTo>
                    <a:pt x="2046561" y="785297"/>
                    <a:pt x="2029137" y="806106"/>
                    <a:pt x="2007706" y="818062"/>
                  </a:cubicBezTo>
                  <a:cubicBezTo>
                    <a:pt x="1986271" y="830019"/>
                    <a:pt x="1960826" y="833122"/>
                    <a:pt x="1937450" y="827772"/>
                  </a:cubicBezTo>
                  <a:cubicBezTo>
                    <a:pt x="1914302" y="822270"/>
                    <a:pt x="1892989" y="808336"/>
                    <a:pt x="1879962" y="788959"/>
                  </a:cubicBezTo>
                  <a:cubicBezTo>
                    <a:pt x="1876703" y="784112"/>
                    <a:pt x="1873784" y="778981"/>
                    <a:pt x="1871684" y="773639"/>
                  </a:cubicBezTo>
                  <a:cubicBezTo>
                    <a:pt x="1869336" y="768192"/>
                    <a:pt x="1868266" y="763421"/>
                    <a:pt x="1866031" y="755467"/>
                  </a:cubicBezTo>
                  <a:lnTo>
                    <a:pt x="1854037" y="712093"/>
                  </a:lnTo>
                  <a:lnTo>
                    <a:pt x="1830271" y="625190"/>
                  </a:lnTo>
                  <a:lnTo>
                    <a:pt x="1782513" y="451535"/>
                  </a:lnTo>
                  <a:lnTo>
                    <a:pt x="1733940" y="278212"/>
                  </a:lnTo>
                  <a:lnTo>
                    <a:pt x="1709482" y="191632"/>
                  </a:lnTo>
                  <a:lnTo>
                    <a:pt x="1703245" y="169967"/>
                  </a:lnTo>
                  <a:lnTo>
                    <a:pt x="1700251" y="159186"/>
                  </a:lnTo>
                  <a:lnTo>
                    <a:pt x="1698621" y="153676"/>
                  </a:lnTo>
                  <a:lnTo>
                    <a:pt x="1696517" y="147028"/>
                  </a:lnTo>
                  <a:cubicBezTo>
                    <a:pt x="1690705" y="128474"/>
                    <a:pt x="1681974" y="110966"/>
                    <a:pt x="1671479" y="95180"/>
                  </a:cubicBezTo>
                  <a:cubicBezTo>
                    <a:pt x="1628794" y="31051"/>
                    <a:pt x="1557073" y="-2470"/>
                    <a:pt x="1488421" y="142"/>
                  </a:cubicBezTo>
                  <a:lnTo>
                    <a:pt x="1321503" y="10402"/>
                  </a:lnTo>
                  <a:cubicBezTo>
                    <a:pt x="1101052" y="24596"/>
                    <a:pt x="880604" y="37611"/>
                    <a:pt x="660468" y="53750"/>
                  </a:cubicBezTo>
                  <a:cubicBezTo>
                    <a:pt x="440101" y="68835"/>
                    <a:pt x="219960" y="84979"/>
                    <a:pt x="0" y="10294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21" name="图形 2">
            <a:extLst>
              <a:ext uri="{FF2B5EF4-FFF2-40B4-BE49-F238E27FC236}">
                <a16:creationId xmlns:a16="http://schemas.microsoft.com/office/drawing/2014/main" id="{BB1E56F8-FFE3-10F5-047A-ADD2638E7F86}"/>
              </a:ext>
            </a:extLst>
          </p:cNvPr>
          <p:cNvGrpSpPr/>
          <p:nvPr/>
        </p:nvGrpSpPr>
        <p:grpSpPr>
          <a:xfrm>
            <a:off x="5577133" y="1907628"/>
            <a:ext cx="690336" cy="740519"/>
            <a:chOff x="5664576" y="2221601"/>
            <a:chExt cx="631234" cy="67712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F20AD7F-8C92-0493-4CC0-D7273DEC3C6B}"/>
                </a:ext>
              </a:extLst>
            </p:cNvPr>
            <p:cNvSpPr/>
            <p:nvPr/>
          </p:nvSpPr>
          <p:spPr>
            <a:xfrm rot="-3950034">
              <a:off x="5709919" y="2335501"/>
              <a:ext cx="540548" cy="449320"/>
            </a:xfrm>
            <a:custGeom>
              <a:avLst/>
              <a:gdLst>
                <a:gd name="connsiteX0" fmla="*/ 540549 w 540548"/>
                <a:gd name="connsiteY0" fmla="*/ 224660 h 449320"/>
                <a:gd name="connsiteX1" fmla="*/ 270274 w 540548"/>
                <a:gd name="connsiteY1" fmla="*/ 449320 h 449320"/>
                <a:gd name="connsiteX2" fmla="*/ 0 w 540548"/>
                <a:gd name="connsiteY2" fmla="*/ 224660 h 449320"/>
                <a:gd name="connsiteX3" fmla="*/ 270274 w 540548"/>
                <a:gd name="connsiteY3" fmla="*/ 0 h 449320"/>
                <a:gd name="connsiteX4" fmla="*/ 540549 w 540548"/>
                <a:gd name="connsiteY4" fmla="*/ 224660 h 44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548" h="449320">
                  <a:moveTo>
                    <a:pt x="540549" y="224660"/>
                  </a:moveTo>
                  <a:cubicBezTo>
                    <a:pt x="540549" y="348737"/>
                    <a:pt x="419543" y="449320"/>
                    <a:pt x="270274" y="449320"/>
                  </a:cubicBezTo>
                  <a:cubicBezTo>
                    <a:pt x="121006" y="449320"/>
                    <a:pt x="0" y="348736"/>
                    <a:pt x="0" y="224660"/>
                  </a:cubicBezTo>
                  <a:cubicBezTo>
                    <a:pt x="0" y="100584"/>
                    <a:pt x="121006" y="0"/>
                    <a:pt x="270274" y="0"/>
                  </a:cubicBezTo>
                  <a:cubicBezTo>
                    <a:pt x="419543" y="0"/>
                    <a:pt x="540549" y="100584"/>
                    <a:pt x="540549" y="224660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8BA08CD-FBB1-E9AA-2529-1FE9291DC30B}"/>
                </a:ext>
              </a:extLst>
            </p:cNvPr>
            <p:cNvSpPr/>
            <p:nvPr/>
          </p:nvSpPr>
          <p:spPr>
            <a:xfrm>
              <a:off x="5752471" y="2387163"/>
              <a:ext cx="460637" cy="436483"/>
            </a:xfrm>
            <a:custGeom>
              <a:avLst/>
              <a:gdLst>
                <a:gd name="connsiteX0" fmla="*/ 443234 w 460637"/>
                <a:gd name="connsiteY0" fmla="*/ 238527 h 436483"/>
                <a:gd name="connsiteX1" fmla="*/ 139411 w 460637"/>
                <a:gd name="connsiteY1" fmla="*/ 428211 h 436483"/>
                <a:gd name="connsiteX2" fmla="*/ 0 w 460637"/>
                <a:gd name="connsiteY2" fmla="*/ 264056 h 436483"/>
                <a:gd name="connsiteX3" fmla="*/ 106633 w 460637"/>
                <a:gd name="connsiteY3" fmla="*/ 345836 h 436483"/>
                <a:gd name="connsiteX4" fmla="*/ 410455 w 460637"/>
                <a:gd name="connsiteY4" fmla="*/ 156151 h 436483"/>
                <a:gd name="connsiteX5" fmla="*/ 422324 w 460637"/>
                <a:gd name="connsiteY5" fmla="*/ 0 h 436483"/>
                <a:gd name="connsiteX6" fmla="*/ 443234 w 460637"/>
                <a:gd name="connsiteY6" fmla="*/ 238527 h 4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37" h="436483">
                  <a:moveTo>
                    <a:pt x="443234" y="238527"/>
                  </a:moveTo>
                  <a:cubicBezTo>
                    <a:pt x="394560" y="379244"/>
                    <a:pt x="258513" y="464236"/>
                    <a:pt x="139411" y="428211"/>
                  </a:cubicBezTo>
                  <a:cubicBezTo>
                    <a:pt x="65661" y="405907"/>
                    <a:pt x="15799" y="342568"/>
                    <a:pt x="0" y="264056"/>
                  </a:cubicBezTo>
                  <a:cubicBezTo>
                    <a:pt x="24967" y="302823"/>
                    <a:pt x="61289" y="332124"/>
                    <a:pt x="106633" y="345836"/>
                  </a:cubicBezTo>
                  <a:cubicBezTo>
                    <a:pt x="225730" y="381856"/>
                    <a:pt x="361731" y="297011"/>
                    <a:pt x="410455" y="156151"/>
                  </a:cubicBezTo>
                  <a:cubicBezTo>
                    <a:pt x="429060" y="102370"/>
                    <a:pt x="432247" y="48388"/>
                    <a:pt x="422324" y="0"/>
                  </a:cubicBezTo>
                  <a:cubicBezTo>
                    <a:pt x="463026" y="62957"/>
                    <a:pt x="473404" y="151300"/>
                    <a:pt x="443234" y="238527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CC191C4-6BC3-7D46-5A7B-A1BC0CA50627}"/>
                </a:ext>
              </a:extLst>
            </p:cNvPr>
            <p:cNvSpPr/>
            <p:nvPr/>
          </p:nvSpPr>
          <p:spPr>
            <a:xfrm>
              <a:off x="5849305" y="2330763"/>
              <a:ext cx="166825" cy="138222"/>
            </a:xfrm>
            <a:custGeom>
              <a:avLst/>
              <a:gdLst>
                <a:gd name="connsiteX0" fmla="*/ 102065 w 166825"/>
                <a:gd name="connsiteY0" fmla="*/ 115993 h 138222"/>
                <a:gd name="connsiteX1" fmla="*/ 2131 w 166825"/>
                <a:gd name="connsiteY1" fmla="*/ 119886 h 138222"/>
                <a:gd name="connsiteX2" fmla="*/ 64760 w 166825"/>
                <a:gd name="connsiteY2" fmla="*/ 22228 h 138222"/>
                <a:gd name="connsiteX3" fmla="*/ 164695 w 166825"/>
                <a:gd name="connsiteY3" fmla="*/ 18335 h 138222"/>
                <a:gd name="connsiteX4" fmla="*/ 102065 w 166825"/>
                <a:gd name="connsiteY4" fmla="*/ 115993 h 13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825" h="138222">
                  <a:moveTo>
                    <a:pt x="102065" y="115993"/>
                  </a:moveTo>
                  <a:cubicBezTo>
                    <a:pt x="57175" y="144038"/>
                    <a:pt x="12433" y="145781"/>
                    <a:pt x="2131" y="119886"/>
                  </a:cubicBezTo>
                  <a:cubicBezTo>
                    <a:pt x="-8171" y="93995"/>
                    <a:pt x="19870" y="50273"/>
                    <a:pt x="64760" y="22228"/>
                  </a:cubicBezTo>
                  <a:cubicBezTo>
                    <a:pt x="109650" y="-5813"/>
                    <a:pt x="154393" y="-7560"/>
                    <a:pt x="164695" y="18335"/>
                  </a:cubicBezTo>
                  <a:cubicBezTo>
                    <a:pt x="174996" y="44226"/>
                    <a:pt x="146955" y="87948"/>
                    <a:pt x="102065" y="115993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46B7AC35-D3CD-64FB-73FD-F82BB6E2CC33}"/>
              </a:ext>
            </a:extLst>
          </p:cNvPr>
          <p:cNvGrpSpPr/>
          <p:nvPr/>
        </p:nvGrpSpPr>
        <p:grpSpPr>
          <a:xfrm>
            <a:off x="5745227" y="2543016"/>
            <a:ext cx="329610" cy="3067192"/>
            <a:chOff x="5818279" y="2802591"/>
            <a:chExt cx="301391" cy="280459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5CD1882-89D8-4EAB-AEE2-EB71B09CFD6B}"/>
                </a:ext>
              </a:extLst>
            </p:cNvPr>
            <p:cNvSpPr/>
            <p:nvPr/>
          </p:nvSpPr>
          <p:spPr>
            <a:xfrm>
              <a:off x="5819502" y="2802595"/>
              <a:ext cx="299005" cy="2804594"/>
            </a:xfrm>
            <a:custGeom>
              <a:avLst/>
              <a:gdLst>
                <a:gd name="connsiteX0" fmla="*/ 299005 w 299005"/>
                <a:gd name="connsiteY0" fmla="*/ 2804594 h 2804594"/>
                <a:gd name="connsiteX1" fmla="*/ 0 w 299005"/>
                <a:gd name="connsiteY1" fmla="*/ 2804594 h 2804594"/>
                <a:gd name="connsiteX2" fmla="*/ 58765 w 299005"/>
                <a:gd name="connsiteY2" fmla="*/ 0 h 2804594"/>
                <a:gd name="connsiteX3" fmla="*/ 227087 w 299005"/>
                <a:gd name="connsiteY3" fmla="*/ 0 h 2804594"/>
                <a:gd name="connsiteX4" fmla="*/ 299005 w 299005"/>
                <a:gd name="connsiteY4" fmla="*/ 2804594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05" h="2804594">
                  <a:moveTo>
                    <a:pt x="299005" y="2804594"/>
                  </a:moveTo>
                  <a:lnTo>
                    <a:pt x="0" y="2804594"/>
                  </a:lnTo>
                  <a:cubicBezTo>
                    <a:pt x="61004" y="1983507"/>
                    <a:pt x="67022" y="1033555"/>
                    <a:pt x="58765" y="0"/>
                  </a:cubicBezTo>
                  <a:lnTo>
                    <a:pt x="227087" y="0"/>
                  </a:lnTo>
                  <a:cubicBezTo>
                    <a:pt x="212258" y="1010789"/>
                    <a:pt x="228489" y="1960741"/>
                    <a:pt x="299005" y="2804594"/>
                  </a:cubicBezTo>
                  <a:close/>
                </a:path>
              </a:pathLst>
            </a:custGeom>
            <a:solidFill>
              <a:srgbClr val="7D97D3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B1E3DA8-3513-C381-B8F6-A9A1B9896B74}"/>
                </a:ext>
              </a:extLst>
            </p:cNvPr>
            <p:cNvSpPr/>
            <p:nvPr/>
          </p:nvSpPr>
          <p:spPr>
            <a:xfrm>
              <a:off x="5877150" y="2802591"/>
              <a:ext cx="82984" cy="2804594"/>
            </a:xfrm>
            <a:custGeom>
              <a:avLst/>
              <a:gdLst>
                <a:gd name="connsiteX0" fmla="*/ 82985 w 82984"/>
                <a:gd name="connsiteY0" fmla="*/ 0 h 2804594"/>
                <a:gd name="connsiteX1" fmla="*/ 66002 w 82984"/>
                <a:gd name="connsiteY1" fmla="*/ 2804595 h 2804594"/>
                <a:gd name="connsiteX2" fmla="*/ 0 w 82984"/>
                <a:gd name="connsiteY2" fmla="*/ 2804595 h 2804594"/>
                <a:gd name="connsiteX3" fmla="*/ 35260 w 82984"/>
                <a:gd name="connsiteY3" fmla="*/ 0 h 2804594"/>
                <a:gd name="connsiteX4" fmla="*/ 82985 w 82984"/>
                <a:gd name="connsiteY4" fmla="*/ 0 h 280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84" h="2804594">
                  <a:moveTo>
                    <a:pt x="82985" y="0"/>
                  </a:moveTo>
                  <a:lnTo>
                    <a:pt x="66002" y="2804595"/>
                  </a:lnTo>
                  <a:lnTo>
                    <a:pt x="0" y="2804595"/>
                  </a:lnTo>
                  <a:cubicBezTo>
                    <a:pt x="62965" y="2120093"/>
                    <a:pt x="41975" y="440894"/>
                    <a:pt x="35260" y="0"/>
                  </a:cubicBezTo>
                  <a:lnTo>
                    <a:pt x="82985" y="0"/>
                  </a:ln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">
              <a:extLst>
                <a:ext uri="{FF2B5EF4-FFF2-40B4-BE49-F238E27FC236}">
                  <a16:creationId xmlns:a16="http://schemas.microsoft.com/office/drawing/2014/main" id="{9189B1EC-3790-5356-FA5A-C275D51B24AE}"/>
                </a:ext>
              </a:extLst>
            </p:cNvPr>
            <p:cNvGrpSpPr/>
            <p:nvPr/>
          </p:nvGrpSpPr>
          <p:grpSpPr>
            <a:xfrm>
              <a:off x="5818279" y="2802633"/>
              <a:ext cx="301391" cy="2238677"/>
              <a:chOff x="5818279" y="2802633"/>
              <a:chExt cx="301391" cy="2238677"/>
            </a:xfrm>
            <a:solidFill>
              <a:srgbClr val="42669A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C8E9A20-E463-AC36-6C4C-5D323C1FD56E}"/>
                  </a:ext>
                </a:extLst>
              </p:cNvPr>
              <p:cNvSpPr/>
              <p:nvPr/>
            </p:nvSpPr>
            <p:spPr>
              <a:xfrm>
                <a:off x="5818279" y="4949728"/>
                <a:ext cx="301391" cy="91581"/>
              </a:xfrm>
              <a:custGeom>
                <a:avLst/>
                <a:gdLst>
                  <a:gd name="connsiteX0" fmla="*/ 254087 w 301391"/>
                  <a:gd name="connsiteY0" fmla="*/ 0 h 91581"/>
                  <a:gd name="connsiteX1" fmla="*/ 47305 w 301391"/>
                  <a:gd name="connsiteY1" fmla="*/ 0 h 91581"/>
                  <a:gd name="connsiteX2" fmla="*/ 47305 w 301391"/>
                  <a:gd name="connsiteY2" fmla="*/ 91581 h 91581"/>
                  <a:gd name="connsiteX3" fmla="*/ 254087 w 301391"/>
                  <a:gd name="connsiteY3" fmla="*/ 91581 h 91581"/>
                  <a:gd name="connsiteX4" fmla="*/ 254087 w 301391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391" h="91581">
                    <a:moveTo>
                      <a:pt x="254087" y="0"/>
                    </a:moveTo>
                    <a:lnTo>
                      <a:pt x="47305" y="0"/>
                    </a:lnTo>
                    <a:cubicBezTo>
                      <a:pt x="-15718" y="0"/>
                      <a:pt x="-15819" y="91581"/>
                      <a:pt x="47305" y="91581"/>
                    </a:cubicBezTo>
                    <a:lnTo>
                      <a:pt x="254087" y="91581"/>
                    </a:lnTo>
                    <a:cubicBezTo>
                      <a:pt x="317107" y="91581"/>
                      <a:pt x="317212" y="0"/>
                      <a:pt x="2540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20675EDE-A701-52D9-3690-B27A047A03D0}"/>
                  </a:ext>
                </a:extLst>
              </p:cNvPr>
              <p:cNvSpPr/>
              <p:nvPr/>
            </p:nvSpPr>
            <p:spPr>
              <a:xfrm>
                <a:off x="5840838" y="4398984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EB023F0-EBB0-A4B7-5BD7-58CDCC7F46A5}"/>
                  </a:ext>
                </a:extLst>
              </p:cNvPr>
              <p:cNvSpPr/>
              <p:nvPr/>
            </p:nvSpPr>
            <p:spPr>
              <a:xfrm>
                <a:off x="5840838" y="3866866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C62C6AC-A065-E3E7-77BB-460D376EBF2E}"/>
                  </a:ext>
                </a:extLst>
              </p:cNvPr>
              <p:cNvSpPr/>
              <p:nvPr/>
            </p:nvSpPr>
            <p:spPr>
              <a:xfrm>
                <a:off x="5853211" y="3334751"/>
                <a:ext cx="213852" cy="91581"/>
              </a:xfrm>
              <a:custGeom>
                <a:avLst/>
                <a:gdLst>
                  <a:gd name="connsiteX0" fmla="*/ 180287 w 213852"/>
                  <a:gd name="connsiteY0" fmla="*/ 0 h 91581"/>
                  <a:gd name="connsiteX1" fmla="*/ 33565 w 213852"/>
                  <a:gd name="connsiteY1" fmla="*/ 0 h 91581"/>
                  <a:gd name="connsiteX2" fmla="*/ 33565 w 213852"/>
                  <a:gd name="connsiteY2" fmla="*/ 91581 h 91581"/>
                  <a:gd name="connsiteX3" fmla="*/ 180287 w 213852"/>
                  <a:gd name="connsiteY3" fmla="*/ 91581 h 91581"/>
                  <a:gd name="connsiteX4" fmla="*/ 180287 w 213852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52" h="91581">
                    <a:moveTo>
                      <a:pt x="180287" y="0"/>
                    </a:moveTo>
                    <a:lnTo>
                      <a:pt x="33565" y="0"/>
                    </a:lnTo>
                    <a:cubicBezTo>
                      <a:pt x="-11153" y="0"/>
                      <a:pt x="-11224" y="91581"/>
                      <a:pt x="33565" y="91581"/>
                    </a:cubicBezTo>
                    <a:lnTo>
                      <a:pt x="180287" y="91581"/>
                    </a:lnTo>
                    <a:cubicBezTo>
                      <a:pt x="225005" y="91581"/>
                      <a:pt x="225077" y="0"/>
                      <a:pt x="180287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B9AE1C8A-2FF9-E433-CD8F-B88F0CC45942}"/>
                  </a:ext>
                </a:extLst>
              </p:cNvPr>
              <p:cNvSpPr/>
              <p:nvPr/>
            </p:nvSpPr>
            <p:spPr>
              <a:xfrm>
                <a:off x="5840838" y="2802633"/>
                <a:ext cx="238596" cy="91581"/>
              </a:xfrm>
              <a:custGeom>
                <a:avLst/>
                <a:gdLst>
                  <a:gd name="connsiteX0" fmla="*/ 201148 w 238596"/>
                  <a:gd name="connsiteY0" fmla="*/ 0 h 91581"/>
                  <a:gd name="connsiteX1" fmla="*/ 37450 w 238596"/>
                  <a:gd name="connsiteY1" fmla="*/ 0 h 91581"/>
                  <a:gd name="connsiteX2" fmla="*/ 37450 w 238596"/>
                  <a:gd name="connsiteY2" fmla="*/ 91581 h 91581"/>
                  <a:gd name="connsiteX3" fmla="*/ 201148 w 238596"/>
                  <a:gd name="connsiteY3" fmla="*/ 91581 h 91581"/>
                  <a:gd name="connsiteX4" fmla="*/ 201148 w 238596"/>
                  <a:gd name="connsiteY4" fmla="*/ 0 h 9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6" h="91581">
                    <a:moveTo>
                      <a:pt x="201148" y="0"/>
                    </a:moveTo>
                    <a:lnTo>
                      <a:pt x="37450" y="0"/>
                    </a:lnTo>
                    <a:cubicBezTo>
                      <a:pt x="-12441" y="0"/>
                      <a:pt x="-12525" y="91581"/>
                      <a:pt x="37450" y="91581"/>
                    </a:cubicBezTo>
                    <a:lnTo>
                      <a:pt x="201148" y="91581"/>
                    </a:lnTo>
                    <a:cubicBezTo>
                      <a:pt x="251039" y="91581"/>
                      <a:pt x="251119" y="0"/>
                      <a:pt x="201148" y="0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图形 2">
            <a:extLst>
              <a:ext uri="{FF2B5EF4-FFF2-40B4-BE49-F238E27FC236}">
                <a16:creationId xmlns:a16="http://schemas.microsoft.com/office/drawing/2014/main" id="{6B801953-0CB9-29E1-7149-FCEE60952AF4}"/>
              </a:ext>
            </a:extLst>
          </p:cNvPr>
          <p:cNvGrpSpPr/>
          <p:nvPr/>
        </p:nvGrpSpPr>
        <p:grpSpPr>
          <a:xfrm>
            <a:off x="4191368" y="5483465"/>
            <a:ext cx="3471969" cy="650635"/>
            <a:chOff x="4397452" y="5491296"/>
            <a:chExt cx="3174720" cy="594932"/>
          </a:xfrm>
        </p:grpSpPr>
        <p:grpSp>
          <p:nvGrpSpPr>
            <p:cNvPr id="24" name="图形 2">
              <a:extLst>
                <a:ext uri="{FF2B5EF4-FFF2-40B4-BE49-F238E27FC236}">
                  <a16:creationId xmlns:a16="http://schemas.microsoft.com/office/drawing/2014/main" id="{AECA03D2-D5F2-18A2-3081-C5231BBAAE99}"/>
                </a:ext>
              </a:extLst>
            </p:cNvPr>
            <p:cNvGrpSpPr/>
            <p:nvPr/>
          </p:nvGrpSpPr>
          <p:grpSpPr>
            <a:xfrm>
              <a:off x="4397464" y="5491296"/>
              <a:ext cx="3174707" cy="594928"/>
              <a:chOff x="4397464" y="5491296"/>
              <a:chExt cx="3174707" cy="594928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EB86B93-324C-C197-8D15-BE5DDD38B1BE}"/>
                  </a:ext>
                </a:extLst>
              </p:cNvPr>
              <p:cNvSpPr/>
              <p:nvPr/>
            </p:nvSpPr>
            <p:spPr>
              <a:xfrm>
                <a:off x="5434954" y="5491296"/>
                <a:ext cx="1099875" cy="231786"/>
              </a:xfrm>
              <a:custGeom>
                <a:avLst/>
                <a:gdLst>
                  <a:gd name="connsiteX0" fmla="*/ 1099875 w 1099875"/>
                  <a:gd name="connsiteY0" fmla="*/ 231786 h 231786"/>
                  <a:gd name="connsiteX1" fmla="*/ 0 w 1099875"/>
                  <a:gd name="connsiteY1" fmla="*/ 231786 h 231786"/>
                  <a:gd name="connsiteX2" fmla="*/ 6581 w 1099875"/>
                  <a:gd name="connsiteY2" fmla="*/ 218078 h 231786"/>
                  <a:gd name="connsiteX3" fmla="*/ 508198 w 1099875"/>
                  <a:gd name="connsiteY3" fmla="*/ 697 h 231786"/>
                  <a:gd name="connsiteX4" fmla="*/ 509844 w 1099875"/>
                  <a:gd name="connsiteY4" fmla="*/ 558 h 231786"/>
                  <a:gd name="connsiteX5" fmla="*/ 549938 w 1099875"/>
                  <a:gd name="connsiteY5" fmla="*/ 0 h 231786"/>
                  <a:gd name="connsiteX6" fmla="*/ 1093290 w 1099875"/>
                  <a:gd name="connsiteY6" fmla="*/ 218078 h 231786"/>
                  <a:gd name="connsiteX7" fmla="*/ 1099875 w 1099875"/>
                  <a:gd name="connsiteY7" fmla="*/ 231786 h 23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9875" h="231786">
                    <a:moveTo>
                      <a:pt x="1099875" y="231786"/>
                    </a:moveTo>
                    <a:lnTo>
                      <a:pt x="0" y="231786"/>
                    </a:lnTo>
                    <a:cubicBezTo>
                      <a:pt x="0" y="231786"/>
                      <a:pt x="1944" y="226750"/>
                      <a:pt x="6581" y="218078"/>
                    </a:cubicBezTo>
                    <a:cubicBezTo>
                      <a:pt x="32761" y="170240"/>
                      <a:pt x="146160" y="12028"/>
                      <a:pt x="508198" y="697"/>
                    </a:cubicBezTo>
                    <a:cubicBezTo>
                      <a:pt x="509248" y="558"/>
                      <a:pt x="509844" y="558"/>
                      <a:pt x="509844" y="558"/>
                    </a:cubicBezTo>
                    <a:cubicBezTo>
                      <a:pt x="522858" y="138"/>
                      <a:pt x="536171" y="0"/>
                      <a:pt x="549938" y="0"/>
                    </a:cubicBezTo>
                    <a:cubicBezTo>
                      <a:pt x="945039" y="0"/>
                      <a:pt x="1066064" y="168422"/>
                      <a:pt x="1093290" y="218078"/>
                    </a:cubicBezTo>
                    <a:cubicBezTo>
                      <a:pt x="1097931" y="226750"/>
                      <a:pt x="1099875" y="231786"/>
                      <a:pt x="1099875" y="231786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6D72A92A-BF32-BAA1-3611-D8C7F15D98A7}"/>
                  </a:ext>
                </a:extLst>
              </p:cNvPr>
              <p:cNvSpPr/>
              <p:nvPr/>
            </p:nvSpPr>
            <p:spPr>
              <a:xfrm>
                <a:off x="5151454" y="5635663"/>
                <a:ext cx="1666720" cy="265076"/>
              </a:xfrm>
              <a:custGeom>
                <a:avLst/>
                <a:gdLst>
                  <a:gd name="connsiteX0" fmla="*/ 1666721 w 1666720"/>
                  <a:gd name="connsiteY0" fmla="*/ 265077 h 265076"/>
                  <a:gd name="connsiteX1" fmla="*/ 0 w 1666720"/>
                  <a:gd name="connsiteY1" fmla="*/ 265077 h 265076"/>
                  <a:gd name="connsiteX2" fmla="*/ 20645 w 1666720"/>
                  <a:gd name="connsiteY2" fmla="*/ 235982 h 265076"/>
                  <a:gd name="connsiteX3" fmla="*/ 29322 w 1666720"/>
                  <a:gd name="connsiteY3" fmla="*/ 225911 h 265076"/>
                  <a:gd name="connsiteX4" fmla="*/ 290077 w 1666720"/>
                  <a:gd name="connsiteY4" fmla="*/ 73716 h 265076"/>
                  <a:gd name="connsiteX5" fmla="*/ 451796 w 1666720"/>
                  <a:gd name="connsiteY5" fmla="*/ 32173 h 265076"/>
                  <a:gd name="connsiteX6" fmla="*/ 833434 w 1666720"/>
                  <a:gd name="connsiteY6" fmla="*/ 0 h 265076"/>
                  <a:gd name="connsiteX7" fmla="*/ 1171983 w 1666720"/>
                  <a:gd name="connsiteY7" fmla="*/ 24618 h 265076"/>
                  <a:gd name="connsiteX8" fmla="*/ 1172583 w 1666720"/>
                  <a:gd name="connsiteY8" fmla="*/ 24757 h 265076"/>
                  <a:gd name="connsiteX9" fmla="*/ 1376791 w 1666720"/>
                  <a:gd name="connsiteY9" fmla="*/ 73716 h 265076"/>
                  <a:gd name="connsiteX10" fmla="*/ 1637399 w 1666720"/>
                  <a:gd name="connsiteY10" fmla="*/ 225911 h 265076"/>
                  <a:gd name="connsiteX11" fmla="*/ 1666721 w 1666720"/>
                  <a:gd name="connsiteY11" fmla="*/ 265077 h 26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6720" h="265076">
                    <a:moveTo>
                      <a:pt x="1666721" y="265077"/>
                    </a:moveTo>
                    <a:lnTo>
                      <a:pt x="0" y="265077"/>
                    </a:lnTo>
                    <a:cubicBezTo>
                      <a:pt x="0" y="265077"/>
                      <a:pt x="5535" y="253885"/>
                      <a:pt x="20645" y="235982"/>
                    </a:cubicBezTo>
                    <a:cubicBezTo>
                      <a:pt x="23190" y="232903"/>
                      <a:pt x="26033" y="229409"/>
                      <a:pt x="29322" y="225911"/>
                    </a:cubicBezTo>
                    <a:cubicBezTo>
                      <a:pt x="65976" y="186043"/>
                      <a:pt x="142720" y="122957"/>
                      <a:pt x="290077" y="73716"/>
                    </a:cubicBezTo>
                    <a:cubicBezTo>
                      <a:pt x="336756" y="58190"/>
                      <a:pt x="390310" y="43920"/>
                      <a:pt x="451796" y="32173"/>
                    </a:cubicBezTo>
                    <a:cubicBezTo>
                      <a:pt x="555019" y="12590"/>
                      <a:pt x="680689" y="0"/>
                      <a:pt x="833434" y="0"/>
                    </a:cubicBezTo>
                    <a:cubicBezTo>
                      <a:pt x="965533" y="0"/>
                      <a:pt x="1077437" y="9369"/>
                      <a:pt x="1171983" y="24618"/>
                    </a:cubicBezTo>
                    <a:cubicBezTo>
                      <a:pt x="1171983" y="24618"/>
                      <a:pt x="1172134" y="24618"/>
                      <a:pt x="1172583" y="24757"/>
                    </a:cubicBezTo>
                    <a:cubicBezTo>
                      <a:pt x="1252317" y="37629"/>
                      <a:pt x="1319789" y="54692"/>
                      <a:pt x="1376791" y="73716"/>
                    </a:cubicBezTo>
                    <a:cubicBezTo>
                      <a:pt x="1524000" y="122957"/>
                      <a:pt x="1600744" y="186043"/>
                      <a:pt x="1637399" y="225911"/>
                    </a:cubicBezTo>
                    <a:cubicBezTo>
                      <a:pt x="1659094" y="249546"/>
                      <a:pt x="1666721" y="265077"/>
                      <a:pt x="1666721" y="265077"/>
                    </a:cubicBezTo>
                    <a:close/>
                  </a:path>
                </a:pathLst>
              </a:custGeom>
              <a:solidFill>
                <a:srgbClr val="7D97D3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AF159F0-B29E-C1AD-5936-D60204C75FBA}"/>
                  </a:ext>
                </a:extLst>
              </p:cNvPr>
              <p:cNvSpPr/>
              <p:nvPr/>
            </p:nvSpPr>
            <p:spPr>
              <a:xfrm>
                <a:off x="4397464" y="5821144"/>
                <a:ext cx="3174707" cy="265080"/>
              </a:xfrm>
              <a:custGeom>
                <a:avLst/>
                <a:gdLst>
                  <a:gd name="connsiteX0" fmla="*/ 3174708 w 3174707"/>
                  <a:gd name="connsiteY0" fmla="*/ 265081 h 265080"/>
                  <a:gd name="connsiteX1" fmla="*/ 0 w 3174707"/>
                  <a:gd name="connsiteY1" fmla="*/ 265081 h 265080"/>
                  <a:gd name="connsiteX2" fmla="*/ 783320 w 3174707"/>
                  <a:gd name="connsiteY2" fmla="*/ 40426 h 265080"/>
                  <a:gd name="connsiteX3" fmla="*/ 932323 w 3174707"/>
                  <a:gd name="connsiteY3" fmla="*/ 25458 h 265080"/>
                  <a:gd name="connsiteX4" fmla="*/ 941150 w 3174707"/>
                  <a:gd name="connsiteY4" fmla="*/ 24618 h 265080"/>
                  <a:gd name="connsiteX5" fmla="*/ 946387 w 3174707"/>
                  <a:gd name="connsiteY5" fmla="*/ 24198 h 265080"/>
                  <a:gd name="connsiteX6" fmla="*/ 951326 w 3174707"/>
                  <a:gd name="connsiteY6" fmla="*/ 23778 h 265080"/>
                  <a:gd name="connsiteX7" fmla="*/ 1587436 w 3174707"/>
                  <a:gd name="connsiteY7" fmla="*/ 0 h 265080"/>
                  <a:gd name="connsiteX8" fmla="*/ 2188836 w 3174707"/>
                  <a:gd name="connsiteY8" fmla="*/ 21124 h 265080"/>
                  <a:gd name="connsiteX9" fmla="*/ 2391397 w 3174707"/>
                  <a:gd name="connsiteY9" fmla="*/ 40430 h 265080"/>
                  <a:gd name="connsiteX10" fmla="*/ 3174708 w 3174707"/>
                  <a:gd name="connsiteY10" fmla="*/ 265081 h 26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4707" h="265080">
                    <a:moveTo>
                      <a:pt x="3174708" y="265081"/>
                    </a:moveTo>
                    <a:lnTo>
                      <a:pt x="0" y="265081"/>
                    </a:lnTo>
                    <a:cubicBezTo>
                      <a:pt x="0" y="265081"/>
                      <a:pt x="141523" y="114705"/>
                      <a:pt x="783320" y="40426"/>
                    </a:cubicBezTo>
                    <a:cubicBezTo>
                      <a:pt x="830292" y="34970"/>
                      <a:pt x="879810" y="29935"/>
                      <a:pt x="932323" y="25458"/>
                    </a:cubicBezTo>
                    <a:cubicBezTo>
                      <a:pt x="935615" y="25177"/>
                      <a:pt x="938605" y="24899"/>
                      <a:pt x="941150" y="24618"/>
                    </a:cubicBezTo>
                    <a:cubicBezTo>
                      <a:pt x="942947" y="24480"/>
                      <a:pt x="944590" y="24341"/>
                      <a:pt x="946387" y="24198"/>
                    </a:cubicBezTo>
                    <a:cubicBezTo>
                      <a:pt x="949679" y="23917"/>
                      <a:pt x="951326" y="23778"/>
                      <a:pt x="951326" y="23778"/>
                    </a:cubicBezTo>
                    <a:cubicBezTo>
                      <a:pt x="1129650" y="9092"/>
                      <a:pt x="1339994" y="0"/>
                      <a:pt x="1587436" y="0"/>
                    </a:cubicBezTo>
                    <a:cubicBezTo>
                      <a:pt x="1819020" y="0"/>
                      <a:pt x="2018142" y="7975"/>
                      <a:pt x="2188836" y="21124"/>
                    </a:cubicBezTo>
                    <a:cubicBezTo>
                      <a:pt x="2261393" y="26718"/>
                      <a:pt x="2328717" y="33156"/>
                      <a:pt x="2391397" y="40430"/>
                    </a:cubicBezTo>
                    <a:cubicBezTo>
                      <a:pt x="3033185" y="114705"/>
                      <a:pt x="3174708" y="265081"/>
                      <a:pt x="3174708" y="265081"/>
                    </a:cubicBezTo>
                    <a:close/>
                  </a:path>
                </a:pathLst>
              </a:custGeom>
              <a:solidFill>
                <a:srgbClr val="42669A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344CD1C-213B-872B-9207-E5703D3DCBF7}"/>
                </a:ext>
              </a:extLst>
            </p:cNvPr>
            <p:cNvSpPr/>
            <p:nvPr/>
          </p:nvSpPr>
          <p:spPr>
            <a:xfrm>
              <a:off x="5984892" y="5491296"/>
              <a:ext cx="1587280" cy="594928"/>
            </a:xfrm>
            <a:custGeom>
              <a:avLst/>
              <a:gdLst>
                <a:gd name="connsiteX0" fmla="*/ 1587281 w 1587280"/>
                <a:gd name="connsiteY0" fmla="*/ 594928 h 594928"/>
                <a:gd name="connsiteX1" fmla="*/ 1175427 w 1587280"/>
                <a:gd name="connsiteY1" fmla="*/ 594928 h 594928"/>
                <a:gd name="connsiteX2" fmla="*/ 820869 w 1587280"/>
                <a:gd name="connsiteY2" fmla="*/ 409439 h 594928"/>
                <a:gd name="connsiteX3" fmla="*/ 601400 w 1587280"/>
                <a:gd name="connsiteY3" fmla="*/ 350967 h 594928"/>
                <a:gd name="connsiteX4" fmla="*/ 480224 w 1587280"/>
                <a:gd name="connsiteY4" fmla="*/ 231786 h 594928"/>
                <a:gd name="connsiteX5" fmla="*/ 339150 w 1587280"/>
                <a:gd name="connsiteY5" fmla="*/ 169119 h 594928"/>
                <a:gd name="connsiteX6" fmla="*/ 338549 w 1587280"/>
                <a:gd name="connsiteY6" fmla="*/ 168980 h 594928"/>
                <a:gd name="connsiteX7" fmla="*/ 0 w 1587280"/>
                <a:gd name="connsiteY7" fmla="*/ 0 h 594928"/>
                <a:gd name="connsiteX8" fmla="*/ 543353 w 1587280"/>
                <a:gd name="connsiteY8" fmla="*/ 218078 h 594928"/>
                <a:gd name="connsiteX9" fmla="*/ 803961 w 1587280"/>
                <a:gd name="connsiteY9" fmla="*/ 370273 h 594928"/>
                <a:gd name="connsiteX10" fmla="*/ 1587281 w 1587280"/>
                <a:gd name="connsiteY10" fmla="*/ 594928 h 5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7280" h="594928">
                  <a:moveTo>
                    <a:pt x="1587281" y="594928"/>
                  </a:moveTo>
                  <a:lnTo>
                    <a:pt x="1175427" y="594928"/>
                  </a:lnTo>
                  <a:cubicBezTo>
                    <a:pt x="1091052" y="511419"/>
                    <a:pt x="944741" y="449869"/>
                    <a:pt x="820869" y="409439"/>
                  </a:cubicBezTo>
                  <a:cubicBezTo>
                    <a:pt x="700440" y="370130"/>
                    <a:pt x="601400" y="350967"/>
                    <a:pt x="601400" y="350967"/>
                  </a:cubicBezTo>
                  <a:cubicBezTo>
                    <a:pt x="572229" y="299211"/>
                    <a:pt x="525853" y="260180"/>
                    <a:pt x="480224" y="231786"/>
                  </a:cubicBezTo>
                  <a:cubicBezTo>
                    <a:pt x="412303" y="189542"/>
                    <a:pt x="345730" y="170938"/>
                    <a:pt x="339150" y="169119"/>
                  </a:cubicBezTo>
                  <a:cubicBezTo>
                    <a:pt x="338700" y="168980"/>
                    <a:pt x="338549" y="168980"/>
                    <a:pt x="338549" y="168980"/>
                  </a:cubicBezTo>
                  <a:cubicBezTo>
                    <a:pt x="249983" y="44625"/>
                    <a:pt x="0" y="0"/>
                    <a:pt x="0" y="0"/>
                  </a:cubicBezTo>
                  <a:cubicBezTo>
                    <a:pt x="395101" y="0"/>
                    <a:pt x="516126" y="168422"/>
                    <a:pt x="543353" y="218078"/>
                  </a:cubicBezTo>
                  <a:cubicBezTo>
                    <a:pt x="690562" y="267319"/>
                    <a:pt x="767307" y="330406"/>
                    <a:pt x="803961" y="370273"/>
                  </a:cubicBezTo>
                  <a:cubicBezTo>
                    <a:pt x="1445757" y="444552"/>
                    <a:pt x="1587281" y="594928"/>
                    <a:pt x="1587281" y="594928"/>
                  </a:cubicBezTo>
                  <a:close/>
                </a:path>
              </a:pathLst>
            </a:custGeom>
            <a:solidFill>
              <a:srgbClr val="B1C8E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932E50F-CEDC-F917-6939-868C5AE61C5F}"/>
                </a:ext>
              </a:extLst>
            </p:cNvPr>
            <p:cNvSpPr/>
            <p:nvPr/>
          </p:nvSpPr>
          <p:spPr>
            <a:xfrm>
              <a:off x="4397452" y="5491994"/>
              <a:ext cx="1545700" cy="594235"/>
            </a:xfrm>
            <a:custGeom>
              <a:avLst/>
              <a:gdLst>
                <a:gd name="connsiteX0" fmla="*/ 1545700 w 1545700"/>
                <a:gd name="connsiteY0" fmla="*/ 0 h 594235"/>
                <a:gd name="connsiteX1" fmla="*/ 1205803 w 1545700"/>
                <a:gd name="connsiteY1" fmla="*/ 175839 h 594235"/>
                <a:gd name="connsiteX2" fmla="*/ 1205651 w 1545700"/>
                <a:gd name="connsiteY2" fmla="*/ 175977 h 594235"/>
                <a:gd name="connsiteX3" fmla="*/ 1075497 w 1545700"/>
                <a:gd name="connsiteY3" fmla="*/ 231093 h 594235"/>
                <a:gd name="connsiteX4" fmla="*/ 951326 w 1545700"/>
                <a:gd name="connsiteY4" fmla="*/ 352933 h 594235"/>
                <a:gd name="connsiteX5" fmla="*/ 946387 w 1545700"/>
                <a:gd name="connsiteY5" fmla="*/ 353353 h 594235"/>
                <a:gd name="connsiteX6" fmla="*/ 941150 w 1545700"/>
                <a:gd name="connsiteY6" fmla="*/ 353772 h 594235"/>
                <a:gd name="connsiteX7" fmla="*/ 932323 w 1545700"/>
                <a:gd name="connsiteY7" fmla="*/ 354613 h 594235"/>
                <a:gd name="connsiteX8" fmla="*/ 774639 w 1545700"/>
                <a:gd name="connsiteY8" fmla="*/ 379651 h 594235"/>
                <a:gd name="connsiteX9" fmla="*/ 340195 w 1545700"/>
                <a:gd name="connsiteY9" fmla="*/ 594235 h 594235"/>
                <a:gd name="connsiteX10" fmla="*/ 0 w 1545700"/>
                <a:gd name="connsiteY10" fmla="*/ 594235 h 594235"/>
                <a:gd name="connsiteX11" fmla="*/ 783320 w 1545700"/>
                <a:gd name="connsiteY11" fmla="*/ 369580 h 594235"/>
                <a:gd name="connsiteX12" fmla="*/ 1044075 w 1545700"/>
                <a:gd name="connsiteY12" fmla="*/ 217385 h 594235"/>
                <a:gd name="connsiteX13" fmla="*/ 1545700 w 1545700"/>
                <a:gd name="connsiteY13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5700" h="594235">
                  <a:moveTo>
                    <a:pt x="1545700" y="0"/>
                  </a:moveTo>
                  <a:cubicBezTo>
                    <a:pt x="1524459" y="1121"/>
                    <a:pt x="1295267" y="17764"/>
                    <a:pt x="1205803" y="175839"/>
                  </a:cubicBezTo>
                  <a:cubicBezTo>
                    <a:pt x="1205651" y="175839"/>
                    <a:pt x="1205651" y="175977"/>
                    <a:pt x="1205651" y="175977"/>
                  </a:cubicBezTo>
                  <a:cubicBezTo>
                    <a:pt x="1205651" y="175977"/>
                    <a:pt x="1141321" y="193322"/>
                    <a:pt x="1075497" y="231093"/>
                  </a:cubicBezTo>
                  <a:cubicBezTo>
                    <a:pt x="1025827" y="259629"/>
                    <a:pt x="975264" y="299774"/>
                    <a:pt x="951326" y="352933"/>
                  </a:cubicBezTo>
                  <a:cubicBezTo>
                    <a:pt x="951326" y="352933"/>
                    <a:pt x="949680" y="353071"/>
                    <a:pt x="946387" y="353353"/>
                  </a:cubicBezTo>
                  <a:cubicBezTo>
                    <a:pt x="944892" y="353491"/>
                    <a:pt x="943246" y="353630"/>
                    <a:pt x="941150" y="353772"/>
                  </a:cubicBezTo>
                  <a:cubicBezTo>
                    <a:pt x="938605" y="354054"/>
                    <a:pt x="935615" y="354331"/>
                    <a:pt x="932323" y="354613"/>
                  </a:cubicBezTo>
                  <a:cubicBezTo>
                    <a:pt x="903748" y="357548"/>
                    <a:pt x="845403" y="364683"/>
                    <a:pt x="774639" y="379651"/>
                  </a:cubicBezTo>
                  <a:cubicBezTo>
                    <a:pt x="633414" y="409724"/>
                    <a:pt x="442671" y="471274"/>
                    <a:pt x="340195" y="594235"/>
                  </a:cubicBezTo>
                  <a:lnTo>
                    <a:pt x="0" y="594235"/>
                  </a:lnTo>
                  <a:cubicBezTo>
                    <a:pt x="0" y="594235"/>
                    <a:pt x="141523" y="443859"/>
                    <a:pt x="783320" y="369580"/>
                  </a:cubicBezTo>
                  <a:cubicBezTo>
                    <a:pt x="819974" y="329713"/>
                    <a:pt x="896718" y="266626"/>
                    <a:pt x="1044075" y="217385"/>
                  </a:cubicBezTo>
                  <a:cubicBezTo>
                    <a:pt x="1070264" y="169539"/>
                    <a:pt x="1183662" y="11331"/>
                    <a:pt x="1545700" y="0"/>
                  </a:cubicBezTo>
                  <a:close/>
                </a:path>
              </a:pathLst>
            </a:custGeom>
            <a:solidFill>
              <a:srgbClr val="FFFFFF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图形 2">
            <a:extLst>
              <a:ext uri="{FF2B5EF4-FFF2-40B4-BE49-F238E27FC236}">
                <a16:creationId xmlns:a16="http://schemas.microsoft.com/office/drawing/2014/main" id="{2F1614DB-9359-CFA5-8AF3-B56B8D867223}"/>
              </a:ext>
            </a:extLst>
          </p:cNvPr>
          <p:cNvGrpSpPr/>
          <p:nvPr/>
        </p:nvGrpSpPr>
        <p:grpSpPr>
          <a:xfrm>
            <a:off x="2231967" y="3123562"/>
            <a:ext cx="2385095" cy="1714365"/>
            <a:chOff x="3118223" y="3516651"/>
            <a:chExt cx="2180898" cy="156759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18D76BB-402D-8E7A-1778-629A5B81832D}"/>
                </a:ext>
              </a:extLst>
            </p:cNvPr>
            <p:cNvSpPr/>
            <p:nvPr/>
          </p:nvSpPr>
          <p:spPr>
            <a:xfrm>
              <a:off x="3264893" y="3516675"/>
              <a:ext cx="1838056" cy="1000740"/>
            </a:xfrm>
            <a:custGeom>
              <a:avLst/>
              <a:gdLst>
                <a:gd name="connsiteX0" fmla="*/ 1825700 w 1838056"/>
                <a:gd name="connsiteY0" fmla="*/ 1000739 h 1000740"/>
                <a:gd name="connsiteX1" fmla="*/ 1816649 w 1838056"/>
                <a:gd name="connsiteY1" fmla="*/ 996799 h 1000740"/>
                <a:gd name="connsiteX2" fmla="*/ 918134 w 1838056"/>
                <a:gd name="connsiteY2" fmla="*/ 30510 h 1000740"/>
                <a:gd name="connsiteX3" fmla="*/ 21416 w 1838056"/>
                <a:gd name="connsiteY3" fmla="*/ 996787 h 1000740"/>
                <a:gd name="connsiteX4" fmla="*/ 3949 w 1838056"/>
                <a:gd name="connsiteY4" fmla="*/ 997442 h 1000740"/>
                <a:gd name="connsiteX5" fmla="*/ 3303 w 1838056"/>
                <a:gd name="connsiteY5" fmla="*/ 979984 h 1000740"/>
                <a:gd name="connsiteX6" fmla="*/ 909071 w 1838056"/>
                <a:gd name="connsiteY6" fmla="*/ 3952 h 1000740"/>
                <a:gd name="connsiteX7" fmla="*/ 918121 w 1838056"/>
                <a:gd name="connsiteY7" fmla="*/ 0 h 1000740"/>
                <a:gd name="connsiteX8" fmla="*/ 918130 w 1838056"/>
                <a:gd name="connsiteY8" fmla="*/ 0 h 1000740"/>
                <a:gd name="connsiteX9" fmla="*/ 927180 w 1838056"/>
                <a:gd name="connsiteY9" fmla="*/ 3939 h 1000740"/>
                <a:gd name="connsiteX10" fmla="*/ 1834750 w 1838056"/>
                <a:gd name="connsiteY10" fmla="*/ 979972 h 1000740"/>
                <a:gd name="connsiteX11" fmla="*/ 1834112 w 1838056"/>
                <a:gd name="connsiteY11" fmla="*/ 997425 h 1000740"/>
                <a:gd name="connsiteX12" fmla="*/ 1825700 w 1838056"/>
                <a:gd name="connsiteY12" fmla="*/ 1000739 h 100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56" h="1000740">
                  <a:moveTo>
                    <a:pt x="1825700" y="1000739"/>
                  </a:moveTo>
                  <a:cubicBezTo>
                    <a:pt x="1822390" y="1000739"/>
                    <a:pt x="1819089" y="999412"/>
                    <a:pt x="1816649" y="996799"/>
                  </a:cubicBezTo>
                  <a:lnTo>
                    <a:pt x="918134" y="30510"/>
                  </a:lnTo>
                  <a:lnTo>
                    <a:pt x="21416" y="996787"/>
                  </a:lnTo>
                  <a:cubicBezTo>
                    <a:pt x="16767" y="1001797"/>
                    <a:pt x="8934" y="1002079"/>
                    <a:pt x="3949" y="997442"/>
                  </a:cubicBezTo>
                  <a:cubicBezTo>
                    <a:pt x="-1053" y="992806"/>
                    <a:pt x="-1342" y="984982"/>
                    <a:pt x="3303" y="979984"/>
                  </a:cubicBezTo>
                  <a:lnTo>
                    <a:pt x="909071" y="3952"/>
                  </a:lnTo>
                  <a:cubicBezTo>
                    <a:pt x="911410" y="1432"/>
                    <a:pt x="914686" y="0"/>
                    <a:pt x="918121" y="0"/>
                  </a:cubicBezTo>
                  <a:lnTo>
                    <a:pt x="918130" y="0"/>
                  </a:lnTo>
                  <a:cubicBezTo>
                    <a:pt x="921561" y="0"/>
                    <a:pt x="924841" y="1420"/>
                    <a:pt x="927180" y="3939"/>
                  </a:cubicBezTo>
                  <a:lnTo>
                    <a:pt x="1834750" y="979972"/>
                  </a:lnTo>
                  <a:cubicBezTo>
                    <a:pt x="1839399" y="984969"/>
                    <a:pt x="1839109" y="992793"/>
                    <a:pt x="1834112" y="997425"/>
                  </a:cubicBezTo>
                  <a:cubicBezTo>
                    <a:pt x="1831735" y="999655"/>
                    <a:pt x="1828715" y="1000739"/>
                    <a:pt x="1825700" y="1000739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FF115E5-E51A-C9A6-02E2-ECC062A0D555}"/>
                </a:ext>
              </a:extLst>
            </p:cNvPr>
            <p:cNvSpPr/>
            <p:nvPr/>
          </p:nvSpPr>
          <p:spPr>
            <a:xfrm>
              <a:off x="4170663" y="3516651"/>
              <a:ext cx="380864" cy="1000775"/>
            </a:xfrm>
            <a:custGeom>
              <a:avLst/>
              <a:gdLst>
                <a:gd name="connsiteX0" fmla="*/ 368505 w 380864"/>
                <a:gd name="connsiteY0" fmla="*/ 1000775 h 1000775"/>
                <a:gd name="connsiteX1" fmla="*/ 356897 w 380864"/>
                <a:gd name="connsiteY1" fmla="*/ 992641 h 1000775"/>
                <a:gd name="connsiteX2" fmla="*/ 751 w 380864"/>
                <a:gd name="connsiteY2" fmla="*/ 16608 h 1000775"/>
                <a:gd name="connsiteX3" fmla="*/ 8126 w 380864"/>
                <a:gd name="connsiteY3" fmla="*/ 771 h 1000775"/>
                <a:gd name="connsiteX4" fmla="*/ 23967 w 380864"/>
                <a:gd name="connsiteY4" fmla="*/ 8142 h 1000775"/>
                <a:gd name="connsiteX5" fmla="*/ 380113 w 380864"/>
                <a:gd name="connsiteY5" fmla="*/ 984174 h 1000775"/>
                <a:gd name="connsiteX6" fmla="*/ 372738 w 380864"/>
                <a:gd name="connsiteY6" fmla="*/ 1000011 h 1000775"/>
                <a:gd name="connsiteX7" fmla="*/ 368505 w 380864"/>
                <a:gd name="connsiteY7" fmla="*/ 1000775 h 100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64" h="1000775">
                  <a:moveTo>
                    <a:pt x="368505" y="1000775"/>
                  </a:moveTo>
                  <a:cubicBezTo>
                    <a:pt x="363461" y="1000775"/>
                    <a:pt x="358724" y="997655"/>
                    <a:pt x="356897" y="992641"/>
                  </a:cubicBezTo>
                  <a:lnTo>
                    <a:pt x="751" y="16608"/>
                  </a:lnTo>
                  <a:cubicBezTo>
                    <a:pt x="-1588" y="10204"/>
                    <a:pt x="1717" y="3107"/>
                    <a:pt x="8126" y="771"/>
                  </a:cubicBezTo>
                  <a:cubicBezTo>
                    <a:pt x="14509" y="-1614"/>
                    <a:pt x="21628" y="1725"/>
                    <a:pt x="23967" y="8142"/>
                  </a:cubicBezTo>
                  <a:lnTo>
                    <a:pt x="380113" y="984174"/>
                  </a:lnTo>
                  <a:cubicBezTo>
                    <a:pt x="382452" y="990579"/>
                    <a:pt x="379147" y="997676"/>
                    <a:pt x="372738" y="1000011"/>
                  </a:cubicBezTo>
                  <a:cubicBezTo>
                    <a:pt x="371344" y="1000536"/>
                    <a:pt x="369912" y="1000775"/>
                    <a:pt x="368505" y="100077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0904586E-C1CA-92AC-BAA5-E3CD49A17233}"/>
                </a:ext>
              </a:extLst>
            </p:cNvPr>
            <p:cNvGrpSpPr/>
            <p:nvPr/>
          </p:nvGrpSpPr>
          <p:grpSpPr>
            <a:xfrm>
              <a:off x="3118223" y="4394757"/>
              <a:ext cx="2180898" cy="689485"/>
              <a:chOff x="3118223" y="4394757"/>
              <a:chExt cx="2180898" cy="689485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29389260-DF23-1C3B-741C-CC9B501ED233}"/>
                  </a:ext>
                </a:extLst>
              </p:cNvPr>
              <p:cNvSpPr/>
              <p:nvPr/>
            </p:nvSpPr>
            <p:spPr>
              <a:xfrm>
                <a:off x="3118223" y="4394757"/>
                <a:ext cx="2180898" cy="689485"/>
              </a:xfrm>
              <a:custGeom>
                <a:avLst/>
                <a:gdLst>
                  <a:gd name="connsiteX0" fmla="*/ 2180899 w 2180898"/>
                  <a:gd name="connsiteY0" fmla="*/ 73143 h 689485"/>
                  <a:gd name="connsiteX1" fmla="*/ 1090380 w 2180898"/>
                  <a:gd name="connsiteY1" fmla="*/ 689486 h 689485"/>
                  <a:gd name="connsiteX2" fmla="*/ 1057501 w 2180898"/>
                  <a:gd name="connsiteY2" fmla="*/ 689183 h 689485"/>
                  <a:gd name="connsiteX3" fmla="*/ 0 w 2180898"/>
                  <a:gd name="connsiteY3" fmla="*/ 73143 h 689485"/>
                  <a:gd name="connsiteX4" fmla="*/ 124246 w 2180898"/>
                  <a:gd name="connsiteY4" fmla="*/ 57781 h 689485"/>
                  <a:gd name="connsiteX5" fmla="*/ 498946 w 2180898"/>
                  <a:gd name="connsiteY5" fmla="*/ 22084 h 689485"/>
                  <a:gd name="connsiteX6" fmla="*/ 1903022 w 2180898"/>
                  <a:gd name="connsiteY6" fmla="*/ 40159 h 689485"/>
                  <a:gd name="connsiteX7" fmla="*/ 2180899 w 2180898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8" h="689485">
                    <a:moveTo>
                      <a:pt x="2180899" y="73143"/>
                    </a:moveTo>
                    <a:cubicBezTo>
                      <a:pt x="2180899" y="73143"/>
                      <a:pt x="2052037" y="689486"/>
                      <a:pt x="1090380" y="689486"/>
                    </a:cubicBezTo>
                    <a:cubicBezTo>
                      <a:pt x="1079327" y="689486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7"/>
                      <a:pt x="124246" y="57781"/>
                    </a:cubicBezTo>
                    <a:cubicBezTo>
                      <a:pt x="249194" y="43019"/>
                      <a:pt x="373998" y="31122"/>
                      <a:pt x="498946" y="22084"/>
                    </a:cubicBezTo>
                    <a:cubicBezTo>
                      <a:pt x="966692" y="-12105"/>
                      <a:pt x="1434578" y="-6986"/>
                      <a:pt x="1903022" y="40159"/>
                    </a:cubicBezTo>
                    <a:cubicBezTo>
                      <a:pt x="1995644" y="49491"/>
                      <a:pt x="2088272" y="60490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0411627-7FB1-082C-8490-15314D5127BD}"/>
                  </a:ext>
                </a:extLst>
              </p:cNvPr>
              <p:cNvSpPr/>
              <p:nvPr/>
            </p:nvSpPr>
            <p:spPr>
              <a:xfrm>
                <a:off x="4208603" y="4434917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2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7" y="649326"/>
                      <a:pt x="0" y="649326"/>
                    </a:cubicBezTo>
                    <a:cubicBezTo>
                      <a:pt x="0" y="649326"/>
                      <a:pt x="597591" y="530485"/>
                      <a:pt x="812642" y="0"/>
                    </a:cubicBezTo>
                    <a:cubicBezTo>
                      <a:pt x="905264" y="9331"/>
                      <a:pt x="997892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2A8A13E-FED1-73C2-3E2D-A710A1860136}"/>
                  </a:ext>
                </a:extLst>
              </p:cNvPr>
              <p:cNvSpPr/>
              <p:nvPr/>
            </p:nvSpPr>
            <p:spPr>
              <a:xfrm>
                <a:off x="3242465" y="4416837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2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700 w 966133"/>
                  <a:gd name="connsiteY3" fmla="*/ 0 h 667401"/>
                  <a:gd name="connsiteX4" fmla="*/ 966134 w 966133"/>
                  <a:gd name="connsiteY4" fmla="*/ 667402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2"/>
                    </a:moveTo>
                    <a:cubicBezTo>
                      <a:pt x="955080" y="667402"/>
                      <a:pt x="944166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8" y="20935"/>
                      <a:pt x="249752" y="9038"/>
                      <a:pt x="374700" y="0"/>
                    </a:cubicBezTo>
                    <a:cubicBezTo>
                      <a:pt x="515602" y="535911"/>
                      <a:pt x="966134" y="667402"/>
                      <a:pt x="966134" y="66740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图形 2">
            <a:extLst>
              <a:ext uri="{FF2B5EF4-FFF2-40B4-BE49-F238E27FC236}">
                <a16:creationId xmlns:a16="http://schemas.microsoft.com/office/drawing/2014/main" id="{530E06E7-C29B-9329-F6A1-7B56CFB0D8B5}"/>
              </a:ext>
            </a:extLst>
          </p:cNvPr>
          <p:cNvGrpSpPr/>
          <p:nvPr/>
        </p:nvGrpSpPr>
        <p:grpSpPr>
          <a:xfrm>
            <a:off x="8136713" y="3123562"/>
            <a:ext cx="2385097" cy="1714334"/>
            <a:chOff x="6890202" y="3216809"/>
            <a:chExt cx="2180899" cy="156756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C1F65E9-ECD8-8796-C53A-760AF4B6AF89}"/>
                </a:ext>
              </a:extLst>
            </p:cNvPr>
            <p:cNvSpPr/>
            <p:nvPr/>
          </p:nvSpPr>
          <p:spPr>
            <a:xfrm>
              <a:off x="7036876" y="3216809"/>
              <a:ext cx="1838048" cy="1000745"/>
            </a:xfrm>
            <a:custGeom>
              <a:avLst/>
              <a:gdLst>
                <a:gd name="connsiteX0" fmla="*/ 1825692 w 1838048"/>
                <a:gd name="connsiteY0" fmla="*/ 1000735 h 1000745"/>
                <a:gd name="connsiteX1" fmla="*/ 1816650 w 1838048"/>
                <a:gd name="connsiteY1" fmla="*/ 996796 h 1000745"/>
                <a:gd name="connsiteX2" fmla="*/ 918147 w 1838048"/>
                <a:gd name="connsiteY2" fmla="*/ 30510 h 1000745"/>
                <a:gd name="connsiteX3" fmla="*/ 21416 w 1838048"/>
                <a:gd name="connsiteY3" fmla="*/ 996783 h 1000745"/>
                <a:gd name="connsiteX4" fmla="*/ 3959 w 1838048"/>
                <a:gd name="connsiteY4" fmla="*/ 997438 h 1000745"/>
                <a:gd name="connsiteX5" fmla="*/ 3303 w 1838048"/>
                <a:gd name="connsiteY5" fmla="*/ 979984 h 1000745"/>
                <a:gd name="connsiteX6" fmla="*/ 909080 w 1838048"/>
                <a:gd name="connsiteY6" fmla="*/ 3952 h 1000745"/>
                <a:gd name="connsiteX7" fmla="*/ 918139 w 1838048"/>
                <a:gd name="connsiteY7" fmla="*/ 0 h 1000745"/>
                <a:gd name="connsiteX8" fmla="*/ 918139 w 1838048"/>
                <a:gd name="connsiteY8" fmla="*/ 0 h 1000745"/>
                <a:gd name="connsiteX9" fmla="*/ 927181 w 1838048"/>
                <a:gd name="connsiteY9" fmla="*/ 3948 h 1000745"/>
                <a:gd name="connsiteX10" fmla="*/ 1834739 w 1838048"/>
                <a:gd name="connsiteY10" fmla="*/ 979972 h 1000745"/>
                <a:gd name="connsiteX11" fmla="*/ 1834108 w 1838048"/>
                <a:gd name="connsiteY11" fmla="*/ 997430 h 1000745"/>
                <a:gd name="connsiteX12" fmla="*/ 1825692 w 1838048"/>
                <a:gd name="connsiteY12" fmla="*/ 1000735 h 100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048" h="1000745">
                  <a:moveTo>
                    <a:pt x="1825692" y="1000735"/>
                  </a:moveTo>
                  <a:cubicBezTo>
                    <a:pt x="1822383" y="1000735"/>
                    <a:pt x="1819073" y="999407"/>
                    <a:pt x="1816650" y="996796"/>
                  </a:cubicBezTo>
                  <a:lnTo>
                    <a:pt x="918147" y="30510"/>
                  </a:lnTo>
                  <a:lnTo>
                    <a:pt x="21416" y="996783"/>
                  </a:lnTo>
                  <a:cubicBezTo>
                    <a:pt x="16755" y="1001806"/>
                    <a:pt x="8944" y="1002087"/>
                    <a:pt x="3959" y="997438"/>
                  </a:cubicBezTo>
                  <a:cubicBezTo>
                    <a:pt x="-1052" y="992801"/>
                    <a:pt x="-1346" y="984978"/>
                    <a:pt x="3303" y="979984"/>
                  </a:cubicBezTo>
                  <a:lnTo>
                    <a:pt x="909080" y="3952"/>
                  </a:lnTo>
                  <a:cubicBezTo>
                    <a:pt x="911411" y="1436"/>
                    <a:pt x="914695" y="8"/>
                    <a:pt x="918139" y="0"/>
                  </a:cubicBezTo>
                  <a:lnTo>
                    <a:pt x="918139" y="0"/>
                  </a:lnTo>
                  <a:cubicBezTo>
                    <a:pt x="921570" y="0"/>
                    <a:pt x="924850" y="1432"/>
                    <a:pt x="927181" y="3948"/>
                  </a:cubicBezTo>
                  <a:lnTo>
                    <a:pt x="1834739" y="979972"/>
                  </a:lnTo>
                  <a:cubicBezTo>
                    <a:pt x="1839387" y="984969"/>
                    <a:pt x="1839105" y="992793"/>
                    <a:pt x="1834108" y="997430"/>
                  </a:cubicBezTo>
                  <a:cubicBezTo>
                    <a:pt x="1831718" y="999647"/>
                    <a:pt x="1828708" y="1000735"/>
                    <a:pt x="1825692" y="100073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F484E03-3E3A-3091-8CD1-9B3697ED6EE0}"/>
                </a:ext>
              </a:extLst>
            </p:cNvPr>
            <p:cNvSpPr/>
            <p:nvPr/>
          </p:nvSpPr>
          <p:spPr>
            <a:xfrm>
              <a:off x="7942652" y="3216811"/>
              <a:ext cx="380850" cy="1000744"/>
            </a:xfrm>
            <a:custGeom>
              <a:avLst/>
              <a:gdLst>
                <a:gd name="connsiteX0" fmla="*/ 368496 w 380850"/>
                <a:gd name="connsiteY0" fmla="*/ 1000745 h 1000744"/>
                <a:gd name="connsiteX1" fmla="*/ 356892 w 380850"/>
                <a:gd name="connsiteY1" fmla="*/ 992614 h 1000744"/>
                <a:gd name="connsiteX2" fmla="*/ 755 w 380850"/>
                <a:gd name="connsiteY2" fmla="*/ 16590 h 1000744"/>
                <a:gd name="connsiteX3" fmla="*/ 8121 w 380850"/>
                <a:gd name="connsiteY3" fmla="*/ 749 h 1000744"/>
                <a:gd name="connsiteX4" fmla="*/ 23958 w 380850"/>
                <a:gd name="connsiteY4" fmla="*/ 8124 h 1000744"/>
                <a:gd name="connsiteX5" fmla="*/ 380095 w 380850"/>
                <a:gd name="connsiteY5" fmla="*/ 984148 h 1000744"/>
                <a:gd name="connsiteX6" fmla="*/ 372725 w 380850"/>
                <a:gd name="connsiteY6" fmla="*/ 999985 h 1000744"/>
                <a:gd name="connsiteX7" fmla="*/ 368496 w 380850"/>
                <a:gd name="connsiteY7" fmla="*/ 1000745 h 100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850" h="1000744">
                  <a:moveTo>
                    <a:pt x="368496" y="1000745"/>
                  </a:moveTo>
                  <a:cubicBezTo>
                    <a:pt x="363456" y="1000745"/>
                    <a:pt x="358715" y="997625"/>
                    <a:pt x="356892" y="992614"/>
                  </a:cubicBezTo>
                  <a:lnTo>
                    <a:pt x="755" y="16590"/>
                  </a:lnTo>
                  <a:cubicBezTo>
                    <a:pt x="-1588" y="10178"/>
                    <a:pt x="1704" y="3089"/>
                    <a:pt x="8121" y="749"/>
                  </a:cubicBezTo>
                  <a:cubicBezTo>
                    <a:pt x="14496" y="-1581"/>
                    <a:pt x="21623" y="1703"/>
                    <a:pt x="23958" y="8124"/>
                  </a:cubicBezTo>
                  <a:lnTo>
                    <a:pt x="380095" y="984148"/>
                  </a:lnTo>
                  <a:cubicBezTo>
                    <a:pt x="382439" y="990552"/>
                    <a:pt x="379146" y="997650"/>
                    <a:pt x="372725" y="999985"/>
                  </a:cubicBezTo>
                  <a:cubicBezTo>
                    <a:pt x="371335" y="1000506"/>
                    <a:pt x="369903" y="1000745"/>
                    <a:pt x="368496" y="1000745"/>
                  </a:cubicBezTo>
                  <a:close/>
                </a:path>
              </a:pathLst>
            </a:custGeom>
            <a:solidFill>
              <a:srgbClr val="FFB55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CF358801-C90A-4ACB-CCE7-067866F941DA}"/>
                </a:ext>
              </a:extLst>
            </p:cNvPr>
            <p:cNvGrpSpPr/>
            <p:nvPr/>
          </p:nvGrpSpPr>
          <p:grpSpPr>
            <a:xfrm>
              <a:off x="6890202" y="4094887"/>
              <a:ext cx="2180899" cy="689485"/>
              <a:chOff x="6890202" y="4094887"/>
              <a:chExt cx="2180899" cy="689485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F54EE00-9A00-EE47-E3E1-092029DE7D34}"/>
                  </a:ext>
                </a:extLst>
              </p:cNvPr>
              <p:cNvSpPr/>
              <p:nvPr/>
            </p:nvSpPr>
            <p:spPr>
              <a:xfrm>
                <a:off x="6890202" y="4094887"/>
                <a:ext cx="2180899" cy="689485"/>
              </a:xfrm>
              <a:custGeom>
                <a:avLst/>
                <a:gdLst>
                  <a:gd name="connsiteX0" fmla="*/ 2180899 w 2180899"/>
                  <a:gd name="connsiteY0" fmla="*/ 73143 h 689485"/>
                  <a:gd name="connsiteX1" fmla="*/ 1090380 w 2180899"/>
                  <a:gd name="connsiteY1" fmla="*/ 689485 h 689485"/>
                  <a:gd name="connsiteX2" fmla="*/ 1057501 w 2180899"/>
                  <a:gd name="connsiteY2" fmla="*/ 689183 h 689485"/>
                  <a:gd name="connsiteX3" fmla="*/ 0 w 2180899"/>
                  <a:gd name="connsiteY3" fmla="*/ 73143 h 689485"/>
                  <a:gd name="connsiteX4" fmla="*/ 124246 w 2180899"/>
                  <a:gd name="connsiteY4" fmla="*/ 57781 h 689485"/>
                  <a:gd name="connsiteX5" fmla="*/ 498946 w 2180899"/>
                  <a:gd name="connsiteY5" fmla="*/ 22084 h 689485"/>
                  <a:gd name="connsiteX6" fmla="*/ 1903022 w 2180899"/>
                  <a:gd name="connsiteY6" fmla="*/ 40159 h 689485"/>
                  <a:gd name="connsiteX7" fmla="*/ 2180899 w 2180899"/>
                  <a:gd name="connsiteY7" fmla="*/ 73143 h 6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0899" h="689485">
                    <a:moveTo>
                      <a:pt x="2180899" y="73143"/>
                    </a:moveTo>
                    <a:cubicBezTo>
                      <a:pt x="2180899" y="73143"/>
                      <a:pt x="2052033" y="689485"/>
                      <a:pt x="1090380" y="689485"/>
                    </a:cubicBezTo>
                    <a:cubicBezTo>
                      <a:pt x="1079327" y="689485"/>
                      <a:pt x="1068412" y="689334"/>
                      <a:pt x="1057501" y="689183"/>
                    </a:cubicBezTo>
                    <a:cubicBezTo>
                      <a:pt x="125926" y="675324"/>
                      <a:pt x="0" y="73143"/>
                      <a:pt x="0" y="73143"/>
                    </a:cubicBezTo>
                    <a:cubicBezTo>
                      <a:pt x="41417" y="67721"/>
                      <a:pt x="82834" y="62446"/>
                      <a:pt x="124246" y="57781"/>
                    </a:cubicBezTo>
                    <a:cubicBezTo>
                      <a:pt x="249194" y="43019"/>
                      <a:pt x="373999" y="31121"/>
                      <a:pt x="498946" y="22084"/>
                    </a:cubicBezTo>
                    <a:cubicBezTo>
                      <a:pt x="966693" y="-12105"/>
                      <a:pt x="1434578" y="-6986"/>
                      <a:pt x="1903022" y="40159"/>
                    </a:cubicBezTo>
                    <a:cubicBezTo>
                      <a:pt x="1995649" y="49495"/>
                      <a:pt x="2088272" y="60489"/>
                      <a:pt x="2180899" y="73143"/>
                    </a:cubicBezTo>
                    <a:close/>
                  </a:path>
                </a:pathLst>
              </a:custGeom>
              <a:solidFill>
                <a:srgbClr val="FFB552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01B2B3F-58D0-6669-9213-3A8C3BF6746E}"/>
                  </a:ext>
                </a:extLst>
              </p:cNvPr>
              <p:cNvSpPr/>
              <p:nvPr/>
            </p:nvSpPr>
            <p:spPr>
              <a:xfrm>
                <a:off x="7980583" y="4135046"/>
                <a:ext cx="1090518" cy="649326"/>
              </a:xfrm>
              <a:custGeom>
                <a:avLst/>
                <a:gdLst>
                  <a:gd name="connsiteX0" fmla="*/ 1090519 w 1090518"/>
                  <a:gd name="connsiteY0" fmla="*/ 32984 h 649326"/>
                  <a:gd name="connsiteX1" fmla="*/ 0 w 1090518"/>
                  <a:gd name="connsiteY1" fmla="*/ 649326 h 649326"/>
                  <a:gd name="connsiteX2" fmla="*/ 812646 w 1090518"/>
                  <a:gd name="connsiteY2" fmla="*/ 0 h 649326"/>
                  <a:gd name="connsiteX3" fmla="*/ 1090519 w 1090518"/>
                  <a:gd name="connsiteY3" fmla="*/ 32984 h 649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518" h="649326">
                    <a:moveTo>
                      <a:pt x="1090519" y="32984"/>
                    </a:moveTo>
                    <a:cubicBezTo>
                      <a:pt x="1090519" y="32984"/>
                      <a:pt x="961653" y="649326"/>
                      <a:pt x="0" y="649326"/>
                    </a:cubicBezTo>
                    <a:cubicBezTo>
                      <a:pt x="0" y="649326"/>
                      <a:pt x="597591" y="530485"/>
                      <a:pt x="812646" y="0"/>
                    </a:cubicBezTo>
                    <a:cubicBezTo>
                      <a:pt x="905268" y="9336"/>
                      <a:pt x="997891" y="20330"/>
                      <a:pt x="1090519" y="32984"/>
                    </a:cubicBezTo>
                    <a:close/>
                  </a:path>
                </a:pathLst>
              </a:custGeom>
              <a:solidFill>
                <a:srgbClr val="F7E1C6"/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CA59009-D02D-3A8D-9291-9D61D9BEFB1B}"/>
                  </a:ext>
                </a:extLst>
              </p:cNvPr>
              <p:cNvSpPr/>
              <p:nvPr/>
            </p:nvSpPr>
            <p:spPr>
              <a:xfrm>
                <a:off x="7014449" y="4116966"/>
                <a:ext cx="966133" cy="667401"/>
              </a:xfrm>
              <a:custGeom>
                <a:avLst/>
                <a:gdLst>
                  <a:gd name="connsiteX0" fmla="*/ 966134 w 966133"/>
                  <a:gd name="connsiteY0" fmla="*/ 667401 h 667401"/>
                  <a:gd name="connsiteX1" fmla="*/ 933255 w 966133"/>
                  <a:gd name="connsiteY1" fmla="*/ 667099 h 667401"/>
                  <a:gd name="connsiteX2" fmla="*/ 0 w 966133"/>
                  <a:gd name="connsiteY2" fmla="*/ 35697 h 667401"/>
                  <a:gd name="connsiteX3" fmla="*/ 374699 w 966133"/>
                  <a:gd name="connsiteY3" fmla="*/ 0 h 667401"/>
                  <a:gd name="connsiteX4" fmla="*/ 966134 w 966133"/>
                  <a:gd name="connsiteY4" fmla="*/ 667401 h 66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133" h="667401">
                    <a:moveTo>
                      <a:pt x="966134" y="667401"/>
                    </a:moveTo>
                    <a:cubicBezTo>
                      <a:pt x="955080" y="667401"/>
                      <a:pt x="944165" y="667250"/>
                      <a:pt x="933255" y="667099"/>
                    </a:cubicBezTo>
                    <a:cubicBezTo>
                      <a:pt x="367287" y="654446"/>
                      <a:pt x="113474" y="316753"/>
                      <a:pt x="0" y="35697"/>
                    </a:cubicBezTo>
                    <a:cubicBezTo>
                      <a:pt x="124947" y="20935"/>
                      <a:pt x="249752" y="9038"/>
                      <a:pt x="374699" y="0"/>
                    </a:cubicBezTo>
                    <a:cubicBezTo>
                      <a:pt x="515597" y="535911"/>
                      <a:pt x="966134" y="667401"/>
                      <a:pt x="966134" y="66740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1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标题 1">
            <a:extLst>
              <a:ext uri="{FF2B5EF4-FFF2-40B4-BE49-F238E27FC236}">
                <a16:creationId xmlns:a16="http://schemas.microsoft.com/office/drawing/2014/main" id="{2A1037A9-0D61-400D-671F-DB26139769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774" y="210301"/>
            <a:ext cx="10858500" cy="900112"/>
          </a:xfrm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hlinkClick r:id="rId4" action="ppaction://hlinksldjump"/>
              </a:rPr>
              <a:t>方案</a:t>
            </a:r>
            <a:r>
              <a:rPr lang="en-US" altLang="zh-CN" sz="3200" dirty="0">
                <a:hlinkClick r:id="rId4" action="ppaction://hlinksldjump"/>
              </a:rPr>
              <a:t>3</a:t>
            </a:r>
            <a:endParaRPr lang="en-US" sz="3200" dirty="0">
              <a:hlinkClick r:id="rId4" action="ppaction://hlinksldjump"/>
            </a:endParaRPr>
          </a:p>
        </p:txBody>
      </p:sp>
      <p:sp>
        <p:nvSpPr>
          <p:cNvPr id="58" name="圆角矩形 32">
            <a:extLst>
              <a:ext uri="{FF2B5EF4-FFF2-40B4-BE49-F238E27FC236}">
                <a16:creationId xmlns:a16="http://schemas.microsoft.com/office/drawing/2014/main" id="{E87FF1C3-2355-5878-C2FB-403C241C2DD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584525" y="120225"/>
            <a:ext cx="8670694" cy="2508393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于是你认为，</a:t>
            </a:r>
            <a:endParaRPr lang="en-US" altLang="zh-CN" sz="3200" dirty="0">
              <a:solidFill>
                <a:schemeClr val="tx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右边的物品重量：左边的砝码重量</a:t>
            </a:r>
            <a:r>
              <a:rPr lang="en-US" altLang="zh-CN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=2</a:t>
            </a: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：</a:t>
            </a:r>
            <a:r>
              <a:rPr lang="en-US" altLang="zh-CN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！</a:t>
            </a:r>
            <a:endParaRPr lang="en-US" altLang="zh-CN" sz="3200" baseline="-25000" dirty="0">
              <a:solidFill>
                <a:schemeClr val="tx1"/>
              </a:solidFill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833A92C-D2D2-653E-6C95-3CB42377BF0B}"/>
              </a:ext>
            </a:extLst>
          </p:cNvPr>
          <p:cNvGrpSpPr/>
          <p:nvPr/>
        </p:nvGrpSpPr>
        <p:grpSpPr>
          <a:xfrm rot="20798497">
            <a:off x="10000545" y="2730174"/>
            <a:ext cx="1848334" cy="1848909"/>
            <a:chOff x="4033838" y="1522413"/>
            <a:chExt cx="4124325" cy="3832226"/>
          </a:xfrm>
        </p:grpSpPr>
        <p:sp>
          <p:nvSpPr>
            <p:cNvPr id="94" name="任意多边形 4">
              <a:extLst>
                <a:ext uri="{FF2B5EF4-FFF2-40B4-BE49-F238E27FC236}">
                  <a16:creationId xmlns:a16="http://schemas.microsoft.com/office/drawing/2014/main" id="{2EBA460B-5D1A-0C32-DB72-4588053724DE}"/>
                </a:ext>
              </a:extLst>
            </p:cNvPr>
            <p:cNvSpPr/>
            <p:nvPr/>
          </p:nvSpPr>
          <p:spPr bwMode="auto">
            <a:xfrm>
              <a:off x="4676776" y="1997076"/>
              <a:ext cx="382588" cy="84138"/>
            </a:xfrm>
            <a:custGeom>
              <a:avLst/>
              <a:gdLst>
                <a:gd name="T0" fmla="*/ 36 w 41"/>
                <a:gd name="T1" fmla="*/ 9 h 9"/>
                <a:gd name="T2" fmla="*/ 5 w 41"/>
                <a:gd name="T3" fmla="*/ 9 h 9"/>
                <a:gd name="T4" fmla="*/ 0 w 41"/>
                <a:gd name="T5" fmla="*/ 4 h 9"/>
                <a:gd name="T6" fmla="*/ 5 w 41"/>
                <a:gd name="T7" fmla="*/ 0 h 9"/>
                <a:gd name="T8" fmla="*/ 36 w 41"/>
                <a:gd name="T9" fmla="*/ 0 h 9"/>
                <a:gd name="T10" fmla="*/ 41 w 41"/>
                <a:gd name="T11" fmla="*/ 4 h 9"/>
                <a:gd name="T12" fmla="*/ 36 w 41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9">
                  <a:moveTo>
                    <a:pt x="3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1" y="2"/>
                    <a:pt x="41" y="4"/>
                  </a:cubicBezTo>
                  <a:cubicBezTo>
                    <a:pt x="41" y="7"/>
                    <a:pt x="39" y="9"/>
                    <a:pt x="36" y="9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任意多边形 5">
              <a:extLst>
                <a:ext uri="{FF2B5EF4-FFF2-40B4-BE49-F238E27FC236}">
                  <a16:creationId xmlns:a16="http://schemas.microsoft.com/office/drawing/2014/main" id="{AEBCCDE5-B121-9B1B-C2CA-D441B651E18F}"/>
                </a:ext>
              </a:extLst>
            </p:cNvPr>
            <p:cNvSpPr/>
            <p:nvPr/>
          </p:nvSpPr>
          <p:spPr bwMode="auto">
            <a:xfrm>
              <a:off x="4500563" y="1522413"/>
              <a:ext cx="84138" cy="382588"/>
            </a:xfrm>
            <a:custGeom>
              <a:avLst/>
              <a:gdLst>
                <a:gd name="T0" fmla="*/ 5 w 9"/>
                <a:gd name="T1" fmla="*/ 41 h 41"/>
                <a:gd name="T2" fmla="*/ 0 w 9"/>
                <a:gd name="T3" fmla="*/ 36 h 41"/>
                <a:gd name="T4" fmla="*/ 0 w 9"/>
                <a:gd name="T5" fmla="*/ 5 h 41"/>
                <a:gd name="T6" fmla="*/ 5 w 9"/>
                <a:gd name="T7" fmla="*/ 0 h 41"/>
                <a:gd name="T8" fmla="*/ 9 w 9"/>
                <a:gd name="T9" fmla="*/ 5 h 41"/>
                <a:gd name="T10" fmla="*/ 9 w 9"/>
                <a:gd name="T11" fmla="*/ 36 h 41"/>
                <a:gd name="T12" fmla="*/ 5 w 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1">
                  <a:moveTo>
                    <a:pt x="5" y="41"/>
                  </a:moveTo>
                  <a:cubicBezTo>
                    <a:pt x="2" y="41"/>
                    <a:pt x="0" y="39"/>
                    <a:pt x="0" y="3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9"/>
                    <a:pt x="7" y="41"/>
                    <a:pt x="5" y="41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任意多边形 6">
              <a:extLst>
                <a:ext uri="{FF2B5EF4-FFF2-40B4-BE49-F238E27FC236}">
                  <a16:creationId xmlns:a16="http://schemas.microsoft.com/office/drawing/2014/main" id="{D70658AC-F332-28DC-E634-935E7A3E53D8}"/>
                </a:ext>
              </a:extLst>
            </p:cNvPr>
            <p:cNvSpPr/>
            <p:nvPr/>
          </p:nvSpPr>
          <p:spPr bwMode="auto">
            <a:xfrm>
              <a:off x="4500563" y="2174876"/>
              <a:ext cx="84138" cy="373063"/>
            </a:xfrm>
            <a:custGeom>
              <a:avLst/>
              <a:gdLst>
                <a:gd name="T0" fmla="*/ 5 w 9"/>
                <a:gd name="T1" fmla="*/ 40 h 40"/>
                <a:gd name="T2" fmla="*/ 0 w 9"/>
                <a:gd name="T3" fmla="*/ 36 h 40"/>
                <a:gd name="T4" fmla="*/ 0 w 9"/>
                <a:gd name="T5" fmla="*/ 4 h 40"/>
                <a:gd name="T6" fmla="*/ 5 w 9"/>
                <a:gd name="T7" fmla="*/ 0 h 40"/>
                <a:gd name="T8" fmla="*/ 9 w 9"/>
                <a:gd name="T9" fmla="*/ 4 h 40"/>
                <a:gd name="T10" fmla="*/ 9 w 9"/>
                <a:gd name="T11" fmla="*/ 36 h 40"/>
                <a:gd name="T12" fmla="*/ 5 w 9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0">
                  <a:moveTo>
                    <a:pt x="5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7" y="40"/>
                    <a:pt x="5" y="40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任意多边形 7">
              <a:extLst>
                <a:ext uri="{FF2B5EF4-FFF2-40B4-BE49-F238E27FC236}">
                  <a16:creationId xmlns:a16="http://schemas.microsoft.com/office/drawing/2014/main" id="{11265399-C0BC-6C22-6142-45C482293615}"/>
                </a:ext>
              </a:extLst>
            </p:cNvPr>
            <p:cNvSpPr/>
            <p:nvPr/>
          </p:nvSpPr>
          <p:spPr bwMode="auto">
            <a:xfrm>
              <a:off x="4033838" y="1997076"/>
              <a:ext cx="373063" cy="84138"/>
            </a:xfrm>
            <a:custGeom>
              <a:avLst/>
              <a:gdLst>
                <a:gd name="T0" fmla="*/ 36 w 40"/>
                <a:gd name="T1" fmla="*/ 9 h 9"/>
                <a:gd name="T2" fmla="*/ 4 w 40"/>
                <a:gd name="T3" fmla="*/ 9 h 9"/>
                <a:gd name="T4" fmla="*/ 0 w 40"/>
                <a:gd name="T5" fmla="*/ 4 h 9"/>
                <a:gd name="T6" fmla="*/ 4 w 40"/>
                <a:gd name="T7" fmla="*/ 0 h 9"/>
                <a:gd name="T8" fmla="*/ 36 w 40"/>
                <a:gd name="T9" fmla="*/ 0 h 9"/>
                <a:gd name="T10" fmla="*/ 40 w 40"/>
                <a:gd name="T11" fmla="*/ 4 h 9"/>
                <a:gd name="T12" fmla="*/ 36 w 4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9">
                  <a:moveTo>
                    <a:pt x="36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7"/>
                    <a:pt x="38" y="9"/>
                    <a:pt x="36" y="9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任意多边形 8">
              <a:extLst>
                <a:ext uri="{FF2B5EF4-FFF2-40B4-BE49-F238E27FC236}">
                  <a16:creationId xmlns:a16="http://schemas.microsoft.com/office/drawing/2014/main" id="{F7CC6F4A-643D-4A4E-1C40-E6AD7E6B6706}"/>
                </a:ext>
              </a:extLst>
            </p:cNvPr>
            <p:cNvSpPr/>
            <p:nvPr/>
          </p:nvSpPr>
          <p:spPr bwMode="auto">
            <a:xfrm>
              <a:off x="4452938" y="1941513"/>
              <a:ext cx="187325" cy="187325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9 h 20"/>
                <a:gd name="T12" fmla="*/ 8 w 20"/>
                <a:gd name="T13" fmla="*/ 10 h 20"/>
                <a:gd name="T14" fmla="*/ 10 w 20"/>
                <a:gd name="T15" fmla="*/ 12 h 20"/>
                <a:gd name="T16" fmla="*/ 11 w 20"/>
                <a:gd name="T17" fmla="*/ 10 h 20"/>
                <a:gd name="T18" fmla="*/ 10 w 20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lose/>
                  <a:moveTo>
                    <a:pt x="10" y="9"/>
                  </a:moveTo>
                  <a:cubicBezTo>
                    <a:pt x="9" y="9"/>
                    <a:pt x="8" y="10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1" y="10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任意多边形 9">
              <a:extLst>
                <a:ext uri="{FF2B5EF4-FFF2-40B4-BE49-F238E27FC236}">
                  <a16:creationId xmlns:a16="http://schemas.microsoft.com/office/drawing/2014/main" id="{84804437-D8DC-421E-B2A0-95C5D0543D60}"/>
                </a:ext>
              </a:extLst>
            </p:cNvPr>
            <p:cNvSpPr/>
            <p:nvPr/>
          </p:nvSpPr>
          <p:spPr bwMode="auto">
            <a:xfrm>
              <a:off x="4267201" y="1763713"/>
              <a:ext cx="195263" cy="187325"/>
            </a:xfrm>
            <a:custGeom>
              <a:avLst/>
              <a:gdLst>
                <a:gd name="T0" fmla="*/ 16 w 21"/>
                <a:gd name="T1" fmla="*/ 20 h 20"/>
                <a:gd name="T2" fmla="*/ 13 w 21"/>
                <a:gd name="T3" fmla="*/ 19 h 20"/>
                <a:gd name="T4" fmla="*/ 2 w 21"/>
                <a:gd name="T5" fmla="*/ 8 h 20"/>
                <a:gd name="T6" fmla="*/ 2 w 21"/>
                <a:gd name="T7" fmla="*/ 1 h 20"/>
                <a:gd name="T8" fmla="*/ 8 w 21"/>
                <a:gd name="T9" fmla="*/ 1 h 20"/>
                <a:gd name="T10" fmla="*/ 19 w 21"/>
                <a:gd name="T11" fmla="*/ 13 h 20"/>
                <a:gd name="T12" fmla="*/ 19 w 21"/>
                <a:gd name="T13" fmla="*/ 19 h 20"/>
                <a:gd name="T14" fmla="*/ 16 w 21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0">
                  <a:moveTo>
                    <a:pt x="16" y="20"/>
                  </a:moveTo>
                  <a:cubicBezTo>
                    <a:pt x="15" y="20"/>
                    <a:pt x="14" y="20"/>
                    <a:pt x="13" y="1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1" y="14"/>
                    <a:pt x="21" y="17"/>
                    <a:pt x="19" y="19"/>
                  </a:cubicBezTo>
                  <a:cubicBezTo>
                    <a:pt x="18" y="20"/>
                    <a:pt x="17" y="20"/>
                    <a:pt x="16" y="20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任意多边形 10">
              <a:extLst>
                <a:ext uri="{FF2B5EF4-FFF2-40B4-BE49-F238E27FC236}">
                  <a16:creationId xmlns:a16="http://schemas.microsoft.com/office/drawing/2014/main" id="{7942D66F-8C10-F639-34B3-4A0CF9C3A17B}"/>
                </a:ext>
              </a:extLst>
            </p:cNvPr>
            <p:cNvSpPr/>
            <p:nvPr/>
          </p:nvSpPr>
          <p:spPr bwMode="auto">
            <a:xfrm>
              <a:off x="4621213" y="1763713"/>
              <a:ext cx="196850" cy="187325"/>
            </a:xfrm>
            <a:custGeom>
              <a:avLst/>
              <a:gdLst>
                <a:gd name="T0" fmla="*/ 5 w 21"/>
                <a:gd name="T1" fmla="*/ 20 h 20"/>
                <a:gd name="T2" fmla="*/ 2 w 21"/>
                <a:gd name="T3" fmla="*/ 19 h 20"/>
                <a:gd name="T4" fmla="*/ 2 w 21"/>
                <a:gd name="T5" fmla="*/ 13 h 20"/>
                <a:gd name="T6" fmla="*/ 13 w 21"/>
                <a:gd name="T7" fmla="*/ 1 h 20"/>
                <a:gd name="T8" fmla="*/ 20 w 21"/>
                <a:gd name="T9" fmla="*/ 1 h 20"/>
                <a:gd name="T10" fmla="*/ 20 w 21"/>
                <a:gd name="T11" fmla="*/ 8 h 20"/>
                <a:gd name="T12" fmla="*/ 8 w 21"/>
                <a:gd name="T13" fmla="*/ 19 h 20"/>
                <a:gd name="T14" fmla="*/ 5 w 21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0">
                  <a:moveTo>
                    <a:pt x="5" y="20"/>
                  </a:moveTo>
                  <a:cubicBezTo>
                    <a:pt x="4" y="20"/>
                    <a:pt x="3" y="20"/>
                    <a:pt x="2" y="19"/>
                  </a:cubicBezTo>
                  <a:cubicBezTo>
                    <a:pt x="0" y="17"/>
                    <a:pt x="0" y="14"/>
                    <a:pt x="2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8" y="0"/>
                    <a:pt x="20" y="1"/>
                  </a:cubicBezTo>
                  <a:cubicBezTo>
                    <a:pt x="21" y="3"/>
                    <a:pt x="21" y="6"/>
                    <a:pt x="20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6" y="20"/>
                    <a:pt x="5" y="20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任意多边形 11">
              <a:extLst>
                <a:ext uri="{FF2B5EF4-FFF2-40B4-BE49-F238E27FC236}">
                  <a16:creationId xmlns:a16="http://schemas.microsoft.com/office/drawing/2014/main" id="{5F7F7412-9093-05AB-118F-355BEF0D38A7}"/>
                </a:ext>
              </a:extLst>
            </p:cNvPr>
            <p:cNvSpPr/>
            <p:nvPr/>
          </p:nvSpPr>
          <p:spPr bwMode="auto">
            <a:xfrm>
              <a:off x="4621213" y="2119313"/>
              <a:ext cx="196850" cy="185738"/>
            </a:xfrm>
            <a:custGeom>
              <a:avLst/>
              <a:gdLst>
                <a:gd name="T0" fmla="*/ 16 w 21"/>
                <a:gd name="T1" fmla="*/ 20 h 20"/>
                <a:gd name="T2" fmla="*/ 13 w 21"/>
                <a:gd name="T3" fmla="*/ 19 h 20"/>
                <a:gd name="T4" fmla="*/ 2 w 21"/>
                <a:gd name="T5" fmla="*/ 8 h 20"/>
                <a:gd name="T6" fmla="*/ 2 w 21"/>
                <a:gd name="T7" fmla="*/ 2 h 20"/>
                <a:gd name="T8" fmla="*/ 8 w 21"/>
                <a:gd name="T9" fmla="*/ 2 h 20"/>
                <a:gd name="T10" fmla="*/ 20 w 21"/>
                <a:gd name="T11" fmla="*/ 13 h 20"/>
                <a:gd name="T12" fmla="*/ 20 w 21"/>
                <a:gd name="T13" fmla="*/ 19 h 20"/>
                <a:gd name="T14" fmla="*/ 16 w 21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0">
                  <a:moveTo>
                    <a:pt x="16" y="20"/>
                  </a:moveTo>
                  <a:cubicBezTo>
                    <a:pt x="15" y="20"/>
                    <a:pt x="14" y="20"/>
                    <a:pt x="13" y="1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5"/>
                    <a:pt x="21" y="17"/>
                    <a:pt x="20" y="19"/>
                  </a:cubicBezTo>
                  <a:cubicBezTo>
                    <a:pt x="19" y="20"/>
                    <a:pt x="18" y="20"/>
                    <a:pt x="16" y="20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任意多边形 12">
              <a:extLst>
                <a:ext uri="{FF2B5EF4-FFF2-40B4-BE49-F238E27FC236}">
                  <a16:creationId xmlns:a16="http://schemas.microsoft.com/office/drawing/2014/main" id="{9EB7DC15-7A56-A217-1461-FB2CF6AAB93C}"/>
                </a:ext>
              </a:extLst>
            </p:cNvPr>
            <p:cNvSpPr/>
            <p:nvPr/>
          </p:nvSpPr>
          <p:spPr bwMode="auto">
            <a:xfrm>
              <a:off x="4267201" y="2119313"/>
              <a:ext cx="195263" cy="185738"/>
            </a:xfrm>
            <a:custGeom>
              <a:avLst/>
              <a:gdLst>
                <a:gd name="T0" fmla="*/ 5 w 21"/>
                <a:gd name="T1" fmla="*/ 20 h 20"/>
                <a:gd name="T2" fmla="*/ 2 w 21"/>
                <a:gd name="T3" fmla="*/ 19 h 20"/>
                <a:gd name="T4" fmla="*/ 2 w 21"/>
                <a:gd name="T5" fmla="*/ 13 h 20"/>
                <a:gd name="T6" fmla="*/ 13 w 21"/>
                <a:gd name="T7" fmla="*/ 2 h 20"/>
                <a:gd name="T8" fmla="*/ 19 w 21"/>
                <a:gd name="T9" fmla="*/ 2 h 20"/>
                <a:gd name="T10" fmla="*/ 19 w 21"/>
                <a:gd name="T11" fmla="*/ 8 h 20"/>
                <a:gd name="T12" fmla="*/ 8 w 21"/>
                <a:gd name="T13" fmla="*/ 19 h 20"/>
                <a:gd name="T14" fmla="*/ 5 w 21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0">
                  <a:moveTo>
                    <a:pt x="5" y="20"/>
                  </a:moveTo>
                  <a:cubicBezTo>
                    <a:pt x="4" y="20"/>
                    <a:pt x="3" y="20"/>
                    <a:pt x="2" y="19"/>
                  </a:cubicBezTo>
                  <a:cubicBezTo>
                    <a:pt x="0" y="17"/>
                    <a:pt x="0" y="15"/>
                    <a:pt x="2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8" y="0"/>
                    <a:pt x="19" y="2"/>
                  </a:cubicBezTo>
                  <a:cubicBezTo>
                    <a:pt x="21" y="3"/>
                    <a:pt x="21" y="6"/>
                    <a:pt x="19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6" y="20"/>
                    <a:pt x="5" y="20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任意多边形 13">
              <a:extLst>
                <a:ext uri="{FF2B5EF4-FFF2-40B4-BE49-F238E27FC236}">
                  <a16:creationId xmlns:a16="http://schemas.microsoft.com/office/drawing/2014/main" id="{44668ABB-F0FF-1F2B-994E-24FE914681B3}"/>
                </a:ext>
              </a:extLst>
            </p:cNvPr>
            <p:cNvSpPr/>
            <p:nvPr/>
          </p:nvSpPr>
          <p:spPr bwMode="auto">
            <a:xfrm>
              <a:off x="4284663" y="4403726"/>
              <a:ext cx="168275" cy="158750"/>
            </a:xfrm>
            <a:custGeom>
              <a:avLst/>
              <a:gdLst>
                <a:gd name="T0" fmla="*/ 13 w 18"/>
                <a:gd name="T1" fmla="*/ 17 h 17"/>
                <a:gd name="T2" fmla="*/ 10 w 18"/>
                <a:gd name="T3" fmla="*/ 16 h 17"/>
                <a:gd name="T4" fmla="*/ 2 w 18"/>
                <a:gd name="T5" fmla="*/ 8 h 17"/>
                <a:gd name="T6" fmla="*/ 2 w 18"/>
                <a:gd name="T7" fmla="*/ 2 h 17"/>
                <a:gd name="T8" fmla="*/ 8 w 18"/>
                <a:gd name="T9" fmla="*/ 2 h 17"/>
                <a:gd name="T10" fmla="*/ 16 w 18"/>
                <a:gd name="T11" fmla="*/ 10 h 17"/>
                <a:gd name="T12" fmla="*/ 16 w 18"/>
                <a:gd name="T13" fmla="*/ 16 h 17"/>
                <a:gd name="T14" fmla="*/ 13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2" y="17"/>
                    <a:pt x="10" y="17"/>
                    <a:pt x="10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1"/>
                    <a:pt x="18" y="14"/>
                    <a:pt x="16" y="16"/>
                  </a:cubicBezTo>
                  <a:cubicBezTo>
                    <a:pt x="15" y="17"/>
                    <a:pt x="14" y="17"/>
                    <a:pt x="13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任意多边形 14">
              <a:extLst>
                <a:ext uri="{FF2B5EF4-FFF2-40B4-BE49-F238E27FC236}">
                  <a16:creationId xmlns:a16="http://schemas.microsoft.com/office/drawing/2014/main" id="{D87C3FE0-CEAC-82C7-2E36-DF0163078443}"/>
                </a:ext>
              </a:extLst>
            </p:cNvPr>
            <p:cNvSpPr/>
            <p:nvPr/>
          </p:nvSpPr>
          <p:spPr bwMode="auto">
            <a:xfrm>
              <a:off x="4527551" y="4403726"/>
              <a:ext cx="168275" cy="158750"/>
            </a:xfrm>
            <a:custGeom>
              <a:avLst/>
              <a:gdLst>
                <a:gd name="T0" fmla="*/ 5 w 18"/>
                <a:gd name="T1" fmla="*/ 17 h 17"/>
                <a:gd name="T2" fmla="*/ 2 w 18"/>
                <a:gd name="T3" fmla="*/ 16 h 17"/>
                <a:gd name="T4" fmla="*/ 2 w 18"/>
                <a:gd name="T5" fmla="*/ 10 h 17"/>
                <a:gd name="T6" fmla="*/ 10 w 18"/>
                <a:gd name="T7" fmla="*/ 2 h 17"/>
                <a:gd name="T8" fmla="*/ 16 w 18"/>
                <a:gd name="T9" fmla="*/ 2 h 17"/>
                <a:gd name="T10" fmla="*/ 16 w 18"/>
                <a:gd name="T11" fmla="*/ 8 h 17"/>
                <a:gd name="T12" fmla="*/ 8 w 18"/>
                <a:gd name="T13" fmla="*/ 16 h 17"/>
                <a:gd name="T14" fmla="*/ 5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5" y="17"/>
                  </a:moveTo>
                  <a:cubicBezTo>
                    <a:pt x="4" y="17"/>
                    <a:pt x="3" y="17"/>
                    <a:pt x="2" y="16"/>
                  </a:cubicBezTo>
                  <a:cubicBezTo>
                    <a:pt x="0" y="14"/>
                    <a:pt x="0" y="11"/>
                    <a:pt x="2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6" y="2"/>
                  </a:cubicBezTo>
                  <a:cubicBezTo>
                    <a:pt x="18" y="4"/>
                    <a:pt x="18" y="6"/>
                    <a:pt x="16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6" y="17"/>
                    <a:pt x="5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任意多边形 15">
              <a:extLst>
                <a:ext uri="{FF2B5EF4-FFF2-40B4-BE49-F238E27FC236}">
                  <a16:creationId xmlns:a16="http://schemas.microsoft.com/office/drawing/2014/main" id="{B1ABCE1F-5834-6F53-4D74-2400749CE603}"/>
                </a:ext>
              </a:extLst>
            </p:cNvPr>
            <p:cNvSpPr/>
            <p:nvPr/>
          </p:nvSpPr>
          <p:spPr bwMode="auto">
            <a:xfrm>
              <a:off x="4527551" y="4645026"/>
              <a:ext cx="168275" cy="158750"/>
            </a:xfrm>
            <a:custGeom>
              <a:avLst/>
              <a:gdLst>
                <a:gd name="T0" fmla="*/ 13 w 18"/>
                <a:gd name="T1" fmla="*/ 17 h 17"/>
                <a:gd name="T2" fmla="*/ 10 w 18"/>
                <a:gd name="T3" fmla="*/ 16 h 17"/>
                <a:gd name="T4" fmla="*/ 2 w 18"/>
                <a:gd name="T5" fmla="*/ 8 h 17"/>
                <a:gd name="T6" fmla="*/ 2 w 18"/>
                <a:gd name="T7" fmla="*/ 2 h 17"/>
                <a:gd name="T8" fmla="*/ 8 w 18"/>
                <a:gd name="T9" fmla="*/ 2 h 17"/>
                <a:gd name="T10" fmla="*/ 16 w 18"/>
                <a:gd name="T11" fmla="*/ 10 h 17"/>
                <a:gd name="T12" fmla="*/ 16 w 18"/>
                <a:gd name="T13" fmla="*/ 16 h 17"/>
                <a:gd name="T14" fmla="*/ 13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2" y="17"/>
                    <a:pt x="11" y="17"/>
                    <a:pt x="10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2"/>
                    <a:pt x="18" y="14"/>
                    <a:pt x="16" y="16"/>
                  </a:cubicBezTo>
                  <a:cubicBezTo>
                    <a:pt x="15" y="17"/>
                    <a:pt x="14" y="17"/>
                    <a:pt x="13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06" name="任意多边形 16">
              <a:extLst>
                <a:ext uri="{FF2B5EF4-FFF2-40B4-BE49-F238E27FC236}">
                  <a16:creationId xmlns:a16="http://schemas.microsoft.com/office/drawing/2014/main" id="{9B45ED24-D943-085D-0D2C-DDA2E5230D32}"/>
                </a:ext>
              </a:extLst>
            </p:cNvPr>
            <p:cNvSpPr/>
            <p:nvPr/>
          </p:nvSpPr>
          <p:spPr bwMode="auto">
            <a:xfrm>
              <a:off x="4284663" y="4645026"/>
              <a:ext cx="168275" cy="158750"/>
            </a:xfrm>
            <a:custGeom>
              <a:avLst/>
              <a:gdLst>
                <a:gd name="T0" fmla="*/ 5 w 18"/>
                <a:gd name="T1" fmla="*/ 17 h 17"/>
                <a:gd name="T2" fmla="*/ 2 w 18"/>
                <a:gd name="T3" fmla="*/ 16 h 17"/>
                <a:gd name="T4" fmla="*/ 2 w 18"/>
                <a:gd name="T5" fmla="*/ 10 h 17"/>
                <a:gd name="T6" fmla="*/ 10 w 18"/>
                <a:gd name="T7" fmla="*/ 2 h 17"/>
                <a:gd name="T8" fmla="*/ 16 w 18"/>
                <a:gd name="T9" fmla="*/ 2 h 17"/>
                <a:gd name="T10" fmla="*/ 16 w 18"/>
                <a:gd name="T11" fmla="*/ 8 h 17"/>
                <a:gd name="T12" fmla="*/ 8 w 18"/>
                <a:gd name="T13" fmla="*/ 16 h 17"/>
                <a:gd name="T14" fmla="*/ 5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5" y="17"/>
                  </a:moveTo>
                  <a:cubicBezTo>
                    <a:pt x="4" y="17"/>
                    <a:pt x="3" y="17"/>
                    <a:pt x="2" y="16"/>
                  </a:cubicBezTo>
                  <a:cubicBezTo>
                    <a:pt x="0" y="14"/>
                    <a:pt x="0" y="12"/>
                    <a:pt x="2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0"/>
                    <a:pt x="14" y="0"/>
                    <a:pt x="16" y="2"/>
                  </a:cubicBezTo>
                  <a:cubicBezTo>
                    <a:pt x="18" y="4"/>
                    <a:pt x="18" y="7"/>
                    <a:pt x="16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6" y="17"/>
                    <a:pt x="5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任意多边形 17">
              <a:extLst>
                <a:ext uri="{FF2B5EF4-FFF2-40B4-BE49-F238E27FC236}">
                  <a16:creationId xmlns:a16="http://schemas.microsoft.com/office/drawing/2014/main" id="{42382DEA-A0DD-B585-7BE6-F9A80E854897}"/>
                </a:ext>
              </a:extLst>
            </p:cNvPr>
            <p:cNvSpPr/>
            <p:nvPr/>
          </p:nvSpPr>
          <p:spPr bwMode="auto">
            <a:xfrm>
              <a:off x="7737476" y="2109788"/>
              <a:ext cx="158750" cy="158750"/>
            </a:xfrm>
            <a:custGeom>
              <a:avLst/>
              <a:gdLst>
                <a:gd name="T0" fmla="*/ 12 w 17"/>
                <a:gd name="T1" fmla="*/ 17 h 17"/>
                <a:gd name="T2" fmla="*/ 9 w 17"/>
                <a:gd name="T3" fmla="*/ 15 h 17"/>
                <a:gd name="T4" fmla="*/ 1 w 17"/>
                <a:gd name="T5" fmla="*/ 8 h 17"/>
                <a:gd name="T6" fmla="*/ 1 w 17"/>
                <a:gd name="T7" fmla="*/ 1 h 17"/>
                <a:gd name="T8" fmla="*/ 8 w 17"/>
                <a:gd name="T9" fmla="*/ 1 h 17"/>
                <a:gd name="T10" fmla="*/ 15 w 17"/>
                <a:gd name="T11" fmla="*/ 9 h 17"/>
                <a:gd name="T12" fmla="*/ 15 w 17"/>
                <a:gd name="T13" fmla="*/ 15 h 17"/>
                <a:gd name="T14" fmla="*/ 12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12" y="17"/>
                  </a:moveTo>
                  <a:cubicBezTo>
                    <a:pt x="11" y="17"/>
                    <a:pt x="10" y="16"/>
                    <a:pt x="9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6" y="0"/>
                    <a:pt x="8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11"/>
                    <a:pt x="17" y="14"/>
                    <a:pt x="15" y="15"/>
                  </a:cubicBezTo>
                  <a:cubicBezTo>
                    <a:pt x="15" y="16"/>
                    <a:pt x="13" y="17"/>
                    <a:pt x="12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任意多边形 18">
              <a:extLst>
                <a:ext uri="{FF2B5EF4-FFF2-40B4-BE49-F238E27FC236}">
                  <a16:creationId xmlns:a16="http://schemas.microsoft.com/office/drawing/2014/main" id="{0E0E214E-C6E0-7769-DA36-A58D07B4A4DE}"/>
                </a:ext>
              </a:extLst>
            </p:cNvPr>
            <p:cNvSpPr/>
            <p:nvPr/>
          </p:nvSpPr>
          <p:spPr bwMode="auto">
            <a:xfrm>
              <a:off x="7980363" y="2109788"/>
              <a:ext cx="158750" cy="158750"/>
            </a:xfrm>
            <a:custGeom>
              <a:avLst/>
              <a:gdLst>
                <a:gd name="T0" fmla="*/ 5 w 17"/>
                <a:gd name="T1" fmla="*/ 17 h 17"/>
                <a:gd name="T2" fmla="*/ 2 w 17"/>
                <a:gd name="T3" fmla="*/ 15 h 17"/>
                <a:gd name="T4" fmla="*/ 2 w 17"/>
                <a:gd name="T5" fmla="*/ 9 h 17"/>
                <a:gd name="T6" fmla="*/ 9 w 17"/>
                <a:gd name="T7" fmla="*/ 1 h 17"/>
                <a:gd name="T8" fmla="*/ 16 w 17"/>
                <a:gd name="T9" fmla="*/ 1 h 17"/>
                <a:gd name="T10" fmla="*/ 16 w 17"/>
                <a:gd name="T11" fmla="*/ 8 h 17"/>
                <a:gd name="T12" fmla="*/ 8 w 17"/>
                <a:gd name="T13" fmla="*/ 15 h 17"/>
                <a:gd name="T14" fmla="*/ 5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4" y="17"/>
                    <a:pt x="3" y="16"/>
                    <a:pt x="2" y="15"/>
                  </a:cubicBezTo>
                  <a:cubicBezTo>
                    <a:pt x="0" y="14"/>
                    <a:pt x="0" y="11"/>
                    <a:pt x="2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0"/>
                    <a:pt x="14" y="0"/>
                    <a:pt x="16" y="1"/>
                  </a:cubicBezTo>
                  <a:cubicBezTo>
                    <a:pt x="17" y="3"/>
                    <a:pt x="17" y="6"/>
                    <a:pt x="16" y="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6" y="17"/>
                    <a:pt x="5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任意多边形 19">
              <a:extLst>
                <a:ext uri="{FF2B5EF4-FFF2-40B4-BE49-F238E27FC236}">
                  <a16:creationId xmlns:a16="http://schemas.microsoft.com/office/drawing/2014/main" id="{70F37724-47AE-71B0-8272-2AA9F02FC878}"/>
                </a:ext>
              </a:extLst>
            </p:cNvPr>
            <p:cNvSpPr/>
            <p:nvPr/>
          </p:nvSpPr>
          <p:spPr bwMode="auto">
            <a:xfrm>
              <a:off x="7980363" y="2352676"/>
              <a:ext cx="158750" cy="157163"/>
            </a:xfrm>
            <a:custGeom>
              <a:avLst/>
              <a:gdLst>
                <a:gd name="T0" fmla="*/ 13 w 17"/>
                <a:gd name="T1" fmla="*/ 17 h 17"/>
                <a:gd name="T2" fmla="*/ 9 w 17"/>
                <a:gd name="T3" fmla="*/ 16 h 17"/>
                <a:gd name="T4" fmla="*/ 2 w 17"/>
                <a:gd name="T5" fmla="*/ 8 h 17"/>
                <a:gd name="T6" fmla="*/ 2 w 17"/>
                <a:gd name="T7" fmla="*/ 2 h 17"/>
                <a:gd name="T8" fmla="*/ 8 w 17"/>
                <a:gd name="T9" fmla="*/ 2 h 17"/>
                <a:gd name="T10" fmla="*/ 16 w 17"/>
                <a:gd name="T11" fmla="*/ 9 h 17"/>
                <a:gd name="T12" fmla="*/ 16 w 17"/>
                <a:gd name="T13" fmla="*/ 16 h 17"/>
                <a:gd name="T14" fmla="*/ 13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13" y="17"/>
                  </a:moveTo>
                  <a:cubicBezTo>
                    <a:pt x="11" y="17"/>
                    <a:pt x="10" y="17"/>
                    <a:pt x="9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11"/>
                    <a:pt x="17" y="14"/>
                    <a:pt x="16" y="16"/>
                  </a:cubicBezTo>
                  <a:cubicBezTo>
                    <a:pt x="15" y="17"/>
                    <a:pt x="14" y="17"/>
                    <a:pt x="13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任意多边形 20">
              <a:extLst>
                <a:ext uri="{FF2B5EF4-FFF2-40B4-BE49-F238E27FC236}">
                  <a16:creationId xmlns:a16="http://schemas.microsoft.com/office/drawing/2014/main" id="{5C4766B7-F6AD-3955-3302-2F9486AD4665}"/>
                </a:ext>
              </a:extLst>
            </p:cNvPr>
            <p:cNvSpPr/>
            <p:nvPr/>
          </p:nvSpPr>
          <p:spPr bwMode="auto">
            <a:xfrm>
              <a:off x="7737476" y="2352676"/>
              <a:ext cx="158750" cy="157163"/>
            </a:xfrm>
            <a:custGeom>
              <a:avLst/>
              <a:gdLst>
                <a:gd name="T0" fmla="*/ 5 w 17"/>
                <a:gd name="T1" fmla="*/ 17 h 17"/>
                <a:gd name="T2" fmla="*/ 1 w 17"/>
                <a:gd name="T3" fmla="*/ 16 h 17"/>
                <a:gd name="T4" fmla="*/ 1 w 17"/>
                <a:gd name="T5" fmla="*/ 9 h 17"/>
                <a:gd name="T6" fmla="*/ 9 w 17"/>
                <a:gd name="T7" fmla="*/ 2 h 17"/>
                <a:gd name="T8" fmla="*/ 15 w 17"/>
                <a:gd name="T9" fmla="*/ 2 h 17"/>
                <a:gd name="T10" fmla="*/ 15 w 17"/>
                <a:gd name="T11" fmla="*/ 8 h 17"/>
                <a:gd name="T12" fmla="*/ 8 w 17"/>
                <a:gd name="T13" fmla="*/ 16 h 17"/>
                <a:gd name="T14" fmla="*/ 5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3" y="17"/>
                    <a:pt x="2" y="17"/>
                    <a:pt x="1" y="16"/>
                  </a:cubicBezTo>
                  <a:cubicBezTo>
                    <a:pt x="0" y="14"/>
                    <a:pt x="0" y="11"/>
                    <a:pt x="1" y="9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1" y="0"/>
                    <a:pt x="14" y="0"/>
                    <a:pt x="15" y="2"/>
                  </a:cubicBezTo>
                  <a:cubicBezTo>
                    <a:pt x="17" y="4"/>
                    <a:pt x="17" y="6"/>
                    <a:pt x="15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6" y="17"/>
                    <a:pt x="5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任意多边形 21">
              <a:extLst>
                <a:ext uri="{FF2B5EF4-FFF2-40B4-BE49-F238E27FC236}">
                  <a16:creationId xmlns:a16="http://schemas.microsoft.com/office/drawing/2014/main" id="{0205D9FD-CE55-BB89-6E36-3643233A476D}"/>
                </a:ext>
              </a:extLst>
            </p:cNvPr>
            <p:cNvSpPr/>
            <p:nvPr/>
          </p:nvSpPr>
          <p:spPr bwMode="auto">
            <a:xfrm>
              <a:off x="5292726" y="2324101"/>
              <a:ext cx="981075" cy="1044575"/>
            </a:xfrm>
            <a:custGeom>
              <a:avLst/>
              <a:gdLst>
                <a:gd name="T0" fmla="*/ 82 w 105"/>
                <a:gd name="T1" fmla="*/ 104 h 112"/>
                <a:gd name="T2" fmla="*/ 61 w 105"/>
                <a:gd name="T3" fmla="*/ 48 h 112"/>
                <a:gd name="T4" fmla="*/ 26 w 105"/>
                <a:gd name="T5" fmla="*/ 0 h 112"/>
                <a:gd name="T6" fmla="*/ 0 w 105"/>
                <a:gd name="T7" fmla="*/ 4 h 112"/>
                <a:gd name="T8" fmla="*/ 39 w 105"/>
                <a:gd name="T9" fmla="*/ 64 h 112"/>
                <a:gd name="T10" fmla="*/ 65 w 105"/>
                <a:gd name="T11" fmla="*/ 112 h 112"/>
                <a:gd name="T12" fmla="*/ 82 w 105"/>
                <a:gd name="T13" fmla="*/ 10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12">
                  <a:moveTo>
                    <a:pt x="82" y="104"/>
                  </a:moveTo>
                  <a:cubicBezTo>
                    <a:pt x="82" y="104"/>
                    <a:pt x="105" y="78"/>
                    <a:pt x="61" y="48"/>
                  </a:cubicBezTo>
                  <a:cubicBezTo>
                    <a:pt x="16" y="19"/>
                    <a:pt x="26" y="0"/>
                    <a:pt x="2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3" y="42"/>
                    <a:pt x="39" y="64"/>
                  </a:cubicBezTo>
                  <a:cubicBezTo>
                    <a:pt x="71" y="83"/>
                    <a:pt x="65" y="112"/>
                    <a:pt x="65" y="112"/>
                  </a:cubicBezTo>
                  <a:lnTo>
                    <a:pt x="82" y="104"/>
                  </a:ln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任意多边形 22">
              <a:extLst>
                <a:ext uri="{FF2B5EF4-FFF2-40B4-BE49-F238E27FC236}">
                  <a16:creationId xmlns:a16="http://schemas.microsoft.com/office/drawing/2014/main" id="{997C8EE1-4390-3058-CF4B-832894FC1562}"/>
                </a:ext>
              </a:extLst>
            </p:cNvPr>
            <p:cNvSpPr/>
            <p:nvPr/>
          </p:nvSpPr>
          <p:spPr bwMode="auto">
            <a:xfrm>
              <a:off x="4649788" y="3060701"/>
              <a:ext cx="558800" cy="409575"/>
            </a:xfrm>
            <a:custGeom>
              <a:avLst/>
              <a:gdLst>
                <a:gd name="T0" fmla="*/ 44 w 60"/>
                <a:gd name="T1" fmla="*/ 11 h 44"/>
                <a:gd name="T2" fmla="*/ 25 w 60"/>
                <a:gd name="T3" fmla="*/ 0 h 44"/>
                <a:gd name="T4" fmla="*/ 0 w 60"/>
                <a:gd name="T5" fmla="*/ 25 h 44"/>
                <a:gd name="T6" fmla="*/ 19 w 60"/>
                <a:gd name="T7" fmla="*/ 36 h 44"/>
                <a:gd name="T8" fmla="*/ 35 w 60"/>
                <a:gd name="T9" fmla="*/ 44 h 44"/>
                <a:gd name="T10" fmla="*/ 60 w 60"/>
                <a:gd name="T11" fmla="*/ 19 h 44"/>
                <a:gd name="T12" fmla="*/ 44 w 60"/>
                <a:gd name="T13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4">
                  <a:moveTo>
                    <a:pt x="44" y="11"/>
                  </a:moveTo>
                  <a:cubicBezTo>
                    <a:pt x="32" y="12"/>
                    <a:pt x="25" y="0"/>
                    <a:pt x="25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7" y="36"/>
                    <a:pt x="19" y="36"/>
                  </a:cubicBezTo>
                  <a:cubicBezTo>
                    <a:pt x="31" y="36"/>
                    <a:pt x="35" y="44"/>
                    <a:pt x="35" y="4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56" y="11"/>
                    <a:pt x="44" y="11"/>
                  </a:cubicBez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任意多边形 23">
              <a:extLst>
                <a:ext uri="{FF2B5EF4-FFF2-40B4-BE49-F238E27FC236}">
                  <a16:creationId xmlns:a16="http://schemas.microsoft.com/office/drawing/2014/main" id="{F6342BE8-3832-E071-15F3-7D6C0F81518C}"/>
                </a:ext>
              </a:extLst>
            </p:cNvPr>
            <p:cNvSpPr/>
            <p:nvPr/>
          </p:nvSpPr>
          <p:spPr bwMode="auto">
            <a:xfrm>
              <a:off x="7121526" y="1951038"/>
              <a:ext cx="420688" cy="558800"/>
            </a:xfrm>
            <a:custGeom>
              <a:avLst/>
              <a:gdLst>
                <a:gd name="T0" fmla="*/ 29 w 45"/>
                <a:gd name="T1" fmla="*/ 46 h 60"/>
                <a:gd name="T2" fmla="*/ 45 w 45"/>
                <a:gd name="T3" fmla="*/ 31 h 60"/>
                <a:gd name="T4" fmla="*/ 28 w 45"/>
                <a:gd name="T5" fmla="*/ 0 h 60"/>
                <a:gd name="T6" fmla="*/ 12 w 45"/>
                <a:gd name="T7" fmla="*/ 15 h 60"/>
                <a:gd name="T8" fmla="*/ 0 w 45"/>
                <a:gd name="T9" fmla="*/ 29 h 60"/>
                <a:gd name="T10" fmla="*/ 17 w 45"/>
                <a:gd name="T11" fmla="*/ 60 h 60"/>
                <a:gd name="T12" fmla="*/ 29 w 45"/>
                <a:gd name="T13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0">
                  <a:moveTo>
                    <a:pt x="29" y="46"/>
                  </a:moveTo>
                  <a:cubicBezTo>
                    <a:pt x="32" y="35"/>
                    <a:pt x="45" y="31"/>
                    <a:pt x="45" y="3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5" y="4"/>
                    <a:pt x="12" y="15"/>
                  </a:cubicBezTo>
                  <a:cubicBezTo>
                    <a:pt x="9" y="27"/>
                    <a:pt x="0" y="29"/>
                    <a:pt x="0" y="2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26" y="58"/>
                    <a:pt x="29" y="46"/>
                  </a:cubicBezTo>
                  <a:close/>
                </a:path>
              </a:pathLst>
            </a:custGeom>
            <a:solidFill>
              <a:srgbClr val="00C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4" name="任意多边形 24">
              <a:extLst>
                <a:ext uri="{FF2B5EF4-FFF2-40B4-BE49-F238E27FC236}">
                  <a16:creationId xmlns:a16="http://schemas.microsoft.com/office/drawing/2014/main" id="{07DF6E37-6DDF-2CA0-6002-B0E55CFD2E1D}"/>
                </a:ext>
              </a:extLst>
            </p:cNvPr>
            <p:cNvSpPr/>
            <p:nvPr/>
          </p:nvSpPr>
          <p:spPr bwMode="auto">
            <a:xfrm>
              <a:off x="4967288" y="4338638"/>
              <a:ext cx="382588" cy="512763"/>
            </a:xfrm>
            <a:custGeom>
              <a:avLst/>
              <a:gdLst>
                <a:gd name="T0" fmla="*/ 20 w 41"/>
                <a:gd name="T1" fmla="*/ 10 h 55"/>
                <a:gd name="T2" fmla="*/ 0 w 41"/>
                <a:gd name="T3" fmla="*/ 18 h 55"/>
                <a:gd name="T4" fmla="*/ 4 w 41"/>
                <a:gd name="T5" fmla="*/ 53 h 55"/>
                <a:gd name="T6" fmla="*/ 25 w 41"/>
                <a:gd name="T7" fmla="*/ 45 h 55"/>
                <a:gd name="T8" fmla="*/ 41 w 41"/>
                <a:gd name="T9" fmla="*/ 37 h 55"/>
                <a:gd name="T10" fmla="*/ 37 w 41"/>
                <a:gd name="T11" fmla="*/ 2 h 55"/>
                <a:gd name="T12" fmla="*/ 20 w 41"/>
                <a:gd name="T1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5">
                  <a:moveTo>
                    <a:pt x="20" y="10"/>
                  </a:moveTo>
                  <a:cubicBezTo>
                    <a:pt x="13" y="20"/>
                    <a:pt x="0" y="18"/>
                    <a:pt x="0" y="18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18" y="55"/>
                    <a:pt x="25" y="45"/>
                  </a:cubicBezTo>
                  <a:cubicBezTo>
                    <a:pt x="32" y="35"/>
                    <a:pt x="41" y="37"/>
                    <a:pt x="41" y="3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27" y="0"/>
                    <a:pt x="20" y="10"/>
                  </a:cubicBezTo>
                  <a:close/>
                </a:path>
              </a:pathLst>
            </a:custGeom>
            <a:solidFill>
              <a:srgbClr val="006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任意多边形 25">
              <a:extLst>
                <a:ext uri="{FF2B5EF4-FFF2-40B4-BE49-F238E27FC236}">
                  <a16:creationId xmlns:a16="http://schemas.microsoft.com/office/drawing/2014/main" id="{01AC6514-043C-96C9-D455-40BD431672F3}"/>
                </a:ext>
              </a:extLst>
            </p:cNvPr>
            <p:cNvSpPr/>
            <p:nvPr/>
          </p:nvSpPr>
          <p:spPr bwMode="auto">
            <a:xfrm>
              <a:off x="5956301" y="2128838"/>
              <a:ext cx="373063" cy="512763"/>
            </a:xfrm>
            <a:custGeom>
              <a:avLst/>
              <a:gdLst>
                <a:gd name="T0" fmla="*/ 36 w 40"/>
                <a:gd name="T1" fmla="*/ 36 h 55"/>
                <a:gd name="T2" fmla="*/ 40 w 40"/>
                <a:gd name="T3" fmla="*/ 15 h 55"/>
                <a:gd name="T4" fmla="*/ 8 w 40"/>
                <a:gd name="T5" fmla="*/ 0 h 55"/>
                <a:gd name="T6" fmla="*/ 4 w 40"/>
                <a:gd name="T7" fmla="*/ 22 h 55"/>
                <a:gd name="T8" fmla="*/ 2 w 40"/>
                <a:gd name="T9" fmla="*/ 40 h 55"/>
                <a:gd name="T10" fmla="*/ 34 w 40"/>
                <a:gd name="T11" fmla="*/ 55 h 55"/>
                <a:gd name="T12" fmla="*/ 36 w 40"/>
                <a:gd name="T13" fmla="*/ 3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5">
                  <a:moveTo>
                    <a:pt x="36" y="36"/>
                  </a:moveTo>
                  <a:cubicBezTo>
                    <a:pt x="32" y="25"/>
                    <a:pt x="40" y="15"/>
                    <a:pt x="40" y="1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11"/>
                    <a:pt x="4" y="22"/>
                  </a:cubicBezTo>
                  <a:cubicBezTo>
                    <a:pt x="9" y="33"/>
                    <a:pt x="2" y="40"/>
                    <a:pt x="2" y="40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40" y="48"/>
                    <a:pt x="36" y="36"/>
                  </a:cubicBezTo>
                  <a:close/>
                </a:path>
              </a:pathLst>
            </a:custGeom>
            <a:solidFill>
              <a:srgbClr val="006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任意多边形 26">
              <a:extLst>
                <a:ext uri="{FF2B5EF4-FFF2-40B4-BE49-F238E27FC236}">
                  <a16:creationId xmlns:a16="http://schemas.microsoft.com/office/drawing/2014/main" id="{CA27A9C0-3507-085B-3691-3EDAF02A93AF}"/>
                </a:ext>
              </a:extLst>
            </p:cNvPr>
            <p:cNvSpPr/>
            <p:nvPr/>
          </p:nvSpPr>
          <p:spPr bwMode="auto">
            <a:xfrm>
              <a:off x="4294188" y="3582988"/>
              <a:ext cx="1195388" cy="661988"/>
            </a:xfrm>
            <a:custGeom>
              <a:avLst/>
              <a:gdLst>
                <a:gd name="T0" fmla="*/ 128 w 128"/>
                <a:gd name="T1" fmla="*/ 33 h 71"/>
                <a:gd name="T2" fmla="*/ 69 w 128"/>
                <a:gd name="T3" fmla="*/ 24 h 71"/>
                <a:gd name="T4" fmla="*/ 9 w 128"/>
                <a:gd name="T5" fmla="*/ 30 h 71"/>
                <a:gd name="T6" fmla="*/ 0 w 128"/>
                <a:gd name="T7" fmla="*/ 54 h 71"/>
                <a:gd name="T8" fmla="*/ 71 w 128"/>
                <a:gd name="T9" fmla="*/ 50 h 71"/>
                <a:gd name="T10" fmla="*/ 126 w 128"/>
                <a:gd name="T11" fmla="*/ 52 h 71"/>
                <a:gd name="T12" fmla="*/ 128 w 128"/>
                <a:gd name="T13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71">
                  <a:moveTo>
                    <a:pt x="128" y="33"/>
                  </a:moveTo>
                  <a:cubicBezTo>
                    <a:pt x="128" y="33"/>
                    <a:pt x="117" y="0"/>
                    <a:pt x="69" y="24"/>
                  </a:cubicBezTo>
                  <a:cubicBezTo>
                    <a:pt x="21" y="47"/>
                    <a:pt x="9" y="30"/>
                    <a:pt x="9" y="3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35" y="71"/>
                    <a:pt x="71" y="50"/>
                  </a:cubicBezTo>
                  <a:cubicBezTo>
                    <a:pt x="104" y="31"/>
                    <a:pt x="126" y="52"/>
                    <a:pt x="126" y="52"/>
                  </a:cubicBezTo>
                  <a:lnTo>
                    <a:pt x="128" y="33"/>
                  </a:ln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任意多边形 27">
              <a:extLst>
                <a:ext uri="{FF2B5EF4-FFF2-40B4-BE49-F238E27FC236}">
                  <a16:creationId xmlns:a16="http://schemas.microsoft.com/office/drawing/2014/main" id="{F1418211-7F51-8C04-D9C3-BF3EAF621C27}"/>
                </a:ext>
              </a:extLst>
            </p:cNvPr>
            <p:cNvSpPr/>
            <p:nvPr/>
          </p:nvSpPr>
          <p:spPr bwMode="auto">
            <a:xfrm>
              <a:off x="6440488" y="1577976"/>
              <a:ext cx="654050" cy="1193800"/>
            </a:xfrm>
            <a:custGeom>
              <a:avLst/>
              <a:gdLst>
                <a:gd name="T0" fmla="*/ 37 w 70"/>
                <a:gd name="T1" fmla="*/ 128 h 128"/>
                <a:gd name="T2" fmla="*/ 47 w 70"/>
                <a:gd name="T3" fmla="*/ 69 h 128"/>
                <a:gd name="T4" fmla="*/ 41 w 70"/>
                <a:gd name="T5" fmla="*/ 10 h 128"/>
                <a:gd name="T6" fmla="*/ 17 w 70"/>
                <a:gd name="T7" fmla="*/ 0 h 128"/>
                <a:gd name="T8" fmla="*/ 20 w 70"/>
                <a:gd name="T9" fmla="*/ 71 h 128"/>
                <a:gd name="T10" fmla="*/ 18 w 70"/>
                <a:gd name="T11" fmla="*/ 126 h 128"/>
                <a:gd name="T12" fmla="*/ 37 w 70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8">
                  <a:moveTo>
                    <a:pt x="37" y="128"/>
                  </a:moveTo>
                  <a:cubicBezTo>
                    <a:pt x="37" y="128"/>
                    <a:pt x="70" y="117"/>
                    <a:pt x="47" y="69"/>
                  </a:cubicBezTo>
                  <a:cubicBezTo>
                    <a:pt x="24" y="21"/>
                    <a:pt x="41" y="10"/>
                    <a:pt x="41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0" y="35"/>
                    <a:pt x="20" y="71"/>
                  </a:cubicBezTo>
                  <a:cubicBezTo>
                    <a:pt x="39" y="104"/>
                    <a:pt x="18" y="126"/>
                    <a:pt x="18" y="126"/>
                  </a:cubicBezTo>
                  <a:lnTo>
                    <a:pt x="37" y="128"/>
                  </a:ln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8" name="任意多边形 28">
              <a:extLst>
                <a:ext uri="{FF2B5EF4-FFF2-40B4-BE49-F238E27FC236}">
                  <a16:creationId xmlns:a16="http://schemas.microsoft.com/office/drawing/2014/main" id="{280D7797-CE7C-3AA3-1A28-DC456E341BCF}"/>
                </a:ext>
              </a:extLst>
            </p:cNvPr>
            <p:cNvSpPr/>
            <p:nvPr/>
          </p:nvSpPr>
          <p:spPr bwMode="auto">
            <a:xfrm>
              <a:off x="5545138" y="2733676"/>
              <a:ext cx="1866900" cy="1874838"/>
            </a:xfrm>
            <a:custGeom>
              <a:avLst/>
              <a:gdLst>
                <a:gd name="T0" fmla="*/ 184 w 200"/>
                <a:gd name="T1" fmla="*/ 17 h 201"/>
                <a:gd name="T2" fmla="*/ 130 w 200"/>
                <a:gd name="T3" fmla="*/ 131 h 201"/>
                <a:gd name="T4" fmla="*/ 16 w 200"/>
                <a:gd name="T5" fmla="*/ 184 h 201"/>
                <a:gd name="T6" fmla="*/ 70 w 200"/>
                <a:gd name="T7" fmla="*/ 71 h 201"/>
                <a:gd name="T8" fmla="*/ 184 w 200"/>
                <a:gd name="T9" fmla="*/ 1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201">
                  <a:moveTo>
                    <a:pt x="184" y="17"/>
                  </a:moveTo>
                  <a:cubicBezTo>
                    <a:pt x="200" y="34"/>
                    <a:pt x="176" y="85"/>
                    <a:pt x="130" y="131"/>
                  </a:cubicBezTo>
                  <a:cubicBezTo>
                    <a:pt x="84" y="177"/>
                    <a:pt x="33" y="201"/>
                    <a:pt x="16" y="184"/>
                  </a:cubicBezTo>
                  <a:cubicBezTo>
                    <a:pt x="0" y="168"/>
                    <a:pt x="23" y="117"/>
                    <a:pt x="70" y="71"/>
                  </a:cubicBezTo>
                  <a:cubicBezTo>
                    <a:pt x="116" y="24"/>
                    <a:pt x="167" y="0"/>
                    <a:pt x="184" y="17"/>
                  </a:cubicBezTo>
                </a:path>
              </a:pathLst>
            </a:custGeom>
            <a:solidFill>
              <a:srgbClr val="C6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9" name="任意多边形 29">
              <a:extLst>
                <a:ext uri="{FF2B5EF4-FFF2-40B4-BE49-F238E27FC236}">
                  <a16:creationId xmlns:a16="http://schemas.microsoft.com/office/drawing/2014/main" id="{6F228EFE-93E6-E395-E18B-5C7A2687BF4E}"/>
                </a:ext>
              </a:extLst>
            </p:cNvPr>
            <p:cNvSpPr/>
            <p:nvPr/>
          </p:nvSpPr>
          <p:spPr bwMode="auto">
            <a:xfrm>
              <a:off x="5694363" y="2892426"/>
              <a:ext cx="2463800" cy="2462213"/>
            </a:xfrm>
            <a:custGeom>
              <a:avLst/>
              <a:gdLst>
                <a:gd name="T0" fmla="*/ 114 w 264"/>
                <a:gd name="T1" fmla="*/ 114 h 264"/>
                <a:gd name="T2" fmla="*/ 0 w 264"/>
                <a:gd name="T3" fmla="*/ 167 h 264"/>
                <a:gd name="T4" fmla="*/ 264 w 264"/>
                <a:gd name="T5" fmla="*/ 264 h 264"/>
                <a:gd name="T6" fmla="*/ 168 w 264"/>
                <a:gd name="T7" fmla="*/ 0 h 264"/>
                <a:gd name="T8" fmla="*/ 114 w 264"/>
                <a:gd name="T9" fmla="*/ 11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264">
                  <a:moveTo>
                    <a:pt x="114" y="114"/>
                  </a:moveTo>
                  <a:cubicBezTo>
                    <a:pt x="68" y="160"/>
                    <a:pt x="17" y="184"/>
                    <a:pt x="0" y="167"/>
                  </a:cubicBezTo>
                  <a:cubicBezTo>
                    <a:pt x="70" y="237"/>
                    <a:pt x="264" y="264"/>
                    <a:pt x="264" y="264"/>
                  </a:cubicBezTo>
                  <a:cubicBezTo>
                    <a:pt x="264" y="264"/>
                    <a:pt x="237" y="70"/>
                    <a:pt x="168" y="0"/>
                  </a:cubicBezTo>
                  <a:cubicBezTo>
                    <a:pt x="184" y="17"/>
                    <a:pt x="160" y="68"/>
                    <a:pt x="114" y="114"/>
                  </a:cubicBezTo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任意多边形 30">
              <a:extLst>
                <a:ext uri="{FF2B5EF4-FFF2-40B4-BE49-F238E27FC236}">
                  <a16:creationId xmlns:a16="http://schemas.microsoft.com/office/drawing/2014/main" id="{E9F16D3C-4B97-C53A-2508-F8077217AC23}"/>
                </a:ext>
              </a:extLst>
            </p:cNvPr>
            <p:cNvSpPr/>
            <p:nvPr/>
          </p:nvSpPr>
          <p:spPr bwMode="auto">
            <a:xfrm>
              <a:off x="6692901" y="2846388"/>
              <a:ext cx="615950" cy="1109663"/>
            </a:xfrm>
            <a:custGeom>
              <a:avLst/>
              <a:gdLst>
                <a:gd name="T0" fmla="*/ 45 w 66"/>
                <a:gd name="T1" fmla="*/ 0 h 119"/>
                <a:gd name="T2" fmla="*/ 0 w 66"/>
                <a:gd name="T3" fmla="*/ 16 h 119"/>
                <a:gd name="T4" fmla="*/ 7 w 66"/>
                <a:gd name="T5" fmla="*/ 119 h 119"/>
                <a:gd name="T6" fmla="*/ 66 w 66"/>
                <a:gd name="T7" fmla="*/ 20 h 119"/>
                <a:gd name="T8" fmla="*/ 61 w 66"/>
                <a:gd name="T9" fmla="*/ 5 h 119"/>
                <a:gd name="T10" fmla="*/ 61 w 66"/>
                <a:gd name="T11" fmla="*/ 5 h 119"/>
                <a:gd name="T12" fmla="*/ 45 w 66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19">
                  <a:moveTo>
                    <a:pt x="45" y="0"/>
                  </a:moveTo>
                  <a:cubicBezTo>
                    <a:pt x="34" y="0"/>
                    <a:pt x="18" y="6"/>
                    <a:pt x="0" y="16"/>
                  </a:cubicBezTo>
                  <a:cubicBezTo>
                    <a:pt x="30" y="34"/>
                    <a:pt x="47" y="66"/>
                    <a:pt x="7" y="119"/>
                  </a:cubicBezTo>
                  <a:cubicBezTo>
                    <a:pt x="43" y="83"/>
                    <a:pt x="66" y="44"/>
                    <a:pt x="66" y="20"/>
                  </a:cubicBezTo>
                  <a:cubicBezTo>
                    <a:pt x="66" y="14"/>
                    <a:pt x="64" y="9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57" y="2"/>
                    <a:pt x="52" y="0"/>
                    <a:pt x="45" y="0"/>
                  </a:cubicBezTo>
                </a:path>
              </a:pathLst>
            </a:custGeom>
            <a:solidFill>
              <a:srgbClr val="A4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任意多边形 31">
              <a:extLst>
                <a:ext uri="{FF2B5EF4-FFF2-40B4-BE49-F238E27FC236}">
                  <a16:creationId xmlns:a16="http://schemas.microsoft.com/office/drawing/2014/main" id="{6450DA5A-96C5-D9B9-DC39-FC2494D05E7C}"/>
                </a:ext>
              </a:extLst>
            </p:cNvPr>
            <p:cNvSpPr/>
            <p:nvPr/>
          </p:nvSpPr>
          <p:spPr bwMode="auto">
            <a:xfrm>
              <a:off x="5973763" y="3171826"/>
              <a:ext cx="1681163" cy="1679575"/>
            </a:xfrm>
            <a:custGeom>
              <a:avLst/>
              <a:gdLst>
                <a:gd name="T0" fmla="*/ 123 w 180"/>
                <a:gd name="T1" fmla="*/ 123 h 180"/>
                <a:gd name="T2" fmla="*/ 37 w 180"/>
                <a:gd name="T3" fmla="*/ 180 h 180"/>
                <a:gd name="T4" fmla="*/ 0 w 180"/>
                <a:gd name="T5" fmla="*/ 160 h 180"/>
                <a:gd name="T6" fmla="*/ 102 w 180"/>
                <a:gd name="T7" fmla="*/ 102 h 180"/>
                <a:gd name="T8" fmla="*/ 161 w 180"/>
                <a:gd name="T9" fmla="*/ 0 h 180"/>
                <a:gd name="T10" fmla="*/ 180 w 180"/>
                <a:gd name="T11" fmla="*/ 37 h 180"/>
                <a:gd name="T12" fmla="*/ 123 w 180"/>
                <a:gd name="T13" fmla="*/ 12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80">
                  <a:moveTo>
                    <a:pt x="123" y="123"/>
                  </a:moveTo>
                  <a:cubicBezTo>
                    <a:pt x="93" y="154"/>
                    <a:pt x="60" y="174"/>
                    <a:pt x="37" y="180"/>
                  </a:cubicBezTo>
                  <a:cubicBezTo>
                    <a:pt x="24" y="174"/>
                    <a:pt x="11" y="168"/>
                    <a:pt x="0" y="160"/>
                  </a:cubicBezTo>
                  <a:cubicBezTo>
                    <a:pt x="22" y="163"/>
                    <a:pt x="64" y="140"/>
                    <a:pt x="102" y="102"/>
                  </a:cubicBezTo>
                  <a:cubicBezTo>
                    <a:pt x="140" y="64"/>
                    <a:pt x="163" y="22"/>
                    <a:pt x="161" y="0"/>
                  </a:cubicBezTo>
                  <a:cubicBezTo>
                    <a:pt x="168" y="11"/>
                    <a:pt x="174" y="24"/>
                    <a:pt x="180" y="37"/>
                  </a:cubicBezTo>
                  <a:cubicBezTo>
                    <a:pt x="174" y="60"/>
                    <a:pt x="154" y="93"/>
                    <a:pt x="123" y="123"/>
                  </a:cubicBezTo>
                  <a:close/>
                </a:path>
              </a:pathLst>
            </a:custGeom>
            <a:solidFill>
              <a:srgbClr val="FFD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任意多边形 32">
              <a:extLst>
                <a:ext uri="{FF2B5EF4-FFF2-40B4-BE49-F238E27FC236}">
                  <a16:creationId xmlns:a16="http://schemas.microsoft.com/office/drawing/2014/main" id="{CFD90192-6EB1-5FFD-138D-2EE56DE362ED}"/>
                </a:ext>
              </a:extLst>
            </p:cNvPr>
            <p:cNvSpPr/>
            <p:nvPr/>
          </p:nvSpPr>
          <p:spPr bwMode="auto">
            <a:xfrm>
              <a:off x="6796088" y="3992563"/>
              <a:ext cx="1147763" cy="1147763"/>
            </a:xfrm>
            <a:custGeom>
              <a:avLst/>
              <a:gdLst>
                <a:gd name="T0" fmla="*/ 85 w 123"/>
                <a:gd name="T1" fmla="*/ 85 h 123"/>
                <a:gd name="T2" fmla="*/ 38 w 123"/>
                <a:gd name="T3" fmla="*/ 123 h 123"/>
                <a:gd name="T4" fmla="*/ 38 w 123"/>
                <a:gd name="T5" fmla="*/ 123 h 123"/>
                <a:gd name="T6" fmla="*/ 0 w 123"/>
                <a:gd name="T7" fmla="*/ 112 h 123"/>
                <a:gd name="T8" fmla="*/ 64 w 123"/>
                <a:gd name="T9" fmla="*/ 64 h 123"/>
                <a:gd name="T10" fmla="*/ 112 w 123"/>
                <a:gd name="T11" fmla="*/ 0 h 123"/>
                <a:gd name="T12" fmla="*/ 123 w 123"/>
                <a:gd name="T13" fmla="*/ 38 h 123"/>
                <a:gd name="T14" fmla="*/ 123 w 123"/>
                <a:gd name="T15" fmla="*/ 38 h 123"/>
                <a:gd name="T16" fmla="*/ 85 w 123"/>
                <a:gd name="T17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23">
                  <a:moveTo>
                    <a:pt x="85" y="85"/>
                  </a:moveTo>
                  <a:cubicBezTo>
                    <a:pt x="69" y="100"/>
                    <a:pt x="53" y="11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25" y="120"/>
                    <a:pt x="13" y="116"/>
                    <a:pt x="0" y="112"/>
                  </a:cubicBezTo>
                  <a:cubicBezTo>
                    <a:pt x="19" y="102"/>
                    <a:pt x="42" y="85"/>
                    <a:pt x="64" y="64"/>
                  </a:cubicBezTo>
                  <a:cubicBezTo>
                    <a:pt x="85" y="42"/>
                    <a:pt x="102" y="19"/>
                    <a:pt x="112" y="0"/>
                  </a:cubicBezTo>
                  <a:cubicBezTo>
                    <a:pt x="116" y="13"/>
                    <a:pt x="120" y="25"/>
                    <a:pt x="123" y="38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14" y="53"/>
                    <a:pt x="101" y="69"/>
                    <a:pt x="85" y="85"/>
                  </a:cubicBezTo>
                  <a:close/>
                </a:path>
              </a:pathLst>
            </a:custGeom>
            <a:solidFill>
              <a:srgbClr val="FFD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任意多边形 33">
              <a:extLst>
                <a:ext uri="{FF2B5EF4-FFF2-40B4-BE49-F238E27FC236}">
                  <a16:creationId xmlns:a16="http://schemas.microsoft.com/office/drawing/2014/main" id="{98B96B3C-E8D9-47F5-0BB1-34413D2C9D70}"/>
                </a:ext>
              </a:extLst>
            </p:cNvPr>
            <p:cNvSpPr/>
            <p:nvPr/>
          </p:nvSpPr>
          <p:spPr bwMode="auto">
            <a:xfrm>
              <a:off x="7616826" y="4813301"/>
              <a:ext cx="512763" cy="512763"/>
            </a:xfrm>
            <a:custGeom>
              <a:avLst/>
              <a:gdLst>
                <a:gd name="T0" fmla="*/ 47 w 55"/>
                <a:gd name="T1" fmla="*/ 46 h 55"/>
                <a:gd name="T2" fmla="*/ 38 w 55"/>
                <a:gd name="T3" fmla="*/ 55 h 55"/>
                <a:gd name="T4" fmla="*/ 0 w 55"/>
                <a:gd name="T5" fmla="*/ 48 h 55"/>
                <a:gd name="T6" fmla="*/ 25 w 55"/>
                <a:gd name="T7" fmla="*/ 25 h 55"/>
                <a:gd name="T8" fmla="*/ 48 w 55"/>
                <a:gd name="T9" fmla="*/ 0 h 55"/>
                <a:gd name="T10" fmla="*/ 55 w 55"/>
                <a:gd name="T11" fmla="*/ 38 h 55"/>
                <a:gd name="T12" fmla="*/ 47 w 55"/>
                <a:gd name="T13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5">
                  <a:moveTo>
                    <a:pt x="47" y="46"/>
                  </a:moveTo>
                  <a:cubicBezTo>
                    <a:pt x="44" y="49"/>
                    <a:pt x="41" y="52"/>
                    <a:pt x="38" y="55"/>
                  </a:cubicBezTo>
                  <a:cubicBezTo>
                    <a:pt x="28" y="53"/>
                    <a:pt x="15" y="51"/>
                    <a:pt x="0" y="48"/>
                  </a:cubicBezTo>
                  <a:cubicBezTo>
                    <a:pt x="9" y="41"/>
                    <a:pt x="17" y="33"/>
                    <a:pt x="25" y="25"/>
                  </a:cubicBezTo>
                  <a:cubicBezTo>
                    <a:pt x="34" y="17"/>
                    <a:pt x="41" y="9"/>
                    <a:pt x="48" y="0"/>
                  </a:cubicBezTo>
                  <a:cubicBezTo>
                    <a:pt x="51" y="15"/>
                    <a:pt x="53" y="28"/>
                    <a:pt x="55" y="38"/>
                  </a:cubicBezTo>
                  <a:cubicBezTo>
                    <a:pt x="52" y="41"/>
                    <a:pt x="49" y="44"/>
                    <a:pt x="47" y="46"/>
                  </a:cubicBezTo>
                  <a:close/>
                </a:path>
              </a:pathLst>
            </a:custGeom>
            <a:solidFill>
              <a:srgbClr val="FFD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任意多边形 34">
              <a:extLst>
                <a:ext uri="{FF2B5EF4-FFF2-40B4-BE49-F238E27FC236}">
                  <a16:creationId xmlns:a16="http://schemas.microsoft.com/office/drawing/2014/main" id="{B45DCD8F-1896-237D-54F5-0B9A7F109AA0}"/>
                </a:ext>
              </a:extLst>
            </p:cNvPr>
            <p:cNvSpPr/>
            <p:nvPr/>
          </p:nvSpPr>
          <p:spPr bwMode="auto">
            <a:xfrm>
              <a:off x="5694363" y="4413251"/>
              <a:ext cx="2463800" cy="941388"/>
            </a:xfrm>
            <a:custGeom>
              <a:avLst/>
              <a:gdLst>
                <a:gd name="T0" fmla="*/ 48 w 264"/>
                <a:gd name="T1" fmla="*/ 0 h 101"/>
                <a:gd name="T2" fmla="*/ 0 w 264"/>
                <a:gd name="T3" fmla="*/ 4 h 101"/>
                <a:gd name="T4" fmla="*/ 264 w 264"/>
                <a:gd name="T5" fmla="*/ 101 h 101"/>
                <a:gd name="T6" fmla="*/ 48 w 264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101">
                  <a:moveTo>
                    <a:pt x="48" y="0"/>
                  </a:moveTo>
                  <a:cubicBezTo>
                    <a:pt x="27" y="11"/>
                    <a:pt x="9" y="13"/>
                    <a:pt x="0" y="4"/>
                  </a:cubicBezTo>
                  <a:cubicBezTo>
                    <a:pt x="70" y="74"/>
                    <a:pt x="264" y="101"/>
                    <a:pt x="264" y="101"/>
                  </a:cubicBezTo>
                  <a:cubicBezTo>
                    <a:pt x="142" y="62"/>
                    <a:pt x="79" y="27"/>
                    <a:pt x="48" y="0"/>
                  </a:cubicBezTo>
                  <a:close/>
                </a:path>
              </a:pathLst>
            </a:custGeom>
            <a:solidFill>
              <a:srgbClr val="212121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任意多边形 35">
              <a:extLst>
                <a:ext uri="{FF2B5EF4-FFF2-40B4-BE49-F238E27FC236}">
                  <a16:creationId xmlns:a16="http://schemas.microsoft.com/office/drawing/2014/main" id="{D0E75462-20C6-7837-623B-61A4D136D5E9}"/>
                </a:ext>
              </a:extLst>
            </p:cNvPr>
            <p:cNvSpPr/>
            <p:nvPr/>
          </p:nvSpPr>
          <p:spPr bwMode="auto">
            <a:xfrm>
              <a:off x="7121526" y="2892426"/>
              <a:ext cx="1008063" cy="2274888"/>
            </a:xfrm>
            <a:custGeom>
              <a:avLst/>
              <a:gdLst>
                <a:gd name="T0" fmla="*/ 108 w 108"/>
                <a:gd name="T1" fmla="*/ 244 h 244"/>
                <a:gd name="T2" fmla="*/ 108 w 108"/>
                <a:gd name="T3" fmla="*/ 244 h 244"/>
                <a:gd name="T4" fmla="*/ 0 w 108"/>
                <a:gd name="T5" fmla="*/ 66 h 244"/>
                <a:gd name="T6" fmla="*/ 15 w 108"/>
                <a:gd name="T7" fmla="*/ 0 h 244"/>
                <a:gd name="T8" fmla="*/ 108 w 10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44">
                  <a:moveTo>
                    <a:pt x="108" y="244"/>
                  </a:moveTo>
                  <a:cubicBezTo>
                    <a:pt x="108" y="244"/>
                    <a:pt x="108" y="244"/>
                    <a:pt x="108" y="244"/>
                  </a:cubicBezTo>
                  <a:cubicBezTo>
                    <a:pt x="76" y="134"/>
                    <a:pt x="32" y="87"/>
                    <a:pt x="0" y="66"/>
                  </a:cubicBezTo>
                  <a:cubicBezTo>
                    <a:pt x="19" y="37"/>
                    <a:pt x="25" y="11"/>
                    <a:pt x="15" y="0"/>
                  </a:cubicBezTo>
                  <a:cubicBezTo>
                    <a:pt x="70" y="56"/>
                    <a:pt x="99" y="192"/>
                    <a:pt x="108" y="244"/>
                  </a:cubicBezTo>
                  <a:close/>
                </a:path>
              </a:pathLst>
            </a:custGeom>
            <a:solidFill>
              <a:srgbClr val="F3F1EC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011E2EDF-DC75-7893-61D1-810EB6A9DB03}"/>
              </a:ext>
            </a:extLst>
          </p:cNvPr>
          <p:cNvGrpSpPr/>
          <p:nvPr/>
        </p:nvGrpSpPr>
        <p:grpSpPr>
          <a:xfrm rot="6537586">
            <a:off x="1695810" y="4958888"/>
            <a:ext cx="1665557" cy="1395887"/>
            <a:chOff x="4033838" y="1522413"/>
            <a:chExt cx="4124325" cy="3832226"/>
          </a:xfrm>
        </p:grpSpPr>
        <p:sp>
          <p:nvSpPr>
            <p:cNvPr id="62" name="任意多边形 4">
              <a:extLst>
                <a:ext uri="{FF2B5EF4-FFF2-40B4-BE49-F238E27FC236}">
                  <a16:creationId xmlns:a16="http://schemas.microsoft.com/office/drawing/2014/main" id="{D9CE102F-25FA-ED92-D5B0-87A342D6E40E}"/>
                </a:ext>
              </a:extLst>
            </p:cNvPr>
            <p:cNvSpPr/>
            <p:nvPr/>
          </p:nvSpPr>
          <p:spPr bwMode="auto">
            <a:xfrm>
              <a:off x="4676776" y="1997076"/>
              <a:ext cx="382588" cy="84138"/>
            </a:xfrm>
            <a:custGeom>
              <a:avLst/>
              <a:gdLst>
                <a:gd name="T0" fmla="*/ 36 w 41"/>
                <a:gd name="T1" fmla="*/ 9 h 9"/>
                <a:gd name="T2" fmla="*/ 5 w 41"/>
                <a:gd name="T3" fmla="*/ 9 h 9"/>
                <a:gd name="T4" fmla="*/ 0 w 41"/>
                <a:gd name="T5" fmla="*/ 4 h 9"/>
                <a:gd name="T6" fmla="*/ 5 w 41"/>
                <a:gd name="T7" fmla="*/ 0 h 9"/>
                <a:gd name="T8" fmla="*/ 36 w 41"/>
                <a:gd name="T9" fmla="*/ 0 h 9"/>
                <a:gd name="T10" fmla="*/ 41 w 41"/>
                <a:gd name="T11" fmla="*/ 4 h 9"/>
                <a:gd name="T12" fmla="*/ 36 w 41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9">
                  <a:moveTo>
                    <a:pt x="3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1" y="2"/>
                    <a:pt x="41" y="4"/>
                  </a:cubicBezTo>
                  <a:cubicBezTo>
                    <a:pt x="41" y="7"/>
                    <a:pt x="39" y="9"/>
                    <a:pt x="36" y="9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 5">
              <a:extLst>
                <a:ext uri="{FF2B5EF4-FFF2-40B4-BE49-F238E27FC236}">
                  <a16:creationId xmlns:a16="http://schemas.microsoft.com/office/drawing/2014/main" id="{779161D7-5B32-4743-A684-3D408F3E912F}"/>
                </a:ext>
              </a:extLst>
            </p:cNvPr>
            <p:cNvSpPr/>
            <p:nvPr/>
          </p:nvSpPr>
          <p:spPr bwMode="auto">
            <a:xfrm>
              <a:off x="4500563" y="1522413"/>
              <a:ext cx="84138" cy="382588"/>
            </a:xfrm>
            <a:custGeom>
              <a:avLst/>
              <a:gdLst>
                <a:gd name="T0" fmla="*/ 5 w 9"/>
                <a:gd name="T1" fmla="*/ 41 h 41"/>
                <a:gd name="T2" fmla="*/ 0 w 9"/>
                <a:gd name="T3" fmla="*/ 36 h 41"/>
                <a:gd name="T4" fmla="*/ 0 w 9"/>
                <a:gd name="T5" fmla="*/ 5 h 41"/>
                <a:gd name="T6" fmla="*/ 5 w 9"/>
                <a:gd name="T7" fmla="*/ 0 h 41"/>
                <a:gd name="T8" fmla="*/ 9 w 9"/>
                <a:gd name="T9" fmla="*/ 5 h 41"/>
                <a:gd name="T10" fmla="*/ 9 w 9"/>
                <a:gd name="T11" fmla="*/ 36 h 41"/>
                <a:gd name="T12" fmla="*/ 5 w 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1">
                  <a:moveTo>
                    <a:pt x="5" y="41"/>
                  </a:moveTo>
                  <a:cubicBezTo>
                    <a:pt x="2" y="41"/>
                    <a:pt x="0" y="39"/>
                    <a:pt x="0" y="3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9"/>
                    <a:pt x="7" y="41"/>
                    <a:pt x="5" y="41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 6">
              <a:extLst>
                <a:ext uri="{FF2B5EF4-FFF2-40B4-BE49-F238E27FC236}">
                  <a16:creationId xmlns:a16="http://schemas.microsoft.com/office/drawing/2014/main" id="{A10F01EA-4509-D1F0-644C-81738F6BC161}"/>
                </a:ext>
              </a:extLst>
            </p:cNvPr>
            <p:cNvSpPr/>
            <p:nvPr/>
          </p:nvSpPr>
          <p:spPr bwMode="auto">
            <a:xfrm>
              <a:off x="4500563" y="2174876"/>
              <a:ext cx="84138" cy="373063"/>
            </a:xfrm>
            <a:custGeom>
              <a:avLst/>
              <a:gdLst>
                <a:gd name="T0" fmla="*/ 5 w 9"/>
                <a:gd name="T1" fmla="*/ 40 h 40"/>
                <a:gd name="T2" fmla="*/ 0 w 9"/>
                <a:gd name="T3" fmla="*/ 36 h 40"/>
                <a:gd name="T4" fmla="*/ 0 w 9"/>
                <a:gd name="T5" fmla="*/ 4 h 40"/>
                <a:gd name="T6" fmla="*/ 5 w 9"/>
                <a:gd name="T7" fmla="*/ 0 h 40"/>
                <a:gd name="T8" fmla="*/ 9 w 9"/>
                <a:gd name="T9" fmla="*/ 4 h 40"/>
                <a:gd name="T10" fmla="*/ 9 w 9"/>
                <a:gd name="T11" fmla="*/ 36 h 40"/>
                <a:gd name="T12" fmla="*/ 5 w 9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0">
                  <a:moveTo>
                    <a:pt x="5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7" y="40"/>
                    <a:pt x="5" y="40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任意多边形 7">
              <a:extLst>
                <a:ext uri="{FF2B5EF4-FFF2-40B4-BE49-F238E27FC236}">
                  <a16:creationId xmlns:a16="http://schemas.microsoft.com/office/drawing/2014/main" id="{D7C8975B-12ED-0BC6-DB16-6093E01E44DE}"/>
                </a:ext>
              </a:extLst>
            </p:cNvPr>
            <p:cNvSpPr/>
            <p:nvPr/>
          </p:nvSpPr>
          <p:spPr bwMode="auto">
            <a:xfrm>
              <a:off x="4033838" y="1997076"/>
              <a:ext cx="373063" cy="84138"/>
            </a:xfrm>
            <a:custGeom>
              <a:avLst/>
              <a:gdLst>
                <a:gd name="T0" fmla="*/ 36 w 40"/>
                <a:gd name="T1" fmla="*/ 9 h 9"/>
                <a:gd name="T2" fmla="*/ 4 w 40"/>
                <a:gd name="T3" fmla="*/ 9 h 9"/>
                <a:gd name="T4" fmla="*/ 0 w 40"/>
                <a:gd name="T5" fmla="*/ 4 h 9"/>
                <a:gd name="T6" fmla="*/ 4 w 40"/>
                <a:gd name="T7" fmla="*/ 0 h 9"/>
                <a:gd name="T8" fmla="*/ 36 w 40"/>
                <a:gd name="T9" fmla="*/ 0 h 9"/>
                <a:gd name="T10" fmla="*/ 40 w 40"/>
                <a:gd name="T11" fmla="*/ 4 h 9"/>
                <a:gd name="T12" fmla="*/ 36 w 4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9">
                  <a:moveTo>
                    <a:pt x="36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7"/>
                    <a:pt x="38" y="9"/>
                    <a:pt x="36" y="9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任意多边形 8">
              <a:extLst>
                <a:ext uri="{FF2B5EF4-FFF2-40B4-BE49-F238E27FC236}">
                  <a16:creationId xmlns:a16="http://schemas.microsoft.com/office/drawing/2014/main" id="{0ACA748F-54C8-EF4E-F28F-88F36CB968C0}"/>
                </a:ext>
              </a:extLst>
            </p:cNvPr>
            <p:cNvSpPr/>
            <p:nvPr/>
          </p:nvSpPr>
          <p:spPr bwMode="auto">
            <a:xfrm>
              <a:off x="4452938" y="1941513"/>
              <a:ext cx="187325" cy="187325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9 h 20"/>
                <a:gd name="T12" fmla="*/ 8 w 20"/>
                <a:gd name="T13" fmla="*/ 10 h 20"/>
                <a:gd name="T14" fmla="*/ 10 w 20"/>
                <a:gd name="T15" fmla="*/ 12 h 20"/>
                <a:gd name="T16" fmla="*/ 11 w 20"/>
                <a:gd name="T17" fmla="*/ 10 h 20"/>
                <a:gd name="T18" fmla="*/ 10 w 20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lose/>
                  <a:moveTo>
                    <a:pt x="10" y="9"/>
                  </a:moveTo>
                  <a:cubicBezTo>
                    <a:pt x="9" y="9"/>
                    <a:pt x="8" y="10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1" y="10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任意多边形 9">
              <a:extLst>
                <a:ext uri="{FF2B5EF4-FFF2-40B4-BE49-F238E27FC236}">
                  <a16:creationId xmlns:a16="http://schemas.microsoft.com/office/drawing/2014/main" id="{8E744379-A0F5-BC6C-A517-4969FBAAB237}"/>
                </a:ext>
              </a:extLst>
            </p:cNvPr>
            <p:cNvSpPr/>
            <p:nvPr/>
          </p:nvSpPr>
          <p:spPr bwMode="auto">
            <a:xfrm>
              <a:off x="4267201" y="1763713"/>
              <a:ext cx="195263" cy="187325"/>
            </a:xfrm>
            <a:custGeom>
              <a:avLst/>
              <a:gdLst>
                <a:gd name="T0" fmla="*/ 16 w 21"/>
                <a:gd name="T1" fmla="*/ 20 h 20"/>
                <a:gd name="T2" fmla="*/ 13 w 21"/>
                <a:gd name="T3" fmla="*/ 19 h 20"/>
                <a:gd name="T4" fmla="*/ 2 w 21"/>
                <a:gd name="T5" fmla="*/ 8 h 20"/>
                <a:gd name="T6" fmla="*/ 2 w 21"/>
                <a:gd name="T7" fmla="*/ 1 h 20"/>
                <a:gd name="T8" fmla="*/ 8 w 21"/>
                <a:gd name="T9" fmla="*/ 1 h 20"/>
                <a:gd name="T10" fmla="*/ 19 w 21"/>
                <a:gd name="T11" fmla="*/ 13 h 20"/>
                <a:gd name="T12" fmla="*/ 19 w 21"/>
                <a:gd name="T13" fmla="*/ 19 h 20"/>
                <a:gd name="T14" fmla="*/ 16 w 21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0">
                  <a:moveTo>
                    <a:pt x="16" y="20"/>
                  </a:moveTo>
                  <a:cubicBezTo>
                    <a:pt x="15" y="20"/>
                    <a:pt x="14" y="20"/>
                    <a:pt x="13" y="1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1" y="14"/>
                    <a:pt x="21" y="17"/>
                    <a:pt x="19" y="19"/>
                  </a:cubicBezTo>
                  <a:cubicBezTo>
                    <a:pt x="18" y="20"/>
                    <a:pt x="17" y="20"/>
                    <a:pt x="16" y="20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任意多边形 10">
              <a:extLst>
                <a:ext uri="{FF2B5EF4-FFF2-40B4-BE49-F238E27FC236}">
                  <a16:creationId xmlns:a16="http://schemas.microsoft.com/office/drawing/2014/main" id="{35F3352B-B433-9404-41E0-68C8A0E9FA24}"/>
                </a:ext>
              </a:extLst>
            </p:cNvPr>
            <p:cNvSpPr/>
            <p:nvPr/>
          </p:nvSpPr>
          <p:spPr bwMode="auto">
            <a:xfrm>
              <a:off x="4621213" y="1763713"/>
              <a:ext cx="196850" cy="187325"/>
            </a:xfrm>
            <a:custGeom>
              <a:avLst/>
              <a:gdLst>
                <a:gd name="T0" fmla="*/ 5 w 21"/>
                <a:gd name="T1" fmla="*/ 20 h 20"/>
                <a:gd name="T2" fmla="*/ 2 w 21"/>
                <a:gd name="T3" fmla="*/ 19 h 20"/>
                <a:gd name="T4" fmla="*/ 2 w 21"/>
                <a:gd name="T5" fmla="*/ 13 h 20"/>
                <a:gd name="T6" fmla="*/ 13 w 21"/>
                <a:gd name="T7" fmla="*/ 1 h 20"/>
                <a:gd name="T8" fmla="*/ 20 w 21"/>
                <a:gd name="T9" fmla="*/ 1 h 20"/>
                <a:gd name="T10" fmla="*/ 20 w 21"/>
                <a:gd name="T11" fmla="*/ 8 h 20"/>
                <a:gd name="T12" fmla="*/ 8 w 21"/>
                <a:gd name="T13" fmla="*/ 19 h 20"/>
                <a:gd name="T14" fmla="*/ 5 w 21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0">
                  <a:moveTo>
                    <a:pt x="5" y="20"/>
                  </a:moveTo>
                  <a:cubicBezTo>
                    <a:pt x="4" y="20"/>
                    <a:pt x="3" y="20"/>
                    <a:pt x="2" y="19"/>
                  </a:cubicBezTo>
                  <a:cubicBezTo>
                    <a:pt x="0" y="17"/>
                    <a:pt x="0" y="14"/>
                    <a:pt x="2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8" y="0"/>
                    <a:pt x="20" y="1"/>
                  </a:cubicBezTo>
                  <a:cubicBezTo>
                    <a:pt x="21" y="3"/>
                    <a:pt x="21" y="6"/>
                    <a:pt x="20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6" y="20"/>
                    <a:pt x="5" y="20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任意多边形 11">
              <a:extLst>
                <a:ext uri="{FF2B5EF4-FFF2-40B4-BE49-F238E27FC236}">
                  <a16:creationId xmlns:a16="http://schemas.microsoft.com/office/drawing/2014/main" id="{A2AD0601-C230-C512-F7A8-EE0DCD371608}"/>
                </a:ext>
              </a:extLst>
            </p:cNvPr>
            <p:cNvSpPr/>
            <p:nvPr/>
          </p:nvSpPr>
          <p:spPr bwMode="auto">
            <a:xfrm>
              <a:off x="4621213" y="2119313"/>
              <a:ext cx="196850" cy="185738"/>
            </a:xfrm>
            <a:custGeom>
              <a:avLst/>
              <a:gdLst>
                <a:gd name="T0" fmla="*/ 16 w 21"/>
                <a:gd name="T1" fmla="*/ 20 h 20"/>
                <a:gd name="T2" fmla="*/ 13 w 21"/>
                <a:gd name="T3" fmla="*/ 19 h 20"/>
                <a:gd name="T4" fmla="*/ 2 w 21"/>
                <a:gd name="T5" fmla="*/ 8 h 20"/>
                <a:gd name="T6" fmla="*/ 2 w 21"/>
                <a:gd name="T7" fmla="*/ 2 h 20"/>
                <a:gd name="T8" fmla="*/ 8 w 21"/>
                <a:gd name="T9" fmla="*/ 2 h 20"/>
                <a:gd name="T10" fmla="*/ 20 w 21"/>
                <a:gd name="T11" fmla="*/ 13 h 20"/>
                <a:gd name="T12" fmla="*/ 20 w 21"/>
                <a:gd name="T13" fmla="*/ 19 h 20"/>
                <a:gd name="T14" fmla="*/ 16 w 21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0">
                  <a:moveTo>
                    <a:pt x="16" y="20"/>
                  </a:moveTo>
                  <a:cubicBezTo>
                    <a:pt x="15" y="20"/>
                    <a:pt x="14" y="20"/>
                    <a:pt x="13" y="1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5"/>
                    <a:pt x="21" y="17"/>
                    <a:pt x="20" y="19"/>
                  </a:cubicBezTo>
                  <a:cubicBezTo>
                    <a:pt x="19" y="20"/>
                    <a:pt x="18" y="20"/>
                    <a:pt x="16" y="20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任意多边形 12">
              <a:extLst>
                <a:ext uri="{FF2B5EF4-FFF2-40B4-BE49-F238E27FC236}">
                  <a16:creationId xmlns:a16="http://schemas.microsoft.com/office/drawing/2014/main" id="{A318B51A-1ADA-63D4-1C55-3EAF8B5E286E}"/>
                </a:ext>
              </a:extLst>
            </p:cNvPr>
            <p:cNvSpPr/>
            <p:nvPr/>
          </p:nvSpPr>
          <p:spPr bwMode="auto">
            <a:xfrm>
              <a:off x="4267201" y="2119313"/>
              <a:ext cx="195263" cy="185738"/>
            </a:xfrm>
            <a:custGeom>
              <a:avLst/>
              <a:gdLst>
                <a:gd name="T0" fmla="*/ 5 w 21"/>
                <a:gd name="T1" fmla="*/ 20 h 20"/>
                <a:gd name="T2" fmla="*/ 2 w 21"/>
                <a:gd name="T3" fmla="*/ 19 h 20"/>
                <a:gd name="T4" fmla="*/ 2 w 21"/>
                <a:gd name="T5" fmla="*/ 13 h 20"/>
                <a:gd name="T6" fmla="*/ 13 w 21"/>
                <a:gd name="T7" fmla="*/ 2 h 20"/>
                <a:gd name="T8" fmla="*/ 19 w 21"/>
                <a:gd name="T9" fmla="*/ 2 h 20"/>
                <a:gd name="T10" fmla="*/ 19 w 21"/>
                <a:gd name="T11" fmla="*/ 8 h 20"/>
                <a:gd name="T12" fmla="*/ 8 w 21"/>
                <a:gd name="T13" fmla="*/ 19 h 20"/>
                <a:gd name="T14" fmla="*/ 5 w 21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0">
                  <a:moveTo>
                    <a:pt x="5" y="20"/>
                  </a:moveTo>
                  <a:cubicBezTo>
                    <a:pt x="4" y="20"/>
                    <a:pt x="3" y="20"/>
                    <a:pt x="2" y="19"/>
                  </a:cubicBezTo>
                  <a:cubicBezTo>
                    <a:pt x="0" y="17"/>
                    <a:pt x="0" y="15"/>
                    <a:pt x="2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8" y="0"/>
                    <a:pt x="19" y="2"/>
                  </a:cubicBezTo>
                  <a:cubicBezTo>
                    <a:pt x="21" y="3"/>
                    <a:pt x="21" y="6"/>
                    <a:pt x="19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6" y="20"/>
                    <a:pt x="5" y="20"/>
                  </a:cubicBezTo>
                  <a:close/>
                </a:path>
              </a:pathLst>
            </a:custGeom>
            <a:solidFill>
              <a:srgbClr val="F06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任意多边形 13">
              <a:extLst>
                <a:ext uri="{FF2B5EF4-FFF2-40B4-BE49-F238E27FC236}">
                  <a16:creationId xmlns:a16="http://schemas.microsoft.com/office/drawing/2014/main" id="{54A53BE4-C54A-3088-2ED9-B121221C43D3}"/>
                </a:ext>
              </a:extLst>
            </p:cNvPr>
            <p:cNvSpPr/>
            <p:nvPr/>
          </p:nvSpPr>
          <p:spPr bwMode="auto">
            <a:xfrm>
              <a:off x="4284663" y="4403726"/>
              <a:ext cx="168275" cy="158750"/>
            </a:xfrm>
            <a:custGeom>
              <a:avLst/>
              <a:gdLst>
                <a:gd name="T0" fmla="*/ 13 w 18"/>
                <a:gd name="T1" fmla="*/ 17 h 17"/>
                <a:gd name="T2" fmla="*/ 10 w 18"/>
                <a:gd name="T3" fmla="*/ 16 h 17"/>
                <a:gd name="T4" fmla="*/ 2 w 18"/>
                <a:gd name="T5" fmla="*/ 8 h 17"/>
                <a:gd name="T6" fmla="*/ 2 w 18"/>
                <a:gd name="T7" fmla="*/ 2 h 17"/>
                <a:gd name="T8" fmla="*/ 8 w 18"/>
                <a:gd name="T9" fmla="*/ 2 h 17"/>
                <a:gd name="T10" fmla="*/ 16 w 18"/>
                <a:gd name="T11" fmla="*/ 10 h 17"/>
                <a:gd name="T12" fmla="*/ 16 w 18"/>
                <a:gd name="T13" fmla="*/ 16 h 17"/>
                <a:gd name="T14" fmla="*/ 13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2" y="17"/>
                    <a:pt x="10" y="17"/>
                    <a:pt x="10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1"/>
                    <a:pt x="18" y="14"/>
                    <a:pt x="16" y="16"/>
                  </a:cubicBezTo>
                  <a:cubicBezTo>
                    <a:pt x="15" y="17"/>
                    <a:pt x="14" y="17"/>
                    <a:pt x="13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任意多边形 14">
              <a:extLst>
                <a:ext uri="{FF2B5EF4-FFF2-40B4-BE49-F238E27FC236}">
                  <a16:creationId xmlns:a16="http://schemas.microsoft.com/office/drawing/2014/main" id="{CC425BFE-8253-4634-E5AE-17724A2691DC}"/>
                </a:ext>
              </a:extLst>
            </p:cNvPr>
            <p:cNvSpPr/>
            <p:nvPr/>
          </p:nvSpPr>
          <p:spPr bwMode="auto">
            <a:xfrm>
              <a:off x="4527551" y="4403726"/>
              <a:ext cx="168275" cy="158750"/>
            </a:xfrm>
            <a:custGeom>
              <a:avLst/>
              <a:gdLst>
                <a:gd name="T0" fmla="*/ 5 w 18"/>
                <a:gd name="T1" fmla="*/ 17 h 17"/>
                <a:gd name="T2" fmla="*/ 2 w 18"/>
                <a:gd name="T3" fmla="*/ 16 h 17"/>
                <a:gd name="T4" fmla="*/ 2 w 18"/>
                <a:gd name="T5" fmla="*/ 10 h 17"/>
                <a:gd name="T6" fmla="*/ 10 w 18"/>
                <a:gd name="T7" fmla="*/ 2 h 17"/>
                <a:gd name="T8" fmla="*/ 16 w 18"/>
                <a:gd name="T9" fmla="*/ 2 h 17"/>
                <a:gd name="T10" fmla="*/ 16 w 18"/>
                <a:gd name="T11" fmla="*/ 8 h 17"/>
                <a:gd name="T12" fmla="*/ 8 w 18"/>
                <a:gd name="T13" fmla="*/ 16 h 17"/>
                <a:gd name="T14" fmla="*/ 5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5" y="17"/>
                  </a:moveTo>
                  <a:cubicBezTo>
                    <a:pt x="4" y="17"/>
                    <a:pt x="3" y="17"/>
                    <a:pt x="2" y="16"/>
                  </a:cubicBezTo>
                  <a:cubicBezTo>
                    <a:pt x="0" y="14"/>
                    <a:pt x="0" y="11"/>
                    <a:pt x="2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6" y="2"/>
                  </a:cubicBezTo>
                  <a:cubicBezTo>
                    <a:pt x="18" y="4"/>
                    <a:pt x="18" y="6"/>
                    <a:pt x="16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6" y="17"/>
                    <a:pt x="5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任意多边形 15">
              <a:extLst>
                <a:ext uri="{FF2B5EF4-FFF2-40B4-BE49-F238E27FC236}">
                  <a16:creationId xmlns:a16="http://schemas.microsoft.com/office/drawing/2014/main" id="{D35C09FB-6FFC-D132-43D5-1EF487EEC915}"/>
                </a:ext>
              </a:extLst>
            </p:cNvPr>
            <p:cNvSpPr/>
            <p:nvPr/>
          </p:nvSpPr>
          <p:spPr bwMode="auto">
            <a:xfrm>
              <a:off x="4527551" y="4645026"/>
              <a:ext cx="168275" cy="158750"/>
            </a:xfrm>
            <a:custGeom>
              <a:avLst/>
              <a:gdLst>
                <a:gd name="T0" fmla="*/ 13 w 18"/>
                <a:gd name="T1" fmla="*/ 17 h 17"/>
                <a:gd name="T2" fmla="*/ 10 w 18"/>
                <a:gd name="T3" fmla="*/ 16 h 17"/>
                <a:gd name="T4" fmla="*/ 2 w 18"/>
                <a:gd name="T5" fmla="*/ 8 h 17"/>
                <a:gd name="T6" fmla="*/ 2 w 18"/>
                <a:gd name="T7" fmla="*/ 2 h 17"/>
                <a:gd name="T8" fmla="*/ 8 w 18"/>
                <a:gd name="T9" fmla="*/ 2 h 17"/>
                <a:gd name="T10" fmla="*/ 16 w 18"/>
                <a:gd name="T11" fmla="*/ 10 h 17"/>
                <a:gd name="T12" fmla="*/ 16 w 18"/>
                <a:gd name="T13" fmla="*/ 16 h 17"/>
                <a:gd name="T14" fmla="*/ 13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2" y="17"/>
                    <a:pt x="11" y="17"/>
                    <a:pt x="10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2"/>
                    <a:pt x="18" y="14"/>
                    <a:pt x="16" y="16"/>
                  </a:cubicBezTo>
                  <a:cubicBezTo>
                    <a:pt x="15" y="17"/>
                    <a:pt x="14" y="17"/>
                    <a:pt x="13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任意多边形 16">
              <a:extLst>
                <a:ext uri="{FF2B5EF4-FFF2-40B4-BE49-F238E27FC236}">
                  <a16:creationId xmlns:a16="http://schemas.microsoft.com/office/drawing/2014/main" id="{F9026BA1-2F43-813D-3D2A-4FF900BEF8AB}"/>
                </a:ext>
              </a:extLst>
            </p:cNvPr>
            <p:cNvSpPr/>
            <p:nvPr/>
          </p:nvSpPr>
          <p:spPr bwMode="auto">
            <a:xfrm>
              <a:off x="4284663" y="4645026"/>
              <a:ext cx="168275" cy="158750"/>
            </a:xfrm>
            <a:custGeom>
              <a:avLst/>
              <a:gdLst>
                <a:gd name="T0" fmla="*/ 5 w 18"/>
                <a:gd name="T1" fmla="*/ 17 h 17"/>
                <a:gd name="T2" fmla="*/ 2 w 18"/>
                <a:gd name="T3" fmla="*/ 16 h 17"/>
                <a:gd name="T4" fmla="*/ 2 w 18"/>
                <a:gd name="T5" fmla="*/ 10 h 17"/>
                <a:gd name="T6" fmla="*/ 10 w 18"/>
                <a:gd name="T7" fmla="*/ 2 h 17"/>
                <a:gd name="T8" fmla="*/ 16 w 18"/>
                <a:gd name="T9" fmla="*/ 2 h 17"/>
                <a:gd name="T10" fmla="*/ 16 w 18"/>
                <a:gd name="T11" fmla="*/ 8 h 17"/>
                <a:gd name="T12" fmla="*/ 8 w 18"/>
                <a:gd name="T13" fmla="*/ 16 h 17"/>
                <a:gd name="T14" fmla="*/ 5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5" y="17"/>
                  </a:moveTo>
                  <a:cubicBezTo>
                    <a:pt x="4" y="17"/>
                    <a:pt x="3" y="17"/>
                    <a:pt x="2" y="16"/>
                  </a:cubicBezTo>
                  <a:cubicBezTo>
                    <a:pt x="0" y="14"/>
                    <a:pt x="0" y="12"/>
                    <a:pt x="2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0"/>
                    <a:pt x="14" y="0"/>
                    <a:pt x="16" y="2"/>
                  </a:cubicBezTo>
                  <a:cubicBezTo>
                    <a:pt x="18" y="4"/>
                    <a:pt x="18" y="7"/>
                    <a:pt x="16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6" y="17"/>
                    <a:pt x="5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任意多边形 17">
              <a:extLst>
                <a:ext uri="{FF2B5EF4-FFF2-40B4-BE49-F238E27FC236}">
                  <a16:creationId xmlns:a16="http://schemas.microsoft.com/office/drawing/2014/main" id="{734E5B35-531D-FB33-3F19-4AB65180C1C9}"/>
                </a:ext>
              </a:extLst>
            </p:cNvPr>
            <p:cNvSpPr/>
            <p:nvPr/>
          </p:nvSpPr>
          <p:spPr bwMode="auto">
            <a:xfrm>
              <a:off x="7737476" y="2109788"/>
              <a:ext cx="158750" cy="158750"/>
            </a:xfrm>
            <a:custGeom>
              <a:avLst/>
              <a:gdLst>
                <a:gd name="T0" fmla="*/ 12 w 17"/>
                <a:gd name="T1" fmla="*/ 17 h 17"/>
                <a:gd name="T2" fmla="*/ 9 w 17"/>
                <a:gd name="T3" fmla="*/ 15 h 17"/>
                <a:gd name="T4" fmla="*/ 1 w 17"/>
                <a:gd name="T5" fmla="*/ 8 h 17"/>
                <a:gd name="T6" fmla="*/ 1 w 17"/>
                <a:gd name="T7" fmla="*/ 1 h 17"/>
                <a:gd name="T8" fmla="*/ 8 w 17"/>
                <a:gd name="T9" fmla="*/ 1 h 17"/>
                <a:gd name="T10" fmla="*/ 15 w 17"/>
                <a:gd name="T11" fmla="*/ 9 h 17"/>
                <a:gd name="T12" fmla="*/ 15 w 17"/>
                <a:gd name="T13" fmla="*/ 15 h 17"/>
                <a:gd name="T14" fmla="*/ 12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12" y="17"/>
                  </a:moveTo>
                  <a:cubicBezTo>
                    <a:pt x="11" y="17"/>
                    <a:pt x="10" y="16"/>
                    <a:pt x="9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6" y="0"/>
                    <a:pt x="8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11"/>
                    <a:pt x="17" y="14"/>
                    <a:pt x="15" y="15"/>
                  </a:cubicBezTo>
                  <a:cubicBezTo>
                    <a:pt x="15" y="16"/>
                    <a:pt x="13" y="17"/>
                    <a:pt x="12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任意多边形 18">
              <a:extLst>
                <a:ext uri="{FF2B5EF4-FFF2-40B4-BE49-F238E27FC236}">
                  <a16:creationId xmlns:a16="http://schemas.microsoft.com/office/drawing/2014/main" id="{3EA3E749-4ADD-69B9-FCA7-F1D35F139153}"/>
                </a:ext>
              </a:extLst>
            </p:cNvPr>
            <p:cNvSpPr/>
            <p:nvPr/>
          </p:nvSpPr>
          <p:spPr bwMode="auto">
            <a:xfrm>
              <a:off x="7980363" y="2109788"/>
              <a:ext cx="158750" cy="158750"/>
            </a:xfrm>
            <a:custGeom>
              <a:avLst/>
              <a:gdLst>
                <a:gd name="T0" fmla="*/ 5 w 17"/>
                <a:gd name="T1" fmla="*/ 17 h 17"/>
                <a:gd name="T2" fmla="*/ 2 w 17"/>
                <a:gd name="T3" fmla="*/ 15 h 17"/>
                <a:gd name="T4" fmla="*/ 2 w 17"/>
                <a:gd name="T5" fmla="*/ 9 h 17"/>
                <a:gd name="T6" fmla="*/ 9 w 17"/>
                <a:gd name="T7" fmla="*/ 1 h 17"/>
                <a:gd name="T8" fmla="*/ 16 w 17"/>
                <a:gd name="T9" fmla="*/ 1 h 17"/>
                <a:gd name="T10" fmla="*/ 16 w 17"/>
                <a:gd name="T11" fmla="*/ 8 h 17"/>
                <a:gd name="T12" fmla="*/ 8 w 17"/>
                <a:gd name="T13" fmla="*/ 15 h 17"/>
                <a:gd name="T14" fmla="*/ 5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4" y="17"/>
                    <a:pt x="3" y="16"/>
                    <a:pt x="2" y="15"/>
                  </a:cubicBezTo>
                  <a:cubicBezTo>
                    <a:pt x="0" y="14"/>
                    <a:pt x="0" y="11"/>
                    <a:pt x="2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0"/>
                    <a:pt x="14" y="0"/>
                    <a:pt x="16" y="1"/>
                  </a:cubicBezTo>
                  <a:cubicBezTo>
                    <a:pt x="17" y="3"/>
                    <a:pt x="17" y="6"/>
                    <a:pt x="16" y="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6" y="17"/>
                    <a:pt x="5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任意多边形 19">
              <a:extLst>
                <a:ext uri="{FF2B5EF4-FFF2-40B4-BE49-F238E27FC236}">
                  <a16:creationId xmlns:a16="http://schemas.microsoft.com/office/drawing/2014/main" id="{29ED4DC8-4FA6-2321-5A92-5C6B9A8DB69F}"/>
                </a:ext>
              </a:extLst>
            </p:cNvPr>
            <p:cNvSpPr/>
            <p:nvPr/>
          </p:nvSpPr>
          <p:spPr bwMode="auto">
            <a:xfrm>
              <a:off x="7980363" y="2352676"/>
              <a:ext cx="158750" cy="157163"/>
            </a:xfrm>
            <a:custGeom>
              <a:avLst/>
              <a:gdLst>
                <a:gd name="T0" fmla="*/ 13 w 17"/>
                <a:gd name="T1" fmla="*/ 17 h 17"/>
                <a:gd name="T2" fmla="*/ 9 w 17"/>
                <a:gd name="T3" fmla="*/ 16 h 17"/>
                <a:gd name="T4" fmla="*/ 2 w 17"/>
                <a:gd name="T5" fmla="*/ 8 h 17"/>
                <a:gd name="T6" fmla="*/ 2 w 17"/>
                <a:gd name="T7" fmla="*/ 2 h 17"/>
                <a:gd name="T8" fmla="*/ 8 w 17"/>
                <a:gd name="T9" fmla="*/ 2 h 17"/>
                <a:gd name="T10" fmla="*/ 16 w 17"/>
                <a:gd name="T11" fmla="*/ 9 h 17"/>
                <a:gd name="T12" fmla="*/ 16 w 17"/>
                <a:gd name="T13" fmla="*/ 16 h 17"/>
                <a:gd name="T14" fmla="*/ 13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13" y="17"/>
                  </a:moveTo>
                  <a:cubicBezTo>
                    <a:pt x="11" y="17"/>
                    <a:pt x="10" y="17"/>
                    <a:pt x="9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11"/>
                    <a:pt x="17" y="14"/>
                    <a:pt x="16" y="16"/>
                  </a:cubicBezTo>
                  <a:cubicBezTo>
                    <a:pt x="15" y="17"/>
                    <a:pt x="14" y="17"/>
                    <a:pt x="13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任意多边形 20">
              <a:extLst>
                <a:ext uri="{FF2B5EF4-FFF2-40B4-BE49-F238E27FC236}">
                  <a16:creationId xmlns:a16="http://schemas.microsoft.com/office/drawing/2014/main" id="{F5A02E82-600A-1A0B-B1F2-2340DB03CFF3}"/>
                </a:ext>
              </a:extLst>
            </p:cNvPr>
            <p:cNvSpPr/>
            <p:nvPr/>
          </p:nvSpPr>
          <p:spPr bwMode="auto">
            <a:xfrm>
              <a:off x="7737476" y="2352676"/>
              <a:ext cx="158750" cy="157163"/>
            </a:xfrm>
            <a:custGeom>
              <a:avLst/>
              <a:gdLst>
                <a:gd name="T0" fmla="*/ 5 w 17"/>
                <a:gd name="T1" fmla="*/ 17 h 17"/>
                <a:gd name="T2" fmla="*/ 1 w 17"/>
                <a:gd name="T3" fmla="*/ 16 h 17"/>
                <a:gd name="T4" fmla="*/ 1 w 17"/>
                <a:gd name="T5" fmla="*/ 9 h 17"/>
                <a:gd name="T6" fmla="*/ 9 w 17"/>
                <a:gd name="T7" fmla="*/ 2 h 17"/>
                <a:gd name="T8" fmla="*/ 15 w 17"/>
                <a:gd name="T9" fmla="*/ 2 h 17"/>
                <a:gd name="T10" fmla="*/ 15 w 17"/>
                <a:gd name="T11" fmla="*/ 8 h 17"/>
                <a:gd name="T12" fmla="*/ 8 w 17"/>
                <a:gd name="T13" fmla="*/ 16 h 17"/>
                <a:gd name="T14" fmla="*/ 5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3" y="17"/>
                    <a:pt x="2" y="17"/>
                    <a:pt x="1" y="16"/>
                  </a:cubicBezTo>
                  <a:cubicBezTo>
                    <a:pt x="0" y="14"/>
                    <a:pt x="0" y="11"/>
                    <a:pt x="1" y="9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1" y="0"/>
                    <a:pt x="14" y="0"/>
                    <a:pt x="15" y="2"/>
                  </a:cubicBezTo>
                  <a:cubicBezTo>
                    <a:pt x="17" y="4"/>
                    <a:pt x="17" y="6"/>
                    <a:pt x="15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6" y="17"/>
                    <a:pt x="5" y="17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任意多边形 21">
              <a:extLst>
                <a:ext uri="{FF2B5EF4-FFF2-40B4-BE49-F238E27FC236}">
                  <a16:creationId xmlns:a16="http://schemas.microsoft.com/office/drawing/2014/main" id="{41D1D9CF-7037-6744-DE64-03E8A353D9B0}"/>
                </a:ext>
              </a:extLst>
            </p:cNvPr>
            <p:cNvSpPr/>
            <p:nvPr/>
          </p:nvSpPr>
          <p:spPr bwMode="auto">
            <a:xfrm>
              <a:off x="5292726" y="2324101"/>
              <a:ext cx="981075" cy="1044575"/>
            </a:xfrm>
            <a:custGeom>
              <a:avLst/>
              <a:gdLst>
                <a:gd name="T0" fmla="*/ 82 w 105"/>
                <a:gd name="T1" fmla="*/ 104 h 112"/>
                <a:gd name="T2" fmla="*/ 61 w 105"/>
                <a:gd name="T3" fmla="*/ 48 h 112"/>
                <a:gd name="T4" fmla="*/ 26 w 105"/>
                <a:gd name="T5" fmla="*/ 0 h 112"/>
                <a:gd name="T6" fmla="*/ 0 w 105"/>
                <a:gd name="T7" fmla="*/ 4 h 112"/>
                <a:gd name="T8" fmla="*/ 39 w 105"/>
                <a:gd name="T9" fmla="*/ 64 h 112"/>
                <a:gd name="T10" fmla="*/ 65 w 105"/>
                <a:gd name="T11" fmla="*/ 112 h 112"/>
                <a:gd name="T12" fmla="*/ 82 w 105"/>
                <a:gd name="T13" fmla="*/ 10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12">
                  <a:moveTo>
                    <a:pt x="82" y="104"/>
                  </a:moveTo>
                  <a:cubicBezTo>
                    <a:pt x="82" y="104"/>
                    <a:pt x="105" y="78"/>
                    <a:pt x="61" y="48"/>
                  </a:cubicBezTo>
                  <a:cubicBezTo>
                    <a:pt x="16" y="19"/>
                    <a:pt x="26" y="0"/>
                    <a:pt x="2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3" y="42"/>
                    <a:pt x="39" y="64"/>
                  </a:cubicBezTo>
                  <a:cubicBezTo>
                    <a:pt x="71" y="83"/>
                    <a:pt x="65" y="112"/>
                    <a:pt x="65" y="112"/>
                  </a:cubicBezTo>
                  <a:lnTo>
                    <a:pt x="82" y="104"/>
                  </a:ln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任意多边形 22">
              <a:extLst>
                <a:ext uri="{FF2B5EF4-FFF2-40B4-BE49-F238E27FC236}">
                  <a16:creationId xmlns:a16="http://schemas.microsoft.com/office/drawing/2014/main" id="{03BCA2C3-B5D4-A0D2-3E32-3734289B61E8}"/>
                </a:ext>
              </a:extLst>
            </p:cNvPr>
            <p:cNvSpPr/>
            <p:nvPr/>
          </p:nvSpPr>
          <p:spPr bwMode="auto">
            <a:xfrm>
              <a:off x="4649788" y="3060701"/>
              <a:ext cx="558800" cy="409575"/>
            </a:xfrm>
            <a:custGeom>
              <a:avLst/>
              <a:gdLst>
                <a:gd name="T0" fmla="*/ 44 w 60"/>
                <a:gd name="T1" fmla="*/ 11 h 44"/>
                <a:gd name="T2" fmla="*/ 25 w 60"/>
                <a:gd name="T3" fmla="*/ 0 h 44"/>
                <a:gd name="T4" fmla="*/ 0 w 60"/>
                <a:gd name="T5" fmla="*/ 25 h 44"/>
                <a:gd name="T6" fmla="*/ 19 w 60"/>
                <a:gd name="T7" fmla="*/ 36 h 44"/>
                <a:gd name="T8" fmla="*/ 35 w 60"/>
                <a:gd name="T9" fmla="*/ 44 h 44"/>
                <a:gd name="T10" fmla="*/ 60 w 60"/>
                <a:gd name="T11" fmla="*/ 19 h 44"/>
                <a:gd name="T12" fmla="*/ 44 w 60"/>
                <a:gd name="T13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4">
                  <a:moveTo>
                    <a:pt x="44" y="11"/>
                  </a:moveTo>
                  <a:cubicBezTo>
                    <a:pt x="32" y="12"/>
                    <a:pt x="25" y="0"/>
                    <a:pt x="25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7" y="36"/>
                    <a:pt x="19" y="36"/>
                  </a:cubicBezTo>
                  <a:cubicBezTo>
                    <a:pt x="31" y="36"/>
                    <a:pt x="35" y="44"/>
                    <a:pt x="35" y="4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56" y="11"/>
                    <a:pt x="44" y="11"/>
                  </a:cubicBez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任意多边形 23">
              <a:extLst>
                <a:ext uri="{FF2B5EF4-FFF2-40B4-BE49-F238E27FC236}">
                  <a16:creationId xmlns:a16="http://schemas.microsoft.com/office/drawing/2014/main" id="{C4339341-8F79-1A70-2556-6336B6D97D42}"/>
                </a:ext>
              </a:extLst>
            </p:cNvPr>
            <p:cNvSpPr/>
            <p:nvPr/>
          </p:nvSpPr>
          <p:spPr bwMode="auto">
            <a:xfrm>
              <a:off x="7121526" y="1951038"/>
              <a:ext cx="420688" cy="558800"/>
            </a:xfrm>
            <a:custGeom>
              <a:avLst/>
              <a:gdLst>
                <a:gd name="T0" fmla="*/ 29 w 45"/>
                <a:gd name="T1" fmla="*/ 46 h 60"/>
                <a:gd name="T2" fmla="*/ 45 w 45"/>
                <a:gd name="T3" fmla="*/ 31 h 60"/>
                <a:gd name="T4" fmla="*/ 28 w 45"/>
                <a:gd name="T5" fmla="*/ 0 h 60"/>
                <a:gd name="T6" fmla="*/ 12 w 45"/>
                <a:gd name="T7" fmla="*/ 15 h 60"/>
                <a:gd name="T8" fmla="*/ 0 w 45"/>
                <a:gd name="T9" fmla="*/ 29 h 60"/>
                <a:gd name="T10" fmla="*/ 17 w 45"/>
                <a:gd name="T11" fmla="*/ 60 h 60"/>
                <a:gd name="T12" fmla="*/ 29 w 45"/>
                <a:gd name="T13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0">
                  <a:moveTo>
                    <a:pt x="29" y="46"/>
                  </a:moveTo>
                  <a:cubicBezTo>
                    <a:pt x="32" y="35"/>
                    <a:pt x="45" y="31"/>
                    <a:pt x="45" y="3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5" y="4"/>
                    <a:pt x="12" y="15"/>
                  </a:cubicBezTo>
                  <a:cubicBezTo>
                    <a:pt x="9" y="27"/>
                    <a:pt x="0" y="29"/>
                    <a:pt x="0" y="2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26" y="58"/>
                    <a:pt x="29" y="46"/>
                  </a:cubicBezTo>
                  <a:close/>
                </a:path>
              </a:pathLst>
            </a:custGeom>
            <a:solidFill>
              <a:srgbClr val="00C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任意多边形 24">
              <a:extLst>
                <a:ext uri="{FF2B5EF4-FFF2-40B4-BE49-F238E27FC236}">
                  <a16:creationId xmlns:a16="http://schemas.microsoft.com/office/drawing/2014/main" id="{98B86BB5-AE4F-D76B-27EC-84CC0F05E7A5}"/>
                </a:ext>
              </a:extLst>
            </p:cNvPr>
            <p:cNvSpPr/>
            <p:nvPr/>
          </p:nvSpPr>
          <p:spPr bwMode="auto">
            <a:xfrm>
              <a:off x="4967288" y="4338638"/>
              <a:ext cx="382588" cy="512763"/>
            </a:xfrm>
            <a:custGeom>
              <a:avLst/>
              <a:gdLst>
                <a:gd name="T0" fmla="*/ 20 w 41"/>
                <a:gd name="T1" fmla="*/ 10 h 55"/>
                <a:gd name="T2" fmla="*/ 0 w 41"/>
                <a:gd name="T3" fmla="*/ 18 h 55"/>
                <a:gd name="T4" fmla="*/ 4 w 41"/>
                <a:gd name="T5" fmla="*/ 53 h 55"/>
                <a:gd name="T6" fmla="*/ 25 w 41"/>
                <a:gd name="T7" fmla="*/ 45 h 55"/>
                <a:gd name="T8" fmla="*/ 41 w 41"/>
                <a:gd name="T9" fmla="*/ 37 h 55"/>
                <a:gd name="T10" fmla="*/ 37 w 41"/>
                <a:gd name="T11" fmla="*/ 2 h 55"/>
                <a:gd name="T12" fmla="*/ 20 w 41"/>
                <a:gd name="T1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5">
                  <a:moveTo>
                    <a:pt x="20" y="10"/>
                  </a:moveTo>
                  <a:cubicBezTo>
                    <a:pt x="13" y="20"/>
                    <a:pt x="0" y="18"/>
                    <a:pt x="0" y="18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18" y="55"/>
                    <a:pt x="25" y="45"/>
                  </a:cubicBezTo>
                  <a:cubicBezTo>
                    <a:pt x="32" y="35"/>
                    <a:pt x="41" y="37"/>
                    <a:pt x="41" y="3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27" y="0"/>
                    <a:pt x="20" y="10"/>
                  </a:cubicBezTo>
                  <a:close/>
                </a:path>
              </a:pathLst>
            </a:custGeom>
            <a:solidFill>
              <a:srgbClr val="006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任意多边形 25">
              <a:extLst>
                <a:ext uri="{FF2B5EF4-FFF2-40B4-BE49-F238E27FC236}">
                  <a16:creationId xmlns:a16="http://schemas.microsoft.com/office/drawing/2014/main" id="{FD555FFE-F299-626E-41EA-C608BFBBBE8B}"/>
                </a:ext>
              </a:extLst>
            </p:cNvPr>
            <p:cNvSpPr/>
            <p:nvPr/>
          </p:nvSpPr>
          <p:spPr bwMode="auto">
            <a:xfrm>
              <a:off x="5956301" y="2128838"/>
              <a:ext cx="373063" cy="512763"/>
            </a:xfrm>
            <a:custGeom>
              <a:avLst/>
              <a:gdLst>
                <a:gd name="T0" fmla="*/ 36 w 40"/>
                <a:gd name="T1" fmla="*/ 36 h 55"/>
                <a:gd name="T2" fmla="*/ 40 w 40"/>
                <a:gd name="T3" fmla="*/ 15 h 55"/>
                <a:gd name="T4" fmla="*/ 8 w 40"/>
                <a:gd name="T5" fmla="*/ 0 h 55"/>
                <a:gd name="T6" fmla="*/ 4 w 40"/>
                <a:gd name="T7" fmla="*/ 22 h 55"/>
                <a:gd name="T8" fmla="*/ 2 w 40"/>
                <a:gd name="T9" fmla="*/ 40 h 55"/>
                <a:gd name="T10" fmla="*/ 34 w 40"/>
                <a:gd name="T11" fmla="*/ 55 h 55"/>
                <a:gd name="T12" fmla="*/ 36 w 40"/>
                <a:gd name="T13" fmla="*/ 3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5">
                  <a:moveTo>
                    <a:pt x="36" y="36"/>
                  </a:moveTo>
                  <a:cubicBezTo>
                    <a:pt x="32" y="25"/>
                    <a:pt x="40" y="15"/>
                    <a:pt x="40" y="1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11"/>
                    <a:pt x="4" y="22"/>
                  </a:cubicBezTo>
                  <a:cubicBezTo>
                    <a:pt x="9" y="33"/>
                    <a:pt x="2" y="40"/>
                    <a:pt x="2" y="40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40" y="48"/>
                    <a:pt x="36" y="36"/>
                  </a:cubicBezTo>
                  <a:close/>
                </a:path>
              </a:pathLst>
            </a:custGeom>
            <a:solidFill>
              <a:srgbClr val="006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任意多边形 26">
              <a:extLst>
                <a:ext uri="{FF2B5EF4-FFF2-40B4-BE49-F238E27FC236}">
                  <a16:creationId xmlns:a16="http://schemas.microsoft.com/office/drawing/2014/main" id="{D4520E5B-82CF-D907-6E2B-67D6129C0001}"/>
                </a:ext>
              </a:extLst>
            </p:cNvPr>
            <p:cNvSpPr/>
            <p:nvPr/>
          </p:nvSpPr>
          <p:spPr bwMode="auto">
            <a:xfrm>
              <a:off x="4294188" y="3582988"/>
              <a:ext cx="1195388" cy="661988"/>
            </a:xfrm>
            <a:custGeom>
              <a:avLst/>
              <a:gdLst>
                <a:gd name="T0" fmla="*/ 128 w 128"/>
                <a:gd name="T1" fmla="*/ 33 h 71"/>
                <a:gd name="T2" fmla="*/ 69 w 128"/>
                <a:gd name="T3" fmla="*/ 24 h 71"/>
                <a:gd name="T4" fmla="*/ 9 w 128"/>
                <a:gd name="T5" fmla="*/ 30 h 71"/>
                <a:gd name="T6" fmla="*/ 0 w 128"/>
                <a:gd name="T7" fmla="*/ 54 h 71"/>
                <a:gd name="T8" fmla="*/ 71 w 128"/>
                <a:gd name="T9" fmla="*/ 50 h 71"/>
                <a:gd name="T10" fmla="*/ 126 w 128"/>
                <a:gd name="T11" fmla="*/ 52 h 71"/>
                <a:gd name="T12" fmla="*/ 128 w 128"/>
                <a:gd name="T13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71">
                  <a:moveTo>
                    <a:pt x="128" y="33"/>
                  </a:moveTo>
                  <a:cubicBezTo>
                    <a:pt x="128" y="33"/>
                    <a:pt x="117" y="0"/>
                    <a:pt x="69" y="24"/>
                  </a:cubicBezTo>
                  <a:cubicBezTo>
                    <a:pt x="21" y="47"/>
                    <a:pt x="9" y="30"/>
                    <a:pt x="9" y="3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35" y="71"/>
                    <a:pt x="71" y="50"/>
                  </a:cubicBezTo>
                  <a:cubicBezTo>
                    <a:pt x="104" y="31"/>
                    <a:pt x="126" y="52"/>
                    <a:pt x="126" y="52"/>
                  </a:cubicBezTo>
                  <a:lnTo>
                    <a:pt x="128" y="33"/>
                  </a:ln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任意多边形 27">
              <a:extLst>
                <a:ext uri="{FF2B5EF4-FFF2-40B4-BE49-F238E27FC236}">
                  <a16:creationId xmlns:a16="http://schemas.microsoft.com/office/drawing/2014/main" id="{8529A3B9-E49D-09B5-4F07-1DDF62376881}"/>
                </a:ext>
              </a:extLst>
            </p:cNvPr>
            <p:cNvSpPr/>
            <p:nvPr/>
          </p:nvSpPr>
          <p:spPr bwMode="auto">
            <a:xfrm>
              <a:off x="6440488" y="1577976"/>
              <a:ext cx="654050" cy="1193800"/>
            </a:xfrm>
            <a:custGeom>
              <a:avLst/>
              <a:gdLst>
                <a:gd name="T0" fmla="*/ 37 w 70"/>
                <a:gd name="T1" fmla="*/ 128 h 128"/>
                <a:gd name="T2" fmla="*/ 47 w 70"/>
                <a:gd name="T3" fmla="*/ 69 h 128"/>
                <a:gd name="T4" fmla="*/ 41 w 70"/>
                <a:gd name="T5" fmla="*/ 10 h 128"/>
                <a:gd name="T6" fmla="*/ 17 w 70"/>
                <a:gd name="T7" fmla="*/ 0 h 128"/>
                <a:gd name="T8" fmla="*/ 20 w 70"/>
                <a:gd name="T9" fmla="*/ 71 h 128"/>
                <a:gd name="T10" fmla="*/ 18 w 70"/>
                <a:gd name="T11" fmla="*/ 126 h 128"/>
                <a:gd name="T12" fmla="*/ 37 w 70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8">
                  <a:moveTo>
                    <a:pt x="37" y="128"/>
                  </a:moveTo>
                  <a:cubicBezTo>
                    <a:pt x="37" y="128"/>
                    <a:pt x="70" y="117"/>
                    <a:pt x="47" y="69"/>
                  </a:cubicBezTo>
                  <a:cubicBezTo>
                    <a:pt x="24" y="21"/>
                    <a:pt x="41" y="10"/>
                    <a:pt x="41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0" y="35"/>
                    <a:pt x="20" y="71"/>
                  </a:cubicBezTo>
                  <a:cubicBezTo>
                    <a:pt x="39" y="104"/>
                    <a:pt x="18" y="126"/>
                    <a:pt x="18" y="126"/>
                  </a:cubicBezTo>
                  <a:lnTo>
                    <a:pt x="37" y="128"/>
                  </a:ln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任意多边形 28">
              <a:extLst>
                <a:ext uri="{FF2B5EF4-FFF2-40B4-BE49-F238E27FC236}">
                  <a16:creationId xmlns:a16="http://schemas.microsoft.com/office/drawing/2014/main" id="{D186989E-C273-D696-C21C-BF7F581A5063}"/>
                </a:ext>
              </a:extLst>
            </p:cNvPr>
            <p:cNvSpPr/>
            <p:nvPr/>
          </p:nvSpPr>
          <p:spPr bwMode="auto">
            <a:xfrm>
              <a:off x="5545138" y="2733676"/>
              <a:ext cx="1866900" cy="1874838"/>
            </a:xfrm>
            <a:custGeom>
              <a:avLst/>
              <a:gdLst>
                <a:gd name="T0" fmla="*/ 184 w 200"/>
                <a:gd name="T1" fmla="*/ 17 h 201"/>
                <a:gd name="T2" fmla="*/ 130 w 200"/>
                <a:gd name="T3" fmla="*/ 131 h 201"/>
                <a:gd name="T4" fmla="*/ 16 w 200"/>
                <a:gd name="T5" fmla="*/ 184 h 201"/>
                <a:gd name="T6" fmla="*/ 70 w 200"/>
                <a:gd name="T7" fmla="*/ 71 h 201"/>
                <a:gd name="T8" fmla="*/ 184 w 200"/>
                <a:gd name="T9" fmla="*/ 1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201">
                  <a:moveTo>
                    <a:pt x="184" y="17"/>
                  </a:moveTo>
                  <a:cubicBezTo>
                    <a:pt x="200" y="34"/>
                    <a:pt x="176" y="85"/>
                    <a:pt x="130" y="131"/>
                  </a:cubicBezTo>
                  <a:cubicBezTo>
                    <a:pt x="84" y="177"/>
                    <a:pt x="33" y="201"/>
                    <a:pt x="16" y="184"/>
                  </a:cubicBezTo>
                  <a:cubicBezTo>
                    <a:pt x="0" y="168"/>
                    <a:pt x="23" y="117"/>
                    <a:pt x="70" y="71"/>
                  </a:cubicBezTo>
                  <a:cubicBezTo>
                    <a:pt x="116" y="24"/>
                    <a:pt x="167" y="0"/>
                    <a:pt x="184" y="17"/>
                  </a:cubicBezTo>
                </a:path>
              </a:pathLst>
            </a:custGeom>
            <a:solidFill>
              <a:srgbClr val="C6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任意多边形 29">
              <a:extLst>
                <a:ext uri="{FF2B5EF4-FFF2-40B4-BE49-F238E27FC236}">
                  <a16:creationId xmlns:a16="http://schemas.microsoft.com/office/drawing/2014/main" id="{3A89F160-7CFF-0F3E-71F1-EDCD57C255FA}"/>
                </a:ext>
              </a:extLst>
            </p:cNvPr>
            <p:cNvSpPr/>
            <p:nvPr/>
          </p:nvSpPr>
          <p:spPr bwMode="auto">
            <a:xfrm>
              <a:off x="5694363" y="2892426"/>
              <a:ext cx="2463800" cy="2462213"/>
            </a:xfrm>
            <a:custGeom>
              <a:avLst/>
              <a:gdLst>
                <a:gd name="T0" fmla="*/ 114 w 264"/>
                <a:gd name="T1" fmla="*/ 114 h 264"/>
                <a:gd name="T2" fmla="*/ 0 w 264"/>
                <a:gd name="T3" fmla="*/ 167 h 264"/>
                <a:gd name="T4" fmla="*/ 264 w 264"/>
                <a:gd name="T5" fmla="*/ 264 h 264"/>
                <a:gd name="T6" fmla="*/ 168 w 264"/>
                <a:gd name="T7" fmla="*/ 0 h 264"/>
                <a:gd name="T8" fmla="*/ 114 w 264"/>
                <a:gd name="T9" fmla="*/ 11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264">
                  <a:moveTo>
                    <a:pt x="114" y="114"/>
                  </a:moveTo>
                  <a:cubicBezTo>
                    <a:pt x="68" y="160"/>
                    <a:pt x="17" y="184"/>
                    <a:pt x="0" y="167"/>
                  </a:cubicBezTo>
                  <a:cubicBezTo>
                    <a:pt x="70" y="237"/>
                    <a:pt x="264" y="264"/>
                    <a:pt x="264" y="264"/>
                  </a:cubicBezTo>
                  <a:cubicBezTo>
                    <a:pt x="264" y="264"/>
                    <a:pt x="237" y="70"/>
                    <a:pt x="168" y="0"/>
                  </a:cubicBezTo>
                  <a:cubicBezTo>
                    <a:pt x="184" y="17"/>
                    <a:pt x="160" y="68"/>
                    <a:pt x="114" y="114"/>
                  </a:cubicBezTo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任意多边形 30">
              <a:extLst>
                <a:ext uri="{FF2B5EF4-FFF2-40B4-BE49-F238E27FC236}">
                  <a16:creationId xmlns:a16="http://schemas.microsoft.com/office/drawing/2014/main" id="{319CB465-6124-C4F6-2F7D-6DC58F9B1E50}"/>
                </a:ext>
              </a:extLst>
            </p:cNvPr>
            <p:cNvSpPr/>
            <p:nvPr/>
          </p:nvSpPr>
          <p:spPr bwMode="auto">
            <a:xfrm>
              <a:off x="6692901" y="2846388"/>
              <a:ext cx="615950" cy="1109663"/>
            </a:xfrm>
            <a:custGeom>
              <a:avLst/>
              <a:gdLst>
                <a:gd name="T0" fmla="*/ 45 w 66"/>
                <a:gd name="T1" fmla="*/ 0 h 119"/>
                <a:gd name="T2" fmla="*/ 0 w 66"/>
                <a:gd name="T3" fmla="*/ 16 h 119"/>
                <a:gd name="T4" fmla="*/ 7 w 66"/>
                <a:gd name="T5" fmla="*/ 119 h 119"/>
                <a:gd name="T6" fmla="*/ 66 w 66"/>
                <a:gd name="T7" fmla="*/ 20 h 119"/>
                <a:gd name="T8" fmla="*/ 61 w 66"/>
                <a:gd name="T9" fmla="*/ 5 h 119"/>
                <a:gd name="T10" fmla="*/ 61 w 66"/>
                <a:gd name="T11" fmla="*/ 5 h 119"/>
                <a:gd name="T12" fmla="*/ 45 w 66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19">
                  <a:moveTo>
                    <a:pt x="45" y="0"/>
                  </a:moveTo>
                  <a:cubicBezTo>
                    <a:pt x="34" y="0"/>
                    <a:pt x="18" y="6"/>
                    <a:pt x="0" y="16"/>
                  </a:cubicBezTo>
                  <a:cubicBezTo>
                    <a:pt x="30" y="34"/>
                    <a:pt x="47" y="66"/>
                    <a:pt x="7" y="119"/>
                  </a:cubicBezTo>
                  <a:cubicBezTo>
                    <a:pt x="43" y="83"/>
                    <a:pt x="66" y="44"/>
                    <a:pt x="66" y="20"/>
                  </a:cubicBezTo>
                  <a:cubicBezTo>
                    <a:pt x="66" y="14"/>
                    <a:pt x="64" y="9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57" y="2"/>
                    <a:pt x="52" y="0"/>
                    <a:pt x="45" y="0"/>
                  </a:cubicBezTo>
                </a:path>
              </a:pathLst>
            </a:custGeom>
            <a:solidFill>
              <a:srgbClr val="A4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任意多边形 31">
              <a:extLst>
                <a:ext uri="{FF2B5EF4-FFF2-40B4-BE49-F238E27FC236}">
                  <a16:creationId xmlns:a16="http://schemas.microsoft.com/office/drawing/2014/main" id="{D34036B5-8BA3-87ED-7832-1E3F2799AE72}"/>
                </a:ext>
              </a:extLst>
            </p:cNvPr>
            <p:cNvSpPr/>
            <p:nvPr/>
          </p:nvSpPr>
          <p:spPr bwMode="auto">
            <a:xfrm>
              <a:off x="5973763" y="3171826"/>
              <a:ext cx="1681163" cy="1679575"/>
            </a:xfrm>
            <a:custGeom>
              <a:avLst/>
              <a:gdLst>
                <a:gd name="T0" fmla="*/ 123 w 180"/>
                <a:gd name="T1" fmla="*/ 123 h 180"/>
                <a:gd name="T2" fmla="*/ 37 w 180"/>
                <a:gd name="T3" fmla="*/ 180 h 180"/>
                <a:gd name="T4" fmla="*/ 0 w 180"/>
                <a:gd name="T5" fmla="*/ 160 h 180"/>
                <a:gd name="T6" fmla="*/ 102 w 180"/>
                <a:gd name="T7" fmla="*/ 102 h 180"/>
                <a:gd name="T8" fmla="*/ 161 w 180"/>
                <a:gd name="T9" fmla="*/ 0 h 180"/>
                <a:gd name="T10" fmla="*/ 180 w 180"/>
                <a:gd name="T11" fmla="*/ 37 h 180"/>
                <a:gd name="T12" fmla="*/ 123 w 180"/>
                <a:gd name="T13" fmla="*/ 12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80">
                  <a:moveTo>
                    <a:pt x="123" y="123"/>
                  </a:moveTo>
                  <a:cubicBezTo>
                    <a:pt x="93" y="154"/>
                    <a:pt x="60" y="174"/>
                    <a:pt x="37" y="180"/>
                  </a:cubicBezTo>
                  <a:cubicBezTo>
                    <a:pt x="24" y="174"/>
                    <a:pt x="11" y="168"/>
                    <a:pt x="0" y="160"/>
                  </a:cubicBezTo>
                  <a:cubicBezTo>
                    <a:pt x="22" y="163"/>
                    <a:pt x="64" y="140"/>
                    <a:pt x="102" y="102"/>
                  </a:cubicBezTo>
                  <a:cubicBezTo>
                    <a:pt x="140" y="64"/>
                    <a:pt x="163" y="22"/>
                    <a:pt x="161" y="0"/>
                  </a:cubicBezTo>
                  <a:cubicBezTo>
                    <a:pt x="168" y="11"/>
                    <a:pt x="174" y="24"/>
                    <a:pt x="180" y="37"/>
                  </a:cubicBezTo>
                  <a:cubicBezTo>
                    <a:pt x="174" y="60"/>
                    <a:pt x="154" y="93"/>
                    <a:pt x="123" y="123"/>
                  </a:cubicBezTo>
                  <a:close/>
                </a:path>
              </a:pathLst>
            </a:custGeom>
            <a:solidFill>
              <a:srgbClr val="FFD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任意多边形 32">
              <a:extLst>
                <a:ext uri="{FF2B5EF4-FFF2-40B4-BE49-F238E27FC236}">
                  <a16:creationId xmlns:a16="http://schemas.microsoft.com/office/drawing/2014/main" id="{635AC907-CD3D-AC97-7637-5F24D1FDB47E}"/>
                </a:ext>
              </a:extLst>
            </p:cNvPr>
            <p:cNvSpPr/>
            <p:nvPr/>
          </p:nvSpPr>
          <p:spPr bwMode="auto">
            <a:xfrm>
              <a:off x="6796088" y="3992563"/>
              <a:ext cx="1147763" cy="1147763"/>
            </a:xfrm>
            <a:custGeom>
              <a:avLst/>
              <a:gdLst>
                <a:gd name="T0" fmla="*/ 85 w 123"/>
                <a:gd name="T1" fmla="*/ 85 h 123"/>
                <a:gd name="T2" fmla="*/ 38 w 123"/>
                <a:gd name="T3" fmla="*/ 123 h 123"/>
                <a:gd name="T4" fmla="*/ 38 w 123"/>
                <a:gd name="T5" fmla="*/ 123 h 123"/>
                <a:gd name="T6" fmla="*/ 0 w 123"/>
                <a:gd name="T7" fmla="*/ 112 h 123"/>
                <a:gd name="T8" fmla="*/ 64 w 123"/>
                <a:gd name="T9" fmla="*/ 64 h 123"/>
                <a:gd name="T10" fmla="*/ 112 w 123"/>
                <a:gd name="T11" fmla="*/ 0 h 123"/>
                <a:gd name="T12" fmla="*/ 123 w 123"/>
                <a:gd name="T13" fmla="*/ 38 h 123"/>
                <a:gd name="T14" fmla="*/ 123 w 123"/>
                <a:gd name="T15" fmla="*/ 38 h 123"/>
                <a:gd name="T16" fmla="*/ 85 w 123"/>
                <a:gd name="T17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23">
                  <a:moveTo>
                    <a:pt x="85" y="85"/>
                  </a:moveTo>
                  <a:cubicBezTo>
                    <a:pt x="69" y="100"/>
                    <a:pt x="53" y="11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25" y="120"/>
                    <a:pt x="13" y="116"/>
                    <a:pt x="0" y="112"/>
                  </a:cubicBezTo>
                  <a:cubicBezTo>
                    <a:pt x="19" y="102"/>
                    <a:pt x="42" y="85"/>
                    <a:pt x="64" y="64"/>
                  </a:cubicBezTo>
                  <a:cubicBezTo>
                    <a:pt x="85" y="42"/>
                    <a:pt x="102" y="19"/>
                    <a:pt x="112" y="0"/>
                  </a:cubicBezTo>
                  <a:cubicBezTo>
                    <a:pt x="116" y="13"/>
                    <a:pt x="120" y="25"/>
                    <a:pt x="123" y="38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14" y="53"/>
                    <a:pt x="101" y="69"/>
                    <a:pt x="85" y="85"/>
                  </a:cubicBezTo>
                  <a:close/>
                </a:path>
              </a:pathLst>
            </a:custGeom>
            <a:solidFill>
              <a:srgbClr val="FFD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任意多边形 33">
              <a:extLst>
                <a:ext uri="{FF2B5EF4-FFF2-40B4-BE49-F238E27FC236}">
                  <a16:creationId xmlns:a16="http://schemas.microsoft.com/office/drawing/2014/main" id="{DE6D88F8-7208-1C1B-4A5D-32121B276259}"/>
                </a:ext>
              </a:extLst>
            </p:cNvPr>
            <p:cNvSpPr/>
            <p:nvPr/>
          </p:nvSpPr>
          <p:spPr bwMode="auto">
            <a:xfrm>
              <a:off x="7616826" y="4813301"/>
              <a:ext cx="512763" cy="512763"/>
            </a:xfrm>
            <a:custGeom>
              <a:avLst/>
              <a:gdLst>
                <a:gd name="T0" fmla="*/ 47 w 55"/>
                <a:gd name="T1" fmla="*/ 46 h 55"/>
                <a:gd name="T2" fmla="*/ 38 w 55"/>
                <a:gd name="T3" fmla="*/ 55 h 55"/>
                <a:gd name="T4" fmla="*/ 0 w 55"/>
                <a:gd name="T5" fmla="*/ 48 h 55"/>
                <a:gd name="T6" fmla="*/ 25 w 55"/>
                <a:gd name="T7" fmla="*/ 25 h 55"/>
                <a:gd name="T8" fmla="*/ 48 w 55"/>
                <a:gd name="T9" fmla="*/ 0 h 55"/>
                <a:gd name="T10" fmla="*/ 55 w 55"/>
                <a:gd name="T11" fmla="*/ 38 h 55"/>
                <a:gd name="T12" fmla="*/ 47 w 55"/>
                <a:gd name="T13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5">
                  <a:moveTo>
                    <a:pt x="47" y="46"/>
                  </a:moveTo>
                  <a:cubicBezTo>
                    <a:pt x="44" y="49"/>
                    <a:pt x="41" y="52"/>
                    <a:pt x="38" y="55"/>
                  </a:cubicBezTo>
                  <a:cubicBezTo>
                    <a:pt x="28" y="53"/>
                    <a:pt x="15" y="51"/>
                    <a:pt x="0" y="48"/>
                  </a:cubicBezTo>
                  <a:cubicBezTo>
                    <a:pt x="9" y="41"/>
                    <a:pt x="17" y="33"/>
                    <a:pt x="25" y="25"/>
                  </a:cubicBezTo>
                  <a:cubicBezTo>
                    <a:pt x="34" y="17"/>
                    <a:pt x="41" y="9"/>
                    <a:pt x="48" y="0"/>
                  </a:cubicBezTo>
                  <a:cubicBezTo>
                    <a:pt x="51" y="15"/>
                    <a:pt x="53" y="28"/>
                    <a:pt x="55" y="38"/>
                  </a:cubicBezTo>
                  <a:cubicBezTo>
                    <a:pt x="52" y="41"/>
                    <a:pt x="49" y="44"/>
                    <a:pt x="47" y="46"/>
                  </a:cubicBezTo>
                  <a:close/>
                </a:path>
              </a:pathLst>
            </a:custGeom>
            <a:solidFill>
              <a:srgbClr val="FFD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任意多边形 34">
              <a:extLst>
                <a:ext uri="{FF2B5EF4-FFF2-40B4-BE49-F238E27FC236}">
                  <a16:creationId xmlns:a16="http://schemas.microsoft.com/office/drawing/2014/main" id="{40AAC8FA-E4DB-1BB7-3B1C-1757B0E7AFC5}"/>
                </a:ext>
              </a:extLst>
            </p:cNvPr>
            <p:cNvSpPr/>
            <p:nvPr/>
          </p:nvSpPr>
          <p:spPr bwMode="auto">
            <a:xfrm>
              <a:off x="5694363" y="4413251"/>
              <a:ext cx="2463800" cy="941388"/>
            </a:xfrm>
            <a:custGeom>
              <a:avLst/>
              <a:gdLst>
                <a:gd name="T0" fmla="*/ 48 w 264"/>
                <a:gd name="T1" fmla="*/ 0 h 101"/>
                <a:gd name="T2" fmla="*/ 0 w 264"/>
                <a:gd name="T3" fmla="*/ 4 h 101"/>
                <a:gd name="T4" fmla="*/ 264 w 264"/>
                <a:gd name="T5" fmla="*/ 101 h 101"/>
                <a:gd name="T6" fmla="*/ 48 w 264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101">
                  <a:moveTo>
                    <a:pt x="48" y="0"/>
                  </a:moveTo>
                  <a:cubicBezTo>
                    <a:pt x="27" y="11"/>
                    <a:pt x="9" y="13"/>
                    <a:pt x="0" y="4"/>
                  </a:cubicBezTo>
                  <a:cubicBezTo>
                    <a:pt x="70" y="74"/>
                    <a:pt x="264" y="101"/>
                    <a:pt x="264" y="101"/>
                  </a:cubicBezTo>
                  <a:cubicBezTo>
                    <a:pt x="142" y="62"/>
                    <a:pt x="79" y="27"/>
                    <a:pt x="48" y="0"/>
                  </a:cubicBezTo>
                  <a:close/>
                </a:path>
              </a:pathLst>
            </a:custGeom>
            <a:solidFill>
              <a:srgbClr val="212121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任意多边形 35">
              <a:extLst>
                <a:ext uri="{FF2B5EF4-FFF2-40B4-BE49-F238E27FC236}">
                  <a16:creationId xmlns:a16="http://schemas.microsoft.com/office/drawing/2014/main" id="{8D13AF3C-1559-292B-F554-E7FBF406EDF4}"/>
                </a:ext>
              </a:extLst>
            </p:cNvPr>
            <p:cNvSpPr/>
            <p:nvPr/>
          </p:nvSpPr>
          <p:spPr bwMode="auto">
            <a:xfrm>
              <a:off x="7121526" y="2892426"/>
              <a:ext cx="1008063" cy="2274888"/>
            </a:xfrm>
            <a:custGeom>
              <a:avLst/>
              <a:gdLst>
                <a:gd name="T0" fmla="*/ 108 w 108"/>
                <a:gd name="T1" fmla="*/ 244 h 244"/>
                <a:gd name="T2" fmla="*/ 108 w 108"/>
                <a:gd name="T3" fmla="*/ 244 h 244"/>
                <a:gd name="T4" fmla="*/ 0 w 108"/>
                <a:gd name="T5" fmla="*/ 66 h 244"/>
                <a:gd name="T6" fmla="*/ 15 w 108"/>
                <a:gd name="T7" fmla="*/ 0 h 244"/>
                <a:gd name="T8" fmla="*/ 108 w 10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44">
                  <a:moveTo>
                    <a:pt x="108" y="244"/>
                  </a:moveTo>
                  <a:cubicBezTo>
                    <a:pt x="108" y="244"/>
                    <a:pt x="108" y="244"/>
                    <a:pt x="108" y="244"/>
                  </a:cubicBezTo>
                  <a:cubicBezTo>
                    <a:pt x="76" y="134"/>
                    <a:pt x="32" y="87"/>
                    <a:pt x="0" y="66"/>
                  </a:cubicBezTo>
                  <a:cubicBezTo>
                    <a:pt x="19" y="37"/>
                    <a:pt x="25" y="11"/>
                    <a:pt x="15" y="0"/>
                  </a:cubicBezTo>
                  <a:cubicBezTo>
                    <a:pt x="70" y="56"/>
                    <a:pt x="99" y="192"/>
                    <a:pt x="108" y="244"/>
                  </a:cubicBezTo>
                  <a:close/>
                </a:path>
              </a:pathLst>
            </a:custGeom>
            <a:solidFill>
              <a:srgbClr val="F3F1EC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6" name="圆角矩形 32">
            <a:extLst>
              <a:ext uri="{FF2B5EF4-FFF2-40B4-BE49-F238E27FC236}">
                <a16:creationId xmlns:a16="http://schemas.microsoft.com/office/drawing/2014/main" id="{0844477D-F8E9-091C-D2DB-E6675832E3B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687657" y="3429000"/>
            <a:ext cx="6831193" cy="2508393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54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恭喜你们，</a:t>
            </a:r>
            <a:endParaRPr lang="en-US" altLang="zh-CN" sz="54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54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借助杠杆原理及比例</a:t>
            </a:r>
            <a:endParaRPr lang="en-US" altLang="zh-CN" sz="54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54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求出了物体重量！</a:t>
            </a:r>
            <a:endParaRPr lang="en-US" altLang="zh-CN" sz="5400" baseline="-25000" dirty="0">
              <a:solidFill>
                <a:srgbClr val="FF0000"/>
              </a:solidFill>
              <a:uFillTx/>
              <a:latin typeface="华文琥珀" panose="02010800040101010101" pitchFamily="2" charset="-122"/>
              <a:ea typeface="华文琥珀" panose="02010800040101010101" pitchFamily="2" charset="-122"/>
              <a:cs typeface="楷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1205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DDBAA-3837-751F-475D-CCFFB2DF1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2B8312-11E7-A901-BF31-FAA8AFD2F1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>
              <a:lnSpc>
                <a:spcPct val="130000"/>
              </a:lnSpc>
            </a:pPr>
            <a:r>
              <a:rPr lang="en-US"/>
              <a:t>内页标题文字</a:t>
            </a:r>
          </a:p>
        </p:txBody>
      </p:sp>
    </p:spTree>
    <p:extLst>
      <p:ext uri="{BB962C8B-B14F-4D97-AF65-F5344CB8AC3E}">
        <p14:creationId xmlns:p14="http://schemas.microsoft.com/office/powerpoint/2010/main" val="20666074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7F1E9-8FC7-6674-4249-E5A8E0D15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5">
            <a:extLst>
              <a:ext uri="{FF2B5EF4-FFF2-40B4-BE49-F238E27FC236}">
                <a16:creationId xmlns:a16="http://schemas.microsoft.com/office/drawing/2014/main" id="{51680D76-A994-BF06-96D7-5315AB7E176F}"/>
              </a:ext>
            </a:extLst>
          </p:cNvPr>
          <p:cNvSpPr txBox="1">
            <a:spLocks/>
          </p:cNvSpPr>
          <p:nvPr/>
        </p:nvSpPr>
        <p:spPr>
          <a:xfrm>
            <a:off x="867823" y="-224731"/>
            <a:ext cx="10858500" cy="1481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思维延伸</a:t>
            </a:r>
          </a:p>
        </p:txBody>
      </p:sp>
    </p:spTree>
    <p:extLst>
      <p:ext uri="{BB962C8B-B14F-4D97-AF65-F5344CB8AC3E}">
        <p14:creationId xmlns:p14="http://schemas.microsoft.com/office/powerpoint/2010/main" val="9596372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38031-78E0-9FE1-287A-785BAC779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QO_4_BD.1_4#2a00048c3?iti=2&amp;htil=1&amp;vcp=1&amp;vis=1&amp;pid=977c49990&amp;color=0,0,0&amp;tib=255,255,255&amp;vtp=1">
            <a:extLst>
              <a:ext uri="{FF2B5EF4-FFF2-40B4-BE49-F238E27FC236}">
                <a16:creationId xmlns:a16="http://schemas.microsoft.com/office/drawing/2014/main" id="{130F934D-6F4E-C4B9-45A0-2CA97D3B4B8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003" y="1493734"/>
            <a:ext cx="4588706" cy="278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D88815C-5C9B-D5AC-ED9A-A58460A797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6557" y="2200668"/>
            <a:ext cx="600075" cy="149542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DA02D65-BB44-1B54-0D9A-03C5107C0EA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3239" t="17550"/>
          <a:stretch>
            <a:fillRect/>
          </a:stretch>
        </p:blipFill>
        <p:spPr>
          <a:xfrm>
            <a:off x="2284779" y="2062264"/>
            <a:ext cx="643151" cy="1407361"/>
          </a:xfrm>
          <a:prstGeom prst="rect">
            <a:avLst/>
          </a:prstGeom>
        </p:spPr>
      </p:pic>
      <p:pic>
        <p:nvPicPr>
          <p:cNvPr id="12" name="petal_20260409_104824">
            <a:hlinkClick r:id="" action="ppaction://media"/>
            <a:extLst>
              <a:ext uri="{FF2B5EF4-FFF2-40B4-BE49-F238E27FC236}">
                <a16:creationId xmlns:a16="http://schemas.microsoft.com/office/drawing/2014/main" id="{AC55B498-2688-A5BD-2D68-7BB11EFF9EB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87794" y="266350"/>
            <a:ext cx="3251965" cy="6325299"/>
          </a:xfrm>
          <a:prstGeom prst="rect">
            <a:avLst/>
          </a:prstGeom>
        </p:spPr>
      </p:pic>
      <p:sp>
        <p:nvSpPr>
          <p:cNvPr id="5" name="标题 4"/>
          <p:cNvSpPr txBox="1">
            <a:spLocks/>
          </p:cNvSpPr>
          <p:nvPr/>
        </p:nvSpPr>
        <p:spPr>
          <a:xfrm>
            <a:off x="1259018" y="234950"/>
            <a:ext cx="4637818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5400" dirty="0"/>
              <a:t>称会骗人吗？</a:t>
            </a:r>
          </a:p>
        </p:txBody>
      </p:sp>
      <p:sp>
        <p:nvSpPr>
          <p:cNvPr id="8" name="标题 4">
            <a:extLst>
              <a:ext uri="{FF2B5EF4-FFF2-40B4-BE49-F238E27FC236}">
                <a16:creationId xmlns:a16="http://schemas.microsoft.com/office/drawing/2014/main" id="{B752BA30-95B8-DF79-2A34-DDBA91741697}"/>
              </a:ext>
            </a:extLst>
          </p:cNvPr>
          <p:cNvSpPr txBox="1">
            <a:spLocks/>
          </p:cNvSpPr>
          <p:nvPr/>
        </p:nvSpPr>
        <p:spPr>
          <a:xfrm>
            <a:off x="937400" y="4282780"/>
            <a:ext cx="5898641" cy="895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4800" dirty="0"/>
              <a:t>杆秤称如何实现称重？</a:t>
            </a:r>
          </a:p>
        </p:txBody>
      </p:sp>
      <p:sp>
        <p:nvSpPr>
          <p:cNvPr id="2" name="圆角矩形 32">
            <a:extLst>
              <a:ext uri="{FF2B5EF4-FFF2-40B4-BE49-F238E27FC236}">
                <a16:creationId xmlns:a16="http://schemas.microsoft.com/office/drawing/2014/main" id="{B56DC7C0-7C65-001B-63E0-1573793DF9A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222288" y="5209530"/>
            <a:ext cx="5328864" cy="753979"/>
          </a:xfrm>
          <a:prstGeom prst="round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杠杆平衡条件：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F=Mg</a:t>
            </a:r>
            <a:r>
              <a:rPr lang="zh-CN" altLang="en-US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）</a:t>
            </a:r>
            <a:endParaRPr lang="en-US" altLang="zh-CN" sz="2800" baseline="-25000" dirty="0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D4C34BE-23CA-4D66-DCDD-7E1B5DE8B846}"/>
              </a:ext>
            </a:extLst>
          </p:cNvPr>
          <p:cNvSpPr/>
          <p:nvPr/>
        </p:nvSpPr>
        <p:spPr>
          <a:xfrm>
            <a:off x="1546706" y="2062264"/>
            <a:ext cx="3822970" cy="1070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3494B781-FBBE-8416-4EE5-9A6E4164C520}"/>
              </a:ext>
            </a:extLst>
          </p:cNvPr>
          <p:cNvCxnSpPr/>
          <p:nvPr/>
        </p:nvCxnSpPr>
        <p:spPr>
          <a:xfrm flipV="1">
            <a:off x="2198459" y="1371600"/>
            <a:ext cx="0" cy="79766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86476242-0FBC-AFBF-345B-759DF3CC71F2}"/>
              </a:ext>
            </a:extLst>
          </p:cNvPr>
          <p:cNvCxnSpPr>
            <a:cxnSpLocks/>
          </p:cNvCxnSpPr>
          <p:nvPr/>
        </p:nvCxnSpPr>
        <p:spPr>
          <a:xfrm>
            <a:off x="3578490" y="2062264"/>
            <a:ext cx="0" cy="83657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BBA3C664-067E-0BDD-55A1-CB9452E0E9FE}"/>
              </a:ext>
            </a:extLst>
          </p:cNvPr>
          <p:cNvCxnSpPr>
            <a:cxnSpLocks/>
          </p:cNvCxnSpPr>
          <p:nvPr/>
        </p:nvCxnSpPr>
        <p:spPr>
          <a:xfrm>
            <a:off x="1851507" y="2062264"/>
            <a:ext cx="0" cy="98249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A35DAAEB-BBCE-E67D-0DDD-43BBB7D2FE43}"/>
              </a:ext>
            </a:extLst>
          </p:cNvPr>
          <p:cNvSpPr/>
          <p:nvPr/>
        </p:nvSpPr>
        <p:spPr>
          <a:xfrm>
            <a:off x="1692621" y="2062264"/>
            <a:ext cx="1643974" cy="10700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F4B96628-D637-0959-A35E-89220A0E6D30}"/>
              </a:ext>
            </a:extLst>
          </p:cNvPr>
          <p:cNvCxnSpPr>
            <a:cxnSpLocks/>
          </p:cNvCxnSpPr>
          <p:nvPr/>
        </p:nvCxnSpPr>
        <p:spPr>
          <a:xfrm>
            <a:off x="3428035" y="2062264"/>
            <a:ext cx="0" cy="982493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689D1F5D-0BEF-AC65-D350-FA248956501C}"/>
              </a:ext>
            </a:extLst>
          </p:cNvPr>
          <p:cNvCxnSpPr>
            <a:cxnSpLocks/>
          </p:cNvCxnSpPr>
          <p:nvPr/>
        </p:nvCxnSpPr>
        <p:spPr>
          <a:xfrm flipH="1">
            <a:off x="1712941" y="2062264"/>
            <a:ext cx="6485" cy="1366736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E167E958-3638-4B8E-1B83-DAFB674AC356}"/>
              </a:ext>
            </a:extLst>
          </p:cNvPr>
          <p:cNvCxnSpPr>
            <a:cxnSpLocks/>
          </p:cNvCxnSpPr>
          <p:nvPr/>
        </p:nvCxnSpPr>
        <p:spPr>
          <a:xfrm flipV="1">
            <a:off x="2198459" y="1130300"/>
            <a:ext cx="0" cy="1038968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87F983E-ED6A-B348-A759-99861511D89A}"/>
              </a:ext>
            </a:extLst>
          </p:cNvPr>
          <p:cNvGrpSpPr/>
          <p:nvPr/>
        </p:nvGrpSpPr>
        <p:grpSpPr>
          <a:xfrm>
            <a:off x="1385293" y="3429001"/>
            <a:ext cx="458415" cy="673445"/>
            <a:chOff x="1385293" y="3429001"/>
            <a:chExt cx="458415" cy="673445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A4A50B4D-58C0-31A7-BCF7-D4A93CD98C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t="20855"/>
            <a:stretch>
              <a:fillRect/>
            </a:stretch>
          </p:blipFill>
          <p:spPr>
            <a:xfrm rot="20866341">
              <a:off x="1385293" y="3652401"/>
              <a:ext cx="458415" cy="450045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C1B630CB-867C-FDD5-2984-CCFFD3868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448018" y="3429001"/>
              <a:ext cx="315962" cy="243840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ECF0409-7EE1-0335-126E-7C488E362818}"/>
              </a:ext>
            </a:extLst>
          </p:cNvPr>
          <p:cNvGrpSpPr/>
          <p:nvPr/>
        </p:nvGrpSpPr>
        <p:grpSpPr>
          <a:xfrm>
            <a:off x="2204944" y="1138299"/>
            <a:ext cx="1223090" cy="1000056"/>
            <a:chOff x="8035047" y="1169212"/>
            <a:chExt cx="1715961" cy="1000056"/>
          </a:xfrm>
        </p:grpSpPr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id="{67D500DC-1203-D7B1-66F6-7185B7DB6E8A}"/>
                </a:ext>
              </a:extLst>
            </p:cNvPr>
            <p:cNvCxnSpPr>
              <a:cxnSpLocks/>
            </p:cNvCxnSpPr>
            <p:nvPr/>
          </p:nvCxnSpPr>
          <p:spPr>
            <a:xfrm>
              <a:off x="8035047" y="1504320"/>
              <a:ext cx="1715961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44240990-DA38-DF6C-3DAB-FB0A22401B71}"/>
                </a:ext>
              </a:extLst>
            </p:cNvPr>
            <p:cNvCxnSpPr/>
            <p:nvPr/>
          </p:nvCxnSpPr>
          <p:spPr>
            <a:xfrm flipV="1">
              <a:off x="8035047" y="1371600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12490B52-D333-427C-86F9-411460B71BC1}"/>
                </a:ext>
              </a:extLst>
            </p:cNvPr>
            <p:cNvCxnSpPr/>
            <p:nvPr/>
          </p:nvCxnSpPr>
          <p:spPr>
            <a:xfrm flipV="1">
              <a:off x="9751008" y="1352144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标题 1">
              <a:extLst>
                <a:ext uri="{FF2B5EF4-FFF2-40B4-BE49-F238E27FC236}">
                  <a16:creationId xmlns:a16="http://schemas.microsoft.com/office/drawing/2014/main" id="{48570CFE-E513-41A1-E232-534553825AD4}"/>
                </a:ext>
              </a:extLst>
            </p:cNvPr>
            <p:cNvSpPr txBox="1">
              <a:spLocks/>
            </p:cNvSpPr>
            <p:nvPr/>
          </p:nvSpPr>
          <p:spPr>
            <a:xfrm>
              <a:off x="8475272" y="1169212"/>
              <a:ext cx="742262" cy="5070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sz="1600" dirty="0"/>
                <a:t>L</a:t>
              </a:r>
              <a:r>
                <a:rPr lang="en-US" sz="1600" baseline="-25000" dirty="0"/>
                <a:t>2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A717A73-01FE-52F2-D054-FD9C906928C8}"/>
              </a:ext>
            </a:extLst>
          </p:cNvPr>
          <p:cNvGrpSpPr/>
          <p:nvPr/>
        </p:nvGrpSpPr>
        <p:grpSpPr>
          <a:xfrm>
            <a:off x="1719425" y="1084425"/>
            <a:ext cx="506187" cy="1048696"/>
            <a:chOff x="8035047" y="1120572"/>
            <a:chExt cx="1715961" cy="1048696"/>
          </a:xfrm>
        </p:grpSpPr>
        <p:cxnSp>
          <p:nvCxnSpPr>
            <p:cNvPr id="29" name="直接箭头连接符 28">
              <a:extLst>
                <a:ext uri="{FF2B5EF4-FFF2-40B4-BE49-F238E27FC236}">
                  <a16:creationId xmlns:a16="http://schemas.microsoft.com/office/drawing/2014/main" id="{F220CAB9-6031-B17C-5F56-803B3B483D6C}"/>
                </a:ext>
              </a:extLst>
            </p:cNvPr>
            <p:cNvCxnSpPr>
              <a:cxnSpLocks/>
            </p:cNvCxnSpPr>
            <p:nvPr/>
          </p:nvCxnSpPr>
          <p:spPr>
            <a:xfrm>
              <a:off x="8035047" y="1504320"/>
              <a:ext cx="1715961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8589DD3A-2B3C-350A-56D4-A7F7527EE660}"/>
                </a:ext>
              </a:extLst>
            </p:cNvPr>
            <p:cNvCxnSpPr/>
            <p:nvPr/>
          </p:nvCxnSpPr>
          <p:spPr>
            <a:xfrm flipV="1">
              <a:off x="8035047" y="1371600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EC13050B-D1F6-C77A-31A0-CEF5210BF27B}"/>
                </a:ext>
              </a:extLst>
            </p:cNvPr>
            <p:cNvCxnSpPr/>
            <p:nvPr/>
          </p:nvCxnSpPr>
          <p:spPr>
            <a:xfrm flipV="1">
              <a:off x="9751008" y="1352144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标题 1">
              <a:extLst>
                <a:ext uri="{FF2B5EF4-FFF2-40B4-BE49-F238E27FC236}">
                  <a16:creationId xmlns:a16="http://schemas.microsoft.com/office/drawing/2014/main" id="{CB9BCB89-A5B9-BB3D-F921-CFB833E62F59}"/>
                </a:ext>
              </a:extLst>
            </p:cNvPr>
            <p:cNvSpPr txBox="1">
              <a:spLocks/>
            </p:cNvSpPr>
            <p:nvPr/>
          </p:nvSpPr>
          <p:spPr>
            <a:xfrm>
              <a:off x="8350912" y="1120572"/>
              <a:ext cx="1110853" cy="5070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sz="1100" dirty="0"/>
                <a:t>L</a:t>
              </a:r>
              <a:r>
                <a:rPr lang="en-US" sz="1100" baseline="-25000" dirty="0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331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4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5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3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8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5" grpId="0"/>
      <p:bldP spid="8" grpId="0"/>
      <p:bldP spid="2" grpId="0" animBg="1"/>
      <p:bldP spid="3" grpId="0" animBg="1"/>
      <p:bldP spid="3" grpId="1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B13C2-ACFA-82A5-3880-6288BD708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QO_4_BD.1_4#2a00048c3?iti=2&amp;htil=1&amp;vcp=1&amp;vis=1&amp;pid=977c49990&amp;color=0,0,0&amp;tib=255,255,255&amp;vtp=1">
            <a:extLst>
              <a:ext uri="{FF2B5EF4-FFF2-40B4-BE49-F238E27FC236}">
                <a16:creationId xmlns:a16="http://schemas.microsoft.com/office/drawing/2014/main" id="{98F5E218-240F-CB87-17DC-AAC4F34B28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003" y="1493734"/>
            <a:ext cx="4588706" cy="278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标题 4">
            <a:extLst>
              <a:ext uri="{FF2B5EF4-FFF2-40B4-BE49-F238E27FC236}">
                <a16:creationId xmlns:a16="http://schemas.microsoft.com/office/drawing/2014/main" id="{01919156-5F12-280A-574D-7DB02D6C9371}"/>
              </a:ext>
            </a:extLst>
          </p:cNvPr>
          <p:cNvSpPr txBox="1">
            <a:spLocks/>
          </p:cNvSpPr>
          <p:nvPr/>
        </p:nvSpPr>
        <p:spPr>
          <a:xfrm>
            <a:off x="1259018" y="234950"/>
            <a:ext cx="4637818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5400" dirty="0"/>
              <a:t>称会骗人吗？</a:t>
            </a:r>
          </a:p>
        </p:txBody>
      </p:sp>
      <p:sp>
        <p:nvSpPr>
          <p:cNvPr id="2" name="圆角矩形 32">
            <a:extLst>
              <a:ext uri="{FF2B5EF4-FFF2-40B4-BE49-F238E27FC236}">
                <a16:creationId xmlns:a16="http://schemas.microsoft.com/office/drawing/2014/main" id="{D076E2CE-47AE-6EF2-B939-27A374DCD02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96000" y="300789"/>
            <a:ext cx="5328864" cy="753979"/>
          </a:xfrm>
          <a:prstGeom prst="round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杠杆平衡条件：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F=Mg</a:t>
            </a:r>
            <a:r>
              <a:rPr lang="zh-CN" altLang="en-US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）</a:t>
            </a:r>
            <a:endParaRPr lang="en-US" altLang="zh-CN" sz="2800" baseline="-25000" dirty="0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0099C6C-FB0E-957B-B2FE-0306DBCDD4EF}"/>
              </a:ext>
            </a:extLst>
          </p:cNvPr>
          <p:cNvSpPr/>
          <p:nvPr/>
        </p:nvSpPr>
        <p:spPr>
          <a:xfrm>
            <a:off x="1546706" y="2062264"/>
            <a:ext cx="3822970" cy="1070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0E9BAE-2938-935F-6C50-6501BF4C5A39}"/>
              </a:ext>
            </a:extLst>
          </p:cNvPr>
          <p:cNvSpPr/>
          <p:nvPr/>
        </p:nvSpPr>
        <p:spPr>
          <a:xfrm>
            <a:off x="1692621" y="2062264"/>
            <a:ext cx="1643974" cy="10700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QO_4_BD.1_4#2a00048c3?iti=2&amp;htil=1&amp;vcp=1&amp;vis=1&amp;pid=977c49990&amp;color=0,0,0&amp;tib=255,255,255&amp;vtp=1">
            <a:extLst>
              <a:ext uri="{FF2B5EF4-FFF2-40B4-BE49-F238E27FC236}">
                <a16:creationId xmlns:a16="http://schemas.microsoft.com/office/drawing/2014/main" id="{23D53DD1-DBE7-3F7E-8733-359F42E1C2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547"/>
          <a:stretch>
            <a:fillRect/>
          </a:stretch>
        </p:blipFill>
        <p:spPr>
          <a:xfrm>
            <a:off x="6281327" y="1504320"/>
            <a:ext cx="2039801" cy="278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A737933A-55EF-27DF-EE08-11103234B340}"/>
              </a:ext>
            </a:extLst>
          </p:cNvPr>
          <p:cNvSpPr/>
          <p:nvPr/>
        </p:nvSpPr>
        <p:spPr>
          <a:xfrm>
            <a:off x="6984666" y="2062264"/>
            <a:ext cx="3822970" cy="1070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QO_4_BD.1_4#2a00048c3?iti=2&amp;htil=1&amp;vcp=1&amp;vis=1&amp;pid=977c49990&amp;color=0,0,0&amp;tib=255,255,255&amp;vtp=1">
            <a:extLst>
              <a:ext uri="{FF2B5EF4-FFF2-40B4-BE49-F238E27FC236}">
                <a16:creationId xmlns:a16="http://schemas.microsoft.com/office/drawing/2014/main" id="{FADBBE7D-F3A5-4502-1FD1-2F3EB91D6F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963" t="8960" r="41779" b="24423"/>
          <a:stretch>
            <a:fillRect/>
          </a:stretch>
        </p:blipFill>
        <p:spPr>
          <a:xfrm>
            <a:off x="9532135" y="1750978"/>
            <a:ext cx="424776" cy="185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9516D53A-FB79-776B-022C-22216427D180}"/>
              </a:ext>
            </a:extLst>
          </p:cNvPr>
          <p:cNvGrpSpPr/>
          <p:nvPr/>
        </p:nvGrpSpPr>
        <p:grpSpPr>
          <a:xfrm>
            <a:off x="7636219" y="1169212"/>
            <a:ext cx="1916727" cy="1000056"/>
            <a:chOff x="8035047" y="1169212"/>
            <a:chExt cx="1715961" cy="1000056"/>
          </a:xfrm>
        </p:grpSpPr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23CAC645-2FBA-0244-4B5E-0CD67BEE3E58}"/>
                </a:ext>
              </a:extLst>
            </p:cNvPr>
            <p:cNvCxnSpPr>
              <a:cxnSpLocks/>
            </p:cNvCxnSpPr>
            <p:nvPr/>
          </p:nvCxnSpPr>
          <p:spPr>
            <a:xfrm>
              <a:off x="8035047" y="1504320"/>
              <a:ext cx="1715961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A7C5DF9F-64E4-C00C-FA70-471953DDA5D9}"/>
                </a:ext>
              </a:extLst>
            </p:cNvPr>
            <p:cNvCxnSpPr/>
            <p:nvPr/>
          </p:nvCxnSpPr>
          <p:spPr>
            <a:xfrm flipV="1">
              <a:off x="8035047" y="1371600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D0C094F-BAE3-28FE-E3D7-7A9318839E70}"/>
                </a:ext>
              </a:extLst>
            </p:cNvPr>
            <p:cNvCxnSpPr/>
            <p:nvPr/>
          </p:nvCxnSpPr>
          <p:spPr>
            <a:xfrm flipV="1">
              <a:off x="9751008" y="1352144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标题 1">
              <a:extLst>
                <a:ext uri="{FF2B5EF4-FFF2-40B4-BE49-F238E27FC236}">
                  <a16:creationId xmlns:a16="http://schemas.microsoft.com/office/drawing/2014/main" id="{9D081088-2AD0-3517-4346-AD4277FE8F4B}"/>
                </a:ext>
              </a:extLst>
            </p:cNvPr>
            <p:cNvSpPr txBox="1">
              <a:spLocks/>
            </p:cNvSpPr>
            <p:nvPr/>
          </p:nvSpPr>
          <p:spPr>
            <a:xfrm>
              <a:off x="8696529" y="1169212"/>
              <a:ext cx="414852" cy="5070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sz="1600" dirty="0"/>
                <a:t>L</a:t>
              </a:r>
              <a:r>
                <a:rPr lang="en-US" sz="1600" baseline="-25000" dirty="0"/>
                <a:t>2</a:t>
              </a: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6EE91C62-7A98-1805-112F-2E9C4DD739F6}"/>
              </a:ext>
            </a:extLst>
          </p:cNvPr>
          <p:cNvSpPr/>
          <p:nvPr/>
        </p:nvSpPr>
        <p:spPr>
          <a:xfrm>
            <a:off x="6984665" y="2062264"/>
            <a:ext cx="2766333" cy="1069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F910CC9-6790-B0A8-8582-481E5F2D47EE}"/>
              </a:ext>
            </a:extLst>
          </p:cNvPr>
          <p:cNvGrpSpPr/>
          <p:nvPr/>
        </p:nvGrpSpPr>
        <p:grpSpPr>
          <a:xfrm>
            <a:off x="7126411" y="1127623"/>
            <a:ext cx="509812" cy="1048696"/>
            <a:chOff x="8035047" y="1120572"/>
            <a:chExt cx="1715961" cy="1048696"/>
          </a:xfrm>
        </p:grpSpPr>
        <p:cxnSp>
          <p:nvCxnSpPr>
            <p:cNvPr id="41" name="直接箭头连接符 40">
              <a:extLst>
                <a:ext uri="{FF2B5EF4-FFF2-40B4-BE49-F238E27FC236}">
                  <a16:creationId xmlns:a16="http://schemas.microsoft.com/office/drawing/2014/main" id="{58EBCB7A-9EE8-55FF-D84B-0ABDE3F72134}"/>
                </a:ext>
              </a:extLst>
            </p:cNvPr>
            <p:cNvCxnSpPr>
              <a:cxnSpLocks/>
            </p:cNvCxnSpPr>
            <p:nvPr/>
          </p:nvCxnSpPr>
          <p:spPr>
            <a:xfrm>
              <a:off x="8035047" y="1504320"/>
              <a:ext cx="1715961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E4B57B29-1E5B-E7EB-1FAE-15162D9D73AE}"/>
                </a:ext>
              </a:extLst>
            </p:cNvPr>
            <p:cNvCxnSpPr/>
            <p:nvPr/>
          </p:nvCxnSpPr>
          <p:spPr>
            <a:xfrm flipV="1">
              <a:off x="8035047" y="1371600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6D8844C4-6F3D-F5C4-047A-CC2B75B60F89}"/>
                </a:ext>
              </a:extLst>
            </p:cNvPr>
            <p:cNvCxnSpPr/>
            <p:nvPr/>
          </p:nvCxnSpPr>
          <p:spPr>
            <a:xfrm flipV="1">
              <a:off x="9751008" y="1352144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标题 1">
              <a:extLst>
                <a:ext uri="{FF2B5EF4-FFF2-40B4-BE49-F238E27FC236}">
                  <a16:creationId xmlns:a16="http://schemas.microsoft.com/office/drawing/2014/main" id="{37A125F3-EC5E-980C-9E5E-1306B6CE6877}"/>
                </a:ext>
              </a:extLst>
            </p:cNvPr>
            <p:cNvSpPr txBox="1">
              <a:spLocks/>
            </p:cNvSpPr>
            <p:nvPr/>
          </p:nvSpPr>
          <p:spPr>
            <a:xfrm>
              <a:off x="8350912" y="1120572"/>
              <a:ext cx="1110853" cy="5070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sz="1100" dirty="0"/>
                <a:t>L</a:t>
              </a:r>
              <a:r>
                <a:rPr lang="en-US" sz="1100" baseline="-25000" dirty="0"/>
                <a:t>1</a:t>
              </a:r>
            </a:p>
          </p:txBody>
        </p:sp>
      </p:grpSp>
      <p:cxnSp>
        <p:nvCxnSpPr>
          <p:cNvPr id="52" name="直接箭头连接符 51">
            <a:extLst>
              <a:ext uri="{FF2B5EF4-FFF2-40B4-BE49-F238E27FC236}">
                <a16:creationId xmlns:a16="http://schemas.microsoft.com/office/drawing/2014/main" id="{F47472DE-93C8-3D5B-FC7C-338C2E102C6F}"/>
              </a:ext>
            </a:extLst>
          </p:cNvPr>
          <p:cNvCxnSpPr>
            <a:cxnSpLocks/>
          </p:cNvCxnSpPr>
          <p:nvPr/>
        </p:nvCxnSpPr>
        <p:spPr>
          <a:xfrm>
            <a:off x="3428035" y="2062264"/>
            <a:ext cx="0" cy="982493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DE66F784-E8A4-7ACF-054C-4B29F4F49147}"/>
              </a:ext>
            </a:extLst>
          </p:cNvPr>
          <p:cNvCxnSpPr>
            <a:cxnSpLocks/>
          </p:cNvCxnSpPr>
          <p:nvPr/>
        </p:nvCxnSpPr>
        <p:spPr>
          <a:xfrm flipH="1">
            <a:off x="1712941" y="2062264"/>
            <a:ext cx="6485" cy="1366736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0CC2994-2483-F6AD-7C08-D3CC2B088F68}"/>
              </a:ext>
            </a:extLst>
          </p:cNvPr>
          <p:cNvGrpSpPr/>
          <p:nvPr/>
        </p:nvGrpSpPr>
        <p:grpSpPr>
          <a:xfrm>
            <a:off x="2204944" y="1138299"/>
            <a:ext cx="1223090" cy="1000056"/>
            <a:chOff x="8035047" y="1169212"/>
            <a:chExt cx="1715961" cy="1000056"/>
          </a:xfrm>
        </p:grpSpPr>
        <p:cxnSp>
          <p:nvCxnSpPr>
            <p:cNvPr id="55" name="直接箭头连接符 54">
              <a:extLst>
                <a:ext uri="{FF2B5EF4-FFF2-40B4-BE49-F238E27FC236}">
                  <a16:creationId xmlns:a16="http://schemas.microsoft.com/office/drawing/2014/main" id="{A1F269F7-4F5C-9DBA-05E9-76DE526DE032}"/>
                </a:ext>
              </a:extLst>
            </p:cNvPr>
            <p:cNvCxnSpPr>
              <a:cxnSpLocks/>
            </p:cNvCxnSpPr>
            <p:nvPr/>
          </p:nvCxnSpPr>
          <p:spPr>
            <a:xfrm>
              <a:off x="8035047" y="1504320"/>
              <a:ext cx="1715961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7F7EDF35-C97E-8982-890B-85ECDF8A61C6}"/>
                </a:ext>
              </a:extLst>
            </p:cNvPr>
            <p:cNvCxnSpPr/>
            <p:nvPr/>
          </p:nvCxnSpPr>
          <p:spPr>
            <a:xfrm flipV="1">
              <a:off x="8035047" y="1371600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5A32F63E-F308-ED22-6900-8C9E9D551CFB}"/>
                </a:ext>
              </a:extLst>
            </p:cNvPr>
            <p:cNvCxnSpPr/>
            <p:nvPr/>
          </p:nvCxnSpPr>
          <p:spPr>
            <a:xfrm flipV="1">
              <a:off x="9751008" y="1352144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标题 1">
              <a:extLst>
                <a:ext uri="{FF2B5EF4-FFF2-40B4-BE49-F238E27FC236}">
                  <a16:creationId xmlns:a16="http://schemas.microsoft.com/office/drawing/2014/main" id="{5F5BA209-B753-AD62-C3C7-EF8A3283E132}"/>
                </a:ext>
              </a:extLst>
            </p:cNvPr>
            <p:cNvSpPr txBox="1">
              <a:spLocks/>
            </p:cNvSpPr>
            <p:nvPr/>
          </p:nvSpPr>
          <p:spPr>
            <a:xfrm>
              <a:off x="8475272" y="1169212"/>
              <a:ext cx="742262" cy="5070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sz="1600" dirty="0"/>
                <a:t>L</a:t>
              </a:r>
              <a:r>
                <a:rPr lang="en-US" sz="1600" baseline="-25000" dirty="0"/>
                <a:t>2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2ACFC51-9A27-16AE-C4F8-31E8703900C1}"/>
              </a:ext>
            </a:extLst>
          </p:cNvPr>
          <p:cNvGrpSpPr/>
          <p:nvPr/>
        </p:nvGrpSpPr>
        <p:grpSpPr>
          <a:xfrm>
            <a:off x="1719426" y="1084425"/>
            <a:ext cx="506186" cy="1048696"/>
            <a:chOff x="8035047" y="1120572"/>
            <a:chExt cx="1715961" cy="1048696"/>
          </a:xfrm>
        </p:grpSpPr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8EDBDF24-6631-1ABE-93E5-E594B7DB43EE}"/>
                </a:ext>
              </a:extLst>
            </p:cNvPr>
            <p:cNvCxnSpPr>
              <a:cxnSpLocks/>
            </p:cNvCxnSpPr>
            <p:nvPr/>
          </p:nvCxnSpPr>
          <p:spPr>
            <a:xfrm>
              <a:off x="8035047" y="1504320"/>
              <a:ext cx="1715961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142E746E-1BDC-DE2B-8E39-DCE0B3A35390}"/>
                </a:ext>
              </a:extLst>
            </p:cNvPr>
            <p:cNvCxnSpPr/>
            <p:nvPr/>
          </p:nvCxnSpPr>
          <p:spPr>
            <a:xfrm flipV="1">
              <a:off x="8035047" y="1371600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5C09A5D6-E3B7-7EF1-A4EC-E11B4A3EB864}"/>
                </a:ext>
              </a:extLst>
            </p:cNvPr>
            <p:cNvCxnSpPr/>
            <p:nvPr/>
          </p:nvCxnSpPr>
          <p:spPr>
            <a:xfrm flipV="1">
              <a:off x="9751008" y="1352144"/>
              <a:ext cx="0" cy="79766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标题 1">
              <a:extLst>
                <a:ext uri="{FF2B5EF4-FFF2-40B4-BE49-F238E27FC236}">
                  <a16:creationId xmlns:a16="http://schemas.microsoft.com/office/drawing/2014/main" id="{DCA2EA91-B3B1-3C95-4B8E-205DB0AB74A7}"/>
                </a:ext>
              </a:extLst>
            </p:cNvPr>
            <p:cNvSpPr txBox="1">
              <a:spLocks/>
            </p:cNvSpPr>
            <p:nvPr/>
          </p:nvSpPr>
          <p:spPr>
            <a:xfrm>
              <a:off x="8350912" y="1120572"/>
              <a:ext cx="1110853" cy="5070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sz="1100" dirty="0"/>
                <a:t>L</a:t>
              </a:r>
              <a:r>
                <a:rPr lang="en-US" sz="1100" baseline="-25000" dirty="0"/>
                <a:t>1</a:t>
              </a:r>
            </a:p>
          </p:txBody>
        </p:sp>
      </p:grp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FACBB561-3F23-5254-95E2-F3BF78DDE63C}"/>
              </a:ext>
            </a:extLst>
          </p:cNvPr>
          <p:cNvCxnSpPr>
            <a:cxnSpLocks/>
          </p:cNvCxnSpPr>
          <p:nvPr/>
        </p:nvCxnSpPr>
        <p:spPr>
          <a:xfrm flipV="1">
            <a:off x="2198459" y="1130300"/>
            <a:ext cx="0" cy="1038968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1DE40698-1B7E-B827-30EA-07B8B77B8DD7}"/>
              </a:ext>
            </a:extLst>
          </p:cNvPr>
          <p:cNvCxnSpPr>
            <a:cxnSpLocks/>
          </p:cNvCxnSpPr>
          <p:nvPr/>
        </p:nvCxnSpPr>
        <p:spPr>
          <a:xfrm>
            <a:off x="9577379" y="2113665"/>
            <a:ext cx="0" cy="982493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CE73745C-9A15-331C-8D0F-9799A83AEB6E}"/>
              </a:ext>
            </a:extLst>
          </p:cNvPr>
          <p:cNvCxnSpPr>
            <a:cxnSpLocks/>
          </p:cNvCxnSpPr>
          <p:nvPr/>
        </p:nvCxnSpPr>
        <p:spPr>
          <a:xfrm flipH="1">
            <a:off x="7127609" y="2113665"/>
            <a:ext cx="6485" cy="1366736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49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F2768-A60E-84E5-0F1B-32B5C7A84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QO_4_BD.1_4#2a00048c3?iti=2&amp;htil=1&amp;vcp=1&amp;vis=1&amp;pid=977c49990&amp;color=0,0,0&amp;tib=255,255,255&amp;vtp=1">
            <a:extLst>
              <a:ext uri="{FF2B5EF4-FFF2-40B4-BE49-F238E27FC236}">
                <a16:creationId xmlns:a16="http://schemas.microsoft.com/office/drawing/2014/main" id="{D02A1347-7894-34DF-0650-536451D6980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003" y="1493734"/>
            <a:ext cx="4588706" cy="278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1063791-C9DF-67CC-48A1-0AC9B19C3A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6557" y="2200668"/>
            <a:ext cx="600075" cy="149542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56377C2-3CAE-7FA4-9739-698C41FA748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3239" t="17550"/>
          <a:stretch>
            <a:fillRect/>
          </a:stretch>
        </p:blipFill>
        <p:spPr>
          <a:xfrm>
            <a:off x="2284779" y="2062264"/>
            <a:ext cx="643151" cy="1407361"/>
          </a:xfrm>
          <a:prstGeom prst="rect">
            <a:avLst/>
          </a:prstGeom>
        </p:spPr>
      </p:pic>
      <p:pic>
        <p:nvPicPr>
          <p:cNvPr id="12" name="petal_20260409_104824">
            <a:hlinkClick r:id="" action="ppaction://media"/>
            <a:extLst>
              <a:ext uri="{FF2B5EF4-FFF2-40B4-BE49-F238E27FC236}">
                <a16:creationId xmlns:a16="http://schemas.microsoft.com/office/drawing/2014/main" id="{CD0C4119-98B8-8C04-86FE-6D308BF5B30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87794" y="266350"/>
            <a:ext cx="3251965" cy="6325299"/>
          </a:xfrm>
          <a:prstGeom prst="rect">
            <a:avLst/>
          </a:prstGeom>
        </p:spPr>
      </p:pic>
      <p:sp>
        <p:nvSpPr>
          <p:cNvPr id="5" name="标题 4">
            <a:extLst>
              <a:ext uri="{FF2B5EF4-FFF2-40B4-BE49-F238E27FC236}">
                <a16:creationId xmlns:a16="http://schemas.microsoft.com/office/drawing/2014/main" id="{A1C90C5C-AA94-BD34-0B4D-B48646CFB7E8}"/>
              </a:ext>
            </a:extLst>
          </p:cNvPr>
          <p:cNvSpPr txBox="1">
            <a:spLocks/>
          </p:cNvSpPr>
          <p:nvPr/>
        </p:nvSpPr>
        <p:spPr>
          <a:xfrm>
            <a:off x="1259018" y="234950"/>
            <a:ext cx="4637818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5400" dirty="0"/>
              <a:t>称会骗人吗？</a:t>
            </a:r>
          </a:p>
        </p:txBody>
      </p:sp>
      <p:sp>
        <p:nvSpPr>
          <p:cNvPr id="8" name="标题 4">
            <a:extLst>
              <a:ext uri="{FF2B5EF4-FFF2-40B4-BE49-F238E27FC236}">
                <a16:creationId xmlns:a16="http://schemas.microsoft.com/office/drawing/2014/main" id="{72AE08A1-BEB2-3753-6A2D-8AEEF954110E}"/>
              </a:ext>
            </a:extLst>
          </p:cNvPr>
          <p:cNvSpPr txBox="1">
            <a:spLocks/>
          </p:cNvSpPr>
          <p:nvPr/>
        </p:nvSpPr>
        <p:spPr>
          <a:xfrm>
            <a:off x="937400" y="4282780"/>
            <a:ext cx="5898641" cy="895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4800" dirty="0"/>
              <a:t>杆秤称如何实现称重？</a:t>
            </a:r>
          </a:p>
        </p:txBody>
      </p:sp>
      <p:sp>
        <p:nvSpPr>
          <p:cNvPr id="2" name="圆角矩形 32">
            <a:extLst>
              <a:ext uri="{FF2B5EF4-FFF2-40B4-BE49-F238E27FC236}">
                <a16:creationId xmlns:a16="http://schemas.microsoft.com/office/drawing/2014/main" id="{C62FD386-7F60-3F05-2E2C-A0E858900B6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731966" y="1428009"/>
            <a:ext cx="5858054" cy="1268510"/>
          </a:xfrm>
          <a:prstGeom prst="round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杠杆平衡条件：</a:t>
            </a:r>
            <a:r>
              <a:rPr lang="en-US" altLang="zh-CN" sz="32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</a:t>
            </a:r>
            <a:r>
              <a:rPr lang="en-US" altLang="zh-CN" sz="32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32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32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sz="32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</a:t>
            </a:r>
            <a:r>
              <a:rPr lang="en-US" altLang="zh-CN" sz="32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32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32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2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F=Mg</a:t>
            </a:r>
            <a:r>
              <a:rPr lang="zh-CN" altLang="en-US" sz="32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）</a:t>
            </a:r>
            <a:endParaRPr lang="en-US" altLang="zh-CN" sz="3200" baseline="-25000" dirty="0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C5D5541-CEAF-ECB3-F7C9-90BD6151F566}"/>
              </a:ext>
            </a:extLst>
          </p:cNvPr>
          <p:cNvGrpSpPr/>
          <p:nvPr/>
        </p:nvGrpSpPr>
        <p:grpSpPr>
          <a:xfrm>
            <a:off x="1385293" y="3429001"/>
            <a:ext cx="458415" cy="673445"/>
            <a:chOff x="1385293" y="3429001"/>
            <a:chExt cx="458415" cy="673445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5777AF6A-43E2-141B-8541-CE118FD71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t="20855"/>
            <a:stretch>
              <a:fillRect/>
            </a:stretch>
          </p:blipFill>
          <p:spPr>
            <a:xfrm rot="20866341">
              <a:off x="1385293" y="3652401"/>
              <a:ext cx="458415" cy="450045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F1241FE-5BC9-4922-2C0A-94B0DC9AC4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448018" y="3429001"/>
              <a:ext cx="315962" cy="243840"/>
            </a:xfrm>
            <a:prstGeom prst="rect">
              <a:avLst/>
            </a:prstGeom>
          </p:spPr>
        </p:pic>
      </p:grpSp>
      <p:sp>
        <p:nvSpPr>
          <p:cNvPr id="4" name="标题 4">
            <a:extLst>
              <a:ext uri="{FF2B5EF4-FFF2-40B4-BE49-F238E27FC236}">
                <a16:creationId xmlns:a16="http://schemas.microsoft.com/office/drawing/2014/main" id="{CBE6983F-A816-0EB3-EDDE-E9BD90667D7C}"/>
              </a:ext>
            </a:extLst>
          </p:cNvPr>
          <p:cNvSpPr txBox="1">
            <a:spLocks/>
          </p:cNvSpPr>
          <p:nvPr/>
        </p:nvSpPr>
        <p:spPr>
          <a:xfrm>
            <a:off x="759146" y="4273195"/>
            <a:ext cx="6614020" cy="18609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4800" dirty="0"/>
              <a:t>为何秤砣重量未改变，却能测量不同物体重量？</a:t>
            </a:r>
          </a:p>
        </p:txBody>
      </p:sp>
    </p:spTree>
    <p:extLst>
      <p:ext uri="{BB962C8B-B14F-4D97-AF65-F5344CB8AC3E}">
        <p14:creationId xmlns:p14="http://schemas.microsoft.com/office/powerpoint/2010/main" val="3350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4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5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46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5" grpId="0"/>
      <p:bldP spid="8" grpId="0"/>
      <p:bldP spid="8" grpId="1"/>
      <p:bldP spid="2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22806-B40B-FF1C-E28D-9955AC659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74FE45-0CBC-91DF-3959-3E8202E2091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7400" y="297223"/>
            <a:ext cx="10617200" cy="610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2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5">
            <a:extLst>
              <a:ext uri="{FF2B5EF4-FFF2-40B4-BE49-F238E27FC236}">
                <a16:creationId xmlns:a16="http://schemas.microsoft.com/office/drawing/2014/main" id="{2B8C88F7-C6C5-A637-685E-3D3DA963184F}"/>
              </a:ext>
            </a:extLst>
          </p:cNvPr>
          <p:cNvSpPr txBox="1">
            <a:spLocks/>
          </p:cNvSpPr>
          <p:nvPr/>
        </p:nvSpPr>
        <p:spPr>
          <a:xfrm>
            <a:off x="799518" y="-12673"/>
            <a:ext cx="8519410" cy="1481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当天平平衡时，物品和砝码的质量有什么样的关系？</a:t>
            </a:r>
            <a:endParaRPr lang="en-US" altLang="zh-CN" dirty="0"/>
          </a:p>
          <a:p>
            <a:r>
              <a:rPr lang="zh-CN" altLang="en-US" dirty="0"/>
              <a:t>交换物品和砝码的位置会发生什么？</a:t>
            </a:r>
          </a:p>
        </p:txBody>
      </p:sp>
      <p:pic>
        <p:nvPicPr>
          <p:cNvPr id="3" name="图片 2">
            <a:hlinkClick r:id="rId5" action="ppaction://hlinkfile"/>
            <a:extLst>
              <a:ext uri="{FF2B5EF4-FFF2-40B4-BE49-F238E27FC236}">
                <a16:creationId xmlns:a16="http://schemas.microsoft.com/office/drawing/2014/main" id="{C87C75B7-5FFF-DEAE-987C-395D6AC93A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262880" y="2005682"/>
            <a:ext cx="4112097" cy="2364519"/>
          </a:xfrm>
          <a:prstGeom prst="rect">
            <a:avLst/>
          </a:prstGeom>
        </p:spPr>
      </p:pic>
      <p:sp>
        <p:nvSpPr>
          <p:cNvPr id="4" name="圆角矩形 32">
            <a:extLst>
              <a:ext uri="{FF2B5EF4-FFF2-40B4-BE49-F238E27FC236}">
                <a16:creationId xmlns:a16="http://schemas.microsoft.com/office/drawing/2014/main" id="{272A7519-DF59-D950-6C24-847E7FD9A7C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835809" y="524095"/>
            <a:ext cx="2539168" cy="1178117"/>
          </a:xfrm>
          <a:prstGeom prst="round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杠杆平衡条件：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F=Mg</a:t>
            </a:r>
            <a:r>
              <a:rPr lang="zh-CN" altLang="en-US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）</a:t>
            </a:r>
            <a:endParaRPr lang="en-US" altLang="zh-CN" sz="2800" baseline="-25000" dirty="0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673FB2DA-F519-2D70-DBFA-912458FAC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023" y="2155"/>
            <a:ext cx="10858500" cy="1481587"/>
          </a:xfrm>
        </p:spPr>
        <p:txBody>
          <a:bodyPr>
            <a:normAutofit/>
          </a:bodyPr>
          <a:lstStyle/>
          <a:p>
            <a:r>
              <a:rPr lang="zh-CN" altLang="en-US" dirty="0"/>
              <a:t>等臂天平可以交换物、码的位置却仍保持平衡，</a:t>
            </a:r>
            <a:br>
              <a:rPr lang="en-US" altLang="zh-CN" dirty="0"/>
            </a:br>
            <a:r>
              <a:rPr lang="zh-CN" altLang="en-US" dirty="0"/>
              <a:t>你能借助杠杆原理说说为什么吗？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29E39B-0941-105D-36F8-03D2C53AC56F}"/>
              </a:ext>
            </a:extLst>
          </p:cNvPr>
          <p:cNvSpPr txBox="1"/>
          <p:nvPr/>
        </p:nvSpPr>
        <p:spPr>
          <a:xfrm>
            <a:off x="817023" y="1798320"/>
            <a:ext cx="6096000" cy="2242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等臂天平（Balance）： 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支点（轴）在天平梁的中心，两边的臂长完全相等。测量时，一端放待测物体，另一端放标准砝码，通过平衡来测定质量。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4205C7-EB66-55F9-7FA7-E4D8E010EBA8}"/>
              </a:ext>
            </a:extLst>
          </p:cNvPr>
          <p:cNvSpPr txBox="1"/>
          <p:nvPr/>
        </p:nvSpPr>
        <p:spPr>
          <a:xfrm>
            <a:off x="735742" y="4258947"/>
            <a:ext cx="10557955" cy="16884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/>
            </a:lvl1pPr>
          </a:lstStyle>
          <a:p>
            <a:r>
              <a:rPr lang="zh-CN" altLang="en-US" dirty="0"/>
              <a:t>不等臂天平（秤，Scale）：</a:t>
            </a:r>
            <a:endParaRPr lang="en-US" altLang="zh-CN" dirty="0"/>
          </a:p>
          <a:p>
            <a:r>
              <a:rPr lang="zh-CN" altLang="en-US" dirty="0"/>
              <a:t> 依据不等臂杠杆原理制成。它的臂长不相等，通常通过移动秤砣（砝码）在杠杆上的位置来达到平衡。我们日常使用的杆秤就是最典型的不等臂衡器。</a:t>
            </a:r>
          </a:p>
        </p:txBody>
      </p:sp>
      <p:sp>
        <p:nvSpPr>
          <p:cNvPr id="9" name="圆角矩形 32">
            <a:extLst>
              <a:ext uri="{FF2B5EF4-FFF2-40B4-BE49-F238E27FC236}">
                <a16:creationId xmlns:a16="http://schemas.microsoft.com/office/drawing/2014/main" id="{0BE99611-EB53-1D15-3A73-01BE1F43F3B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821426" y="538923"/>
            <a:ext cx="2539168" cy="1178117"/>
          </a:xfrm>
          <a:prstGeom prst="round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天平</a:t>
            </a:r>
            <a:r>
              <a:rPr lang="zh-CN" altLang="en-US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平衡条件：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endParaRPr lang="en-US" altLang="zh-CN" sz="2800" baseline="-25000" dirty="0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4" grpId="0" animBg="1"/>
      <p:bldP spid="4" grpId="1" animBg="1"/>
      <p:bldP spid="6" grpId="0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6A5D4-A1C4-D023-AB4B-431D52ABB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32">
            <a:extLst>
              <a:ext uri="{FF2B5EF4-FFF2-40B4-BE49-F238E27FC236}">
                <a16:creationId xmlns:a16="http://schemas.microsoft.com/office/drawing/2014/main" id="{E369E2C9-8F3F-99B7-096F-ACF8F5C6BE8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821426" y="538923"/>
            <a:ext cx="2539168" cy="1178117"/>
          </a:xfrm>
          <a:prstGeom prst="round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天平</a:t>
            </a:r>
            <a:r>
              <a:rPr lang="zh-CN" altLang="en-US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平衡条件：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endParaRPr lang="en-US" altLang="zh-CN" sz="2800" baseline="-25000" dirty="0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>
            <a:hlinkClick r:id="rId4" action="ppaction://hlinkfile"/>
            <a:extLst>
              <a:ext uri="{FF2B5EF4-FFF2-40B4-BE49-F238E27FC236}">
                <a16:creationId xmlns:a16="http://schemas.microsoft.com/office/drawing/2014/main" id="{35E8CE14-82F2-010C-51FF-E837A5F7009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262880" y="2005682"/>
            <a:ext cx="4112097" cy="236451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6F98DE2-DCDA-6A09-D882-2F44FAD1EA89}"/>
              </a:ext>
            </a:extLst>
          </p:cNvPr>
          <p:cNvSpPr txBox="1"/>
          <p:nvPr/>
        </p:nvSpPr>
        <p:spPr>
          <a:xfrm>
            <a:off x="817023" y="1798320"/>
            <a:ext cx="6096000" cy="2242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等臂天平（Balance）： 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支点（轴）在天平梁的中心，两边的臂长完全相等。测量时，一端放待测物体，另一端放标准砝码，通过平衡来测定质量。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0DC226-DCA5-8F54-D8C2-149070DBA642}"/>
              </a:ext>
            </a:extLst>
          </p:cNvPr>
          <p:cNvSpPr txBox="1"/>
          <p:nvPr/>
        </p:nvSpPr>
        <p:spPr>
          <a:xfrm>
            <a:off x="735742" y="4258947"/>
            <a:ext cx="10557955" cy="16884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/>
            </a:lvl1pPr>
          </a:lstStyle>
          <a:p>
            <a:r>
              <a:rPr lang="zh-CN" altLang="en-US" dirty="0"/>
              <a:t>不等臂天平（秤，Scale）：</a:t>
            </a:r>
            <a:endParaRPr lang="en-US" altLang="zh-CN" dirty="0"/>
          </a:p>
          <a:p>
            <a:r>
              <a:rPr lang="zh-CN" altLang="en-US" dirty="0"/>
              <a:t> 依据不等臂杠杆原理制成。它的臂长不相等，通常通过移动秤砣（砝码）在杠杆上的位置来达到平衡。我们日常使用的杆秤就是最典型的不等臂衡器。</a:t>
            </a:r>
          </a:p>
        </p:txBody>
      </p:sp>
      <p:sp>
        <p:nvSpPr>
          <p:cNvPr id="10" name="标题 5">
            <a:extLst>
              <a:ext uri="{FF2B5EF4-FFF2-40B4-BE49-F238E27FC236}">
                <a16:creationId xmlns:a16="http://schemas.microsoft.com/office/drawing/2014/main" id="{C5D24200-66A6-76EB-D53D-8E268D75F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023" y="98515"/>
            <a:ext cx="10858500" cy="1481587"/>
          </a:xfrm>
        </p:spPr>
        <p:txBody>
          <a:bodyPr>
            <a:normAutofit/>
          </a:bodyPr>
          <a:lstStyle/>
          <a:p>
            <a:r>
              <a:rPr lang="zh-CN" altLang="en-US" dirty="0"/>
              <a:t>若仅知道不等臂天平臂长之比，</a:t>
            </a:r>
            <a:br>
              <a:rPr lang="en-US" altLang="zh-CN" dirty="0"/>
            </a:br>
            <a:r>
              <a:rPr lang="zh-CN" altLang="en-US" dirty="0"/>
              <a:t>你能通过一次测量快速求出物体重量吗？</a:t>
            </a:r>
          </a:p>
        </p:txBody>
      </p:sp>
    </p:spTree>
    <p:extLst>
      <p:ext uri="{BB962C8B-B14F-4D97-AF65-F5344CB8AC3E}">
        <p14:creationId xmlns:p14="http://schemas.microsoft.com/office/powerpoint/2010/main" val="2030476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E5CE1-33C2-9958-408C-253D2C79B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32">
            <a:extLst>
              <a:ext uri="{FF2B5EF4-FFF2-40B4-BE49-F238E27FC236}">
                <a16:creationId xmlns:a16="http://schemas.microsoft.com/office/drawing/2014/main" id="{64E6CF6F-A9AA-3792-6C69-9DF786EE1D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821426" y="538923"/>
            <a:ext cx="2539168" cy="1178117"/>
          </a:xfrm>
          <a:prstGeom prst="round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天平</a:t>
            </a:r>
            <a:r>
              <a:rPr lang="zh-CN" altLang="en-US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平衡条件：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endParaRPr lang="en-US" altLang="zh-CN" sz="2800" baseline="-25000" dirty="0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标题 5">
            <a:extLst>
              <a:ext uri="{FF2B5EF4-FFF2-40B4-BE49-F238E27FC236}">
                <a16:creationId xmlns:a16="http://schemas.microsoft.com/office/drawing/2014/main" id="{F811696E-A560-CCCE-C5A2-6D802FC89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023" y="98515"/>
            <a:ext cx="10858500" cy="1481587"/>
          </a:xfrm>
        </p:spPr>
        <p:txBody>
          <a:bodyPr>
            <a:normAutofit/>
          </a:bodyPr>
          <a:lstStyle/>
          <a:p>
            <a:r>
              <a:rPr lang="zh-CN" altLang="en-US" dirty="0"/>
              <a:t>若仅知道不等臂天平臂长之比，</a:t>
            </a:r>
            <a:br>
              <a:rPr lang="en-US" altLang="zh-CN" dirty="0"/>
            </a:br>
            <a:r>
              <a:rPr lang="zh-CN" altLang="en-US" dirty="0"/>
              <a:t>你能通过一次测量快速求出物体重量吗？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圆角矩形 32">
                <a:extLst>
                  <a:ext uri="{FF2B5EF4-FFF2-40B4-BE49-F238E27FC236}">
                    <a16:creationId xmlns:a16="http://schemas.microsoft.com/office/drawing/2014/main" id="{CAB21F3E-68B2-DE9A-0A78-2F4495EC4E36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817022" y="2005682"/>
                <a:ext cx="6101939" cy="287532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若 </a:t>
                </a:r>
                <a:r>
                  <a:rPr lang="en-US" altLang="zh-CN" sz="2800" b="1" i="1" dirty="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l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1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：</a:t>
                </a: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 l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2 </a:t>
                </a:r>
                <a:r>
                  <a:rPr lang="en-US" altLang="zh-CN" sz="2800" b="1" dirty="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=</a:t>
                </a:r>
                <a:r>
                  <a:rPr lang="en-US" altLang="zh-CN" sz="2800" b="1" i="1" dirty="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m</a:t>
                </a:r>
                <a:r>
                  <a:rPr lang="zh-CN" altLang="en-US" sz="2800" b="1" dirty="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：</a:t>
                </a:r>
                <a:r>
                  <a:rPr lang="en-US" altLang="zh-CN" sz="2800" b="1" i="1" dirty="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n</a:t>
                </a:r>
                <a:r>
                  <a:rPr lang="zh-CN" altLang="en-US" sz="2800" b="1" baseline="-25000" dirty="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，</a:t>
                </a: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 M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1</a:t>
                </a: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l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1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=</a:t>
                </a: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M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2</a:t>
                </a: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l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2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可化为</a:t>
                </a:r>
                <a:endParaRPr lang="en-US" altLang="zh-CN" sz="2800" b="1" dirty="0">
                  <a:solidFill>
                    <a:schemeClr val="tx1"/>
                  </a:solidFill>
                  <a:latin typeface="Times New Roman" panose="02020603050405020304" charset="0"/>
                  <a:ea typeface="微软雅黑" panose="020B0503020204020204" pitchFamily="34" charset="-122"/>
                  <a:sym typeface="+mn-ea"/>
                </a:endParaRPr>
              </a:p>
              <a:p>
                <a:pPr marL="457200" indent="-457200">
                  <a:lnSpc>
                    <a:spcPct val="150000"/>
                  </a:lnSpc>
                  <a:buFont typeface="Symbol" panose="05050102010706020507" pitchFamily="18" charset="2"/>
                  <a:buChar char="Þ"/>
                </a:pP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M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1</a:t>
                </a: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·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sym typeface="+mn-ea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sym typeface="+mn-ea"/>
                          </a:rPr>
                          <m:t>m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sym typeface="+mn-ea"/>
                          </a:rPr>
                          <m:t>n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·l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2 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=</a:t>
                </a: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M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2</a:t>
                </a: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l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2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 </a:t>
                </a:r>
              </a:p>
              <a:p>
                <a:pPr marL="457200" indent="-457200">
                  <a:lnSpc>
                    <a:spcPct val="150000"/>
                  </a:lnSpc>
                  <a:buFont typeface="Symbol" panose="05050102010706020507" pitchFamily="18" charset="2"/>
                  <a:buChar char="Þ"/>
                </a:pP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M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1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=</a:t>
                </a:r>
                <a:r>
                  <a:rPr lang="en-US" altLang="zh-CN" sz="2800" b="1" dirty="0">
                    <a:solidFill>
                      <a:schemeClr val="tx1"/>
                    </a:solidFill>
                    <a:ea typeface="微软雅黑" panose="020B0503020204020204" pitchFamily="34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sym typeface="+mn-ea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sym typeface="+mn-ea"/>
                          </a:rPr>
                          <m:t>n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sym typeface="+mn-ea"/>
                          </a:rPr>
                          <m:t>m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sym typeface="+mn-ea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M</a:t>
                </a:r>
                <a:r>
                  <a:rPr lang="en-US" altLang="zh-CN" sz="2800" b="1" baseline="-25000" dirty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pitchFamily="34" charset="-122"/>
                    <a:sym typeface="+mn-ea"/>
                  </a:rPr>
                  <a:t>2</a:t>
                </a:r>
                <a:endParaRPr lang="en-US" altLang="zh-CN" sz="2800" b="1" baseline="-25000" dirty="0">
                  <a:solidFill>
                    <a:schemeClr val="tx1"/>
                  </a:solidFill>
                  <a:uFillTx/>
                  <a:latin typeface="Times New Roman" panose="02020603050405020304" charset="0"/>
                  <a:ea typeface="微软雅黑" panose="020B0503020204020204" pitchFamily="34" charset="-122"/>
                  <a:cs typeface="楷体" panose="02010609060101010101" charset="-122"/>
                  <a:sym typeface="+mn-ea"/>
                </a:endParaRPr>
              </a:p>
            </p:txBody>
          </p:sp>
        </mc:Choice>
        <mc:Fallback xmlns="">
          <p:sp>
            <p:nvSpPr>
              <p:cNvPr id="2" name="圆角矩形 32">
                <a:extLst>
                  <a:ext uri="{FF2B5EF4-FFF2-40B4-BE49-F238E27FC236}">
                    <a16:creationId xmlns:a16="http://schemas.microsoft.com/office/drawing/2014/main" id="{CAB21F3E-68B2-DE9A-0A78-2F4495EC4E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6"/>
                </p:custDataLst>
              </p:nvPr>
            </p:nvSpPr>
            <p:spPr>
              <a:xfrm>
                <a:off x="817022" y="2005682"/>
                <a:ext cx="6101939" cy="2875320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圆角矩形 32">
            <a:extLst>
              <a:ext uri="{FF2B5EF4-FFF2-40B4-BE49-F238E27FC236}">
                <a16:creationId xmlns:a16="http://schemas.microsoft.com/office/drawing/2014/main" id="{43669C85-0FC4-4A49-1365-EDCDBCF7CDE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47441" y="3187941"/>
            <a:ext cx="3159760" cy="638679"/>
          </a:xfrm>
          <a:prstGeom prst="round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利用了消元的思想</a:t>
            </a:r>
            <a:endParaRPr lang="en-US" altLang="zh-CN" sz="2800" dirty="0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图片 6">
            <a:hlinkClick r:id="rId8" action="ppaction://hlinkfile"/>
            <a:extLst>
              <a:ext uri="{FF2B5EF4-FFF2-40B4-BE49-F238E27FC236}">
                <a16:creationId xmlns:a16="http://schemas.microsoft.com/office/drawing/2014/main" id="{488C7E7B-091E-125E-01C7-31AA46BAF54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262880" y="2005682"/>
            <a:ext cx="4112097" cy="2364519"/>
          </a:xfrm>
          <a:prstGeom prst="rect">
            <a:avLst/>
          </a:prstGeom>
        </p:spPr>
      </p:pic>
      <p:sp>
        <p:nvSpPr>
          <p:cNvPr id="11" name="标题 5">
            <a:extLst>
              <a:ext uri="{FF2B5EF4-FFF2-40B4-BE49-F238E27FC236}">
                <a16:creationId xmlns:a16="http://schemas.microsoft.com/office/drawing/2014/main" id="{D151DAD9-CF61-9F05-F2A3-8DB1A57FAB2A}"/>
              </a:ext>
            </a:extLst>
          </p:cNvPr>
          <p:cNvSpPr txBox="1">
            <a:spLocks/>
          </p:cNvSpPr>
          <p:nvPr/>
        </p:nvSpPr>
        <p:spPr>
          <a:xfrm>
            <a:off x="817023" y="4667400"/>
            <a:ext cx="10858500" cy="1481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若不知道不等臂天平臂长及比例，</a:t>
            </a:r>
            <a:br>
              <a:rPr lang="en-US" altLang="zh-CN" dirty="0"/>
            </a:br>
            <a:r>
              <a:rPr lang="zh-CN" altLang="en-US" dirty="0"/>
              <a:t>你还能通过一次测量求出物体重量吗？为什么？</a:t>
            </a:r>
          </a:p>
        </p:txBody>
      </p:sp>
      <p:sp>
        <p:nvSpPr>
          <p:cNvPr id="12" name="标题 5">
            <a:extLst>
              <a:ext uri="{FF2B5EF4-FFF2-40B4-BE49-F238E27FC236}">
                <a16:creationId xmlns:a16="http://schemas.microsoft.com/office/drawing/2014/main" id="{2D2164BB-5C5C-296E-1D85-C85664076461}"/>
              </a:ext>
            </a:extLst>
          </p:cNvPr>
          <p:cNvSpPr txBox="1">
            <a:spLocks/>
          </p:cNvSpPr>
          <p:nvPr/>
        </p:nvSpPr>
        <p:spPr>
          <a:xfrm>
            <a:off x="817022" y="5671327"/>
            <a:ext cx="10244673" cy="515760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通过多次测量求出物体重量吗？你能设计出测量方案吗？</a:t>
            </a:r>
          </a:p>
        </p:txBody>
      </p:sp>
    </p:spTree>
    <p:extLst>
      <p:ext uri="{BB962C8B-B14F-4D97-AF65-F5344CB8AC3E}">
        <p14:creationId xmlns:p14="http://schemas.microsoft.com/office/powerpoint/2010/main" val="204071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DB2B3-7A1A-C1B4-0D55-F27309666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32">
            <a:extLst>
              <a:ext uri="{FF2B5EF4-FFF2-40B4-BE49-F238E27FC236}">
                <a16:creationId xmlns:a16="http://schemas.microsoft.com/office/drawing/2014/main" id="{8A88F20F-9703-A5DB-0657-2A3FB91283C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821426" y="538923"/>
            <a:ext cx="2539168" cy="1178117"/>
          </a:xfrm>
          <a:prstGeom prst="roundRect">
            <a:avLst/>
          </a:prstGeom>
          <a:solidFill>
            <a:srgbClr val="FFFF00"/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天平</a:t>
            </a:r>
            <a:r>
              <a:rPr lang="zh-CN" altLang="en-US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平衡条件：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endParaRPr lang="en-US" altLang="zh-CN" sz="2800" baseline="-25000" dirty="0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标题 5">
            <a:extLst>
              <a:ext uri="{FF2B5EF4-FFF2-40B4-BE49-F238E27FC236}">
                <a16:creationId xmlns:a16="http://schemas.microsoft.com/office/drawing/2014/main" id="{812764C4-095F-9FDF-7C4E-E2EC9911A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223" y="4400167"/>
            <a:ext cx="7801203" cy="148158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zh-CN" altLang="en-US" dirty="0"/>
              <a:t>提示：</a:t>
            </a:r>
            <a:br>
              <a:rPr lang="en-US" altLang="zh-CN" dirty="0"/>
            </a:br>
            <a:r>
              <a:rPr lang="zh-CN" altLang="en-US" dirty="0"/>
              <a:t>等臂天平可以交换物、码的位置却仍保持平衡，</a:t>
            </a:r>
            <a:br>
              <a:rPr lang="en-US" altLang="zh-CN" dirty="0"/>
            </a:br>
            <a:r>
              <a:rPr lang="zh-CN" altLang="en-US" dirty="0"/>
              <a:t>不等臂天平能做到吗？交换后会发生什么？</a:t>
            </a:r>
          </a:p>
        </p:txBody>
      </p:sp>
      <p:sp>
        <p:nvSpPr>
          <p:cNvPr id="3" name="标题 5">
            <a:extLst>
              <a:ext uri="{FF2B5EF4-FFF2-40B4-BE49-F238E27FC236}">
                <a16:creationId xmlns:a16="http://schemas.microsoft.com/office/drawing/2014/main" id="{364FD982-8C1D-C949-C777-8B84B6816C38}"/>
              </a:ext>
            </a:extLst>
          </p:cNvPr>
          <p:cNvSpPr txBox="1">
            <a:spLocks/>
          </p:cNvSpPr>
          <p:nvPr/>
        </p:nvSpPr>
        <p:spPr>
          <a:xfrm>
            <a:off x="1020223" y="-201871"/>
            <a:ext cx="10858500" cy="1481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测量方案构思</a:t>
            </a:r>
          </a:p>
        </p:txBody>
      </p:sp>
      <p:sp>
        <p:nvSpPr>
          <p:cNvPr id="5" name="标题 5">
            <a:extLst>
              <a:ext uri="{FF2B5EF4-FFF2-40B4-BE49-F238E27FC236}">
                <a16:creationId xmlns:a16="http://schemas.microsoft.com/office/drawing/2014/main" id="{503C6E3D-349A-AB75-805D-8C91AAA34453}"/>
              </a:ext>
            </a:extLst>
          </p:cNvPr>
          <p:cNvSpPr txBox="1">
            <a:spLocks/>
          </p:cNvSpPr>
          <p:nvPr/>
        </p:nvSpPr>
        <p:spPr>
          <a:xfrm>
            <a:off x="1020223" y="1613564"/>
            <a:ext cx="6498177" cy="2765396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dirty="0"/>
              <a:t>思考：</a:t>
            </a:r>
            <a:endParaRPr lang="en-US" altLang="zh-CN" dirty="0"/>
          </a:p>
          <a:p>
            <a:pPr>
              <a:lnSpc>
                <a:spcPct val="170000"/>
              </a:lnSpc>
            </a:pPr>
            <a:r>
              <a:rPr lang="en-US" altLang="zh-CN" dirty="0"/>
              <a:t>Q1:</a:t>
            </a:r>
            <a:r>
              <a:rPr lang="zh-CN" altLang="en-US" dirty="0"/>
              <a:t>等式中存在几个未知量？</a:t>
            </a:r>
            <a:endParaRPr lang="en-US" altLang="zh-CN" dirty="0"/>
          </a:p>
          <a:p>
            <a:pPr>
              <a:lnSpc>
                <a:spcPct val="170000"/>
              </a:lnSpc>
            </a:pPr>
            <a:r>
              <a:rPr lang="en-US" altLang="zh-CN" dirty="0"/>
              <a:t>Q2:</a:t>
            </a:r>
            <a:r>
              <a:rPr lang="zh-CN" altLang="en-US" dirty="0"/>
              <a:t>在测量过程中，可以得到哪个量？</a:t>
            </a:r>
          </a:p>
          <a:p>
            <a:pPr>
              <a:lnSpc>
                <a:spcPct val="170000"/>
              </a:lnSpc>
            </a:pPr>
            <a:r>
              <a:rPr lang="en-US" altLang="zh-CN" dirty="0"/>
              <a:t>Q3:</a:t>
            </a:r>
            <a:r>
              <a:rPr lang="zh-CN" altLang="en-US" dirty="0"/>
              <a:t>怎样可以减少未知量？</a:t>
            </a:r>
            <a:endParaRPr lang="en-US" altLang="zh-CN" dirty="0"/>
          </a:p>
        </p:txBody>
      </p:sp>
      <p:sp>
        <p:nvSpPr>
          <p:cNvPr id="2" name="标题 5">
            <a:hlinkClick r:id="rId3" action="ppaction://hlinksldjump"/>
            <a:extLst>
              <a:ext uri="{FF2B5EF4-FFF2-40B4-BE49-F238E27FC236}">
                <a16:creationId xmlns:a16="http://schemas.microsoft.com/office/drawing/2014/main" id="{62FFAAD1-AC2A-15B0-90B8-B77CA980A29E}"/>
              </a:ext>
            </a:extLst>
          </p:cNvPr>
          <p:cNvSpPr txBox="1">
            <a:spLocks/>
          </p:cNvSpPr>
          <p:nvPr/>
        </p:nvSpPr>
        <p:spPr>
          <a:xfrm>
            <a:off x="8945286" y="1923444"/>
            <a:ext cx="1145724" cy="64957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方案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1</a:t>
            </a:r>
            <a:endParaRPr lang="zh-CN" altLang="en-US" dirty="0"/>
          </a:p>
        </p:txBody>
      </p:sp>
      <p:sp>
        <p:nvSpPr>
          <p:cNvPr id="4" name="标题 5">
            <a:hlinkClick r:id="rId4" action="ppaction://hlinksldjump"/>
            <a:extLst>
              <a:ext uri="{FF2B5EF4-FFF2-40B4-BE49-F238E27FC236}">
                <a16:creationId xmlns:a16="http://schemas.microsoft.com/office/drawing/2014/main" id="{7055CB43-7DD1-A501-9CEB-8CCA17BAEBF0}"/>
              </a:ext>
            </a:extLst>
          </p:cNvPr>
          <p:cNvSpPr txBox="1">
            <a:spLocks/>
          </p:cNvSpPr>
          <p:nvPr/>
        </p:nvSpPr>
        <p:spPr>
          <a:xfrm>
            <a:off x="8945286" y="2676222"/>
            <a:ext cx="1145724" cy="64957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方案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endParaRPr lang="zh-CN" altLang="en-US" dirty="0"/>
          </a:p>
        </p:txBody>
      </p:sp>
      <p:sp>
        <p:nvSpPr>
          <p:cNvPr id="6" name="标题 5">
            <a:hlinkClick r:id="rId5" action="ppaction://hlinksldjump"/>
            <a:extLst>
              <a:ext uri="{FF2B5EF4-FFF2-40B4-BE49-F238E27FC236}">
                <a16:creationId xmlns:a16="http://schemas.microsoft.com/office/drawing/2014/main" id="{4CC12F4D-8BEC-3102-92A9-7E133434683D}"/>
              </a:ext>
            </a:extLst>
          </p:cNvPr>
          <p:cNvSpPr txBox="1">
            <a:spLocks/>
          </p:cNvSpPr>
          <p:nvPr/>
        </p:nvSpPr>
        <p:spPr>
          <a:xfrm>
            <a:off x="8945286" y="3429000"/>
            <a:ext cx="1145724" cy="64957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方案</a:t>
            </a:r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3</a:t>
            </a:r>
            <a:endParaRPr lang="zh-CN" altLang="en-US" dirty="0"/>
          </a:p>
        </p:txBody>
      </p:sp>
      <p:sp>
        <p:nvSpPr>
          <p:cNvPr id="7" name="标题 5">
            <a:hlinkClick r:id="rId5" action="ppaction://hlinksldjump"/>
            <a:extLst>
              <a:ext uri="{FF2B5EF4-FFF2-40B4-BE49-F238E27FC236}">
                <a16:creationId xmlns:a16="http://schemas.microsoft.com/office/drawing/2014/main" id="{E93D8509-7324-E065-B718-57D600BC22B4}"/>
              </a:ext>
            </a:extLst>
          </p:cNvPr>
          <p:cNvSpPr txBox="1">
            <a:spLocks/>
          </p:cNvSpPr>
          <p:nvPr/>
        </p:nvSpPr>
        <p:spPr>
          <a:xfrm>
            <a:off x="8962007" y="4181778"/>
            <a:ext cx="1145724" cy="64957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053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DBDEA-CC3B-7EFC-B9DE-5D61F2123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>
            <a:extLst>
              <a:ext uri="{FF2B5EF4-FFF2-40B4-BE49-F238E27FC236}">
                <a16:creationId xmlns:a16="http://schemas.microsoft.com/office/drawing/2014/main" id="{4C863684-7CC9-6422-BDBA-F12611DFBDCD}"/>
              </a:ext>
            </a:extLst>
          </p:cNvPr>
          <p:cNvSpPr txBox="1">
            <a:spLocks/>
          </p:cNvSpPr>
          <p:nvPr/>
        </p:nvSpPr>
        <p:spPr>
          <a:xfrm>
            <a:off x="831406" y="731520"/>
            <a:ext cx="4551680" cy="515057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如何才能使其重新平衡？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17E51E6C-7281-115F-61C0-7BC42E3648C3}"/>
              </a:ext>
            </a:extLst>
          </p:cNvPr>
          <p:cNvSpPr txBox="1">
            <a:spLocks/>
          </p:cNvSpPr>
          <p:nvPr/>
        </p:nvSpPr>
        <p:spPr>
          <a:xfrm>
            <a:off x="908463" y="4895180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dirty="0"/>
              <a:t>通过记录砝码位于不同位置的重量，你有什么发现？</a:t>
            </a:r>
            <a:endParaRPr lang="en-US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8531C0F9-6244-3008-19CE-CC4D677E2C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45427"/>
              </p:ext>
            </p:extLst>
          </p:nvPr>
        </p:nvGraphicFramePr>
        <p:xfrm>
          <a:off x="268448" y="2154866"/>
          <a:ext cx="11626589" cy="2880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607">
                  <a:extLst>
                    <a:ext uri="{9D8B030D-6E8A-4147-A177-3AD203B41FA5}">
                      <a16:colId xmlns:a16="http://schemas.microsoft.com/office/drawing/2014/main" val="254463214"/>
                    </a:ext>
                  </a:extLst>
                </a:gridCol>
                <a:gridCol w="1320309">
                  <a:extLst>
                    <a:ext uri="{9D8B030D-6E8A-4147-A177-3AD203B41FA5}">
                      <a16:colId xmlns:a16="http://schemas.microsoft.com/office/drawing/2014/main" val="2894097820"/>
                    </a:ext>
                  </a:extLst>
                </a:gridCol>
                <a:gridCol w="1185756">
                  <a:extLst>
                    <a:ext uri="{9D8B030D-6E8A-4147-A177-3AD203B41FA5}">
                      <a16:colId xmlns:a16="http://schemas.microsoft.com/office/drawing/2014/main" val="1512386536"/>
                    </a:ext>
                  </a:extLst>
                </a:gridCol>
                <a:gridCol w="1320310">
                  <a:extLst>
                    <a:ext uri="{9D8B030D-6E8A-4147-A177-3AD203B41FA5}">
                      <a16:colId xmlns:a16="http://schemas.microsoft.com/office/drawing/2014/main" val="3884871928"/>
                    </a:ext>
                  </a:extLst>
                </a:gridCol>
                <a:gridCol w="1295080">
                  <a:extLst>
                    <a:ext uri="{9D8B030D-6E8A-4147-A177-3AD203B41FA5}">
                      <a16:colId xmlns:a16="http://schemas.microsoft.com/office/drawing/2014/main" val="1911261670"/>
                    </a:ext>
                  </a:extLst>
                </a:gridCol>
                <a:gridCol w="1286672">
                  <a:extLst>
                    <a:ext uri="{9D8B030D-6E8A-4147-A177-3AD203B41FA5}">
                      <a16:colId xmlns:a16="http://schemas.microsoft.com/office/drawing/2014/main" val="3296031351"/>
                    </a:ext>
                  </a:extLst>
                </a:gridCol>
                <a:gridCol w="1219395">
                  <a:extLst>
                    <a:ext uri="{9D8B030D-6E8A-4147-A177-3AD203B41FA5}">
                      <a16:colId xmlns:a16="http://schemas.microsoft.com/office/drawing/2014/main" val="66038258"/>
                    </a:ext>
                  </a:extLst>
                </a:gridCol>
                <a:gridCol w="1269851">
                  <a:extLst>
                    <a:ext uri="{9D8B030D-6E8A-4147-A177-3AD203B41FA5}">
                      <a16:colId xmlns:a16="http://schemas.microsoft.com/office/drawing/2014/main" val="2711138664"/>
                    </a:ext>
                  </a:extLst>
                </a:gridCol>
                <a:gridCol w="1043609">
                  <a:extLst>
                    <a:ext uri="{9D8B030D-6E8A-4147-A177-3AD203B41FA5}">
                      <a16:colId xmlns:a16="http://schemas.microsoft.com/office/drawing/2014/main" val="5498447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/>
                        <a:t>组</a:t>
                      </a:r>
                      <a:r>
                        <a:rPr lang="en-US" altLang="zh-CN" sz="2800" dirty="0"/>
                        <a:t>1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组</a:t>
                      </a:r>
                      <a:r>
                        <a:rPr lang="en-US" altLang="zh-CN" sz="2800" dirty="0"/>
                        <a:t>2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组</a:t>
                      </a:r>
                      <a:r>
                        <a:rPr lang="en-US" altLang="zh-CN" sz="2800" dirty="0"/>
                        <a:t>3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组</a:t>
                      </a:r>
                      <a:r>
                        <a:rPr lang="en-US" altLang="zh-CN" sz="2800" dirty="0"/>
                        <a:t>4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组</a:t>
                      </a:r>
                      <a:r>
                        <a:rPr lang="en-US" altLang="zh-CN" sz="2800" dirty="0"/>
                        <a:t>5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组</a:t>
                      </a:r>
                      <a:r>
                        <a:rPr lang="en-US" altLang="zh-CN" sz="2800" dirty="0"/>
                        <a:t>6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组</a:t>
                      </a:r>
                      <a:r>
                        <a:rPr lang="en-US" altLang="zh-CN" sz="2800" dirty="0"/>
                        <a:t>7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组</a:t>
                      </a:r>
                      <a:r>
                        <a:rPr lang="en-US" altLang="zh-CN" sz="2800" dirty="0"/>
                        <a:t>8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3715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/>
                        <a:t>左物右码</a:t>
                      </a:r>
                      <a:endParaRPr lang="en-US" altLang="zh-CN" sz="2800" dirty="0"/>
                    </a:p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/>
                        <a:t>（</a:t>
                      </a:r>
                      <a:r>
                        <a:rPr lang="en-US" altLang="zh-CN" sz="2800" dirty="0"/>
                        <a:t>M</a:t>
                      </a:r>
                      <a:r>
                        <a:rPr lang="en-US" altLang="zh-CN" sz="2800" baseline="-25000" dirty="0"/>
                        <a:t>2</a:t>
                      </a:r>
                      <a:r>
                        <a:rPr lang="zh-CN" altLang="en-US" sz="28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033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/>
                        <a:t>左码右物</a:t>
                      </a:r>
                      <a:endParaRPr lang="en-US" altLang="zh-CN" sz="2800" dirty="0"/>
                    </a:p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/>
                        <a:t>(M</a:t>
                      </a:r>
                      <a:r>
                        <a:rPr lang="en-US" altLang="zh-CN" sz="2800" baseline="-25000" dirty="0"/>
                        <a:t>3</a:t>
                      </a:r>
                      <a:r>
                        <a:rPr lang="en-US" altLang="zh-CN" sz="2800" dirty="0"/>
                        <a:t>)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426238"/>
                  </a:ext>
                </a:extLst>
              </a:tr>
            </a:tbl>
          </a:graphicData>
        </a:graphic>
      </p:graphicFrame>
      <p:sp>
        <p:nvSpPr>
          <p:cNvPr id="13" name="标题 1">
            <a:extLst>
              <a:ext uri="{FF2B5EF4-FFF2-40B4-BE49-F238E27FC236}">
                <a16:creationId xmlns:a16="http://schemas.microsoft.com/office/drawing/2014/main" id="{5C4B3004-7500-9A5F-924A-1674D3DE7181}"/>
              </a:ext>
            </a:extLst>
          </p:cNvPr>
          <p:cNvSpPr txBox="1">
            <a:spLocks/>
          </p:cNvSpPr>
          <p:nvPr/>
        </p:nvSpPr>
        <p:spPr>
          <a:xfrm>
            <a:off x="120430" y="1062708"/>
            <a:ext cx="1207157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dirty="0"/>
              <a:t>       试一试：调换物品与砝码位置测量，将砝码重量分别记为</a:t>
            </a:r>
            <a:r>
              <a:rPr lang="en-US" altLang="zh-CN" dirty="0"/>
              <a:t>M</a:t>
            </a:r>
            <a:r>
              <a:rPr lang="en-US" altLang="zh-CN" baseline="-25000" dirty="0"/>
              <a:t>2</a:t>
            </a:r>
            <a:r>
              <a:rPr lang="zh-CN" altLang="en-US" dirty="0"/>
              <a:t> 、</a:t>
            </a:r>
            <a:r>
              <a:rPr lang="en-US" altLang="zh-CN" dirty="0"/>
              <a:t> M</a:t>
            </a:r>
            <a:r>
              <a:rPr lang="en-US" altLang="zh-CN" baseline="-25000" dirty="0"/>
              <a:t>3</a:t>
            </a:r>
            <a:endParaRPr lang="en-US" altLang="zh-CN" dirty="0"/>
          </a:p>
        </p:txBody>
      </p:sp>
      <p:sp>
        <p:nvSpPr>
          <p:cNvPr id="14" name="圆角矩形 32">
            <a:extLst>
              <a:ext uri="{FF2B5EF4-FFF2-40B4-BE49-F238E27FC236}">
                <a16:creationId xmlns:a16="http://schemas.microsoft.com/office/drawing/2014/main" id="{E8FA4B7B-A7DA-7A05-E7B5-AB9EA3E8950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79583" y="5826301"/>
            <a:ext cx="4566064" cy="6155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 M</a:t>
            </a:r>
            <a:r>
              <a:rPr lang="en-US" altLang="zh-CN" sz="2800" b="1" baseline="-250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</a:rPr>
              <a:t>与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zh-CN" sz="2800" b="1" baseline="-25000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的乘积似乎都一样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圆角矩形 32">
            <a:extLst>
              <a:ext uri="{FF2B5EF4-FFF2-40B4-BE49-F238E27FC236}">
                <a16:creationId xmlns:a16="http://schemas.microsoft.com/office/drawing/2014/main" id="{9F0C2E01-EC89-CEEF-6187-A9541E49FD8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96000" y="5826301"/>
            <a:ext cx="2901537" cy="6155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你有什么猜想？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0719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66DD"/>
      </a:accent1>
      <a:accent2>
        <a:srgbClr val="74AB65"/>
      </a:accent2>
      <a:accent3>
        <a:srgbClr val="ECB622"/>
      </a:accent3>
      <a:accent4>
        <a:srgbClr val="3FBC71"/>
      </a:accent4>
      <a:accent5>
        <a:srgbClr val="D66E7F"/>
      </a:accent5>
      <a:accent6>
        <a:srgbClr val="8B7BDE"/>
      </a:accent6>
      <a:hlink>
        <a:srgbClr val="9D2322"/>
      </a:hlink>
      <a:folHlink>
        <a:srgbClr val="BFBFBF"/>
      </a:folHlink>
    </a:clrScheme>
    <a:fontScheme name="iSlide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Slid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1055</Words>
  <Application>Microsoft Office PowerPoint</Application>
  <PresentationFormat>宽屏</PresentationFormat>
  <Paragraphs>127</Paragraphs>
  <Slides>26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方正粗黑宋简体</vt:lpstr>
      <vt:lpstr>华文琥珀</vt:lpstr>
      <vt:lpstr>华文楷体</vt:lpstr>
      <vt:lpstr>微软雅黑</vt:lpstr>
      <vt:lpstr>Arial</vt:lpstr>
      <vt:lpstr>Cambria Math</vt:lpstr>
      <vt:lpstr>Symbol</vt:lpstr>
      <vt:lpstr>Times New Roman</vt:lpstr>
      <vt:lpstr>Designed by iSlide</vt:lpstr>
      <vt:lpstr>think-cell Slide</vt:lpstr>
      <vt:lpstr>不等臂天平能 称重吗？</vt:lpstr>
      <vt:lpstr>PowerPoint 演示文稿</vt:lpstr>
      <vt:lpstr>PowerPoint 演示文稿</vt:lpstr>
      <vt:lpstr>PowerPoint 演示文稿</vt:lpstr>
      <vt:lpstr>等臂天平可以交换物、码的位置却仍保持平衡， 你能借助杠杆原理说说为什么吗？</vt:lpstr>
      <vt:lpstr>若仅知道不等臂天平臂长之比， 你能通过一次测量快速求出物体重量吗？</vt:lpstr>
      <vt:lpstr>若仅知道不等臂天平臂长之比， 你能通过一次测量快速求出物体重量吗？</vt:lpstr>
      <vt:lpstr>提示： 等臂天平可以交换物、码的位置却仍保持平衡， 不等臂天平能做到吗？交换后会发生什么？</vt:lpstr>
      <vt:lpstr>PowerPoint 演示文稿</vt:lpstr>
      <vt:lpstr>M1l2 · M1l1  = M3l1 · M2l2   =&gt; M1· M1 =M3 · M2</vt:lpstr>
      <vt:lpstr>测量方案应用</vt:lpstr>
      <vt:lpstr>PowerPoint 演示文稿</vt:lpstr>
      <vt:lpstr>小结</vt:lpstr>
      <vt:lpstr>谢谢观看</vt:lpstr>
      <vt:lpstr>方案1</vt:lpstr>
      <vt:lpstr>方案1</vt:lpstr>
      <vt:lpstr>方案1</vt:lpstr>
      <vt:lpstr>方案2</vt:lpstr>
      <vt:lpstr>方案2</vt:lpstr>
      <vt:lpstr>方案2</vt:lpstr>
      <vt:lpstr>方案3</vt:lpstr>
      <vt:lpstr>方案3</vt:lpstr>
      <vt:lpstr>内页标题文字</vt:lpstr>
      <vt:lpstr>PowerPoint 演示文稿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iSlide</dc:creator>
  <cp:lastModifiedBy>梦甜 张</cp:lastModifiedBy>
  <cp:revision>20</cp:revision>
  <cp:lastPrinted>2024-08-13T00:00:00Z</cp:lastPrinted>
  <dcterms:created xsi:type="dcterms:W3CDTF">2024-08-13T00:00:00Z</dcterms:created>
  <dcterms:modified xsi:type="dcterms:W3CDTF">2026-05-08T16:36:59Z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187ff850-dbb1-4755-9a1a-bfcaf53085ee</vt:lpwstr>
  </property>
</Properties>
</file>