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handoutMasterIdLst>
    <p:handoutMasterId r:id="rId21"/>
  </p:handoutMasterIdLst>
  <p:sldIdLst>
    <p:sldId id="277" r:id="rId3"/>
    <p:sldId id="278" r:id="rId4"/>
    <p:sldId id="283" r:id="rId5"/>
    <p:sldId id="282" r:id="rId6"/>
    <p:sldId id="284" r:id="rId7"/>
    <p:sldId id="285" r:id="rId8"/>
    <p:sldId id="281" r:id="rId9"/>
    <p:sldId id="296" r:id="rId10"/>
    <p:sldId id="286" r:id="rId11"/>
    <p:sldId id="287" r:id="rId12"/>
    <p:sldId id="288" r:id="rId13"/>
    <p:sldId id="290" r:id="rId14"/>
    <p:sldId id="292" r:id="rId15"/>
    <p:sldId id="297" r:id="rId17"/>
    <p:sldId id="291" r:id="rId18"/>
    <p:sldId id="293" r:id="rId19"/>
    <p:sldId id="294" r:id="rId20"/>
  </p:sldIdLst>
  <p:sldSz cx="12192000" cy="6858000"/>
  <p:notesSz cx="6858000" cy="9144000"/>
  <p:embeddedFontLst>
    <p:embeddedFont>
      <p:font typeface="等线" panose="02010600030101010101" charset="-122"/>
      <p:regular r:id="rId25"/>
    </p:embeddedFont>
    <p:embeddedFont>
      <p:font typeface="汉仪铸字木头人W" panose="00020600040101010101" charset="-122"/>
      <p:regular r:id="rId26"/>
    </p:embeddedFont>
    <p:embeddedFont>
      <p:font typeface="华文新魏" panose="02010800040101010101" charset="-122"/>
      <p:regular r:id="rId27"/>
    </p:embeddedFont>
    <p:embeddedFont>
      <p:font typeface="等线 Light" panose="02010600030101010101" charset="-122"/>
      <p:regular r:id="rId28"/>
    </p:embeddedFont>
    <p:embeddedFont>
      <p:font typeface="Calibri" panose="020F0502020204030204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745A"/>
    <a:srgbClr val="669A79"/>
    <a:srgbClr val="446851"/>
    <a:srgbClr val="679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4660"/>
  </p:normalViewPr>
  <p:slideViewPr>
    <p:cSldViewPr snapToGrid="0">
      <p:cViewPr>
        <p:scale>
          <a:sx n="66" d="100"/>
          <a:sy n="66" d="100"/>
        </p:scale>
        <p:origin x="1674" y="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21.xml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669A79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稻壳儿搜索;幻雨工作室_1"/>
          <p:cNvSpPr/>
          <p:nvPr userDrawn="1"/>
        </p:nvSpPr>
        <p:spPr>
          <a:xfrm>
            <a:off x="376887" y="376887"/>
            <a:ext cx="11438227" cy="6104227"/>
          </a:xfrm>
          <a:prstGeom prst="roundRect">
            <a:avLst>
              <a:gd name="adj" fmla="val 84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稻壳儿搜索;幻雨工作室_2"/>
          <p:cNvSpPr/>
          <p:nvPr userDrawn="1"/>
        </p:nvSpPr>
        <p:spPr>
          <a:xfrm>
            <a:off x="254794" y="254794"/>
            <a:ext cx="11682412" cy="6348413"/>
          </a:xfrm>
          <a:prstGeom prst="roundRect">
            <a:avLst>
              <a:gd name="adj" fmla="val 841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9" name="稻壳儿搜索;幻雨工作室_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5" y="-732"/>
            <a:ext cx="2858105" cy="1707439"/>
          </a:xfrm>
          <a:prstGeom prst="rect">
            <a:avLst/>
          </a:prstGeom>
        </p:spPr>
      </p:pic>
      <p:pic>
        <p:nvPicPr>
          <p:cNvPr id="10" name="稻壳儿搜索;幻雨工作室_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186" y="4769255"/>
            <a:ext cx="3080814" cy="20887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669A79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稻壳儿搜索;幻雨工作室_1"/>
          <p:cNvSpPr/>
          <p:nvPr userDrawn="1"/>
        </p:nvSpPr>
        <p:spPr>
          <a:xfrm>
            <a:off x="376887" y="376887"/>
            <a:ext cx="11438227" cy="6104227"/>
          </a:xfrm>
          <a:prstGeom prst="roundRect">
            <a:avLst>
              <a:gd name="adj" fmla="val 84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稻壳儿搜索;幻雨工作室_2"/>
          <p:cNvSpPr/>
          <p:nvPr userDrawn="1"/>
        </p:nvSpPr>
        <p:spPr>
          <a:xfrm>
            <a:off x="254794" y="254794"/>
            <a:ext cx="11682412" cy="6348413"/>
          </a:xfrm>
          <a:prstGeom prst="roundRect">
            <a:avLst>
              <a:gd name="adj" fmla="val 841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9" name="稻壳儿搜索;幻雨工作室_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5" y="-732"/>
            <a:ext cx="5163760" cy="3084843"/>
          </a:xfrm>
          <a:prstGeom prst="rect">
            <a:avLst/>
          </a:prstGeom>
        </p:spPr>
      </p:pic>
      <p:pic>
        <p:nvPicPr>
          <p:cNvPr id="10" name="稻壳儿搜索;幻雨工作室_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27635" y="3083814"/>
            <a:ext cx="5566130" cy="3773751"/>
          </a:xfrm>
          <a:prstGeom prst="rect">
            <a:avLst/>
          </a:prstGeom>
        </p:spPr>
      </p:pic>
      <p:pic>
        <p:nvPicPr>
          <p:cNvPr id="11" name="稻壳儿搜索;幻雨工作室_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D92A2-F409-435B-BB84-EFB6EF777F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09DBA-E70B-4CFF-95E3-8582E640D76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1689735" y="1369695"/>
            <a:ext cx="8670925" cy="453136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 descr="7b0a2020202022776f7264617274223a2022220a7d0a"/>
          <p:cNvSpPr/>
          <p:nvPr>
            <p:custDataLst>
              <p:tags r:id="rId1"/>
            </p:custDataLst>
          </p:nvPr>
        </p:nvSpPr>
        <p:spPr>
          <a:xfrm>
            <a:off x="1547495" y="695960"/>
            <a:ext cx="8798560" cy="1271905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noAutofit/>
          </a:bodyPr>
          <a:p>
            <a:pPr algn="ctr"/>
            <a:r>
              <a:rPr lang="zh-CN" altLang="en-US" sz="7200" b="1">
                <a:ln w="34925" cmpd="sng">
                  <a:solidFill>
                    <a:schemeClr val="bg1"/>
                  </a:solidFill>
                  <a:prstDash val="solid"/>
                </a:ln>
                <a:solidFill>
                  <a:srgbClr val="4C745A"/>
                </a:solidFill>
                <a:effectLst>
                  <a:outerShdw dist="114300" dir="2100000" sx="103000" sy="103000" algn="tr" rotWithShape="0">
                    <a:srgbClr val="C5C577">
                      <a:alpha val="100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猜数游戏</a:t>
            </a:r>
            <a:r>
              <a:rPr lang="en-US" altLang="zh-CN" sz="7200" b="1">
                <a:ln w="34925" cmpd="sng">
                  <a:solidFill>
                    <a:schemeClr val="bg1"/>
                  </a:solidFill>
                  <a:prstDash val="solid"/>
                </a:ln>
                <a:solidFill>
                  <a:srgbClr val="4C745A"/>
                </a:solidFill>
                <a:effectLst>
                  <a:outerShdw dist="114300" dir="2100000" sx="103000" sy="103000" algn="tr" rotWithShape="0">
                    <a:srgbClr val="C5C577">
                      <a:alpha val="100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2.0</a:t>
            </a:r>
            <a:endParaRPr lang="en-US" altLang="zh-CN" sz="7200" b="1">
              <a:ln w="34925" cmpd="sng">
                <a:solidFill>
                  <a:schemeClr val="bg1"/>
                </a:solidFill>
                <a:prstDash val="solid"/>
              </a:ln>
              <a:solidFill>
                <a:srgbClr val="4C745A"/>
              </a:solidFill>
              <a:effectLst>
                <a:outerShdw dist="114300" dir="2100000" sx="103000" sy="103000" algn="tr" rotWithShape="0">
                  <a:srgbClr val="C5C577">
                    <a:alpha val="100000"/>
                  </a:srgb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14" name="稻壳儿搜索;幻雨工作室_1"/>
          <p:cNvSpPr txBox="1"/>
          <p:nvPr/>
        </p:nvSpPr>
        <p:spPr>
          <a:xfrm>
            <a:off x="2030095" y="2172970"/>
            <a:ext cx="7833995" cy="217614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indent="457200" fontAlgn="auto">
              <a:lnSpc>
                <a:spcPct val="150000"/>
              </a:lnSpc>
              <a:spcBef>
                <a:spcPct val="0"/>
              </a:spcBef>
            </a:pP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猜数范围：</a:t>
            </a:r>
            <a:r>
              <a:rPr lang="en-US" altLang="zh-CN" sz="3200" dirty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1-10</a:t>
            </a:r>
            <a:endParaRPr lang="en-US" altLang="zh-CN" sz="3200" dirty="0">
              <a:solidFill>
                <a:schemeClr val="accent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indent="457200" fontAlgn="auto">
              <a:lnSpc>
                <a:spcPct val="150000"/>
              </a:lnSpc>
              <a:spcBef>
                <a:spcPct val="0"/>
              </a:spcBef>
            </a:pP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一方猜数，另一方给出</a:t>
            </a:r>
            <a:r>
              <a:rPr lang="en-US" altLang="zh-CN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大了</a:t>
            </a:r>
            <a:r>
              <a:rPr lang="en-US" altLang="zh-CN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”</a:t>
            </a: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或</a:t>
            </a:r>
            <a:r>
              <a:rPr lang="en-US" altLang="zh-CN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小了</a:t>
            </a:r>
            <a:r>
              <a:rPr lang="en-US" altLang="zh-CN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”</a:t>
            </a:r>
            <a:endParaRPr lang="en-US" altLang="zh-CN" sz="3200" dirty="0">
              <a:solidFill>
                <a:schemeClr val="accent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indent="0" fontAlgn="auto">
              <a:lnSpc>
                <a:spcPct val="150000"/>
              </a:lnSpc>
              <a:spcBef>
                <a:spcPct val="0"/>
              </a:spcBef>
            </a:pP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的提示，并且猜过的数字不能再猜。</a:t>
            </a:r>
            <a:endParaRPr lang="zh-CN" altLang="en-US" sz="3200" dirty="0">
              <a:solidFill>
                <a:schemeClr val="accent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24" name="矩形 23" descr="7b0a2020202022776f7264617274223a2022220a7d0a"/>
          <p:cNvSpPr/>
          <p:nvPr>
            <p:custDataLst>
              <p:tags r:id="rId2"/>
            </p:custDataLst>
          </p:nvPr>
        </p:nvSpPr>
        <p:spPr>
          <a:xfrm>
            <a:off x="3716655" y="4603750"/>
            <a:ext cx="970280" cy="119253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noAutofit/>
          </a:bodyPr>
          <a:p>
            <a:pPr algn="ctr"/>
            <a:r>
              <a:rPr lang="en-US" sz="6000" b="1">
                <a:ln w="31750" cmpd="sng">
                  <a:solidFill>
                    <a:schemeClr val="bg1">
                      <a:alpha val="99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114300" dir="2100000" sx="92000" sy="92000" algn="tr" rotWithShape="0">
                    <a:srgbClr val="FF0000">
                      <a:alpha val="19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4</a:t>
            </a:r>
            <a:endParaRPr lang="en-US" sz="6000" b="1">
              <a:ln w="31750" cmpd="sng">
                <a:solidFill>
                  <a:schemeClr val="bg1">
                    <a:alpha val="99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114300" dir="2100000" sx="92000" sy="92000" algn="tr" rotWithShape="0">
                  <a:srgbClr val="FF0000">
                    <a:alpha val="19000"/>
                  </a:srgb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26" name="矩形 25" descr="7b0a2020202022776f7264617274223a2022220a7d0a"/>
          <p:cNvSpPr/>
          <p:nvPr>
            <p:custDataLst>
              <p:tags r:id="rId3"/>
            </p:custDataLst>
          </p:nvPr>
        </p:nvSpPr>
        <p:spPr>
          <a:xfrm>
            <a:off x="7031355" y="4617720"/>
            <a:ext cx="970280" cy="119253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noAutofit/>
          </a:bodyPr>
          <a:p>
            <a:pPr algn="ctr"/>
            <a:r>
              <a:rPr lang="en-US" sz="6000" b="1">
                <a:ln w="31750" cmpd="sng">
                  <a:solidFill>
                    <a:schemeClr val="bg1">
                      <a:alpha val="99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114300" dir="2100000" sx="92000" sy="92000" algn="tr" rotWithShape="0">
                    <a:srgbClr val="FF0000">
                      <a:alpha val="19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6</a:t>
            </a:r>
            <a:endParaRPr lang="en-US" sz="6000" b="1">
              <a:ln w="31750" cmpd="sng">
                <a:solidFill>
                  <a:schemeClr val="bg1">
                    <a:alpha val="99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114300" dir="2100000" sx="92000" sy="92000" algn="tr" rotWithShape="0">
                  <a:srgbClr val="FF0000">
                    <a:alpha val="19000"/>
                  </a:srgb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27" name="矩形 26" descr="7b0a2020202022776f7264617274223a2022220a7d0a"/>
          <p:cNvSpPr/>
          <p:nvPr>
            <p:custDataLst>
              <p:tags r:id="rId4"/>
            </p:custDataLst>
          </p:nvPr>
        </p:nvSpPr>
        <p:spPr>
          <a:xfrm>
            <a:off x="5358765" y="4610735"/>
            <a:ext cx="970280" cy="119253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noAutofit/>
          </a:bodyPr>
          <a:p>
            <a:pPr algn="ctr"/>
            <a:r>
              <a:rPr lang="en-US" sz="6000" b="1">
                <a:ln w="31750" cmpd="sng">
                  <a:solidFill>
                    <a:schemeClr val="bg1">
                      <a:alpha val="99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114300" dir="2100000" sx="92000" sy="92000" algn="tr" rotWithShape="0">
                    <a:srgbClr val="FF0000">
                      <a:alpha val="19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9</a:t>
            </a:r>
            <a:endParaRPr lang="en-US" sz="6000" b="1">
              <a:ln w="31750" cmpd="sng">
                <a:solidFill>
                  <a:schemeClr val="bg1">
                    <a:alpha val="99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114300" dir="2100000" sx="92000" sy="92000" algn="tr" rotWithShape="0">
                  <a:srgbClr val="FF0000">
                    <a:alpha val="19000"/>
                  </a:srgb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" name="矩形 27" descr="7b0a2020202022776f7264617274223a2022220a7d0a"/>
          <p:cNvSpPr/>
          <p:nvPr>
            <p:custDataLst>
              <p:tags r:id="rId1"/>
            </p:custDataLst>
          </p:nvPr>
        </p:nvSpPr>
        <p:spPr>
          <a:xfrm>
            <a:off x="1331595" y="1960880"/>
            <a:ext cx="9886950" cy="119253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noAutofit/>
          </a:bodyPr>
          <a:p>
            <a:pPr algn="ctr"/>
            <a:r>
              <a:rPr lang="en-US" sz="5400" b="1">
                <a:ln w="31750" cmpd="sng">
                  <a:solidFill>
                    <a:schemeClr val="bg1">
                      <a:alpha val="99000"/>
                    </a:schemeClr>
                  </a:solidFill>
                  <a:prstDash val="solid"/>
                </a:ln>
                <a:solidFill>
                  <a:srgbClr val="446851"/>
                </a:solidFill>
                <a:effectLst>
                  <a:outerShdw dist="114300" dir="4800000" algn="tr" rotWithShape="0">
                    <a:srgbClr val="446851">
                      <a:alpha val="22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1  1  2  3  5  8  13  21  35  ......</a:t>
            </a:r>
            <a:endParaRPr lang="en-US" altLang="en-US" sz="5400" b="1">
              <a:ln w="31750" cmpd="sng">
                <a:solidFill>
                  <a:schemeClr val="bg1">
                    <a:alpha val="99000"/>
                  </a:schemeClr>
                </a:solidFill>
                <a:prstDash val="solid"/>
              </a:ln>
              <a:solidFill>
                <a:srgbClr val="446851"/>
              </a:solidFill>
              <a:effectLst>
                <a:outerShdw dist="114300" dir="4800000" algn="tr" rotWithShape="0">
                  <a:srgbClr val="446851">
                    <a:alpha val="22000"/>
                  </a:srgb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11" name="矩形 10" descr="7b0a2020202022776f7264617274223a2022220a7d0a"/>
          <p:cNvSpPr/>
          <p:nvPr>
            <p:custDataLst>
              <p:tags r:id="rId2"/>
            </p:custDataLst>
          </p:nvPr>
        </p:nvSpPr>
        <p:spPr>
          <a:xfrm>
            <a:off x="1205230" y="3632200"/>
            <a:ext cx="9886950" cy="119253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noAutofit/>
          </a:bodyPr>
          <a:p>
            <a:pPr algn="ctr"/>
            <a:r>
              <a:rPr lang="en-US" altLang="zh-CN" sz="5400" b="1">
                <a:ln w="31750" cmpd="sng">
                  <a:solidFill>
                    <a:schemeClr val="bg1">
                      <a:alpha val="99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114300" dir="4800000" algn="tr" rotWithShape="0">
                    <a:srgbClr val="446851">
                      <a:alpha val="22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17711</a:t>
            </a:r>
            <a:r>
              <a:rPr lang="zh-CN" altLang="en-US" sz="5400" b="1">
                <a:ln w="31750" cmpd="sng">
                  <a:solidFill>
                    <a:schemeClr val="bg1">
                      <a:alpha val="99000"/>
                    </a:schemeClr>
                  </a:solidFill>
                  <a:prstDash val="solid"/>
                </a:ln>
                <a:solidFill>
                  <a:srgbClr val="446851"/>
                </a:solidFill>
                <a:effectLst>
                  <a:outerShdw dist="114300" dir="4800000" algn="tr" rotWithShape="0">
                    <a:srgbClr val="446851">
                      <a:alpha val="22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是第几项？</a:t>
            </a:r>
            <a:endParaRPr lang="zh-CN" altLang="en-US" sz="5400" b="1">
              <a:ln w="31750" cmpd="sng">
                <a:solidFill>
                  <a:schemeClr val="bg1">
                    <a:alpha val="99000"/>
                  </a:schemeClr>
                </a:solidFill>
                <a:prstDash val="solid"/>
              </a:ln>
              <a:solidFill>
                <a:srgbClr val="446851"/>
              </a:solidFill>
              <a:effectLst>
                <a:outerShdw dist="114300" dir="4800000" algn="tr" rotWithShape="0">
                  <a:srgbClr val="446851">
                    <a:alpha val="22000"/>
                  </a:srgb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 rot="0">
            <a:off x="1293495" y="1856740"/>
            <a:ext cx="9961880" cy="3716020"/>
            <a:chOff x="5402" y="3594"/>
            <a:chExt cx="8398" cy="3612"/>
          </a:xfrm>
        </p:grpSpPr>
        <p:sp>
          <p:nvSpPr>
            <p:cNvPr id="181" name="Freeform 107"/>
            <p:cNvSpPr>
              <a:spLocks noEditPoints="1"/>
            </p:cNvSpPr>
            <p:nvPr/>
          </p:nvSpPr>
          <p:spPr bwMode="auto">
            <a:xfrm>
              <a:off x="13134" y="6734"/>
              <a:ext cx="124" cy="128"/>
            </a:xfrm>
            <a:custGeom>
              <a:avLst/>
              <a:gdLst>
                <a:gd name="T0" fmla="*/ 18 w 19"/>
                <a:gd name="T1" fmla="*/ 15 h 20"/>
                <a:gd name="T2" fmla="*/ 19 w 19"/>
                <a:gd name="T3" fmla="*/ 13 h 20"/>
                <a:gd name="T4" fmla="*/ 17 w 19"/>
                <a:gd name="T5" fmla="*/ 11 h 20"/>
                <a:gd name="T6" fmla="*/ 17 w 19"/>
                <a:gd name="T7" fmla="*/ 9 h 20"/>
                <a:gd name="T8" fmla="*/ 19 w 19"/>
                <a:gd name="T9" fmla="*/ 7 h 20"/>
                <a:gd name="T10" fmla="*/ 18 w 19"/>
                <a:gd name="T11" fmla="*/ 5 h 20"/>
                <a:gd name="T12" fmla="*/ 15 w 19"/>
                <a:gd name="T13" fmla="*/ 5 h 20"/>
                <a:gd name="T14" fmla="*/ 14 w 19"/>
                <a:gd name="T15" fmla="*/ 4 h 20"/>
                <a:gd name="T16" fmla="*/ 14 w 19"/>
                <a:gd name="T17" fmla="*/ 1 h 20"/>
                <a:gd name="T18" fmla="*/ 12 w 19"/>
                <a:gd name="T19" fmla="*/ 0 h 20"/>
                <a:gd name="T20" fmla="*/ 10 w 19"/>
                <a:gd name="T21" fmla="*/ 2 h 20"/>
                <a:gd name="T22" fmla="*/ 8 w 19"/>
                <a:gd name="T23" fmla="*/ 2 h 20"/>
                <a:gd name="T24" fmla="*/ 7 w 19"/>
                <a:gd name="T25" fmla="*/ 0 h 20"/>
                <a:gd name="T26" fmla="*/ 4 w 19"/>
                <a:gd name="T27" fmla="*/ 1 h 20"/>
                <a:gd name="T28" fmla="*/ 5 w 19"/>
                <a:gd name="T29" fmla="*/ 4 h 20"/>
                <a:gd name="T30" fmla="*/ 3 w 19"/>
                <a:gd name="T31" fmla="*/ 5 h 20"/>
                <a:gd name="T32" fmla="*/ 0 w 19"/>
                <a:gd name="T33" fmla="*/ 5 h 20"/>
                <a:gd name="T34" fmla="*/ 0 w 19"/>
                <a:gd name="T35" fmla="*/ 7 h 20"/>
                <a:gd name="T36" fmla="*/ 2 w 19"/>
                <a:gd name="T37" fmla="*/ 9 h 20"/>
                <a:gd name="T38" fmla="*/ 2 w 19"/>
                <a:gd name="T39" fmla="*/ 11 h 20"/>
                <a:gd name="T40" fmla="*/ 0 w 19"/>
                <a:gd name="T41" fmla="*/ 13 h 20"/>
                <a:gd name="T42" fmla="*/ 1 w 19"/>
                <a:gd name="T43" fmla="*/ 15 h 20"/>
                <a:gd name="T44" fmla="*/ 3 w 19"/>
                <a:gd name="T45" fmla="*/ 15 h 20"/>
                <a:gd name="T46" fmla="*/ 5 w 19"/>
                <a:gd name="T47" fmla="*/ 16 h 20"/>
                <a:gd name="T48" fmla="*/ 4 w 19"/>
                <a:gd name="T49" fmla="*/ 19 h 20"/>
                <a:gd name="T50" fmla="*/ 7 w 19"/>
                <a:gd name="T51" fmla="*/ 20 h 20"/>
                <a:gd name="T52" fmla="*/ 9 w 19"/>
                <a:gd name="T53" fmla="*/ 18 h 20"/>
                <a:gd name="T54" fmla="*/ 10 w 19"/>
                <a:gd name="T55" fmla="*/ 18 h 20"/>
                <a:gd name="T56" fmla="*/ 12 w 19"/>
                <a:gd name="T57" fmla="*/ 20 h 20"/>
                <a:gd name="T58" fmla="*/ 14 w 19"/>
                <a:gd name="T59" fmla="*/ 19 h 20"/>
                <a:gd name="T60" fmla="*/ 14 w 19"/>
                <a:gd name="T61" fmla="*/ 16 h 20"/>
                <a:gd name="T62" fmla="*/ 15 w 19"/>
                <a:gd name="T63" fmla="*/ 15 h 20"/>
                <a:gd name="T64" fmla="*/ 18 w 19"/>
                <a:gd name="T65" fmla="*/ 15 h 20"/>
                <a:gd name="T66" fmla="*/ 8 w 19"/>
                <a:gd name="T67" fmla="*/ 13 h 20"/>
                <a:gd name="T68" fmla="*/ 6 w 19"/>
                <a:gd name="T69" fmla="*/ 9 h 20"/>
                <a:gd name="T70" fmla="*/ 11 w 19"/>
                <a:gd name="T71" fmla="*/ 6 h 20"/>
                <a:gd name="T72" fmla="*/ 13 w 19"/>
                <a:gd name="T73" fmla="*/ 11 h 20"/>
                <a:gd name="T74" fmla="*/ 8 w 19"/>
                <a:gd name="T7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" h="20">
                  <a:moveTo>
                    <a:pt x="18" y="15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0"/>
                    <a:pt x="17" y="10"/>
                    <a:pt x="17" y="9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4"/>
                    <a:pt x="14" y="4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6"/>
                    <a:pt x="5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5" y="15"/>
                    <a:pt x="15" y="15"/>
                  </a:cubicBezTo>
                  <a:lnTo>
                    <a:pt x="18" y="15"/>
                  </a:lnTo>
                  <a:close/>
                  <a:moveTo>
                    <a:pt x="8" y="13"/>
                  </a:moveTo>
                  <a:cubicBezTo>
                    <a:pt x="6" y="13"/>
                    <a:pt x="5" y="10"/>
                    <a:pt x="6" y="9"/>
                  </a:cubicBezTo>
                  <a:cubicBezTo>
                    <a:pt x="7" y="7"/>
                    <a:pt x="9" y="6"/>
                    <a:pt x="11" y="6"/>
                  </a:cubicBezTo>
                  <a:cubicBezTo>
                    <a:pt x="13" y="7"/>
                    <a:pt x="14" y="9"/>
                    <a:pt x="13" y="11"/>
                  </a:cubicBezTo>
                  <a:cubicBezTo>
                    <a:pt x="12" y="13"/>
                    <a:pt x="10" y="14"/>
                    <a:pt x="8" y="13"/>
                  </a:cubicBezTo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2" name="Freeform 108"/>
            <p:cNvSpPr>
              <a:spLocks noEditPoints="1"/>
            </p:cNvSpPr>
            <p:nvPr/>
          </p:nvSpPr>
          <p:spPr bwMode="auto">
            <a:xfrm>
              <a:off x="5757" y="3807"/>
              <a:ext cx="186" cy="188"/>
            </a:xfrm>
            <a:custGeom>
              <a:avLst/>
              <a:gdLst>
                <a:gd name="T0" fmla="*/ 23 w 29"/>
                <a:gd name="T1" fmla="*/ 26 h 29"/>
                <a:gd name="T2" fmla="*/ 26 w 29"/>
                <a:gd name="T3" fmla="*/ 24 h 29"/>
                <a:gd name="T4" fmla="*/ 24 w 29"/>
                <a:gd name="T5" fmla="*/ 20 h 29"/>
                <a:gd name="T6" fmla="*/ 25 w 29"/>
                <a:gd name="T7" fmla="*/ 18 h 29"/>
                <a:gd name="T8" fmla="*/ 29 w 29"/>
                <a:gd name="T9" fmla="*/ 17 h 29"/>
                <a:gd name="T10" fmla="*/ 29 w 29"/>
                <a:gd name="T11" fmla="*/ 13 h 29"/>
                <a:gd name="T12" fmla="*/ 25 w 29"/>
                <a:gd name="T13" fmla="*/ 12 h 29"/>
                <a:gd name="T14" fmla="*/ 24 w 29"/>
                <a:gd name="T15" fmla="*/ 10 h 29"/>
                <a:gd name="T16" fmla="*/ 26 w 29"/>
                <a:gd name="T17" fmla="*/ 6 h 29"/>
                <a:gd name="T18" fmla="*/ 24 w 29"/>
                <a:gd name="T19" fmla="*/ 3 h 29"/>
                <a:gd name="T20" fmla="*/ 20 w 29"/>
                <a:gd name="T21" fmla="*/ 5 h 29"/>
                <a:gd name="T22" fmla="*/ 18 w 29"/>
                <a:gd name="T23" fmla="*/ 4 h 29"/>
                <a:gd name="T24" fmla="*/ 17 w 29"/>
                <a:gd name="T25" fmla="*/ 0 h 29"/>
                <a:gd name="T26" fmla="*/ 13 w 29"/>
                <a:gd name="T27" fmla="*/ 0 h 29"/>
                <a:gd name="T28" fmla="*/ 12 w 29"/>
                <a:gd name="T29" fmla="*/ 4 h 29"/>
                <a:gd name="T30" fmla="*/ 10 w 29"/>
                <a:gd name="T31" fmla="*/ 5 h 29"/>
                <a:gd name="T32" fmla="*/ 6 w 29"/>
                <a:gd name="T33" fmla="*/ 3 h 29"/>
                <a:gd name="T34" fmla="*/ 4 w 29"/>
                <a:gd name="T35" fmla="*/ 5 h 29"/>
                <a:gd name="T36" fmla="*/ 5 w 29"/>
                <a:gd name="T37" fmla="*/ 9 h 29"/>
                <a:gd name="T38" fmla="*/ 4 w 29"/>
                <a:gd name="T39" fmla="*/ 11 h 29"/>
                <a:gd name="T40" fmla="*/ 0 w 29"/>
                <a:gd name="T41" fmla="*/ 12 h 29"/>
                <a:gd name="T42" fmla="*/ 0 w 29"/>
                <a:gd name="T43" fmla="*/ 16 h 29"/>
                <a:gd name="T44" fmla="*/ 4 w 29"/>
                <a:gd name="T45" fmla="*/ 17 h 29"/>
                <a:gd name="T46" fmla="*/ 5 w 29"/>
                <a:gd name="T47" fmla="*/ 19 h 29"/>
                <a:gd name="T48" fmla="*/ 3 w 29"/>
                <a:gd name="T49" fmla="*/ 23 h 29"/>
                <a:gd name="T50" fmla="*/ 5 w 29"/>
                <a:gd name="T51" fmla="*/ 25 h 29"/>
                <a:gd name="T52" fmla="*/ 9 w 29"/>
                <a:gd name="T53" fmla="*/ 24 h 29"/>
                <a:gd name="T54" fmla="*/ 11 w 29"/>
                <a:gd name="T55" fmla="*/ 25 h 29"/>
                <a:gd name="T56" fmla="*/ 12 w 29"/>
                <a:gd name="T57" fmla="*/ 29 h 29"/>
                <a:gd name="T58" fmla="*/ 16 w 29"/>
                <a:gd name="T59" fmla="*/ 29 h 29"/>
                <a:gd name="T60" fmla="*/ 17 w 29"/>
                <a:gd name="T61" fmla="*/ 25 h 29"/>
                <a:gd name="T62" fmla="*/ 20 w 29"/>
                <a:gd name="T63" fmla="*/ 24 h 29"/>
                <a:gd name="T64" fmla="*/ 23 w 29"/>
                <a:gd name="T65" fmla="*/ 26 h 29"/>
                <a:gd name="T66" fmla="*/ 11 w 29"/>
                <a:gd name="T67" fmla="*/ 18 h 29"/>
                <a:gd name="T68" fmla="*/ 11 w 29"/>
                <a:gd name="T69" fmla="*/ 11 h 29"/>
                <a:gd name="T70" fmla="*/ 19 w 29"/>
                <a:gd name="T71" fmla="*/ 11 h 29"/>
                <a:gd name="T72" fmla="*/ 18 w 29"/>
                <a:gd name="T73" fmla="*/ 18 h 29"/>
                <a:gd name="T74" fmla="*/ 11 w 29"/>
                <a:gd name="T75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9" h="29">
                  <a:moveTo>
                    <a:pt x="23" y="26"/>
                  </a:moveTo>
                  <a:cubicBezTo>
                    <a:pt x="26" y="24"/>
                    <a:pt x="26" y="24"/>
                    <a:pt x="26" y="24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19"/>
                    <a:pt x="25" y="19"/>
                    <a:pt x="25" y="18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5" y="10"/>
                    <a:pt x="24" y="1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0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10"/>
                    <a:pt x="4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8"/>
                    <a:pt x="5" y="19"/>
                    <a:pt x="5" y="19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0" y="24"/>
                    <a:pt x="11" y="25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25"/>
                    <a:pt x="19" y="24"/>
                    <a:pt x="20" y="24"/>
                  </a:cubicBezTo>
                  <a:lnTo>
                    <a:pt x="23" y="26"/>
                  </a:lnTo>
                  <a:close/>
                  <a:moveTo>
                    <a:pt x="11" y="18"/>
                  </a:moveTo>
                  <a:cubicBezTo>
                    <a:pt x="9" y="16"/>
                    <a:pt x="9" y="12"/>
                    <a:pt x="11" y="11"/>
                  </a:cubicBezTo>
                  <a:cubicBezTo>
                    <a:pt x="13" y="9"/>
                    <a:pt x="17" y="9"/>
                    <a:pt x="19" y="11"/>
                  </a:cubicBezTo>
                  <a:cubicBezTo>
                    <a:pt x="21" y="13"/>
                    <a:pt x="20" y="16"/>
                    <a:pt x="18" y="18"/>
                  </a:cubicBezTo>
                  <a:cubicBezTo>
                    <a:pt x="16" y="20"/>
                    <a:pt x="13" y="20"/>
                    <a:pt x="11" y="18"/>
                  </a:cubicBezTo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3" name="Freeform 109"/>
            <p:cNvSpPr>
              <a:spLocks noEditPoints="1"/>
            </p:cNvSpPr>
            <p:nvPr/>
          </p:nvSpPr>
          <p:spPr bwMode="auto">
            <a:xfrm>
              <a:off x="5646" y="3969"/>
              <a:ext cx="97" cy="92"/>
            </a:xfrm>
            <a:custGeom>
              <a:avLst/>
              <a:gdLst>
                <a:gd name="T0" fmla="*/ 12 w 15"/>
                <a:gd name="T1" fmla="*/ 13 h 14"/>
                <a:gd name="T2" fmla="*/ 13 w 15"/>
                <a:gd name="T3" fmla="*/ 12 h 14"/>
                <a:gd name="T4" fmla="*/ 12 w 15"/>
                <a:gd name="T5" fmla="*/ 10 h 14"/>
                <a:gd name="T6" fmla="*/ 13 w 15"/>
                <a:gd name="T7" fmla="*/ 9 h 14"/>
                <a:gd name="T8" fmla="*/ 15 w 15"/>
                <a:gd name="T9" fmla="*/ 8 h 14"/>
                <a:gd name="T10" fmla="*/ 15 w 15"/>
                <a:gd name="T11" fmla="*/ 6 h 14"/>
                <a:gd name="T12" fmla="*/ 13 w 15"/>
                <a:gd name="T13" fmla="*/ 6 h 14"/>
                <a:gd name="T14" fmla="*/ 12 w 15"/>
                <a:gd name="T15" fmla="*/ 5 h 14"/>
                <a:gd name="T16" fmla="*/ 14 w 15"/>
                <a:gd name="T17" fmla="*/ 3 h 14"/>
                <a:gd name="T18" fmla="*/ 12 w 15"/>
                <a:gd name="T19" fmla="*/ 2 h 14"/>
                <a:gd name="T20" fmla="*/ 10 w 15"/>
                <a:gd name="T21" fmla="*/ 2 h 14"/>
                <a:gd name="T22" fmla="*/ 9 w 15"/>
                <a:gd name="T23" fmla="*/ 2 h 14"/>
                <a:gd name="T24" fmla="*/ 9 w 15"/>
                <a:gd name="T25" fmla="*/ 0 h 14"/>
                <a:gd name="T26" fmla="*/ 7 w 15"/>
                <a:gd name="T27" fmla="*/ 0 h 14"/>
                <a:gd name="T28" fmla="*/ 6 w 15"/>
                <a:gd name="T29" fmla="*/ 2 h 14"/>
                <a:gd name="T30" fmla="*/ 5 w 15"/>
                <a:gd name="T31" fmla="*/ 2 h 14"/>
                <a:gd name="T32" fmla="*/ 3 w 15"/>
                <a:gd name="T33" fmla="*/ 1 h 14"/>
                <a:gd name="T34" fmla="*/ 2 w 15"/>
                <a:gd name="T35" fmla="*/ 2 h 14"/>
                <a:gd name="T36" fmla="*/ 3 w 15"/>
                <a:gd name="T37" fmla="*/ 4 h 14"/>
                <a:gd name="T38" fmla="*/ 2 w 15"/>
                <a:gd name="T39" fmla="*/ 5 h 14"/>
                <a:gd name="T40" fmla="*/ 0 w 15"/>
                <a:gd name="T41" fmla="*/ 6 h 14"/>
                <a:gd name="T42" fmla="*/ 0 w 15"/>
                <a:gd name="T43" fmla="*/ 8 h 14"/>
                <a:gd name="T44" fmla="*/ 2 w 15"/>
                <a:gd name="T45" fmla="*/ 8 h 14"/>
                <a:gd name="T46" fmla="*/ 3 w 15"/>
                <a:gd name="T47" fmla="*/ 9 h 14"/>
                <a:gd name="T48" fmla="*/ 2 w 15"/>
                <a:gd name="T49" fmla="*/ 11 h 14"/>
                <a:gd name="T50" fmla="*/ 3 w 15"/>
                <a:gd name="T51" fmla="*/ 13 h 14"/>
                <a:gd name="T52" fmla="*/ 5 w 15"/>
                <a:gd name="T53" fmla="*/ 12 h 14"/>
                <a:gd name="T54" fmla="*/ 6 w 15"/>
                <a:gd name="T55" fmla="*/ 12 h 14"/>
                <a:gd name="T56" fmla="*/ 6 w 15"/>
                <a:gd name="T57" fmla="*/ 14 h 14"/>
                <a:gd name="T58" fmla="*/ 8 w 15"/>
                <a:gd name="T59" fmla="*/ 14 h 14"/>
                <a:gd name="T60" fmla="*/ 9 w 15"/>
                <a:gd name="T61" fmla="*/ 12 h 14"/>
                <a:gd name="T62" fmla="*/ 10 w 15"/>
                <a:gd name="T63" fmla="*/ 12 h 14"/>
                <a:gd name="T64" fmla="*/ 12 w 15"/>
                <a:gd name="T65" fmla="*/ 13 h 14"/>
                <a:gd name="T66" fmla="*/ 6 w 15"/>
                <a:gd name="T67" fmla="*/ 9 h 14"/>
                <a:gd name="T68" fmla="*/ 6 w 15"/>
                <a:gd name="T69" fmla="*/ 5 h 14"/>
                <a:gd name="T70" fmla="*/ 10 w 15"/>
                <a:gd name="T71" fmla="*/ 5 h 14"/>
                <a:gd name="T72" fmla="*/ 9 w 15"/>
                <a:gd name="T73" fmla="*/ 9 h 14"/>
                <a:gd name="T74" fmla="*/ 6 w 15"/>
                <a:gd name="T7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" h="14">
                  <a:moveTo>
                    <a:pt x="12" y="13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3" y="9"/>
                    <a:pt x="13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9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10" y="12"/>
                    <a:pt x="10" y="12"/>
                  </a:cubicBezTo>
                  <a:lnTo>
                    <a:pt x="12" y="13"/>
                  </a:lnTo>
                  <a:close/>
                  <a:moveTo>
                    <a:pt x="6" y="9"/>
                  </a:moveTo>
                  <a:cubicBezTo>
                    <a:pt x="5" y="8"/>
                    <a:pt x="5" y="6"/>
                    <a:pt x="6" y="5"/>
                  </a:cubicBezTo>
                  <a:cubicBezTo>
                    <a:pt x="7" y="4"/>
                    <a:pt x="9" y="4"/>
                    <a:pt x="10" y="5"/>
                  </a:cubicBezTo>
                  <a:cubicBezTo>
                    <a:pt x="11" y="6"/>
                    <a:pt x="10" y="8"/>
                    <a:pt x="9" y="9"/>
                  </a:cubicBezTo>
                  <a:cubicBezTo>
                    <a:pt x="8" y="10"/>
                    <a:pt x="7" y="10"/>
                    <a:pt x="6" y="9"/>
                  </a:cubicBezTo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4" name="Line 110"/>
            <p:cNvSpPr>
              <a:spLocks noChangeShapeType="1"/>
            </p:cNvSpPr>
            <p:nvPr/>
          </p:nvSpPr>
          <p:spPr bwMode="auto">
            <a:xfrm>
              <a:off x="12651" y="7051"/>
              <a:ext cx="0" cy="0"/>
            </a:xfrm>
            <a:prstGeom prst="line">
              <a:avLst/>
            </a:prstGeom>
            <a:solidFill>
              <a:srgbClr val="4A7CC6"/>
            </a:solidFill>
            <a:ln w="34925" cap="flat">
              <a:solidFill>
                <a:srgbClr val="172A88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5" name="Freeform 111"/>
            <p:cNvSpPr/>
            <p:nvPr/>
          </p:nvSpPr>
          <p:spPr bwMode="auto">
            <a:xfrm>
              <a:off x="5402" y="3594"/>
              <a:ext cx="8398" cy="3483"/>
            </a:xfrm>
            <a:custGeom>
              <a:avLst/>
              <a:gdLst>
                <a:gd name="T0" fmla="*/ 1236 w 1302"/>
                <a:gd name="T1" fmla="*/ 538 h 538"/>
                <a:gd name="T2" fmla="*/ 1201 w 1302"/>
                <a:gd name="T3" fmla="*/ 538 h 538"/>
                <a:gd name="T4" fmla="*/ 1201 w 1302"/>
                <a:gd name="T5" fmla="*/ 530 h 538"/>
                <a:gd name="T6" fmla="*/ 1236 w 1302"/>
                <a:gd name="T7" fmla="*/ 530 h 538"/>
                <a:gd name="T8" fmla="*/ 1294 w 1302"/>
                <a:gd name="T9" fmla="*/ 472 h 538"/>
                <a:gd name="T10" fmla="*/ 1294 w 1302"/>
                <a:gd name="T11" fmla="*/ 67 h 538"/>
                <a:gd name="T12" fmla="*/ 1236 w 1302"/>
                <a:gd name="T13" fmla="*/ 8 h 538"/>
                <a:gd name="T14" fmla="*/ 66 w 1302"/>
                <a:gd name="T15" fmla="*/ 8 h 538"/>
                <a:gd name="T16" fmla="*/ 8 w 1302"/>
                <a:gd name="T17" fmla="*/ 67 h 538"/>
                <a:gd name="T18" fmla="*/ 8 w 1302"/>
                <a:gd name="T19" fmla="*/ 472 h 538"/>
                <a:gd name="T20" fmla="*/ 66 w 1302"/>
                <a:gd name="T21" fmla="*/ 530 h 538"/>
                <a:gd name="T22" fmla="*/ 1124 w 1302"/>
                <a:gd name="T23" fmla="*/ 530 h 538"/>
                <a:gd name="T24" fmla="*/ 1124 w 1302"/>
                <a:gd name="T25" fmla="*/ 538 h 538"/>
                <a:gd name="T26" fmla="*/ 66 w 1302"/>
                <a:gd name="T27" fmla="*/ 538 h 538"/>
                <a:gd name="T28" fmla="*/ 0 w 1302"/>
                <a:gd name="T29" fmla="*/ 472 h 538"/>
                <a:gd name="T30" fmla="*/ 0 w 1302"/>
                <a:gd name="T31" fmla="*/ 67 h 538"/>
                <a:gd name="T32" fmla="*/ 66 w 1302"/>
                <a:gd name="T33" fmla="*/ 0 h 538"/>
                <a:gd name="T34" fmla="*/ 1236 w 1302"/>
                <a:gd name="T35" fmla="*/ 0 h 538"/>
                <a:gd name="T36" fmla="*/ 1302 w 1302"/>
                <a:gd name="T37" fmla="*/ 67 h 538"/>
                <a:gd name="T38" fmla="*/ 1302 w 1302"/>
                <a:gd name="T39" fmla="*/ 472 h 538"/>
                <a:gd name="T40" fmla="*/ 1236 w 1302"/>
                <a:gd name="T41" fmla="*/ 53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02" h="538">
                  <a:moveTo>
                    <a:pt x="1236" y="538"/>
                  </a:moveTo>
                  <a:cubicBezTo>
                    <a:pt x="1201" y="538"/>
                    <a:pt x="1201" y="538"/>
                    <a:pt x="1201" y="538"/>
                  </a:cubicBezTo>
                  <a:cubicBezTo>
                    <a:pt x="1201" y="530"/>
                    <a:pt x="1201" y="530"/>
                    <a:pt x="1201" y="530"/>
                  </a:cubicBezTo>
                  <a:cubicBezTo>
                    <a:pt x="1236" y="530"/>
                    <a:pt x="1236" y="530"/>
                    <a:pt x="1236" y="530"/>
                  </a:cubicBezTo>
                  <a:cubicBezTo>
                    <a:pt x="1268" y="530"/>
                    <a:pt x="1294" y="504"/>
                    <a:pt x="1294" y="472"/>
                  </a:cubicBezTo>
                  <a:cubicBezTo>
                    <a:pt x="1294" y="67"/>
                    <a:pt x="1294" y="67"/>
                    <a:pt x="1294" y="67"/>
                  </a:cubicBezTo>
                  <a:cubicBezTo>
                    <a:pt x="1294" y="35"/>
                    <a:pt x="1268" y="8"/>
                    <a:pt x="1236" y="8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34" y="8"/>
                    <a:pt x="8" y="35"/>
                    <a:pt x="8" y="67"/>
                  </a:cubicBezTo>
                  <a:cubicBezTo>
                    <a:pt x="8" y="472"/>
                    <a:pt x="8" y="472"/>
                    <a:pt x="8" y="472"/>
                  </a:cubicBezTo>
                  <a:cubicBezTo>
                    <a:pt x="8" y="504"/>
                    <a:pt x="34" y="530"/>
                    <a:pt x="66" y="530"/>
                  </a:cubicBezTo>
                  <a:cubicBezTo>
                    <a:pt x="1124" y="530"/>
                    <a:pt x="1124" y="530"/>
                    <a:pt x="1124" y="530"/>
                  </a:cubicBezTo>
                  <a:cubicBezTo>
                    <a:pt x="1124" y="538"/>
                    <a:pt x="1124" y="538"/>
                    <a:pt x="1124" y="538"/>
                  </a:cubicBezTo>
                  <a:cubicBezTo>
                    <a:pt x="66" y="538"/>
                    <a:pt x="66" y="538"/>
                    <a:pt x="66" y="538"/>
                  </a:cubicBezTo>
                  <a:cubicBezTo>
                    <a:pt x="30" y="538"/>
                    <a:pt x="0" y="508"/>
                    <a:pt x="0" y="472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30"/>
                    <a:pt x="30" y="0"/>
                    <a:pt x="66" y="0"/>
                  </a:cubicBezTo>
                  <a:cubicBezTo>
                    <a:pt x="1236" y="0"/>
                    <a:pt x="1236" y="0"/>
                    <a:pt x="1236" y="0"/>
                  </a:cubicBezTo>
                  <a:cubicBezTo>
                    <a:pt x="1272" y="0"/>
                    <a:pt x="1302" y="30"/>
                    <a:pt x="1302" y="67"/>
                  </a:cubicBezTo>
                  <a:cubicBezTo>
                    <a:pt x="1302" y="472"/>
                    <a:pt x="1302" y="472"/>
                    <a:pt x="1302" y="472"/>
                  </a:cubicBezTo>
                  <a:cubicBezTo>
                    <a:pt x="1302" y="508"/>
                    <a:pt x="1272" y="538"/>
                    <a:pt x="1236" y="538"/>
                  </a:cubicBez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6" name="Oval 112"/>
            <p:cNvSpPr>
              <a:spLocks noChangeArrowheads="1"/>
            </p:cNvSpPr>
            <p:nvPr/>
          </p:nvSpPr>
          <p:spPr bwMode="auto">
            <a:xfrm>
              <a:off x="1256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7" name="Oval 113"/>
            <p:cNvSpPr>
              <a:spLocks noChangeArrowheads="1"/>
            </p:cNvSpPr>
            <p:nvPr/>
          </p:nvSpPr>
          <p:spPr bwMode="auto">
            <a:xfrm>
              <a:off x="12465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8" name="Oval 114"/>
            <p:cNvSpPr>
              <a:spLocks noChangeArrowheads="1"/>
            </p:cNvSpPr>
            <p:nvPr/>
          </p:nvSpPr>
          <p:spPr bwMode="auto">
            <a:xfrm>
              <a:off x="1238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9" name="Oval 115"/>
            <p:cNvSpPr>
              <a:spLocks noChangeArrowheads="1"/>
            </p:cNvSpPr>
            <p:nvPr/>
          </p:nvSpPr>
          <p:spPr bwMode="auto">
            <a:xfrm>
              <a:off x="12296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0" name="Oval 116"/>
            <p:cNvSpPr>
              <a:spLocks noChangeArrowheads="1"/>
            </p:cNvSpPr>
            <p:nvPr/>
          </p:nvSpPr>
          <p:spPr bwMode="auto">
            <a:xfrm>
              <a:off x="12211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1" name="Oval 117"/>
            <p:cNvSpPr>
              <a:spLocks noChangeArrowheads="1"/>
            </p:cNvSpPr>
            <p:nvPr/>
          </p:nvSpPr>
          <p:spPr bwMode="auto">
            <a:xfrm>
              <a:off x="12129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2" name="Oval 118"/>
            <p:cNvSpPr>
              <a:spLocks noChangeArrowheads="1"/>
            </p:cNvSpPr>
            <p:nvPr/>
          </p:nvSpPr>
          <p:spPr bwMode="auto">
            <a:xfrm>
              <a:off x="1204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3" name="Oval 119"/>
            <p:cNvSpPr>
              <a:spLocks noChangeArrowheads="1"/>
            </p:cNvSpPr>
            <p:nvPr/>
          </p:nvSpPr>
          <p:spPr bwMode="auto">
            <a:xfrm>
              <a:off x="1196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4" name="Oval 120"/>
            <p:cNvSpPr>
              <a:spLocks noChangeArrowheads="1"/>
            </p:cNvSpPr>
            <p:nvPr/>
          </p:nvSpPr>
          <p:spPr bwMode="auto">
            <a:xfrm>
              <a:off x="11878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5" name="Oval 121"/>
            <p:cNvSpPr>
              <a:spLocks noChangeArrowheads="1"/>
            </p:cNvSpPr>
            <p:nvPr/>
          </p:nvSpPr>
          <p:spPr bwMode="auto">
            <a:xfrm>
              <a:off x="1179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6" name="Oval 122"/>
            <p:cNvSpPr>
              <a:spLocks noChangeArrowheads="1"/>
            </p:cNvSpPr>
            <p:nvPr/>
          </p:nvSpPr>
          <p:spPr bwMode="auto">
            <a:xfrm>
              <a:off x="1170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7" name="Oval 123"/>
            <p:cNvSpPr>
              <a:spLocks noChangeArrowheads="1"/>
            </p:cNvSpPr>
            <p:nvPr/>
          </p:nvSpPr>
          <p:spPr bwMode="auto">
            <a:xfrm>
              <a:off x="1162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8" name="Oval 124"/>
            <p:cNvSpPr>
              <a:spLocks noChangeArrowheads="1"/>
            </p:cNvSpPr>
            <p:nvPr/>
          </p:nvSpPr>
          <p:spPr bwMode="auto">
            <a:xfrm>
              <a:off x="11543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9" name="Oval 125"/>
            <p:cNvSpPr>
              <a:spLocks noChangeArrowheads="1"/>
            </p:cNvSpPr>
            <p:nvPr/>
          </p:nvSpPr>
          <p:spPr bwMode="auto">
            <a:xfrm>
              <a:off x="1145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0" name="Oval 126"/>
            <p:cNvSpPr>
              <a:spLocks noChangeArrowheads="1"/>
            </p:cNvSpPr>
            <p:nvPr/>
          </p:nvSpPr>
          <p:spPr bwMode="auto">
            <a:xfrm>
              <a:off x="1137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1" name="Oval 127"/>
            <p:cNvSpPr>
              <a:spLocks noChangeArrowheads="1"/>
            </p:cNvSpPr>
            <p:nvPr/>
          </p:nvSpPr>
          <p:spPr bwMode="auto">
            <a:xfrm>
              <a:off x="1128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2" name="Oval 128"/>
            <p:cNvSpPr>
              <a:spLocks noChangeArrowheads="1"/>
            </p:cNvSpPr>
            <p:nvPr/>
          </p:nvSpPr>
          <p:spPr bwMode="auto">
            <a:xfrm>
              <a:off x="11207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3" name="Oval 129"/>
            <p:cNvSpPr>
              <a:spLocks noChangeArrowheads="1"/>
            </p:cNvSpPr>
            <p:nvPr/>
          </p:nvSpPr>
          <p:spPr bwMode="auto">
            <a:xfrm>
              <a:off x="1112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4" name="Oval 130"/>
            <p:cNvSpPr>
              <a:spLocks noChangeArrowheads="1"/>
            </p:cNvSpPr>
            <p:nvPr/>
          </p:nvSpPr>
          <p:spPr bwMode="auto">
            <a:xfrm>
              <a:off x="1103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5" name="Oval 131"/>
            <p:cNvSpPr>
              <a:spLocks noChangeArrowheads="1"/>
            </p:cNvSpPr>
            <p:nvPr/>
          </p:nvSpPr>
          <p:spPr bwMode="auto">
            <a:xfrm>
              <a:off x="10956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6" name="Oval 132"/>
            <p:cNvSpPr>
              <a:spLocks noChangeArrowheads="1"/>
            </p:cNvSpPr>
            <p:nvPr/>
          </p:nvSpPr>
          <p:spPr bwMode="auto">
            <a:xfrm>
              <a:off x="1087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7" name="Oval 133"/>
            <p:cNvSpPr>
              <a:spLocks noChangeArrowheads="1"/>
            </p:cNvSpPr>
            <p:nvPr/>
          </p:nvSpPr>
          <p:spPr bwMode="auto">
            <a:xfrm>
              <a:off x="1078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8" name="Oval 134"/>
            <p:cNvSpPr>
              <a:spLocks noChangeArrowheads="1"/>
            </p:cNvSpPr>
            <p:nvPr/>
          </p:nvSpPr>
          <p:spPr bwMode="auto">
            <a:xfrm>
              <a:off x="1070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9" name="Oval 135"/>
            <p:cNvSpPr>
              <a:spLocks noChangeArrowheads="1"/>
            </p:cNvSpPr>
            <p:nvPr/>
          </p:nvSpPr>
          <p:spPr bwMode="auto">
            <a:xfrm>
              <a:off x="10620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0" name="Oval 136"/>
            <p:cNvSpPr>
              <a:spLocks noChangeArrowheads="1"/>
            </p:cNvSpPr>
            <p:nvPr/>
          </p:nvSpPr>
          <p:spPr bwMode="auto">
            <a:xfrm>
              <a:off x="1053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1" name="Oval 137"/>
            <p:cNvSpPr>
              <a:spLocks noChangeArrowheads="1"/>
            </p:cNvSpPr>
            <p:nvPr/>
          </p:nvSpPr>
          <p:spPr bwMode="auto">
            <a:xfrm>
              <a:off x="10451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2" name="Oval 138"/>
            <p:cNvSpPr>
              <a:spLocks noChangeArrowheads="1"/>
            </p:cNvSpPr>
            <p:nvPr/>
          </p:nvSpPr>
          <p:spPr bwMode="auto">
            <a:xfrm>
              <a:off x="10369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3" name="Oval 139"/>
            <p:cNvSpPr>
              <a:spLocks noChangeArrowheads="1"/>
            </p:cNvSpPr>
            <p:nvPr/>
          </p:nvSpPr>
          <p:spPr bwMode="auto">
            <a:xfrm>
              <a:off x="10284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4" name="Oval 140"/>
            <p:cNvSpPr>
              <a:spLocks noChangeArrowheads="1"/>
            </p:cNvSpPr>
            <p:nvPr/>
          </p:nvSpPr>
          <p:spPr bwMode="auto">
            <a:xfrm>
              <a:off x="1020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5" name="Oval 141"/>
            <p:cNvSpPr>
              <a:spLocks noChangeArrowheads="1"/>
            </p:cNvSpPr>
            <p:nvPr/>
          </p:nvSpPr>
          <p:spPr bwMode="auto">
            <a:xfrm>
              <a:off x="1011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6" name="Oval 142"/>
            <p:cNvSpPr>
              <a:spLocks noChangeArrowheads="1"/>
            </p:cNvSpPr>
            <p:nvPr/>
          </p:nvSpPr>
          <p:spPr bwMode="auto">
            <a:xfrm>
              <a:off x="10033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7" name="Oval 143"/>
            <p:cNvSpPr>
              <a:spLocks noChangeArrowheads="1"/>
            </p:cNvSpPr>
            <p:nvPr/>
          </p:nvSpPr>
          <p:spPr bwMode="auto">
            <a:xfrm>
              <a:off x="994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8" name="Oval 144"/>
            <p:cNvSpPr>
              <a:spLocks noChangeArrowheads="1"/>
            </p:cNvSpPr>
            <p:nvPr/>
          </p:nvSpPr>
          <p:spPr bwMode="auto">
            <a:xfrm>
              <a:off x="986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9" name="Oval 145"/>
            <p:cNvSpPr>
              <a:spLocks noChangeArrowheads="1"/>
            </p:cNvSpPr>
            <p:nvPr/>
          </p:nvSpPr>
          <p:spPr bwMode="auto">
            <a:xfrm>
              <a:off x="978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0" name="Oval 146"/>
            <p:cNvSpPr>
              <a:spLocks noChangeArrowheads="1"/>
            </p:cNvSpPr>
            <p:nvPr/>
          </p:nvSpPr>
          <p:spPr bwMode="auto">
            <a:xfrm>
              <a:off x="9698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1" name="Oval 147"/>
            <p:cNvSpPr>
              <a:spLocks noChangeArrowheads="1"/>
            </p:cNvSpPr>
            <p:nvPr/>
          </p:nvSpPr>
          <p:spPr bwMode="auto">
            <a:xfrm>
              <a:off x="961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2" name="Oval 148"/>
            <p:cNvSpPr>
              <a:spLocks noChangeArrowheads="1"/>
            </p:cNvSpPr>
            <p:nvPr/>
          </p:nvSpPr>
          <p:spPr bwMode="auto">
            <a:xfrm>
              <a:off x="952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3" name="Oval 149"/>
            <p:cNvSpPr>
              <a:spLocks noChangeArrowheads="1"/>
            </p:cNvSpPr>
            <p:nvPr/>
          </p:nvSpPr>
          <p:spPr bwMode="auto">
            <a:xfrm>
              <a:off x="9447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4" name="Oval 150"/>
            <p:cNvSpPr>
              <a:spLocks noChangeArrowheads="1"/>
            </p:cNvSpPr>
            <p:nvPr/>
          </p:nvSpPr>
          <p:spPr bwMode="auto">
            <a:xfrm>
              <a:off x="936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5" name="Oval 151"/>
            <p:cNvSpPr>
              <a:spLocks noChangeArrowheads="1"/>
            </p:cNvSpPr>
            <p:nvPr/>
          </p:nvSpPr>
          <p:spPr bwMode="auto">
            <a:xfrm>
              <a:off x="927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6" name="Oval 152"/>
            <p:cNvSpPr>
              <a:spLocks noChangeArrowheads="1"/>
            </p:cNvSpPr>
            <p:nvPr/>
          </p:nvSpPr>
          <p:spPr bwMode="auto">
            <a:xfrm>
              <a:off x="919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7" name="Oval 153"/>
            <p:cNvSpPr>
              <a:spLocks noChangeArrowheads="1"/>
            </p:cNvSpPr>
            <p:nvPr/>
          </p:nvSpPr>
          <p:spPr bwMode="auto">
            <a:xfrm>
              <a:off x="9111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8" name="Oval 154"/>
            <p:cNvSpPr>
              <a:spLocks noChangeArrowheads="1"/>
            </p:cNvSpPr>
            <p:nvPr/>
          </p:nvSpPr>
          <p:spPr bwMode="auto">
            <a:xfrm>
              <a:off x="902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9" name="Oval 155"/>
            <p:cNvSpPr>
              <a:spLocks noChangeArrowheads="1"/>
            </p:cNvSpPr>
            <p:nvPr/>
          </p:nvSpPr>
          <p:spPr bwMode="auto">
            <a:xfrm>
              <a:off x="894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0" name="Oval 156"/>
            <p:cNvSpPr>
              <a:spLocks noChangeArrowheads="1"/>
            </p:cNvSpPr>
            <p:nvPr/>
          </p:nvSpPr>
          <p:spPr bwMode="auto">
            <a:xfrm>
              <a:off x="885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1" name="Oval 157"/>
            <p:cNvSpPr>
              <a:spLocks noChangeArrowheads="1"/>
            </p:cNvSpPr>
            <p:nvPr/>
          </p:nvSpPr>
          <p:spPr bwMode="auto">
            <a:xfrm>
              <a:off x="8776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2" name="Oval 158"/>
            <p:cNvSpPr>
              <a:spLocks noChangeArrowheads="1"/>
            </p:cNvSpPr>
            <p:nvPr/>
          </p:nvSpPr>
          <p:spPr bwMode="auto">
            <a:xfrm>
              <a:off x="8691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3" name="Oval 159"/>
            <p:cNvSpPr>
              <a:spLocks noChangeArrowheads="1"/>
            </p:cNvSpPr>
            <p:nvPr/>
          </p:nvSpPr>
          <p:spPr bwMode="auto">
            <a:xfrm>
              <a:off x="8607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4" name="Oval 160"/>
            <p:cNvSpPr>
              <a:spLocks noChangeArrowheads="1"/>
            </p:cNvSpPr>
            <p:nvPr/>
          </p:nvSpPr>
          <p:spPr bwMode="auto">
            <a:xfrm>
              <a:off x="8525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" name="Oval 161"/>
            <p:cNvSpPr>
              <a:spLocks noChangeArrowheads="1"/>
            </p:cNvSpPr>
            <p:nvPr/>
          </p:nvSpPr>
          <p:spPr bwMode="auto">
            <a:xfrm>
              <a:off x="8440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6" name="Oval 162"/>
            <p:cNvSpPr>
              <a:spLocks noChangeArrowheads="1"/>
            </p:cNvSpPr>
            <p:nvPr/>
          </p:nvSpPr>
          <p:spPr bwMode="auto">
            <a:xfrm>
              <a:off x="8356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7" name="Oval 163"/>
            <p:cNvSpPr>
              <a:spLocks noChangeArrowheads="1"/>
            </p:cNvSpPr>
            <p:nvPr/>
          </p:nvSpPr>
          <p:spPr bwMode="auto">
            <a:xfrm>
              <a:off x="8271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8" name="Oval 164"/>
            <p:cNvSpPr>
              <a:spLocks noChangeArrowheads="1"/>
            </p:cNvSpPr>
            <p:nvPr/>
          </p:nvSpPr>
          <p:spPr bwMode="auto">
            <a:xfrm>
              <a:off x="8188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9" name="Oval 165"/>
            <p:cNvSpPr>
              <a:spLocks noChangeArrowheads="1"/>
            </p:cNvSpPr>
            <p:nvPr/>
          </p:nvSpPr>
          <p:spPr bwMode="auto">
            <a:xfrm>
              <a:off x="8104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0" name="Oval 166"/>
            <p:cNvSpPr>
              <a:spLocks noChangeArrowheads="1"/>
            </p:cNvSpPr>
            <p:nvPr/>
          </p:nvSpPr>
          <p:spPr bwMode="auto">
            <a:xfrm>
              <a:off x="8019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1" name="Oval 167"/>
            <p:cNvSpPr>
              <a:spLocks noChangeArrowheads="1"/>
            </p:cNvSpPr>
            <p:nvPr/>
          </p:nvSpPr>
          <p:spPr bwMode="auto">
            <a:xfrm>
              <a:off x="7935" y="6922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2" name="Oval 168"/>
            <p:cNvSpPr>
              <a:spLocks noChangeArrowheads="1"/>
            </p:cNvSpPr>
            <p:nvPr/>
          </p:nvSpPr>
          <p:spPr bwMode="auto">
            <a:xfrm>
              <a:off x="7853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3" name="Oval 169"/>
            <p:cNvSpPr>
              <a:spLocks noChangeArrowheads="1"/>
            </p:cNvSpPr>
            <p:nvPr/>
          </p:nvSpPr>
          <p:spPr bwMode="auto">
            <a:xfrm>
              <a:off x="7768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4" name="Oval 170"/>
            <p:cNvSpPr>
              <a:spLocks noChangeArrowheads="1"/>
            </p:cNvSpPr>
            <p:nvPr/>
          </p:nvSpPr>
          <p:spPr bwMode="auto">
            <a:xfrm>
              <a:off x="7684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5" name="Oval 171"/>
            <p:cNvSpPr>
              <a:spLocks noChangeArrowheads="1"/>
            </p:cNvSpPr>
            <p:nvPr/>
          </p:nvSpPr>
          <p:spPr bwMode="auto">
            <a:xfrm>
              <a:off x="759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6" name="Oval 172"/>
            <p:cNvSpPr>
              <a:spLocks noChangeArrowheads="1"/>
            </p:cNvSpPr>
            <p:nvPr/>
          </p:nvSpPr>
          <p:spPr bwMode="auto">
            <a:xfrm>
              <a:off x="751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7" name="Oval 173"/>
            <p:cNvSpPr>
              <a:spLocks noChangeArrowheads="1"/>
            </p:cNvSpPr>
            <p:nvPr/>
          </p:nvSpPr>
          <p:spPr bwMode="auto">
            <a:xfrm>
              <a:off x="742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8" name="Oval 174"/>
            <p:cNvSpPr>
              <a:spLocks noChangeArrowheads="1"/>
            </p:cNvSpPr>
            <p:nvPr/>
          </p:nvSpPr>
          <p:spPr bwMode="auto">
            <a:xfrm>
              <a:off x="7343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9" name="Oval 175"/>
            <p:cNvSpPr>
              <a:spLocks noChangeArrowheads="1"/>
            </p:cNvSpPr>
            <p:nvPr/>
          </p:nvSpPr>
          <p:spPr bwMode="auto">
            <a:xfrm>
              <a:off x="725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0" name="Oval 176"/>
            <p:cNvSpPr>
              <a:spLocks noChangeArrowheads="1"/>
            </p:cNvSpPr>
            <p:nvPr/>
          </p:nvSpPr>
          <p:spPr bwMode="auto">
            <a:xfrm>
              <a:off x="717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1" name="Oval 177"/>
            <p:cNvSpPr>
              <a:spLocks noChangeArrowheads="1"/>
            </p:cNvSpPr>
            <p:nvPr/>
          </p:nvSpPr>
          <p:spPr bwMode="auto">
            <a:xfrm>
              <a:off x="7092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2" name="Oval 178"/>
            <p:cNvSpPr>
              <a:spLocks noChangeArrowheads="1"/>
            </p:cNvSpPr>
            <p:nvPr/>
          </p:nvSpPr>
          <p:spPr bwMode="auto">
            <a:xfrm>
              <a:off x="700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3" name="Oval 179"/>
            <p:cNvSpPr>
              <a:spLocks noChangeArrowheads="1"/>
            </p:cNvSpPr>
            <p:nvPr/>
          </p:nvSpPr>
          <p:spPr bwMode="auto">
            <a:xfrm>
              <a:off x="692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4" name="Oval 180"/>
            <p:cNvSpPr>
              <a:spLocks noChangeArrowheads="1"/>
            </p:cNvSpPr>
            <p:nvPr/>
          </p:nvSpPr>
          <p:spPr bwMode="auto">
            <a:xfrm>
              <a:off x="683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5" name="Oval 181"/>
            <p:cNvSpPr>
              <a:spLocks noChangeArrowheads="1"/>
            </p:cNvSpPr>
            <p:nvPr/>
          </p:nvSpPr>
          <p:spPr bwMode="auto">
            <a:xfrm>
              <a:off x="6757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6" name="Oval 182"/>
            <p:cNvSpPr>
              <a:spLocks noChangeArrowheads="1"/>
            </p:cNvSpPr>
            <p:nvPr/>
          </p:nvSpPr>
          <p:spPr bwMode="auto">
            <a:xfrm>
              <a:off x="667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7" name="Oval 183"/>
            <p:cNvSpPr>
              <a:spLocks noChangeArrowheads="1"/>
            </p:cNvSpPr>
            <p:nvPr/>
          </p:nvSpPr>
          <p:spPr bwMode="auto">
            <a:xfrm>
              <a:off x="658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8" name="Oval 184"/>
            <p:cNvSpPr>
              <a:spLocks noChangeArrowheads="1"/>
            </p:cNvSpPr>
            <p:nvPr/>
          </p:nvSpPr>
          <p:spPr bwMode="auto">
            <a:xfrm>
              <a:off x="650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9" name="Oval 185"/>
            <p:cNvSpPr>
              <a:spLocks noChangeArrowheads="1"/>
            </p:cNvSpPr>
            <p:nvPr/>
          </p:nvSpPr>
          <p:spPr bwMode="auto">
            <a:xfrm>
              <a:off x="6421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0" name="Oval 186"/>
            <p:cNvSpPr>
              <a:spLocks noChangeArrowheads="1"/>
            </p:cNvSpPr>
            <p:nvPr/>
          </p:nvSpPr>
          <p:spPr bwMode="auto">
            <a:xfrm>
              <a:off x="633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1" name="Oval 187"/>
            <p:cNvSpPr>
              <a:spLocks noChangeArrowheads="1"/>
            </p:cNvSpPr>
            <p:nvPr/>
          </p:nvSpPr>
          <p:spPr bwMode="auto">
            <a:xfrm>
              <a:off x="625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2" name="Oval 188"/>
            <p:cNvSpPr>
              <a:spLocks noChangeArrowheads="1"/>
            </p:cNvSpPr>
            <p:nvPr/>
          </p:nvSpPr>
          <p:spPr bwMode="auto">
            <a:xfrm>
              <a:off x="6170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3" name="Oval 189"/>
            <p:cNvSpPr>
              <a:spLocks noChangeArrowheads="1"/>
            </p:cNvSpPr>
            <p:nvPr/>
          </p:nvSpPr>
          <p:spPr bwMode="auto">
            <a:xfrm>
              <a:off x="6086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4" name="Oval 190"/>
            <p:cNvSpPr>
              <a:spLocks noChangeArrowheads="1"/>
            </p:cNvSpPr>
            <p:nvPr/>
          </p:nvSpPr>
          <p:spPr bwMode="auto">
            <a:xfrm>
              <a:off x="6001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5" name="Oval 191"/>
            <p:cNvSpPr>
              <a:spLocks noChangeArrowheads="1"/>
            </p:cNvSpPr>
            <p:nvPr/>
          </p:nvSpPr>
          <p:spPr bwMode="auto">
            <a:xfrm>
              <a:off x="591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6" name="Oval 192"/>
            <p:cNvSpPr>
              <a:spLocks noChangeArrowheads="1"/>
            </p:cNvSpPr>
            <p:nvPr/>
          </p:nvSpPr>
          <p:spPr bwMode="auto">
            <a:xfrm>
              <a:off x="5835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7" name="Freeform 193"/>
            <p:cNvSpPr/>
            <p:nvPr/>
          </p:nvSpPr>
          <p:spPr bwMode="auto">
            <a:xfrm>
              <a:off x="5750" y="6915"/>
              <a:ext cx="46" cy="46"/>
            </a:xfrm>
            <a:custGeom>
              <a:avLst/>
              <a:gdLst>
                <a:gd name="T0" fmla="*/ 0 w 7"/>
                <a:gd name="T1" fmla="*/ 2 h 7"/>
                <a:gd name="T2" fmla="*/ 4 w 7"/>
                <a:gd name="T3" fmla="*/ 0 h 7"/>
                <a:gd name="T4" fmla="*/ 7 w 7"/>
                <a:gd name="T5" fmla="*/ 4 h 7"/>
                <a:gd name="T6" fmla="*/ 3 w 7"/>
                <a:gd name="T7" fmla="*/ 7 h 7"/>
                <a:gd name="T8" fmla="*/ 0 w 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2"/>
                  </a:moveTo>
                  <a:cubicBezTo>
                    <a:pt x="1" y="1"/>
                    <a:pt x="3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6"/>
                    <a:pt x="5" y="7"/>
                    <a:pt x="3" y="7"/>
                  </a:cubicBezTo>
                  <a:cubicBezTo>
                    <a:pt x="1" y="6"/>
                    <a:pt x="0" y="4"/>
                    <a:pt x="0" y="2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8" name="Freeform 194"/>
            <p:cNvSpPr/>
            <p:nvPr/>
          </p:nvSpPr>
          <p:spPr bwMode="auto">
            <a:xfrm>
              <a:off x="5666" y="6881"/>
              <a:ext cx="53" cy="53"/>
            </a:xfrm>
            <a:custGeom>
              <a:avLst/>
              <a:gdLst>
                <a:gd name="T0" fmla="*/ 1 w 8"/>
                <a:gd name="T1" fmla="*/ 2 h 8"/>
                <a:gd name="T2" fmla="*/ 6 w 8"/>
                <a:gd name="T3" fmla="*/ 1 h 8"/>
                <a:gd name="T4" fmla="*/ 7 w 8"/>
                <a:gd name="T5" fmla="*/ 5 h 8"/>
                <a:gd name="T6" fmla="*/ 3 w 8"/>
                <a:gd name="T7" fmla="*/ 7 h 8"/>
                <a:gd name="T8" fmla="*/ 1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2"/>
                  </a:moveTo>
                  <a:cubicBezTo>
                    <a:pt x="2" y="1"/>
                    <a:pt x="4" y="0"/>
                    <a:pt x="6" y="1"/>
                  </a:cubicBezTo>
                  <a:cubicBezTo>
                    <a:pt x="8" y="2"/>
                    <a:pt x="8" y="4"/>
                    <a:pt x="7" y="5"/>
                  </a:cubicBezTo>
                  <a:cubicBezTo>
                    <a:pt x="7" y="7"/>
                    <a:pt x="5" y="8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9" name="Freeform 195"/>
            <p:cNvSpPr/>
            <p:nvPr/>
          </p:nvSpPr>
          <p:spPr bwMode="auto">
            <a:xfrm>
              <a:off x="5603" y="6838"/>
              <a:ext cx="51" cy="43"/>
            </a:xfrm>
            <a:custGeom>
              <a:avLst/>
              <a:gdLst>
                <a:gd name="T0" fmla="*/ 2 w 8"/>
                <a:gd name="T1" fmla="*/ 1 h 7"/>
                <a:gd name="T2" fmla="*/ 6 w 8"/>
                <a:gd name="T3" fmla="*/ 1 h 7"/>
                <a:gd name="T4" fmla="*/ 6 w 8"/>
                <a:gd name="T5" fmla="*/ 6 h 7"/>
                <a:gd name="T6" fmla="*/ 2 w 8"/>
                <a:gd name="T7" fmla="*/ 6 h 7"/>
                <a:gd name="T8" fmla="*/ 2 w 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1"/>
                  </a:moveTo>
                  <a:cubicBezTo>
                    <a:pt x="3" y="0"/>
                    <a:pt x="5" y="0"/>
                    <a:pt x="6" y="1"/>
                  </a:cubicBezTo>
                  <a:cubicBezTo>
                    <a:pt x="8" y="2"/>
                    <a:pt x="8" y="4"/>
                    <a:pt x="6" y="6"/>
                  </a:cubicBezTo>
                  <a:cubicBezTo>
                    <a:pt x="5" y="7"/>
                    <a:pt x="3" y="7"/>
                    <a:pt x="2" y="6"/>
                  </a:cubicBezTo>
                  <a:cubicBezTo>
                    <a:pt x="0" y="4"/>
                    <a:pt x="0" y="2"/>
                    <a:pt x="2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0" name="Freeform 196"/>
            <p:cNvSpPr/>
            <p:nvPr/>
          </p:nvSpPr>
          <p:spPr bwMode="auto">
            <a:xfrm>
              <a:off x="5550" y="6766"/>
              <a:ext cx="53" cy="53"/>
            </a:xfrm>
            <a:custGeom>
              <a:avLst/>
              <a:gdLst>
                <a:gd name="T0" fmla="*/ 2 w 8"/>
                <a:gd name="T1" fmla="*/ 1 h 8"/>
                <a:gd name="T2" fmla="*/ 7 w 8"/>
                <a:gd name="T3" fmla="*/ 2 h 8"/>
                <a:gd name="T4" fmla="*/ 6 w 8"/>
                <a:gd name="T5" fmla="*/ 7 h 8"/>
                <a:gd name="T6" fmla="*/ 1 w 8"/>
                <a:gd name="T7" fmla="*/ 6 h 8"/>
                <a:gd name="T8" fmla="*/ 2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2" y="1"/>
                  </a:moveTo>
                  <a:cubicBezTo>
                    <a:pt x="4" y="0"/>
                    <a:pt x="6" y="1"/>
                    <a:pt x="7" y="2"/>
                  </a:cubicBezTo>
                  <a:cubicBezTo>
                    <a:pt x="8" y="4"/>
                    <a:pt x="7" y="6"/>
                    <a:pt x="6" y="7"/>
                  </a:cubicBezTo>
                  <a:cubicBezTo>
                    <a:pt x="4" y="8"/>
                    <a:pt x="2" y="8"/>
                    <a:pt x="1" y="6"/>
                  </a:cubicBezTo>
                  <a:cubicBezTo>
                    <a:pt x="0" y="4"/>
                    <a:pt x="1" y="2"/>
                    <a:pt x="2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1" name="Freeform 197"/>
            <p:cNvSpPr/>
            <p:nvPr/>
          </p:nvSpPr>
          <p:spPr bwMode="auto">
            <a:xfrm>
              <a:off x="5518" y="6688"/>
              <a:ext cx="51" cy="53"/>
            </a:xfrm>
            <a:custGeom>
              <a:avLst/>
              <a:gdLst>
                <a:gd name="T0" fmla="*/ 4 w 8"/>
                <a:gd name="T1" fmla="*/ 1 h 8"/>
                <a:gd name="T2" fmla="*/ 8 w 8"/>
                <a:gd name="T3" fmla="*/ 3 h 8"/>
                <a:gd name="T4" fmla="*/ 5 w 8"/>
                <a:gd name="T5" fmla="*/ 7 h 8"/>
                <a:gd name="T6" fmla="*/ 1 w 8"/>
                <a:gd name="T7" fmla="*/ 5 h 8"/>
                <a:gd name="T8" fmla="*/ 4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4" y="1"/>
                  </a:moveTo>
                  <a:cubicBezTo>
                    <a:pt x="6" y="0"/>
                    <a:pt x="7" y="2"/>
                    <a:pt x="8" y="3"/>
                  </a:cubicBezTo>
                  <a:cubicBezTo>
                    <a:pt x="8" y="5"/>
                    <a:pt x="7" y="7"/>
                    <a:pt x="5" y="7"/>
                  </a:cubicBezTo>
                  <a:cubicBezTo>
                    <a:pt x="3" y="8"/>
                    <a:pt x="1" y="7"/>
                    <a:pt x="1" y="5"/>
                  </a:cubicBezTo>
                  <a:cubicBezTo>
                    <a:pt x="0" y="3"/>
                    <a:pt x="2" y="1"/>
                    <a:pt x="4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2" name="Freeform 198"/>
            <p:cNvSpPr/>
            <p:nvPr/>
          </p:nvSpPr>
          <p:spPr bwMode="auto">
            <a:xfrm>
              <a:off x="5518" y="6611"/>
              <a:ext cx="43" cy="46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3 h 7"/>
                <a:gd name="T4" fmla="*/ 3 w 7"/>
                <a:gd name="T5" fmla="*/ 6 h 7"/>
                <a:gd name="T6" fmla="*/ 0 w 7"/>
                <a:gd name="T7" fmla="*/ 3 h 7"/>
                <a:gd name="T8" fmla="*/ 3 w 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cubicBezTo>
                    <a:pt x="5" y="0"/>
                    <a:pt x="7" y="1"/>
                    <a:pt x="7" y="3"/>
                  </a:cubicBezTo>
                  <a:cubicBezTo>
                    <a:pt x="7" y="5"/>
                    <a:pt x="5" y="6"/>
                    <a:pt x="3" y="6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3" name="Oval 199"/>
            <p:cNvSpPr>
              <a:spLocks noChangeArrowheads="1"/>
            </p:cNvSpPr>
            <p:nvPr/>
          </p:nvSpPr>
          <p:spPr bwMode="auto">
            <a:xfrm>
              <a:off x="5518" y="6526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4" name="Oval 200"/>
            <p:cNvSpPr>
              <a:spLocks noChangeArrowheads="1"/>
            </p:cNvSpPr>
            <p:nvPr/>
          </p:nvSpPr>
          <p:spPr bwMode="auto">
            <a:xfrm>
              <a:off x="5518" y="6442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5" name="Oval 201"/>
            <p:cNvSpPr>
              <a:spLocks noChangeArrowheads="1"/>
            </p:cNvSpPr>
            <p:nvPr/>
          </p:nvSpPr>
          <p:spPr bwMode="auto">
            <a:xfrm>
              <a:off x="5518" y="6357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6" name="Oval 202"/>
            <p:cNvSpPr>
              <a:spLocks noChangeArrowheads="1"/>
            </p:cNvSpPr>
            <p:nvPr/>
          </p:nvSpPr>
          <p:spPr bwMode="auto">
            <a:xfrm>
              <a:off x="5518" y="6275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7" name="Oval 203"/>
            <p:cNvSpPr>
              <a:spLocks noChangeArrowheads="1"/>
            </p:cNvSpPr>
            <p:nvPr/>
          </p:nvSpPr>
          <p:spPr bwMode="auto">
            <a:xfrm>
              <a:off x="5518" y="6191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8" name="Oval 204"/>
            <p:cNvSpPr>
              <a:spLocks noChangeArrowheads="1"/>
            </p:cNvSpPr>
            <p:nvPr/>
          </p:nvSpPr>
          <p:spPr bwMode="auto">
            <a:xfrm>
              <a:off x="5518" y="6106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9" name="Oval 205"/>
            <p:cNvSpPr>
              <a:spLocks noChangeArrowheads="1"/>
            </p:cNvSpPr>
            <p:nvPr/>
          </p:nvSpPr>
          <p:spPr bwMode="auto">
            <a:xfrm>
              <a:off x="5518" y="6022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0" name="Oval 206"/>
            <p:cNvSpPr>
              <a:spLocks noChangeArrowheads="1"/>
            </p:cNvSpPr>
            <p:nvPr/>
          </p:nvSpPr>
          <p:spPr bwMode="auto">
            <a:xfrm>
              <a:off x="5518" y="5937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1" name="Oval 207"/>
            <p:cNvSpPr>
              <a:spLocks noChangeArrowheads="1"/>
            </p:cNvSpPr>
            <p:nvPr/>
          </p:nvSpPr>
          <p:spPr bwMode="auto">
            <a:xfrm>
              <a:off x="5518" y="5853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2" name="Oval 208"/>
            <p:cNvSpPr>
              <a:spLocks noChangeArrowheads="1"/>
            </p:cNvSpPr>
            <p:nvPr/>
          </p:nvSpPr>
          <p:spPr bwMode="auto">
            <a:xfrm>
              <a:off x="5518" y="5768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3" name="Oval 209"/>
            <p:cNvSpPr>
              <a:spLocks noChangeArrowheads="1"/>
            </p:cNvSpPr>
            <p:nvPr/>
          </p:nvSpPr>
          <p:spPr bwMode="auto">
            <a:xfrm>
              <a:off x="5518" y="5679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4" name="Oval 210"/>
            <p:cNvSpPr>
              <a:spLocks noChangeArrowheads="1"/>
            </p:cNvSpPr>
            <p:nvPr/>
          </p:nvSpPr>
          <p:spPr bwMode="auto">
            <a:xfrm>
              <a:off x="5518" y="5594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5" name="Oval 211"/>
            <p:cNvSpPr>
              <a:spLocks noChangeArrowheads="1"/>
            </p:cNvSpPr>
            <p:nvPr/>
          </p:nvSpPr>
          <p:spPr bwMode="auto">
            <a:xfrm>
              <a:off x="5518" y="55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6" name="Oval 212"/>
            <p:cNvSpPr>
              <a:spLocks noChangeArrowheads="1"/>
            </p:cNvSpPr>
            <p:nvPr/>
          </p:nvSpPr>
          <p:spPr bwMode="auto">
            <a:xfrm>
              <a:off x="5518" y="5425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7" name="Oval 213"/>
            <p:cNvSpPr>
              <a:spLocks noChangeArrowheads="1"/>
            </p:cNvSpPr>
            <p:nvPr/>
          </p:nvSpPr>
          <p:spPr bwMode="auto">
            <a:xfrm>
              <a:off x="5518" y="5341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8" name="Oval 214"/>
            <p:cNvSpPr>
              <a:spLocks noChangeArrowheads="1"/>
            </p:cNvSpPr>
            <p:nvPr/>
          </p:nvSpPr>
          <p:spPr bwMode="auto">
            <a:xfrm>
              <a:off x="5518" y="5258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9" name="Oval 215"/>
            <p:cNvSpPr>
              <a:spLocks noChangeArrowheads="1"/>
            </p:cNvSpPr>
            <p:nvPr/>
          </p:nvSpPr>
          <p:spPr bwMode="auto">
            <a:xfrm>
              <a:off x="5518" y="5173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0" name="Oval 216"/>
            <p:cNvSpPr>
              <a:spLocks noChangeArrowheads="1"/>
            </p:cNvSpPr>
            <p:nvPr/>
          </p:nvSpPr>
          <p:spPr bwMode="auto">
            <a:xfrm>
              <a:off x="5518" y="5089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1" name="Oval 217"/>
            <p:cNvSpPr>
              <a:spLocks noChangeArrowheads="1"/>
            </p:cNvSpPr>
            <p:nvPr/>
          </p:nvSpPr>
          <p:spPr bwMode="auto">
            <a:xfrm>
              <a:off x="5518" y="5004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2" name="Oval 218"/>
            <p:cNvSpPr>
              <a:spLocks noChangeArrowheads="1"/>
            </p:cNvSpPr>
            <p:nvPr/>
          </p:nvSpPr>
          <p:spPr bwMode="auto">
            <a:xfrm>
              <a:off x="5518" y="492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3" name="Oval 219"/>
            <p:cNvSpPr>
              <a:spLocks noChangeArrowheads="1"/>
            </p:cNvSpPr>
            <p:nvPr/>
          </p:nvSpPr>
          <p:spPr bwMode="auto">
            <a:xfrm>
              <a:off x="5518" y="4835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4" name="Oval 220"/>
            <p:cNvSpPr>
              <a:spLocks noChangeArrowheads="1"/>
            </p:cNvSpPr>
            <p:nvPr/>
          </p:nvSpPr>
          <p:spPr bwMode="auto">
            <a:xfrm>
              <a:off x="5518" y="4753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5" name="Oval 221"/>
            <p:cNvSpPr>
              <a:spLocks noChangeArrowheads="1"/>
            </p:cNvSpPr>
            <p:nvPr/>
          </p:nvSpPr>
          <p:spPr bwMode="auto">
            <a:xfrm>
              <a:off x="5518" y="4669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6" name="Oval 222"/>
            <p:cNvSpPr>
              <a:spLocks noChangeArrowheads="1"/>
            </p:cNvSpPr>
            <p:nvPr/>
          </p:nvSpPr>
          <p:spPr bwMode="auto">
            <a:xfrm>
              <a:off x="5518" y="4584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7" name="Oval 223"/>
            <p:cNvSpPr>
              <a:spLocks noChangeArrowheads="1"/>
            </p:cNvSpPr>
            <p:nvPr/>
          </p:nvSpPr>
          <p:spPr bwMode="auto">
            <a:xfrm>
              <a:off x="5518" y="450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8" name="Oval 224"/>
            <p:cNvSpPr>
              <a:spLocks noChangeArrowheads="1"/>
            </p:cNvSpPr>
            <p:nvPr/>
          </p:nvSpPr>
          <p:spPr bwMode="auto">
            <a:xfrm>
              <a:off x="5518" y="4415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9" name="Oval 225"/>
            <p:cNvSpPr>
              <a:spLocks noChangeArrowheads="1"/>
            </p:cNvSpPr>
            <p:nvPr/>
          </p:nvSpPr>
          <p:spPr bwMode="auto">
            <a:xfrm>
              <a:off x="5518" y="4331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0" name="Oval 226"/>
            <p:cNvSpPr>
              <a:spLocks noChangeArrowheads="1"/>
            </p:cNvSpPr>
            <p:nvPr/>
          </p:nvSpPr>
          <p:spPr bwMode="auto">
            <a:xfrm>
              <a:off x="5518" y="4246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1" name="Oval 227"/>
            <p:cNvSpPr>
              <a:spLocks noChangeArrowheads="1"/>
            </p:cNvSpPr>
            <p:nvPr/>
          </p:nvSpPr>
          <p:spPr bwMode="auto">
            <a:xfrm>
              <a:off x="5518" y="4164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2" name="Oval 228"/>
            <p:cNvSpPr>
              <a:spLocks noChangeArrowheads="1"/>
            </p:cNvSpPr>
            <p:nvPr/>
          </p:nvSpPr>
          <p:spPr bwMode="auto">
            <a:xfrm>
              <a:off x="5518" y="4080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3" name="Freeform 229"/>
            <p:cNvSpPr/>
            <p:nvPr/>
          </p:nvSpPr>
          <p:spPr bwMode="auto">
            <a:xfrm>
              <a:off x="5518" y="3995"/>
              <a:ext cx="43" cy="46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4 h 7"/>
                <a:gd name="T4" fmla="*/ 3 w 7"/>
                <a:gd name="T5" fmla="*/ 7 h 7"/>
                <a:gd name="T6" fmla="*/ 0 w 7"/>
                <a:gd name="T7" fmla="*/ 4 h 7"/>
                <a:gd name="T8" fmla="*/ 3 w 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cubicBezTo>
                    <a:pt x="5" y="0"/>
                    <a:pt x="7" y="2"/>
                    <a:pt x="7" y="4"/>
                  </a:cubicBez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4" name="Freeform 230"/>
            <p:cNvSpPr/>
            <p:nvPr/>
          </p:nvSpPr>
          <p:spPr bwMode="auto">
            <a:xfrm>
              <a:off x="5523" y="3911"/>
              <a:ext cx="53" cy="51"/>
            </a:xfrm>
            <a:custGeom>
              <a:avLst/>
              <a:gdLst>
                <a:gd name="T0" fmla="*/ 5 w 8"/>
                <a:gd name="T1" fmla="*/ 1 h 8"/>
                <a:gd name="T2" fmla="*/ 8 w 8"/>
                <a:gd name="T3" fmla="*/ 5 h 8"/>
                <a:gd name="T4" fmla="*/ 3 w 8"/>
                <a:gd name="T5" fmla="*/ 7 h 8"/>
                <a:gd name="T6" fmla="*/ 1 w 8"/>
                <a:gd name="T7" fmla="*/ 3 h 8"/>
                <a:gd name="T8" fmla="*/ 5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5" y="1"/>
                  </a:moveTo>
                  <a:cubicBezTo>
                    <a:pt x="7" y="1"/>
                    <a:pt x="8" y="3"/>
                    <a:pt x="8" y="5"/>
                  </a:cubicBezTo>
                  <a:cubicBezTo>
                    <a:pt x="7" y="7"/>
                    <a:pt x="5" y="8"/>
                    <a:pt x="3" y="7"/>
                  </a:cubicBezTo>
                  <a:cubicBezTo>
                    <a:pt x="2" y="7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5" name="Freeform 231"/>
            <p:cNvSpPr/>
            <p:nvPr/>
          </p:nvSpPr>
          <p:spPr bwMode="auto">
            <a:xfrm>
              <a:off x="5561" y="3834"/>
              <a:ext cx="53" cy="51"/>
            </a:xfrm>
            <a:custGeom>
              <a:avLst/>
              <a:gdLst>
                <a:gd name="T0" fmla="*/ 6 w 8"/>
                <a:gd name="T1" fmla="*/ 1 h 8"/>
                <a:gd name="T2" fmla="*/ 7 w 8"/>
                <a:gd name="T3" fmla="*/ 6 h 8"/>
                <a:gd name="T4" fmla="*/ 2 w 8"/>
                <a:gd name="T5" fmla="*/ 7 h 8"/>
                <a:gd name="T6" fmla="*/ 1 w 8"/>
                <a:gd name="T7" fmla="*/ 2 h 8"/>
                <a:gd name="T8" fmla="*/ 6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6" y="1"/>
                  </a:moveTo>
                  <a:cubicBezTo>
                    <a:pt x="8" y="3"/>
                    <a:pt x="8" y="5"/>
                    <a:pt x="7" y="6"/>
                  </a:cubicBezTo>
                  <a:cubicBezTo>
                    <a:pt x="6" y="8"/>
                    <a:pt x="4" y="8"/>
                    <a:pt x="2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6" name="Freeform 232"/>
            <p:cNvSpPr/>
            <p:nvPr/>
          </p:nvSpPr>
          <p:spPr bwMode="auto">
            <a:xfrm>
              <a:off x="5622" y="3776"/>
              <a:ext cx="51" cy="43"/>
            </a:xfrm>
            <a:custGeom>
              <a:avLst/>
              <a:gdLst>
                <a:gd name="T0" fmla="*/ 7 w 8"/>
                <a:gd name="T1" fmla="*/ 2 h 7"/>
                <a:gd name="T2" fmla="*/ 6 w 8"/>
                <a:gd name="T3" fmla="*/ 6 h 7"/>
                <a:gd name="T4" fmla="*/ 1 w 8"/>
                <a:gd name="T5" fmla="*/ 6 h 7"/>
                <a:gd name="T6" fmla="*/ 2 w 8"/>
                <a:gd name="T7" fmla="*/ 1 h 7"/>
                <a:gd name="T8" fmla="*/ 7 w 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2"/>
                  </a:moveTo>
                  <a:cubicBezTo>
                    <a:pt x="8" y="3"/>
                    <a:pt x="7" y="5"/>
                    <a:pt x="6" y="6"/>
                  </a:cubicBezTo>
                  <a:cubicBezTo>
                    <a:pt x="5" y="7"/>
                    <a:pt x="3" y="7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5" y="0"/>
                    <a:pt x="7" y="2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7" name="Freeform 233"/>
            <p:cNvSpPr/>
            <p:nvPr/>
          </p:nvSpPr>
          <p:spPr bwMode="auto">
            <a:xfrm>
              <a:off x="5692" y="3729"/>
              <a:ext cx="51" cy="51"/>
            </a:xfrm>
            <a:custGeom>
              <a:avLst/>
              <a:gdLst>
                <a:gd name="T0" fmla="*/ 7 w 8"/>
                <a:gd name="T1" fmla="*/ 3 h 8"/>
                <a:gd name="T2" fmla="*/ 5 w 8"/>
                <a:gd name="T3" fmla="*/ 7 h 8"/>
                <a:gd name="T4" fmla="*/ 1 w 8"/>
                <a:gd name="T5" fmla="*/ 5 h 8"/>
                <a:gd name="T6" fmla="*/ 3 w 8"/>
                <a:gd name="T7" fmla="*/ 1 h 8"/>
                <a:gd name="T8" fmla="*/ 7 w 8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3"/>
                  </a:moveTo>
                  <a:cubicBezTo>
                    <a:pt x="8" y="5"/>
                    <a:pt x="7" y="7"/>
                    <a:pt x="5" y="7"/>
                  </a:cubicBezTo>
                  <a:cubicBezTo>
                    <a:pt x="4" y="8"/>
                    <a:pt x="2" y="7"/>
                    <a:pt x="1" y="5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8" name="Freeform 234"/>
            <p:cNvSpPr/>
            <p:nvPr/>
          </p:nvSpPr>
          <p:spPr bwMode="auto">
            <a:xfrm>
              <a:off x="5777" y="3710"/>
              <a:ext cx="43" cy="46"/>
            </a:xfrm>
            <a:custGeom>
              <a:avLst/>
              <a:gdLst>
                <a:gd name="T0" fmla="*/ 7 w 7"/>
                <a:gd name="T1" fmla="*/ 4 h 7"/>
                <a:gd name="T2" fmla="*/ 4 w 7"/>
                <a:gd name="T3" fmla="*/ 7 h 7"/>
                <a:gd name="T4" fmla="*/ 0 w 7"/>
                <a:gd name="T5" fmla="*/ 4 h 7"/>
                <a:gd name="T6" fmla="*/ 3 w 7"/>
                <a:gd name="T7" fmla="*/ 0 h 7"/>
                <a:gd name="T8" fmla="*/ 7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1" y="1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9" name="Oval 235"/>
            <p:cNvSpPr>
              <a:spLocks noChangeArrowheads="1"/>
            </p:cNvSpPr>
            <p:nvPr/>
          </p:nvSpPr>
          <p:spPr bwMode="auto">
            <a:xfrm>
              <a:off x="5859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0" name="Oval 236"/>
            <p:cNvSpPr>
              <a:spLocks noChangeArrowheads="1"/>
            </p:cNvSpPr>
            <p:nvPr/>
          </p:nvSpPr>
          <p:spPr bwMode="auto">
            <a:xfrm>
              <a:off x="5943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1" name="Oval 237"/>
            <p:cNvSpPr>
              <a:spLocks noChangeArrowheads="1"/>
            </p:cNvSpPr>
            <p:nvPr/>
          </p:nvSpPr>
          <p:spPr bwMode="auto">
            <a:xfrm>
              <a:off x="602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2" name="Oval 238"/>
            <p:cNvSpPr>
              <a:spLocks noChangeArrowheads="1"/>
            </p:cNvSpPr>
            <p:nvPr/>
          </p:nvSpPr>
          <p:spPr bwMode="auto">
            <a:xfrm>
              <a:off x="6112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3" name="Oval 239"/>
            <p:cNvSpPr>
              <a:spLocks noChangeArrowheads="1"/>
            </p:cNvSpPr>
            <p:nvPr/>
          </p:nvSpPr>
          <p:spPr bwMode="auto">
            <a:xfrm>
              <a:off x="619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4" name="Oval 240"/>
            <p:cNvSpPr>
              <a:spLocks noChangeArrowheads="1"/>
            </p:cNvSpPr>
            <p:nvPr/>
          </p:nvSpPr>
          <p:spPr bwMode="auto">
            <a:xfrm>
              <a:off x="6279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5" name="Oval 241"/>
            <p:cNvSpPr>
              <a:spLocks noChangeArrowheads="1"/>
            </p:cNvSpPr>
            <p:nvPr/>
          </p:nvSpPr>
          <p:spPr bwMode="auto">
            <a:xfrm>
              <a:off x="6363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6" name="Oval 242"/>
            <p:cNvSpPr>
              <a:spLocks noChangeArrowheads="1"/>
            </p:cNvSpPr>
            <p:nvPr/>
          </p:nvSpPr>
          <p:spPr bwMode="auto">
            <a:xfrm>
              <a:off x="644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7" name="Oval 243"/>
            <p:cNvSpPr>
              <a:spLocks noChangeArrowheads="1"/>
            </p:cNvSpPr>
            <p:nvPr/>
          </p:nvSpPr>
          <p:spPr bwMode="auto">
            <a:xfrm>
              <a:off x="653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8" name="Oval 244"/>
            <p:cNvSpPr>
              <a:spLocks noChangeArrowheads="1"/>
            </p:cNvSpPr>
            <p:nvPr/>
          </p:nvSpPr>
          <p:spPr bwMode="auto">
            <a:xfrm>
              <a:off x="661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9" name="Oval 245"/>
            <p:cNvSpPr>
              <a:spLocks noChangeArrowheads="1"/>
            </p:cNvSpPr>
            <p:nvPr/>
          </p:nvSpPr>
          <p:spPr bwMode="auto">
            <a:xfrm>
              <a:off x="6699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0" name="Oval 246"/>
            <p:cNvSpPr>
              <a:spLocks noChangeArrowheads="1"/>
            </p:cNvSpPr>
            <p:nvPr/>
          </p:nvSpPr>
          <p:spPr bwMode="auto">
            <a:xfrm>
              <a:off x="678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1" name="Oval 247"/>
            <p:cNvSpPr>
              <a:spLocks noChangeArrowheads="1"/>
            </p:cNvSpPr>
            <p:nvPr/>
          </p:nvSpPr>
          <p:spPr bwMode="auto">
            <a:xfrm>
              <a:off x="686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2" name="Oval 248"/>
            <p:cNvSpPr>
              <a:spLocks noChangeArrowheads="1"/>
            </p:cNvSpPr>
            <p:nvPr/>
          </p:nvSpPr>
          <p:spPr bwMode="auto">
            <a:xfrm>
              <a:off x="6950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3" name="Oval 249"/>
            <p:cNvSpPr>
              <a:spLocks noChangeArrowheads="1"/>
            </p:cNvSpPr>
            <p:nvPr/>
          </p:nvSpPr>
          <p:spPr bwMode="auto">
            <a:xfrm>
              <a:off x="7034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4" name="Oval 250"/>
            <p:cNvSpPr>
              <a:spLocks noChangeArrowheads="1"/>
            </p:cNvSpPr>
            <p:nvPr/>
          </p:nvSpPr>
          <p:spPr bwMode="auto">
            <a:xfrm>
              <a:off x="711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5" name="Oval 251"/>
            <p:cNvSpPr>
              <a:spLocks noChangeArrowheads="1"/>
            </p:cNvSpPr>
            <p:nvPr/>
          </p:nvSpPr>
          <p:spPr bwMode="auto">
            <a:xfrm>
              <a:off x="720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6" name="Oval 252"/>
            <p:cNvSpPr>
              <a:spLocks noChangeArrowheads="1"/>
            </p:cNvSpPr>
            <p:nvPr/>
          </p:nvSpPr>
          <p:spPr bwMode="auto">
            <a:xfrm>
              <a:off x="7285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7" name="Oval 253"/>
            <p:cNvSpPr>
              <a:spLocks noChangeArrowheads="1"/>
            </p:cNvSpPr>
            <p:nvPr/>
          </p:nvSpPr>
          <p:spPr bwMode="auto">
            <a:xfrm>
              <a:off x="736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8" name="Oval 254"/>
            <p:cNvSpPr>
              <a:spLocks noChangeArrowheads="1"/>
            </p:cNvSpPr>
            <p:nvPr/>
          </p:nvSpPr>
          <p:spPr bwMode="auto">
            <a:xfrm>
              <a:off x="745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9" name="Oval 255"/>
            <p:cNvSpPr>
              <a:spLocks noChangeArrowheads="1"/>
            </p:cNvSpPr>
            <p:nvPr/>
          </p:nvSpPr>
          <p:spPr bwMode="auto">
            <a:xfrm>
              <a:off x="753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0" name="Oval 256"/>
            <p:cNvSpPr>
              <a:spLocks noChangeArrowheads="1"/>
            </p:cNvSpPr>
            <p:nvPr/>
          </p:nvSpPr>
          <p:spPr bwMode="auto">
            <a:xfrm>
              <a:off x="7621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1" name="Oval 257"/>
            <p:cNvSpPr>
              <a:spLocks noChangeArrowheads="1"/>
            </p:cNvSpPr>
            <p:nvPr/>
          </p:nvSpPr>
          <p:spPr bwMode="auto">
            <a:xfrm>
              <a:off x="770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2" name="Oval 258"/>
            <p:cNvSpPr>
              <a:spLocks noChangeArrowheads="1"/>
            </p:cNvSpPr>
            <p:nvPr/>
          </p:nvSpPr>
          <p:spPr bwMode="auto">
            <a:xfrm>
              <a:off x="778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3" name="Oval 259"/>
            <p:cNvSpPr>
              <a:spLocks noChangeArrowheads="1"/>
            </p:cNvSpPr>
            <p:nvPr/>
          </p:nvSpPr>
          <p:spPr bwMode="auto">
            <a:xfrm>
              <a:off x="7873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4" name="Oval 260"/>
            <p:cNvSpPr>
              <a:spLocks noChangeArrowheads="1"/>
            </p:cNvSpPr>
            <p:nvPr/>
          </p:nvSpPr>
          <p:spPr bwMode="auto">
            <a:xfrm>
              <a:off x="795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5" name="Oval 261"/>
            <p:cNvSpPr>
              <a:spLocks noChangeArrowheads="1"/>
            </p:cNvSpPr>
            <p:nvPr/>
          </p:nvSpPr>
          <p:spPr bwMode="auto">
            <a:xfrm>
              <a:off x="8039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6" name="Oval 262"/>
            <p:cNvSpPr>
              <a:spLocks noChangeArrowheads="1"/>
            </p:cNvSpPr>
            <p:nvPr/>
          </p:nvSpPr>
          <p:spPr bwMode="auto">
            <a:xfrm>
              <a:off x="812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7" name="Oval 263"/>
            <p:cNvSpPr>
              <a:spLocks noChangeArrowheads="1"/>
            </p:cNvSpPr>
            <p:nvPr/>
          </p:nvSpPr>
          <p:spPr bwMode="auto">
            <a:xfrm>
              <a:off x="8208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8" name="Oval 264"/>
            <p:cNvSpPr>
              <a:spLocks noChangeArrowheads="1"/>
            </p:cNvSpPr>
            <p:nvPr/>
          </p:nvSpPr>
          <p:spPr bwMode="auto">
            <a:xfrm>
              <a:off x="829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9" name="Oval 265"/>
            <p:cNvSpPr>
              <a:spLocks noChangeArrowheads="1"/>
            </p:cNvSpPr>
            <p:nvPr/>
          </p:nvSpPr>
          <p:spPr bwMode="auto">
            <a:xfrm>
              <a:off x="8382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0" name="Oval 266"/>
            <p:cNvSpPr>
              <a:spLocks noChangeArrowheads="1"/>
            </p:cNvSpPr>
            <p:nvPr/>
          </p:nvSpPr>
          <p:spPr bwMode="auto">
            <a:xfrm>
              <a:off x="8467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1" name="Oval 267"/>
            <p:cNvSpPr>
              <a:spLocks noChangeArrowheads="1"/>
            </p:cNvSpPr>
            <p:nvPr/>
          </p:nvSpPr>
          <p:spPr bwMode="auto">
            <a:xfrm>
              <a:off x="8549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2" name="Oval 268"/>
            <p:cNvSpPr>
              <a:spLocks noChangeArrowheads="1"/>
            </p:cNvSpPr>
            <p:nvPr/>
          </p:nvSpPr>
          <p:spPr bwMode="auto">
            <a:xfrm>
              <a:off x="8633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3" name="Oval 269"/>
            <p:cNvSpPr>
              <a:spLocks noChangeArrowheads="1"/>
            </p:cNvSpPr>
            <p:nvPr/>
          </p:nvSpPr>
          <p:spPr bwMode="auto">
            <a:xfrm>
              <a:off x="8718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4" name="Oval 270"/>
            <p:cNvSpPr>
              <a:spLocks noChangeArrowheads="1"/>
            </p:cNvSpPr>
            <p:nvPr/>
          </p:nvSpPr>
          <p:spPr bwMode="auto">
            <a:xfrm>
              <a:off x="8800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5" name="Oval 271"/>
            <p:cNvSpPr>
              <a:spLocks noChangeArrowheads="1"/>
            </p:cNvSpPr>
            <p:nvPr/>
          </p:nvSpPr>
          <p:spPr bwMode="auto">
            <a:xfrm>
              <a:off x="8884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6" name="Oval 272"/>
            <p:cNvSpPr>
              <a:spLocks noChangeArrowheads="1"/>
            </p:cNvSpPr>
            <p:nvPr/>
          </p:nvSpPr>
          <p:spPr bwMode="auto">
            <a:xfrm>
              <a:off x="8969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7" name="Oval 273"/>
            <p:cNvSpPr>
              <a:spLocks noChangeArrowheads="1"/>
            </p:cNvSpPr>
            <p:nvPr/>
          </p:nvSpPr>
          <p:spPr bwMode="auto">
            <a:xfrm>
              <a:off x="9053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8" name="Oval 274"/>
            <p:cNvSpPr>
              <a:spLocks noChangeArrowheads="1"/>
            </p:cNvSpPr>
            <p:nvPr/>
          </p:nvSpPr>
          <p:spPr bwMode="auto">
            <a:xfrm>
              <a:off x="9135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9" name="Oval 275"/>
            <p:cNvSpPr>
              <a:spLocks noChangeArrowheads="1"/>
            </p:cNvSpPr>
            <p:nvPr/>
          </p:nvSpPr>
          <p:spPr bwMode="auto">
            <a:xfrm>
              <a:off x="9220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0" name="Oval 276"/>
            <p:cNvSpPr>
              <a:spLocks noChangeArrowheads="1"/>
            </p:cNvSpPr>
            <p:nvPr/>
          </p:nvSpPr>
          <p:spPr bwMode="auto">
            <a:xfrm>
              <a:off x="9304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1" name="Oval 277"/>
            <p:cNvSpPr>
              <a:spLocks noChangeArrowheads="1"/>
            </p:cNvSpPr>
            <p:nvPr/>
          </p:nvSpPr>
          <p:spPr bwMode="auto">
            <a:xfrm>
              <a:off x="938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2" name="Oval 278"/>
            <p:cNvSpPr>
              <a:spLocks noChangeArrowheads="1"/>
            </p:cNvSpPr>
            <p:nvPr/>
          </p:nvSpPr>
          <p:spPr bwMode="auto">
            <a:xfrm>
              <a:off x="947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3" name="Oval 279"/>
            <p:cNvSpPr>
              <a:spLocks noChangeArrowheads="1"/>
            </p:cNvSpPr>
            <p:nvPr/>
          </p:nvSpPr>
          <p:spPr bwMode="auto">
            <a:xfrm>
              <a:off x="955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4" name="Oval 280"/>
            <p:cNvSpPr>
              <a:spLocks noChangeArrowheads="1"/>
            </p:cNvSpPr>
            <p:nvPr/>
          </p:nvSpPr>
          <p:spPr bwMode="auto">
            <a:xfrm>
              <a:off x="9640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5" name="Oval 281"/>
            <p:cNvSpPr>
              <a:spLocks noChangeArrowheads="1"/>
            </p:cNvSpPr>
            <p:nvPr/>
          </p:nvSpPr>
          <p:spPr bwMode="auto">
            <a:xfrm>
              <a:off x="972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6" name="Oval 282"/>
            <p:cNvSpPr>
              <a:spLocks noChangeArrowheads="1"/>
            </p:cNvSpPr>
            <p:nvPr/>
          </p:nvSpPr>
          <p:spPr bwMode="auto">
            <a:xfrm>
              <a:off x="980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7" name="Oval 283"/>
            <p:cNvSpPr>
              <a:spLocks noChangeArrowheads="1"/>
            </p:cNvSpPr>
            <p:nvPr/>
          </p:nvSpPr>
          <p:spPr bwMode="auto">
            <a:xfrm>
              <a:off x="989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8" name="Oval 284"/>
            <p:cNvSpPr>
              <a:spLocks noChangeArrowheads="1"/>
            </p:cNvSpPr>
            <p:nvPr/>
          </p:nvSpPr>
          <p:spPr bwMode="auto">
            <a:xfrm>
              <a:off x="9975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9" name="Oval 285"/>
            <p:cNvSpPr>
              <a:spLocks noChangeArrowheads="1"/>
            </p:cNvSpPr>
            <p:nvPr/>
          </p:nvSpPr>
          <p:spPr bwMode="auto">
            <a:xfrm>
              <a:off x="1005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0" name="Oval 286"/>
            <p:cNvSpPr>
              <a:spLocks noChangeArrowheads="1"/>
            </p:cNvSpPr>
            <p:nvPr/>
          </p:nvSpPr>
          <p:spPr bwMode="auto">
            <a:xfrm>
              <a:off x="1014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1" name="Oval 287"/>
            <p:cNvSpPr>
              <a:spLocks noChangeArrowheads="1"/>
            </p:cNvSpPr>
            <p:nvPr/>
          </p:nvSpPr>
          <p:spPr bwMode="auto">
            <a:xfrm>
              <a:off x="10226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2" name="Oval 288"/>
            <p:cNvSpPr>
              <a:spLocks noChangeArrowheads="1"/>
            </p:cNvSpPr>
            <p:nvPr/>
          </p:nvSpPr>
          <p:spPr bwMode="auto">
            <a:xfrm>
              <a:off x="1030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3" name="Oval 289"/>
            <p:cNvSpPr>
              <a:spLocks noChangeArrowheads="1"/>
            </p:cNvSpPr>
            <p:nvPr/>
          </p:nvSpPr>
          <p:spPr bwMode="auto">
            <a:xfrm>
              <a:off x="10393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4" name="Oval 290"/>
            <p:cNvSpPr>
              <a:spLocks noChangeArrowheads="1"/>
            </p:cNvSpPr>
            <p:nvPr/>
          </p:nvSpPr>
          <p:spPr bwMode="auto">
            <a:xfrm>
              <a:off x="1047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5" name="Oval 291"/>
            <p:cNvSpPr>
              <a:spLocks noChangeArrowheads="1"/>
            </p:cNvSpPr>
            <p:nvPr/>
          </p:nvSpPr>
          <p:spPr bwMode="auto">
            <a:xfrm>
              <a:off x="10562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6" name="Oval 292"/>
            <p:cNvSpPr>
              <a:spLocks noChangeArrowheads="1"/>
            </p:cNvSpPr>
            <p:nvPr/>
          </p:nvSpPr>
          <p:spPr bwMode="auto">
            <a:xfrm>
              <a:off x="1064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7" name="Oval 293"/>
            <p:cNvSpPr>
              <a:spLocks noChangeArrowheads="1"/>
            </p:cNvSpPr>
            <p:nvPr/>
          </p:nvSpPr>
          <p:spPr bwMode="auto">
            <a:xfrm>
              <a:off x="10729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8" name="Oval 294"/>
            <p:cNvSpPr>
              <a:spLocks noChangeArrowheads="1"/>
            </p:cNvSpPr>
            <p:nvPr/>
          </p:nvSpPr>
          <p:spPr bwMode="auto">
            <a:xfrm>
              <a:off x="1081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9" name="Oval 295"/>
            <p:cNvSpPr>
              <a:spLocks noChangeArrowheads="1"/>
            </p:cNvSpPr>
            <p:nvPr/>
          </p:nvSpPr>
          <p:spPr bwMode="auto">
            <a:xfrm>
              <a:off x="10898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0" name="Oval 296"/>
            <p:cNvSpPr>
              <a:spLocks noChangeArrowheads="1"/>
            </p:cNvSpPr>
            <p:nvPr/>
          </p:nvSpPr>
          <p:spPr bwMode="auto">
            <a:xfrm>
              <a:off x="1098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1" name="Oval 297"/>
            <p:cNvSpPr>
              <a:spLocks noChangeArrowheads="1"/>
            </p:cNvSpPr>
            <p:nvPr/>
          </p:nvSpPr>
          <p:spPr bwMode="auto">
            <a:xfrm>
              <a:off x="1106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2" name="Oval 298"/>
            <p:cNvSpPr>
              <a:spLocks noChangeArrowheads="1"/>
            </p:cNvSpPr>
            <p:nvPr/>
          </p:nvSpPr>
          <p:spPr bwMode="auto">
            <a:xfrm>
              <a:off x="11149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3" name="Oval 299"/>
            <p:cNvSpPr>
              <a:spLocks noChangeArrowheads="1"/>
            </p:cNvSpPr>
            <p:nvPr/>
          </p:nvSpPr>
          <p:spPr bwMode="auto">
            <a:xfrm>
              <a:off x="1123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4" name="Oval 300"/>
            <p:cNvSpPr>
              <a:spLocks noChangeArrowheads="1"/>
            </p:cNvSpPr>
            <p:nvPr/>
          </p:nvSpPr>
          <p:spPr bwMode="auto">
            <a:xfrm>
              <a:off x="1131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5" name="Oval 301"/>
            <p:cNvSpPr>
              <a:spLocks noChangeArrowheads="1"/>
            </p:cNvSpPr>
            <p:nvPr/>
          </p:nvSpPr>
          <p:spPr bwMode="auto">
            <a:xfrm>
              <a:off x="1140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6" name="Oval 302"/>
            <p:cNvSpPr>
              <a:spLocks noChangeArrowheads="1"/>
            </p:cNvSpPr>
            <p:nvPr/>
          </p:nvSpPr>
          <p:spPr bwMode="auto">
            <a:xfrm>
              <a:off x="11485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7" name="Oval 303"/>
            <p:cNvSpPr>
              <a:spLocks noChangeArrowheads="1"/>
            </p:cNvSpPr>
            <p:nvPr/>
          </p:nvSpPr>
          <p:spPr bwMode="auto">
            <a:xfrm>
              <a:off x="1156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8" name="Oval 304"/>
            <p:cNvSpPr>
              <a:spLocks noChangeArrowheads="1"/>
            </p:cNvSpPr>
            <p:nvPr/>
          </p:nvSpPr>
          <p:spPr bwMode="auto">
            <a:xfrm>
              <a:off x="1165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9" name="Oval 305"/>
            <p:cNvSpPr>
              <a:spLocks noChangeArrowheads="1"/>
            </p:cNvSpPr>
            <p:nvPr/>
          </p:nvSpPr>
          <p:spPr bwMode="auto">
            <a:xfrm>
              <a:off x="1173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0" name="Oval 306"/>
            <p:cNvSpPr>
              <a:spLocks noChangeArrowheads="1"/>
            </p:cNvSpPr>
            <p:nvPr/>
          </p:nvSpPr>
          <p:spPr bwMode="auto">
            <a:xfrm>
              <a:off x="11820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5" name="Oval 308"/>
            <p:cNvSpPr>
              <a:spLocks noChangeArrowheads="1"/>
            </p:cNvSpPr>
            <p:nvPr/>
          </p:nvSpPr>
          <p:spPr bwMode="auto">
            <a:xfrm>
              <a:off x="1190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6" name="Oval 309"/>
            <p:cNvSpPr>
              <a:spLocks noChangeArrowheads="1"/>
            </p:cNvSpPr>
            <p:nvPr/>
          </p:nvSpPr>
          <p:spPr bwMode="auto">
            <a:xfrm>
              <a:off x="1198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7" name="Oval 310"/>
            <p:cNvSpPr>
              <a:spLocks noChangeArrowheads="1"/>
            </p:cNvSpPr>
            <p:nvPr/>
          </p:nvSpPr>
          <p:spPr bwMode="auto">
            <a:xfrm>
              <a:off x="12071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8" name="Oval 311"/>
            <p:cNvSpPr>
              <a:spLocks noChangeArrowheads="1"/>
            </p:cNvSpPr>
            <p:nvPr/>
          </p:nvSpPr>
          <p:spPr bwMode="auto">
            <a:xfrm>
              <a:off x="12153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9" name="Oval 312"/>
            <p:cNvSpPr>
              <a:spLocks noChangeArrowheads="1"/>
            </p:cNvSpPr>
            <p:nvPr/>
          </p:nvSpPr>
          <p:spPr bwMode="auto">
            <a:xfrm>
              <a:off x="1223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0" name="Oval 313"/>
            <p:cNvSpPr>
              <a:spLocks noChangeArrowheads="1"/>
            </p:cNvSpPr>
            <p:nvPr/>
          </p:nvSpPr>
          <p:spPr bwMode="auto">
            <a:xfrm>
              <a:off x="1232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1" name="Oval 314"/>
            <p:cNvSpPr>
              <a:spLocks noChangeArrowheads="1"/>
            </p:cNvSpPr>
            <p:nvPr/>
          </p:nvSpPr>
          <p:spPr bwMode="auto">
            <a:xfrm>
              <a:off x="12406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2" name="Oval 315"/>
            <p:cNvSpPr>
              <a:spLocks noChangeArrowheads="1"/>
            </p:cNvSpPr>
            <p:nvPr/>
          </p:nvSpPr>
          <p:spPr bwMode="auto">
            <a:xfrm>
              <a:off x="1248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3" name="Oval 316"/>
            <p:cNvSpPr>
              <a:spLocks noChangeArrowheads="1"/>
            </p:cNvSpPr>
            <p:nvPr/>
          </p:nvSpPr>
          <p:spPr bwMode="auto">
            <a:xfrm>
              <a:off x="12573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4" name="Oval 317"/>
            <p:cNvSpPr>
              <a:spLocks noChangeArrowheads="1"/>
            </p:cNvSpPr>
            <p:nvPr/>
          </p:nvSpPr>
          <p:spPr bwMode="auto">
            <a:xfrm>
              <a:off x="12657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5" name="Oval 318"/>
            <p:cNvSpPr>
              <a:spLocks noChangeArrowheads="1"/>
            </p:cNvSpPr>
            <p:nvPr/>
          </p:nvSpPr>
          <p:spPr bwMode="auto">
            <a:xfrm>
              <a:off x="12742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6" name="Oval 319"/>
            <p:cNvSpPr>
              <a:spLocks noChangeArrowheads="1"/>
            </p:cNvSpPr>
            <p:nvPr/>
          </p:nvSpPr>
          <p:spPr bwMode="auto">
            <a:xfrm>
              <a:off x="1282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7" name="Oval 320"/>
            <p:cNvSpPr>
              <a:spLocks noChangeArrowheads="1"/>
            </p:cNvSpPr>
            <p:nvPr/>
          </p:nvSpPr>
          <p:spPr bwMode="auto">
            <a:xfrm>
              <a:off x="1290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8" name="Oval 321"/>
            <p:cNvSpPr>
              <a:spLocks noChangeArrowheads="1"/>
            </p:cNvSpPr>
            <p:nvPr/>
          </p:nvSpPr>
          <p:spPr bwMode="auto">
            <a:xfrm>
              <a:off x="12993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9" name="Oval 322"/>
            <p:cNvSpPr>
              <a:spLocks noChangeArrowheads="1"/>
            </p:cNvSpPr>
            <p:nvPr/>
          </p:nvSpPr>
          <p:spPr bwMode="auto">
            <a:xfrm>
              <a:off x="1307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0" name="Oval 323"/>
            <p:cNvSpPr>
              <a:spLocks noChangeArrowheads="1"/>
            </p:cNvSpPr>
            <p:nvPr/>
          </p:nvSpPr>
          <p:spPr bwMode="auto">
            <a:xfrm>
              <a:off x="1316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1" name="Oval 324"/>
            <p:cNvSpPr>
              <a:spLocks noChangeArrowheads="1"/>
            </p:cNvSpPr>
            <p:nvPr/>
          </p:nvSpPr>
          <p:spPr bwMode="auto">
            <a:xfrm>
              <a:off x="1324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2" name="Oval 325"/>
            <p:cNvSpPr>
              <a:spLocks noChangeArrowheads="1"/>
            </p:cNvSpPr>
            <p:nvPr/>
          </p:nvSpPr>
          <p:spPr bwMode="auto">
            <a:xfrm>
              <a:off x="13329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3" name="Freeform 326"/>
            <p:cNvSpPr/>
            <p:nvPr/>
          </p:nvSpPr>
          <p:spPr bwMode="auto">
            <a:xfrm>
              <a:off x="13411" y="3717"/>
              <a:ext cx="53" cy="43"/>
            </a:xfrm>
            <a:custGeom>
              <a:avLst/>
              <a:gdLst>
                <a:gd name="T0" fmla="*/ 7 w 8"/>
                <a:gd name="T1" fmla="*/ 4 h 7"/>
                <a:gd name="T2" fmla="*/ 3 w 8"/>
                <a:gd name="T3" fmla="*/ 7 h 7"/>
                <a:gd name="T4" fmla="*/ 0 w 8"/>
                <a:gd name="T5" fmla="*/ 3 h 7"/>
                <a:gd name="T6" fmla="*/ 4 w 8"/>
                <a:gd name="T7" fmla="*/ 0 h 7"/>
                <a:gd name="T8" fmla="*/ 7 w 8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4"/>
                  </a:moveTo>
                  <a:cubicBezTo>
                    <a:pt x="6" y="6"/>
                    <a:pt x="5" y="7"/>
                    <a:pt x="3" y="7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1"/>
                    <a:pt x="8" y="3"/>
                    <a:pt x="7" y="4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4" name="Freeform 327"/>
            <p:cNvSpPr/>
            <p:nvPr/>
          </p:nvSpPr>
          <p:spPr bwMode="auto">
            <a:xfrm>
              <a:off x="13488" y="3741"/>
              <a:ext cx="53" cy="53"/>
            </a:xfrm>
            <a:custGeom>
              <a:avLst/>
              <a:gdLst>
                <a:gd name="T0" fmla="*/ 7 w 8"/>
                <a:gd name="T1" fmla="*/ 6 h 8"/>
                <a:gd name="T2" fmla="*/ 2 w 8"/>
                <a:gd name="T3" fmla="*/ 7 h 8"/>
                <a:gd name="T4" fmla="*/ 1 w 8"/>
                <a:gd name="T5" fmla="*/ 3 h 8"/>
                <a:gd name="T6" fmla="*/ 5 w 8"/>
                <a:gd name="T7" fmla="*/ 1 h 8"/>
                <a:gd name="T8" fmla="*/ 7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6" y="8"/>
                    <a:pt x="4" y="8"/>
                    <a:pt x="2" y="7"/>
                  </a:cubicBezTo>
                  <a:cubicBezTo>
                    <a:pt x="1" y="6"/>
                    <a:pt x="0" y="4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7" y="2"/>
                    <a:pt x="8" y="4"/>
                    <a:pt x="7" y="6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5" name="Freeform 328"/>
            <p:cNvSpPr/>
            <p:nvPr/>
          </p:nvSpPr>
          <p:spPr bwMode="auto">
            <a:xfrm>
              <a:off x="13554" y="3794"/>
              <a:ext cx="51" cy="51"/>
            </a:xfrm>
            <a:custGeom>
              <a:avLst/>
              <a:gdLst>
                <a:gd name="T0" fmla="*/ 6 w 8"/>
                <a:gd name="T1" fmla="*/ 7 h 8"/>
                <a:gd name="T2" fmla="*/ 2 w 8"/>
                <a:gd name="T3" fmla="*/ 7 h 8"/>
                <a:gd name="T4" fmla="*/ 2 w 8"/>
                <a:gd name="T5" fmla="*/ 2 h 8"/>
                <a:gd name="T6" fmla="*/ 7 w 8"/>
                <a:gd name="T7" fmla="*/ 2 h 8"/>
                <a:gd name="T8" fmla="*/ 6 w 8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6" y="7"/>
                  </a:moveTo>
                  <a:cubicBezTo>
                    <a:pt x="5" y="8"/>
                    <a:pt x="3" y="8"/>
                    <a:pt x="2" y="7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8" y="3"/>
                    <a:pt x="8" y="5"/>
                    <a:pt x="6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6" name="Freeform 329"/>
            <p:cNvSpPr/>
            <p:nvPr/>
          </p:nvSpPr>
          <p:spPr bwMode="auto">
            <a:xfrm>
              <a:off x="13604" y="3864"/>
              <a:ext cx="53" cy="46"/>
            </a:xfrm>
            <a:custGeom>
              <a:avLst/>
              <a:gdLst>
                <a:gd name="T0" fmla="*/ 5 w 8"/>
                <a:gd name="T1" fmla="*/ 7 h 7"/>
                <a:gd name="T2" fmla="*/ 1 w 8"/>
                <a:gd name="T3" fmla="*/ 5 h 7"/>
                <a:gd name="T4" fmla="*/ 2 w 8"/>
                <a:gd name="T5" fmla="*/ 1 h 7"/>
                <a:gd name="T6" fmla="*/ 7 w 8"/>
                <a:gd name="T7" fmla="*/ 2 h 7"/>
                <a:gd name="T8" fmla="*/ 5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5" y="7"/>
                  </a:moveTo>
                  <a:cubicBezTo>
                    <a:pt x="3" y="7"/>
                    <a:pt x="1" y="7"/>
                    <a:pt x="1" y="5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8" y="4"/>
                    <a:pt x="7" y="6"/>
                    <a:pt x="5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7" name="Freeform 330"/>
            <p:cNvSpPr/>
            <p:nvPr/>
          </p:nvSpPr>
          <p:spPr bwMode="auto">
            <a:xfrm>
              <a:off x="13631" y="3942"/>
              <a:ext cx="53" cy="46"/>
            </a:xfrm>
            <a:custGeom>
              <a:avLst/>
              <a:gdLst>
                <a:gd name="T0" fmla="*/ 5 w 8"/>
                <a:gd name="T1" fmla="*/ 7 h 7"/>
                <a:gd name="T2" fmla="*/ 1 w 8"/>
                <a:gd name="T3" fmla="*/ 5 h 7"/>
                <a:gd name="T4" fmla="*/ 3 w 8"/>
                <a:gd name="T5" fmla="*/ 1 h 7"/>
                <a:gd name="T6" fmla="*/ 7 w 8"/>
                <a:gd name="T7" fmla="*/ 3 h 7"/>
                <a:gd name="T8" fmla="*/ 5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5" y="7"/>
                  </a:moveTo>
                  <a:cubicBezTo>
                    <a:pt x="3" y="7"/>
                    <a:pt x="1" y="6"/>
                    <a:pt x="1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8" y="5"/>
                    <a:pt x="6" y="7"/>
                    <a:pt x="5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8" name="Oval 331"/>
            <p:cNvSpPr>
              <a:spLocks noChangeArrowheads="1"/>
            </p:cNvSpPr>
            <p:nvPr/>
          </p:nvSpPr>
          <p:spPr bwMode="auto">
            <a:xfrm>
              <a:off x="13643" y="4026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9" name="Oval 332"/>
            <p:cNvSpPr>
              <a:spLocks noChangeArrowheads="1"/>
            </p:cNvSpPr>
            <p:nvPr/>
          </p:nvSpPr>
          <p:spPr bwMode="auto">
            <a:xfrm>
              <a:off x="13643" y="4111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0" name="Oval 333"/>
            <p:cNvSpPr>
              <a:spLocks noChangeArrowheads="1"/>
            </p:cNvSpPr>
            <p:nvPr/>
          </p:nvSpPr>
          <p:spPr bwMode="auto">
            <a:xfrm>
              <a:off x="13643" y="4195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1" name="Oval 334"/>
            <p:cNvSpPr>
              <a:spLocks noChangeArrowheads="1"/>
            </p:cNvSpPr>
            <p:nvPr/>
          </p:nvSpPr>
          <p:spPr bwMode="auto">
            <a:xfrm>
              <a:off x="13643" y="4280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2" name="Oval 335"/>
            <p:cNvSpPr>
              <a:spLocks noChangeArrowheads="1"/>
            </p:cNvSpPr>
            <p:nvPr/>
          </p:nvSpPr>
          <p:spPr bwMode="auto">
            <a:xfrm>
              <a:off x="13643" y="4364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3" name="Oval 336"/>
            <p:cNvSpPr>
              <a:spLocks noChangeArrowheads="1"/>
            </p:cNvSpPr>
            <p:nvPr/>
          </p:nvSpPr>
          <p:spPr bwMode="auto">
            <a:xfrm>
              <a:off x="13643" y="4449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4" name="Oval 337"/>
            <p:cNvSpPr>
              <a:spLocks noChangeArrowheads="1"/>
            </p:cNvSpPr>
            <p:nvPr/>
          </p:nvSpPr>
          <p:spPr bwMode="auto">
            <a:xfrm>
              <a:off x="13643" y="4531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5" name="Oval 338"/>
            <p:cNvSpPr>
              <a:spLocks noChangeArrowheads="1"/>
            </p:cNvSpPr>
            <p:nvPr/>
          </p:nvSpPr>
          <p:spPr bwMode="auto">
            <a:xfrm>
              <a:off x="13643" y="4623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6" name="Oval 339"/>
            <p:cNvSpPr>
              <a:spLocks noChangeArrowheads="1"/>
            </p:cNvSpPr>
            <p:nvPr/>
          </p:nvSpPr>
          <p:spPr bwMode="auto">
            <a:xfrm>
              <a:off x="13643" y="4707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7" name="Oval 340"/>
            <p:cNvSpPr>
              <a:spLocks noChangeArrowheads="1"/>
            </p:cNvSpPr>
            <p:nvPr/>
          </p:nvSpPr>
          <p:spPr bwMode="auto">
            <a:xfrm>
              <a:off x="13643" y="4792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8" name="Oval 341"/>
            <p:cNvSpPr>
              <a:spLocks noChangeArrowheads="1"/>
            </p:cNvSpPr>
            <p:nvPr/>
          </p:nvSpPr>
          <p:spPr bwMode="auto">
            <a:xfrm>
              <a:off x="13643" y="4874"/>
              <a:ext cx="42" cy="42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9" name="Oval 342"/>
            <p:cNvSpPr>
              <a:spLocks noChangeArrowheads="1"/>
            </p:cNvSpPr>
            <p:nvPr/>
          </p:nvSpPr>
          <p:spPr bwMode="auto">
            <a:xfrm>
              <a:off x="13643" y="4958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0" name="Oval 343"/>
            <p:cNvSpPr>
              <a:spLocks noChangeArrowheads="1"/>
            </p:cNvSpPr>
            <p:nvPr/>
          </p:nvSpPr>
          <p:spPr bwMode="auto">
            <a:xfrm>
              <a:off x="13643" y="5043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1" name="Oval 344"/>
            <p:cNvSpPr>
              <a:spLocks noChangeArrowheads="1"/>
            </p:cNvSpPr>
            <p:nvPr/>
          </p:nvSpPr>
          <p:spPr bwMode="auto">
            <a:xfrm>
              <a:off x="13643" y="5127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2" name="Oval 345"/>
            <p:cNvSpPr>
              <a:spLocks noChangeArrowheads="1"/>
            </p:cNvSpPr>
            <p:nvPr/>
          </p:nvSpPr>
          <p:spPr bwMode="auto">
            <a:xfrm>
              <a:off x="13643" y="5212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3" name="Oval 346"/>
            <p:cNvSpPr>
              <a:spLocks noChangeArrowheads="1"/>
            </p:cNvSpPr>
            <p:nvPr/>
          </p:nvSpPr>
          <p:spPr bwMode="auto">
            <a:xfrm>
              <a:off x="13643" y="5296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4" name="Oval 347"/>
            <p:cNvSpPr>
              <a:spLocks noChangeArrowheads="1"/>
            </p:cNvSpPr>
            <p:nvPr/>
          </p:nvSpPr>
          <p:spPr bwMode="auto">
            <a:xfrm>
              <a:off x="13643" y="5381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5" name="Oval 348"/>
            <p:cNvSpPr>
              <a:spLocks noChangeArrowheads="1"/>
            </p:cNvSpPr>
            <p:nvPr/>
          </p:nvSpPr>
          <p:spPr bwMode="auto">
            <a:xfrm>
              <a:off x="13643" y="5463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6" name="Oval 349"/>
            <p:cNvSpPr>
              <a:spLocks noChangeArrowheads="1"/>
            </p:cNvSpPr>
            <p:nvPr/>
          </p:nvSpPr>
          <p:spPr bwMode="auto">
            <a:xfrm>
              <a:off x="13643" y="5547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7" name="Oval 350"/>
            <p:cNvSpPr>
              <a:spLocks noChangeArrowheads="1"/>
            </p:cNvSpPr>
            <p:nvPr/>
          </p:nvSpPr>
          <p:spPr bwMode="auto">
            <a:xfrm>
              <a:off x="13643" y="5632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8" name="Oval 351"/>
            <p:cNvSpPr>
              <a:spLocks noChangeArrowheads="1"/>
            </p:cNvSpPr>
            <p:nvPr/>
          </p:nvSpPr>
          <p:spPr bwMode="auto">
            <a:xfrm>
              <a:off x="13643" y="5716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9" name="Oval 352"/>
            <p:cNvSpPr>
              <a:spLocks noChangeArrowheads="1"/>
            </p:cNvSpPr>
            <p:nvPr/>
          </p:nvSpPr>
          <p:spPr bwMode="auto">
            <a:xfrm>
              <a:off x="13643" y="5801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0" name="Oval 353"/>
            <p:cNvSpPr>
              <a:spLocks noChangeArrowheads="1"/>
            </p:cNvSpPr>
            <p:nvPr/>
          </p:nvSpPr>
          <p:spPr bwMode="auto">
            <a:xfrm>
              <a:off x="13643" y="5885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1" name="Oval 354"/>
            <p:cNvSpPr>
              <a:spLocks noChangeArrowheads="1"/>
            </p:cNvSpPr>
            <p:nvPr/>
          </p:nvSpPr>
          <p:spPr bwMode="auto">
            <a:xfrm>
              <a:off x="13643" y="5970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2" name="Oval 355"/>
            <p:cNvSpPr>
              <a:spLocks noChangeArrowheads="1"/>
            </p:cNvSpPr>
            <p:nvPr/>
          </p:nvSpPr>
          <p:spPr bwMode="auto">
            <a:xfrm>
              <a:off x="13643" y="6053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3" name="Oval 356"/>
            <p:cNvSpPr>
              <a:spLocks noChangeArrowheads="1"/>
            </p:cNvSpPr>
            <p:nvPr/>
          </p:nvSpPr>
          <p:spPr bwMode="auto">
            <a:xfrm>
              <a:off x="13643" y="6137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4" name="Oval 357"/>
            <p:cNvSpPr>
              <a:spLocks noChangeArrowheads="1"/>
            </p:cNvSpPr>
            <p:nvPr/>
          </p:nvSpPr>
          <p:spPr bwMode="auto">
            <a:xfrm>
              <a:off x="13643" y="6222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5" name="Oval 358"/>
            <p:cNvSpPr>
              <a:spLocks noChangeArrowheads="1"/>
            </p:cNvSpPr>
            <p:nvPr/>
          </p:nvSpPr>
          <p:spPr bwMode="auto">
            <a:xfrm>
              <a:off x="13643" y="6306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6" name="Oval 359"/>
            <p:cNvSpPr>
              <a:spLocks noChangeArrowheads="1"/>
            </p:cNvSpPr>
            <p:nvPr/>
          </p:nvSpPr>
          <p:spPr bwMode="auto">
            <a:xfrm>
              <a:off x="13643" y="6391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7" name="Oval 360"/>
            <p:cNvSpPr>
              <a:spLocks noChangeArrowheads="1"/>
            </p:cNvSpPr>
            <p:nvPr/>
          </p:nvSpPr>
          <p:spPr bwMode="auto">
            <a:xfrm>
              <a:off x="13643" y="6475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8" name="Oval 361"/>
            <p:cNvSpPr>
              <a:spLocks noChangeArrowheads="1"/>
            </p:cNvSpPr>
            <p:nvPr/>
          </p:nvSpPr>
          <p:spPr bwMode="auto">
            <a:xfrm>
              <a:off x="13643" y="6557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9" name="Freeform 362"/>
            <p:cNvSpPr/>
            <p:nvPr/>
          </p:nvSpPr>
          <p:spPr bwMode="auto">
            <a:xfrm>
              <a:off x="13638" y="6642"/>
              <a:ext cx="46" cy="46"/>
            </a:xfrm>
            <a:custGeom>
              <a:avLst/>
              <a:gdLst>
                <a:gd name="T0" fmla="*/ 4 w 7"/>
                <a:gd name="T1" fmla="*/ 7 h 7"/>
                <a:gd name="T2" fmla="*/ 0 w 7"/>
                <a:gd name="T3" fmla="*/ 3 h 7"/>
                <a:gd name="T4" fmla="*/ 4 w 7"/>
                <a:gd name="T5" fmla="*/ 0 h 7"/>
                <a:gd name="T6" fmla="*/ 7 w 7"/>
                <a:gd name="T7" fmla="*/ 3 h 7"/>
                <a:gd name="T8" fmla="*/ 4 w 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4" y="7"/>
                  </a:moveTo>
                  <a:cubicBezTo>
                    <a:pt x="2" y="6"/>
                    <a:pt x="0" y="5"/>
                    <a:pt x="0" y="3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"/>
                    <a:pt x="5" y="7"/>
                    <a:pt x="4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0" name="Freeform 363"/>
            <p:cNvSpPr/>
            <p:nvPr/>
          </p:nvSpPr>
          <p:spPr bwMode="auto">
            <a:xfrm>
              <a:off x="13623" y="6719"/>
              <a:ext cx="46" cy="53"/>
            </a:xfrm>
            <a:custGeom>
              <a:avLst/>
              <a:gdLst>
                <a:gd name="T0" fmla="*/ 2 w 7"/>
                <a:gd name="T1" fmla="*/ 7 h 8"/>
                <a:gd name="T2" fmla="*/ 0 w 7"/>
                <a:gd name="T3" fmla="*/ 3 h 8"/>
                <a:gd name="T4" fmla="*/ 4 w 7"/>
                <a:gd name="T5" fmla="*/ 1 h 8"/>
                <a:gd name="T6" fmla="*/ 7 w 7"/>
                <a:gd name="T7" fmla="*/ 5 h 8"/>
                <a:gd name="T8" fmla="*/ 2 w 7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2" y="7"/>
                  </a:moveTo>
                  <a:cubicBezTo>
                    <a:pt x="0" y="6"/>
                    <a:pt x="0" y="4"/>
                    <a:pt x="0" y="3"/>
                  </a:cubicBezTo>
                  <a:cubicBezTo>
                    <a:pt x="1" y="1"/>
                    <a:pt x="2" y="0"/>
                    <a:pt x="4" y="1"/>
                  </a:cubicBezTo>
                  <a:cubicBezTo>
                    <a:pt x="6" y="1"/>
                    <a:pt x="7" y="3"/>
                    <a:pt x="7" y="5"/>
                  </a:cubicBezTo>
                  <a:cubicBezTo>
                    <a:pt x="6" y="7"/>
                    <a:pt x="4" y="8"/>
                    <a:pt x="2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1" name="Freeform 364"/>
            <p:cNvSpPr/>
            <p:nvPr/>
          </p:nvSpPr>
          <p:spPr bwMode="auto">
            <a:xfrm>
              <a:off x="13580" y="6798"/>
              <a:ext cx="51" cy="43"/>
            </a:xfrm>
            <a:custGeom>
              <a:avLst/>
              <a:gdLst>
                <a:gd name="T0" fmla="*/ 2 w 8"/>
                <a:gd name="T1" fmla="*/ 6 h 7"/>
                <a:gd name="T2" fmla="*/ 1 w 8"/>
                <a:gd name="T3" fmla="*/ 1 h 7"/>
                <a:gd name="T4" fmla="*/ 6 w 8"/>
                <a:gd name="T5" fmla="*/ 1 h 7"/>
                <a:gd name="T6" fmla="*/ 7 w 8"/>
                <a:gd name="T7" fmla="*/ 5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1" y="5"/>
                    <a:pt x="0" y="3"/>
                    <a:pt x="1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2"/>
                    <a:pt x="8" y="4"/>
                    <a:pt x="7" y="5"/>
                  </a:cubicBezTo>
                  <a:cubicBezTo>
                    <a:pt x="6" y="7"/>
                    <a:pt x="4" y="7"/>
                    <a:pt x="2" y="6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2" name="Freeform 365"/>
            <p:cNvSpPr/>
            <p:nvPr/>
          </p:nvSpPr>
          <p:spPr bwMode="auto">
            <a:xfrm>
              <a:off x="13522" y="6856"/>
              <a:ext cx="51" cy="51"/>
            </a:xfrm>
            <a:custGeom>
              <a:avLst/>
              <a:gdLst>
                <a:gd name="T0" fmla="*/ 1 w 8"/>
                <a:gd name="T1" fmla="*/ 6 h 8"/>
                <a:gd name="T2" fmla="*/ 2 w 8"/>
                <a:gd name="T3" fmla="*/ 1 h 8"/>
                <a:gd name="T4" fmla="*/ 7 w 8"/>
                <a:gd name="T5" fmla="*/ 2 h 8"/>
                <a:gd name="T6" fmla="*/ 6 w 8"/>
                <a:gd name="T7" fmla="*/ 6 h 8"/>
                <a:gd name="T8" fmla="*/ 1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6"/>
                  </a:moveTo>
                  <a:cubicBezTo>
                    <a:pt x="0" y="4"/>
                    <a:pt x="1" y="2"/>
                    <a:pt x="2" y="1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8" y="3"/>
                    <a:pt x="8" y="5"/>
                    <a:pt x="6" y="6"/>
                  </a:cubicBezTo>
                  <a:cubicBezTo>
                    <a:pt x="5" y="8"/>
                    <a:pt x="2" y="7"/>
                    <a:pt x="1" y="6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3" name="Freeform 366"/>
            <p:cNvSpPr/>
            <p:nvPr/>
          </p:nvSpPr>
          <p:spPr bwMode="auto">
            <a:xfrm>
              <a:off x="13449" y="6895"/>
              <a:ext cx="53" cy="51"/>
            </a:xfrm>
            <a:custGeom>
              <a:avLst/>
              <a:gdLst>
                <a:gd name="T0" fmla="*/ 1 w 8"/>
                <a:gd name="T1" fmla="*/ 5 h 8"/>
                <a:gd name="T2" fmla="*/ 3 w 8"/>
                <a:gd name="T3" fmla="*/ 1 h 8"/>
                <a:gd name="T4" fmla="*/ 7 w 8"/>
                <a:gd name="T5" fmla="*/ 3 h 8"/>
                <a:gd name="T6" fmla="*/ 5 w 8"/>
                <a:gd name="T7" fmla="*/ 7 h 8"/>
                <a:gd name="T8" fmla="*/ 1 w 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5"/>
                  </a:moveTo>
                  <a:cubicBezTo>
                    <a:pt x="0" y="3"/>
                    <a:pt x="1" y="1"/>
                    <a:pt x="3" y="1"/>
                  </a:cubicBezTo>
                  <a:cubicBezTo>
                    <a:pt x="4" y="0"/>
                    <a:pt x="6" y="1"/>
                    <a:pt x="7" y="3"/>
                  </a:cubicBezTo>
                  <a:cubicBezTo>
                    <a:pt x="8" y="4"/>
                    <a:pt x="7" y="7"/>
                    <a:pt x="5" y="7"/>
                  </a:cubicBezTo>
                  <a:cubicBezTo>
                    <a:pt x="3" y="8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4" name="Freeform 367"/>
            <p:cNvSpPr/>
            <p:nvPr/>
          </p:nvSpPr>
          <p:spPr bwMode="auto">
            <a:xfrm>
              <a:off x="13372" y="6914"/>
              <a:ext cx="46" cy="46"/>
            </a:xfrm>
            <a:custGeom>
              <a:avLst/>
              <a:gdLst>
                <a:gd name="T0" fmla="*/ 0 w 7"/>
                <a:gd name="T1" fmla="*/ 4 h 7"/>
                <a:gd name="T2" fmla="*/ 3 w 7"/>
                <a:gd name="T3" fmla="*/ 1 h 7"/>
                <a:gd name="T4" fmla="*/ 7 w 7"/>
                <a:gd name="T5" fmla="*/ 4 h 7"/>
                <a:gd name="T6" fmla="*/ 4 w 7"/>
                <a:gd name="T7" fmla="*/ 7 h 7"/>
                <a:gd name="T8" fmla="*/ 0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0" y="2"/>
                    <a:pt x="1" y="1"/>
                    <a:pt x="3" y="1"/>
                  </a:cubicBezTo>
                  <a:cubicBezTo>
                    <a:pt x="5" y="0"/>
                    <a:pt x="6" y="2"/>
                    <a:pt x="7" y="4"/>
                  </a:cubicBezTo>
                  <a:cubicBezTo>
                    <a:pt x="7" y="5"/>
                    <a:pt x="6" y="7"/>
                    <a:pt x="4" y="7"/>
                  </a:cubicBezTo>
                  <a:cubicBezTo>
                    <a:pt x="1" y="7"/>
                    <a:pt x="0" y="6"/>
                    <a:pt x="0" y="4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5" name="Oval 368"/>
            <p:cNvSpPr>
              <a:spLocks noChangeArrowheads="1"/>
            </p:cNvSpPr>
            <p:nvPr/>
          </p:nvSpPr>
          <p:spPr bwMode="auto">
            <a:xfrm>
              <a:off x="13290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6" name="Oval 369"/>
            <p:cNvSpPr>
              <a:spLocks noChangeArrowheads="1"/>
            </p:cNvSpPr>
            <p:nvPr/>
          </p:nvSpPr>
          <p:spPr bwMode="auto">
            <a:xfrm>
              <a:off x="13206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7" name="Rectangle 370"/>
            <p:cNvSpPr>
              <a:spLocks noChangeArrowheads="1"/>
            </p:cNvSpPr>
            <p:nvPr/>
          </p:nvSpPr>
          <p:spPr bwMode="auto">
            <a:xfrm>
              <a:off x="12781" y="6999"/>
              <a:ext cx="58" cy="66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8" name="Rectangle 371"/>
            <p:cNvSpPr>
              <a:spLocks noChangeArrowheads="1"/>
            </p:cNvSpPr>
            <p:nvPr/>
          </p:nvSpPr>
          <p:spPr bwMode="auto">
            <a:xfrm>
              <a:off x="12870" y="6922"/>
              <a:ext cx="58" cy="143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9" name="Rectangle 372"/>
            <p:cNvSpPr>
              <a:spLocks noChangeArrowheads="1"/>
            </p:cNvSpPr>
            <p:nvPr/>
          </p:nvSpPr>
          <p:spPr bwMode="auto">
            <a:xfrm>
              <a:off x="12960" y="6876"/>
              <a:ext cx="58" cy="188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0" name="Freeform 373"/>
            <p:cNvSpPr>
              <a:spLocks noEditPoints="1"/>
            </p:cNvSpPr>
            <p:nvPr/>
          </p:nvSpPr>
          <p:spPr bwMode="auto">
            <a:xfrm>
              <a:off x="12677" y="6740"/>
              <a:ext cx="457" cy="467"/>
            </a:xfrm>
            <a:custGeom>
              <a:avLst/>
              <a:gdLst>
                <a:gd name="T0" fmla="*/ 35 w 69"/>
                <a:gd name="T1" fmla="*/ 70 h 70"/>
                <a:gd name="T2" fmla="*/ 0 w 69"/>
                <a:gd name="T3" fmla="*/ 35 h 70"/>
                <a:gd name="T4" fmla="*/ 35 w 69"/>
                <a:gd name="T5" fmla="*/ 0 h 70"/>
                <a:gd name="T6" fmla="*/ 69 w 69"/>
                <a:gd name="T7" fmla="*/ 35 h 70"/>
                <a:gd name="T8" fmla="*/ 35 w 69"/>
                <a:gd name="T9" fmla="*/ 70 h 70"/>
                <a:gd name="T10" fmla="*/ 35 w 69"/>
                <a:gd name="T11" fmla="*/ 6 h 70"/>
                <a:gd name="T12" fmla="*/ 6 w 69"/>
                <a:gd name="T13" fmla="*/ 35 h 70"/>
                <a:gd name="T14" fmla="*/ 35 w 69"/>
                <a:gd name="T15" fmla="*/ 64 h 70"/>
                <a:gd name="T16" fmla="*/ 63 w 69"/>
                <a:gd name="T17" fmla="*/ 35 h 70"/>
                <a:gd name="T18" fmla="*/ 35 w 69"/>
                <a:gd name="T19" fmla="*/ 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70">
                  <a:moveTo>
                    <a:pt x="35" y="70"/>
                  </a:moveTo>
                  <a:cubicBezTo>
                    <a:pt x="16" y="70"/>
                    <a:pt x="0" y="54"/>
                    <a:pt x="0" y="35"/>
                  </a:cubicBezTo>
                  <a:cubicBezTo>
                    <a:pt x="0" y="16"/>
                    <a:pt x="16" y="0"/>
                    <a:pt x="35" y="0"/>
                  </a:cubicBezTo>
                  <a:cubicBezTo>
                    <a:pt x="54" y="0"/>
                    <a:pt x="69" y="16"/>
                    <a:pt x="69" y="35"/>
                  </a:cubicBezTo>
                  <a:cubicBezTo>
                    <a:pt x="69" y="54"/>
                    <a:pt x="54" y="70"/>
                    <a:pt x="35" y="70"/>
                  </a:cubicBezTo>
                  <a:close/>
                  <a:moveTo>
                    <a:pt x="35" y="6"/>
                  </a:moveTo>
                  <a:cubicBezTo>
                    <a:pt x="19" y="6"/>
                    <a:pt x="6" y="19"/>
                    <a:pt x="6" y="35"/>
                  </a:cubicBezTo>
                  <a:cubicBezTo>
                    <a:pt x="6" y="51"/>
                    <a:pt x="19" y="64"/>
                    <a:pt x="35" y="64"/>
                  </a:cubicBezTo>
                  <a:cubicBezTo>
                    <a:pt x="50" y="64"/>
                    <a:pt x="63" y="51"/>
                    <a:pt x="63" y="35"/>
                  </a:cubicBezTo>
                  <a:cubicBezTo>
                    <a:pt x="63" y="19"/>
                    <a:pt x="50" y="6"/>
                    <a:pt x="35" y="6"/>
                  </a:cubicBez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741045" y="656590"/>
            <a:ext cx="384429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斐波那契查数</a:t>
            </a:r>
            <a:endParaRPr lang="zh-CN" altLang="en-US" sz="48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20190" y="2207895"/>
            <a:ext cx="973010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en-US" altLang="zh-CN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1.</a:t>
            </a: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打开桌面</a:t>
            </a:r>
            <a:r>
              <a:rPr lang="en-US" altLang="zh-CN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斐波那契查数</a:t>
            </a:r>
            <a:r>
              <a:rPr lang="en-US" altLang="zh-CN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”</a:t>
            </a: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程序，根据任务单上流程图提示，补充程序并运行。</a:t>
            </a:r>
            <a:endParaRPr lang="zh-CN" altLang="en-US" sz="3200" dirty="0">
              <a:solidFill>
                <a:schemeClr val="accent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2.</a:t>
            </a: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组内交流</a:t>
            </a:r>
            <a:r>
              <a:rPr lang="en-US" altLang="zh-CN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“</a:t>
            </a: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枚举法</a:t>
            </a:r>
            <a:r>
              <a:rPr lang="en-US" altLang="zh-CN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”</a:t>
            </a: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和</a:t>
            </a:r>
            <a:r>
              <a:rPr lang="en-US" altLang="zh-CN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“</a:t>
            </a: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二分法</a:t>
            </a:r>
            <a:r>
              <a:rPr lang="en-US" altLang="zh-CN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”</a:t>
            </a: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哪个效率更高，填写任务单。</a:t>
            </a:r>
            <a:endParaRPr lang="en-US" altLang="zh-CN" sz="3200" dirty="0">
              <a:solidFill>
                <a:schemeClr val="accent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pic>
        <p:nvPicPr>
          <p:cNvPr id="24" name="12月2日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71195" y="5843905"/>
            <a:ext cx="548005" cy="538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0470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046163" y="656590"/>
            <a:ext cx="323405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二分法查数</a:t>
            </a:r>
            <a:endParaRPr lang="zh-CN" altLang="en-US" sz="48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28" name="矩形 27" descr="7b0a2020202022776f7264617274223a2022220a7d0a"/>
          <p:cNvSpPr/>
          <p:nvPr>
            <p:custDataLst>
              <p:tags r:id="rId1"/>
            </p:custDataLst>
          </p:nvPr>
        </p:nvSpPr>
        <p:spPr>
          <a:xfrm>
            <a:off x="1152525" y="1917065"/>
            <a:ext cx="9886950" cy="119253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noAutofit/>
          </a:bodyPr>
          <a:p>
            <a:pPr algn="ctr"/>
            <a:r>
              <a:rPr lang="en-US" sz="6000" b="1">
                <a:ln w="31750" cmpd="sng">
                  <a:solidFill>
                    <a:schemeClr val="bg1">
                      <a:alpha val="99000"/>
                    </a:schemeClr>
                  </a:solidFill>
                  <a:prstDash val="solid"/>
                </a:ln>
                <a:solidFill>
                  <a:srgbClr val="446851"/>
                </a:solidFill>
                <a:effectLst>
                  <a:outerShdw dist="114300" dir="4800000" algn="tr" rotWithShape="0">
                    <a:srgbClr val="446851">
                      <a:alpha val="22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5 2 8 43 61 12 7 65 23......</a:t>
            </a:r>
            <a:endParaRPr lang="en-US" sz="6000" b="1">
              <a:ln w="31750" cmpd="sng">
                <a:solidFill>
                  <a:schemeClr val="bg1">
                    <a:alpha val="99000"/>
                  </a:schemeClr>
                </a:solidFill>
                <a:prstDash val="solid"/>
              </a:ln>
              <a:solidFill>
                <a:srgbClr val="446851"/>
              </a:solidFill>
              <a:effectLst>
                <a:outerShdw dist="114300" dir="4800000" algn="tr" rotWithShape="0">
                  <a:srgbClr val="446851">
                    <a:alpha val="22000"/>
                  </a:srgb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24" name="矩形 23" descr="7b0a2020202022776f7264617274223a2022220a7d0a"/>
          <p:cNvSpPr/>
          <p:nvPr>
            <p:custDataLst>
              <p:tags r:id="rId2"/>
            </p:custDataLst>
          </p:nvPr>
        </p:nvSpPr>
        <p:spPr>
          <a:xfrm>
            <a:off x="4225925" y="3109595"/>
            <a:ext cx="3740150" cy="119253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noAutofit/>
          </a:bodyPr>
          <a:p>
            <a:pPr algn="ctr"/>
            <a:r>
              <a:rPr lang="en-US" sz="6000" b="1">
                <a:ln w="31750" cmpd="sng">
                  <a:solidFill>
                    <a:schemeClr val="bg1">
                      <a:alpha val="99000"/>
                    </a:schemeClr>
                  </a:solidFill>
                  <a:prstDash val="solid"/>
                </a:ln>
                <a:solidFill>
                  <a:srgbClr val="446851"/>
                </a:solidFill>
                <a:effectLst>
                  <a:outerShdw dist="114300" dir="4800000" algn="tr" rotWithShape="0">
                    <a:srgbClr val="446851">
                      <a:alpha val="22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二分法</a:t>
            </a:r>
            <a:r>
              <a:rPr lang="zh-CN" altLang="en-US" sz="6000" b="1">
                <a:ln w="31750" cmpd="sng">
                  <a:solidFill>
                    <a:schemeClr val="bg1">
                      <a:alpha val="99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114300" dir="2100000" sx="106000" sy="106000" algn="tr" rotWithShape="0">
                    <a:srgbClr val="FF0000">
                      <a:alpha val="19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？</a:t>
            </a:r>
            <a:endParaRPr lang="zh-CN" altLang="en-US" sz="6000" b="1">
              <a:ln w="31750" cmpd="sng">
                <a:solidFill>
                  <a:schemeClr val="bg1">
                    <a:alpha val="99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114300" dir="2100000" sx="106000" sy="106000" algn="tr" rotWithShape="0">
                  <a:srgbClr val="FF0000">
                    <a:alpha val="19000"/>
                  </a:srgb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3" name="矩形 2" descr="7b0a2020202022776f7264617274223a2022220a7d0a"/>
          <p:cNvSpPr/>
          <p:nvPr>
            <p:custDataLst>
              <p:tags r:id="rId3"/>
            </p:custDataLst>
          </p:nvPr>
        </p:nvSpPr>
        <p:spPr>
          <a:xfrm>
            <a:off x="4225925" y="4784090"/>
            <a:ext cx="3740150" cy="119253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noAutofit/>
          </a:bodyPr>
          <a:p>
            <a:pPr algn="ctr"/>
            <a:r>
              <a:rPr lang="zh-CN" altLang="en-US" sz="6000" b="1">
                <a:ln w="31750" cmpd="sng">
                  <a:solidFill>
                    <a:schemeClr val="bg1">
                      <a:alpha val="99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114300" dir="2100000" sx="106000" sy="106000" algn="tr" rotWithShape="0">
                    <a:srgbClr val="FF0000">
                      <a:alpha val="19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有序数列</a:t>
            </a:r>
            <a:endParaRPr lang="zh-CN" altLang="en-US" sz="6000" b="1">
              <a:ln w="31750" cmpd="sng">
                <a:solidFill>
                  <a:schemeClr val="bg1">
                    <a:alpha val="99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114300" dir="2100000" sx="106000" sy="106000" algn="tr" rotWithShape="0">
                  <a:srgbClr val="FF0000">
                    <a:alpha val="19000"/>
                  </a:srgb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4" name="下箭头 3"/>
          <p:cNvSpPr/>
          <p:nvPr/>
        </p:nvSpPr>
        <p:spPr>
          <a:xfrm>
            <a:off x="5909945" y="4114800"/>
            <a:ext cx="252730" cy="83756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 bldLvl="0" animBg="1"/>
      <p:bldP spid="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855028" y="568960"/>
            <a:ext cx="445452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提升算法的效率</a:t>
            </a:r>
            <a:endParaRPr lang="zh-CN" altLang="en-US" sz="48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 rot="0">
            <a:off x="1490345" y="1445895"/>
            <a:ext cx="9164955" cy="4086860"/>
            <a:chOff x="5402" y="3594"/>
            <a:chExt cx="8398" cy="3612"/>
          </a:xfrm>
        </p:grpSpPr>
        <p:sp>
          <p:nvSpPr>
            <p:cNvPr id="181" name="Freeform 107"/>
            <p:cNvSpPr>
              <a:spLocks noEditPoints="1"/>
            </p:cNvSpPr>
            <p:nvPr/>
          </p:nvSpPr>
          <p:spPr bwMode="auto">
            <a:xfrm>
              <a:off x="13134" y="6734"/>
              <a:ext cx="124" cy="128"/>
            </a:xfrm>
            <a:custGeom>
              <a:avLst/>
              <a:gdLst>
                <a:gd name="T0" fmla="*/ 18 w 19"/>
                <a:gd name="T1" fmla="*/ 15 h 20"/>
                <a:gd name="T2" fmla="*/ 19 w 19"/>
                <a:gd name="T3" fmla="*/ 13 h 20"/>
                <a:gd name="T4" fmla="*/ 17 w 19"/>
                <a:gd name="T5" fmla="*/ 11 h 20"/>
                <a:gd name="T6" fmla="*/ 17 w 19"/>
                <a:gd name="T7" fmla="*/ 9 h 20"/>
                <a:gd name="T8" fmla="*/ 19 w 19"/>
                <a:gd name="T9" fmla="*/ 7 h 20"/>
                <a:gd name="T10" fmla="*/ 18 w 19"/>
                <a:gd name="T11" fmla="*/ 5 h 20"/>
                <a:gd name="T12" fmla="*/ 15 w 19"/>
                <a:gd name="T13" fmla="*/ 5 h 20"/>
                <a:gd name="T14" fmla="*/ 14 w 19"/>
                <a:gd name="T15" fmla="*/ 4 h 20"/>
                <a:gd name="T16" fmla="*/ 14 w 19"/>
                <a:gd name="T17" fmla="*/ 1 h 20"/>
                <a:gd name="T18" fmla="*/ 12 w 19"/>
                <a:gd name="T19" fmla="*/ 0 h 20"/>
                <a:gd name="T20" fmla="*/ 10 w 19"/>
                <a:gd name="T21" fmla="*/ 2 h 20"/>
                <a:gd name="T22" fmla="*/ 8 w 19"/>
                <a:gd name="T23" fmla="*/ 2 h 20"/>
                <a:gd name="T24" fmla="*/ 7 w 19"/>
                <a:gd name="T25" fmla="*/ 0 h 20"/>
                <a:gd name="T26" fmla="*/ 4 w 19"/>
                <a:gd name="T27" fmla="*/ 1 h 20"/>
                <a:gd name="T28" fmla="*/ 5 w 19"/>
                <a:gd name="T29" fmla="*/ 4 h 20"/>
                <a:gd name="T30" fmla="*/ 3 w 19"/>
                <a:gd name="T31" fmla="*/ 5 h 20"/>
                <a:gd name="T32" fmla="*/ 0 w 19"/>
                <a:gd name="T33" fmla="*/ 5 h 20"/>
                <a:gd name="T34" fmla="*/ 0 w 19"/>
                <a:gd name="T35" fmla="*/ 7 h 20"/>
                <a:gd name="T36" fmla="*/ 2 w 19"/>
                <a:gd name="T37" fmla="*/ 9 h 20"/>
                <a:gd name="T38" fmla="*/ 2 w 19"/>
                <a:gd name="T39" fmla="*/ 11 h 20"/>
                <a:gd name="T40" fmla="*/ 0 w 19"/>
                <a:gd name="T41" fmla="*/ 13 h 20"/>
                <a:gd name="T42" fmla="*/ 1 w 19"/>
                <a:gd name="T43" fmla="*/ 15 h 20"/>
                <a:gd name="T44" fmla="*/ 3 w 19"/>
                <a:gd name="T45" fmla="*/ 15 h 20"/>
                <a:gd name="T46" fmla="*/ 5 w 19"/>
                <a:gd name="T47" fmla="*/ 16 h 20"/>
                <a:gd name="T48" fmla="*/ 4 w 19"/>
                <a:gd name="T49" fmla="*/ 19 h 20"/>
                <a:gd name="T50" fmla="*/ 7 w 19"/>
                <a:gd name="T51" fmla="*/ 20 h 20"/>
                <a:gd name="T52" fmla="*/ 9 w 19"/>
                <a:gd name="T53" fmla="*/ 18 h 20"/>
                <a:gd name="T54" fmla="*/ 10 w 19"/>
                <a:gd name="T55" fmla="*/ 18 h 20"/>
                <a:gd name="T56" fmla="*/ 12 w 19"/>
                <a:gd name="T57" fmla="*/ 20 h 20"/>
                <a:gd name="T58" fmla="*/ 14 w 19"/>
                <a:gd name="T59" fmla="*/ 19 h 20"/>
                <a:gd name="T60" fmla="*/ 14 w 19"/>
                <a:gd name="T61" fmla="*/ 16 h 20"/>
                <a:gd name="T62" fmla="*/ 15 w 19"/>
                <a:gd name="T63" fmla="*/ 15 h 20"/>
                <a:gd name="T64" fmla="*/ 18 w 19"/>
                <a:gd name="T65" fmla="*/ 15 h 20"/>
                <a:gd name="T66" fmla="*/ 8 w 19"/>
                <a:gd name="T67" fmla="*/ 13 h 20"/>
                <a:gd name="T68" fmla="*/ 6 w 19"/>
                <a:gd name="T69" fmla="*/ 9 h 20"/>
                <a:gd name="T70" fmla="*/ 11 w 19"/>
                <a:gd name="T71" fmla="*/ 6 h 20"/>
                <a:gd name="T72" fmla="*/ 13 w 19"/>
                <a:gd name="T73" fmla="*/ 11 h 20"/>
                <a:gd name="T74" fmla="*/ 8 w 19"/>
                <a:gd name="T7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" h="20">
                  <a:moveTo>
                    <a:pt x="18" y="15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0"/>
                    <a:pt x="17" y="10"/>
                    <a:pt x="17" y="9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4"/>
                    <a:pt x="14" y="4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6"/>
                    <a:pt x="5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5" y="15"/>
                    <a:pt x="15" y="15"/>
                  </a:cubicBezTo>
                  <a:lnTo>
                    <a:pt x="18" y="15"/>
                  </a:lnTo>
                  <a:close/>
                  <a:moveTo>
                    <a:pt x="8" y="13"/>
                  </a:moveTo>
                  <a:cubicBezTo>
                    <a:pt x="6" y="13"/>
                    <a:pt x="5" y="10"/>
                    <a:pt x="6" y="9"/>
                  </a:cubicBezTo>
                  <a:cubicBezTo>
                    <a:pt x="7" y="7"/>
                    <a:pt x="9" y="6"/>
                    <a:pt x="11" y="6"/>
                  </a:cubicBezTo>
                  <a:cubicBezTo>
                    <a:pt x="13" y="7"/>
                    <a:pt x="14" y="9"/>
                    <a:pt x="13" y="11"/>
                  </a:cubicBezTo>
                  <a:cubicBezTo>
                    <a:pt x="12" y="13"/>
                    <a:pt x="10" y="14"/>
                    <a:pt x="8" y="13"/>
                  </a:cubicBezTo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2" name="Freeform 108"/>
            <p:cNvSpPr>
              <a:spLocks noEditPoints="1"/>
            </p:cNvSpPr>
            <p:nvPr/>
          </p:nvSpPr>
          <p:spPr bwMode="auto">
            <a:xfrm>
              <a:off x="5757" y="3807"/>
              <a:ext cx="186" cy="188"/>
            </a:xfrm>
            <a:custGeom>
              <a:avLst/>
              <a:gdLst>
                <a:gd name="T0" fmla="*/ 23 w 29"/>
                <a:gd name="T1" fmla="*/ 26 h 29"/>
                <a:gd name="T2" fmla="*/ 26 w 29"/>
                <a:gd name="T3" fmla="*/ 24 h 29"/>
                <a:gd name="T4" fmla="*/ 24 w 29"/>
                <a:gd name="T5" fmla="*/ 20 h 29"/>
                <a:gd name="T6" fmla="*/ 25 w 29"/>
                <a:gd name="T7" fmla="*/ 18 h 29"/>
                <a:gd name="T8" fmla="*/ 29 w 29"/>
                <a:gd name="T9" fmla="*/ 17 h 29"/>
                <a:gd name="T10" fmla="*/ 29 w 29"/>
                <a:gd name="T11" fmla="*/ 13 h 29"/>
                <a:gd name="T12" fmla="*/ 25 w 29"/>
                <a:gd name="T13" fmla="*/ 12 h 29"/>
                <a:gd name="T14" fmla="*/ 24 w 29"/>
                <a:gd name="T15" fmla="*/ 10 h 29"/>
                <a:gd name="T16" fmla="*/ 26 w 29"/>
                <a:gd name="T17" fmla="*/ 6 h 29"/>
                <a:gd name="T18" fmla="*/ 24 w 29"/>
                <a:gd name="T19" fmla="*/ 3 h 29"/>
                <a:gd name="T20" fmla="*/ 20 w 29"/>
                <a:gd name="T21" fmla="*/ 5 h 29"/>
                <a:gd name="T22" fmla="*/ 18 w 29"/>
                <a:gd name="T23" fmla="*/ 4 h 29"/>
                <a:gd name="T24" fmla="*/ 17 w 29"/>
                <a:gd name="T25" fmla="*/ 0 h 29"/>
                <a:gd name="T26" fmla="*/ 13 w 29"/>
                <a:gd name="T27" fmla="*/ 0 h 29"/>
                <a:gd name="T28" fmla="*/ 12 w 29"/>
                <a:gd name="T29" fmla="*/ 4 h 29"/>
                <a:gd name="T30" fmla="*/ 10 w 29"/>
                <a:gd name="T31" fmla="*/ 5 h 29"/>
                <a:gd name="T32" fmla="*/ 6 w 29"/>
                <a:gd name="T33" fmla="*/ 3 h 29"/>
                <a:gd name="T34" fmla="*/ 4 w 29"/>
                <a:gd name="T35" fmla="*/ 5 h 29"/>
                <a:gd name="T36" fmla="*/ 5 w 29"/>
                <a:gd name="T37" fmla="*/ 9 h 29"/>
                <a:gd name="T38" fmla="*/ 4 w 29"/>
                <a:gd name="T39" fmla="*/ 11 h 29"/>
                <a:gd name="T40" fmla="*/ 0 w 29"/>
                <a:gd name="T41" fmla="*/ 12 h 29"/>
                <a:gd name="T42" fmla="*/ 0 w 29"/>
                <a:gd name="T43" fmla="*/ 16 h 29"/>
                <a:gd name="T44" fmla="*/ 4 w 29"/>
                <a:gd name="T45" fmla="*/ 17 h 29"/>
                <a:gd name="T46" fmla="*/ 5 w 29"/>
                <a:gd name="T47" fmla="*/ 19 h 29"/>
                <a:gd name="T48" fmla="*/ 3 w 29"/>
                <a:gd name="T49" fmla="*/ 23 h 29"/>
                <a:gd name="T50" fmla="*/ 5 w 29"/>
                <a:gd name="T51" fmla="*/ 25 h 29"/>
                <a:gd name="T52" fmla="*/ 9 w 29"/>
                <a:gd name="T53" fmla="*/ 24 h 29"/>
                <a:gd name="T54" fmla="*/ 11 w 29"/>
                <a:gd name="T55" fmla="*/ 25 h 29"/>
                <a:gd name="T56" fmla="*/ 12 w 29"/>
                <a:gd name="T57" fmla="*/ 29 h 29"/>
                <a:gd name="T58" fmla="*/ 16 w 29"/>
                <a:gd name="T59" fmla="*/ 29 h 29"/>
                <a:gd name="T60" fmla="*/ 17 w 29"/>
                <a:gd name="T61" fmla="*/ 25 h 29"/>
                <a:gd name="T62" fmla="*/ 20 w 29"/>
                <a:gd name="T63" fmla="*/ 24 h 29"/>
                <a:gd name="T64" fmla="*/ 23 w 29"/>
                <a:gd name="T65" fmla="*/ 26 h 29"/>
                <a:gd name="T66" fmla="*/ 11 w 29"/>
                <a:gd name="T67" fmla="*/ 18 h 29"/>
                <a:gd name="T68" fmla="*/ 11 w 29"/>
                <a:gd name="T69" fmla="*/ 11 h 29"/>
                <a:gd name="T70" fmla="*/ 19 w 29"/>
                <a:gd name="T71" fmla="*/ 11 h 29"/>
                <a:gd name="T72" fmla="*/ 18 w 29"/>
                <a:gd name="T73" fmla="*/ 18 h 29"/>
                <a:gd name="T74" fmla="*/ 11 w 29"/>
                <a:gd name="T75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9" h="29">
                  <a:moveTo>
                    <a:pt x="23" y="26"/>
                  </a:moveTo>
                  <a:cubicBezTo>
                    <a:pt x="26" y="24"/>
                    <a:pt x="26" y="24"/>
                    <a:pt x="26" y="24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19"/>
                    <a:pt x="25" y="19"/>
                    <a:pt x="25" y="18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5" y="10"/>
                    <a:pt x="24" y="1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0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10"/>
                    <a:pt x="4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8"/>
                    <a:pt x="5" y="19"/>
                    <a:pt x="5" y="19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0" y="24"/>
                    <a:pt x="11" y="25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25"/>
                    <a:pt x="19" y="24"/>
                    <a:pt x="20" y="24"/>
                  </a:cubicBezTo>
                  <a:lnTo>
                    <a:pt x="23" y="26"/>
                  </a:lnTo>
                  <a:close/>
                  <a:moveTo>
                    <a:pt x="11" y="18"/>
                  </a:moveTo>
                  <a:cubicBezTo>
                    <a:pt x="9" y="16"/>
                    <a:pt x="9" y="12"/>
                    <a:pt x="11" y="11"/>
                  </a:cubicBezTo>
                  <a:cubicBezTo>
                    <a:pt x="13" y="9"/>
                    <a:pt x="17" y="9"/>
                    <a:pt x="19" y="11"/>
                  </a:cubicBezTo>
                  <a:cubicBezTo>
                    <a:pt x="21" y="13"/>
                    <a:pt x="20" y="16"/>
                    <a:pt x="18" y="18"/>
                  </a:cubicBezTo>
                  <a:cubicBezTo>
                    <a:pt x="16" y="20"/>
                    <a:pt x="13" y="20"/>
                    <a:pt x="11" y="18"/>
                  </a:cubicBezTo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3" name="Freeform 109"/>
            <p:cNvSpPr>
              <a:spLocks noEditPoints="1"/>
            </p:cNvSpPr>
            <p:nvPr/>
          </p:nvSpPr>
          <p:spPr bwMode="auto">
            <a:xfrm>
              <a:off x="5646" y="3969"/>
              <a:ext cx="97" cy="92"/>
            </a:xfrm>
            <a:custGeom>
              <a:avLst/>
              <a:gdLst>
                <a:gd name="T0" fmla="*/ 12 w 15"/>
                <a:gd name="T1" fmla="*/ 13 h 14"/>
                <a:gd name="T2" fmla="*/ 13 w 15"/>
                <a:gd name="T3" fmla="*/ 12 h 14"/>
                <a:gd name="T4" fmla="*/ 12 w 15"/>
                <a:gd name="T5" fmla="*/ 10 h 14"/>
                <a:gd name="T6" fmla="*/ 13 w 15"/>
                <a:gd name="T7" fmla="*/ 9 h 14"/>
                <a:gd name="T8" fmla="*/ 15 w 15"/>
                <a:gd name="T9" fmla="*/ 8 h 14"/>
                <a:gd name="T10" fmla="*/ 15 w 15"/>
                <a:gd name="T11" fmla="*/ 6 h 14"/>
                <a:gd name="T12" fmla="*/ 13 w 15"/>
                <a:gd name="T13" fmla="*/ 6 h 14"/>
                <a:gd name="T14" fmla="*/ 12 w 15"/>
                <a:gd name="T15" fmla="*/ 5 h 14"/>
                <a:gd name="T16" fmla="*/ 14 w 15"/>
                <a:gd name="T17" fmla="*/ 3 h 14"/>
                <a:gd name="T18" fmla="*/ 12 w 15"/>
                <a:gd name="T19" fmla="*/ 2 h 14"/>
                <a:gd name="T20" fmla="*/ 10 w 15"/>
                <a:gd name="T21" fmla="*/ 2 h 14"/>
                <a:gd name="T22" fmla="*/ 9 w 15"/>
                <a:gd name="T23" fmla="*/ 2 h 14"/>
                <a:gd name="T24" fmla="*/ 9 w 15"/>
                <a:gd name="T25" fmla="*/ 0 h 14"/>
                <a:gd name="T26" fmla="*/ 7 w 15"/>
                <a:gd name="T27" fmla="*/ 0 h 14"/>
                <a:gd name="T28" fmla="*/ 6 w 15"/>
                <a:gd name="T29" fmla="*/ 2 h 14"/>
                <a:gd name="T30" fmla="*/ 5 w 15"/>
                <a:gd name="T31" fmla="*/ 2 h 14"/>
                <a:gd name="T32" fmla="*/ 3 w 15"/>
                <a:gd name="T33" fmla="*/ 1 h 14"/>
                <a:gd name="T34" fmla="*/ 2 w 15"/>
                <a:gd name="T35" fmla="*/ 2 h 14"/>
                <a:gd name="T36" fmla="*/ 3 w 15"/>
                <a:gd name="T37" fmla="*/ 4 h 14"/>
                <a:gd name="T38" fmla="*/ 2 w 15"/>
                <a:gd name="T39" fmla="*/ 5 h 14"/>
                <a:gd name="T40" fmla="*/ 0 w 15"/>
                <a:gd name="T41" fmla="*/ 6 h 14"/>
                <a:gd name="T42" fmla="*/ 0 w 15"/>
                <a:gd name="T43" fmla="*/ 8 h 14"/>
                <a:gd name="T44" fmla="*/ 2 w 15"/>
                <a:gd name="T45" fmla="*/ 8 h 14"/>
                <a:gd name="T46" fmla="*/ 3 w 15"/>
                <a:gd name="T47" fmla="*/ 9 h 14"/>
                <a:gd name="T48" fmla="*/ 2 w 15"/>
                <a:gd name="T49" fmla="*/ 11 h 14"/>
                <a:gd name="T50" fmla="*/ 3 w 15"/>
                <a:gd name="T51" fmla="*/ 13 h 14"/>
                <a:gd name="T52" fmla="*/ 5 w 15"/>
                <a:gd name="T53" fmla="*/ 12 h 14"/>
                <a:gd name="T54" fmla="*/ 6 w 15"/>
                <a:gd name="T55" fmla="*/ 12 h 14"/>
                <a:gd name="T56" fmla="*/ 6 w 15"/>
                <a:gd name="T57" fmla="*/ 14 h 14"/>
                <a:gd name="T58" fmla="*/ 8 w 15"/>
                <a:gd name="T59" fmla="*/ 14 h 14"/>
                <a:gd name="T60" fmla="*/ 9 w 15"/>
                <a:gd name="T61" fmla="*/ 12 h 14"/>
                <a:gd name="T62" fmla="*/ 10 w 15"/>
                <a:gd name="T63" fmla="*/ 12 h 14"/>
                <a:gd name="T64" fmla="*/ 12 w 15"/>
                <a:gd name="T65" fmla="*/ 13 h 14"/>
                <a:gd name="T66" fmla="*/ 6 w 15"/>
                <a:gd name="T67" fmla="*/ 9 h 14"/>
                <a:gd name="T68" fmla="*/ 6 w 15"/>
                <a:gd name="T69" fmla="*/ 5 h 14"/>
                <a:gd name="T70" fmla="*/ 10 w 15"/>
                <a:gd name="T71" fmla="*/ 5 h 14"/>
                <a:gd name="T72" fmla="*/ 9 w 15"/>
                <a:gd name="T73" fmla="*/ 9 h 14"/>
                <a:gd name="T74" fmla="*/ 6 w 15"/>
                <a:gd name="T7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" h="14">
                  <a:moveTo>
                    <a:pt x="12" y="13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3" y="9"/>
                    <a:pt x="13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9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10" y="12"/>
                    <a:pt x="10" y="12"/>
                  </a:cubicBezTo>
                  <a:lnTo>
                    <a:pt x="12" y="13"/>
                  </a:lnTo>
                  <a:close/>
                  <a:moveTo>
                    <a:pt x="6" y="9"/>
                  </a:moveTo>
                  <a:cubicBezTo>
                    <a:pt x="5" y="8"/>
                    <a:pt x="5" y="6"/>
                    <a:pt x="6" y="5"/>
                  </a:cubicBezTo>
                  <a:cubicBezTo>
                    <a:pt x="7" y="4"/>
                    <a:pt x="9" y="4"/>
                    <a:pt x="10" y="5"/>
                  </a:cubicBezTo>
                  <a:cubicBezTo>
                    <a:pt x="11" y="6"/>
                    <a:pt x="10" y="8"/>
                    <a:pt x="9" y="9"/>
                  </a:cubicBezTo>
                  <a:cubicBezTo>
                    <a:pt x="8" y="10"/>
                    <a:pt x="7" y="10"/>
                    <a:pt x="6" y="9"/>
                  </a:cubicBezTo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4" name="Line 110"/>
            <p:cNvSpPr>
              <a:spLocks noChangeShapeType="1"/>
            </p:cNvSpPr>
            <p:nvPr/>
          </p:nvSpPr>
          <p:spPr bwMode="auto">
            <a:xfrm>
              <a:off x="12651" y="7051"/>
              <a:ext cx="0" cy="0"/>
            </a:xfrm>
            <a:prstGeom prst="line">
              <a:avLst/>
            </a:prstGeom>
            <a:solidFill>
              <a:srgbClr val="4A7CC6"/>
            </a:solidFill>
            <a:ln w="34925" cap="flat">
              <a:solidFill>
                <a:srgbClr val="172A88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5" name="Freeform 111"/>
            <p:cNvSpPr/>
            <p:nvPr/>
          </p:nvSpPr>
          <p:spPr bwMode="auto">
            <a:xfrm>
              <a:off x="5402" y="3594"/>
              <a:ext cx="8398" cy="3483"/>
            </a:xfrm>
            <a:custGeom>
              <a:avLst/>
              <a:gdLst>
                <a:gd name="T0" fmla="*/ 1236 w 1302"/>
                <a:gd name="T1" fmla="*/ 538 h 538"/>
                <a:gd name="T2" fmla="*/ 1201 w 1302"/>
                <a:gd name="T3" fmla="*/ 538 h 538"/>
                <a:gd name="T4" fmla="*/ 1201 w 1302"/>
                <a:gd name="T5" fmla="*/ 530 h 538"/>
                <a:gd name="T6" fmla="*/ 1236 w 1302"/>
                <a:gd name="T7" fmla="*/ 530 h 538"/>
                <a:gd name="T8" fmla="*/ 1294 w 1302"/>
                <a:gd name="T9" fmla="*/ 472 h 538"/>
                <a:gd name="T10" fmla="*/ 1294 w 1302"/>
                <a:gd name="T11" fmla="*/ 67 h 538"/>
                <a:gd name="T12" fmla="*/ 1236 w 1302"/>
                <a:gd name="T13" fmla="*/ 8 h 538"/>
                <a:gd name="T14" fmla="*/ 66 w 1302"/>
                <a:gd name="T15" fmla="*/ 8 h 538"/>
                <a:gd name="T16" fmla="*/ 8 w 1302"/>
                <a:gd name="T17" fmla="*/ 67 h 538"/>
                <a:gd name="T18" fmla="*/ 8 w 1302"/>
                <a:gd name="T19" fmla="*/ 472 h 538"/>
                <a:gd name="T20" fmla="*/ 66 w 1302"/>
                <a:gd name="T21" fmla="*/ 530 h 538"/>
                <a:gd name="T22" fmla="*/ 1124 w 1302"/>
                <a:gd name="T23" fmla="*/ 530 h 538"/>
                <a:gd name="T24" fmla="*/ 1124 w 1302"/>
                <a:gd name="T25" fmla="*/ 538 h 538"/>
                <a:gd name="T26" fmla="*/ 66 w 1302"/>
                <a:gd name="T27" fmla="*/ 538 h 538"/>
                <a:gd name="T28" fmla="*/ 0 w 1302"/>
                <a:gd name="T29" fmla="*/ 472 h 538"/>
                <a:gd name="T30" fmla="*/ 0 w 1302"/>
                <a:gd name="T31" fmla="*/ 67 h 538"/>
                <a:gd name="T32" fmla="*/ 66 w 1302"/>
                <a:gd name="T33" fmla="*/ 0 h 538"/>
                <a:gd name="T34" fmla="*/ 1236 w 1302"/>
                <a:gd name="T35" fmla="*/ 0 h 538"/>
                <a:gd name="T36" fmla="*/ 1302 w 1302"/>
                <a:gd name="T37" fmla="*/ 67 h 538"/>
                <a:gd name="T38" fmla="*/ 1302 w 1302"/>
                <a:gd name="T39" fmla="*/ 472 h 538"/>
                <a:gd name="T40" fmla="*/ 1236 w 1302"/>
                <a:gd name="T41" fmla="*/ 53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02" h="538">
                  <a:moveTo>
                    <a:pt x="1236" y="538"/>
                  </a:moveTo>
                  <a:cubicBezTo>
                    <a:pt x="1201" y="538"/>
                    <a:pt x="1201" y="538"/>
                    <a:pt x="1201" y="538"/>
                  </a:cubicBezTo>
                  <a:cubicBezTo>
                    <a:pt x="1201" y="530"/>
                    <a:pt x="1201" y="530"/>
                    <a:pt x="1201" y="530"/>
                  </a:cubicBezTo>
                  <a:cubicBezTo>
                    <a:pt x="1236" y="530"/>
                    <a:pt x="1236" y="530"/>
                    <a:pt x="1236" y="530"/>
                  </a:cubicBezTo>
                  <a:cubicBezTo>
                    <a:pt x="1268" y="530"/>
                    <a:pt x="1294" y="504"/>
                    <a:pt x="1294" y="472"/>
                  </a:cubicBezTo>
                  <a:cubicBezTo>
                    <a:pt x="1294" y="67"/>
                    <a:pt x="1294" y="67"/>
                    <a:pt x="1294" y="67"/>
                  </a:cubicBezTo>
                  <a:cubicBezTo>
                    <a:pt x="1294" y="35"/>
                    <a:pt x="1268" y="8"/>
                    <a:pt x="1236" y="8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34" y="8"/>
                    <a:pt x="8" y="35"/>
                    <a:pt x="8" y="67"/>
                  </a:cubicBezTo>
                  <a:cubicBezTo>
                    <a:pt x="8" y="472"/>
                    <a:pt x="8" y="472"/>
                    <a:pt x="8" y="472"/>
                  </a:cubicBezTo>
                  <a:cubicBezTo>
                    <a:pt x="8" y="504"/>
                    <a:pt x="34" y="530"/>
                    <a:pt x="66" y="530"/>
                  </a:cubicBezTo>
                  <a:cubicBezTo>
                    <a:pt x="1124" y="530"/>
                    <a:pt x="1124" y="530"/>
                    <a:pt x="1124" y="530"/>
                  </a:cubicBezTo>
                  <a:cubicBezTo>
                    <a:pt x="1124" y="538"/>
                    <a:pt x="1124" y="538"/>
                    <a:pt x="1124" y="538"/>
                  </a:cubicBezTo>
                  <a:cubicBezTo>
                    <a:pt x="66" y="538"/>
                    <a:pt x="66" y="538"/>
                    <a:pt x="66" y="538"/>
                  </a:cubicBezTo>
                  <a:cubicBezTo>
                    <a:pt x="30" y="538"/>
                    <a:pt x="0" y="508"/>
                    <a:pt x="0" y="472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30"/>
                    <a:pt x="30" y="0"/>
                    <a:pt x="66" y="0"/>
                  </a:cubicBezTo>
                  <a:cubicBezTo>
                    <a:pt x="1236" y="0"/>
                    <a:pt x="1236" y="0"/>
                    <a:pt x="1236" y="0"/>
                  </a:cubicBezTo>
                  <a:cubicBezTo>
                    <a:pt x="1272" y="0"/>
                    <a:pt x="1302" y="30"/>
                    <a:pt x="1302" y="67"/>
                  </a:cubicBezTo>
                  <a:cubicBezTo>
                    <a:pt x="1302" y="472"/>
                    <a:pt x="1302" y="472"/>
                    <a:pt x="1302" y="472"/>
                  </a:cubicBezTo>
                  <a:cubicBezTo>
                    <a:pt x="1302" y="508"/>
                    <a:pt x="1272" y="538"/>
                    <a:pt x="1236" y="538"/>
                  </a:cubicBez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6" name="Oval 112"/>
            <p:cNvSpPr>
              <a:spLocks noChangeArrowheads="1"/>
            </p:cNvSpPr>
            <p:nvPr/>
          </p:nvSpPr>
          <p:spPr bwMode="auto">
            <a:xfrm>
              <a:off x="1256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7" name="Oval 113"/>
            <p:cNvSpPr>
              <a:spLocks noChangeArrowheads="1"/>
            </p:cNvSpPr>
            <p:nvPr/>
          </p:nvSpPr>
          <p:spPr bwMode="auto">
            <a:xfrm>
              <a:off x="12465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8" name="Oval 114"/>
            <p:cNvSpPr>
              <a:spLocks noChangeArrowheads="1"/>
            </p:cNvSpPr>
            <p:nvPr/>
          </p:nvSpPr>
          <p:spPr bwMode="auto">
            <a:xfrm>
              <a:off x="1238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9" name="Oval 115"/>
            <p:cNvSpPr>
              <a:spLocks noChangeArrowheads="1"/>
            </p:cNvSpPr>
            <p:nvPr/>
          </p:nvSpPr>
          <p:spPr bwMode="auto">
            <a:xfrm>
              <a:off x="12296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0" name="Oval 116"/>
            <p:cNvSpPr>
              <a:spLocks noChangeArrowheads="1"/>
            </p:cNvSpPr>
            <p:nvPr/>
          </p:nvSpPr>
          <p:spPr bwMode="auto">
            <a:xfrm>
              <a:off x="12211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1" name="Oval 117"/>
            <p:cNvSpPr>
              <a:spLocks noChangeArrowheads="1"/>
            </p:cNvSpPr>
            <p:nvPr/>
          </p:nvSpPr>
          <p:spPr bwMode="auto">
            <a:xfrm>
              <a:off x="12129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2" name="Oval 118"/>
            <p:cNvSpPr>
              <a:spLocks noChangeArrowheads="1"/>
            </p:cNvSpPr>
            <p:nvPr/>
          </p:nvSpPr>
          <p:spPr bwMode="auto">
            <a:xfrm>
              <a:off x="1204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3" name="Oval 119"/>
            <p:cNvSpPr>
              <a:spLocks noChangeArrowheads="1"/>
            </p:cNvSpPr>
            <p:nvPr/>
          </p:nvSpPr>
          <p:spPr bwMode="auto">
            <a:xfrm>
              <a:off x="1196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4" name="Oval 120"/>
            <p:cNvSpPr>
              <a:spLocks noChangeArrowheads="1"/>
            </p:cNvSpPr>
            <p:nvPr/>
          </p:nvSpPr>
          <p:spPr bwMode="auto">
            <a:xfrm>
              <a:off x="11878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5" name="Oval 121"/>
            <p:cNvSpPr>
              <a:spLocks noChangeArrowheads="1"/>
            </p:cNvSpPr>
            <p:nvPr/>
          </p:nvSpPr>
          <p:spPr bwMode="auto">
            <a:xfrm>
              <a:off x="1179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6" name="Oval 122"/>
            <p:cNvSpPr>
              <a:spLocks noChangeArrowheads="1"/>
            </p:cNvSpPr>
            <p:nvPr/>
          </p:nvSpPr>
          <p:spPr bwMode="auto">
            <a:xfrm>
              <a:off x="1170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7" name="Oval 123"/>
            <p:cNvSpPr>
              <a:spLocks noChangeArrowheads="1"/>
            </p:cNvSpPr>
            <p:nvPr/>
          </p:nvSpPr>
          <p:spPr bwMode="auto">
            <a:xfrm>
              <a:off x="1162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8" name="Oval 124"/>
            <p:cNvSpPr>
              <a:spLocks noChangeArrowheads="1"/>
            </p:cNvSpPr>
            <p:nvPr/>
          </p:nvSpPr>
          <p:spPr bwMode="auto">
            <a:xfrm>
              <a:off x="11543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9" name="Oval 125"/>
            <p:cNvSpPr>
              <a:spLocks noChangeArrowheads="1"/>
            </p:cNvSpPr>
            <p:nvPr/>
          </p:nvSpPr>
          <p:spPr bwMode="auto">
            <a:xfrm>
              <a:off x="1145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0" name="Oval 126"/>
            <p:cNvSpPr>
              <a:spLocks noChangeArrowheads="1"/>
            </p:cNvSpPr>
            <p:nvPr/>
          </p:nvSpPr>
          <p:spPr bwMode="auto">
            <a:xfrm>
              <a:off x="1137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1" name="Oval 127"/>
            <p:cNvSpPr>
              <a:spLocks noChangeArrowheads="1"/>
            </p:cNvSpPr>
            <p:nvPr/>
          </p:nvSpPr>
          <p:spPr bwMode="auto">
            <a:xfrm>
              <a:off x="1128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2" name="Oval 128"/>
            <p:cNvSpPr>
              <a:spLocks noChangeArrowheads="1"/>
            </p:cNvSpPr>
            <p:nvPr/>
          </p:nvSpPr>
          <p:spPr bwMode="auto">
            <a:xfrm>
              <a:off x="11207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3" name="Oval 129"/>
            <p:cNvSpPr>
              <a:spLocks noChangeArrowheads="1"/>
            </p:cNvSpPr>
            <p:nvPr/>
          </p:nvSpPr>
          <p:spPr bwMode="auto">
            <a:xfrm>
              <a:off x="1112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4" name="Oval 130"/>
            <p:cNvSpPr>
              <a:spLocks noChangeArrowheads="1"/>
            </p:cNvSpPr>
            <p:nvPr/>
          </p:nvSpPr>
          <p:spPr bwMode="auto">
            <a:xfrm>
              <a:off x="1103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5" name="Oval 131"/>
            <p:cNvSpPr>
              <a:spLocks noChangeArrowheads="1"/>
            </p:cNvSpPr>
            <p:nvPr/>
          </p:nvSpPr>
          <p:spPr bwMode="auto">
            <a:xfrm>
              <a:off x="10956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6" name="Oval 132"/>
            <p:cNvSpPr>
              <a:spLocks noChangeArrowheads="1"/>
            </p:cNvSpPr>
            <p:nvPr/>
          </p:nvSpPr>
          <p:spPr bwMode="auto">
            <a:xfrm>
              <a:off x="1087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7" name="Oval 133"/>
            <p:cNvSpPr>
              <a:spLocks noChangeArrowheads="1"/>
            </p:cNvSpPr>
            <p:nvPr/>
          </p:nvSpPr>
          <p:spPr bwMode="auto">
            <a:xfrm>
              <a:off x="1078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8" name="Oval 134"/>
            <p:cNvSpPr>
              <a:spLocks noChangeArrowheads="1"/>
            </p:cNvSpPr>
            <p:nvPr/>
          </p:nvSpPr>
          <p:spPr bwMode="auto">
            <a:xfrm>
              <a:off x="1070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9" name="Oval 135"/>
            <p:cNvSpPr>
              <a:spLocks noChangeArrowheads="1"/>
            </p:cNvSpPr>
            <p:nvPr/>
          </p:nvSpPr>
          <p:spPr bwMode="auto">
            <a:xfrm>
              <a:off x="10620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0" name="Oval 136"/>
            <p:cNvSpPr>
              <a:spLocks noChangeArrowheads="1"/>
            </p:cNvSpPr>
            <p:nvPr/>
          </p:nvSpPr>
          <p:spPr bwMode="auto">
            <a:xfrm>
              <a:off x="1053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1" name="Oval 137"/>
            <p:cNvSpPr>
              <a:spLocks noChangeArrowheads="1"/>
            </p:cNvSpPr>
            <p:nvPr/>
          </p:nvSpPr>
          <p:spPr bwMode="auto">
            <a:xfrm>
              <a:off x="10451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2" name="Oval 138"/>
            <p:cNvSpPr>
              <a:spLocks noChangeArrowheads="1"/>
            </p:cNvSpPr>
            <p:nvPr/>
          </p:nvSpPr>
          <p:spPr bwMode="auto">
            <a:xfrm>
              <a:off x="10369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3" name="Oval 139"/>
            <p:cNvSpPr>
              <a:spLocks noChangeArrowheads="1"/>
            </p:cNvSpPr>
            <p:nvPr/>
          </p:nvSpPr>
          <p:spPr bwMode="auto">
            <a:xfrm>
              <a:off x="10284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4" name="Oval 140"/>
            <p:cNvSpPr>
              <a:spLocks noChangeArrowheads="1"/>
            </p:cNvSpPr>
            <p:nvPr/>
          </p:nvSpPr>
          <p:spPr bwMode="auto">
            <a:xfrm>
              <a:off x="1020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5" name="Oval 141"/>
            <p:cNvSpPr>
              <a:spLocks noChangeArrowheads="1"/>
            </p:cNvSpPr>
            <p:nvPr/>
          </p:nvSpPr>
          <p:spPr bwMode="auto">
            <a:xfrm>
              <a:off x="1011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6" name="Oval 142"/>
            <p:cNvSpPr>
              <a:spLocks noChangeArrowheads="1"/>
            </p:cNvSpPr>
            <p:nvPr/>
          </p:nvSpPr>
          <p:spPr bwMode="auto">
            <a:xfrm>
              <a:off x="10033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7" name="Oval 143"/>
            <p:cNvSpPr>
              <a:spLocks noChangeArrowheads="1"/>
            </p:cNvSpPr>
            <p:nvPr/>
          </p:nvSpPr>
          <p:spPr bwMode="auto">
            <a:xfrm>
              <a:off x="994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8" name="Oval 144"/>
            <p:cNvSpPr>
              <a:spLocks noChangeArrowheads="1"/>
            </p:cNvSpPr>
            <p:nvPr/>
          </p:nvSpPr>
          <p:spPr bwMode="auto">
            <a:xfrm>
              <a:off x="986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9" name="Oval 145"/>
            <p:cNvSpPr>
              <a:spLocks noChangeArrowheads="1"/>
            </p:cNvSpPr>
            <p:nvPr/>
          </p:nvSpPr>
          <p:spPr bwMode="auto">
            <a:xfrm>
              <a:off x="978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0" name="Oval 146"/>
            <p:cNvSpPr>
              <a:spLocks noChangeArrowheads="1"/>
            </p:cNvSpPr>
            <p:nvPr/>
          </p:nvSpPr>
          <p:spPr bwMode="auto">
            <a:xfrm>
              <a:off x="9698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1" name="Oval 147"/>
            <p:cNvSpPr>
              <a:spLocks noChangeArrowheads="1"/>
            </p:cNvSpPr>
            <p:nvPr/>
          </p:nvSpPr>
          <p:spPr bwMode="auto">
            <a:xfrm>
              <a:off x="961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2" name="Oval 148"/>
            <p:cNvSpPr>
              <a:spLocks noChangeArrowheads="1"/>
            </p:cNvSpPr>
            <p:nvPr/>
          </p:nvSpPr>
          <p:spPr bwMode="auto">
            <a:xfrm>
              <a:off x="952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3" name="Oval 149"/>
            <p:cNvSpPr>
              <a:spLocks noChangeArrowheads="1"/>
            </p:cNvSpPr>
            <p:nvPr/>
          </p:nvSpPr>
          <p:spPr bwMode="auto">
            <a:xfrm>
              <a:off x="9447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4" name="Oval 150"/>
            <p:cNvSpPr>
              <a:spLocks noChangeArrowheads="1"/>
            </p:cNvSpPr>
            <p:nvPr/>
          </p:nvSpPr>
          <p:spPr bwMode="auto">
            <a:xfrm>
              <a:off x="936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5" name="Oval 151"/>
            <p:cNvSpPr>
              <a:spLocks noChangeArrowheads="1"/>
            </p:cNvSpPr>
            <p:nvPr/>
          </p:nvSpPr>
          <p:spPr bwMode="auto">
            <a:xfrm>
              <a:off x="927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6" name="Oval 152"/>
            <p:cNvSpPr>
              <a:spLocks noChangeArrowheads="1"/>
            </p:cNvSpPr>
            <p:nvPr/>
          </p:nvSpPr>
          <p:spPr bwMode="auto">
            <a:xfrm>
              <a:off x="919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7" name="Oval 153"/>
            <p:cNvSpPr>
              <a:spLocks noChangeArrowheads="1"/>
            </p:cNvSpPr>
            <p:nvPr/>
          </p:nvSpPr>
          <p:spPr bwMode="auto">
            <a:xfrm>
              <a:off x="9111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8" name="Oval 154"/>
            <p:cNvSpPr>
              <a:spLocks noChangeArrowheads="1"/>
            </p:cNvSpPr>
            <p:nvPr/>
          </p:nvSpPr>
          <p:spPr bwMode="auto">
            <a:xfrm>
              <a:off x="902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9" name="Oval 155"/>
            <p:cNvSpPr>
              <a:spLocks noChangeArrowheads="1"/>
            </p:cNvSpPr>
            <p:nvPr/>
          </p:nvSpPr>
          <p:spPr bwMode="auto">
            <a:xfrm>
              <a:off x="894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0" name="Oval 156"/>
            <p:cNvSpPr>
              <a:spLocks noChangeArrowheads="1"/>
            </p:cNvSpPr>
            <p:nvPr/>
          </p:nvSpPr>
          <p:spPr bwMode="auto">
            <a:xfrm>
              <a:off x="885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1" name="Oval 157"/>
            <p:cNvSpPr>
              <a:spLocks noChangeArrowheads="1"/>
            </p:cNvSpPr>
            <p:nvPr/>
          </p:nvSpPr>
          <p:spPr bwMode="auto">
            <a:xfrm>
              <a:off x="8776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2" name="Oval 158"/>
            <p:cNvSpPr>
              <a:spLocks noChangeArrowheads="1"/>
            </p:cNvSpPr>
            <p:nvPr/>
          </p:nvSpPr>
          <p:spPr bwMode="auto">
            <a:xfrm>
              <a:off x="8691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3" name="Oval 159"/>
            <p:cNvSpPr>
              <a:spLocks noChangeArrowheads="1"/>
            </p:cNvSpPr>
            <p:nvPr/>
          </p:nvSpPr>
          <p:spPr bwMode="auto">
            <a:xfrm>
              <a:off x="8607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4" name="Oval 160"/>
            <p:cNvSpPr>
              <a:spLocks noChangeArrowheads="1"/>
            </p:cNvSpPr>
            <p:nvPr/>
          </p:nvSpPr>
          <p:spPr bwMode="auto">
            <a:xfrm>
              <a:off x="8525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" name="Oval 161"/>
            <p:cNvSpPr>
              <a:spLocks noChangeArrowheads="1"/>
            </p:cNvSpPr>
            <p:nvPr/>
          </p:nvSpPr>
          <p:spPr bwMode="auto">
            <a:xfrm>
              <a:off x="8440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6" name="Oval 162"/>
            <p:cNvSpPr>
              <a:spLocks noChangeArrowheads="1"/>
            </p:cNvSpPr>
            <p:nvPr/>
          </p:nvSpPr>
          <p:spPr bwMode="auto">
            <a:xfrm>
              <a:off x="8356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7" name="Oval 163"/>
            <p:cNvSpPr>
              <a:spLocks noChangeArrowheads="1"/>
            </p:cNvSpPr>
            <p:nvPr/>
          </p:nvSpPr>
          <p:spPr bwMode="auto">
            <a:xfrm>
              <a:off x="8271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8" name="Oval 164"/>
            <p:cNvSpPr>
              <a:spLocks noChangeArrowheads="1"/>
            </p:cNvSpPr>
            <p:nvPr/>
          </p:nvSpPr>
          <p:spPr bwMode="auto">
            <a:xfrm>
              <a:off x="8188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9" name="Oval 165"/>
            <p:cNvSpPr>
              <a:spLocks noChangeArrowheads="1"/>
            </p:cNvSpPr>
            <p:nvPr/>
          </p:nvSpPr>
          <p:spPr bwMode="auto">
            <a:xfrm>
              <a:off x="8104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0" name="Oval 166"/>
            <p:cNvSpPr>
              <a:spLocks noChangeArrowheads="1"/>
            </p:cNvSpPr>
            <p:nvPr/>
          </p:nvSpPr>
          <p:spPr bwMode="auto">
            <a:xfrm>
              <a:off x="8019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1" name="Oval 167"/>
            <p:cNvSpPr>
              <a:spLocks noChangeArrowheads="1"/>
            </p:cNvSpPr>
            <p:nvPr/>
          </p:nvSpPr>
          <p:spPr bwMode="auto">
            <a:xfrm>
              <a:off x="7935" y="6922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2" name="Oval 168"/>
            <p:cNvSpPr>
              <a:spLocks noChangeArrowheads="1"/>
            </p:cNvSpPr>
            <p:nvPr/>
          </p:nvSpPr>
          <p:spPr bwMode="auto">
            <a:xfrm>
              <a:off x="7853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3" name="Oval 169"/>
            <p:cNvSpPr>
              <a:spLocks noChangeArrowheads="1"/>
            </p:cNvSpPr>
            <p:nvPr/>
          </p:nvSpPr>
          <p:spPr bwMode="auto">
            <a:xfrm>
              <a:off x="7768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4" name="Oval 170"/>
            <p:cNvSpPr>
              <a:spLocks noChangeArrowheads="1"/>
            </p:cNvSpPr>
            <p:nvPr/>
          </p:nvSpPr>
          <p:spPr bwMode="auto">
            <a:xfrm>
              <a:off x="7684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5" name="Oval 171"/>
            <p:cNvSpPr>
              <a:spLocks noChangeArrowheads="1"/>
            </p:cNvSpPr>
            <p:nvPr/>
          </p:nvSpPr>
          <p:spPr bwMode="auto">
            <a:xfrm>
              <a:off x="759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6" name="Oval 172"/>
            <p:cNvSpPr>
              <a:spLocks noChangeArrowheads="1"/>
            </p:cNvSpPr>
            <p:nvPr/>
          </p:nvSpPr>
          <p:spPr bwMode="auto">
            <a:xfrm>
              <a:off x="751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7" name="Oval 173"/>
            <p:cNvSpPr>
              <a:spLocks noChangeArrowheads="1"/>
            </p:cNvSpPr>
            <p:nvPr/>
          </p:nvSpPr>
          <p:spPr bwMode="auto">
            <a:xfrm>
              <a:off x="742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8" name="Oval 174"/>
            <p:cNvSpPr>
              <a:spLocks noChangeArrowheads="1"/>
            </p:cNvSpPr>
            <p:nvPr/>
          </p:nvSpPr>
          <p:spPr bwMode="auto">
            <a:xfrm>
              <a:off x="7343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9" name="Oval 175"/>
            <p:cNvSpPr>
              <a:spLocks noChangeArrowheads="1"/>
            </p:cNvSpPr>
            <p:nvPr/>
          </p:nvSpPr>
          <p:spPr bwMode="auto">
            <a:xfrm>
              <a:off x="725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0" name="Oval 176"/>
            <p:cNvSpPr>
              <a:spLocks noChangeArrowheads="1"/>
            </p:cNvSpPr>
            <p:nvPr/>
          </p:nvSpPr>
          <p:spPr bwMode="auto">
            <a:xfrm>
              <a:off x="717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1" name="Oval 177"/>
            <p:cNvSpPr>
              <a:spLocks noChangeArrowheads="1"/>
            </p:cNvSpPr>
            <p:nvPr/>
          </p:nvSpPr>
          <p:spPr bwMode="auto">
            <a:xfrm>
              <a:off x="7092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2" name="Oval 178"/>
            <p:cNvSpPr>
              <a:spLocks noChangeArrowheads="1"/>
            </p:cNvSpPr>
            <p:nvPr/>
          </p:nvSpPr>
          <p:spPr bwMode="auto">
            <a:xfrm>
              <a:off x="700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3" name="Oval 179"/>
            <p:cNvSpPr>
              <a:spLocks noChangeArrowheads="1"/>
            </p:cNvSpPr>
            <p:nvPr/>
          </p:nvSpPr>
          <p:spPr bwMode="auto">
            <a:xfrm>
              <a:off x="692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4" name="Oval 180"/>
            <p:cNvSpPr>
              <a:spLocks noChangeArrowheads="1"/>
            </p:cNvSpPr>
            <p:nvPr/>
          </p:nvSpPr>
          <p:spPr bwMode="auto">
            <a:xfrm>
              <a:off x="683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5" name="Oval 181"/>
            <p:cNvSpPr>
              <a:spLocks noChangeArrowheads="1"/>
            </p:cNvSpPr>
            <p:nvPr/>
          </p:nvSpPr>
          <p:spPr bwMode="auto">
            <a:xfrm>
              <a:off x="6757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6" name="Oval 182"/>
            <p:cNvSpPr>
              <a:spLocks noChangeArrowheads="1"/>
            </p:cNvSpPr>
            <p:nvPr/>
          </p:nvSpPr>
          <p:spPr bwMode="auto">
            <a:xfrm>
              <a:off x="667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7" name="Oval 183"/>
            <p:cNvSpPr>
              <a:spLocks noChangeArrowheads="1"/>
            </p:cNvSpPr>
            <p:nvPr/>
          </p:nvSpPr>
          <p:spPr bwMode="auto">
            <a:xfrm>
              <a:off x="658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8" name="Oval 184"/>
            <p:cNvSpPr>
              <a:spLocks noChangeArrowheads="1"/>
            </p:cNvSpPr>
            <p:nvPr/>
          </p:nvSpPr>
          <p:spPr bwMode="auto">
            <a:xfrm>
              <a:off x="650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9" name="Oval 185"/>
            <p:cNvSpPr>
              <a:spLocks noChangeArrowheads="1"/>
            </p:cNvSpPr>
            <p:nvPr/>
          </p:nvSpPr>
          <p:spPr bwMode="auto">
            <a:xfrm>
              <a:off x="6421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0" name="Oval 186"/>
            <p:cNvSpPr>
              <a:spLocks noChangeArrowheads="1"/>
            </p:cNvSpPr>
            <p:nvPr/>
          </p:nvSpPr>
          <p:spPr bwMode="auto">
            <a:xfrm>
              <a:off x="633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1" name="Oval 187"/>
            <p:cNvSpPr>
              <a:spLocks noChangeArrowheads="1"/>
            </p:cNvSpPr>
            <p:nvPr/>
          </p:nvSpPr>
          <p:spPr bwMode="auto">
            <a:xfrm>
              <a:off x="625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2" name="Oval 188"/>
            <p:cNvSpPr>
              <a:spLocks noChangeArrowheads="1"/>
            </p:cNvSpPr>
            <p:nvPr/>
          </p:nvSpPr>
          <p:spPr bwMode="auto">
            <a:xfrm>
              <a:off x="6170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3" name="Oval 189"/>
            <p:cNvSpPr>
              <a:spLocks noChangeArrowheads="1"/>
            </p:cNvSpPr>
            <p:nvPr/>
          </p:nvSpPr>
          <p:spPr bwMode="auto">
            <a:xfrm>
              <a:off x="6086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4" name="Oval 190"/>
            <p:cNvSpPr>
              <a:spLocks noChangeArrowheads="1"/>
            </p:cNvSpPr>
            <p:nvPr/>
          </p:nvSpPr>
          <p:spPr bwMode="auto">
            <a:xfrm>
              <a:off x="6001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5" name="Oval 191"/>
            <p:cNvSpPr>
              <a:spLocks noChangeArrowheads="1"/>
            </p:cNvSpPr>
            <p:nvPr/>
          </p:nvSpPr>
          <p:spPr bwMode="auto">
            <a:xfrm>
              <a:off x="591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6" name="Oval 192"/>
            <p:cNvSpPr>
              <a:spLocks noChangeArrowheads="1"/>
            </p:cNvSpPr>
            <p:nvPr/>
          </p:nvSpPr>
          <p:spPr bwMode="auto">
            <a:xfrm>
              <a:off x="5835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7" name="Freeform 193"/>
            <p:cNvSpPr/>
            <p:nvPr/>
          </p:nvSpPr>
          <p:spPr bwMode="auto">
            <a:xfrm>
              <a:off x="5750" y="6915"/>
              <a:ext cx="46" cy="46"/>
            </a:xfrm>
            <a:custGeom>
              <a:avLst/>
              <a:gdLst>
                <a:gd name="T0" fmla="*/ 0 w 7"/>
                <a:gd name="T1" fmla="*/ 2 h 7"/>
                <a:gd name="T2" fmla="*/ 4 w 7"/>
                <a:gd name="T3" fmla="*/ 0 h 7"/>
                <a:gd name="T4" fmla="*/ 7 w 7"/>
                <a:gd name="T5" fmla="*/ 4 h 7"/>
                <a:gd name="T6" fmla="*/ 3 w 7"/>
                <a:gd name="T7" fmla="*/ 7 h 7"/>
                <a:gd name="T8" fmla="*/ 0 w 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2"/>
                  </a:moveTo>
                  <a:cubicBezTo>
                    <a:pt x="1" y="1"/>
                    <a:pt x="3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6"/>
                    <a:pt x="5" y="7"/>
                    <a:pt x="3" y="7"/>
                  </a:cubicBezTo>
                  <a:cubicBezTo>
                    <a:pt x="1" y="6"/>
                    <a:pt x="0" y="4"/>
                    <a:pt x="0" y="2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8" name="Freeform 194"/>
            <p:cNvSpPr/>
            <p:nvPr/>
          </p:nvSpPr>
          <p:spPr bwMode="auto">
            <a:xfrm>
              <a:off x="5666" y="6881"/>
              <a:ext cx="53" cy="53"/>
            </a:xfrm>
            <a:custGeom>
              <a:avLst/>
              <a:gdLst>
                <a:gd name="T0" fmla="*/ 1 w 8"/>
                <a:gd name="T1" fmla="*/ 2 h 8"/>
                <a:gd name="T2" fmla="*/ 6 w 8"/>
                <a:gd name="T3" fmla="*/ 1 h 8"/>
                <a:gd name="T4" fmla="*/ 7 w 8"/>
                <a:gd name="T5" fmla="*/ 5 h 8"/>
                <a:gd name="T6" fmla="*/ 3 w 8"/>
                <a:gd name="T7" fmla="*/ 7 h 8"/>
                <a:gd name="T8" fmla="*/ 1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2"/>
                  </a:moveTo>
                  <a:cubicBezTo>
                    <a:pt x="2" y="1"/>
                    <a:pt x="4" y="0"/>
                    <a:pt x="6" y="1"/>
                  </a:cubicBezTo>
                  <a:cubicBezTo>
                    <a:pt x="8" y="2"/>
                    <a:pt x="8" y="4"/>
                    <a:pt x="7" y="5"/>
                  </a:cubicBezTo>
                  <a:cubicBezTo>
                    <a:pt x="7" y="7"/>
                    <a:pt x="5" y="8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9" name="Freeform 195"/>
            <p:cNvSpPr/>
            <p:nvPr/>
          </p:nvSpPr>
          <p:spPr bwMode="auto">
            <a:xfrm>
              <a:off x="5603" y="6838"/>
              <a:ext cx="51" cy="43"/>
            </a:xfrm>
            <a:custGeom>
              <a:avLst/>
              <a:gdLst>
                <a:gd name="T0" fmla="*/ 2 w 8"/>
                <a:gd name="T1" fmla="*/ 1 h 7"/>
                <a:gd name="T2" fmla="*/ 6 w 8"/>
                <a:gd name="T3" fmla="*/ 1 h 7"/>
                <a:gd name="T4" fmla="*/ 6 w 8"/>
                <a:gd name="T5" fmla="*/ 6 h 7"/>
                <a:gd name="T6" fmla="*/ 2 w 8"/>
                <a:gd name="T7" fmla="*/ 6 h 7"/>
                <a:gd name="T8" fmla="*/ 2 w 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1"/>
                  </a:moveTo>
                  <a:cubicBezTo>
                    <a:pt x="3" y="0"/>
                    <a:pt x="5" y="0"/>
                    <a:pt x="6" y="1"/>
                  </a:cubicBezTo>
                  <a:cubicBezTo>
                    <a:pt x="8" y="2"/>
                    <a:pt x="8" y="4"/>
                    <a:pt x="6" y="6"/>
                  </a:cubicBezTo>
                  <a:cubicBezTo>
                    <a:pt x="5" y="7"/>
                    <a:pt x="3" y="7"/>
                    <a:pt x="2" y="6"/>
                  </a:cubicBezTo>
                  <a:cubicBezTo>
                    <a:pt x="0" y="4"/>
                    <a:pt x="0" y="2"/>
                    <a:pt x="2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0" name="Freeform 196"/>
            <p:cNvSpPr/>
            <p:nvPr/>
          </p:nvSpPr>
          <p:spPr bwMode="auto">
            <a:xfrm>
              <a:off x="5550" y="6766"/>
              <a:ext cx="53" cy="53"/>
            </a:xfrm>
            <a:custGeom>
              <a:avLst/>
              <a:gdLst>
                <a:gd name="T0" fmla="*/ 2 w 8"/>
                <a:gd name="T1" fmla="*/ 1 h 8"/>
                <a:gd name="T2" fmla="*/ 7 w 8"/>
                <a:gd name="T3" fmla="*/ 2 h 8"/>
                <a:gd name="T4" fmla="*/ 6 w 8"/>
                <a:gd name="T5" fmla="*/ 7 h 8"/>
                <a:gd name="T6" fmla="*/ 1 w 8"/>
                <a:gd name="T7" fmla="*/ 6 h 8"/>
                <a:gd name="T8" fmla="*/ 2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2" y="1"/>
                  </a:moveTo>
                  <a:cubicBezTo>
                    <a:pt x="4" y="0"/>
                    <a:pt x="6" y="1"/>
                    <a:pt x="7" y="2"/>
                  </a:cubicBezTo>
                  <a:cubicBezTo>
                    <a:pt x="8" y="4"/>
                    <a:pt x="7" y="6"/>
                    <a:pt x="6" y="7"/>
                  </a:cubicBezTo>
                  <a:cubicBezTo>
                    <a:pt x="4" y="8"/>
                    <a:pt x="2" y="8"/>
                    <a:pt x="1" y="6"/>
                  </a:cubicBezTo>
                  <a:cubicBezTo>
                    <a:pt x="0" y="4"/>
                    <a:pt x="1" y="2"/>
                    <a:pt x="2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1" name="Freeform 197"/>
            <p:cNvSpPr/>
            <p:nvPr/>
          </p:nvSpPr>
          <p:spPr bwMode="auto">
            <a:xfrm>
              <a:off x="5518" y="6688"/>
              <a:ext cx="51" cy="53"/>
            </a:xfrm>
            <a:custGeom>
              <a:avLst/>
              <a:gdLst>
                <a:gd name="T0" fmla="*/ 4 w 8"/>
                <a:gd name="T1" fmla="*/ 1 h 8"/>
                <a:gd name="T2" fmla="*/ 8 w 8"/>
                <a:gd name="T3" fmla="*/ 3 h 8"/>
                <a:gd name="T4" fmla="*/ 5 w 8"/>
                <a:gd name="T5" fmla="*/ 7 h 8"/>
                <a:gd name="T6" fmla="*/ 1 w 8"/>
                <a:gd name="T7" fmla="*/ 5 h 8"/>
                <a:gd name="T8" fmla="*/ 4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4" y="1"/>
                  </a:moveTo>
                  <a:cubicBezTo>
                    <a:pt x="6" y="0"/>
                    <a:pt x="7" y="2"/>
                    <a:pt x="8" y="3"/>
                  </a:cubicBezTo>
                  <a:cubicBezTo>
                    <a:pt x="8" y="5"/>
                    <a:pt x="7" y="7"/>
                    <a:pt x="5" y="7"/>
                  </a:cubicBezTo>
                  <a:cubicBezTo>
                    <a:pt x="3" y="8"/>
                    <a:pt x="1" y="7"/>
                    <a:pt x="1" y="5"/>
                  </a:cubicBezTo>
                  <a:cubicBezTo>
                    <a:pt x="0" y="3"/>
                    <a:pt x="2" y="1"/>
                    <a:pt x="4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2" name="Freeform 198"/>
            <p:cNvSpPr/>
            <p:nvPr/>
          </p:nvSpPr>
          <p:spPr bwMode="auto">
            <a:xfrm>
              <a:off x="5518" y="6611"/>
              <a:ext cx="43" cy="46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3 h 7"/>
                <a:gd name="T4" fmla="*/ 3 w 7"/>
                <a:gd name="T5" fmla="*/ 6 h 7"/>
                <a:gd name="T6" fmla="*/ 0 w 7"/>
                <a:gd name="T7" fmla="*/ 3 h 7"/>
                <a:gd name="T8" fmla="*/ 3 w 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cubicBezTo>
                    <a:pt x="5" y="0"/>
                    <a:pt x="7" y="1"/>
                    <a:pt x="7" y="3"/>
                  </a:cubicBezTo>
                  <a:cubicBezTo>
                    <a:pt x="7" y="5"/>
                    <a:pt x="5" y="6"/>
                    <a:pt x="3" y="6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3" name="Oval 199"/>
            <p:cNvSpPr>
              <a:spLocks noChangeArrowheads="1"/>
            </p:cNvSpPr>
            <p:nvPr/>
          </p:nvSpPr>
          <p:spPr bwMode="auto">
            <a:xfrm>
              <a:off x="5518" y="6526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4" name="Oval 200"/>
            <p:cNvSpPr>
              <a:spLocks noChangeArrowheads="1"/>
            </p:cNvSpPr>
            <p:nvPr/>
          </p:nvSpPr>
          <p:spPr bwMode="auto">
            <a:xfrm>
              <a:off x="5518" y="6442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5" name="Oval 201"/>
            <p:cNvSpPr>
              <a:spLocks noChangeArrowheads="1"/>
            </p:cNvSpPr>
            <p:nvPr/>
          </p:nvSpPr>
          <p:spPr bwMode="auto">
            <a:xfrm>
              <a:off x="5518" y="6357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6" name="Oval 202"/>
            <p:cNvSpPr>
              <a:spLocks noChangeArrowheads="1"/>
            </p:cNvSpPr>
            <p:nvPr/>
          </p:nvSpPr>
          <p:spPr bwMode="auto">
            <a:xfrm>
              <a:off x="5518" y="6275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7" name="Oval 203"/>
            <p:cNvSpPr>
              <a:spLocks noChangeArrowheads="1"/>
            </p:cNvSpPr>
            <p:nvPr/>
          </p:nvSpPr>
          <p:spPr bwMode="auto">
            <a:xfrm>
              <a:off x="5518" y="6191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8" name="Oval 204"/>
            <p:cNvSpPr>
              <a:spLocks noChangeArrowheads="1"/>
            </p:cNvSpPr>
            <p:nvPr/>
          </p:nvSpPr>
          <p:spPr bwMode="auto">
            <a:xfrm>
              <a:off x="5518" y="6106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9" name="Oval 205"/>
            <p:cNvSpPr>
              <a:spLocks noChangeArrowheads="1"/>
            </p:cNvSpPr>
            <p:nvPr/>
          </p:nvSpPr>
          <p:spPr bwMode="auto">
            <a:xfrm>
              <a:off x="5518" y="6022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0" name="Oval 206"/>
            <p:cNvSpPr>
              <a:spLocks noChangeArrowheads="1"/>
            </p:cNvSpPr>
            <p:nvPr/>
          </p:nvSpPr>
          <p:spPr bwMode="auto">
            <a:xfrm>
              <a:off x="5518" y="5937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1" name="Oval 207"/>
            <p:cNvSpPr>
              <a:spLocks noChangeArrowheads="1"/>
            </p:cNvSpPr>
            <p:nvPr/>
          </p:nvSpPr>
          <p:spPr bwMode="auto">
            <a:xfrm>
              <a:off x="5518" y="5853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2" name="Oval 208"/>
            <p:cNvSpPr>
              <a:spLocks noChangeArrowheads="1"/>
            </p:cNvSpPr>
            <p:nvPr/>
          </p:nvSpPr>
          <p:spPr bwMode="auto">
            <a:xfrm>
              <a:off x="5518" y="5768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3" name="Oval 209"/>
            <p:cNvSpPr>
              <a:spLocks noChangeArrowheads="1"/>
            </p:cNvSpPr>
            <p:nvPr/>
          </p:nvSpPr>
          <p:spPr bwMode="auto">
            <a:xfrm>
              <a:off x="5518" y="5679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4" name="Oval 210"/>
            <p:cNvSpPr>
              <a:spLocks noChangeArrowheads="1"/>
            </p:cNvSpPr>
            <p:nvPr/>
          </p:nvSpPr>
          <p:spPr bwMode="auto">
            <a:xfrm>
              <a:off x="5518" y="5594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5" name="Oval 211"/>
            <p:cNvSpPr>
              <a:spLocks noChangeArrowheads="1"/>
            </p:cNvSpPr>
            <p:nvPr/>
          </p:nvSpPr>
          <p:spPr bwMode="auto">
            <a:xfrm>
              <a:off x="5518" y="55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6" name="Oval 212"/>
            <p:cNvSpPr>
              <a:spLocks noChangeArrowheads="1"/>
            </p:cNvSpPr>
            <p:nvPr/>
          </p:nvSpPr>
          <p:spPr bwMode="auto">
            <a:xfrm>
              <a:off x="5518" y="5425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7" name="Oval 213"/>
            <p:cNvSpPr>
              <a:spLocks noChangeArrowheads="1"/>
            </p:cNvSpPr>
            <p:nvPr/>
          </p:nvSpPr>
          <p:spPr bwMode="auto">
            <a:xfrm>
              <a:off x="5518" y="5341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8" name="Oval 214"/>
            <p:cNvSpPr>
              <a:spLocks noChangeArrowheads="1"/>
            </p:cNvSpPr>
            <p:nvPr/>
          </p:nvSpPr>
          <p:spPr bwMode="auto">
            <a:xfrm>
              <a:off x="5518" y="5258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9" name="Oval 215"/>
            <p:cNvSpPr>
              <a:spLocks noChangeArrowheads="1"/>
            </p:cNvSpPr>
            <p:nvPr/>
          </p:nvSpPr>
          <p:spPr bwMode="auto">
            <a:xfrm>
              <a:off x="5518" y="5173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0" name="Oval 216"/>
            <p:cNvSpPr>
              <a:spLocks noChangeArrowheads="1"/>
            </p:cNvSpPr>
            <p:nvPr/>
          </p:nvSpPr>
          <p:spPr bwMode="auto">
            <a:xfrm>
              <a:off x="5518" y="5089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1" name="Oval 217"/>
            <p:cNvSpPr>
              <a:spLocks noChangeArrowheads="1"/>
            </p:cNvSpPr>
            <p:nvPr/>
          </p:nvSpPr>
          <p:spPr bwMode="auto">
            <a:xfrm>
              <a:off x="5518" y="5004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2" name="Oval 218"/>
            <p:cNvSpPr>
              <a:spLocks noChangeArrowheads="1"/>
            </p:cNvSpPr>
            <p:nvPr/>
          </p:nvSpPr>
          <p:spPr bwMode="auto">
            <a:xfrm>
              <a:off x="5518" y="492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3" name="Oval 219"/>
            <p:cNvSpPr>
              <a:spLocks noChangeArrowheads="1"/>
            </p:cNvSpPr>
            <p:nvPr/>
          </p:nvSpPr>
          <p:spPr bwMode="auto">
            <a:xfrm>
              <a:off x="5518" y="4835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4" name="Oval 220"/>
            <p:cNvSpPr>
              <a:spLocks noChangeArrowheads="1"/>
            </p:cNvSpPr>
            <p:nvPr/>
          </p:nvSpPr>
          <p:spPr bwMode="auto">
            <a:xfrm>
              <a:off x="5518" y="4753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5" name="Oval 221"/>
            <p:cNvSpPr>
              <a:spLocks noChangeArrowheads="1"/>
            </p:cNvSpPr>
            <p:nvPr/>
          </p:nvSpPr>
          <p:spPr bwMode="auto">
            <a:xfrm>
              <a:off x="5518" y="4669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6" name="Oval 222"/>
            <p:cNvSpPr>
              <a:spLocks noChangeArrowheads="1"/>
            </p:cNvSpPr>
            <p:nvPr/>
          </p:nvSpPr>
          <p:spPr bwMode="auto">
            <a:xfrm>
              <a:off x="5518" y="4584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7" name="Oval 223"/>
            <p:cNvSpPr>
              <a:spLocks noChangeArrowheads="1"/>
            </p:cNvSpPr>
            <p:nvPr/>
          </p:nvSpPr>
          <p:spPr bwMode="auto">
            <a:xfrm>
              <a:off x="5518" y="450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8" name="Oval 224"/>
            <p:cNvSpPr>
              <a:spLocks noChangeArrowheads="1"/>
            </p:cNvSpPr>
            <p:nvPr/>
          </p:nvSpPr>
          <p:spPr bwMode="auto">
            <a:xfrm>
              <a:off x="5518" y="4415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9" name="Oval 225"/>
            <p:cNvSpPr>
              <a:spLocks noChangeArrowheads="1"/>
            </p:cNvSpPr>
            <p:nvPr/>
          </p:nvSpPr>
          <p:spPr bwMode="auto">
            <a:xfrm>
              <a:off x="5518" y="4331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0" name="Oval 226"/>
            <p:cNvSpPr>
              <a:spLocks noChangeArrowheads="1"/>
            </p:cNvSpPr>
            <p:nvPr/>
          </p:nvSpPr>
          <p:spPr bwMode="auto">
            <a:xfrm>
              <a:off x="5518" y="4246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1" name="Oval 227"/>
            <p:cNvSpPr>
              <a:spLocks noChangeArrowheads="1"/>
            </p:cNvSpPr>
            <p:nvPr/>
          </p:nvSpPr>
          <p:spPr bwMode="auto">
            <a:xfrm>
              <a:off x="5518" y="4164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2" name="Oval 228"/>
            <p:cNvSpPr>
              <a:spLocks noChangeArrowheads="1"/>
            </p:cNvSpPr>
            <p:nvPr/>
          </p:nvSpPr>
          <p:spPr bwMode="auto">
            <a:xfrm>
              <a:off x="5518" y="4080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3" name="Freeform 229"/>
            <p:cNvSpPr/>
            <p:nvPr/>
          </p:nvSpPr>
          <p:spPr bwMode="auto">
            <a:xfrm>
              <a:off x="5518" y="3995"/>
              <a:ext cx="43" cy="46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4 h 7"/>
                <a:gd name="T4" fmla="*/ 3 w 7"/>
                <a:gd name="T5" fmla="*/ 7 h 7"/>
                <a:gd name="T6" fmla="*/ 0 w 7"/>
                <a:gd name="T7" fmla="*/ 4 h 7"/>
                <a:gd name="T8" fmla="*/ 3 w 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cubicBezTo>
                    <a:pt x="5" y="0"/>
                    <a:pt x="7" y="2"/>
                    <a:pt x="7" y="4"/>
                  </a:cubicBez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4" name="Freeform 230"/>
            <p:cNvSpPr/>
            <p:nvPr/>
          </p:nvSpPr>
          <p:spPr bwMode="auto">
            <a:xfrm>
              <a:off x="5523" y="3911"/>
              <a:ext cx="53" cy="51"/>
            </a:xfrm>
            <a:custGeom>
              <a:avLst/>
              <a:gdLst>
                <a:gd name="T0" fmla="*/ 5 w 8"/>
                <a:gd name="T1" fmla="*/ 1 h 8"/>
                <a:gd name="T2" fmla="*/ 8 w 8"/>
                <a:gd name="T3" fmla="*/ 5 h 8"/>
                <a:gd name="T4" fmla="*/ 3 w 8"/>
                <a:gd name="T5" fmla="*/ 7 h 8"/>
                <a:gd name="T6" fmla="*/ 1 w 8"/>
                <a:gd name="T7" fmla="*/ 3 h 8"/>
                <a:gd name="T8" fmla="*/ 5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5" y="1"/>
                  </a:moveTo>
                  <a:cubicBezTo>
                    <a:pt x="7" y="1"/>
                    <a:pt x="8" y="3"/>
                    <a:pt x="8" y="5"/>
                  </a:cubicBezTo>
                  <a:cubicBezTo>
                    <a:pt x="7" y="7"/>
                    <a:pt x="5" y="8"/>
                    <a:pt x="3" y="7"/>
                  </a:cubicBezTo>
                  <a:cubicBezTo>
                    <a:pt x="2" y="7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5" name="Freeform 231"/>
            <p:cNvSpPr/>
            <p:nvPr/>
          </p:nvSpPr>
          <p:spPr bwMode="auto">
            <a:xfrm>
              <a:off x="5561" y="3834"/>
              <a:ext cx="53" cy="51"/>
            </a:xfrm>
            <a:custGeom>
              <a:avLst/>
              <a:gdLst>
                <a:gd name="T0" fmla="*/ 6 w 8"/>
                <a:gd name="T1" fmla="*/ 1 h 8"/>
                <a:gd name="T2" fmla="*/ 7 w 8"/>
                <a:gd name="T3" fmla="*/ 6 h 8"/>
                <a:gd name="T4" fmla="*/ 2 w 8"/>
                <a:gd name="T5" fmla="*/ 7 h 8"/>
                <a:gd name="T6" fmla="*/ 1 w 8"/>
                <a:gd name="T7" fmla="*/ 2 h 8"/>
                <a:gd name="T8" fmla="*/ 6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6" y="1"/>
                  </a:moveTo>
                  <a:cubicBezTo>
                    <a:pt x="8" y="3"/>
                    <a:pt x="8" y="5"/>
                    <a:pt x="7" y="6"/>
                  </a:cubicBezTo>
                  <a:cubicBezTo>
                    <a:pt x="6" y="8"/>
                    <a:pt x="4" y="8"/>
                    <a:pt x="2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6" name="Freeform 232"/>
            <p:cNvSpPr/>
            <p:nvPr/>
          </p:nvSpPr>
          <p:spPr bwMode="auto">
            <a:xfrm>
              <a:off x="5622" y="3776"/>
              <a:ext cx="51" cy="43"/>
            </a:xfrm>
            <a:custGeom>
              <a:avLst/>
              <a:gdLst>
                <a:gd name="T0" fmla="*/ 7 w 8"/>
                <a:gd name="T1" fmla="*/ 2 h 7"/>
                <a:gd name="T2" fmla="*/ 6 w 8"/>
                <a:gd name="T3" fmla="*/ 6 h 7"/>
                <a:gd name="T4" fmla="*/ 1 w 8"/>
                <a:gd name="T5" fmla="*/ 6 h 7"/>
                <a:gd name="T6" fmla="*/ 2 w 8"/>
                <a:gd name="T7" fmla="*/ 1 h 7"/>
                <a:gd name="T8" fmla="*/ 7 w 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2"/>
                  </a:moveTo>
                  <a:cubicBezTo>
                    <a:pt x="8" y="3"/>
                    <a:pt x="7" y="5"/>
                    <a:pt x="6" y="6"/>
                  </a:cubicBezTo>
                  <a:cubicBezTo>
                    <a:pt x="5" y="7"/>
                    <a:pt x="3" y="7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5" y="0"/>
                    <a:pt x="7" y="2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7" name="Freeform 233"/>
            <p:cNvSpPr/>
            <p:nvPr/>
          </p:nvSpPr>
          <p:spPr bwMode="auto">
            <a:xfrm>
              <a:off x="5692" y="3729"/>
              <a:ext cx="51" cy="51"/>
            </a:xfrm>
            <a:custGeom>
              <a:avLst/>
              <a:gdLst>
                <a:gd name="T0" fmla="*/ 7 w 8"/>
                <a:gd name="T1" fmla="*/ 3 h 8"/>
                <a:gd name="T2" fmla="*/ 5 w 8"/>
                <a:gd name="T3" fmla="*/ 7 h 8"/>
                <a:gd name="T4" fmla="*/ 1 w 8"/>
                <a:gd name="T5" fmla="*/ 5 h 8"/>
                <a:gd name="T6" fmla="*/ 3 w 8"/>
                <a:gd name="T7" fmla="*/ 1 h 8"/>
                <a:gd name="T8" fmla="*/ 7 w 8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3"/>
                  </a:moveTo>
                  <a:cubicBezTo>
                    <a:pt x="8" y="5"/>
                    <a:pt x="7" y="7"/>
                    <a:pt x="5" y="7"/>
                  </a:cubicBezTo>
                  <a:cubicBezTo>
                    <a:pt x="4" y="8"/>
                    <a:pt x="2" y="7"/>
                    <a:pt x="1" y="5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8" name="Freeform 234"/>
            <p:cNvSpPr/>
            <p:nvPr/>
          </p:nvSpPr>
          <p:spPr bwMode="auto">
            <a:xfrm>
              <a:off x="5777" y="3710"/>
              <a:ext cx="43" cy="46"/>
            </a:xfrm>
            <a:custGeom>
              <a:avLst/>
              <a:gdLst>
                <a:gd name="T0" fmla="*/ 7 w 7"/>
                <a:gd name="T1" fmla="*/ 4 h 7"/>
                <a:gd name="T2" fmla="*/ 4 w 7"/>
                <a:gd name="T3" fmla="*/ 7 h 7"/>
                <a:gd name="T4" fmla="*/ 0 w 7"/>
                <a:gd name="T5" fmla="*/ 4 h 7"/>
                <a:gd name="T6" fmla="*/ 3 w 7"/>
                <a:gd name="T7" fmla="*/ 0 h 7"/>
                <a:gd name="T8" fmla="*/ 7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1" y="1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9" name="Oval 235"/>
            <p:cNvSpPr>
              <a:spLocks noChangeArrowheads="1"/>
            </p:cNvSpPr>
            <p:nvPr/>
          </p:nvSpPr>
          <p:spPr bwMode="auto">
            <a:xfrm>
              <a:off x="5859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0" name="Oval 236"/>
            <p:cNvSpPr>
              <a:spLocks noChangeArrowheads="1"/>
            </p:cNvSpPr>
            <p:nvPr/>
          </p:nvSpPr>
          <p:spPr bwMode="auto">
            <a:xfrm>
              <a:off x="5943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1" name="Oval 237"/>
            <p:cNvSpPr>
              <a:spLocks noChangeArrowheads="1"/>
            </p:cNvSpPr>
            <p:nvPr/>
          </p:nvSpPr>
          <p:spPr bwMode="auto">
            <a:xfrm>
              <a:off x="602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2" name="Oval 238"/>
            <p:cNvSpPr>
              <a:spLocks noChangeArrowheads="1"/>
            </p:cNvSpPr>
            <p:nvPr/>
          </p:nvSpPr>
          <p:spPr bwMode="auto">
            <a:xfrm>
              <a:off x="6112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3" name="Oval 239"/>
            <p:cNvSpPr>
              <a:spLocks noChangeArrowheads="1"/>
            </p:cNvSpPr>
            <p:nvPr/>
          </p:nvSpPr>
          <p:spPr bwMode="auto">
            <a:xfrm>
              <a:off x="619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4" name="Oval 240"/>
            <p:cNvSpPr>
              <a:spLocks noChangeArrowheads="1"/>
            </p:cNvSpPr>
            <p:nvPr/>
          </p:nvSpPr>
          <p:spPr bwMode="auto">
            <a:xfrm>
              <a:off x="6279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5" name="Oval 241"/>
            <p:cNvSpPr>
              <a:spLocks noChangeArrowheads="1"/>
            </p:cNvSpPr>
            <p:nvPr/>
          </p:nvSpPr>
          <p:spPr bwMode="auto">
            <a:xfrm>
              <a:off x="6363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6" name="Oval 242"/>
            <p:cNvSpPr>
              <a:spLocks noChangeArrowheads="1"/>
            </p:cNvSpPr>
            <p:nvPr/>
          </p:nvSpPr>
          <p:spPr bwMode="auto">
            <a:xfrm>
              <a:off x="644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7" name="Oval 243"/>
            <p:cNvSpPr>
              <a:spLocks noChangeArrowheads="1"/>
            </p:cNvSpPr>
            <p:nvPr/>
          </p:nvSpPr>
          <p:spPr bwMode="auto">
            <a:xfrm>
              <a:off x="653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8" name="Oval 244"/>
            <p:cNvSpPr>
              <a:spLocks noChangeArrowheads="1"/>
            </p:cNvSpPr>
            <p:nvPr/>
          </p:nvSpPr>
          <p:spPr bwMode="auto">
            <a:xfrm>
              <a:off x="661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9" name="Oval 245"/>
            <p:cNvSpPr>
              <a:spLocks noChangeArrowheads="1"/>
            </p:cNvSpPr>
            <p:nvPr/>
          </p:nvSpPr>
          <p:spPr bwMode="auto">
            <a:xfrm>
              <a:off x="6699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0" name="Oval 246"/>
            <p:cNvSpPr>
              <a:spLocks noChangeArrowheads="1"/>
            </p:cNvSpPr>
            <p:nvPr/>
          </p:nvSpPr>
          <p:spPr bwMode="auto">
            <a:xfrm>
              <a:off x="678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1" name="Oval 247"/>
            <p:cNvSpPr>
              <a:spLocks noChangeArrowheads="1"/>
            </p:cNvSpPr>
            <p:nvPr/>
          </p:nvSpPr>
          <p:spPr bwMode="auto">
            <a:xfrm>
              <a:off x="686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2" name="Oval 248"/>
            <p:cNvSpPr>
              <a:spLocks noChangeArrowheads="1"/>
            </p:cNvSpPr>
            <p:nvPr/>
          </p:nvSpPr>
          <p:spPr bwMode="auto">
            <a:xfrm>
              <a:off x="6950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3" name="Oval 249"/>
            <p:cNvSpPr>
              <a:spLocks noChangeArrowheads="1"/>
            </p:cNvSpPr>
            <p:nvPr/>
          </p:nvSpPr>
          <p:spPr bwMode="auto">
            <a:xfrm>
              <a:off x="7034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4" name="Oval 250"/>
            <p:cNvSpPr>
              <a:spLocks noChangeArrowheads="1"/>
            </p:cNvSpPr>
            <p:nvPr/>
          </p:nvSpPr>
          <p:spPr bwMode="auto">
            <a:xfrm>
              <a:off x="711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5" name="Oval 251"/>
            <p:cNvSpPr>
              <a:spLocks noChangeArrowheads="1"/>
            </p:cNvSpPr>
            <p:nvPr/>
          </p:nvSpPr>
          <p:spPr bwMode="auto">
            <a:xfrm>
              <a:off x="720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6" name="Oval 252"/>
            <p:cNvSpPr>
              <a:spLocks noChangeArrowheads="1"/>
            </p:cNvSpPr>
            <p:nvPr/>
          </p:nvSpPr>
          <p:spPr bwMode="auto">
            <a:xfrm>
              <a:off x="7285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7" name="Oval 253"/>
            <p:cNvSpPr>
              <a:spLocks noChangeArrowheads="1"/>
            </p:cNvSpPr>
            <p:nvPr/>
          </p:nvSpPr>
          <p:spPr bwMode="auto">
            <a:xfrm>
              <a:off x="736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8" name="Oval 254"/>
            <p:cNvSpPr>
              <a:spLocks noChangeArrowheads="1"/>
            </p:cNvSpPr>
            <p:nvPr/>
          </p:nvSpPr>
          <p:spPr bwMode="auto">
            <a:xfrm>
              <a:off x="745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9" name="Oval 255"/>
            <p:cNvSpPr>
              <a:spLocks noChangeArrowheads="1"/>
            </p:cNvSpPr>
            <p:nvPr/>
          </p:nvSpPr>
          <p:spPr bwMode="auto">
            <a:xfrm>
              <a:off x="753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0" name="Oval 256"/>
            <p:cNvSpPr>
              <a:spLocks noChangeArrowheads="1"/>
            </p:cNvSpPr>
            <p:nvPr/>
          </p:nvSpPr>
          <p:spPr bwMode="auto">
            <a:xfrm>
              <a:off x="7621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1" name="Oval 257"/>
            <p:cNvSpPr>
              <a:spLocks noChangeArrowheads="1"/>
            </p:cNvSpPr>
            <p:nvPr/>
          </p:nvSpPr>
          <p:spPr bwMode="auto">
            <a:xfrm>
              <a:off x="770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2" name="Oval 258"/>
            <p:cNvSpPr>
              <a:spLocks noChangeArrowheads="1"/>
            </p:cNvSpPr>
            <p:nvPr/>
          </p:nvSpPr>
          <p:spPr bwMode="auto">
            <a:xfrm>
              <a:off x="778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3" name="Oval 259"/>
            <p:cNvSpPr>
              <a:spLocks noChangeArrowheads="1"/>
            </p:cNvSpPr>
            <p:nvPr/>
          </p:nvSpPr>
          <p:spPr bwMode="auto">
            <a:xfrm>
              <a:off x="7873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4" name="Oval 260"/>
            <p:cNvSpPr>
              <a:spLocks noChangeArrowheads="1"/>
            </p:cNvSpPr>
            <p:nvPr/>
          </p:nvSpPr>
          <p:spPr bwMode="auto">
            <a:xfrm>
              <a:off x="795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5" name="Oval 261"/>
            <p:cNvSpPr>
              <a:spLocks noChangeArrowheads="1"/>
            </p:cNvSpPr>
            <p:nvPr/>
          </p:nvSpPr>
          <p:spPr bwMode="auto">
            <a:xfrm>
              <a:off x="8039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6" name="Oval 262"/>
            <p:cNvSpPr>
              <a:spLocks noChangeArrowheads="1"/>
            </p:cNvSpPr>
            <p:nvPr/>
          </p:nvSpPr>
          <p:spPr bwMode="auto">
            <a:xfrm>
              <a:off x="812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7" name="Oval 263"/>
            <p:cNvSpPr>
              <a:spLocks noChangeArrowheads="1"/>
            </p:cNvSpPr>
            <p:nvPr/>
          </p:nvSpPr>
          <p:spPr bwMode="auto">
            <a:xfrm>
              <a:off x="8208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8" name="Oval 264"/>
            <p:cNvSpPr>
              <a:spLocks noChangeArrowheads="1"/>
            </p:cNvSpPr>
            <p:nvPr/>
          </p:nvSpPr>
          <p:spPr bwMode="auto">
            <a:xfrm>
              <a:off x="829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9" name="Oval 265"/>
            <p:cNvSpPr>
              <a:spLocks noChangeArrowheads="1"/>
            </p:cNvSpPr>
            <p:nvPr/>
          </p:nvSpPr>
          <p:spPr bwMode="auto">
            <a:xfrm>
              <a:off x="8382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0" name="Oval 266"/>
            <p:cNvSpPr>
              <a:spLocks noChangeArrowheads="1"/>
            </p:cNvSpPr>
            <p:nvPr/>
          </p:nvSpPr>
          <p:spPr bwMode="auto">
            <a:xfrm>
              <a:off x="8467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1" name="Oval 267"/>
            <p:cNvSpPr>
              <a:spLocks noChangeArrowheads="1"/>
            </p:cNvSpPr>
            <p:nvPr/>
          </p:nvSpPr>
          <p:spPr bwMode="auto">
            <a:xfrm>
              <a:off x="8549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2" name="Oval 268"/>
            <p:cNvSpPr>
              <a:spLocks noChangeArrowheads="1"/>
            </p:cNvSpPr>
            <p:nvPr/>
          </p:nvSpPr>
          <p:spPr bwMode="auto">
            <a:xfrm>
              <a:off x="8633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3" name="Oval 269"/>
            <p:cNvSpPr>
              <a:spLocks noChangeArrowheads="1"/>
            </p:cNvSpPr>
            <p:nvPr/>
          </p:nvSpPr>
          <p:spPr bwMode="auto">
            <a:xfrm>
              <a:off x="8718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4" name="Oval 270"/>
            <p:cNvSpPr>
              <a:spLocks noChangeArrowheads="1"/>
            </p:cNvSpPr>
            <p:nvPr/>
          </p:nvSpPr>
          <p:spPr bwMode="auto">
            <a:xfrm>
              <a:off x="8800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5" name="Oval 271"/>
            <p:cNvSpPr>
              <a:spLocks noChangeArrowheads="1"/>
            </p:cNvSpPr>
            <p:nvPr/>
          </p:nvSpPr>
          <p:spPr bwMode="auto">
            <a:xfrm>
              <a:off x="8884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6" name="Oval 272"/>
            <p:cNvSpPr>
              <a:spLocks noChangeArrowheads="1"/>
            </p:cNvSpPr>
            <p:nvPr/>
          </p:nvSpPr>
          <p:spPr bwMode="auto">
            <a:xfrm>
              <a:off x="8969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7" name="Oval 273"/>
            <p:cNvSpPr>
              <a:spLocks noChangeArrowheads="1"/>
            </p:cNvSpPr>
            <p:nvPr/>
          </p:nvSpPr>
          <p:spPr bwMode="auto">
            <a:xfrm>
              <a:off x="9053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8" name="Oval 274"/>
            <p:cNvSpPr>
              <a:spLocks noChangeArrowheads="1"/>
            </p:cNvSpPr>
            <p:nvPr/>
          </p:nvSpPr>
          <p:spPr bwMode="auto">
            <a:xfrm>
              <a:off x="9135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9" name="Oval 275"/>
            <p:cNvSpPr>
              <a:spLocks noChangeArrowheads="1"/>
            </p:cNvSpPr>
            <p:nvPr/>
          </p:nvSpPr>
          <p:spPr bwMode="auto">
            <a:xfrm>
              <a:off x="9220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0" name="Oval 276"/>
            <p:cNvSpPr>
              <a:spLocks noChangeArrowheads="1"/>
            </p:cNvSpPr>
            <p:nvPr/>
          </p:nvSpPr>
          <p:spPr bwMode="auto">
            <a:xfrm>
              <a:off x="9304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1" name="Oval 277"/>
            <p:cNvSpPr>
              <a:spLocks noChangeArrowheads="1"/>
            </p:cNvSpPr>
            <p:nvPr/>
          </p:nvSpPr>
          <p:spPr bwMode="auto">
            <a:xfrm>
              <a:off x="938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2" name="Oval 278"/>
            <p:cNvSpPr>
              <a:spLocks noChangeArrowheads="1"/>
            </p:cNvSpPr>
            <p:nvPr/>
          </p:nvSpPr>
          <p:spPr bwMode="auto">
            <a:xfrm>
              <a:off x="947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3" name="Oval 279"/>
            <p:cNvSpPr>
              <a:spLocks noChangeArrowheads="1"/>
            </p:cNvSpPr>
            <p:nvPr/>
          </p:nvSpPr>
          <p:spPr bwMode="auto">
            <a:xfrm>
              <a:off x="955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4" name="Oval 280"/>
            <p:cNvSpPr>
              <a:spLocks noChangeArrowheads="1"/>
            </p:cNvSpPr>
            <p:nvPr/>
          </p:nvSpPr>
          <p:spPr bwMode="auto">
            <a:xfrm>
              <a:off x="9640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5" name="Oval 281"/>
            <p:cNvSpPr>
              <a:spLocks noChangeArrowheads="1"/>
            </p:cNvSpPr>
            <p:nvPr/>
          </p:nvSpPr>
          <p:spPr bwMode="auto">
            <a:xfrm>
              <a:off x="972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6" name="Oval 282"/>
            <p:cNvSpPr>
              <a:spLocks noChangeArrowheads="1"/>
            </p:cNvSpPr>
            <p:nvPr/>
          </p:nvSpPr>
          <p:spPr bwMode="auto">
            <a:xfrm>
              <a:off x="980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7" name="Oval 283"/>
            <p:cNvSpPr>
              <a:spLocks noChangeArrowheads="1"/>
            </p:cNvSpPr>
            <p:nvPr/>
          </p:nvSpPr>
          <p:spPr bwMode="auto">
            <a:xfrm>
              <a:off x="989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8" name="Oval 284"/>
            <p:cNvSpPr>
              <a:spLocks noChangeArrowheads="1"/>
            </p:cNvSpPr>
            <p:nvPr/>
          </p:nvSpPr>
          <p:spPr bwMode="auto">
            <a:xfrm>
              <a:off x="9975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9" name="Oval 285"/>
            <p:cNvSpPr>
              <a:spLocks noChangeArrowheads="1"/>
            </p:cNvSpPr>
            <p:nvPr/>
          </p:nvSpPr>
          <p:spPr bwMode="auto">
            <a:xfrm>
              <a:off x="1005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0" name="Oval 286"/>
            <p:cNvSpPr>
              <a:spLocks noChangeArrowheads="1"/>
            </p:cNvSpPr>
            <p:nvPr/>
          </p:nvSpPr>
          <p:spPr bwMode="auto">
            <a:xfrm>
              <a:off x="1014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1" name="Oval 287"/>
            <p:cNvSpPr>
              <a:spLocks noChangeArrowheads="1"/>
            </p:cNvSpPr>
            <p:nvPr/>
          </p:nvSpPr>
          <p:spPr bwMode="auto">
            <a:xfrm>
              <a:off x="10226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2" name="Oval 288"/>
            <p:cNvSpPr>
              <a:spLocks noChangeArrowheads="1"/>
            </p:cNvSpPr>
            <p:nvPr/>
          </p:nvSpPr>
          <p:spPr bwMode="auto">
            <a:xfrm>
              <a:off x="1030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3" name="Oval 289"/>
            <p:cNvSpPr>
              <a:spLocks noChangeArrowheads="1"/>
            </p:cNvSpPr>
            <p:nvPr/>
          </p:nvSpPr>
          <p:spPr bwMode="auto">
            <a:xfrm>
              <a:off x="10393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4" name="Oval 290"/>
            <p:cNvSpPr>
              <a:spLocks noChangeArrowheads="1"/>
            </p:cNvSpPr>
            <p:nvPr/>
          </p:nvSpPr>
          <p:spPr bwMode="auto">
            <a:xfrm>
              <a:off x="1047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5" name="Oval 291"/>
            <p:cNvSpPr>
              <a:spLocks noChangeArrowheads="1"/>
            </p:cNvSpPr>
            <p:nvPr/>
          </p:nvSpPr>
          <p:spPr bwMode="auto">
            <a:xfrm>
              <a:off x="10562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6" name="Oval 292"/>
            <p:cNvSpPr>
              <a:spLocks noChangeArrowheads="1"/>
            </p:cNvSpPr>
            <p:nvPr/>
          </p:nvSpPr>
          <p:spPr bwMode="auto">
            <a:xfrm>
              <a:off x="1064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7" name="Oval 293"/>
            <p:cNvSpPr>
              <a:spLocks noChangeArrowheads="1"/>
            </p:cNvSpPr>
            <p:nvPr/>
          </p:nvSpPr>
          <p:spPr bwMode="auto">
            <a:xfrm>
              <a:off x="10729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8" name="Oval 294"/>
            <p:cNvSpPr>
              <a:spLocks noChangeArrowheads="1"/>
            </p:cNvSpPr>
            <p:nvPr/>
          </p:nvSpPr>
          <p:spPr bwMode="auto">
            <a:xfrm>
              <a:off x="1081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9" name="Oval 295"/>
            <p:cNvSpPr>
              <a:spLocks noChangeArrowheads="1"/>
            </p:cNvSpPr>
            <p:nvPr/>
          </p:nvSpPr>
          <p:spPr bwMode="auto">
            <a:xfrm>
              <a:off x="10898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0" name="Oval 296"/>
            <p:cNvSpPr>
              <a:spLocks noChangeArrowheads="1"/>
            </p:cNvSpPr>
            <p:nvPr/>
          </p:nvSpPr>
          <p:spPr bwMode="auto">
            <a:xfrm>
              <a:off x="1098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1" name="Oval 297"/>
            <p:cNvSpPr>
              <a:spLocks noChangeArrowheads="1"/>
            </p:cNvSpPr>
            <p:nvPr/>
          </p:nvSpPr>
          <p:spPr bwMode="auto">
            <a:xfrm>
              <a:off x="1106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2" name="Oval 298"/>
            <p:cNvSpPr>
              <a:spLocks noChangeArrowheads="1"/>
            </p:cNvSpPr>
            <p:nvPr/>
          </p:nvSpPr>
          <p:spPr bwMode="auto">
            <a:xfrm>
              <a:off x="11149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3" name="Oval 299"/>
            <p:cNvSpPr>
              <a:spLocks noChangeArrowheads="1"/>
            </p:cNvSpPr>
            <p:nvPr/>
          </p:nvSpPr>
          <p:spPr bwMode="auto">
            <a:xfrm>
              <a:off x="1123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4" name="Oval 300"/>
            <p:cNvSpPr>
              <a:spLocks noChangeArrowheads="1"/>
            </p:cNvSpPr>
            <p:nvPr/>
          </p:nvSpPr>
          <p:spPr bwMode="auto">
            <a:xfrm>
              <a:off x="1131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5" name="Oval 301"/>
            <p:cNvSpPr>
              <a:spLocks noChangeArrowheads="1"/>
            </p:cNvSpPr>
            <p:nvPr/>
          </p:nvSpPr>
          <p:spPr bwMode="auto">
            <a:xfrm>
              <a:off x="1140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6" name="Oval 302"/>
            <p:cNvSpPr>
              <a:spLocks noChangeArrowheads="1"/>
            </p:cNvSpPr>
            <p:nvPr/>
          </p:nvSpPr>
          <p:spPr bwMode="auto">
            <a:xfrm>
              <a:off x="11485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7" name="Oval 303"/>
            <p:cNvSpPr>
              <a:spLocks noChangeArrowheads="1"/>
            </p:cNvSpPr>
            <p:nvPr/>
          </p:nvSpPr>
          <p:spPr bwMode="auto">
            <a:xfrm>
              <a:off x="1156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8" name="Oval 304"/>
            <p:cNvSpPr>
              <a:spLocks noChangeArrowheads="1"/>
            </p:cNvSpPr>
            <p:nvPr/>
          </p:nvSpPr>
          <p:spPr bwMode="auto">
            <a:xfrm>
              <a:off x="1165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9" name="Oval 305"/>
            <p:cNvSpPr>
              <a:spLocks noChangeArrowheads="1"/>
            </p:cNvSpPr>
            <p:nvPr/>
          </p:nvSpPr>
          <p:spPr bwMode="auto">
            <a:xfrm>
              <a:off x="1173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0" name="Oval 306"/>
            <p:cNvSpPr>
              <a:spLocks noChangeArrowheads="1"/>
            </p:cNvSpPr>
            <p:nvPr/>
          </p:nvSpPr>
          <p:spPr bwMode="auto">
            <a:xfrm>
              <a:off x="11820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5" name="Oval 308"/>
            <p:cNvSpPr>
              <a:spLocks noChangeArrowheads="1"/>
            </p:cNvSpPr>
            <p:nvPr/>
          </p:nvSpPr>
          <p:spPr bwMode="auto">
            <a:xfrm>
              <a:off x="1190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6" name="Oval 309"/>
            <p:cNvSpPr>
              <a:spLocks noChangeArrowheads="1"/>
            </p:cNvSpPr>
            <p:nvPr/>
          </p:nvSpPr>
          <p:spPr bwMode="auto">
            <a:xfrm>
              <a:off x="1198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7" name="Oval 310"/>
            <p:cNvSpPr>
              <a:spLocks noChangeArrowheads="1"/>
            </p:cNvSpPr>
            <p:nvPr/>
          </p:nvSpPr>
          <p:spPr bwMode="auto">
            <a:xfrm>
              <a:off x="12071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8" name="Oval 311"/>
            <p:cNvSpPr>
              <a:spLocks noChangeArrowheads="1"/>
            </p:cNvSpPr>
            <p:nvPr/>
          </p:nvSpPr>
          <p:spPr bwMode="auto">
            <a:xfrm>
              <a:off x="12153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9" name="Oval 312"/>
            <p:cNvSpPr>
              <a:spLocks noChangeArrowheads="1"/>
            </p:cNvSpPr>
            <p:nvPr/>
          </p:nvSpPr>
          <p:spPr bwMode="auto">
            <a:xfrm>
              <a:off x="1223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0" name="Oval 313"/>
            <p:cNvSpPr>
              <a:spLocks noChangeArrowheads="1"/>
            </p:cNvSpPr>
            <p:nvPr/>
          </p:nvSpPr>
          <p:spPr bwMode="auto">
            <a:xfrm>
              <a:off x="1232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1" name="Oval 314"/>
            <p:cNvSpPr>
              <a:spLocks noChangeArrowheads="1"/>
            </p:cNvSpPr>
            <p:nvPr/>
          </p:nvSpPr>
          <p:spPr bwMode="auto">
            <a:xfrm>
              <a:off x="12406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2" name="Oval 315"/>
            <p:cNvSpPr>
              <a:spLocks noChangeArrowheads="1"/>
            </p:cNvSpPr>
            <p:nvPr/>
          </p:nvSpPr>
          <p:spPr bwMode="auto">
            <a:xfrm>
              <a:off x="1248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3" name="Oval 316"/>
            <p:cNvSpPr>
              <a:spLocks noChangeArrowheads="1"/>
            </p:cNvSpPr>
            <p:nvPr/>
          </p:nvSpPr>
          <p:spPr bwMode="auto">
            <a:xfrm>
              <a:off x="12573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4" name="Oval 317"/>
            <p:cNvSpPr>
              <a:spLocks noChangeArrowheads="1"/>
            </p:cNvSpPr>
            <p:nvPr/>
          </p:nvSpPr>
          <p:spPr bwMode="auto">
            <a:xfrm>
              <a:off x="12657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5" name="Oval 318"/>
            <p:cNvSpPr>
              <a:spLocks noChangeArrowheads="1"/>
            </p:cNvSpPr>
            <p:nvPr/>
          </p:nvSpPr>
          <p:spPr bwMode="auto">
            <a:xfrm>
              <a:off x="12742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6" name="Oval 319"/>
            <p:cNvSpPr>
              <a:spLocks noChangeArrowheads="1"/>
            </p:cNvSpPr>
            <p:nvPr/>
          </p:nvSpPr>
          <p:spPr bwMode="auto">
            <a:xfrm>
              <a:off x="1282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7" name="Oval 320"/>
            <p:cNvSpPr>
              <a:spLocks noChangeArrowheads="1"/>
            </p:cNvSpPr>
            <p:nvPr/>
          </p:nvSpPr>
          <p:spPr bwMode="auto">
            <a:xfrm>
              <a:off x="1290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8" name="Oval 321"/>
            <p:cNvSpPr>
              <a:spLocks noChangeArrowheads="1"/>
            </p:cNvSpPr>
            <p:nvPr/>
          </p:nvSpPr>
          <p:spPr bwMode="auto">
            <a:xfrm>
              <a:off x="12993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9" name="Oval 322"/>
            <p:cNvSpPr>
              <a:spLocks noChangeArrowheads="1"/>
            </p:cNvSpPr>
            <p:nvPr/>
          </p:nvSpPr>
          <p:spPr bwMode="auto">
            <a:xfrm>
              <a:off x="1307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0" name="Oval 323"/>
            <p:cNvSpPr>
              <a:spLocks noChangeArrowheads="1"/>
            </p:cNvSpPr>
            <p:nvPr/>
          </p:nvSpPr>
          <p:spPr bwMode="auto">
            <a:xfrm>
              <a:off x="1316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1" name="Oval 324"/>
            <p:cNvSpPr>
              <a:spLocks noChangeArrowheads="1"/>
            </p:cNvSpPr>
            <p:nvPr/>
          </p:nvSpPr>
          <p:spPr bwMode="auto">
            <a:xfrm>
              <a:off x="1324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2" name="Oval 325"/>
            <p:cNvSpPr>
              <a:spLocks noChangeArrowheads="1"/>
            </p:cNvSpPr>
            <p:nvPr/>
          </p:nvSpPr>
          <p:spPr bwMode="auto">
            <a:xfrm>
              <a:off x="13329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3" name="Freeform 326"/>
            <p:cNvSpPr/>
            <p:nvPr/>
          </p:nvSpPr>
          <p:spPr bwMode="auto">
            <a:xfrm>
              <a:off x="13411" y="3717"/>
              <a:ext cx="53" cy="43"/>
            </a:xfrm>
            <a:custGeom>
              <a:avLst/>
              <a:gdLst>
                <a:gd name="T0" fmla="*/ 7 w 8"/>
                <a:gd name="T1" fmla="*/ 4 h 7"/>
                <a:gd name="T2" fmla="*/ 3 w 8"/>
                <a:gd name="T3" fmla="*/ 7 h 7"/>
                <a:gd name="T4" fmla="*/ 0 w 8"/>
                <a:gd name="T5" fmla="*/ 3 h 7"/>
                <a:gd name="T6" fmla="*/ 4 w 8"/>
                <a:gd name="T7" fmla="*/ 0 h 7"/>
                <a:gd name="T8" fmla="*/ 7 w 8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4"/>
                  </a:moveTo>
                  <a:cubicBezTo>
                    <a:pt x="6" y="6"/>
                    <a:pt x="5" y="7"/>
                    <a:pt x="3" y="7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1"/>
                    <a:pt x="8" y="3"/>
                    <a:pt x="7" y="4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4" name="Freeform 327"/>
            <p:cNvSpPr/>
            <p:nvPr/>
          </p:nvSpPr>
          <p:spPr bwMode="auto">
            <a:xfrm>
              <a:off x="13488" y="3741"/>
              <a:ext cx="53" cy="53"/>
            </a:xfrm>
            <a:custGeom>
              <a:avLst/>
              <a:gdLst>
                <a:gd name="T0" fmla="*/ 7 w 8"/>
                <a:gd name="T1" fmla="*/ 6 h 8"/>
                <a:gd name="T2" fmla="*/ 2 w 8"/>
                <a:gd name="T3" fmla="*/ 7 h 8"/>
                <a:gd name="T4" fmla="*/ 1 w 8"/>
                <a:gd name="T5" fmla="*/ 3 h 8"/>
                <a:gd name="T6" fmla="*/ 5 w 8"/>
                <a:gd name="T7" fmla="*/ 1 h 8"/>
                <a:gd name="T8" fmla="*/ 7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6" y="8"/>
                    <a:pt x="4" y="8"/>
                    <a:pt x="2" y="7"/>
                  </a:cubicBezTo>
                  <a:cubicBezTo>
                    <a:pt x="1" y="6"/>
                    <a:pt x="0" y="4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7" y="2"/>
                    <a:pt x="8" y="4"/>
                    <a:pt x="7" y="6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5" name="Freeform 328"/>
            <p:cNvSpPr/>
            <p:nvPr/>
          </p:nvSpPr>
          <p:spPr bwMode="auto">
            <a:xfrm>
              <a:off x="13554" y="3794"/>
              <a:ext cx="51" cy="51"/>
            </a:xfrm>
            <a:custGeom>
              <a:avLst/>
              <a:gdLst>
                <a:gd name="T0" fmla="*/ 6 w 8"/>
                <a:gd name="T1" fmla="*/ 7 h 8"/>
                <a:gd name="T2" fmla="*/ 2 w 8"/>
                <a:gd name="T3" fmla="*/ 7 h 8"/>
                <a:gd name="T4" fmla="*/ 2 w 8"/>
                <a:gd name="T5" fmla="*/ 2 h 8"/>
                <a:gd name="T6" fmla="*/ 7 w 8"/>
                <a:gd name="T7" fmla="*/ 2 h 8"/>
                <a:gd name="T8" fmla="*/ 6 w 8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6" y="7"/>
                  </a:moveTo>
                  <a:cubicBezTo>
                    <a:pt x="5" y="8"/>
                    <a:pt x="3" y="8"/>
                    <a:pt x="2" y="7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8" y="3"/>
                    <a:pt x="8" y="5"/>
                    <a:pt x="6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6" name="Freeform 329"/>
            <p:cNvSpPr/>
            <p:nvPr/>
          </p:nvSpPr>
          <p:spPr bwMode="auto">
            <a:xfrm>
              <a:off x="13604" y="3864"/>
              <a:ext cx="53" cy="46"/>
            </a:xfrm>
            <a:custGeom>
              <a:avLst/>
              <a:gdLst>
                <a:gd name="T0" fmla="*/ 5 w 8"/>
                <a:gd name="T1" fmla="*/ 7 h 7"/>
                <a:gd name="T2" fmla="*/ 1 w 8"/>
                <a:gd name="T3" fmla="*/ 5 h 7"/>
                <a:gd name="T4" fmla="*/ 2 w 8"/>
                <a:gd name="T5" fmla="*/ 1 h 7"/>
                <a:gd name="T6" fmla="*/ 7 w 8"/>
                <a:gd name="T7" fmla="*/ 2 h 7"/>
                <a:gd name="T8" fmla="*/ 5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5" y="7"/>
                  </a:moveTo>
                  <a:cubicBezTo>
                    <a:pt x="3" y="7"/>
                    <a:pt x="1" y="7"/>
                    <a:pt x="1" y="5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8" y="4"/>
                    <a:pt x="7" y="6"/>
                    <a:pt x="5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7" name="Freeform 330"/>
            <p:cNvSpPr/>
            <p:nvPr/>
          </p:nvSpPr>
          <p:spPr bwMode="auto">
            <a:xfrm>
              <a:off x="13631" y="3942"/>
              <a:ext cx="53" cy="46"/>
            </a:xfrm>
            <a:custGeom>
              <a:avLst/>
              <a:gdLst>
                <a:gd name="T0" fmla="*/ 5 w 8"/>
                <a:gd name="T1" fmla="*/ 7 h 7"/>
                <a:gd name="T2" fmla="*/ 1 w 8"/>
                <a:gd name="T3" fmla="*/ 5 h 7"/>
                <a:gd name="T4" fmla="*/ 3 w 8"/>
                <a:gd name="T5" fmla="*/ 1 h 7"/>
                <a:gd name="T6" fmla="*/ 7 w 8"/>
                <a:gd name="T7" fmla="*/ 3 h 7"/>
                <a:gd name="T8" fmla="*/ 5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5" y="7"/>
                  </a:moveTo>
                  <a:cubicBezTo>
                    <a:pt x="3" y="7"/>
                    <a:pt x="1" y="6"/>
                    <a:pt x="1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8" y="5"/>
                    <a:pt x="6" y="7"/>
                    <a:pt x="5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8" name="Oval 331"/>
            <p:cNvSpPr>
              <a:spLocks noChangeArrowheads="1"/>
            </p:cNvSpPr>
            <p:nvPr/>
          </p:nvSpPr>
          <p:spPr bwMode="auto">
            <a:xfrm>
              <a:off x="13643" y="4026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9" name="Oval 332"/>
            <p:cNvSpPr>
              <a:spLocks noChangeArrowheads="1"/>
            </p:cNvSpPr>
            <p:nvPr/>
          </p:nvSpPr>
          <p:spPr bwMode="auto">
            <a:xfrm>
              <a:off x="13643" y="4111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0" name="Oval 333"/>
            <p:cNvSpPr>
              <a:spLocks noChangeArrowheads="1"/>
            </p:cNvSpPr>
            <p:nvPr/>
          </p:nvSpPr>
          <p:spPr bwMode="auto">
            <a:xfrm>
              <a:off x="13643" y="4195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1" name="Oval 334"/>
            <p:cNvSpPr>
              <a:spLocks noChangeArrowheads="1"/>
            </p:cNvSpPr>
            <p:nvPr/>
          </p:nvSpPr>
          <p:spPr bwMode="auto">
            <a:xfrm>
              <a:off x="13643" y="4280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2" name="Oval 335"/>
            <p:cNvSpPr>
              <a:spLocks noChangeArrowheads="1"/>
            </p:cNvSpPr>
            <p:nvPr/>
          </p:nvSpPr>
          <p:spPr bwMode="auto">
            <a:xfrm>
              <a:off x="13643" y="4364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3" name="Oval 336"/>
            <p:cNvSpPr>
              <a:spLocks noChangeArrowheads="1"/>
            </p:cNvSpPr>
            <p:nvPr/>
          </p:nvSpPr>
          <p:spPr bwMode="auto">
            <a:xfrm>
              <a:off x="13643" y="4449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4" name="Oval 337"/>
            <p:cNvSpPr>
              <a:spLocks noChangeArrowheads="1"/>
            </p:cNvSpPr>
            <p:nvPr/>
          </p:nvSpPr>
          <p:spPr bwMode="auto">
            <a:xfrm>
              <a:off x="13643" y="4531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5" name="Oval 338"/>
            <p:cNvSpPr>
              <a:spLocks noChangeArrowheads="1"/>
            </p:cNvSpPr>
            <p:nvPr/>
          </p:nvSpPr>
          <p:spPr bwMode="auto">
            <a:xfrm>
              <a:off x="13643" y="4623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6" name="Oval 339"/>
            <p:cNvSpPr>
              <a:spLocks noChangeArrowheads="1"/>
            </p:cNvSpPr>
            <p:nvPr/>
          </p:nvSpPr>
          <p:spPr bwMode="auto">
            <a:xfrm>
              <a:off x="13643" y="4707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7" name="Oval 340"/>
            <p:cNvSpPr>
              <a:spLocks noChangeArrowheads="1"/>
            </p:cNvSpPr>
            <p:nvPr/>
          </p:nvSpPr>
          <p:spPr bwMode="auto">
            <a:xfrm>
              <a:off x="13643" y="4792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8" name="Oval 341"/>
            <p:cNvSpPr>
              <a:spLocks noChangeArrowheads="1"/>
            </p:cNvSpPr>
            <p:nvPr/>
          </p:nvSpPr>
          <p:spPr bwMode="auto">
            <a:xfrm>
              <a:off x="13643" y="4874"/>
              <a:ext cx="42" cy="42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9" name="Oval 342"/>
            <p:cNvSpPr>
              <a:spLocks noChangeArrowheads="1"/>
            </p:cNvSpPr>
            <p:nvPr/>
          </p:nvSpPr>
          <p:spPr bwMode="auto">
            <a:xfrm>
              <a:off x="13643" y="4958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0" name="Oval 343"/>
            <p:cNvSpPr>
              <a:spLocks noChangeArrowheads="1"/>
            </p:cNvSpPr>
            <p:nvPr/>
          </p:nvSpPr>
          <p:spPr bwMode="auto">
            <a:xfrm>
              <a:off x="13643" y="5043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1" name="Oval 344"/>
            <p:cNvSpPr>
              <a:spLocks noChangeArrowheads="1"/>
            </p:cNvSpPr>
            <p:nvPr/>
          </p:nvSpPr>
          <p:spPr bwMode="auto">
            <a:xfrm>
              <a:off x="13643" y="5127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2" name="Oval 345"/>
            <p:cNvSpPr>
              <a:spLocks noChangeArrowheads="1"/>
            </p:cNvSpPr>
            <p:nvPr/>
          </p:nvSpPr>
          <p:spPr bwMode="auto">
            <a:xfrm>
              <a:off x="13643" y="5212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3" name="Oval 346"/>
            <p:cNvSpPr>
              <a:spLocks noChangeArrowheads="1"/>
            </p:cNvSpPr>
            <p:nvPr/>
          </p:nvSpPr>
          <p:spPr bwMode="auto">
            <a:xfrm>
              <a:off x="13643" y="5296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4" name="Oval 347"/>
            <p:cNvSpPr>
              <a:spLocks noChangeArrowheads="1"/>
            </p:cNvSpPr>
            <p:nvPr/>
          </p:nvSpPr>
          <p:spPr bwMode="auto">
            <a:xfrm>
              <a:off x="13643" y="5381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5" name="Oval 348"/>
            <p:cNvSpPr>
              <a:spLocks noChangeArrowheads="1"/>
            </p:cNvSpPr>
            <p:nvPr/>
          </p:nvSpPr>
          <p:spPr bwMode="auto">
            <a:xfrm>
              <a:off x="13643" y="5463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6" name="Oval 349"/>
            <p:cNvSpPr>
              <a:spLocks noChangeArrowheads="1"/>
            </p:cNvSpPr>
            <p:nvPr/>
          </p:nvSpPr>
          <p:spPr bwMode="auto">
            <a:xfrm>
              <a:off x="13643" y="5547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7" name="Oval 350"/>
            <p:cNvSpPr>
              <a:spLocks noChangeArrowheads="1"/>
            </p:cNvSpPr>
            <p:nvPr/>
          </p:nvSpPr>
          <p:spPr bwMode="auto">
            <a:xfrm>
              <a:off x="13643" y="5632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8" name="Oval 351"/>
            <p:cNvSpPr>
              <a:spLocks noChangeArrowheads="1"/>
            </p:cNvSpPr>
            <p:nvPr/>
          </p:nvSpPr>
          <p:spPr bwMode="auto">
            <a:xfrm>
              <a:off x="13643" y="5716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9" name="Oval 352"/>
            <p:cNvSpPr>
              <a:spLocks noChangeArrowheads="1"/>
            </p:cNvSpPr>
            <p:nvPr/>
          </p:nvSpPr>
          <p:spPr bwMode="auto">
            <a:xfrm>
              <a:off x="13643" y="5801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0" name="Oval 353"/>
            <p:cNvSpPr>
              <a:spLocks noChangeArrowheads="1"/>
            </p:cNvSpPr>
            <p:nvPr/>
          </p:nvSpPr>
          <p:spPr bwMode="auto">
            <a:xfrm>
              <a:off x="13643" y="5885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1" name="Oval 354"/>
            <p:cNvSpPr>
              <a:spLocks noChangeArrowheads="1"/>
            </p:cNvSpPr>
            <p:nvPr/>
          </p:nvSpPr>
          <p:spPr bwMode="auto">
            <a:xfrm>
              <a:off x="13643" y="5970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2" name="Oval 355"/>
            <p:cNvSpPr>
              <a:spLocks noChangeArrowheads="1"/>
            </p:cNvSpPr>
            <p:nvPr/>
          </p:nvSpPr>
          <p:spPr bwMode="auto">
            <a:xfrm>
              <a:off x="13643" y="6053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3" name="Oval 356"/>
            <p:cNvSpPr>
              <a:spLocks noChangeArrowheads="1"/>
            </p:cNvSpPr>
            <p:nvPr/>
          </p:nvSpPr>
          <p:spPr bwMode="auto">
            <a:xfrm>
              <a:off x="13643" y="6137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4" name="Oval 357"/>
            <p:cNvSpPr>
              <a:spLocks noChangeArrowheads="1"/>
            </p:cNvSpPr>
            <p:nvPr/>
          </p:nvSpPr>
          <p:spPr bwMode="auto">
            <a:xfrm>
              <a:off x="13643" y="6222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5" name="Oval 358"/>
            <p:cNvSpPr>
              <a:spLocks noChangeArrowheads="1"/>
            </p:cNvSpPr>
            <p:nvPr/>
          </p:nvSpPr>
          <p:spPr bwMode="auto">
            <a:xfrm>
              <a:off x="13643" y="6306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6" name="Oval 359"/>
            <p:cNvSpPr>
              <a:spLocks noChangeArrowheads="1"/>
            </p:cNvSpPr>
            <p:nvPr/>
          </p:nvSpPr>
          <p:spPr bwMode="auto">
            <a:xfrm>
              <a:off x="13643" y="6391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7" name="Oval 360"/>
            <p:cNvSpPr>
              <a:spLocks noChangeArrowheads="1"/>
            </p:cNvSpPr>
            <p:nvPr/>
          </p:nvSpPr>
          <p:spPr bwMode="auto">
            <a:xfrm>
              <a:off x="13643" y="6475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8" name="Oval 361"/>
            <p:cNvSpPr>
              <a:spLocks noChangeArrowheads="1"/>
            </p:cNvSpPr>
            <p:nvPr/>
          </p:nvSpPr>
          <p:spPr bwMode="auto">
            <a:xfrm>
              <a:off x="13643" y="6557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9" name="Freeform 362"/>
            <p:cNvSpPr/>
            <p:nvPr/>
          </p:nvSpPr>
          <p:spPr bwMode="auto">
            <a:xfrm>
              <a:off x="13638" y="6642"/>
              <a:ext cx="46" cy="46"/>
            </a:xfrm>
            <a:custGeom>
              <a:avLst/>
              <a:gdLst>
                <a:gd name="T0" fmla="*/ 4 w 7"/>
                <a:gd name="T1" fmla="*/ 7 h 7"/>
                <a:gd name="T2" fmla="*/ 0 w 7"/>
                <a:gd name="T3" fmla="*/ 3 h 7"/>
                <a:gd name="T4" fmla="*/ 4 w 7"/>
                <a:gd name="T5" fmla="*/ 0 h 7"/>
                <a:gd name="T6" fmla="*/ 7 w 7"/>
                <a:gd name="T7" fmla="*/ 3 h 7"/>
                <a:gd name="T8" fmla="*/ 4 w 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4" y="7"/>
                  </a:moveTo>
                  <a:cubicBezTo>
                    <a:pt x="2" y="6"/>
                    <a:pt x="0" y="5"/>
                    <a:pt x="0" y="3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"/>
                    <a:pt x="5" y="7"/>
                    <a:pt x="4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0" name="Freeform 363"/>
            <p:cNvSpPr/>
            <p:nvPr/>
          </p:nvSpPr>
          <p:spPr bwMode="auto">
            <a:xfrm>
              <a:off x="13623" y="6719"/>
              <a:ext cx="46" cy="53"/>
            </a:xfrm>
            <a:custGeom>
              <a:avLst/>
              <a:gdLst>
                <a:gd name="T0" fmla="*/ 2 w 7"/>
                <a:gd name="T1" fmla="*/ 7 h 8"/>
                <a:gd name="T2" fmla="*/ 0 w 7"/>
                <a:gd name="T3" fmla="*/ 3 h 8"/>
                <a:gd name="T4" fmla="*/ 4 w 7"/>
                <a:gd name="T5" fmla="*/ 1 h 8"/>
                <a:gd name="T6" fmla="*/ 7 w 7"/>
                <a:gd name="T7" fmla="*/ 5 h 8"/>
                <a:gd name="T8" fmla="*/ 2 w 7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2" y="7"/>
                  </a:moveTo>
                  <a:cubicBezTo>
                    <a:pt x="0" y="6"/>
                    <a:pt x="0" y="4"/>
                    <a:pt x="0" y="3"/>
                  </a:cubicBezTo>
                  <a:cubicBezTo>
                    <a:pt x="1" y="1"/>
                    <a:pt x="2" y="0"/>
                    <a:pt x="4" y="1"/>
                  </a:cubicBezTo>
                  <a:cubicBezTo>
                    <a:pt x="6" y="1"/>
                    <a:pt x="7" y="3"/>
                    <a:pt x="7" y="5"/>
                  </a:cubicBezTo>
                  <a:cubicBezTo>
                    <a:pt x="6" y="7"/>
                    <a:pt x="4" y="8"/>
                    <a:pt x="2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1" name="Freeform 364"/>
            <p:cNvSpPr/>
            <p:nvPr/>
          </p:nvSpPr>
          <p:spPr bwMode="auto">
            <a:xfrm>
              <a:off x="13580" y="6798"/>
              <a:ext cx="51" cy="43"/>
            </a:xfrm>
            <a:custGeom>
              <a:avLst/>
              <a:gdLst>
                <a:gd name="T0" fmla="*/ 2 w 8"/>
                <a:gd name="T1" fmla="*/ 6 h 7"/>
                <a:gd name="T2" fmla="*/ 1 w 8"/>
                <a:gd name="T3" fmla="*/ 1 h 7"/>
                <a:gd name="T4" fmla="*/ 6 w 8"/>
                <a:gd name="T5" fmla="*/ 1 h 7"/>
                <a:gd name="T6" fmla="*/ 7 w 8"/>
                <a:gd name="T7" fmla="*/ 5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1" y="5"/>
                    <a:pt x="0" y="3"/>
                    <a:pt x="1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2"/>
                    <a:pt x="8" y="4"/>
                    <a:pt x="7" y="5"/>
                  </a:cubicBezTo>
                  <a:cubicBezTo>
                    <a:pt x="6" y="7"/>
                    <a:pt x="4" y="7"/>
                    <a:pt x="2" y="6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2" name="Freeform 365"/>
            <p:cNvSpPr/>
            <p:nvPr/>
          </p:nvSpPr>
          <p:spPr bwMode="auto">
            <a:xfrm>
              <a:off x="13522" y="6856"/>
              <a:ext cx="51" cy="51"/>
            </a:xfrm>
            <a:custGeom>
              <a:avLst/>
              <a:gdLst>
                <a:gd name="T0" fmla="*/ 1 w 8"/>
                <a:gd name="T1" fmla="*/ 6 h 8"/>
                <a:gd name="T2" fmla="*/ 2 w 8"/>
                <a:gd name="T3" fmla="*/ 1 h 8"/>
                <a:gd name="T4" fmla="*/ 7 w 8"/>
                <a:gd name="T5" fmla="*/ 2 h 8"/>
                <a:gd name="T6" fmla="*/ 6 w 8"/>
                <a:gd name="T7" fmla="*/ 6 h 8"/>
                <a:gd name="T8" fmla="*/ 1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6"/>
                  </a:moveTo>
                  <a:cubicBezTo>
                    <a:pt x="0" y="4"/>
                    <a:pt x="1" y="2"/>
                    <a:pt x="2" y="1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8" y="3"/>
                    <a:pt x="8" y="5"/>
                    <a:pt x="6" y="6"/>
                  </a:cubicBezTo>
                  <a:cubicBezTo>
                    <a:pt x="5" y="8"/>
                    <a:pt x="2" y="7"/>
                    <a:pt x="1" y="6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3" name="Freeform 366"/>
            <p:cNvSpPr/>
            <p:nvPr/>
          </p:nvSpPr>
          <p:spPr bwMode="auto">
            <a:xfrm>
              <a:off x="13449" y="6895"/>
              <a:ext cx="53" cy="51"/>
            </a:xfrm>
            <a:custGeom>
              <a:avLst/>
              <a:gdLst>
                <a:gd name="T0" fmla="*/ 1 w 8"/>
                <a:gd name="T1" fmla="*/ 5 h 8"/>
                <a:gd name="T2" fmla="*/ 3 w 8"/>
                <a:gd name="T3" fmla="*/ 1 h 8"/>
                <a:gd name="T4" fmla="*/ 7 w 8"/>
                <a:gd name="T5" fmla="*/ 3 h 8"/>
                <a:gd name="T6" fmla="*/ 5 w 8"/>
                <a:gd name="T7" fmla="*/ 7 h 8"/>
                <a:gd name="T8" fmla="*/ 1 w 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5"/>
                  </a:moveTo>
                  <a:cubicBezTo>
                    <a:pt x="0" y="3"/>
                    <a:pt x="1" y="1"/>
                    <a:pt x="3" y="1"/>
                  </a:cubicBezTo>
                  <a:cubicBezTo>
                    <a:pt x="4" y="0"/>
                    <a:pt x="6" y="1"/>
                    <a:pt x="7" y="3"/>
                  </a:cubicBezTo>
                  <a:cubicBezTo>
                    <a:pt x="8" y="4"/>
                    <a:pt x="7" y="7"/>
                    <a:pt x="5" y="7"/>
                  </a:cubicBezTo>
                  <a:cubicBezTo>
                    <a:pt x="3" y="8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4" name="Freeform 367"/>
            <p:cNvSpPr/>
            <p:nvPr/>
          </p:nvSpPr>
          <p:spPr bwMode="auto">
            <a:xfrm>
              <a:off x="13372" y="6914"/>
              <a:ext cx="46" cy="46"/>
            </a:xfrm>
            <a:custGeom>
              <a:avLst/>
              <a:gdLst>
                <a:gd name="T0" fmla="*/ 0 w 7"/>
                <a:gd name="T1" fmla="*/ 4 h 7"/>
                <a:gd name="T2" fmla="*/ 3 w 7"/>
                <a:gd name="T3" fmla="*/ 1 h 7"/>
                <a:gd name="T4" fmla="*/ 7 w 7"/>
                <a:gd name="T5" fmla="*/ 4 h 7"/>
                <a:gd name="T6" fmla="*/ 4 w 7"/>
                <a:gd name="T7" fmla="*/ 7 h 7"/>
                <a:gd name="T8" fmla="*/ 0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0" y="2"/>
                    <a:pt x="1" y="1"/>
                    <a:pt x="3" y="1"/>
                  </a:cubicBezTo>
                  <a:cubicBezTo>
                    <a:pt x="5" y="0"/>
                    <a:pt x="6" y="2"/>
                    <a:pt x="7" y="4"/>
                  </a:cubicBezTo>
                  <a:cubicBezTo>
                    <a:pt x="7" y="5"/>
                    <a:pt x="6" y="7"/>
                    <a:pt x="4" y="7"/>
                  </a:cubicBezTo>
                  <a:cubicBezTo>
                    <a:pt x="1" y="7"/>
                    <a:pt x="0" y="6"/>
                    <a:pt x="0" y="4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5" name="Oval 368"/>
            <p:cNvSpPr>
              <a:spLocks noChangeArrowheads="1"/>
            </p:cNvSpPr>
            <p:nvPr/>
          </p:nvSpPr>
          <p:spPr bwMode="auto">
            <a:xfrm>
              <a:off x="13290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6" name="Oval 369"/>
            <p:cNvSpPr>
              <a:spLocks noChangeArrowheads="1"/>
            </p:cNvSpPr>
            <p:nvPr/>
          </p:nvSpPr>
          <p:spPr bwMode="auto">
            <a:xfrm>
              <a:off x="13206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7" name="Rectangle 370"/>
            <p:cNvSpPr>
              <a:spLocks noChangeArrowheads="1"/>
            </p:cNvSpPr>
            <p:nvPr/>
          </p:nvSpPr>
          <p:spPr bwMode="auto">
            <a:xfrm>
              <a:off x="12781" y="6999"/>
              <a:ext cx="58" cy="66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8" name="Rectangle 371"/>
            <p:cNvSpPr>
              <a:spLocks noChangeArrowheads="1"/>
            </p:cNvSpPr>
            <p:nvPr/>
          </p:nvSpPr>
          <p:spPr bwMode="auto">
            <a:xfrm>
              <a:off x="12870" y="6922"/>
              <a:ext cx="58" cy="143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9" name="Rectangle 372"/>
            <p:cNvSpPr>
              <a:spLocks noChangeArrowheads="1"/>
            </p:cNvSpPr>
            <p:nvPr/>
          </p:nvSpPr>
          <p:spPr bwMode="auto">
            <a:xfrm>
              <a:off x="12960" y="6876"/>
              <a:ext cx="58" cy="188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0" name="Freeform 373"/>
            <p:cNvSpPr>
              <a:spLocks noEditPoints="1"/>
            </p:cNvSpPr>
            <p:nvPr/>
          </p:nvSpPr>
          <p:spPr bwMode="auto">
            <a:xfrm>
              <a:off x="12677" y="6740"/>
              <a:ext cx="457" cy="467"/>
            </a:xfrm>
            <a:custGeom>
              <a:avLst/>
              <a:gdLst>
                <a:gd name="T0" fmla="*/ 35 w 69"/>
                <a:gd name="T1" fmla="*/ 70 h 70"/>
                <a:gd name="T2" fmla="*/ 0 w 69"/>
                <a:gd name="T3" fmla="*/ 35 h 70"/>
                <a:gd name="T4" fmla="*/ 35 w 69"/>
                <a:gd name="T5" fmla="*/ 0 h 70"/>
                <a:gd name="T6" fmla="*/ 69 w 69"/>
                <a:gd name="T7" fmla="*/ 35 h 70"/>
                <a:gd name="T8" fmla="*/ 35 w 69"/>
                <a:gd name="T9" fmla="*/ 70 h 70"/>
                <a:gd name="T10" fmla="*/ 35 w 69"/>
                <a:gd name="T11" fmla="*/ 6 h 70"/>
                <a:gd name="T12" fmla="*/ 6 w 69"/>
                <a:gd name="T13" fmla="*/ 35 h 70"/>
                <a:gd name="T14" fmla="*/ 35 w 69"/>
                <a:gd name="T15" fmla="*/ 64 h 70"/>
                <a:gd name="T16" fmla="*/ 63 w 69"/>
                <a:gd name="T17" fmla="*/ 35 h 70"/>
                <a:gd name="T18" fmla="*/ 35 w 69"/>
                <a:gd name="T19" fmla="*/ 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70">
                  <a:moveTo>
                    <a:pt x="35" y="70"/>
                  </a:moveTo>
                  <a:cubicBezTo>
                    <a:pt x="16" y="70"/>
                    <a:pt x="0" y="54"/>
                    <a:pt x="0" y="35"/>
                  </a:cubicBezTo>
                  <a:cubicBezTo>
                    <a:pt x="0" y="16"/>
                    <a:pt x="16" y="0"/>
                    <a:pt x="35" y="0"/>
                  </a:cubicBezTo>
                  <a:cubicBezTo>
                    <a:pt x="54" y="0"/>
                    <a:pt x="69" y="16"/>
                    <a:pt x="69" y="35"/>
                  </a:cubicBezTo>
                  <a:cubicBezTo>
                    <a:pt x="69" y="54"/>
                    <a:pt x="54" y="70"/>
                    <a:pt x="35" y="70"/>
                  </a:cubicBezTo>
                  <a:close/>
                  <a:moveTo>
                    <a:pt x="35" y="6"/>
                  </a:moveTo>
                  <a:cubicBezTo>
                    <a:pt x="19" y="6"/>
                    <a:pt x="6" y="19"/>
                    <a:pt x="6" y="35"/>
                  </a:cubicBezTo>
                  <a:cubicBezTo>
                    <a:pt x="6" y="51"/>
                    <a:pt x="19" y="64"/>
                    <a:pt x="35" y="64"/>
                  </a:cubicBezTo>
                  <a:cubicBezTo>
                    <a:pt x="50" y="64"/>
                    <a:pt x="63" y="51"/>
                    <a:pt x="63" y="35"/>
                  </a:cubicBezTo>
                  <a:cubicBezTo>
                    <a:pt x="63" y="19"/>
                    <a:pt x="50" y="6"/>
                    <a:pt x="35" y="6"/>
                  </a:cubicBez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074545" y="2461895"/>
            <a:ext cx="83680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打开</a:t>
            </a:r>
            <a:r>
              <a:rPr lang="en-US" altLang="zh-CN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画正方形</a:t>
            </a:r>
            <a:r>
              <a:rPr lang="en-US" altLang="zh-CN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”</a:t>
            </a: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程序，思考如何提升算法效率，并优化程序。</a:t>
            </a:r>
            <a:endParaRPr lang="zh-CN" altLang="en-US" sz="3200" dirty="0">
              <a:solidFill>
                <a:schemeClr val="accent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pic>
        <p:nvPicPr>
          <p:cNvPr id="24" name="12月2日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71195" y="5843905"/>
            <a:ext cx="548005" cy="538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0470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4285" y="518795"/>
            <a:ext cx="2339340" cy="5819775"/>
          </a:xfrm>
          <a:prstGeom prst="rect">
            <a:avLst/>
          </a:prstGeom>
        </p:spPr>
      </p:pic>
      <p:sp>
        <p:nvSpPr>
          <p:cNvPr id="3" name="右箭头 2"/>
          <p:cNvSpPr/>
          <p:nvPr/>
        </p:nvSpPr>
        <p:spPr>
          <a:xfrm>
            <a:off x="5798185" y="3202940"/>
            <a:ext cx="761365" cy="31432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110" y="1721485"/>
            <a:ext cx="2491740" cy="3833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855028" y="568960"/>
            <a:ext cx="445452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不同算法的效率</a:t>
            </a:r>
            <a:endParaRPr lang="zh-CN" altLang="en-US" sz="48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pic>
        <p:nvPicPr>
          <p:cNvPr id="3" name="图片 2" descr="Screenshot_20260411_162456"/>
          <p:cNvPicPr>
            <a:picLocks noChangeAspect="1"/>
          </p:cNvPicPr>
          <p:nvPr/>
        </p:nvPicPr>
        <p:blipFill>
          <a:blip r:embed="rId1"/>
          <a:srcRect t="16148" r="-241" b="18870"/>
          <a:stretch>
            <a:fillRect/>
          </a:stretch>
        </p:blipFill>
        <p:spPr>
          <a:xfrm>
            <a:off x="855345" y="1640205"/>
            <a:ext cx="3166110" cy="4456430"/>
          </a:xfrm>
          <a:prstGeom prst="rect">
            <a:avLst/>
          </a:prstGeom>
        </p:spPr>
      </p:pic>
      <p:pic>
        <p:nvPicPr>
          <p:cNvPr id="4" name="图片 3" descr="Screenshot_20260411_162451"/>
          <p:cNvPicPr>
            <a:picLocks noChangeAspect="1"/>
          </p:cNvPicPr>
          <p:nvPr/>
        </p:nvPicPr>
        <p:blipFill>
          <a:blip r:embed="rId2"/>
          <a:srcRect t="16111" r="3076" b="24500"/>
          <a:stretch>
            <a:fillRect/>
          </a:stretch>
        </p:blipFill>
        <p:spPr>
          <a:xfrm>
            <a:off x="4389120" y="1679575"/>
            <a:ext cx="3211195" cy="4272915"/>
          </a:xfrm>
          <a:prstGeom prst="rect">
            <a:avLst/>
          </a:prstGeom>
        </p:spPr>
      </p:pic>
      <p:pic>
        <p:nvPicPr>
          <p:cNvPr id="5" name="图片 4" descr="Screenshot_20260411_162447"/>
          <p:cNvPicPr>
            <a:picLocks noChangeAspect="1"/>
          </p:cNvPicPr>
          <p:nvPr/>
        </p:nvPicPr>
        <p:blipFill>
          <a:blip r:embed="rId3"/>
          <a:srcRect t="16028" r="-2171" b="18870"/>
          <a:stretch>
            <a:fillRect/>
          </a:stretch>
        </p:blipFill>
        <p:spPr>
          <a:xfrm>
            <a:off x="7952740" y="1487805"/>
            <a:ext cx="3227070" cy="44646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外卖配送背后的算法奇迹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836545" y="391795"/>
            <a:ext cx="6071235" cy="6071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407478" y="568960"/>
            <a:ext cx="323405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课后试一试</a:t>
            </a:r>
            <a:endParaRPr lang="zh-CN" altLang="en-US" sz="48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 rot="0">
            <a:off x="1490345" y="2065020"/>
            <a:ext cx="9164955" cy="3114675"/>
            <a:chOff x="5402" y="3594"/>
            <a:chExt cx="8398" cy="3612"/>
          </a:xfrm>
        </p:grpSpPr>
        <p:sp>
          <p:nvSpPr>
            <p:cNvPr id="181" name="Freeform 107"/>
            <p:cNvSpPr>
              <a:spLocks noEditPoints="1"/>
            </p:cNvSpPr>
            <p:nvPr/>
          </p:nvSpPr>
          <p:spPr bwMode="auto">
            <a:xfrm>
              <a:off x="13134" y="6734"/>
              <a:ext cx="124" cy="128"/>
            </a:xfrm>
            <a:custGeom>
              <a:avLst/>
              <a:gdLst>
                <a:gd name="T0" fmla="*/ 18 w 19"/>
                <a:gd name="T1" fmla="*/ 15 h 20"/>
                <a:gd name="T2" fmla="*/ 19 w 19"/>
                <a:gd name="T3" fmla="*/ 13 h 20"/>
                <a:gd name="T4" fmla="*/ 17 w 19"/>
                <a:gd name="T5" fmla="*/ 11 h 20"/>
                <a:gd name="T6" fmla="*/ 17 w 19"/>
                <a:gd name="T7" fmla="*/ 9 h 20"/>
                <a:gd name="T8" fmla="*/ 19 w 19"/>
                <a:gd name="T9" fmla="*/ 7 h 20"/>
                <a:gd name="T10" fmla="*/ 18 w 19"/>
                <a:gd name="T11" fmla="*/ 5 h 20"/>
                <a:gd name="T12" fmla="*/ 15 w 19"/>
                <a:gd name="T13" fmla="*/ 5 h 20"/>
                <a:gd name="T14" fmla="*/ 14 w 19"/>
                <a:gd name="T15" fmla="*/ 4 h 20"/>
                <a:gd name="T16" fmla="*/ 14 w 19"/>
                <a:gd name="T17" fmla="*/ 1 h 20"/>
                <a:gd name="T18" fmla="*/ 12 w 19"/>
                <a:gd name="T19" fmla="*/ 0 h 20"/>
                <a:gd name="T20" fmla="*/ 10 w 19"/>
                <a:gd name="T21" fmla="*/ 2 h 20"/>
                <a:gd name="T22" fmla="*/ 8 w 19"/>
                <a:gd name="T23" fmla="*/ 2 h 20"/>
                <a:gd name="T24" fmla="*/ 7 w 19"/>
                <a:gd name="T25" fmla="*/ 0 h 20"/>
                <a:gd name="T26" fmla="*/ 4 w 19"/>
                <a:gd name="T27" fmla="*/ 1 h 20"/>
                <a:gd name="T28" fmla="*/ 5 w 19"/>
                <a:gd name="T29" fmla="*/ 4 h 20"/>
                <a:gd name="T30" fmla="*/ 3 w 19"/>
                <a:gd name="T31" fmla="*/ 5 h 20"/>
                <a:gd name="T32" fmla="*/ 0 w 19"/>
                <a:gd name="T33" fmla="*/ 5 h 20"/>
                <a:gd name="T34" fmla="*/ 0 w 19"/>
                <a:gd name="T35" fmla="*/ 7 h 20"/>
                <a:gd name="T36" fmla="*/ 2 w 19"/>
                <a:gd name="T37" fmla="*/ 9 h 20"/>
                <a:gd name="T38" fmla="*/ 2 w 19"/>
                <a:gd name="T39" fmla="*/ 11 h 20"/>
                <a:gd name="T40" fmla="*/ 0 w 19"/>
                <a:gd name="T41" fmla="*/ 13 h 20"/>
                <a:gd name="T42" fmla="*/ 1 w 19"/>
                <a:gd name="T43" fmla="*/ 15 h 20"/>
                <a:gd name="T44" fmla="*/ 3 w 19"/>
                <a:gd name="T45" fmla="*/ 15 h 20"/>
                <a:gd name="T46" fmla="*/ 5 w 19"/>
                <a:gd name="T47" fmla="*/ 16 h 20"/>
                <a:gd name="T48" fmla="*/ 4 w 19"/>
                <a:gd name="T49" fmla="*/ 19 h 20"/>
                <a:gd name="T50" fmla="*/ 7 w 19"/>
                <a:gd name="T51" fmla="*/ 20 h 20"/>
                <a:gd name="T52" fmla="*/ 9 w 19"/>
                <a:gd name="T53" fmla="*/ 18 h 20"/>
                <a:gd name="T54" fmla="*/ 10 w 19"/>
                <a:gd name="T55" fmla="*/ 18 h 20"/>
                <a:gd name="T56" fmla="*/ 12 w 19"/>
                <a:gd name="T57" fmla="*/ 20 h 20"/>
                <a:gd name="T58" fmla="*/ 14 w 19"/>
                <a:gd name="T59" fmla="*/ 19 h 20"/>
                <a:gd name="T60" fmla="*/ 14 w 19"/>
                <a:gd name="T61" fmla="*/ 16 h 20"/>
                <a:gd name="T62" fmla="*/ 15 w 19"/>
                <a:gd name="T63" fmla="*/ 15 h 20"/>
                <a:gd name="T64" fmla="*/ 18 w 19"/>
                <a:gd name="T65" fmla="*/ 15 h 20"/>
                <a:gd name="T66" fmla="*/ 8 w 19"/>
                <a:gd name="T67" fmla="*/ 13 h 20"/>
                <a:gd name="T68" fmla="*/ 6 w 19"/>
                <a:gd name="T69" fmla="*/ 9 h 20"/>
                <a:gd name="T70" fmla="*/ 11 w 19"/>
                <a:gd name="T71" fmla="*/ 6 h 20"/>
                <a:gd name="T72" fmla="*/ 13 w 19"/>
                <a:gd name="T73" fmla="*/ 11 h 20"/>
                <a:gd name="T74" fmla="*/ 8 w 19"/>
                <a:gd name="T7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" h="20">
                  <a:moveTo>
                    <a:pt x="18" y="15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0"/>
                    <a:pt x="17" y="10"/>
                    <a:pt x="17" y="9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4"/>
                    <a:pt x="14" y="4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6"/>
                    <a:pt x="5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5" y="15"/>
                    <a:pt x="15" y="15"/>
                  </a:cubicBezTo>
                  <a:lnTo>
                    <a:pt x="18" y="15"/>
                  </a:lnTo>
                  <a:close/>
                  <a:moveTo>
                    <a:pt x="8" y="13"/>
                  </a:moveTo>
                  <a:cubicBezTo>
                    <a:pt x="6" y="13"/>
                    <a:pt x="5" y="10"/>
                    <a:pt x="6" y="9"/>
                  </a:cubicBezTo>
                  <a:cubicBezTo>
                    <a:pt x="7" y="7"/>
                    <a:pt x="9" y="6"/>
                    <a:pt x="11" y="6"/>
                  </a:cubicBezTo>
                  <a:cubicBezTo>
                    <a:pt x="13" y="7"/>
                    <a:pt x="14" y="9"/>
                    <a:pt x="13" y="11"/>
                  </a:cubicBezTo>
                  <a:cubicBezTo>
                    <a:pt x="12" y="13"/>
                    <a:pt x="10" y="14"/>
                    <a:pt x="8" y="13"/>
                  </a:cubicBezTo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2" name="Freeform 108"/>
            <p:cNvSpPr>
              <a:spLocks noEditPoints="1"/>
            </p:cNvSpPr>
            <p:nvPr/>
          </p:nvSpPr>
          <p:spPr bwMode="auto">
            <a:xfrm>
              <a:off x="5757" y="3807"/>
              <a:ext cx="186" cy="188"/>
            </a:xfrm>
            <a:custGeom>
              <a:avLst/>
              <a:gdLst>
                <a:gd name="T0" fmla="*/ 23 w 29"/>
                <a:gd name="T1" fmla="*/ 26 h 29"/>
                <a:gd name="T2" fmla="*/ 26 w 29"/>
                <a:gd name="T3" fmla="*/ 24 h 29"/>
                <a:gd name="T4" fmla="*/ 24 w 29"/>
                <a:gd name="T5" fmla="*/ 20 h 29"/>
                <a:gd name="T6" fmla="*/ 25 w 29"/>
                <a:gd name="T7" fmla="*/ 18 h 29"/>
                <a:gd name="T8" fmla="*/ 29 w 29"/>
                <a:gd name="T9" fmla="*/ 17 h 29"/>
                <a:gd name="T10" fmla="*/ 29 w 29"/>
                <a:gd name="T11" fmla="*/ 13 h 29"/>
                <a:gd name="T12" fmla="*/ 25 w 29"/>
                <a:gd name="T13" fmla="*/ 12 h 29"/>
                <a:gd name="T14" fmla="*/ 24 w 29"/>
                <a:gd name="T15" fmla="*/ 10 h 29"/>
                <a:gd name="T16" fmla="*/ 26 w 29"/>
                <a:gd name="T17" fmla="*/ 6 h 29"/>
                <a:gd name="T18" fmla="*/ 24 w 29"/>
                <a:gd name="T19" fmla="*/ 3 h 29"/>
                <a:gd name="T20" fmla="*/ 20 w 29"/>
                <a:gd name="T21" fmla="*/ 5 h 29"/>
                <a:gd name="T22" fmla="*/ 18 w 29"/>
                <a:gd name="T23" fmla="*/ 4 h 29"/>
                <a:gd name="T24" fmla="*/ 17 w 29"/>
                <a:gd name="T25" fmla="*/ 0 h 29"/>
                <a:gd name="T26" fmla="*/ 13 w 29"/>
                <a:gd name="T27" fmla="*/ 0 h 29"/>
                <a:gd name="T28" fmla="*/ 12 w 29"/>
                <a:gd name="T29" fmla="*/ 4 h 29"/>
                <a:gd name="T30" fmla="*/ 10 w 29"/>
                <a:gd name="T31" fmla="*/ 5 h 29"/>
                <a:gd name="T32" fmla="*/ 6 w 29"/>
                <a:gd name="T33" fmla="*/ 3 h 29"/>
                <a:gd name="T34" fmla="*/ 4 w 29"/>
                <a:gd name="T35" fmla="*/ 5 h 29"/>
                <a:gd name="T36" fmla="*/ 5 w 29"/>
                <a:gd name="T37" fmla="*/ 9 h 29"/>
                <a:gd name="T38" fmla="*/ 4 w 29"/>
                <a:gd name="T39" fmla="*/ 11 h 29"/>
                <a:gd name="T40" fmla="*/ 0 w 29"/>
                <a:gd name="T41" fmla="*/ 12 h 29"/>
                <a:gd name="T42" fmla="*/ 0 w 29"/>
                <a:gd name="T43" fmla="*/ 16 h 29"/>
                <a:gd name="T44" fmla="*/ 4 w 29"/>
                <a:gd name="T45" fmla="*/ 17 h 29"/>
                <a:gd name="T46" fmla="*/ 5 w 29"/>
                <a:gd name="T47" fmla="*/ 19 h 29"/>
                <a:gd name="T48" fmla="*/ 3 w 29"/>
                <a:gd name="T49" fmla="*/ 23 h 29"/>
                <a:gd name="T50" fmla="*/ 5 w 29"/>
                <a:gd name="T51" fmla="*/ 25 h 29"/>
                <a:gd name="T52" fmla="*/ 9 w 29"/>
                <a:gd name="T53" fmla="*/ 24 h 29"/>
                <a:gd name="T54" fmla="*/ 11 w 29"/>
                <a:gd name="T55" fmla="*/ 25 h 29"/>
                <a:gd name="T56" fmla="*/ 12 w 29"/>
                <a:gd name="T57" fmla="*/ 29 h 29"/>
                <a:gd name="T58" fmla="*/ 16 w 29"/>
                <a:gd name="T59" fmla="*/ 29 h 29"/>
                <a:gd name="T60" fmla="*/ 17 w 29"/>
                <a:gd name="T61" fmla="*/ 25 h 29"/>
                <a:gd name="T62" fmla="*/ 20 w 29"/>
                <a:gd name="T63" fmla="*/ 24 h 29"/>
                <a:gd name="T64" fmla="*/ 23 w 29"/>
                <a:gd name="T65" fmla="*/ 26 h 29"/>
                <a:gd name="T66" fmla="*/ 11 w 29"/>
                <a:gd name="T67" fmla="*/ 18 h 29"/>
                <a:gd name="T68" fmla="*/ 11 w 29"/>
                <a:gd name="T69" fmla="*/ 11 h 29"/>
                <a:gd name="T70" fmla="*/ 19 w 29"/>
                <a:gd name="T71" fmla="*/ 11 h 29"/>
                <a:gd name="T72" fmla="*/ 18 w 29"/>
                <a:gd name="T73" fmla="*/ 18 h 29"/>
                <a:gd name="T74" fmla="*/ 11 w 29"/>
                <a:gd name="T75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9" h="29">
                  <a:moveTo>
                    <a:pt x="23" y="26"/>
                  </a:moveTo>
                  <a:cubicBezTo>
                    <a:pt x="26" y="24"/>
                    <a:pt x="26" y="24"/>
                    <a:pt x="26" y="24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19"/>
                    <a:pt x="25" y="19"/>
                    <a:pt x="25" y="18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5" y="10"/>
                    <a:pt x="24" y="1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0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10"/>
                    <a:pt x="4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8"/>
                    <a:pt x="5" y="19"/>
                    <a:pt x="5" y="19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0" y="24"/>
                    <a:pt x="11" y="25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25"/>
                    <a:pt x="19" y="24"/>
                    <a:pt x="20" y="24"/>
                  </a:cubicBezTo>
                  <a:lnTo>
                    <a:pt x="23" y="26"/>
                  </a:lnTo>
                  <a:close/>
                  <a:moveTo>
                    <a:pt x="11" y="18"/>
                  </a:moveTo>
                  <a:cubicBezTo>
                    <a:pt x="9" y="16"/>
                    <a:pt x="9" y="12"/>
                    <a:pt x="11" y="11"/>
                  </a:cubicBezTo>
                  <a:cubicBezTo>
                    <a:pt x="13" y="9"/>
                    <a:pt x="17" y="9"/>
                    <a:pt x="19" y="11"/>
                  </a:cubicBezTo>
                  <a:cubicBezTo>
                    <a:pt x="21" y="13"/>
                    <a:pt x="20" y="16"/>
                    <a:pt x="18" y="18"/>
                  </a:cubicBezTo>
                  <a:cubicBezTo>
                    <a:pt x="16" y="20"/>
                    <a:pt x="13" y="20"/>
                    <a:pt x="11" y="18"/>
                  </a:cubicBezTo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3" name="Freeform 109"/>
            <p:cNvSpPr>
              <a:spLocks noEditPoints="1"/>
            </p:cNvSpPr>
            <p:nvPr/>
          </p:nvSpPr>
          <p:spPr bwMode="auto">
            <a:xfrm>
              <a:off x="5646" y="3969"/>
              <a:ext cx="97" cy="92"/>
            </a:xfrm>
            <a:custGeom>
              <a:avLst/>
              <a:gdLst>
                <a:gd name="T0" fmla="*/ 12 w 15"/>
                <a:gd name="T1" fmla="*/ 13 h 14"/>
                <a:gd name="T2" fmla="*/ 13 w 15"/>
                <a:gd name="T3" fmla="*/ 12 h 14"/>
                <a:gd name="T4" fmla="*/ 12 w 15"/>
                <a:gd name="T5" fmla="*/ 10 h 14"/>
                <a:gd name="T6" fmla="*/ 13 w 15"/>
                <a:gd name="T7" fmla="*/ 9 h 14"/>
                <a:gd name="T8" fmla="*/ 15 w 15"/>
                <a:gd name="T9" fmla="*/ 8 h 14"/>
                <a:gd name="T10" fmla="*/ 15 w 15"/>
                <a:gd name="T11" fmla="*/ 6 h 14"/>
                <a:gd name="T12" fmla="*/ 13 w 15"/>
                <a:gd name="T13" fmla="*/ 6 h 14"/>
                <a:gd name="T14" fmla="*/ 12 w 15"/>
                <a:gd name="T15" fmla="*/ 5 h 14"/>
                <a:gd name="T16" fmla="*/ 14 w 15"/>
                <a:gd name="T17" fmla="*/ 3 h 14"/>
                <a:gd name="T18" fmla="*/ 12 w 15"/>
                <a:gd name="T19" fmla="*/ 2 h 14"/>
                <a:gd name="T20" fmla="*/ 10 w 15"/>
                <a:gd name="T21" fmla="*/ 2 h 14"/>
                <a:gd name="T22" fmla="*/ 9 w 15"/>
                <a:gd name="T23" fmla="*/ 2 h 14"/>
                <a:gd name="T24" fmla="*/ 9 w 15"/>
                <a:gd name="T25" fmla="*/ 0 h 14"/>
                <a:gd name="T26" fmla="*/ 7 w 15"/>
                <a:gd name="T27" fmla="*/ 0 h 14"/>
                <a:gd name="T28" fmla="*/ 6 w 15"/>
                <a:gd name="T29" fmla="*/ 2 h 14"/>
                <a:gd name="T30" fmla="*/ 5 w 15"/>
                <a:gd name="T31" fmla="*/ 2 h 14"/>
                <a:gd name="T32" fmla="*/ 3 w 15"/>
                <a:gd name="T33" fmla="*/ 1 h 14"/>
                <a:gd name="T34" fmla="*/ 2 w 15"/>
                <a:gd name="T35" fmla="*/ 2 h 14"/>
                <a:gd name="T36" fmla="*/ 3 w 15"/>
                <a:gd name="T37" fmla="*/ 4 h 14"/>
                <a:gd name="T38" fmla="*/ 2 w 15"/>
                <a:gd name="T39" fmla="*/ 5 h 14"/>
                <a:gd name="T40" fmla="*/ 0 w 15"/>
                <a:gd name="T41" fmla="*/ 6 h 14"/>
                <a:gd name="T42" fmla="*/ 0 w 15"/>
                <a:gd name="T43" fmla="*/ 8 h 14"/>
                <a:gd name="T44" fmla="*/ 2 w 15"/>
                <a:gd name="T45" fmla="*/ 8 h 14"/>
                <a:gd name="T46" fmla="*/ 3 w 15"/>
                <a:gd name="T47" fmla="*/ 9 h 14"/>
                <a:gd name="T48" fmla="*/ 2 w 15"/>
                <a:gd name="T49" fmla="*/ 11 h 14"/>
                <a:gd name="T50" fmla="*/ 3 w 15"/>
                <a:gd name="T51" fmla="*/ 13 h 14"/>
                <a:gd name="T52" fmla="*/ 5 w 15"/>
                <a:gd name="T53" fmla="*/ 12 h 14"/>
                <a:gd name="T54" fmla="*/ 6 w 15"/>
                <a:gd name="T55" fmla="*/ 12 h 14"/>
                <a:gd name="T56" fmla="*/ 6 w 15"/>
                <a:gd name="T57" fmla="*/ 14 h 14"/>
                <a:gd name="T58" fmla="*/ 8 w 15"/>
                <a:gd name="T59" fmla="*/ 14 h 14"/>
                <a:gd name="T60" fmla="*/ 9 w 15"/>
                <a:gd name="T61" fmla="*/ 12 h 14"/>
                <a:gd name="T62" fmla="*/ 10 w 15"/>
                <a:gd name="T63" fmla="*/ 12 h 14"/>
                <a:gd name="T64" fmla="*/ 12 w 15"/>
                <a:gd name="T65" fmla="*/ 13 h 14"/>
                <a:gd name="T66" fmla="*/ 6 w 15"/>
                <a:gd name="T67" fmla="*/ 9 h 14"/>
                <a:gd name="T68" fmla="*/ 6 w 15"/>
                <a:gd name="T69" fmla="*/ 5 h 14"/>
                <a:gd name="T70" fmla="*/ 10 w 15"/>
                <a:gd name="T71" fmla="*/ 5 h 14"/>
                <a:gd name="T72" fmla="*/ 9 w 15"/>
                <a:gd name="T73" fmla="*/ 9 h 14"/>
                <a:gd name="T74" fmla="*/ 6 w 15"/>
                <a:gd name="T7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" h="14">
                  <a:moveTo>
                    <a:pt x="12" y="13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3" y="9"/>
                    <a:pt x="13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9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10" y="12"/>
                    <a:pt x="10" y="12"/>
                  </a:cubicBezTo>
                  <a:lnTo>
                    <a:pt x="12" y="13"/>
                  </a:lnTo>
                  <a:close/>
                  <a:moveTo>
                    <a:pt x="6" y="9"/>
                  </a:moveTo>
                  <a:cubicBezTo>
                    <a:pt x="5" y="8"/>
                    <a:pt x="5" y="6"/>
                    <a:pt x="6" y="5"/>
                  </a:cubicBezTo>
                  <a:cubicBezTo>
                    <a:pt x="7" y="4"/>
                    <a:pt x="9" y="4"/>
                    <a:pt x="10" y="5"/>
                  </a:cubicBezTo>
                  <a:cubicBezTo>
                    <a:pt x="11" y="6"/>
                    <a:pt x="10" y="8"/>
                    <a:pt x="9" y="9"/>
                  </a:cubicBezTo>
                  <a:cubicBezTo>
                    <a:pt x="8" y="10"/>
                    <a:pt x="7" y="10"/>
                    <a:pt x="6" y="9"/>
                  </a:cubicBezTo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4" name="Line 110"/>
            <p:cNvSpPr>
              <a:spLocks noChangeShapeType="1"/>
            </p:cNvSpPr>
            <p:nvPr/>
          </p:nvSpPr>
          <p:spPr bwMode="auto">
            <a:xfrm>
              <a:off x="12651" y="7051"/>
              <a:ext cx="0" cy="0"/>
            </a:xfrm>
            <a:prstGeom prst="line">
              <a:avLst/>
            </a:prstGeom>
            <a:solidFill>
              <a:srgbClr val="4A7CC6"/>
            </a:solidFill>
            <a:ln w="34925" cap="flat">
              <a:solidFill>
                <a:srgbClr val="172A88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5" name="Freeform 111"/>
            <p:cNvSpPr/>
            <p:nvPr/>
          </p:nvSpPr>
          <p:spPr bwMode="auto">
            <a:xfrm>
              <a:off x="5402" y="3594"/>
              <a:ext cx="8398" cy="3483"/>
            </a:xfrm>
            <a:custGeom>
              <a:avLst/>
              <a:gdLst>
                <a:gd name="T0" fmla="*/ 1236 w 1302"/>
                <a:gd name="T1" fmla="*/ 538 h 538"/>
                <a:gd name="T2" fmla="*/ 1201 w 1302"/>
                <a:gd name="T3" fmla="*/ 538 h 538"/>
                <a:gd name="T4" fmla="*/ 1201 w 1302"/>
                <a:gd name="T5" fmla="*/ 530 h 538"/>
                <a:gd name="T6" fmla="*/ 1236 w 1302"/>
                <a:gd name="T7" fmla="*/ 530 h 538"/>
                <a:gd name="T8" fmla="*/ 1294 w 1302"/>
                <a:gd name="T9" fmla="*/ 472 h 538"/>
                <a:gd name="T10" fmla="*/ 1294 w 1302"/>
                <a:gd name="T11" fmla="*/ 67 h 538"/>
                <a:gd name="T12" fmla="*/ 1236 w 1302"/>
                <a:gd name="T13" fmla="*/ 8 h 538"/>
                <a:gd name="T14" fmla="*/ 66 w 1302"/>
                <a:gd name="T15" fmla="*/ 8 h 538"/>
                <a:gd name="T16" fmla="*/ 8 w 1302"/>
                <a:gd name="T17" fmla="*/ 67 h 538"/>
                <a:gd name="T18" fmla="*/ 8 w 1302"/>
                <a:gd name="T19" fmla="*/ 472 h 538"/>
                <a:gd name="T20" fmla="*/ 66 w 1302"/>
                <a:gd name="T21" fmla="*/ 530 h 538"/>
                <a:gd name="T22" fmla="*/ 1124 w 1302"/>
                <a:gd name="T23" fmla="*/ 530 h 538"/>
                <a:gd name="T24" fmla="*/ 1124 w 1302"/>
                <a:gd name="T25" fmla="*/ 538 h 538"/>
                <a:gd name="T26" fmla="*/ 66 w 1302"/>
                <a:gd name="T27" fmla="*/ 538 h 538"/>
                <a:gd name="T28" fmla="*/ 0 w 1302"/>
                <a:gd name="T29" fmla="*/ 472 h 538"/>
                <a:gd name="T30" fmla="*/ 0 w 1302"/>
                <a:gd name="T31" fmla="*/ 67 h 538"/>
                <a:gd name="T32" fmla="*/ 66 w 1302"/>
                <a:gd name="T33" fmla="*/ 0 h 538"/>
                <a:gd name="T34" fmla="*/ 1236 w 1302"/>
                <a:gd name="T35" fmla="*/ 0 h 538"/>
                <a:gd name="T36" fmla="*/ 1302 w 1302"/>
                <a:gd name="T37" fmla="*/ 67 h 538"/>
                <a:gd name="T38" fmla="*/ 1302 w 1302"/>
                <a:gd name="T39" fmla="*/ 472 h 538"/>
                <a:gd name="T40" fmla="*/ 1236 w 1302"/>
                <a:gd name="T41" fmla="*/ 53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02" h="538">
                  <a:moveTo>
                    <a:pt x="1236" y="538"/>
                  </a:moveTo>
                  <a:cubicBezTo>
                    <a:pt x="1201" y="538"/>
                    <a:pt x="1201" y="538"/>
                    <a:pt x="1201" y="538"/>
                  </a:cubicBezTo>
                  <a:cubicBezTo>
                    <a:pt x="1201" y="530"/>
                    <a:pt x="1201" y="530"/>
                    <a:pt x="1201" y="530"/>
                  </a:cubicBezTo>
                  <a:cubicBezTo>
                    <a:pt x="1236" y="530"/>
                    <a:pt x="1236" y="530"/>
                    <a:pt x="1236" y="530"/>
                  </a:cubicBezTo>
                  <a:cubicBezTo>
                    <a:pt x="1268" y="530"/>
                    <a:pt x="1294" y="504"/>
                    <a:pt x="1294" y="472"/>
                  </a:cubicBezTo>
                  <a:cubicBezTo>
                    <a:pt x="1294" y="67"/>
                    <a:pt x="1294" y="67"/>
                    <a:pt x="1294" y="67"/>
                  </a:cubicBezTo>
                  <a:cubicBezTo>
                    <a:pt x="1294" y="35"/>
                    <a:pt x="1268" y="8"/>
                    <a:pt x="1236" y="8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34" y="8"/>
                    <a:pt x="8" y="35"/>
                    <a:pt x="8" y="67"/>
                  </a:cubicBezTo>
                  <a:cubicBezTo>
                    <a:pt x="8" y="472"/>
                    <a:pt x="8" y="472"/>
                    <a:pt x="8" y="472"/>
                  </a:cubicBezTo>
                  <a:cubicBezTo>
                    <a:pt x="8" y="504"/>
                    <a:pt x="34" y="530"/>
                    <a:pt x="66" y="530"/>
                  </a:cubicBezTo>
                  <a:cubicBezTo>
                    <a:pt x="1124" y="530"/>
                    <a:pt x="1124" y="530"/>
                    <a:pt x="1124" y="530"/>
                  </a:cubicBezTo>
                  <a:cubicBezTo>
                    <a:pt x="1124" y="538"/>
                    <a:pt x="1124" y="538"/>
                    <a:pt x="1124" y="538"/>
                  </a:cubicBezTo>
                  <a:cubicBezTo>
                    <a:pt x="66" y="538"/>
                    <a:pt x="66" y="538"/>
                    <a:pt x="66" y="538"/>
                  </a:cubicBezTo>
                  <a:cubicBezTo>
                    <a:pt x="30" y="538"/>
                    <a:pt x="0" y="508"/>
                    <a:pt x="0" y="472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30"/>
                    <a:pt x="30" y="0"/>
                    <a:pt x="66" y="0"/>
                  </a:cubicBezTo>
                  <a:cubicBezTo>
                    <a:pt x="1236" y="0"/>
                    <a:pt x="1236" y="0"/>
                    <a:pt x="1236" y="0"/>
                  </a:cubicBezTo>
                  <a:cubicBezTo>
                    <a:pt x="1272" y="0"/>
                    <a:pt x="1302" y="30"/>
                    <a:pt x="1302" y="67"/>
                  </a:cubicBezTo>
                  <a:cubicBezTo>
                    <a:pt x="1302" y="472"/>
                    <a:pt x="1302" y="472"/>
                    <a:pt x="1302" y="472"/>
                  </a:cubicBezTo>
                  <a:cubicBezTo>
                    <a:pt x="1302" y="508"/>
                    <a:pt x="1272" y="538"/>
                    <a:pt x="1236" y="538"/>
                  </a:cubicBez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6" name="Oval 112"/>
            <p:cNvSpPr>
              <a:spLocks noChangeArrowheads="1"/>
            </p:cNvSpPr>
            <p:nvPr/>
          </p:nvSpPr>
          <p:spPr bwMode="auto">
            <a:xfrm>
              <a:off x="1256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7" name="Oval 113"/>
            <p:cNvSpPr>
              <a:spLocks noChangeArrowheads="1"/>
            </p:cNvSpPr>
            <p:nvPr/>
          </p:nvSpPr>
          <p:spPr bwMode="auto">
            <a:xfrm>
              <a:off x="12465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8" name="Oval 114"/>
            <p:cNvSpPr>
              <a:spLocks noChangeArrowheads="1"/>
            </p:cNvSpPr>
            <p:nvPr/>
          </p:nvSpPr>
          <p:spPr bwMode="auto">
            <a:xfrm>
              <a:off x="1238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9" name="Oval 115"/>
            <p:cNvSpPr>
              <a:spLocks noChangeArrowheads="1"/>
            </p:cNvSpPr>
            <p:nvPr/>
          </p:nvSpPr>
          <p:spPr bwMode="auto">
            <a:xfrm>
              <a:off x="12296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0" name="Oval 116"/>
            <p:cNvSpPr>
              <a:spLocks noChangeArrowheads="1"/>
            </p:cNvSpPr>
            <p:nvPr/>
          </p:nvSpPr>
          <p:spPr bwMode="auto">
            <a:xfrm>
              <a:off x="12211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1" name="Oval 117"/>
            <p:cNvSpPr>
              <a:spLocks noChangeArrowheads="1"/>
            </p:cNvSpPr>
            <p:nvPr/>
          </p:nvSpPr>
          <p:spPr bwMode="auto">
            <a:xfrm>
              <a:off x="12129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2" name="Oval 118"/>
            <p:cNvSpPr>
              <a:spLocks noChangeArrowheads="1"/>
            </p:cNvSpPr>
            <p:nvPr/>
          </p:nvSpPr>
          <p:spPr bwMode="auto">
            <a:xfrm>
              <a:off x="1204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3" name="Oval 119"/>
            <p:cNvSpPr>
              <a:spLocks noChangeArrowheads="1"/>
            </p:cNvSpPr>
            <p:nvPr/>
          </p:nvSpPr>
          <p:spPr bwMode="auto">
            <a:xfrm>
              <a:off x="1196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4" name="Oval 120"/>
            <p:cNvSpPr>
              <a:spLocks noChangeArrowheads="1"/>
            </p:cNvSpPr>
            <p:nvPr/>
          </p:nvSpPr>
          <p:spPr bwMode="auto">
            <a:xfrm>
              <a:off x="11878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5" name="Oval 121"/>
            <p:cNvSpPr>
              <a:spLocks noChangeArrowheads="1"/>
            </p:cNvSpPr>
            <p:nvPr/>
          </p:nvSpPr>
          <p:spPr bwMode="auto">
            <a:xfrm>
              <a:off x="1179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6" name="Oval 122"/>
            <p:cNvSpPr>
              <a:spLocks noChangeArrowheads="1"/>
            </p:cNvSpPr>
            <p:nvPr/>
          </p:nvSpPr>
          <p:spPr bwMode="auto">
            <a:xfrm>
              <a:off x="1170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7" name="Oval 123"/>
            <p:cNvSpPr>
              <a:spLocks noChangeArrowheads="1"/>
            </p:cNvSpPr>
            <p:nvPr/>
          </p:nvSpPr>
          <p:spPr bwMode="auto">
            <a:xfrm>
              <a:off x="1162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8" name="Oval 124"/>
            <p:cNvSpPr>
              <a:spLocks noChangeArrowheads="1"/>
            </p:cNvSpPr>
            <p:nvPr/>
          </p:nvSpPr>
          <p:spPr bwMode="auto">
            <a:xfrm>
              <a:off x="11543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9" name="Oval 125"/>
            <p:cNvSpPr>
              <a:spLocks noChangeArrowheads="1"/>
            </p:cNvSpPr>
            <p:nvPr/>
          </p:nvSpPr>
          <p:spPr bwMode="auto">
            <a:xfrm>
              <a:off x="1145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0" name="Oval 126"/>
            <p:cNvSpPr>
              <a:spLocks noChangeArrowheads="1"/>
            </p:cNvSpPr>
            <p:nvPr/>
          </p:nvSpPr>
          <p:spPr bwMode="auto">
            <a:xfrm>
              <a:off x="1137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1" name="Oval 127"/>
            <p:cNvSpPr>
              <a:spLocks noChangeArrowheads="1"/>
            </p:cNvSpPr>
            <p:nvPr/>
          </p:nvSpPr>
          <p:spPr bwMode="auto">
            <a:xfrm>
              <a:off x="1128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2" name="Oval 128"/>
            <p:cNvSpPr>
              <a:spLocks noChangeArrowheads="1"/>
            </p:cNvSpPr>
            <p:nvPr/>
          </p:nvSpPr>
          <p:spPr bwMode="auto">
            <a:xfrm>
              <a:off x="11207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3" name="Oval 129"/>
            <p:cNvSpPr>
              <a:spLocks noChangeArrowheads="1"/>
            </p:cNvSpPr>
            <p:nvPr/>
          </p:nvSpPr>
          <p:spPr bwMode="auto">
            <a:xfrm>
              <a:off x="1112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4" name="Oval 130"/>
            <p:cNvSpPr>
              <a:spLocks noChangeArrowheads="1"/>
            </p:cNvSpPr>
            <p:nvPr/>
          </p:nvSpPr>
          <p:spPr bwMode="auto">
            <a:xfrm>
              <a:off x="1103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5" name="Oval 131"/>
            <p:cNvSpPr>
              <a:spLocks noChangeArrowheads="1"/>
            </p:cNvSpPr>
            <p:nvPr/>
          </p:nvSpPr>
          <p:spPr bwMode="auto">
            <a:xfrm>
              <a:off x="10956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6" name="Oval 132"/>
            <p:cNvSpPr>
              <a:spLocks noChangeArrowheads="1"/>
            </p:cNvSpPr>
            <p:nvPr/>
          </p:nvSpPr>
          <p:spPr bwMode="auto">
            <a:xfrm>
              <a:off x="1087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7" name="Oval 133"/>
            <p:cNvSpPr>
              <a:spLocks noChangeArrowheads="1"/>
            </p:cNvSpPr>
            <p:nvPr/>
          </p:nvSpPr>
          <p:spPr bwMode="auto">
            <a:xfrm>
              <a:off x="1078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8" name="Oval 134"/>
            <p:cNvSpPr>
              <a:spLocks noChangeArrowheads="1"/>
            </p:cNvSpPr>
            <p:nvPr/>
          </p:nvSpPr>
          <p:spPr bwMode="auto">
            <a:xfrm>
              <a:off x="1070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9" name="Oval 135"/>
            <p:cNvSpPr>
              <a:spLocks noChangeArrowheads="1"/>
            </p:cNvSpPr>
            <p:nvPr/>
          </p:nvSpPr>
          <p:spPr bwMode="auto">
            <a:xfrm>
              <a:off x="10620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0" name="Oval 136"/>
            <p:cNvSpPr>
              <a:spLocks noChangeArrowheads="1"/>
            </p:cNvSpPr>
            <p:nvPr/>
          </p:nvSpPr>
          <p:spPr bwMode="auto">
            <a:xfrm>
              <a:off x="1053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1" name="Oval 137"/>
            <p:cNvSpPr>
              <a:spLocks noChangeArrowheads="1"/>
            </p:cNvSpPr>
            <p:nvPr/>
          </p:nvSpPr>
          <p:spPr bwMode="auto">
            <a:xfrm>
              <a:off x="10451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2" name="Oval 138"/>
            <p:cNvSpPr>
              <a:spLocks noChangeArrowheads="1"/>
            </p:cNvSpPr>
            <p:nvPr/>
          </p:nvSpPr>
          <p:spPr bwMode="auto">
            <a:xfrm>
              <a:off x="10369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3" name="Oval 139"/>
            <p:cNvSpPr>
              <a:spLocks noChangeArrowheads="1"/>
            </p:cNvSpPr>
            <p:nvPr/>
          </p:nvSpPr>
          <p:spPr bwMode="auto">
            <a:xfrm>
              <a:off x="10284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4" name="Oval 140"/>
            <p:cNvSpPr>
              <a:spLocks noChangeArrowheads="1"/>
            </p:cNvSpPr>
            <p:nvPr/>
          </p:nvSpPr>
          <p:spPr bwMode="auto">
            <a:xfrm>
              <a:off x="1020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5" name="Oval 141"/>
            <p:cNvSpPr>
              <a:spLocks noChangeArrowheads="1"/>
            </p:cNvSpPr>
            <p:nvPr/>
          </p:nvSpPr>
          <p:spPr bwMode="auto">
            <a:xfrm>
              <a:off x="1011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6" name="Oval 142"/>
            <p:cNvSpPr>
              <a:spLocks noChangeArrowheads="1"/>
            </p:cNvSpPr>
            <p:nvPr/>
          </p:nvSpPr>
          <p:spPr bwMode="auto">
            <a:xfrm>
              <a:off x="10033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7" name="Oval 143"/>
            <p:cNvSpPr>
              <a:spLocks noChangeArrowheads="1"/>
            </p:cNvSpPr>
            <p:nvPr/>
          </p:nvSpPr>
          <p:spPr bwMode="auto">
            <a:xfrm>
              <a:off x="994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8" name="Oval 144"/>
            <p:cNvSpPr>
              <a:spLocks noChangeArrowheads="1"/>
            </p:cNvSpPr>
            <p:nvPr/>
          </p:nvSpPr>
          <p:spPr bwMode="auto">
            <a:xfrm>
              <a:off x="986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9" name="Oval 145"/>
            <p:cNvSpPr>
              <a:spLocks noChangeArrowheads="1"/>
            </p:cNvSpPr>
            <p:nvPr/>
          </p:nvSpPr>
          <p:spPr bwMode="auto">
            <a:xfrm>
              <a:off x="978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0" name="Oval 146"/>
            <p:cNvSpPr>
              <a:spLocks noChangeArrowheads="1"/>
            </p:cNvSpPr>
            <p:nvPr/>
          </p:nvSpPr>
          <p:spPr bwMode="auto">
            <a:xfrm>
              <a:off x="9698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1" name="Oval 147"/>
            <p:cNvSpPr>
              <a:spLocks noChangeArrowheads="1"/>
            </p:cNvSpPr>
            <p:nvPr/>
          </p:nvSpPr>
          <p:spPr bwMode="auto">
            <a:xfrm>
              <a:off x="961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2" name="Oval 148"/>
            <p:cNvSpPr>
              <a:spLocks noChangeArrowheads="1"/>
            </p:cNvSpPr>
            <p:nvPr/>
          </p:nvSpPr>
          <p:spPr bwMode="auto">
            <a:xfrm>
              <a:off x="952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3" name="Oval 149"/>
            <p:cNvSpPr>
              <a:spLocks noChangeArrowheads="1"/>
            </p:cNvSpPr>
            <p:nvPr/>
          </p:nvSpPr>
          <p:spPr bwMode="auto">
            <a:xfrm>
              <a:off x="9447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4" name="Oval 150"/>
            <p:cNvSpPr>
              <a:spLocks noChangeArrowheads="1"/>
            </p:cNvSpPr>
            <p:nvPr/>
          </p:nvSpPr>
          <p:spPr bwMode="auto">
            <a:xfrm>
              <a:off x="936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5" name="Oval 151"/>
            <p:cNvSpPr>
              <a:spLocks noChangeArrowheads="1"/>
            </p:cNvSpPr>
            <p:nvPr/>
          </p:nvSpPr>
          <p:spPr bwMode="auto">
            <a:xfrm>
              <a:off x="927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6" name="Oval 152"/>
            <p:cNvSpPr>
              <a:spLocks noChangeArrowheads="1"/>
            </p:cNvSpPr>
            <p:nvPr/>
          </p:nvSpPr>
          <p:spPr bwMode="auto">
            <a:xfrm>
              <a:off x="919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7" name="Oval 153"/>
            <p:cNvSpPr>
              <a:spLocks noChangeArrowheads="1"/>
            </p:cNvSpPr>
            <p:nvPr/>
          </p:nvSpPr>
          <p:spPr bwMode="auto">
            <a:xfrm>
              <a:off x="9111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8" name="Oval 154"/>
            <p:cNvSpPr>
              <a:spLocks noChangeArrowheads="1"/>
            </p:cNvSpPr>
            <p:nvPr/>
          </p:nvSpPr>
          <p:spPr bwMode="auto">
            <a:xfrm>
              <a:off x="902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9" name="Oval 155"/>
            <p:cNvSpPr>
              <a:spLocks noChangeArrowheads="1"/>
            </p:cNvSpPr>
            <p:nvPr/>
          </p:nvSpPr>
          <p:spPr bwMode="auto">
            <a:xfrm>
              <a:off x="894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0" name="Oval 156"/>
            <p:cNvSpPr>
              <a:spLocks noChangeArrowheads="1"/>
            </p:cNvSpPr>
            <p:nvPr/>
          </p:nvSpPr>
          <p:spPr bwMode="auto">
            <a:xfrm>
              <a:off x="885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1" name="Oval 157"/>
            <p:cNvSpPr>
              <a:spLocks noChangeArrowheads="1"/>
            </p:cNvSpPr>
            <p:nvPr/>
          </p:nvSpPr>
          <p:spPr bwMode="auto">
            <a:xfrm>
              <a:off x="8776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2" name="Oval 158"/>
            <p:cNvSpPr>
              <a:spLocks noChangeArrowheads="1"/>
            </p:cNvSpPr>
            <p:nvPr/>
          </p:nvSpPr>
          <p:spPr bwMode="auto">
            <a:xfrm>
              <a:off x="8691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3" name="Oval 159"/>
            <p:cNvSpPr>
              <a:spLocks noChangeArrowheads="1"/>
            </p:cNvSpPr>
            <p:nvPr/>
          </p:nvSpPr>
          <p:spPr bwMode="auto">
            <a:xfrm>
              <a:off x="8607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4" name="Oval 160"/>
            <p:cNvSpPr>
              <a:spLocks noChangeArrowheads="1"/>
            </p:cNvSpPr>
            <p:nvPr/>
          </p:nvSpPr>
          <p:spPr bwMode="auto">
            <a:xfrm>
              <a:off x="8525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" name="Oval 161"/>
            <p:cNvSpPr>
              <a:spLocks noChangeArrowheads="1"/>
            </p:cNvSpPr>
            <p:nvPr/>
          </p:nvSpPr>
          <p:spPr bwMode="auto">
            <a:xfrm>
              <a:off x="8440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6" name="Oval 162"/>
            <p:cNvSpPr>
              <a:spLocks noChangeArrowheads="1"/>
            </p:cNvSpPr>
            <p:nvPr/>
          </p:nvSpPr>
          <p:spPr bwMode="auto">
            <a:xfrm>
              <a:off x="8356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7" name="Oval 163"/>
            <p:cNvSpPr>
              <a:spLocks noChangeArrowheads="1"/>
            </p:cNvSpPr>
            <p:nvPr/>
          </p:nvSpPr>
          <p:spPr bwMode="auto">
            <a:xfrm>
              <a:off x="8271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8" name="Oval 164"/>
            <p:cNvSpPr>
              <a:spLocks noChangeArrowheads="1"/>
            </p:cNvSpPr>
            <p:nvPr/>
          </p:nvSpPr>
          <p:spPr bwMode="auto">
            <a:xfrm>
              <a:off x="8188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9" name="Oval 165"/>
            <p:cNvSpPr>
              <a:spLocks noChangeArrowheads="1"/>
            </p:cNvSpPr>
            <p:nvPr/>
          </p:nvSpPr>
          <p:spPr bwMode="auto">
            <a:xfrm>
              <a:off x="8104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0" name="Oval 166"/>
            <p:cNvSpPr>
              <a:spLocks noChangeArrowheads="1"/>
            </p:cNvSpPr>
            <p:nvPr/>
          </p:nvSpPr>
          <p:spPr bwMode="auto">
            <a:xfrm>
              <a:off x="8019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1" name="Oval 167"/>
            <p:cNvSpPr>
              <a:spLocks noChangeArrowheads="1"/>
            </p:cNvSpPr>
            <p:nvPr/>
          </p:nvSpPr>
          <p:spPr bwMode="auto">
            <a:xfrm>
              <a:off x="7935" y="6922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2" name="Oval 168"/>
            <p:cNvSpPr>
              <a:spLocks noChangeArrowheads="1"/>
            </p:cNvSpPr>
            <p:nvPr/>
          </p:nvSpPr>
          <p:spPr bwMode="auto">
            <a:xfrm>
              <a:off x="7853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3" name="Oval 169"/>
            <p:cNvSpPr>
              <a:spLocks noChangeArrowheads="1"/>
            </p:cNvSpPr>
            <p:nvPr/>
          </p:nvSpPr>
          <p:spPr bwMode="auto">
            <a:xfrm>
              <a:off x="7768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4" name="Oval 170"/>
            <p:cNvSpPr>
              <a:spLocks noChangeArrowheads="1"/>
            </p:cNvSpPr>
            <p:nvPr/>
          </p:nvSpPr>
          <p:spPr bwMode="auto">
            <a:xfrm>
              <a:off x="7684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5" name="Oval 171"/>
            <p:cNvSpPr>
              <a:spLocks noChangeArrowheads="1"/>
            </p:cNvSpPr>
            <p:nvPr/>
          </p:nvSpPr>
          <p:spPr bwMode="auto">
            <a:xfrm>
              <a:off x="759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6" name="Oval 172"/>
            <p:cNvSpPr>
              <a:spLocks noChangeArrowheads="1"/>
            </p:cNvSpPr>
            <p:nvPr/>
          </p:nvSpPr>
          <p:spPr bwMode="auto">
            <a:xfrm>
              <a:off x="751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7" name="Oval 173"/>
            <p:cNvSpPr>
              <a:spLocks noChangeArrowheads="1"/>
            </p:cNvSpPr>
            <p:nvPr/>
          </p:nvSpPr>
          <p:spPr bwMode="auto">
            <a:xfrm>
              <a:off x="742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8" name="Oval 174"/>
            <p:cNvSpPr>
              <a:spLocks noChangeArrowheads="1"/>
            </p:cNvSpPr>
            <p:nvPr/>
          </p:nvSpPr>
          <p:spPr bwMode="auto">
            <a:xfrm>
              <a:off x="7343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9" name="Oval 175"/>
            <p:cNvSpPr>
              <a:spLocks noChangeArrowheads="1"/>
            </p:cNvSpPr>
            <p:nvPr/>
          </p:nvSpPr>
          <p:spPr bwMode="auto">
            <a:xfrm>
              <a:off x="725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0" name="Oval 176"/>
            <p:cNvSpPr>
              <a:spLocks noChangeArrowheads="1"/>
            </p:cNvSpPr>
            <p:nvPr/>
          </p:nvSpPr>
          <p:spPr bwMode="auto">
            <a:xfrm>
              <a:off x="717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1" name="Oval 177"/>
            <p:cNvSpPr>
              <a:spLocks noChangeArrowheads="1"/>
            </p:cNvSpPr>
            <p:nvPr/>
          </p:nvSpPr>
          <p:spPr bwMode="auto">
            <a:xfrm>
              <a:off x="7092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2" name="Oval 178"/>
            <p:cNvSpPr>
              <a:spLocks noChangeArrowheads="1"/>
            </p:cNvSpPr>
            <p:nvPr/>
          </p:nvSpPr>
          <p:spPr bwMode="auto">
            <a:xfrm>
              <a:off x="700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3" name="Oval 179"/>
            <p:cNvSpPr>
              <a:spLocks noChangeArrowheads="1"/>
            </p:cNvSpPr>
            <p:nvPr/>
          </p:nvSpPr>
          <p:spPr bwMode="auto">
            <a:xfrm>
              <a:off x="692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4" name="Oval 180"/>
            <p:cNvSpPr>
              <a:spLocks noChangeArrowheads="1"/>
            </p:cNvSpPr>
            <p:nvPr/>
          </p:nvSpPr>
          <p:spPr bwMode="auto">
            <a:xfrm>
              <a:off x="683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5" name="Oval 181"/>
            <p:cNvSpPr>
              <a:spLocks noChangeArrowheads="1"/>
            </p:cNvSpPr>
            <p:nvPr/>
          </p:nvSpPr>
          <p:spPr bwMode="auto">
            <a:xfrm>
              <a:off x="6757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6" name="Oval 182"/>
            <p:cNvSpPr>
              <a:spLocks noChangeArrowheads="1"/>
            </p:cNvSpPr>
            <p:nvPr/>
          </p:nvSpPr>
          <p:spPr bwMode="auto">
            <a:xfrm>
              <a:off x="667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7" name="Oval 183"/>
            <p:cNvSpPr>
              <a:spLocks noChangeArrowheads="1"/>
            </p:cNvSpPr>
            <p:nvPr/>
          </p:nvSpPr>
          <p:spPr bwMode="auto">
            <a:xfrm>
              <a:off x="658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8" name="Oval 184"/>
            <p:cNvSpPr>
              <a:spLocks noChangeArrowheads="1"/>
            </p:cNvSpPr>
            <p:nvPr/>
          </p:nvSpPr>
          <p:spPr bwMode="auto">
            <a:xfrm>
              <a:off x="650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9" name="Oval 185"/>
            <p:cNvSpPr>
              <a:spLocks noChangeArrowheads="1"/>
            </p:cNvSpPr>
            <p:nvPr/>
          </p:nvSpPr>
          <p:spPr bwMode="auto">
            <a:xfrm>
              <a:off x="6421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0" name="Oval 186"/>
            <p:cNvSpPr>
              <a:spLocks noChangeArrowheads="1"/>
            </p:cNvSpPr>
            <p:nvPr/>
          </p:nvSpPr>
          <p:spPr bwMode="auto">
            <a:xfrm>
              <a:off x="633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1" name="Oval 187"/>
            <p:cNvSpPr>
              <a:spLocks noChangeArrowheads="1"/>
            </p:cNvSpPr>
            <p:nvPr/>
          </p:nvSpPr>
          <p:spPr bwMode="auto">
            <a:xfrm>
              <a:off x="625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2" name="Oval 188"/>
            <p:cNvSpPr>
              <a:spLocks noChangeArrowheads="1"/>
            </p:cNvSpPr>
            <p:nvPr/>
          </p:nvSpPr>
          <p:spPr bwMode="auto">
            <a:xfrm>
              <a:off x="6170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3" name="Oval 189"/>
            <p:cNvSpPr>
              <a:spLocks noChangeArrowheads="1"/>
            </p:cNvSpPr>
            <p:nvPr/>
          </p:nvSpPr>
          <p:spPr bwMode="auto">
            <a:xfrm>
              <a:off x="6086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4" name="Oval 190"/>
            <p:cNvSpPr>
              <a:spLocks noChangeArrowheads="1"/>
            </p:cNvSpPr>
            <p:nvPr/>
          </p:nvSpPr>
          <p:spPr bwMode="auto">
            <a:xfrm>
              <a:off x="6001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5" name="Oval 191"/>
            <p:cNvSpPr>
              <a:spLocks noChangeArrowheads="1"/>
            </p:cNvSpPr>
            <p:nvPr/>
          </p:nvSpPr>
          <p:spPr bwMode="auto">
            <a:xfrm>
              <a:off x="591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6" name="Oval 192"/>
            <p:cNvSpPr>
              <a:spLocks noChangeArrowheads="1"/>
            </p:cNvSpPr>
            <p:nvPr/>
          </p:nvSpPr>
          <p:spPr bwMode="auto">
            <a:xfrm>
              <a:off x="5835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7" name="Freeform 193"/>
            <p:cNvSpPr/>
            <p:nvPr/>
          </p:nvSpPr>
          <p:spPr bwMode="auto">
            <a:xfrm>
              <a:off x="5750" y="6915"/>
              <a:ext cx="46" cy="46"/>
            </a:xfrm>
            <a:custGeom>
              <a:avLst/>
              <a:gdLst>
                <a:gd name="T0" fmla="*/ 0 w 7"/>
                <a:gd name="T1" fmla="*/ 2 h 7"/>
                <a:gd name="T2" fmla="*/ 4 w 7"/>
                <a:gd name="T3" fmla="*/ 0 h 7"/>
                <a:gd name="T4" fmla="*/ 7 w 7"/>
                <a:gd name="T5" fmla="*/ 4 h 7"/>
                <a:gd name="T6" fmla="*/ 3 w 7"/>
                <a:gd name="T7" fmla="*/ 7 h 7"/>
                <a:gd name="T8" fmla="*/ 0 w 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2"/>
                  </a:moveTo>
                  <a:cubicBezTo>
                    <a:pt x="1" y="1"/>
                    <a:pt x="3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6"/>
                    <a:pt x="5" y="7"/>
                    <a:pt x="3" y="7"/>
                  </a:cubicBezTo>
                  <a:cubicBezTo>
                    <a:pt x="1" y="6"/>
                    <a:pt x="0" y="4"/>
                    <a:pt x="0" y="2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8" name="Freeform 194"/>
            <p:cNvSpPr/>
            <p:nvPr/>
          </p:nvSpPr>
          <p:spPr bwMode="auto">
            <a:xfrm>
              <a:off x="5666" y="6881"/>
              <a:ext cx="53" cy="53"/>
            </a:xfrm>
            <a:custGeom>
              <a:avLst/>
              <a:gdLst>
                <a:gd name="T0" fmla="*/ 1 w 8"/>
                <a:gd name="T1" fmla="*/ 2 h 8"/>
                <a:gd name="T2" fmla="*/ 6 w 8"/>
                <a:gd name="T3" fmla="*/ 1 h 8"/>
                <a:gd name="T4" fmla="*/ 7 w 8"/>
                <a:gd name="T5" fmla="*/ 5 h 8"/>
                <a:gd name="T6" fmla="*/ 3 w 8"/>
                <a:gd name="T7" fmla="*/ 7 h 8"/>
                <a:gd name="T8" fmla="*/ 1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2"/>
                  </a:moveTo>
                  <a:cubicBezTo>
                    <a:pt x="2" y="1"/>
                    <a:pt x="4" y="0"/>
                    <a:pt x="6" y="1"/>
                  </a:cubicBezTo>
                  <a:cubicBezTo>
                    <a:pt x="8" y="2"/>
                    <a:pt x="8" y="4"/>
                    <a:pt x="7" y="5"/>
                  </a:cubicBezTo>
                  <a:cubicBezTo>
                    <a:pt x="7" y="7"/>
                    <a:pt x="5" y="8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9" name="Freeform 195"/>
            <p:cNvSpPr/>
            <p:nvPr/>
          </p:nvSpPr>
          <p:spPr bwMode="auto">
            <a:xfrm>
              <a:off x="5603" y="6838"/>
              <a:ext cx="51" cy="43"/>
            </a:xfrm>
            <a:custGeom>
              <a:avLst/>
              <a:gdLst>
                <a:gd name="T0" fmla="*/ 2 w 8"/>
                <a:gd name="T1" fmla="*/ 1 h 7"/>
                <a:gd name="T2" fmla="*/ 6 w 8"/>
                <a:gd name="T3" fmla="*/ 1 h 7"/>
                <a:gd name="T4" fmla="*/ 6 w 8"/>
                <a:gd name="T5" fmla="*/ 6 h 7"/>
                <a:gd name="T6" fmla="*/ 2 w 8"/>
                <a:gd name="T7" fmla="*/ 6 h 7"/>
                <a:gd name="T8" fmla="*/ 2 w 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1"/>
                  </a:moveTo>
                  <a:cubicBezTo>
                    <a:pt x="3" y="0"/>
                    <a:pt x="5" y="0"/>
                    <a:pt x="6" y="1"/>
                  </a:cubicBezTo>
                  <a:cubicBezTo>
                    <a:pt x="8" y="2"/>
                    <a:pt x="8" y="4"/>
                    <a:pt x="6" y="6"/>
                  </a:cubicBezTo>
                  <a:cubicBezTo>
                    <a:pt x="5" y="7"/>
                    <a:pt x="3" y="7"/>
                    <a:pt x="2" y="6"/>
                  </a:cubicBezTo>
                  <a:cubicBezTo>
                    <a:pt x="0" y="4"/>
                    <a:pt x="0" y="2"/>
                    <a:pt x="2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0" name="Freeform 196"/>
            <p:cNvSpPr/>
            <p:nvPr/>
          </p:nvSpPr>
          <p:spPr bwMode="auto">
            <a:xfrm>
              <a:off x="5550" y="6766"/>
              <a:ext cx="53" cy="53"/>
            </a:xfrm>
            <a:custGeom>
              <a:avLst/>
              <a:gdLst>
                <a:gd name="T0" fmla="*/ 2 w 8"/>
                <a:gd name="T1" fmla="*/ 1 h 8"/>
                <a:gd name="T2" fmla="*/ 7 w 8"/>
                <a:gd name="T3" fmla="*/ 2 h 8"/>
                <a:gd name="T4" fmla="*/ 6 w 8"/>
                <a:gd name="T5" fmla="*/ 7 h 8"/>
                <a:gd name="T6" fmla="*/ 1 w 8"/>
                <a:gd name="T7" fmla="*/ 6 h 8"/>
                <a:gd name="T8" fmla="*/ 2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2" y="1"/>
                  </a:moveTo>
                  <a:cubicBezTo>
                    <a:pt x="4" y="0"/>
                    <a:pt x="6" y="1"/>
                    <a:pt x="7" y="2"/>
                  </a:cubicBezTo>
                  <a:cubicBezTo>
                    <a:pt x="8" y="4"/>
                    <a:pt x="7" y="6"/>
                    <a:pt x="6" y="7"/>
                  </a:cubicBezTo>
                  <a:cubicBezTo>
                    <a:pt x="4" y="8"/>
                    <a:pt x="2" y="8"/>
                    <a:pt x="1" y="6"/>
                  </a:cubicBezTo>
                  <a:cubicBezTo>
                    <a:pt x="0" y="4"/>
                    <a:pt x="1" y="2"/>
                    <a:pt x="2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1" name="Freeform 197"/>
            <p:cNvSpPr/>
            <p:nvPr/>
          </p:nvSpPr>
          <p:spPr bwMode="auto">
            <a:xfrm>
              <a:off x="5518" y="6688"/>
              <a:ext cx="51" cy="53"/>
            </a:xfrm>
            <a:custGeom>
              <a:avLst/>
              <a:gdLst>
                <a:gd name="T0" fmla="*/ 4 w 8"/>
                <a:gd name="T1" fmla="*/ 1 h 8"/>
                <a:gd name="T2" fmla="*/ 8 w 8"/>
                <a:gd name="T3" fmla="*/ 3 h 8"/>
                <a:gd name="T4" fmla="*/ 5 w 8"/>
                <a:gd name="T5" fmla="*/ 7 h 8"/>
                <a:gd name="T6" fmla="*/ 1 w 8"/>
                <a:gd name="T7" fmla="*/ 5 h 8"/>
                <a:gd name="T8" fmla="*/ 4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4" y="1"/>
                  </a:moveTo>
                  <a:cubicBezTo>
                    <a:pt x="6" y="0"/>
                    <a:pt x="7" y="2"/>
                    <a:pt x="8" y="3"/>
                  </a:cubicBezTo>
                  <a:cubicBezTo>
                    <a:pt x="8" y="5"/>
                    <a:pt x="7" y="7"/>
                    <a:pt x="5" y="7"/>
                  </a:cubicBezTo>
                  <a:cubicBezTo>
                    <a:pt x="3" y="8"/>
                    <a:pt x="1" y="7"/>
                    <a:pt x="1" y="5"/>
                  </a:cubicBezTo>
                  <a:cubicBezTo>
                    <a:pt x="0" y="3"/>
                    <a:pt x="2" y="1"/>
                    <a:pt x="4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2" name="Freeform 198"/>
            <p:cNvSpPr/>
            <p:nvPr/>
          </p:nvSpPr>
          <p:spPr bwMode="auto">
            <a:xfrm>
              <a:off x="5518" y="6611"/>
              <a:ext cx="43" cy="46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3 h 7"/>
                <a:gd name="T4" fmla="*/ 3 w 7"/>
                <a:gd name="T5" fmla="*/ 6 h 7"/>
                <a:gd name="T6" fmla="*/ 0 w 7"/>
                <a:gd name="T7" fmla="*/ 3 h 7"/>
                <a:gd name="T8" fmla="*/ 3 w 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cubicBezTo>
                    <a:pt x="5" y="0"/>
                    <a:pt x="7" y="1"/>
                    <a:pt x="7" y="3"/>
                  </a:cubicBezTo>
                  <a:cubicBezTo>
                    <a:pt x="7" y="5"/>
                    <a:pt x="5" y="6"/>
                    <a:pt x="3" y="6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3" name="Oval 199"/>
            <p:cNvSpPr>
              <a:spLocks noChangeArrowheads="1"/>
            </p:cNvSpPr>
            <p:nvPr/>
          </p:nvSpPr>
          <p:spPr bwMode="auto">
            <a:xfrm>
              <a:off x="5518" y="6526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4" name="Oval 200"/>
            <p:cNvSpPr>
              <a:spLocks noChangeArrowheads="1"/>
            </p:cNvSpPr>
            <p:nvPr/>
          </p:nvSpPr>
          <p:spPr bwMode="auto">
            <a:xfrm>
              <a:off x="5518" y="6442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5" name="Oval 201"/>
            <p:cNvSpPr>
              <a:spLocks noChangeArrowheads="1"/>
            </p:cNvSpPr>
            <p:nvPr/>
          </p:nvSpPr>
          <p:spPr bwMode="auto">
            <a:xfrm>
              <a:off x="5518" y="6357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6" name="Oval 202"/>
            <p:cNvSpPr>
              <a:spLocks noChangeArrowheads="1"/>
            </p:cNvSpPr>
            <p:nvPr/>
          </p:nvSpPr>
          <p:spPr bwMode="auto">
            <a:xfrm>
              <a:off x="5518" y="6275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7" name="Oval 203"/>
            <p:cNvSpPr>
              <a:spLocks noChangeArrowheads="1"/>
            </p:cNvSpPr>
            <p:nvPr/>
          </p:nvSpPr>
          <p:spPr bwMode="auto">
            <a:xfrm>
              <a:off x="5518" y="6191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8" name="Oval 204"/>
            <p:cNvSpPr>
              <a:spLocks noChangeArrowheads="1"/>
            </p:cNvSpPr>
            <p:nvPr/>
          </p:nvSpPr>
          <p:spPr bwMode="auto">
            <a:xfrm>
              <a:off x="5518" y="6106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9" name="Oval 205"/>
            <p:cNvSpPr>
              <a:spLocks noChangeArrowheads="1"/>
            </p:cNvSpPr>
            <p:nvPr/>
          </p:nvSpPr>
          <p:spPr bwMode="auto">
            <a:xfrm>
              <a:off x="5518" y="6022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0" name="Oval 206"/>
            <p:cNvSpPr>
              <a:spLocks noChangeArrowheads="1"/>
            </p:cNvSpPr>
            <p:nvPr/>
          </p:nvSpPr>
          <p:spPr bwMode="auto">
            <a:xfrm>
              <a:off x="5518" y="5937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1" name="Oval 207"/>
            <p:cNvSpPr>
              <a:spLocks noChangeArrowheads="1"/>
            </p:cNvSpPr>
            <p:nvPr/>
          </p:nvSpPr>
          <p:spPr bwMode="auto">
            <a:xfrm>
              <a:off x="5518" y="5853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2" name="Oval 208"/>
            <p:cNvSpPr>
              <a:spLocks noChangeArrowheads="1"/>
            </p:cNvSpPr>
            <p:nvPr/>
          </p:nvSpPr>
          <p:spPr bwMode="auto">
            <a:xfrm>
              <a:off x="5518" y="5768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3" name="Oval 209"/>
            <p:cNvSpPr>
              <a:spLocks noChangeArrowheads="1"/>
            </p:cNvSpPr>
            <p:nvPr/>
          </p:nvSpPr>
          <p:spPr bwMode="auto">
            <a:xfrm>
              <a:off x="5518" y="5679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4" name="Oval 210"/>
            <p:cNvSpPr>
              <a:spLocks noChangeArrowheads="1"/>
            </p:cNvSpPr>
            <p:nvPr/>
          </p:nvSpPr>
          <p:spPr bwMode="auto">
            <a:xfrm>
              <a:off x="5518" y="5594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5" name="Oval 211"/>
            <p:cNvSpPr>
              <a:spLocks noChangeArrowheads="1"/>
            </p:cNvSpPr>
            <p:nvPr/>
          </p:nvSpPr>
          <p:spPr bwMode="auto">
            <a:xfrm>
              <a:off x="5518" y="55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6" name="Oval 212"/>
            <p:cNvSpPr>
              <a:spLocks noChangeArrowheads="1"/>
            </p:cNvSpPr>
            <p:nvPr/>
          </p:nvSpPr>
          <p:spPr bwMode="auto">
            <a:xfrm>
              <a:off x="5518" y="5425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7" name="Oval 213"/>
            <p:cNvSpPr>
              <a:spLocks noChangeArrowheads="1"/>
            </p:cNvSpPr>
            <p:nvPr/>
          </p:nvSpPr>
          <p:spPr bwMode="auto">
            <a:xfrm>
              <a:off x="5518" y="5341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8" name="Oval 214"/>
            <p:cNvSpPr>
              <a:spLocks noChangeArrowheads="1"/>
            </p:cNvSpPr>
            <p:nvPr/>
          </p:nvSpPr>
          <p:spPr bwMode="auto">
            <a:xfrm>
              <a:off x="5518" y="5258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9" name="Oval 215"/>
            <p:cNvSpPr>
              <a:spLocks noChangeArrowheads="1"/>
            </p:cNvSpPr>
            <p:nvPr/>
          </p:nvSpPr>
          <p:spPr bwMode="auto">
            <a:xfrm>
              <a:off x="5518" y="5173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0" name="Oval 216"/>
            <p:cNvSpPr>
              <a:spLocks noChangeArrowheads="1"/>
            </p:cNvSpPr>
            <p:nvPr/>
          </p:nvSpPr>
          <p:spPr bwMode="auto">
            <a:xfrm>
              <a:off x="5518" y="5089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1" name="Oval 217"/>
            <p:cNvSpPr>
              <a:spLocks noChangeArrowheads="1"/>
            </p:cNvSpPr>
            <p:nvPr/>
          </p:nvSpPr>
          <p:spPr bwMode="auto">
            <a:xfrm>
              <a:off x="5518" y="5004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2" name="Oval 218"/>
            <p:cNvSpPr>
              <a:spLocks noChangeArrowheads="1"/>
            </p:cNvSpPr>
            <p:nvPr/>
          </p:nvSpPr>
          <p:spPr bwMode="auto">
            <a:xfrm>
              <a:off x="5518" y="492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3" name="Oval 219"/>
            <p:cNvSpPr>
              <a:spLocks noChangeArrowheads="1"/>
            </p:cNvSpPr>
            <p:nvPr/>
          </p:nvSpPr>
          <p:spPr bwMode="auto">
            <a:xfrm>
              <a:off x="5518" y="4835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4" name="Oval 220"/>
            <p:cNvSpPr>
              <a:spLocks noChangeArrowheads="1"/>
            </p:cNvSpPr>
            <p:nvPr/>
          </p:nvSpPr>
          <p:spPr bwMode="auto">
            <a:xfrm>
              <a:off x="5518" y="4753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5" name="Oval 221"/>
            <p:cNvSpPr>
              <a:spLocks noChangeArrowheads="1"/>
            </p:cNvSpPr>
            <p:nvPr/>
          </p:nvSpPr>
          <p:spPr bwMode="auto">
            <a:xfrm>
              <a:off x="5518" y="4669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6" name="Oval 222"/>
            <p:cNvSpPr>
              <a:spLocks noChangeArrowheads="1"/>
            </p:cNvSpPr>
            <p:nvPr/>
          </p:nvSpPr>
          <p:spPr bwMode="auto">
            <a:xfrm>
              <a:off x="5518" y="4584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7" name="Oval 223"/>
            <p:cNvSpPr>
              <a:spLocks noChangeArrowheads="1"/>
            </p:cNvSpPr>
            <p:nvPr/>
          </p:nvSpPr>
          <p:spPr bwMode="auto">
            <a:xfrm>
              <a:off x="5518" y="450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8" name="Oval 224"/>
            <p:cNvSpPr>
              <a:spLocks noChangeArrowheads="1"/>
            </p:cNvSpPr>
            <p:nvPr/>
          </p:nvSpPr>
          <p:spPr bwMode="auto">
            <a:xfrm>
              <a:off x="5518" y="4415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9" name="Oval 225"/>
            <p:cNvSpPr>
              <a:spLocks noChangeArrowheads="1"/>
            </p:cNvSpPr>
            <p:nvPr/>
          </p:nvSpPr>
          <p:spPr bwMode="auto">
            <a:xfrm>
              <a:off x="5518" y="4331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0" name="Oval 226"/>
            <p:cNvSpPr>
              <a:spLocks noChangeArrowheads="1"/>
            </p:cNvSpPr>
            <p:nvPr/>
          </p:nvSpPr>
          <p:spPr bwMode="auto">
            <a:xfrm>
              <a:off x="5518" y="4246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1" name="Oval 227"/>
            <p:cNvSpPr>
              <a:spLocks noChangeArrowheads="1"/>
            </p:cNvSpPr>
            <p:nvPr/>
          </p:nvSpPr>
          <p:spPr bwMode="auto">
            <a:xfrm>
              <a:off x="5518" y="4164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2" name="Oval 228"/>
            <p:cNvSpPr>
              <a:spLocks noChangeArrowheads="1"/>
            </p:cNvSpPr>
            <p:nvPr/>
          </p:nvSpPr>
          <p:spPr bwMode="auto">
            <a:xfrm>
              <a:off x="5518" y="4080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3" name="Freeform 229"/>
            <p:cNvSpPr/>
            <p:nvPr/>
          </p:nvSpPr>
          <p:spPr bwMode="auto">
            <a:xfrm>
              <a:off x="5518" y="3995"/>
              <a:ext cx="43" cy="46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4 h 7"/>
                <a:gd name="T4" fmla="*/ 3 w 7"/>
                <a:gd name="T5" fmla="*/ 7 h 7"/>
                <a:gd name="T6" fmla="*/ 0 w 7"/>
                <a:gd name="T7" fmla="*/ 4 h 7"/>
                <a:gd name="T8" fmla="*/ 3 w 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cubicBezTo>
                    <a:pt x="5" y="0"/>
                    <a:pt x="7" y="2"/>
                    <a:pt x="7" y="4"/>
                  </a:cubicBez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4" name="Freeform 230"/>
            <p:cNvSpPr/>
            <p:nvPr/>
          </p:nvSpPr>
          <p:spPr bwMode="auto">
            <a:xfrm>
              <a:off x="5523" y="3911"/>
              <a:ext cx="53" cy="51"/>
            </a:xfrm>
            <a:custGeom>
              <a:avLst/>
              <a:gdLst>
                <a:gd name="T0" fmla="*/ 5 w 8"/>
                <a:gd name="T1" fmla="*/ 1 h 8"/>
                <a:gd name="T2" fmla="*/ 8 w 8"/>
                <a:gd name="T3" fmla="*/ 5 h 8"/>
                <a:gd name="T4" fmla="*/ 3 w 8"/>
                <a:gd name="T5" fmla="*/ 7 h 8"/>
                <a:gd name="T6" fmla="*/ 1 w 8"/>
                <a:gd name="T7" fmla="*/ 3 h 8"/>
                <a:gd name="T8" fmla="*/ 5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5" y="1"/>
                  </a:moveTo>
                  <a:cubicBezTo>
                    <a:pt x="7" y="1"/>
                    <a:pt x="8" y="3"/>
                    <a:pt x="8" y="5"/>
                  </a:cubicBezTo>
                  <a:cubicBezTo>
                    <a:pt x="7" y="7"/>
                    <a:pt x="5" y="8"/>
                    <a:pt x="3" y="7"/>
                  </a:cubicBezTo>
                  <a:cubicBezTo>
                    <a:pt x="2" y="7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5" name="Freeform 231"/>
            <p:cNvSpPr/>
            <p:nvPr/>
          </p:nvSpPr>
          <p:spPr bwMode="auto">
            <a:xfrm>
              <a:off x="5561" y="3834"/>
              <a:ext cx="53" cy="51"/>
            </a:xfrm>
            <a:custGeom>
              <a:avLst/>
              <a:gdLst>
                <a:gd name="T0" fmla="*/ 6 w 8"/>
                <a:gd name="T1" fmla="*/ 1 h 8"/>
                <a:gd name="T2" fmla="*/ 7 w 8"/>
                <a:gd name="T3" fmla="*/ 6 h 8"/>
                <a:gd name="T4" fmla="*/ 2 w 8"/>
                <a:gd name="T5" fmla="*/ 7 h 8"/>
                <a:gd name="T6" fmla="*/ 1 w 8"/>
                <a:gd name="T7" fmla="*/ 2 h 8"/>
                <a:gd name="T8" fmla="*/ 6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6" y="1"/>
                  </a:moveTo>
                  <a:cubicBezTo>
                    <a:pt x="8" y="3"/>
                    <a:pt x="8" y="5"/>
                    <a:pt x="7" y="6"/>
                  </a:cubicBezTo>
                  <a:cubicBezTo>
                    <a:pt x="6" y="8"/>
                    <a:pt x="4" y="8"/>
                    <a:pt x="2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6" name="Freeform 232"/>
            <p:cNvSpPr/>
            <p:nvPr/>
          </p:nvSpPr>
          <p:spPr bwMode="auto">
            <a:xfrm>
              <a:off x="5622" y="3776"/>
              <a:ext cx="51" cy="43"/>
            </a:xfrm>
            <a:custGeom>
              <a:avLst/>
              <a:gdLst>
                <a:gd name="T0" fmla="*/ 7 w 8"/>
                <a:gd name="T1" fmla="*/ 2 h 7"/>
                <a:gd name="T2" fmla="*/ 6 w 8"/>
                <a:gd name="T3" fmla="*/ 6 h 7"/>
                <a:gd name="T4" fmla="*/ 1 w 8"/>
                <a:gd name="T5" fmla="*/ 6 h 7"/>
                <a:gd name="T6" fmla="*/ 2 w 8"/>
                <a:gd name="T7" fmla="*/ 1 h 7"/>
                <a:gd name="T8" fmla="*/ 7 w 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2"/>
                  </a:moveTo>
                  <a:cubicBezTo>
                    <a:pt x="8" y="3"/>
                    <a:pt x="7" y="5"/>
                    <a:pt x="6" y="6"/>
                  </a:cubicBezTo>
                  <a:cubicBezTo>
                    <a:pt x="5" y="7"/>
                    <a:pt x="3" y="7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5" y="0"/>
                    <a:pt x="7" y="2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7" name="Freeform 233"/>
            <p:cNvSpPr/>
            <p:nvPr/>
          </p:nvSpPr>
          <p:spPr bwMode="auto">
            <a:xfrm>
              <a:off x="5692" y="3729"/>
              <a:ext cx="51" cy="51"/>
            </a:xfrm>
            <a:custGeom>
              <a:avLst/>
              <a:gdLst>
                <a:gd name="T0" fmla="*/ 7 w 8"/>
                <a:gd name="T1" fmla="*/ 3 h 8"/>
                <a:gd name="T2" fmla="*/ 5 w 8"/>
                <a:gd name="T3" fmla="*/ 7 h 8"/>
                <a:gd name="T4" fmla="*/ 1 w 8"/>
                <a:gd name="T5" fmla="*/ 5 h 8"/>
                <a:gd name="T6" fmla="*/ 3 w 8"/>
                <a:gd name="T7" fmla="*/ 1 h 8"/>
                <a:gd name="T8" fmla="*/ 7 w 8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3"/>
                  </a:moveTo>
                  <a:cubicBezTo>
                    <a:pt x="8" y="5"/>
                    <a:pt x="7" y="7"/>
                    <a:pt x="5" y="7"/>
                  </a:cubicBezTo>
                  <a:cubicBezTo>
                    <a:pt x="4" y="8"/>
                    <a:pt x="2" y="7"/>
                    <a:pt x="1" y="5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8" name="Freeform 234"/>
            <p:cNvSpPr/>
            <p:nvPr/>
          </p:nvSpPr>
          <p:spPr bwMode="auto">
            <a:xfrm>
              <a:off x="5777" y="3710"/>
              <a:ext cx="43" cy="46"/>
            </a:xfrm>
            <a:custGeom>
              <a:avLst/>
              <a:gdLst>
                <a:gd name="T0" fmla="*/ 7 w 7"/>
                <a:gd name="T1" fmla="*/ 4 h 7"/>
                <a:gd name="T2" fmla="*/ 4 w 7"/>
                <a:gd name="T3" fmla="*/ 7 h 7"/>
                <a:gd name="T4" fmla="*/ 0 w 7"/>
                <a:gd name="T5" fmla="*/ 4 h 7"/>
                <a:gd name="T6" fmla="*/ 3 w 7"/>
                <a:gd name="T7" fmla="*/ 0 h 7"/>
                <a:gd name="T8" fmla="*/ 7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1" y="1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9" name="Oval 235"/>
            <p:cNvSpPr>
              <a:spLocks noChangeArrowheads="1"/>
            </p:cNvSpPr>
            <p:nvPr/>
          </p:nvSpPr>
          <p:spPr bwMode="auto">
            <a:xfrm>
              <a:off x="5859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0" name="Oval 236"/>
            <p:cNvSpPr>
              <a:spLocks noChangeArrowheads="1"/>
            </p:cNvSpPr>
            <p:nvPr/>
          </p:nvSpPr>
          <p:spPr bwMode="auto">
            <a:xfrm>
              <a:off x="5943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1" name="Oval 237"/>
            <p:cNvSpPr>
              <a:spLocks noChangeArrowheads="1"/>
            </p:cNvSpPr>
            <p:nvPr/>
          </p:nvSpPr>
          <p:spPr bwMode="auto">
            <a:xfrm>
              <a:off x="602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2" name="Oval 238"/>
            <p:cNvSpPr>
              <a:spLocks noChangeArrowheads="1"/>
            </p:cNvSpPr>
            <p:nvPr/>
          </p:nvSpPr>
          <p:spPr bwMode="auto">
            <a:xfrm>
              <a:off x="6112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3" name="Oval 239"/>
            <p:cNvSpPr>
              <a:spLocks noChangeArrowheads="1"/>
            </p:cNvSpPr>
            <p:nvPr/>
          </p:nvSpPr>
          <p:spPr bwMode="auto">
            <a:xfrm>
              <a:off x="619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4" name="Oval 240"/>
            <p:cNvSpPr>
              <a:spLocks noChangeArrowheads="1"/>
            </p:cNvSpPr>
            <p:nvPr/>
          </p:nvSpPr>
          <p:spPr bwMode="auto">
            <a:xfrm>
              <a:off x="6279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5" name="Oval 241"/>
            <p:cNvSpPr>
              <a:spLocks noChangeArrowheads="1"/>
            </p:cNvSpPr>
            <p:nvPr/>
          </p:nvSpPr>
          <p:spPr bwMode="auto">
            <a:xfrm>
              <a:off x="6363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6" name="Oval 242"/>
            <p:cNvSpPr>
              <a:spLocks noChangeArrowheads="1"/>
            </p:cNvSpPr>
            <p:nvPr/>
          </p:nvSpPr>
          <p:spPr bwMode="auto">
            <a:xfrm>
              <a:off x="644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7" name="Oval 243"/>
            <p:cNvSpPr>
              <a:spLocks noChangeArrowheads="1"/>
            </p:cNvSpPr>
            <p:nvPr/>
          </p:nvSpPr>
          <p:spPr bwMode="auto">
            <a:xfrm>
              <a:off x="653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8" name="Oval 244"/>
            <p:cNvSpPr>
              <a:spLocks noChangeArrowheads="1"/>
            </p:cNvSpPr>
            <p:nvPr/>
          </p:nvSpPr>
          <p:spPr bwMode="auto">
            <a:xfrm>
              <a:off x="661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9" name="Oval 245"/>
            <p:cNvSpPr>
              <a:spLocks noChangeArrowheads="1"/>
            </p:cNvSpPr>
            <p:nvPr/>
          </p:nvSpPr>
          <p:spPr bwMode="auto">
            <a:xfrm>
              <a:off x="6699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0" name="Oval 246"/>
            <p:cNvSpPr>
              <a:spLocks noChangeArrowheads="1"/>
            </p:cNvSpPr>
            <p:nvPr/>
          </p:nvSpPr>
          <p:spPr bwMode="auto">
            <a:xfrm>
              <a:off x="678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1" name="Oval 247"/>
            <p:cNvSpPr>
              <a:spLocks noChangeArrowheads="1"/>
            </p:cNvSpPr>
            <p:nvPr/>
          </p:nvSpPr>
          <p:spPr bwMode="auto">
            <a:xfrm>
              <a:off x="686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2" name="Oval 248"/>
            <p:cNvSpPr>
              <a:spLocks noChangeArrowheads="1"/>
            </p:cNvSpPr>
            <p:nvPr/>
          </p:nvSpPr>
          <p:spPr bwMode="auto">
            <a:xfrm>
              <a:off x="6950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3" name="Oval 249"/>
            <p:cNvSpPr>
              <a:spLocks noChangeArrowheads="1"/>
            </p:cNvSpPr>
            <p:nvPr/>
          </p:nvSpPr>
          <p:spPr bwMode="auto">
            <a:xfrm>
              <a:off x="7034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4" name="Oval 250"/>
            <p:cNvSpPr>
              <a:spLocks noChangeArrowheads="1"/>
            </p:cNvSpPr>
            <p:nvPr/>
          </p:nvSpPr>
          <p:spPr bwMode="auto">
            <a:xfrm>
              <a:off x="711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5" name="Oval 251"/>
            <p:cNvSpPr>
              <a:spLocks noChangeArrowheads="1"/>
            </p:cNvSpPr>
            <p:nvPr/>
          </p:nvSpPr>
          <p:spPr bwMode="auto">
            <a:xfrm>
              <a:off x="720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6" name="Oval 252"/>
            <p:cNvSpPr>
              <a:spLocks noChangeArrowheads="1"/>
            </p:cNvSpPr>
            <p:nvPr/>
          </p:nvSpPr>
          <p:spPr bwMode="auto">
            <a:xfrm>
              <a:off x="7285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7" name="Oval 253"/>
            <p:cNvSpPr>
              <a:spLocks noChangeArrowheads="1"/>
            </p:cNvSpPr>
            <p:nvPr/>
          </p:nvSpPr>
          <p:spPr bwMode="auto">
            <a:xfrm>
              <a:off x="736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8" name="Oval 254"/>
            <p:cNvSpPr>
              <a:spLocks noChangeArrowheads="1"/>
            </p:cNvSpPr>
            <p:nvPr/>
          </p:nvSpPr>
          <p:spPr bwMode="auto">
            <a:xfrm>
              <a:off x="745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9" name="Oval 255"/>
            <p:cNvSpPr>
              <a:spLocks noChangeArrowheads="1"/>
            </p:cNvSpPr>
            <p:nvPr/>
          </p:nvSpPr>
          <p:spPr bwMode="auto">
            <a:xfrm>
              <a:off x="753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0" name="Oval 256"/>
            <p:cNvSpPr>
              <a:spLocks noChangeArrowheads="1"/>
            </p:cNvSpPr>
            <p:nvPr/>
          </p:nvSpPr>
          <p:spPr bwMode="auto">
            <a:xfrm>
              <a:off x="7621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1" name="Oval 257"/>
            <p:cNvSpPr>
              <a:spLocks noChangeArrowheads="1"/>
            </p:cNvSpPr>
            <p:nvPr/>
          </p:nvSpPr>
          <p:spPr bwMode="auto">
            <a:xfrm>
              <a:off x="770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2" name="Oval 258"/>
            <p:cNvSpPr>
              <a:spLocks noChangeArrowheads="1"/>
            </p:cNvSpPr>
            <p:nvPr/>
          </p:nvSpPr>
          <p:spPr bwMode="auto">
            <a:xfrm>
              <a:off x="778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3" name="Oval 259"/>
            <p:cNvSpPr>
              <a:spLocks noChangeArrowheads="1"/>
            </p:cNvSpPr>
            <p:nvPr/>
          </p:nvSpPr>
          <p:spPr bwMode="auto">
            <a:xfrm>
              <a:off x="7873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4" name="Oval 260"/>
            <p:cNvSpPr>
              <a:spLocks noChangeArrowheads="1"/>
            </p:cNvSpPr>
            <p:nvPr/>
          </p:nvSpPr>
          <p:spPr bwMode="auto">
            <a:xfrm>
              <a:off x="795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5" name="Oval 261"/>
            <p:cNvSpPr>
              <a:spLocks noChangeArrowheads="1"/>
            </p:cNvSpPr>
            <p:nvPr/>
          </p:nvSpPr>
          <p:spPr bwMode="auto">
            <a:xfrm>
              <a:off x="8039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6" name="Oval 262"/>
            <p:cNvSpPr>
              <a:spLocks noChangeArrowheads="1"/>
            </p:cNvSpPr>
            <p:nvPr/>
          </p:nvSpPr>
          <p:spPr bwMode="auto">
            <a:xfrm>
              <a:off x="812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7" name="Oval 263"/>
            <p:cNvSpPr>
              <a:spLocks noChangeArrowheads="1"/>
            </p:cNvSpPr>
            <p:nvPr/>
          </p:nvSpPr>
          <p:spPr bwMode="auto">
            <a:xfrm>
              <a:off x="8208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8" name="Oval 264"/>
            <p:cNvSpPr>
              <a:spLocks noChangeArrowheads="1"/>
            </p:cNvSpPr>
            <p:nvPr/>
          </p:nvSpPr>
          <p:spPr bwMode="auto">
            <a:xfrm>
              <a:off x="829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9" name="Oval 265"/>
            <p:cNvSpPr>
              <a:spLocks noChangeArrowheads="1"/>
            </p:cNvSpPr>
            <p:nvPr/>
          </p:nvSpPr>
          <p:spPr bwMode="auto">
            <a:xfrm>
              <a:off x="8382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0" name="Oval 266"/>
            <p:cNvSpPr>
              <a:spLocks noChangeArrowheads="1"/>
            </p:cNvSpPr>
            <p:nvPr/>
          </p:nvSpPr>
          <p:spPr bwMode="auto">
            <a:xfrm>
              <a:off x="8467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1" name="Oval 267"/>
            <p:cNvSpPr>
              <a:spLocks noChangeArrowheads="1"/>
            </p:cNvSpPr>
            <p:nvPr/>
          </p:nvSpPr>
          <p:spPr bwMode="auto">
            <a:xfrm>
              <a:off x="8549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2" name="Oval 268"/>
            <p:cNvSpPr>
              <a:spLocks noChangeArrowheads="1"/>
            </p:cNvSpPr>
            <p:nvPr/>
          </p:nvSpPr>
          <p:spPr bwMode="auto">
            <a:xfrm>
              <a:off x="8633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3" name="Oval 269"/>
            <p:cNvSpPr>
              <a:spLocks noChangeArrowheads="1"/>
            </p:cNvSpPr>
            <p:nvPr/>
          </p:nvSpPr>
          <p:spPr bwMode="auto">
            <a:xfrm>
              <a:off x="8718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4" name="Oval 270"/>
            <p:cNvSpPr>
              <a:spLocks noChangeArrowheads="1"/>
            </p:cNvSpPr>
            <p:nvPr/>
          </p:nvSpPr>
          <p:spPr bwMode="auto">
            <a:xfrm>
              <a:off x="8800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5" name="Oval 271"/>
            <p:cNvSpPr>
              <a:spLocks noChangeArrowheads="1"/>
            </p:cNvSpPr>
            <p:nvPr/>
          </p:nvSpPr>
          <p:spPr bwMode="auto">
            <a:xfrm>
              <a:off x="8884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6" name="Oval 272"/>
            <p:cNvSpPr>
              <a:spLocks noChangeArrowheads="1"/>
            </p:cNvSpPr>
            <p:nvPr/>
          </p:nvSpPr>
          <p:spPr bwMode="auto">
            <a:xfrm>
              <a:off x="8969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7" name="Oval 273"/>
            <p:cNvSpPr>
              <a:spLocks noChangeArrowheads="1"/>
            </p:cNvSpPr>
            <p:nvPr/>
          </p:nvSpPr>
          <p:spPr bwMode="auto">
            <a:xfrm>
              <a:off x="9053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8" name="Oval 274"/>
            <p:cNvSpPr>
              <a:spLocks noChangeArrowheads="1"/>
            </p:cNvSpPr>
            <p:nvPr/>
          </p:nvSpPr>
          <p:spPr bwMode="auto">
            <a:xfrm>
              <a:off x="9135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9" name="Oval 275"/>
            <p:cNvSpPr>
              <a:spLocks noChangeArrowheads="1"/>
            </p:cNvSpPr>
            <p:nvPr/>
          </p:nvSpPr>
          <p:spPr bwMode="auto">
            <a:xfrm>
              <a:off x="9220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0" name="Oval 276"/>
            <p:cNvSpPr>
              <a:spLocks noChangeArrowheads="1"/>
            </p:cNvSpPr>
            <p:nvPr/>
          </p:nvSpPr>
          <p:spPr bwMode="auto">
            <a:xfrm>
              <a:off x="9304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1" name="Oval 277"/>
            <p:cNvSpPr>
              <a:spLocks noChangeArrowheads="1"/>
            </p:cNvSpPr>
            <p:nvPr/>
          </p:nvSpPr>
          <p:spPr bwMode="auto">
            <a:xfrm>
              <a:off x="938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2" name="Oval 278"/>
            <p:cNvSpPr>
              <a:spLocks noChangeArrowheads="1"/>
            </p:cNvSpPr>
            <p:nvPr/>
          </p:nvSpPr>
          <p:spPr bwMode="auto">
            <a:xfrm>
              <a:off x="947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3" name="Oval 279"/>
            <p:cNvSpPr>
              <a:spLocks noChangeArrowheads="1"/>
            </p:cNvSpPr>
            <p:nvPr/>
          </p:nvSpPr>
          <p:spPr bwMode="auto">
            <a:xfrm>
              <a:off x="955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4" name="Oval 280"/>
            <p:cNvSpPr>
              <a:spLocks noChangeArrowheads="1"/>
            </p:cNvSpPr>
            <p:nvPr/>
          </p:nvSpPr>
          <p:spPr bwMode="auto">
            <a:xfrm>
              <a:off x="9640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5" name="Oval 281"/>
            <p:cNvSpPr>
              <a:spLocks noChangeArrowheads="1"/>
            </p:cNvSpPr>
            <p:nvPr/>
          </p:nvSpPr>
          <p:spPr bwMode="auto">
            <a:xfrm>
              <a:off x="972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6" name="Oval 282"/>
            <p:cNvSpPr>
              <a:spLocks noChangeArrowheads="1"/>
            </p:cNvSpPr>
            <p:nvPr/>
          </p:nvSpPr>
          <p:spPr bwMode="auto">
            <a:xfrm>
              <a:off x="980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7" name="Oval 283"/>
            <p:cNvSpPr>
              <a:spLocks noChangeArrowheads="1"/>
            </p:cNvSpPr>
            <p:nvPr/>
          </p:nvSpPr>
          <p:spPr bwMode="auto">
            <a:xfrm>
              <a:off x="989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8" name="Oval 284"/>
            <p:cNvSpPr>
              <a:spLocks noChangeArrowheads="1"/>
            </p:cNvSpPr>
            <p:nvPr/>
          </p:nvSpPr>
          <p:spPr bwMode="auto">
            <a:xfrm>
              <a:off x="9975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9" name="Oval 285"/>
            <p:cNvSpPr>
              <a:spLocks noChangeArrowheads="1"/>
            </p:cNvSpPr>
            <p:nvPr/>
          </p:nvSpPr>
          <p:spPr bwMode="auto">
            <a:xfrm>
              <a:off x="1005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0" name="Oval 286"/>
            <p:cNvSpPr>
              <a:spLocks noChangeArrowheads="1"/>
            </p:cNvSpPr>
            <p:nvPr/>
          </p:nvSpPr>
          <p:spPr bwMode="auto">
            <a:xfrm>
              <a:off x="1014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1" name="Oval 287"/>
            <p:cNvSpPr>
              <a:spLocks noChangeArrowheads="1"/>
            </p:cNvSpPr>
            <p:nvPr/>
          </p:nvSpPr>
          <p:spPr bwMode="auto">
            <a:xfrm>
              <a:off x="10226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2" name="Oval 288"/>
            <p:cNvSpPr>
              <a:spLocks noChangeArrowheads="1"/>
            </p:cNvSpPr>
            <p:nvPr/>
          </p:nvSpPr>
          <p:spPr bwMode="auto">
            <a:xfrm>
              <a:off x="1030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3" name="Oval 289"/>
            <p:cNvSpPr>
              <a:spLocks noChangeArrowheads="1"/>
            </p:cNvSpPr>
            <p:nvPr/>
          </p:nvSpPr>
          <p:spPr bwMode="auto">
            <a:xfrm>
              <a:off x="10393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4" name="Oval 290"/>
            <p:cNvSpPr>
              <a:spLocks noChangeArrowheads="1"/>
            </p:cNvSpPr>
            <p:nvPr/>
          </p:nvSpPr>
          <p:spPr bwMode="auto">
            <a:xfrm>
              <a:off x="1047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5" name="Oval 291"/>
            <p:cNvSpPr>
              <a:spLocks noChangeArrowheads="1"/>
            </p:cNvSpPr>
            <p:nvPr/>
          </p:nvSpPr>
          <p:spPr bwMode="auto">
            <a:xfrm>
              <a:off x="10562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6" name="Oval 292"/>
            <p:cNvSpPr>
              <a:spLocks noChangeArrowheads="1"/>
            </p:cNvSpPr>
            <p:nvPr/>
          </p:nvSpPr>
          <p:spPr bwMode="auto">
            <a:xfrm>
              <a:off x="1064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7" name="Oval 293"/>
            <p:cNvSpPr>
              <a:spLocks noChangeArrowheads="1"/>
            </p:cNvSpPr>
            <p:nvPr/>
          </p:nvSpPr>
          <p:spPr bwMode="auto">
            <a:xfrm>
              <a:off x="10729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8" name="Oval 294"/>
            <p:cNvSpPr>
              <a:spLocks noChangeArrowheads="1"/>
            </p:cNvSpPr>
            <p:nvPr/>
          </p:nvSpPr>
          <p:spPr bwMode="auto">
            <a:xfrm>
              <a:off x="1081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9" name="Oval 295"/>
            <p:cNvSpPr>
              <a:spLocks noChangeArrowheads="1"/>
            </p:cNvSpPr>
            <p:nvPr/>
          </p:nvSpPr>
          <p:spPr bwMode="auto">
            <a:xfrm>
              <a:off x="10898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0" name="Oval 296"/>
            <p:cNvSpPr>
              <a:spLocks noChangeArrowheads="1"/>
            </p:cNvSpPr>
            <p:nvPr/>
          </p:nvSpPr>
          <p:spPr bwMode="auto">
            <a:xfrm>
              <a:off x="1098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1" name="Oval 297"/>
            <p:cNvSpPr>
              <a:spLocks noChangeArrowheads="1"/>
            </p:cNvSpPr>
            <p:nvPr/>
          </p:nvSpPr>
          <p:spPr bwMode="auto">
            <a:xfrm>
              <a:off x="1106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2" name="Oval 298"/>
            <p:cNvSpPr>
              <a:spLocks noChangeArrowheads="1"/>
            </p:cNvSpPr>
            <p:nvPr/>
          </p:nvSpPr>
          <p:spPr bwMode="auto">
            <a:xfrm>
              <a:off x="11149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3" name="Oval 299"/>
            <p:cNvSpPr>
              <a:spLocks noChangeArrowheads="1"/>
            </p:cNvSpPr>
            <p:nvPr/>
          </p:nvSpPr>
          <p:spPr bwMode="auto">
            <a:xfrm>
              <a:off x="1123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4" name="Oval 300"/>
            <p:cNvSpPr>
              <a:spLocks noChangeArrowheads="1"/>
            </p:cNvSpPr>
            <p:nvPr/>
          </p:nvSpPr>
          <p:spPr bwMode="auto">
            <a:xfrm>
              <a:off x="1131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5" name="Oval 301"/>
            <p:cNvSpPr>
              <a:spLocks noChangeArrowheads="1"/>
            </p:cNvSpPr>
            <p:nvPr/>
          </p:nvSpPr>
          <p:spPr bwMode="auto">
            <a:xfrm>
              <a:off x="1140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6" name="Oval 302"/>
            <p:cNvSpPr>
              <a:spLocks noChangeArrowheads="1"/>
            </p:cNvSpPr>
            <p:nvPr/>
          </p:nvSpPr>
          <p:spPr bwMode="auto">
            <a:xfrm>
              <a:off x="11485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7" name="Oval 303"/>
            <p:cNvSpPr>
              <a:spLocks noChangeArrowheads="1"/>
            </p:cNvSpPr>
            <p:nvPr/>
          </p:nvSpPr>
          <p:spPr bwMode="auto">
            <a:xfrm>
              <a:off x="1156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8" name="Oval 304"/>
            <p:cNvSpPr>
              <a:spLocks noChangeArrowheads="1"/>
            </p:cNvSpPr>
            <p:nvPr/>
          </p:nvSpPr>
          <p:spPr bwMode="auto">
            <a:xfrm>
              <a:off x="1165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9" name="Oval 305"/>
            <p:cNvSpPr>
              <a:spLocks noChangeArrowheads="1"/>
            </p:cNvSpPr>
            <p:nvPr/>
          </p:nvSpPr>
          <p:spPr bwMode="auto">
            <a:xfrm>
              <a:off x="1173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0" name="Oval 306"/>
            <p:cNvSpPr>
              <a:spLocks noChangeArrowheads="1"/>
            </p:cNvSpPr>
            <p:nvPr/>
          </p:nvSpPr>
          <p:spPr bwMode="auto">
            <a:xfrm>
              <a:off x="11820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5" name="Oval 308"/>
            <p:cNvSpPr>
              <a:spLocks noChangeArrowheads="1"/>
            </p:cNvSpPr>
            <p:nvPr/>
          </p:nvSpPr>
          <p:spPr bwMode="auto">
            <a:xfrm>
              <a:off x="1190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6" name="Oval 309"/>
            <p:cNvSpPr>
              <a:spLocks noChangeArrowheads="1"/>
            </p:cNvSpPr>
            <p:nvPr/>
          </p:nvSpPr>
          <p:spPr bwMode="auto">
            <a:xfrm>
              <a:off x="1198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7" name="Oval 310"/>
            <p:cNvSpPr>
              <a:spLocks noChangeArrowheads="1"/>
            </p:cNvSpPr>
            <p:nvPr/>
          </p:nvSpPr>
          <p:spPr bwMode="auto">
            <a:xfrm>
              <a:off x="12071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8" name="Oval 311"/>
            <p:cNvSpPr>
              <a:spLocks noChangeArrowheads="1"/>
            </p:cNvSpPr>
            <p:nvPr/>
          </p:nvSpPr>
          <p:spPr bwMode="auto">
            <a:xfrm>
              <a:off x="12153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9" name="Oval 312"/>
            <p:cNvSpPr>
              <a:spLocks noChangeArrowheads="1"/>
            </p:cNvSpPr>
            <p:nvPr/>
          </p:nvSpPr>
          <p:spPr bwMode="auto">
            <a:xfrm>
              <a:off x="1223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0" name="Oval 313"/>
            <p:cNvSpPr>
              <a:spLocks noChangeArrowheads="1"/>
            </p:cNvSpPr>
            <p:nvPr/>
          </p:nvSpPr>
          <p:spPr bwMode="auto">
            <a:xfrm>
              <a:off x="1232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1" name="Oval 314"/>
            <p:cNvSpPr>
              <a:spLocks noChangeArrowheads="1"/>
            </p:cNvSpPr>
            <p:nvPr/>
          </p:nvSpPr>
          <p:spPr bwMode="auto">
            <a:xfrm>
              <a:off x="12406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2" name="Oval 315"/>
            <p:cNvSpPr>
              <a:spLocks noChangeArrowheads="1"/>
            </p:cNvSpPr>
            <p:nvPr/>
          </p:nvSpPr>
          <p:spPr bwMode="auto">
            <a:xfrm>
              <a:off x="1248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3" name="Oval 316"/>
            <p:cNvSpPr>
              <a:spLocks noChangeArrowheads="1"/>
            </p:cNvSpPr>
            <p:nvPr/>
          </p:nvSpPr>
          <p:spPr bwMode="auto">
            <a:xfrm>
              <a:off x="12573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4" name="Oval 317"/>
            <p:cNvSpPr>
              <a:spLocks noChangeArrowheads="1"/>
            </p:cNvSpPr>
            <p:nvPr/>
          </p:nvSpPr>
          <p:spPr bwMode="auto">
            <a:xfrm>
              <a:off x="12657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5" name="Oval 318"/>
            <p:cNvSpPr>
              <a:spLocks noChangeArrowheads="1"/>
            </p:cNvSpPr>
            <p:nvPr/>
          </p:nvSpPr>
          <p:spPr bwMode="auto">
            <a:xfrm>
              <a:off x="12742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6" name="Oval 319"/>
            <p:cNvSpPr>
              <a:spLocks noChangeArrowheads="1"/>
            </p:cNvSpPr>
            <p:nvPr/>
          </p:nvSpPr>
          <p:spPr bwMode="auto">
            <a:xfrm>
              <a:off x="1282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7" name="Oval 320"/>
            <p:cNvSpPr>
              <a:spLocks noChangeArrowheads="1"/>
            </p:cNvSpPr>
            <p:nvPr/>
          </p:nvSpPr>
          <p:spPr bwMode="auto">
            <a:xfrm>
              <a:off x="1290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8" name="Oval 321"/>
            <p:cNvSpPr>
              <a:spLocks noChangeArrowheads="1"/>
            </p:cNvSpPr>
            <p:nvPr/>
          </p:nvSpPr>
          <p:spPr bwMode="auto">
            <a:xfrm>
              <a:off x="12993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9" name="Oval 322"/>
            <p:cNvSpPr>
              <a:spLocks noChangeArrowheads="1"/>
            </p:cNvSpPr>
            <p:nvPr/>
          </p:nvSpPr>
          <p:spPr bwMode="auto">
            <a:xfrm>
              <a:off x="1307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0" name="Oval 323"/>
            <p:cNvSpPr>
              <a:spLocks noChangeArrowheads="1"/>
            </p:cNvSpPr>
            <p:nvPr/>
          </p:nvSpPr>
          <p:spPr bwMode="auto">
            <a:xfrm>
              <a:off x="1316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1" name="Oval 324"/>
            <p:cNvSpPr>
              <a:spLocks noChangeArrowheads="1"/>
            </p:cNvSpPr>
            <p:nvPr/>
          </p:nvSpPr>
          <p:spPr bwMode="auto">
            <a:xfrm>
              <a:off x="1324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2" name="Oval 325"/>
            <p:cNvSpPr>
              <a:spLocks noChangeArrowheads="1"/>
            </p:cNvSpPr>
            <p:nvPr/>
          </p:nvSpPr>
          <p:spPr bwMode="auto">
            <a:xfrm>
              <a:off x="13329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3" name="Freeform 326"/>
            <p:cNvSpPr/>
            <p:nvPr/>
          </p:nvSpPr>
          <p:spPr bwMode="auto">
            <a:xfrm>
              <a:off x="13411" y="3717"/>
              <a:ext cx="53" cy="43"/>
            </a:xfrm>
            <a:custGeom>
              <a:avLst/>
              <a:gdLst>
                <a:gd name="T0" fmla="*/ 7 w 8"/>
                <a:gd name="T1" fmla="*/ 4 h 7"/>
                <a:gd name="T2" fmla="*/ 3 w 8"/>
                <a:gd name="T3" fmla="*/ 7 h 7"/>
                <a:gd name="T4" fmla="*/ 0 w 8"/>
                <a:gd name="T5" fmla="*/ 3 h 7"/>
                <a:gd name="T6" fmla="*/ 4 w 8"/>
                <a:gd name="T7" fmla="*/ 0 h 7"/>
                <a:gd name="T8" fmla="*/ 7 w 8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4"/>
                  </a:moveTo>
                  <a:cubicBezTo>
                    <a:pt x="6" y="6"/>
                    <a:pt x="5" y="7"/>
                    <a:pt x="3" y="7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1"/>
                    <a:pt x="8" y="3"/>
                    <a:pt x="7" y="4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4" name="Freeform 327"/>
            <p:cNvSpPr/>
            <p:nvPr/>
          </p:nvSpPr>
          <p:spPr bwMode="auto">
            <a:xfrm>
              <a:off x="13488" y="3741"/>
              <a:ext cx="53" cy="53"/>
            </a:xfrm>
            <a:custGeom>
              <a:avLst/>
              <a:gdLst>
                <a:gd name="T0" fmla="*/ 7 w 8"/>
                <a:gd name="T1" fmla="*/ 6 h 8"/>
                <a:gd name="T2" fmla="*/ 2 w 8"/>
                <a:gd name="T3" fmla="*/ 7 h 8"/>
                <a:gd name="T4" fmla="*/ 1 w 8"/>
                <a:gd name="T5" fmla="*/ 3 h 8"/>
                <a:gd name="T6" fmla="*/ 5 w 8"/>
                <a:gd name="T7" fmla="*/ 1 h 8"/>
                <a:gd name="T8" fmla="*/ 7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6" y="8"/>
                    <a:pt x="4" y="8"/>
                    <a:pt x="2" y="7"/>
                  </a:cubicBezTo>
                  <a:cubicBezTo>
                    <a:pt x="1" y="6"/>
                    <a:pt x="0" y="4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7" y="2"/>
                    <a:pt x="8" y="4"/>
                    <a:pt x="7" y="6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5" name="Freeform 328"/>
            <p:cNvSpPr/>
            <p:nvPr/>
          </p:nvSpPr>
          <p:spPr bwMode="auto">
            <a:xfrm>
              <a:off x="13554" y="3794"/>
              <a:ext cx="51" cy="51"/>
            </a:xfrm>
            <a:custGeom>
              <a:avLst/>
              <a:gdLst>
                <a:gd name="T0" fmla="*/ 6 w 8"/>
                <a:gd name="T1" fmla="*/ 7 h 8"/>
                <a:gd name="T2" fmla="*/ 2 w 8"/>
                <a:gd name="T3" fmla="*/ 7 h 8"/>
                <a:gd name="T4" fmla="*/ 2 w 8"/>
                <a:gd name="T5" fmla="*/ 2 h 8"/>
                <a:gd name="T6" fmla="*/ 7 w 8"/>
                <a:gd name="T7" fmla="*/ 2 h 8"/>
                <a:gd name="T8" fmla="*/ 6 w 8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6" y="7"/>
                  </a:moveTo>
                  <a:cubicBezTo>
                    <a:pt x="5" y="8"/>
                    <a:pt x="3" y="8"/>
                    <a:pt x="2" y="7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8" y="3"/>
                    <a:pt x="8" y="5"/>
                    <a:pt x="6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6" name="Freeform 329"/>
            <p:cNvSpPr/>
            <p:nvPr/>
          </p:nvSpPr>
          <p:spPr bwMode="auto">
            <a:xfrm>
              <a:off x="13604" y="3864"/>
              <a:ext cx="53" cy="46"/>
            </a:xfrm>
            <a:custGeom>
              <a:avLst/>
              <a:gdLst>
                <a:gd name="T0" fmla="*/ 5 w 8"/>
                <a:gd name="T1" fmla="*/ 7 h 7"/>
                <a:gd name="T2" fmla="*/ 1 w 8"/>
                <a:gd name="T3" fmla="*/ 5 h 7"/>
                <a:gd name="T4" fmla="*/ 2 w 8"/>
                <a:gd name="T5" fmla="*/ 1 h 7"/>
                <a:gd name="T6" fmla="*/ 7 w 8"/>
                <a:gd name="T7" fmla="*/ 2 h 7"/>
                <a:gd name="T8" fmla="*/ 5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5" y="7"/>
                  </a:moveTo>
                  <a:cubicBezTo>
                    <a:pt x="3" y="7"/>
                    <a:pt x="1" y="7"/>
                    <a:pt x="1" y="5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8" y="4"/>
                    <a:pt x="7" y="6"/>
                    <a:pt x="5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7" name="Freeform 330"/>
            <p:cNvSpPr/>
            <p:nvPr/>
          </p:nvSpPr>
          <p:spPr bwMode="auto">
            <a:xfrm>
              <a:off x="13631" y="3942"/>
              <a:ext cx="53" cy="46"/>
            </a:xfrm>
            <a:custGeom>
              <a:avLst/>
              <a:gdLst>
                <a:gd name="T0" fmla="*/ 5 w 8"/>
                <a:gd name="T1" fmla="*/ 7 h 7"/>
                <a:gd name="T2" fmla="*/ 1 w 8"/>
                <a:gd name="T3" fmla="*/ 5 h 7"/>
                <a:gd name="T4" fmla="*/ 3 w 8"/>
                <a:gd name="T5" fmla="*/ 1 h 7"/>
                <a:gd name="T6" fmla="*/ 7 w 8"/>
                <a:gd name="T7" fmla="*/ 3 h 7"/>
                <a:gd name="T8" fmla="*/ 5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5" y="7"/>
                  </a:moveTo>
                  <a:cubicBezTo>
                    <a:pt x="3" y="7"/>
                    <a:pt x="1" y="6"/>
                    <a:pt x="1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8" y="5"/>
                    <a:pt x="6" y="7"/>
                    <a:pt x="5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8" name="Oval 331"/>
            <p:cNvSpPr>
              <a:spLocks noChangeArrowheads="1"/>
            </p:cNvSpPr>
            <p:nvPr/>
          </p:nvSpPr>
          <p:spPr bwMode="auto">
            <a:xfrm>
              <a:off x="13643" y="4026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9" name="Oval 332"/>
            <p:cNvSpPr>
              <a:spLocks noChangeArrowheads="1"/>
            </p:cNvSpPr>
            <p:nvPr/>
          </p:nvSpPr>
          <p:spPr bwMode="auto">
            <a:xfrm>
              <a:off x="13643" y="4111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0" name="Oval 333"/>
            <p:cNvSpPr>
              <a:spLocks noChangeArrowheads="1"/>
            </p:cNvSpPr>
            <p:nvPr/>
          </p:nvSpPr>
          <p:spPr bwMode="auto">
            <a:xfrm>
              <a:off x="13643" y="4195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1" name="Oval 334"/>
            <p:cNvSpPr>
              <a:spLocks noChangeArrowheads="1"/>
            </p:cNvSpPr>
            <p:nvPr/>
          </p:nvSpPr>
          <p:spPr bwMode="auto">
            <a:xfrm>
              <a:off x="13643" y="4280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2" name="Oval 335"/>
            <p:cNvSpPr>
              <a:spLocks noChangeArrowheads="1"/>
            </p:cNvSpPr>
            <p:nvPr/>
          </p:nvSpPr>
          <p:spPr bwMode="auto">
            <a:xfrm>
              <a:off x="13643" y="4364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3" name="Oval 336"/>
            <p:cNvSpPr>
              <a:spLocks noChangeArrowheads="1"/>
            </p:cNvSpPr>
            <p:nvPr/>
          </p:nvSpPr>
          <p:spPr bwMode="auto">
            <a:xfrm>
              <a:off x="13643" y="4449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4" name="Oval 337"/>
            <p:cNvSpPr>
              <a:spLocks noChangeArrowheads="1"/>
            </p:cNvSpPr>
            <p:nvPr/>
          </p:nvSpPr>
          <p:spPr bwMode="auto">
            <a:xfrm>
              <a:off x="13643" y="4531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5" name="Oval 338"/>
            <p:cNvSpPr>
              <a:spLocks noChangeArrowheads="1"/>
            </p:cNvSpPr>
            <p:nvPr/>
          </p:nvSpPr>
          <p:spPr bwMode="auto">
            <a:xfrm>
              <a:off x="13643" y="4623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6" name="Oval 339"/>
            <p:cNvSpPr>
              <a:spLocks noChangeArrowheads="1"/>
            </p:cNvSpPr>
            <p:nvPr/>
          </p:nvSpPr>
          <p:spPr bwMode="auto">
            <a:xfrm>
              <a:off x="13643" y="4707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7" name="Oval 340"/>
            <p:cNvSpPr>
              <a:spLocks noChangeArrowheads="1"/>
            </p:cNvSpPr>
            <p:nvPr/>
          </p:nvSpPr>
          <p:spPr bwMode="auto">
            <a:xfrm>
              <a:off x="13643" y="4792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8" name="Oval 341"/>
            <p:cNvSpPr>
              <a:spLocks noChangeArrowheads="1"/>
            </p:cNvSpPr>
            <p:nvPr/>
          </p:nvSpPr>
          <p:spPr bwMode="auto">
            <a:xfrm>
              <a:off x="13643" y="4874"/>
              <a:ext cx="42" cy="42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9" name="Oval 342"/>
            <p:cNvSpPr>
              <a:spLocks noChangeArrowheads="1"/>
            </p:cNvSpPr>
            <p:nvPr/>
          </p:nvSpPr>
          <p:spPr bwMode="auto">
            <a:xfrm>
              <a:off x="13643" y="4958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0" name="Oval 343"/>
            <p:cNvSpPr>
              <a:spLocks noChangeArrowheads="1"/>
            </p:cNvSpPr>
            <p:nvPr/>
          </p:nvSpPr>
          <p:spPr bwMode="auto">
            <a:xfrm>
              <a:off x="13643" y="5043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1" name="Oval 344"/>
            <p:cNvSpPr>
              <a:spLocks noChangeArrowheads="1"/>
            </p:cNvSpPr>
            <p:nvPr/>
          </p:nvSpPr>
          <p:spPr bwMode="auto">
            <a:xfrm>
              <a:off x="13643" y="5127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2" name="Oval 345"/>
            <p:cNvSpPr>
              <a:spLocks noChangeArrowheads="1"/>
            </p:cNvSpPr>
            <p:nvPr/>
          </p:nvSpPr>
          <p:spPr bwMode="auto">
            <a:xfrm>
              <a:off x="13643" y="5212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3" name="Oval 346"/>
            <p:cNvSpPr>
              <a:spLocks noChangeArrowheads="1"/>
            </p:cNvSpPr>
            <p:nvPr/>
          </p:nvSpPr>
          <p:spPr bwMode="auto">
            <a:xfrm>
              <a:off x="13643" y="5296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4" name="Oval 347"/>
            <p:cNvSpPr>
              <a:spLocks noChangeArrowheads="1"/>
            </p:cNvSpPr>
            <p:nvPr/>
          </p:nvSpPr>
          <p:spPr bwMode="auto">
            <a:xfrm>
              <a:off x="13643" y="5381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5" name="Oval 348"/>
            <p:cNvSpPr>
              <a:spLocks noChangeArrowheads="1"/>
            </p:cNvSpPr>
            <p:nvPr/>
          </p:nvSpPr>
          <p:spPr bwMode="auto">
            <a:xfrm>
              <a:off x="13643" y="5463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6" name="Oval 349"/>
            <p:cNvSpPr>
              <a:spLocks noChangeArrowheads="1"/>
            </p:cNvSpPr>
            <p:nvPr/>
          </p:nvSpPr>
          <p:spPr bwMode="auto">
            <a:xfrm>
              <a:off x="13643" y="5547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7" name="Oval 350"/>
            <p:cNvSpPr>
              <a:spLocks noChangeArrowheads="1"/>
            </p:cNvSpPr>
            <p:nvPr/>
          </p:nvSpPr>
          <p:spPr bwMode="auto">
            <a:xfrm>
              <a:off x="13643" y="5632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8" name="Oval 351"/>
            <p:cNvSpPr>
              <a:spLocks noChangeArrowheads="1"/>
            </p:cNvSpPr>
            <p:nvPr/>
          </p:nvSpPr>
          <p:spPr bwMode="auto">
            <a:xfrm>
              <a:off x="13643" y="5716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9" name="Oval 352"/>
            <p:cNvSpPr>
              <a:spLocks noChangeArrowheads="1"/>
            </p:cNvSpPr>
            <p:nvPr/>
          </p:nvSpPr>
          <p:spPr bwMode="auto">
            <a:xfrm>
              <a:off x="13643" y="5801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0" name="Oval 353"/>
            <p:cNvSpPr>
              <a:spLocks noChangeArrowheads="1"/>
            </p:cNvSpPr>
            <p:nvPr/>
          </p:nvSpPr>
          <p:spPr bwMode="auto">
            <a:xfrm>
              <a:off x="13643" y="5885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1" name="Oval 354"/>
            <p:cNvSpPr>
              <a:spLocks noChangeArrowheads="1"/>
            </p:cNvSpPr>
            <p:nvPr/>
          </p:nvSpPr>
          <p:spPr bwMode="auto">
            <a:xfrm>
              <a:off x="13643" y="5970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2" name="Oval 355"/>
            <p:cNvSpPr>
              <a:spLocks noChangeArrowheads="1"/>
            </p:cNvSpPr>
            <p:nvPr/>
          </p:nvSpPr>
          <p:spPr bwMode="auto">
            <a:xfrm>
              <a:off x="13643" y="6053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3" name="Oval 356"/>
            <p:cNvSpPr>
              <a:spLocks noChangeArrowheads="1"/>
            </p:cNvSpPr>
            <p:nvPr/>
          </p:nvSpPr>
          <p:spPr bwMode="auto">
            <a:xfrm>
              <a:off x="13643" y="6137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4" name="Oval 357"/>
            <p:cNvSpPr>
              <a:spLocks noChangeArrowheads="1"/>
            </p:cNvSpPr>
            <p:nvPr/>
          </p:nvSpPr>
          <p:spPr bwMode="auto">
            <a:xfrm>
              <a:off x="13643" y="6222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5" name="Oval 358"/>
            <p:cNvSpPr>
              <a:spLocks noChangeArrowheads="1"/>
            </p:cNvSpPr>
            <p:nvPr/>
          </p:nvSpPr>
          <p:spPr bwMode="auto">
            <a:xfrm>
              <a:off x="13643" y="6306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6" name="Oval 359"/>
            <p:cNvSpPr>
              <a:spLocks noChangeArrowheads="1"/>
            </p:cNvSpPr>
            <p:nvPr/>
          </p:nvSpPr>
          <p:spPr bwMode="auto">
            <a:xfrm>
              <a:off x="13643" y="6391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7" name="Oval 360"/>
            <p:cNvSpPr>
              <a:spLocks noChangeArrowheads="1"/>
            </p:cNvSpPr>
            <p:nvPr/>
          </p:nvSpPr>
          <p:spPr bwMode="auto">
            <a:xfrm>
              <a:off x="13643" y="6475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8" name="Oval 361"/>
            <p:cNvSpPr>
              <a:spLocks noChangeArrowheads="1"/>
            </p:cNvSpPr>
            <p:nvPr/>
          </p:nvSpPr>
          <p:spPr bwMode="auto">
            <a:xfrm>
              <a:off x="13643" y="6557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9" name="Freeform 362"/>
            <p:cNvSpPr/>
            <p:nvPr/>
          </p:nvSpPr>
          <p:spPr bwMode="auto">
            <a:xfrm>
              <a:off x="13638" y="6642"/>
              <a:ext cx="46" cy="46"/>
            </a:xfrm>
            <a:custGeom>
              <a:avLst/>
              <a:gdLst>
                <a:gd name="T0" fmla="*/ 4 w 7"/>
                <a:gd name="T1" fmla="*/ 7 h 7"/>
                <a:gd name="T2" fmla="*/ 0 w 7"/>
                <a:gd name="T3" fmla="*/ 3 h 7"/>
                <a:gd name="T4" fmla="*/ 4 w 7"/>
                <a:gd name="T5" fmla="*/ 0 h 7"/>
                <a:gd name="T6" fmla="*/ 7 w 7"/>
                <a:gd name="T7" fmla="*/ 3 h 7"/>
                <a:gd name="T8" fmla="*/ 4 w 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4" y="7"/>
                  </a:moveTo>
                  <a:cubicBezTo>
                    <a:pt x="2" y="6"/>
                    <a:pt x="0" y="5"/>
                    <a:pt x="0" y="3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"/>
                    <a:pt x="5" y="7"/>
                    <a:pt x="4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0" name="Freeform 363"/>
            <p:cNvSpPr/>
            <p:nvPr/>
          </p:nvSpPr>
          <p:spPr bwMode="auto">
            <a:xfrm>
              <a:off x="13623" y="6719"/>
              <a:ext cx="46" cy="53"/>
            </a:xfrm>
            <a:custGeom>
              <a:avLst/>
              <a:gdLst>
                <a:gd name="T0" fmla="*/ 2 w 7"/>
                <a:gd name="T1" fmla="*/ 7 h 8"/>
                <a:gd name="T2" fmla="*/ 0 w 7"/>
                <a:gd name="T3" fmla="*/ 3 h 8"/>
                <a:gd name="T4" fmla="*/ 4 w 7"/>
                <a:gd name="T5" fmla="*/ 1 h 8"/>
                <a:gd name="T6" fmla="*/ 7 w 7"/>
                <a:gd name="T7" fmla="*/ 5 h 8"/>
                <a:gd name="T8" fmla="*/ 2 w 7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2" y="7"/>
                  </a:moveTo>
                  <a:cubicBezTo>
                    <a:pt x="0" y="6"/>
                    <a:pt x="0" y="4"/>
                    <a:pt x="0" y="3"/>
                  </a:cubicBezTo>
                  <a:cubicBezTo>
                    <a:pt x="1" y="1"/>
                    <a:pt x="2" y="0"/>
                    <a:pt x="4" y="1"/>
                  </a:cubicBezTo>
                  <a:cubicBezTo>
                    <a:pt x="6" y="1"/>
                    <a:pt x="7" y="3"/>
                    <a:pt x="7" y="5"/>
                  </a:cubicBezTo>
                  <a:cubicBezTo>
                    <a:pt x="6" y="7"/>
                    <a:pt x="4" y="8"/>
                    <a:pt x="2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1" name="Freeform 364"/>
            <p:cNvSpPr/>
            <p:nvPr/>
          </p:nvSpPr>
          <p:spPr bwMode="auto">
            <a:xfrm>
              <a:off x="13580" y="6798"/>
              <a:ext cx="51" cy="43"/>
            </a:xfrm>
            <a:custGeom>
              <a:avLst/>
              <a:gdLst>
                <a:gd name="T0" fmla="*/ 2 w 8"/>
                <a:gd name="T1" fmla="*/ 6 h 7"/>
                <a:gd name="T2" fmla="*/ 1 w 8"/>
                <a:gd name="T3" fmla="*/ 1 h 7"/>
                <a:gd name="T4" fmla="*/ 6 w 8"/>
                <a:gd name="T5" fmla="*/ 1 h 7"/>
                <a:gd name="T6" fmla="*/ 7 w 8"/>
                <a:gd name="T7" fmla="*/ 5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1" y="5"/>
                    <a:pt x="0" y="3"/>
                    <a:pt x="1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2"/>
                    <a:pt x="8" y="4"/>
                    <a:pt x="7" y="5"/>
                  </a:cubicBezTo>
                  <a:cubicBezTo>
                    <a:pt x="6" y="7"/>
                    <a:pt x="4" y="7"/>
                    <a:pt x="2" y="6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2" name="Freeform 365"/>
            <p:cNvSpPr/>
            <p:nvPr/>
          </p:nvSpPr>
          <p:spPr bwMode="auto">
            <a:xfrm>
              <a:off x="13522" y="6856"/>
              <a:ext cx="51" cy="51"/>
            </a:xfrm>
            <a:custGeom>
              <a:avLst/>
              <a:gdLst>
                <a:gd name="T0" fmla="*/ 1 w 8"/>
                <a:gd name="T1" fmla="*/ 6 h 8"/>
                <a:gd name="T2" fmla="*/ 2 w 8"/>
                <a:gd name="T3" fmla="*/ 1 h 8"/>
                <a:gd name="T4" fmla="*/ 7 w 8"/>
                <a:gd name="T5" fmla="*/ 2 h 8"/>
                <a:gd name="T6" fmla="*/ 6 w 8"/>
                <a:gd name="T7" fmla="*/ 6 h 8"/>
                <a:gd name="T8" fmla="*/ 1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6"/>
                  </a:moveTo>
                  <a:cubicBezTo>
                    <a:pt x="0" y="4"/>
                    <a:pt x="1" y="2"/>
                    <a:pt x="2" y="1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8" y="3"/>
                    <a:pt x="8" y="5"/>
                    <a:pt x="6" y="6"/>
                  </a:cubicBezTo>
                  <a:cubicBezTo>
                    <a:pt x="5" y="8"/>
                    <a:pt x="2" y="7"/>
                    <a:pt x="1" y="6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3" name="Freeform 366"/>
            <p:cNvSpPr/>
            <p:nvPr/>
          </p:nvSpPr>
          <p:spPr bwMode="auto">
            <a:xfrm>
              <a:off x="13449" y="6895"/>
              <a:ext cx="53" cy="51"/>
            </a:xfrm>
            <a:custGeom>
              <a:avLst/>
              <a:gdLst>
                <a:gd name="T0" fmla="*/ 1 w 8"/>
                <a:gd name="T1" fmla="*/ 5 h 8"/>
                <a:gd name="T2" fmla="*/ 3 w 8"/>
                <a:gd name="T3" fmla="*/ 1 h 8"/>
                <a:gd name="T4" fmla="*/ 7 w 8"/>
                <a:gd name="T5" fmla="*/ 3 h 8"/>
                <a:gd name="T6" fmla="*/ 5 w 8"/>
                <a:gd name="T7" fmla="*/ 7 h 8"/>
                <a:gd name="T8" fmla="*/ 1 w 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5"/>
                  </a:moveTo>
                  <a:cubicBezTo>
                    <a:pt x="0" y="3"/>
                    <a:pt x="1" y="1"/>
                    <a:pt x="3" y="1"/>
                  </a:cubicBezTo>
                  <a:cubicBezTo>
                    <a:pt x="4" y="0"/>
                    <a:pt x="6" y="1"/>
                    <a:pt x="7" y="3"/>
                  </a:cubicBezTo>
                  <a:cubicBezTo>
                    <a:pt x="8" y="4"/>
                    <a:pt x="7" y="7"/>
                    <a:pt x="5" y="7"/>
                  </a:cubicBezTo>
                  <a:cubicBezTo>
                    <a:pt x="3" y="8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4" name="Freeform 367"/>
            <p:cNvSpPr/>
            <p:nvPr/>
          </p:nvSpPr>
          <p:spPr bwMode="auto">
            <a:xfrm>
              <a:off x="13372" y="6914"/>
              <a:ext cx="46" cy="46"/>
            </a:xfrm>
            <a:custGeom>
              <a:avLst/>
              <a:gdLst>
                <a:gd name="T0" fmla="*/ 0 w 7"/>
                <a:gd name="T1" fmla="*/ 4 h 7"/>
                <a:gd name="T2" fmla="*/ 3 w 7"/>
                <a:gd name="T3" fmla="*/ 1 h 7"/>
                <a:gd name="T4" fmla="*/ 7 w 7"/>
                <a:gd name="T5" fmla="*/ 4 h 7"/>
                <a:gd name="T6" fmla="*/ 4 w 7"/>
                <a:gd name="T7" fmla="*/ 7 h 7"/>
                <a:gd name="T8" fmla="*/ 0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0" y="2"/>
                    <a:pt x="1" y="1"/>
                    <a:pt x="3" y="1"/>
                  </a:cubicBezTo>
                  <a:cubicBezTo>
                    <a:pt x="5" y="0"/>
                    <a:pt x="6" y="2"/>
                    <a:pt x="7" y="4"/>
                  </a:cubicBezTo>
                  <a:cubicBezTo>
                    <a:pt x="7" y="5"/>
                    <a:pt x="6" y="7"/>
                    <a:pt x="4" y="7"/>
                  </a:cubicBezTo>
                  <a:cubicBezTo>
                    <a:pt x="1" y="7"/>
                    <a:pt x="0" y="6"/>
                    <a:pt x="0" y="4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5" name="Oval 368"/>
            <p:cNvSpPr>
              <a:spLocks noChangeArrowheads="1"/>
            </p:cNvSpPr>
            <p:nvPr/>
          </p:nvSpPr>
          <p:spPr bwMode="auto">
            <a:xfrm>
              <a:off x="13290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6" name="Oval 369"/>
            <p:cNvSpPr>
              <a:spLocks noChangeArrowheads="1"/>
            </p:cNvSpPr>
            <p:nvPr/>
          </p:nvSpPr>
          <p:spPr bwMode="auto">
            <a:xfrm>
              <a:off x="13206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7" name="Rectangle 370"/>
            <p:cNvSpPr>
              <a:spLocks noChangeArrowheads="1"/>
            </p:cNvSpPr>
            <p:nvPr/>
          </p:nvSpPr>
          <p:spPr bwMode="auto">
            <a:xfrm>
              <a:off x="12781" y="6999"/>
              <a:ext cx="58" cy="66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8" name="Rectangle 371"/>
            <p:cNvSpPr>
              <a:spLocks noChangeArrowheads="1"/>
            </p:cNvSpPr>
            <p:nvPr/>
          </p:nvSpPr>
          <p:spPr bwMode="auto">
            <a:xfrm>
              <a:off x="12870" y="6922"/>
              <a:ext cx="58" cy="143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9" name="Rectangle 372"/>
            <p:cNvSpPr>
              <a:spLocks noChangeArrowheads="1"/>
            </p:cNvSpPr>
            <p:nvPr/>
          </p:nvSpPr>
          <p:spPr bwMode="auto">
            <a:xfrm>
              <a:off x="12960" y="6876"/>
              <a:ext cx="58" cy="188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0" name="Freeform 373"/>
            <p:cNvSpPr>
              <a:spLocks noEditPoints="1"/>
            </p:cNvSpPr>
            <p:nvPr/>
          </p:nvSpPr>
          <p:spPr bwMode="auto">
            <a:xfrm>
              <a:off x="12677" y="6740"/>
              <a:ext cx="457" cy="467"/>
            </a:xfrm>
            <a:custGeom>
              <a:avLst/>
              <a:gdLst>
                <a:gd name="T0" fmla="*/ 35 w 69"/>
                <a:gd name="T1" fmla="*/ 70 h 70"/>
                <a:gd name="T2" fmla="*/ 0 w 69"/>
                <a:gd name="T3" fmla="*/ 35 h 70"/>
                <a:gd name="T4" fmla="*/ 35 w 69"/>
                <a:gd name="T5" fmla="*/ 0 h 70"/>
                <a:gd name="T6" fmla="*/ 69 w 69"/>
                <a:gd name="T7" fmla="*/ 35 h 70"/>
                <a:gd name="T8" fmla="*/ 35 w 69"/>
                <a:gd name="T9" fmla="*/ 70 h 70"/>
                <a:gd name="T10" fmla="*/ 35 w 69"/>
                <a:gd name="T11" fmla="*/ 6 h 70"/>
                <a:gd name="T12" fmla="*/ 6 w 69"/>
                <a:gd name="T13" fmla="*/ 35 h 70"/>
                <a:gd name="T14" fmla="*/ 35 w 69"/>
                <a:gd name="T15" fmla="*/ 64 h 70"/>
                <a:gd name="T16" fmla="*/ 63 w 69"/>
                <a:gd name="T17" fmla="*/ 35 h 70"/>
                <a:gd name="T18" fmla="*/ 35 w 69"/>
                <a:gd name="T19" fmla="*/ 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70">
                  <a:moveTo>
                    <a:pt x="35" y="70"/>
                  </a:moveTo>
                  <a:cubicBezTo>
                    <a:pt x="16" y="70"/>
                    <a:pt x="0" y="54"/>
                    <a:pt x="0" y="35"/>
                  </a:cubicBezTo>
                  <a:cubicBezTo>
                    <a:pt x="0" y="16"/>
                    <a:pt x="16" y="0"/>
                    <a:pt x="35" y="0"/>
                  </a:cubicBezTo>
                  <a:cubicBezTo>
                    <a:pt x="54" y="0"/>
                    <a:pt x="69" y="16"/>
                    <a:pt x="69" y="35"/>
                  </a:cubicBezTo>
                  <a:cubicBezTo>
                    <a:pt x="69" y="54"/>
                    <a:pt x="54" y="70"/>
                    <a:pt x="35" y="70"/>
                  </a:cubicBezTo>
                  <a:close/>
                  <a:moveTo>
                    <a:pt x="35" y="6"/>
                  </a:moveTo>
                  <a:cubicBezTo>
                    <a:pt x="19" y="6"/>
                    <a:pt x="6" y="19"/>
                    <a:pt x="6" y="35"/>
                  </a:cubicBezTo>
                  <a:cubicBezTo>
                    <a:pt x="6" y="51"/>
                    <a:pt x="19" y="64"/>
                    <a:pt x="35" y="64"/>
                  </a:cubicBezTo>
                  <a:cubicBezTo>
                    <a:pt x="50" y="64"/>
                    <a:pt x="63" y="51"/>
                    <a:pt x="63" y="35"/>
                  </a:cubicBezTo>
                  <a:cubicBezTo>
                    <a:pt x="63" y="19"/>
                    <a:pt x="50" y="6"/>
                    <a:pt x="35" y="6"/>
                  </a:cubicBez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004695" y="2426335"/>
            <a:ext cx="836803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en-US" altLang="zh-CN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1.</a:t>
            </a:r>
            <a:r>
              <a:rPr lang="zh-CN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尝试用人工智能设计</a:t>
            </a:r>
            <a:r>
              <a:rPr lang="en-US" altLang="zh-CN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“1+2+......+100”</a:t>
            </a: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和的算法。</a:t>
            </a:r>
            <a:endParaRPr lang="zh-CN" altLang="en-US" sz="3200" dirty="0">
              <a:solidFill>
                <a:schemeClr val="accent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2.</a:t>
            </a: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比一比，哪种效率更高。</a:t>
            </a:r>
            <a:endParaRPr lang="zh-CN" altLang="en-US" sz="3200" dirty="0">
              <a:solidFill>
                <a:schemeClr val="accent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 descr="7b0a2020202022776f7264617274223a2022220a7d0a"/>
          <p:cNvSpPr/>
          <p:nvPr>
            <p:custDataLst>
              <p:tags r:id="rId1"/>
            </p:custDataLst>
          </p:nvPr>
        </p:nvSpPr>
        <p:spPr>
          <a:xfrm>
            <a:off x="1044575" y="887730"/>
            <a:ext cx="9886950" cy="119253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noAutofit/>
          </a:bodyPr>
          <a:p>
            <a:pPr algn="ctr"/>
            <a:r>
              <a:rPr lang="en-US" sz="6000" b="1">
                <a:ln w="31750" cmpd="sng">
                  <a:solidFill>
                    <a:schemeClr val="bg1">
                      <a:alpha val="99000"/>
                    </a:schemeClr>
                  </a:solidFill>
                  <a:prstDash val="solid"/>
                </a:ln>
                <a:solidFill>
                  <a:srgbClr val="446851"/>
                </a:solidFill>
                <a:effectLst>
                  <a:outerShdw dist="114300" dir="4800000" algn="tr" rotWithShape="0">
                    <a:srgbClr val="446851">
                      <a:alpha val="22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1  2  3  4  5  6  7  8  9  10</a:t>
            </a:r>
            <a:endParaRPr lang="en-US" sz="6000" b="1">
              <a:ln w="31750" cmpd="sng">
                <a:solidFill>
                  <a:schemeClr val="bg1">
                    <a:alpha val="99000"/>
                  </a:schemeClr>
                </a:solidFill>
                <a:prstDash val="solid"/>
              </a:ln>
              <a:solidFill>
                <a:srgbClr val="446851"/>
              </a:solidFill>
              <a:effectLst>
                <a:outerShdw dist="114300" dir="4800000" algn="tr" rotWithShape="0">
                  <a:srgbClr val="446851">
                    <a:alpha val="22000"/>
                  </a:srgb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846955" y="899160"/>
            <a:ext cx="862330" cy="11506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7200"/>
          </a:p>
        </p:txBody>
      </p:sp>
      <p:sp>
        <p:nvSpPr>
          <p:cNvPr id="30" name="矩形 29" descr="7b0a2020202022776f7264617274223a2022220a7d0a"/>
          <p:cNvSpPr/>
          <p:nvPr>
            <p:custDataLst>
              <p:tags r:id="rId2"/>
            </p:custDataLst>
          </p:nvPr>
        </p:nvSpPr>
        <p:spPr>
          <a:xfrm>
            <a:off x="1040130" y="2410460"/>
            <a:ext cx="9886950" cy="119253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noAutofit/>
          </a:bodyPr>
          <a:p>
            <a:pPr algn="ctr"/>
            <a:r>
              <a:rPr lang="en-US" sz="6000" b="1">
                <a:ln w="31750" cmpd="sng">
                  <a:solidFill>
                    <a:schemeClr val="bg1">
                      <a:alpha val="99000"/>
                    </a:scheme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dist="114300" dir="4800000" algn="tr" rotWithShape="0">
                    <a:srgbClr val="446851">
                      <a:alpha val="22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1  2  3  4  5</a:t>
            </a:r>
            <a:r>
              <a:rPr lang="en-US" sz="6000" b="1">
                <a:ln w="31750" cmpd="sng">
                  <a:solidFill>
                    <a:schemeClr val="bg1">
                      <a:alpha val="99000"/>
                    </a:schemeClr>
                  </a:solidFill>
                  <a:prstDash val="solid"/>
                </a:ln>
                <a:solidFill>
                  <a:srgbClr val="446851"/>
                </a:solidFill>
                <a:effectLst>
                  <a:outerShdw dist="114300" dir="4800000" algn="tr" rotWithShape="0">
                    <a:srgbClr val="446851">
                      <a:alpha val="22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  6  7  8  9  10</a:t>
            </a:r>
            <a:endParaRPr lang="en-US" sz="6000" b="1">
              <a:ln w="31750" cmpd="sng">
                <a:solidFill>
                  <a:schemeClr val="bg1">
                    <a:alpha val="99000"/>
                  </a:schemeClr>
                </a:solidFill>
                <a:prstDash val="solid"/>
              </a:ln>
              <a:solidFill>
                <a:srgbClr val="446851"/>
              </a:solidFill>
              <a:effectLst>
                <a:outerShdw dist="114300" dir="4800000" algn="tr" rotWithShape="0">
                  <a:srgbClr val="446851">
                    <a:alpha val="22000"/>
                  </a:srgb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848600" y="2410460"/>
            <a:ext cx="862330" cy="11506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7200"/>
          </a:p>
        </p:txBody>
      </p:sp>
      <p:sp>
        <p:nvSpPr>
          <p:cNvPr id="2" name="矩形 1" descr="7b0a2020202022776f7264617274223a2022220a7d0a"/>
          <p:cNvSpPr/>
          <p:nvPr>
            <p:custDataLst>
              <p:tags r:id="rId3"/>
            </p:custDataLst>
          </p:nvPr>
        </p:nvSpPr>
        <p:spPr>
          <a:xfrm>
            <a:off x="1030605" y="3963670"/>
            <a:ext cx="9886950" cy="119253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noAutofit/>
          </a:bodyPr>
          <a:p>
            <a:pPr algn="ctr"/>
            <a:r>
              <a:rPr lang="en-US" sz="6000" b="1">
                <a:ln w="31750" cmpd="sng">
                  <a:solidFill>
                    <a:schemeClr val="bg1">
                      <a:alpha val="99000"/>
                    </a:scheme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dist="114300" dir="4800000" algn="tr" rotWithShape="0">
                    <a:srgbClr val="446851">
                      <a:alpha val="22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1  2  3  4</a:t>
            </a:r>
            <a:r>
              <a:rPr lang="en-US" sz="6000" b="1">
                <a:ln w="31750" cmpd="sng">
                  <a:solidFill>
                    <a:schemeClr val="bg1">
                      <a:alpha val="99000"/>
                    </a:schemeClr>
                  </a:solidFill>
                  <a:prstDash val="solid"/>
                </a:ln>
                <a:solidFill>
                  <a:srgbClr val="446851"/>
                </a:solidFill>
                <a:effectLst>
                  <a:outerShdw dist="114300" dir="4800000" algn="tr" rotWithShape="0">
                    <a:srgbClr val="446851">
                      <a:alpha val="22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  </a:t>
            </a:r>
            <a:r>
              <a:rPr lang="en-US" sz="6000" b="1">
                <a:ln w="31750" cmpd="sng">
                  <a:solidFill>
                    <a:schemeClr val="bg1">
                      <a:alpha val="99000"/>
                    </a:scheme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dist="114300" dir="4800000" algn="tr" rotWithShape="0">
                    <a:srgbClr val="446851">
                      <a:alpha val="22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5</a:t>
            </a:r>
            <a:r>
              <a:rPr lang="en-US" sz="6000" b="1">
                <a:ln w="31750" cmpd="sng">
                  <a:solidFill>
                    <a:schemeClr val="bg1">
                      <a:alpha val="99000"/>
                    </a:schemeClr>
                  </a:solidFill>
                  <a:prstDash val="solid"/>
                </a:ln>
                <a:solidFill>
                  <a:srgbClr val="446851"/>
                </a:solidFill>
                <a:effectLst>
                  <a:outerShdw dist="114300" dir="4800000" algn="tr" rotWithShape="0">
                    <a:srgbClr val="446851">
                      <a:alpha val="22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 </a:t>
            </a:r>
            <a:r>
              <a:rPr lang="en-US" sz="6000" b="1">
                <a:ln w="31750" cmpd="sng">
                  <a:solidFill>
                    <a:schemeClr val="bg1">
                      <a:alpha val="99000"/>
                    </a:schemeClr>
                  </a:solidFill>
                  <a:prstDash val="solid"/>
                </a:ln>
                <a:solidFill>
                  <a:schemeClr val="bg1">
                    <a:lumMod val="85000"/>
                    <a:alpha val="94000"/>
                  </a:schemeClr>
                </a:solidFill>
                <a:effectLst>
                  <a:outerShdw dist="114300" dir="4800000" algn="tr" rotWithShape="0">
                    <a:srgbClr val="446851">
                      <a:alpha val="22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 6  7  8  </a:t>
            </a:r>
            <a:r>
              <a:rPr lang="en-US" sz="6000" b="1">
                <a:ln w="31750" cmpd="sng">
                  <a:solidFill>
                    <a:schemeClr val="bg1">
                      <a:alpha val="99000"/>
                    </a:schemeClr>
                  </a:solidFill>
                  <a:prstDash val="solid"/>
                </a:ln>
                <a:solidFill>
                  <a:srgbClr val="446851"/>
                </a:solidFill>
                <a:effectLst>
                  <a:outerShdw dist="114300" dir="4800000" algn="tr" rotWithShape="0">
                    <a:srgbClr val="446851">
                      <a:alpha val="22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9  10</a:t>
            </a:r>
            <a:endParaRPr lang="en-US" sz="6000" b="1">
              <a:ln w="31750" cmpd="sng">
                <a:solidFill>
                  <a:schemeClr val="bg1">
                    <a:alpha val="99000"/>
                  </a:schemeClr>
                </a:solidFill>
                <a:prstDash val="solid"/>
              </a:ln>
              <a:solidFill>
                <a:schemeClr val="bg1">
                  <a:lumMod val="85000"/>
                  <a:alpha val="94000"/>
                </a:schemeClr>
              </a:solidFill>
              <a:effectLst>
                <a:outerShdw dist="114300" dir="4800000" algn="tr" rotWithShape="0">
                  <a:srgbClr val="446851">
                    <a:alpha val="22000"/>
                  </a:srgb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898255" y="3933190"/>
            <a:ext cx="862330" cy="11506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7200"/>
          </a:p>
        </p:txBody>
      </p:sp>
      <p:sp>
        <p:nvSpPr>
          <p:cNvPr id="24" name="矩形 23" descr="7b0a2020202022776f7264617274223a2022220a7d0a"/>
          <p:cNvSpPr/>
          <p:nvPr>
            <p:custDataLst>
              <p:tags r:id="rId4"/>
            </p:custDataLst>
          </p:nvPr>
        </p:nvSpPr>
        <p:spPr>
          <a:xfrm>
            <a:off x="4187190" y="5279390"/>
            <a:ext cx="3740150" cy="119253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noAutofit/>
          </a:bodyPr>
          <a:p>
            <a:pPr algn="ctr"/>
            <a:r>
              <a:rPr lang="zh-CN" altLang="en-US" sz="6000" b="1">
                <a:ln w="31750" cmpd="sng">
                  <a:solidFill>
                    <a:schemeClr val="bg1">
                      <a:alpha val="99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114300" dir="2100000" sx="106000" sy="106000" algn="tr" rotWithShape="0">
                    <a:srgbClr val="FF0000">
                      <a:alpha val="19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二分法猜数</a:t>
            </a:r>
            <a:endParaRPr lang="zh-CN" altLang="en-US" sz="6000" b="1">
              <a:ln w="31750" cmpd="sng">
                <a:solidFill>
                  <a:schemeClr val="bg1">
                    <a:alpha val="99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114300" dir="2100000" sx="106000" sy="106000" algn="tr" rotWithShape="0">
                  <a:srgbClr val="FF0000">
                    <a:alpha val="19000"/>
                  </a:srgb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5848350" y="589915"/>
            <a:ext cx="8890" cy="1625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29" grpId="0" bldLvl="0" animBg="1"/>
      <p:bldP spid="30" grpId="0"/>
      <p:bldP spid="2" grpId="0"/>
      <p:bldP spid="3" grpId="0" bldLvl="0" animBg="1"/>
      <p:bldP spid="24" grpId="0"/>
      <p:bldP spid="2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 rot="0">
            <a:off x="5833745" y="1445895"/>
            <a:ext cx="5554980" cy="4936490"/>
            <a:chOff x="5402" y="3594"/>
            <a:chExt cx="8398" cy="3612"/>
          </a:xfrm>
        </p:grpSpPr>
        <p:sp>
          <p:nvSpPr>
            <p:cNvPr id="181" name="Freeform 107"/>
            <p:cNvSpPr>
              <a:spLocks noEditPoints="1"/>
            </p:cNvSpPr>
            <p:nvPr/>
          </p:nvSpPr>
          <p:spPr bwMode="auto">
            <a:xfrm>
              <a:off x="13134" y="6734"/>
              <a:ext cx="124" cy="128"/>
            </a:xfrm>
            <a:custGeom>
              <a:avLst/>
              <a:gdLst>
                <a:gd name="T0" fmla="*/ 18 w 19"/>
                <a:gd name="T1" fmla="*/ 15 h 20"/>
                <a:gd name="T2" fmla="*/ 19 w 19"/>
                <a:gd name="T3" fmla="*/ 13 h 20"/>
                <a:gd name="T4" fmla="*/ 17 w 19"/>
                <a:gd name="T5" fmla="*/ 11 h 20"/>
                <a:gd name="T6" fmla="*/ 17 w 19"/>
                <a:gd name="T7" fmla="*/ 9 h 20"/>
                <a:gd name="T8" fmla="*/ 19 w 19"/>
                <a:gd name="T9" fmla="*/ 7 h 20"/>
                <a:gd name="T10" fmla="*/ 18 w 19"/>
                <a:gd name="T11" fmla="*/ 5 h 20"/>
                <a:gd name="T12" fmla="*/ 15 w 19"/>
                <a:gd name="T13" fmla="*/ 5 h 20"/>
                <a:gd name="T14" fmla="*/ 14 w 19"/>
                <a:gd name="T15" fmla="*/ 4 h 20"/>
                <a:gd name="T16" fmla="*/ 14 w 19"/>
                <a:gd name="T17" fmla="*/ 1 h 20"/>
                <a:gd name="T18" fmla="*/ 12 w 19"/>
                <a:gd name="T19" fmla="*/ 0 h 20"/>
                <a:gd name="T20" fmla="*/ 10 w 19"/>
                <a:gd name="T21" fmla="*/ 2 h 20"/>
                <a:gd name="T22" fmla="*/ 8 w 19"/>
                <a:gd name="T23" fmla="*/ 2 h 20"/>
                <a:gd name="T24" fmla="*/ 7 w 19"/>
                <a:gd name="T25" fmla="*/ 0 h 20"/>
                <a:gd name="T26" fmla="*/ 4 w 19"/>
                <a:gd name="T27" fmla="*/ 1 h 20"/>
                <a:gd name="T28" fmla="*/ 5 w 19"/>
                <a:gd name="T29" fmla="*/ 4 h 20"/>
                <a:gd name="T30" fmla="*/ 3 w 19"/>
                <a:gd name="T31" fmla="*/ 5 h 20"/>
                <a:gd name="T32" fmla="*/ 0 w 19"/>
                <a:gd name="T33" fmla="*/ 5 h 20"/>
                <a:gd name="T34" fmla="*/ 0 w 19"/>
                <a:gd name="T35" fmla="*/ 7 h 20"/>
                <a:gd name="T36" fmla="*/ 2 w 19"/>
                <a:gd name="T37" fmla="*/ 9 h 20"/>
                <a:gd name="T38" fmla="*/ 2 w 19"/>
                <a:gd name="T39" fmla="*/ 11 h 20"/>
                <a:gd name="T40" fmla="*/ 0 w 19"/>
                <a:gd name="T41" fmla="*/ 13 h 20"/>
                <a:gd name="T42" fmla="*/ 1 w 19"/>
                <a:gd name="T43" fmla="*/ 15 h 20"/>
                <a:gd name="T44" fmla="*/ 3 w 19"/>
                <a:gd name="T45" fmla="*/ 15 h 20"/>
                <a:gd name="T46" fmla="*/ 5 w 19"/>
                <a:gd name="T47" fmla="*/ 16 h 20"/>
                <a:gd name="T48" fmla="*/ 4 w 19"/>
                <a:gd name="T49" fmla="*/ 19 h 20"/>
                <a:gd name="T50" fmla="*/ 7 w 19"/>
                <a:gd name="T51" fmla="*/ 20 h 20"/>
                <a:gd name="T52" fmla="*/ 9 w 19"/>
                <a:gd name="T53" fmla="*/ 18 h 20"/>
                <a:gd name="T54" fmla="*/ 10 w 19"/>
                <a:gd name="T55" fmla="*/ 18 h 20"/>
                <a:gd name="T56" fmla="*/ 12 w 19"/>
                <a:gd name="T57" fmla="*/ 20 h 20"/>
                <a:gd name="T58" fmla="*/ 14 w 19"/>
                <a:gd name="T59" fmla="*/ 19 h 20"/>
                <a:gd name="T60" fmla="*/ 14 w 19"/>
                <a:gd name="T61" fmla="*/ 16 h 20"/>
                <a:gd name="T62" fmla="*/ 15 w 19"/>
                <a:gd name="T63" fmla="*/ 15 h 20"/>
                <a:gd name="T64" fmla="*/ 18 w 19"/>
                <a:gd name="T65" fmla="*/ 15 h 20"/>
                <a:gd name="T66" fmla="*/ 8 w 19"/>
                <a:gd name="T67" fmla="*/ 13 h 20"/>
                <a:gd name="T68" fmla="*/ 6 w 19"/>
                <a:gd name="T69" fmla="*/ 9 h 20"/>
                <a:gd name="T70" fmla="*/ 11 w 19"/>
                <a:gd name="T71" fmla="*/ 6 h 20"/>
                <a:gd name="T72" fmla="*/ 13 w 19"/>
                <a:gd name="T73" fmla="*/ 11 h 20"/>
                <a:gd name="T74" fmla="*/ 8 w 19"/>
                <a:gd name="T7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" h="20">
                  <a:moveTo>
                    <a:pt x="18" y="15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0"/>
                    <a:pt x="17" y="10"/>
                    <a:pt x="17" y="9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4"/>
                    <a:pt x="14" y="4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6"/>
                    <a:pt x="5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5" y="15"/>
                    <a:pt x="15" y="15"/>
                  </a:cubicBezTo>
                  <a:lnTo>
                    <a:pt x="18" y="15"/>
                  </a:lnTo>
                  <a:close/>
                  <a:moveTo>
                    <a:pt x="8" y="13"/>
                  </a:moveTo>
                  <a:cubicBezTo>
                    <a:pt x="6" y="13"/>
                    <a:pt x="5" y="10"/>
                    <a:pt x="6" y="9"/>
                  </a:cubicBezTo>
                  <a:cubicBezTo>
                    <a:pt x="7" y="7"/>
                    <a:pt x="9" y="6"/>
                    <a:pt x="11" y="6"/>
                  </a:cubicBezTo>
                  <a:cubicBezTo>
                    <a:pt x="13" y="7"/>
                    <a:pt x="14" y="9"/>
                    <a:pt x="13" y="11"/>
                  </a:cubicBezTo>
                  <a:cubicBezTo>
                    <a:pt x="12" y="13"/>
                    <a:pt x="10" y="14"/>
                    <a:pt x="8" y="13"/>
                  </a:cubicBezTo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2" name="Freeform 108"/>
            <p:cNvSpPr>
              <a:spLocks noEditPoints="1"/>
            </p:cNvSpPr>
            <p:nvPr/>
          </p:nvSpPr>
          <p:spPr bwMode="auto">
            <a:xfrm>
              <a:off x="5757" y="3807"/>
              <a:ext cx="186" cy="188"/>
            </a:xfrm>
            <a:custGeom>
              <a:avLst/>
              <a:gdLst>
                <a:gd name="T0" fmla="*/ 23 w 29"/>
                <a:gd name="T1" fmla="*/ 26 h 29"/>
                <a:gd name="T2" fmla="*/ 26 w 29"/>
                <a:gd name="T3" fmla="*/ 24 h 29"/>
                <a:gd name="T4" fmla="*/ 24 w 29"/>
                <a:gd name="T5" fmla="*/ 20 h 29"/>
                <a:gd name="T6" fmla="*/ 25 w 29"/>
                <a:gd name="T7" fmla="*/ 18 h 29"/>
                <a:gd name="T8" fmla="*/ 29 w 29"/>
                <a:gd name="T9" fmla="*/ 17 h 29"/>
                <a:gd name="T10" fmla="*/ 29 w 29"/>
                <a:gd name="T11" fmla="*/ 13 h 29"/>
                <a:gd name="T12" fmla="*/ 25 w 29"/>
                <a:gd name="T13" fmla="*/ 12 h 29"/>
                <a:gd name="T14" fmla="*/ 24 w 29"/>
                <a:gd name="T15" fmla="*/ 10 h 29"/>
                <a:gd name="T16" fmla="*/ 26 w 29"/>
                <a:gd name="T17" fmla="*/ 6 h 29"/>
                <a:gd name="T18" fmla="*/ 24 w 29"/>
                <a:gd name="T19" fmla="*/ 3 h 29"/>
                <a:gd name="T20" fmla="*/ 20 w 29"/>
                <a:gd name="T21" fmla="*/ 5 h 29"/>
                <a:gd name="T22" fmla="*/ 18 w 29"/>
                <a:gd name="T23" fmla="*/ 4 h 29"/>
                <a:gd name="T24" fmla="*/ 17 w 29"/>
                <a:gd name="T25" fmla="*/ 0 h 29"/>
                <a:gd name="T26" fmla="*/ 13 w 29"/>
                <a:gd name="T27" fmla="*/ 0 h 29"/>
                <a:gd name="T28" fmla="*/ 12 w 29"/>
                <a:gd name="T29" fmla="*/ 4 h 29"/>
                <a:gd name="T30" fmla="*/ 10 w 29"/>
                <a:gd name="T31" fmla="*/ 5 h 29"/>
                <a:gd name="T32" fmla="*/ 6 w 29"/>
                <a:gd name="T33" fmla="*/ 3 h 29"/>
                <a:gd name="T34" fmla="*/ 4 w 29"/>
                <a:gd name="T35" fmla="*/ 5 h 29"/>
                <a:gd name="T36" fmla="*/ 5 w 29"/>
                <a:gd name="T37" fmla="*/ 9 h 29"/>
                <a:gd name="T38" fmla="*/ 4 w 29"/>
                <a:gd name="T39" fmla="*/ 11 h 29"/>
                <a:gd name="T40" fmla="*/ 0 w 29"/>
                <a:gd name="T41" fmla="*/ 12 h 29"/>
                <a:gd name="T42" fmla="*/ 0 w 29"/>
                <a:gd name="T43" fmla="*/ 16 h 29"/>
                <a:gd name="T44" fmla="*/ 4 w 29"/>
                <a:gd name="T45" fmla="*/ 17 h 29"/>
                <a:gd name="T46" fmla="*/ 5 w 29"/>
                <a:gd name="T47" fmla="*/ 19 h 29"/>
                <a:gd name="T48" fmla="*/ 3 w 29"/>
                <a:gd name="T49" fmla="*/ 23 h 29"/>
                <a:gd name="T50" fmla="*/ 5 w 29"/>
                <a:gd name="T51" fmla="*/ 25 h 29"/>
                <a:gd name="T52" fmla="*/ 9 w 29"/>
                <a:gd name="T53" fmla="*/ 24 h 29"/>
                <a:gd name="T54" fmla="*/ 11 w 29"/>
                <a:gd name="T55" fmla="*/ 25 h 29"/>
                <a:gd name="T56" fmla="*/ 12 w 29"/>
                <a:gd name="T57" fmla="*/ 29 h 29"/>
                <a:gd name="T58" fmla="*/ 16 w 29"/>
                <a:gd name="T59" fmla="*/ 29 h 29"/>
                <a:gd name="T60" fmla="*/ 17 w 29"/>
                <a:gd name="T61" fmla="*/ 25 h 29"/>
                <a:gd name="T62" fmla="*/ 20 w 29"/>
                <a:gd name="T63" fmla="*/ 24 h 29"/>
                <a:gd name="T64" fmla="*/ 23 w 29"/>
                <a:gd name="T65" fmla="*/ 26 h 29"/>
                <a:gd name="T66" fmla="*/ 11 w 29"/>
                <a:gd name="T67" fmla="*/ 18 h 29"/>
                <a:gd name="T68" fmla="*/ 11 w 29"/>
                <a:gd name="T69" fmla="*/ 11 h 29"/>
                <a:gd name="T70" fmla="*/ 19 w 29"/>
                <a:gd name="T71" fmla="*/ 11 h 29"/>
                <a:gd name="T72" fmla="*/ 18 w 29"/>
                <a:gd name="T73" fmla="*/ 18 h 29"/>
                <a:gd name="T74" fmla="*/ 11 w 29"/>
                <a:gd name="T75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9" h="29">
                  <a:moveTo>
                    <a:pt x="23" y="26"/>
                  </a:moveTo>
                  <a:cubicBezTo>
                    <a:pt x="26" y="24"/>
                    <a:pt x="26" y="24"/>
                    <a:pt x="26" y="24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19"/>
                    <a:pt x="25" y="19"/>
                    <a:pt x="25" y="18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5" y="10"/>
                    <a:pt x="24" y="1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0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10"/>
                    <a:pt x="4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8"/>
                    <a:pt x="5" y="19"/>
                    <a:pt x="5" y="19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0" y="24"/>
                    <a:pt x="11" y="25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25"/>
                    <a:pt x="19" y="24"/>
                    <a:pt x="20" y="24"/>
                  </a:cubicBezTo>
                  <a:lnTo>
                    <a:pt x="23" y="26"/>
                  </a:lnTo>
                  <a:close/>
                  <a:moveTo>
                    <a:pt x="11" y="18"/>
                  </a:moveTo>
                  <a:cubicBezTo>
                    <a:pt x="9" y="16"/>
                    <a:pt x="9" y="12"/>
                    <a:pt x="11" y="11"/>
                  </a:cubicBezTo>
                  <a:cubicBezTo>
                    <a:pt x="13" y="9"/>
                    <a:pt x="17" y="9"/>
                    <a:pt x="19" y="11"/>
                  </a:cubicBezTo>
                  <a:cubicBezTo>
                    <a:pt x="21" y="13"/>
                    <a:pt x="20" y="16"/>
                    <a:pt x="18" y="18"/>
                  </a:cubicBezTo>
                  <a:cubicBezTo>
                    <a:pt x="16" y="20"/>
                    <a:pt x="13" y="20"/>
                    <a:pt x="11" y="18"/>
                  </a:cubicBezTo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3" name="Freeform 109"/>
            <p:cNvSpPr>
              <a:spLocks noEditPoints="1"/>
            </p:cNvSpPr>
            <p:nvPr/>
          </p:nvSpPr>
          <p:spPr bwMode="auto">
            <a:xfrm>
              <a:off x="5646" y="3969"/>
              <a:ext cx="97" cy="92"/>
            </a:xfrm>
            <a:custGeom>
              <a:avLst/>
              <a:gdLst>
                <a:gd name="T0" fmla="*/ 12 w 15"/>
                <a:gd name="T1" fmla="*/ 13 h 14"/>
                <a:gd name="T2" fmla="*/ 13 w 15"/>
                <a:gd name="T3" fmla="*/ 12 h 14"/>
                <a:gd name="T4" fmla="*/ 12 w 15"/>
                <a:gd name="T5" fmla="*/ 10 h 14"/>
                <a:gd name="T6" fmla="*/ 13 w 15"/>
                <a:gd name="T7" fmla="*/ 9 h 14"/>
                <a:gd name="T8" fmla="*/ 15 w 15"/>
                <a:gd name="T9" fmla="*/ 8 h 14"/>
                <a:gd name="T10" fmla="*/ 15 w 15"/>
                <a:gd name="T11" fmla="*/ 6 h 14"/>
                <a:gd name="T12" fmla="*/ 13 w 15"/>
                <a:gd name="T13" fmla="*/ 6 h 14"/>
                <a:gd name="T14" fmla="*/ 12 w 15"/>
                <a:gd name="T15" fmla="*/ 5 h 14"/>
                <a:gd name="T16" fmla="*/ 14 w 15"/>
                <a:gd name="T17" fmla="*/ 3 h 14"/>
                <a:gd name="T18" fmla="*/ 12 w 15"/>
                <a:gd name="T19" fmla="*/ 2 h 14"/>
                <a:gd name="T20" fmla="*/ 10 w 15"/>
                <a:gd name="T21" fmla="*/ 2 h 14"/>
                <a:gd name="T22" fmla="*/ 9 w 15"/>
                <a:gd name="T23" fmla="*/ 2 h 14"/>
                <a:gd name="T24" fmla="*/ 9 w 15"/>
                <a:gd name="T25" fmla="*/ 0 h 14"/>
                <a:gd name="T26" fmla="*/ 7 w 15"/>
                <a:gd name="T27" fmla="*/ 0 h 14"/>
                <a:gd name="T28" fmla="*/ 6 w 15"/>
                <a:gd name="T29" fmla="*/ 2 h 14"/>
                <a:gd name="T30" fmla="*/ 5 w 15"/>
                <a:gd name="T31" fmla="*/ 2 h 14"/>
                <a:gd name="T32" fmla="*/ 3 w 15"/>
                <a:gd name="T33" fmla="*/ 1 h 14"/>
                <a:gd name="T34" fmla="*/ 2 w 15"/>
                <a:gd name="T35" fmla="*/ 2 h 14"/>
                <a:gd name="T36" fmla="*/ 3 w 15"/>
                <a:gd name="T37" fmla="*/ 4 h 14"/>
                <a:gd name="T38" fmla="*/ 2 w 15"/>
                <a:gd name="T39" fmla="*/ 5 h 14"/>
                <a:gd name="T40" fmla="*/ 0 w 15"/>
                <a:gd name="T41" fmla="*/ 6 h 14"/>
                <a:gd name="T42" fmla="*/ 0 w 15"/>
                <a:gd name="T43" fmla="*/ 8 h 14"/>
                <a:gd name="T44" fmla="*/ 2 w 15"/>
                <a:gd name="T45" fmla="*/ 8 h 14"/>
                <a:gd name="T46" fmla="*/ 3 w 15"/>
                <a:gd name="T47" fmla="*/ 9 h 14"/>
                <a:gd name="T48" fmla="*/ 2 w 15"/>
                <a:gd name="T49" fmla="*/ 11 h 14"/>
                <a:gd name="T50" fmla="*/ 3 w 15"/>
                <a:gd name="T51" fmla="*/ 13 h 14"/>
                <a:gd name="T52" fmla="*/ 5 w 15"/>
                <a:gd name="T53" fmla="*/ 12 h 14"/>
                <a:gd name="T54" fmla="*/ 6 w 15"/>
                <a:gd name="T55" fmla="*/ 12 h 14"/>
                <a:gd name="T56" fmla="*/ 6 w 15"/>
                <a:gd name="T57" fmla="*/ 14 h 14"/>
                <a:gd name="T58" fmla="*/ 8 w 15"/>
                <a:gd name="T59" fmla="*/ 14 h 14"/>
                <a:gd name="T60" fmla="*/ 9 w 15"/>
                <a:gd name="T61" fmla="*/ 12 h 14"/>
                <a:gd name="T62" fmla="*/ 10 w 15"/>
                <a:gd name="T63" fmla="*/ 12 h 14"/>
                <a:gd name="T64" fmla="*/ 12 w 15"/>
                <a:gd name="T65" fmla="*/ 13 h 14"/>
                <a:gd name="T66" fmla="*/ 6 w 15"/>
                <a:gd name="T67" fmla="*/ 9 h 14"/>
                <a:gd name="T68" fmla="*/ 6 w 15"/>
                <a:gd name="T69" fmla="*/ 5 h 14"/>
                <a:gd name="T70" fmla="*/ 10 w 15"/>
                <a:gd name="T71" fmla="*/ 5 h 14"/>
                <a:gd name="T72" fmla="*/ 9 w 15"/>
                <a:gd name="T73" fmla="*/ 9 h 14"/>
                <a:gd name="T74" fmla="*/ 6 w 15"/>
                <a:gd name="T7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" h="14">
                  <a:moveTo>
                    <a:pt x="12" y="13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3" y="9"/>
                    <a:pt x="13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9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10" y="12"/>
                    <a:pt x="10" y="12"/>
                  </a:cubicBezTo>
                  <a:lnTo>
                    <a:pt x="12" y="13"/>
                  </a:lnTo>
                  <a:close/>
                  <a:moveTo>
                    <a:pt x="6" y="9"/>
                  </a:moveTo>
                  <a:cubicBezTo>
                    <a:pt x="5" y="8"/>
                    <a:pt x="5" y="6"/>
                    <a:pt x="6" y="5"/>
                  </a:cubicBezTo>
                  <a:cubicBezTo>
                    <a:pt x="7" y="4"/>
                    <a:pt x="9" y="4"/>
                    <a:pt x="10" y="5"/>
                  </a:cubicBezTo>
                  <a:cubicBezTo>
                    <a:pt x="11" y="6"/>
                    <a:pt x="10" y="8"/>
                    <a:pt x="9" y="9"/>
                  </a:cubicBezTo>
                  <a:cubicBezTo>
                    <a:pt x="8" y="10"/>
                    <a:pt x="7" y="10"/>
                    <a:pt x="6" y="9"/>
                  </a:cubicBezTo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4" name="Line 110"/>
            <p:cNvSpPr>
              <a:spLocks noChangeShapeType="1"/>
            </p:cNvSpPr>
            <p:nvPr/>
          </p:nvSpPr>
          <p:spPr bwMode="auto">
            <a:xfrm>
              <a:off x="12651" y="7051"/>
              <a:ext cx="0" cy="0"/>
            </a:xfrm>
            <a:prstGeom prst="line">
              <a:avLst/>
            </a:prstGeom>
            <a:solidFill>
              <a:srgbClr val="4A7CC6"/>
            </a:solidFill>
            <a:ln w="34925" cap="flat">
              <a:solidFill>
                <a:srgbClr val="172A88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5" name="Freeform 111"/>
            <p:cNvSpPr/>
            <p:nvPr/>
          </p:nvSpPr>
          <p:spPr bwMode="auto">
            <a:xfrm>
              <a:off x="5402" y="3594"/>
              <a:ext cx="8398" cy="3483"/>
            </a:xfrm>
            <a:custGeom>
              <a:avLst/>
              <a:gdLst>
                <a:gd name="T0" fmla="*/ 1236 w 1302"/>
                <a:gd name="T1" fmla="*/ 538 h 538"/>
                <a:gd name="T2" fmla="*/ 1201 w 1302"/>
                <a:gd name="T3" fmla="*/ 538 h 538"/>
                <a:gd name="T4" fmla="*/ 1201 w 1302"/>
                <a:gd name="T5" fmla="*/ 530 h 538"/>
                <a:gd name="T6" fmla="*/ 1236 w 1302"/>
                <a:gd name="T7" fmla="*/ 530 h 538"/>
                <a:gd name="T8" fmla="*/ 1294 w 1302"/>
                <a:gd name="T9" fmla="*/ 472 h 538"/>
                <a:gd name="T10" fmla="*/ 1294 w 1302"/>
                <a:gd name="T11" fmla="*/ 67 h 538"/>
                <a:gd name="T12" fmla="*/ 1236 w 1302"/>
                <a:gd name="T13" fmla="*/ 8 h 538"/>
                <a:gd name="T14" fmla="*/ 66 w 1302"/>
                <a:gd name="T15" fmla="*/ 8 h 538"/>
                <a:gd name="T16" fmla="*/ 8 w 1302"/>
                <a:gd name="T17" fmla="*/ 67 h 538"/>
                <a:gd name="T18" fmla="*/ 8 w 1302"/>
                <a:gd name="T19" fmla="*/ 472 h 538"/>
                <a:gd name="T20" fmla="*/ 66 w 1302"/>
                <a:gd name="T21" fmla="*/ 530 h 538"/>
                <a:gd name="T22" fmla="*/ 1124 w 1302"/>
                <a:gd name="T23" fmla="*/ 530 h 538"/>
                <a:gd name="T24" fmla="*/ 1124 w 1302"/>
                <a:gd name="T25" fmla="*/ 538 h 538"/>
                <a:gd name="T26" fmla="*/ 66 w 1302"/>
                <a:gd name="T27" fmla="*/ 538 h 538"/>
                <a:gd name="T28" fmla="*/ 0 w 1302"/>
                <a:gd name="T29" fmla="*/ 472 h 538"/>
                <a:gd name="T30" fmla="*/ 0 w 1302"/>
                <a:gd name="T31" fmla="*/ 67 h 538"/>
                <a:gd name="T32" fmla="*/ 66 w 1302"/>
                <a:gd name="T33" fmla="*/ 0 h 538"/>
                <a:gd name="T34" fmla="*/ 1236 w 1302"/>
                <a:gd name="T35" fmla="*/ 0 h 538"/>
                <a:gd name="T36" fmla="*/ 1302 w 1302"/>
                <a:gd name="T37" fmla="*/ 67 h 538"/>
                <a:gd name="T38" fmla="*/ 1302 w 1302"/>
                <a:gd name="T39" fmla="*/ 472 h 538"/>
                <a:gd name="T40" fmla="*/ 1236 w 1302"/>
                <a:gd name="T41" fmla="*/ 53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02" h="538">
                  <a:moveTo>
                    <a:pt x="1236" y="538"/>
                  </a:moveTo>
                  <a:cubicBezTo>
                    <a:pt x="1201" y="538"/>
                    <a:pt x="1201" y="538"/>
                    <a:pt x="1201" y="538"/>
                  </a:cubicBezTo>
                  <a:cubicBezTo>
                    <a:pt x="1201" y="530"/>
                    <a:pt x="1201" y="530"/>
                    <a:pt x="1201" y="530"/>
                  </a:cubicBezTo>
                  <a:cubicBezTo>
                    <a:pt x="1236" y="530"/>
                    <a:pt x="1236" y="530"/>
                    <a:pt x="1236" y="530"/>
                  </a:cubicBezTo>
                  <a:cubicBezTo>
                    <a:pt x="1268" y="530"/>
                    <a:pt x="1294" y="504"/>
                    <a:pt x="1294" y="472"/>
                  </a:cubicBezTo>
                  <a:cubicBezTo>
                    <a:pt x="1294" y="67"/>
                    <a:pt x="1294" y="67"/>
                    <a:pt x="1294" y="67"/>
                  </a:cubicBezTo>
                  <a:cubicBezTo>
                    <a:pt x="1294" y="35"/>
                    <a:pt x="1268" y="8"/>
                    <a:pt x="1236" y="8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34" y="8"/>
                    <a:pt x="8" y="35"/>
                    <a:pt x="8" y="67"/>
                  </a:cubicBezTo>
                  <a:cubicBezTo>
                    <a:pt x="8" y="472"/>
                    <a:pt x="8" y="472"/>
                    <a:pt x="8" y="472"/>
                  </a:cubicBezTo>
                  <a:cubicBezTo>
                    <a:pt x="8" y="504"/>
                    <a:pt x="34" y="530"/>
                    <a:pt x="66" y="530"/>
                  </a:cubicBezTo>
                  <a:cubicBezTo>
                    <a:pt x="1124" y="530"/>
                    <a:pt x="1124" y="530"/>
                    <a:pt x="1124" y="530"/>
                  </a:cubicBezTo>
                  <a:cubicBezTo>
                    <a:pt x="1124" y="538"/>
                    <a:pt x="1124" y="538"/>
                    <a:pt x="1124" y="538"/>
                  </a:cubicBezTo>
                  <a:cubicBezTo>
                    <a:pt x="66" y="538"/>
                    <a:pt x="66" y="538"/>
                    <a:pt x="66" y="538"/>
                  </a:cubicBezTo>
                  <a:cubicBezTo>
                    <a:pt x="30" y="538"/>
                    <a:pt x="0" y="508"/>
                    <a:pt x="0" y="472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30"/>
                    <a:pt x="30" y="0"/>
                    <a:pt x="66" y="0"/>
                  </a:cubicBezTo>
                  <a:cubicBezTo>
                    <a:pt x="1236" y="0"/>
                    <a:pt x="1236" y="0"/>
                    <a:pt x="1236" y="0"/>
                  </a:cubicBezTo>
                  <a:cubicBezTo>
                    <a:pt x="1272" y="0"/>
                    <a:pt x="1302" y="30"/>
                    <a:pt x="1302" y="67"/>
                  </a:cubicBezTo>
                  <a:cubicBezTo>
                    <a:pt x="1302" y="472"/>
                    <a:pt x="1302" y="472"/>
                    <a:pt x="1302" y="472"/>
                  </a:cubicBezTo>
                  <a:cubicBezTo>
                    <a:pt x="1302" y="508"/>
                    <a:pt x="1272" y="538"/>
                    <a:pt x="1236" y="538"/>
                  </a:cubicBez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6" name="Oval 112"/>
            <p:cNvSpPr>
              <a:spLocks noChangeArrowheads="1"/>
            </p:cNvSpPr>
            <p:nvPr/>
          </p:nvSpPr>
          <p:spPr bwMode="auto">
            <a:xfrm>
              <a:off x="1256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7" name="Oval 113"/>
            <p:cNvSpPr>
              <a:spLocks noChangeArrowheads="1"/>
            </p:cNvSpPr>
            <p:nvPr/>
          </p:nvSpPr>
          <p:spPr bwMode="auto">
            <a:xfrm>
              <a:off x="12465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8" name="Oval 114"/>
            <p:cNvSpPr>
              <a:spLocks noChangeArrowheads="1"/>
            </p:cNvSpPr>
            <p:nvPr/>
          </p:nvSpPr>
          <p:spPr bwMode="auto">
            <a:xfrm>
              <a:off x="1238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9" name="Oval 115"/>
            <p:cNvSpPr>
              <a:spLocks noChangeArrowheads="1"/>
            </p:cNvSpPr>
            <p:nvPr/>
          </p:nvSpPr>
          <p:spPr bwMode="auto">
            <a:xfrm>
              <a:off x="12296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0" name="Oval 116"/>
            <p:cNvSpPr>
              <a:spLocks noChangeArrowheads="1"/>
            </p:cNvSpPr>
            <p:nvPr/>
          </p:nvSpPr>
          <p:spPr bwMode="auto">
            <a:xfrm>
              <a:off x="12211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1" name="Oval 117"/>
            <p:cNvSpPr>
              <a:spLocks noChangeArrowheads="1"/>
            </p:cNvSpPr>
            <p:nvPr/>
          </p:nvSpPr>
          <p:spPr bwMode="auto">
            <a:xfrm>
              <a:off x="12129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2" name="Oval 118"/>
            <p:cNvSpPr>
              <a:spLocks noChangeArrowheads="1"/>
            </p:cNvSpPr>
            <p:nvPr/>
          </p:nvSpPr>
          <p:spPr bwMode="auto">
            <a:xfrm>
              <a:off x="1204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3" name="Oval 119"/>
            <p:cNvSpPr>
              <a:spLocks noChangeArrowheads="1"/>
            </p:cNvSpPr>
            <p:nvPr/>
          </p:nvSpPr>
          <p:spPr bwMode="auto">
            <a:xfrm>
              <a:off x="1196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4" name="Oval 120"/>
            <p:cNvSpPr>
              <a:spLocks noChangeArrowheads="1"/>
            </p:cNvSpPr>
            <p:nvPr/>
          </p:nvSpPr>
          <p:spPr bwMode="auto">
            <a:xfrm>
              <a:off x="11878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5" name="Oval 121"/>
            <p:cNvSpPr>
              <a:spLocks noChangeArrowheads="1"/>
            </p:cNvSpPr>
            <p:nvPr/>
          </p:nvSpPr>
          <p:spPr bwMode="auto">
            <a:xfrm>
              <a:off x="1179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6" name="Oval 122"/>
            <p:cNvSpPr>
              <a:spLocks noChangeArrowheads="1"/>
            </p:cNvSpPr>
            <p:nvPr/>
          </p:nvSpPr>
          <p:spPr bwMode="auto">
            <a:xfrm>
              <a:off x="1170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7" name="Oval 123"/>
            <p:cNvSpPr>
              <a:spLocks noChangeArrowheads="1"/>
            </p:cNvSpPr>
            <p:nvPr/>
          </p:nvSpPr>
          <p:spPr bwMode="auto">
            <a:xfrm>
              <a:off x="1162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8" name="Oval 124"/>
            <p:cNvSpPr>
              <a:spLocks noChangeArrowheads="1"/>
            </p:cNvSpPr>
            <p:nvPr/>
          </p:nvSpPr>
          <p:spPr bwMode="auto">
            <a:xfrm>
              <a:off x="11543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9" name="Oval 125"/>
            <p:cNvSpPr>
              <a:spLocks noChangeArrowheads="1"/>
            </p:cNvSpPr>
            <p:nvPr/>
          </p:nvSpPr>
          <p:spPr bwMode="auto">
            <a:xfrm>
              <a:off x="1145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0" name="Oval 126"/>
            <p:cNvSpPr>
              <a:spLocks noChangeArrowheads="1"/>
            </p:cNvSpPr>
            <p:nvPr/>
          </p:nvSpPr>
          <p:spPr bwMode="auto">
            <a:xfrm>
              <a:off x="1137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1" name="Oval 127"/>
            <p:cNvSpPr>
              <a:spLocks noChangeArrowheads="1"/>
            </p:cNvSpPr>
            <p:nvPr/>
          </p:nvSpPr>
          <p:spPr bwMode="auto">
            <a:xfrm>
              <a:off x="1128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2" name="Oval 128"/>
            <p:cNvSpPr>
              <a:spLocks noChangeArrowheads="1"/>
            </p:cNvSpPr>
            <p:nvPr/>
          </p:nvSpPr>
          <p:spPr bwMode="auto">
            <a:xfrm>
              <a:off x="11207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3" name="Oval 129"/>
            <p:cNvSpPr>
              <a:spLocks noChangeArrowheads="1"/>
            </p:cNvSpPr>
            <p:nvPr/>
          </p:nvSpPr>
          <p:spPr bwMode="auto">
            <a:xfrm>
              <a:off x="1112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4" name="Oval 130"/>
            <p:cNvSpPr>
              <a:spLocks noChangeArrowheads="1"/>
            </p:cNvSpPr>
            <p:nvPr/>
          </p:nvSpPr>
          <p:spPr bwMode="auto">
            <a:xfrm>
              <a:off x="1103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5" name="Oval 131"/>
            <p:cNvSpPr>
              <a:spLocks noChangeArrowheads="1"/>
            </p:cNvSpPr>
            <p:nvPr/>
          </p:nvSpPr>
          <p:spPr bwMode="auto">
            <a:xfrm>
              <a:off x="10956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6" name="Oval 132"/>
            <p:cNvSpPr>
              <a:spLocks noChangeArrowheads="1"/>
            </p:cNvSpPr>
            <p:nvPr/>
          </p:nvSpPr>
          <p:spPr bwMode="auto">
            <a:xfrm>
              <a:off x="1087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7" name="Oval 133"/>
            <p:cNvSpPr>
              <a:spLocks noChangeArrowheads="1"/>
            </p:cNvSpPr>
            <p:nvPr/>
          </p:nvSpPr>
          <p:spPr bwMode="auto">
            <a:xfrm>
              <a:off x="1078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8" name="Oval 134"/>
            <p:cNvSpPr>
              <a:spLocks noChangeArrowheads="1"/>
            </p:cNvSpPr>
            <p:nvPr/>
          </p:nvSpPr>
          <p:spPr bwMode="auto">
            <a:xfrm>
              <a:off x="1070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9" name="Oval 135"/>
            <p:cNvSpPr>
              <a:spLocks noChangeArrowheads="1"/>
            </p:cNvSpPr>
            <p:nvPr/>
          </p:nvSpPr>
          <p:spPr bwMode="auto">
            <a:xfrm>
              <a:off x="10620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0" name="Oval 136"/>
            <p:cNvSpPr>
              <a:spLocks noChangeArrowheads="1"/>
            </p:cNvSpPr>
            <p:nvPr/>
          </p:nvSpPr>
          <p:spPr bwMode="auto">
            <a:xfrm>
              <a:off x="1053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1" name="Oval 137"/>
            <p:cNvSpPr>
              <a:spLocks noChangeArrowheads="1"/>
            </p:cNvSpPr>
            <p:nvPr/>
          </p:nvSpPr>
          <p:spPr bwMode="auto">
            <a:xfrm>
              <a:off x="10451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2" name="Oval 138"/>
            <p:cNvSpPr>
              <a:spLocks noChangeArrowheads="1"/>
            </p:cNvSpPr>
            <p:nvPr/>
          </p:nvSpPr>
          <p:spPr bwMode="auto">
            <a:xfrm>
              <a:off x="10369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3" name="Oval 139"/>
            <p:cNvSpPr>
              <a:spLocks noChangeArrowheads="1"/>
            </p:cNvSpPr>
            <p:nvPr/>
          </p:nvSpPr>
          <p:spPr bwMode="auto">
            <a:xfrm>
              <a:off x="10284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4" name="Oval 140"/>
            <p:cNvSpPr>
              <a:spLocks noChangeArrowheads="1"/>
            </p:cNvSpPr>
            <p:nvPr/>
          </p:nvSpPr>
          <p:spPr bwMode="auto">
            <a:xfrm>
              <a:off x="1020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5" name="Oval 141"/>
            <p:cNvSpPr>
              <a:spLocks noChangeArrowheads="1"/>
            </p:cNvSpPr>
            <p:nvPr/>
          </p:nvSpPr>
          <p:spPr bwMode="auto">
            <a:xfrm>
              <a:off x="1011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6" name="Oval 142"/>
            <p:cNvSpPr>
              <a:spLocks noChangeArrowheads="1"/>
            </p:cNvSpPr>
            <p:nvPr/>
          </p:nvSpPr>
          <p:spPr bwMode="auto">
            <a:xfrm>
              <a:off x="10033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7" name="Oval 143"/>
            <p:cNvSpPr>
              <a:spLocks noChangeArrowheads="1"/>
            </p:cNvSpPr>
            <p:nvPr/>
          </p:nvSpPr>
          <p:spPr bwMode="auto">
            <a:xfrm>
              <a:off x="994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8" name="Oval 144"/>
            <p:cNvSpPr>
              <a:spLocks noChangeArrowheads="1"/>
            </p:cNvSpPr>
            <p:nvPr/>
          </p:nvSpPr>
          <p:spPr bwMode="auto">
            <a:xfrm>
              <a:off x="986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9" name="Oval 145"/>
            <p:cNvSpPr>
              <a:spLocks noChangeArrowheads="1"/>
            </p:cNvSpPr>
            <p:nvPr/>
          </p:nvSpPr>
          <p:spPr bwMode="auto">
            <a:xfrm>
              <a:off x="978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0" name="Oval 146"/>
            <p:cNvSpPr>
              <a:spLocks noChangeArrowheads="1"/>
            </p:cNvSpPr>
            <p:nvPr/>
          </p:nvSpPr>
          <p:spPr bwMode="auto">
            <a:xfrm>
              <a:off x="9698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1" name="Oval 147"/>
            <p:cNvSpPr>
              <a:spLocks noChangeArrowheads="1"/>
            </p:cNvSpPr>
            <p:nvPr/>
          </p:nvSpPr>
          <p:spPr bwMode="auto">
            <a:xfrm>
              <a:off x="961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2" name="Oval 148"/>
            <p:cNvSpPr>
              <a:spLocks noChangeArrowheads="1"/>
            </p:cNvSpPr>
            <p:nvPr/>
          </p:nvSpPr>
          <p:spPr bwMode="auto">
            <a:xfrm>
              <a:off x="952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3" name="Oval 149"/>
            <p:cNvSpPr>
              <a:spLocks noChangeArrowheads="1"/>
            </p:cNvSpPr>
            <p:nvPr/>
          </p:nvSpPr>
          <p:spPr bwMode="auto">
            <a:xfrm>
              <a:off x="9447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4" name="Oval 150"/>
            <p:cNvSpPr>
              <a:spLocks noChangeArrowheads="1"/>
            </p:cNvSpPr>
            <p:nvPr/>
          </p:nvSpPr>
          <p:spPr bwMode="auto">
            <a:xfrm>
              <a:off x="936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5" name="Oval 151"/>
            <p:cNvSpPr>
              <a:spLocks noChangeArrowheads="1"/>
            </p:cNvSpPr>
            <p:nvPr/>
          </p:nvSpPr>
          <p:spPr bwMode="auto">
            <a:xfrm>
              <a:off x="927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6" name="Oval 152"/>
            <p:cNvSpPr>
              <a:spLocks noChangeArrowheads="1"/>
            </p:cNvSpPr>
            <p:nvPr/>
          </p:nvSpPr>
          <p:spPr bwMode="auto">
            <a:xfrm>
              <a:off x="919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7" name="Oval 153"/>
            <p:cNvSpPr>
              <a:spLocks noChangeArrowheads="1"/>
            </p:cNvSpPr>
            <p:nvPr/>
          </p:nvSpPr>
          <p:spPr bwMode="auto">
            <a:xfrm>
              <a:off x="9111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8" name="Oval 154"/>
            <p:cNvSpPr>
              <a:spLocks noChangeArrowheads="1"/>
            </p:cNvSpPr>
            <p:nvPr/>
          </p:nvSpPr>
          <p:spPr bwMode="auto">
            <a:xfrm>
              <a:off x="902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9" name="Oval 155"/>
            <p:cNvSpPr>
              <a:spLocks noChangeArrowheads="1"/>
            </p:cNvSpPr>
            <p:nvPr/>
          </p:nvSpPr>
          <p:spPr bwMode="auto">
            <a:xfrm>
              <a:off x="894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0" name="Oval 156"/>
            <p:cNvSpPr>
              <a:spLocks noChangeArrowheads="1"/>
            </p:cNvSpPr>
            <p:nvPr/>
          </p:nvSpPr>
          <p:spPr bwMode="auto">
            <a:xfrm>
              <a:off x="885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1" name="Oval 157"/>
            <p:cNvSpPr>
              <a:spLocks noChangeArrowheads="1"/>
            </p:cNvSpPr>
            <p:nvPr/>
          </p:nvSpPr>
          <p:spPr bwMode="auto">
            <a:xfrm>
              <a:off x="8776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2" name="Oval 158"/>
            <p:cNvSpPr>
              <a:spLocks noChangeArrowheads="1"/>
            </p:cNvSpPr>
            <p:nvPr/>
          </p:nvSpPr>
          <p:spPr bwMode="auto">
            <a:xfrm>
              <a:off x="8691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3" name="Oval 159"/>
            <p:cNvSpPr>
              <a:spLocks noChangeArrowheads="1"/>
            </p:cNvSpPr>
            <p:nvPr/>
          </p:nvSpPr>
          <p:spPr bwMode="auto">
            <a:xfrm>
              <a:off x="8607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4" name="Oval 160"/>
            <p:cNvSpPr>
              <a:spLocks noChangeArrowheads="1"/>
            </p:cNvSpPr>
            <p:nvPr/>
          </p:nvSpPr>
          <p:spPr bwMode="auto">
            <a:xfrm>
              <a:off x="8525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" name="Oval 161"/>
            <p:cNvSpPr>
              <a:spLocks noChangeArrowheads="1"/>
            </p:cNvSpPr>
            <p:nvPr/>
          </p:nvSpPr>
          <p:spPr bwMode="auto">
            <a:xfrm>
              <a:off x="8440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6" name="Oval 162"/>
            <p:cNvSpPr>
              <a:spLocks noChangeArrowheads="1"/>
            </p:cNvSpPr>
            <p:nvPr/>
          </p:nvSpPr>
          <p:spPr bwMode="auto">
            <a:xfrm>
              <a:off x="8356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7" name="Oval 163"/>
            <p:cNvSpPr>
              <a:spLocks noChangeArrowheads="1"/>
            </p:cNvSpPr>
            <p:nvPr/>
          </p:nvSpPr>
          <p:spPr bwMode="auto">
            <a:xfrm>
              <a:off x="8271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8" name="Oval 164"/>
            <p:cNvSpPr>
              <a:spLocks noChangeArrowheads="1"/>
            </p:cNvSpPr>
            <p:nvPr/>
          </p:nvSpPr>
          <p:spPr bwMode="auto">
            <a:xfrm>
              <a:off x="8188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9" name="Oval 165"/>
            <p:cNvSpPr>
              <a:spLocks noChangeArrowheads="1"/>
            </p:cNvSpPr>
            <p:nvPr/>
          </p:nvSpPr>
          <p:spPr bwMode="auto">
            <a:xfrm>
              <a:off x="8104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0" name="Oval 166"/>
            <p:cNvSpPr>
              <a:spLocks noChangeArrowheads="1"/>
            </p:cNvSpPr>
            <p:nvPr/>
          </p:nvSpPr>
          <p:spPr bwMode="auto">
            <a:xfrm>
              <a:off x="8019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1" name="Oval 167"/>
            <p:cNvSpPr>
              <a:spLocks noChangeArrowheads="1"/>
            </p:cNvSpPr>
            <p:nvPr/>
          </p:nvSpPr>
          <p:spPr bwMode="auto">
            <a:xfrm>
              <a:off x="7935" y="6922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2" name="Oval 168"/>
            <p:cNvSpPr>
              <a:spLocks noChangeArrowheads="1"/>
            </p:cNvSpPr>
            <p:nvPr/>
          </p:nvSpPr>
          <p:spPr bwMode="auto">
            <a:xfrm>
              <a:off x="7853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3" name="Oval 169"/>
            <p:cNvSpPr>
              <a:spLocks noChangeArrowheads="1"/>
            </p:cNvSpPr>
            <p:nvPr/>
          </p:nvSpPr>
          <p:spPr bwMode="auto">
            <a:xfrm>
              <a:off x="7768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4" name="Oval 170"/>
            <p:cNvSpPr>
              <a:spLocks noChangeArrowheads="1"/>
            </p:cNvSpPr>
            <p:nvPr/>
          </p:nvSpPr>
          <p:spPr bwMode="auto">
            <a:xfrm>
              <a:off x="7684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5" name="Oval 171"/>
            <p:cNvSpPr>
              <a:spLocks noChangeArrowheads="1"/>
            </p:cNvSpPr>
            <p:nvPr/>
          </p:nvSpPr>
          <p:spPr bwMode="auto">
            <a:xfrm>
              <a:off x="759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6" name="Oval 172"/>
            <p:cNvSpPr>
              <a:spLocks noChangeArrowheads="1"/>
            </p:cNvSpPr>
            <p:nvPr/>
          </p:nvSpPr>
          <p:spPr bwMode="auto">
            <a:xfrm>
              <a:off x="751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7" name="Oval 173"/>
            <p:cNvSpPr>
              <a:spLocks noChangeArrowheads="1"/>
            </p:cNvSpPr>
            <p:nvPr/>
          </p:nvSpPr>
          <p:spPr bwMode="auto">
            <a:xfrm>
              <a:off x="742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8" name="Oval 174"/>
            <p:cNvSpPr>
              <a:spLocks noChangeArrowheads="1"/>
            </p:cNvSpPr>
            <p:nvPr/>
          </p:nvSpPr>
          <p:spPr bwMode="auto">
            <a:xfrm>
              <a:off x="7343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9" name="Oval 175"/>
            <p:cNvSpPr>
              <a:spLocks noChangeArrowheads="1"/>
            </p:cNvSpPr>
            <p:nvPr/>
          </p:nvSpPr>
          <p:spPr bwMode="auto">
            <a:xfrm>
              <a:off x="725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0" name="Oval 176"/>
            <p:cNvSpPr>
              <a:spLocks noChangeArrowheads="1"/>
            </p:cNvSpPr>
            <p:nvPr/>
          </p:nvSpPr>
          <p:spPr bwMode="auto">
            <a:xfrm>
              <a:off x="717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1" name="Oval 177"/>
            <p:cNvSpPr>
              <a:spLocks noChangeArrowheads="1"/>
            </p:cNvSpPr>
            <p:nvPr/>
          </p:nvSpPr>
          <p:spPr bwMode="auto">
            <a:xfrm>
              <a:off x="7092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2" name="Oval 178"/>
            <p:cNvSpPr>
              <a:spLocks noChangeArrowheads="1"/>
            </p:cNvSpPr>
            <p:nvPr/>
          </p:nvSpPr>
          <p:spPr bwMode="auto">
            <a:xfrm>
              <a:off x="700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3" name="Oval 179"/>
            <p:cNvSpPr>
              <a:spLocks noChangeArrowheads="1"/>
            </p:cNvSpPr>
            <p:nvPr/>
          </p:nvSpPr>
          <p:spPr bwMode="auto">
            <a:xfrm>
              <a:off x="692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4" name="Oval 180"/>
            <p:cNvSpPr>
              <a:spLocks noChangeArrowheads="1"/>
            </p:cNvSpPr>
            <p:nvPr/>
          </p:nvSpPr>
          <p:spPr bwMode="auto">
            <a:xfrm>
              <a:off x="683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5" name="Oval 181"/>
            <p:cNvSpPr>
              <a:spLocks noChangeArrowheads="1"/>
            </p:cNvSpPr>
            <p:nvPr/>
          </p:nvSpPr>
          <p:spPr bwMode="auto">
            <a:xfrm>
              <a:off x="6757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6" name="Oval 182"/>
            <p:cNvSpPr>
              <a:spLocks noChangeArrowheads="1"/>
            </p:cNvSpPr>
            <p:nvPr/>
          </p:nvSpPr>
          <p:spPr bwMode="auto">
            <a:xfrm>
              <a:off x="667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7" name="Oval 183"/>
            <p:cNvSpPr>
              <a:spLocks noChangeArrowheads="1"/>
            </p:cNvSpPr>
            <p:nvPr/>
          </p:nvSpPr>
          <p:spPr bwMode="auto">
            <a:xfrm>
              <a:off x="658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8" name="Oval 184"/>
            <p:cNvSpPr>
              <a:spLocks noChangeArrowheads="1"/>
            </p:cNvSpPr>
            <p:nvPr/>
          </p:nvSpPr>
          <p:spPr bwMode="auto">
            <a:xfrm>
              <a:off x="650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9" name="Oval 185"/>
            <p:cNvSpPr>
              <a:spLocks noChangeArrowheads="1"/>
            </p:cNvSpPr>
            <p:nvPr/>
          </p:nvSpPr>
          <p:spPr bwMode="auto">
            <a:xfrm>
              <a:off x="6421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0" name="Oval 186"/>
            <p:cNvSpPr>
              <a:spLocks noChangeArrowheads="1"/>
            </p:cNvSpPr>
            <p:nvPr/>
          </p:nvSpPr>
          <p:spPr bwMode="auto">
            <a:xfrm>
              <a:off x="633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1" name="Oval 187"/>
            <p:cNvSpPr>
              <a:spLocks noChangeArrowheads="1"/>
            </p:cNvSpPr>
            <p:nvPr/>
          </p:nvSpPr>
          <p:spPr bwMode="auto">
            <a:xfrm>
              <a:off x="625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2" name="Oval 188"/>
            <p:cNvSpPr>
              <a:spLocks noChangeArrowheads="1"/>
            </p:cNvSpPr>
            <p:nvPr/>
          </p:nvSpPr>
          <p:spPr bwMode="auto">
            <a:xfrm>
              <a:off x="6170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3" name="Oval 189"/>
            <p:cNvSpPr>
              <a:spLocks noChangeArrowheads="1"/>
            </p:cNvSpPr>
            <p:nvPr/>
          </p:nvSpPr>
          <p:spPr bwMode="auto">
            <a:xfrm>
              <a:off x="6086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4" name="Oval 190"/>
            <p:cNvSpPr>
              <a:spLocks noChangeArrowheads="1"/>
            </p:cNvSpPr>
            <p:nvPr/>
          </p:nvSpPr>
          <p:spPr bwMode="auto">
            <a:xfrm>
              <a:off x="6001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5" name="Oval 191"/>
            <p:cNvSpPr>
              <a:spLocks noChangeArrowheads="1"/>
            </p:cNvSpPr>
            <p:nvPr/>
          </p:nvSpPr>
          <p:spPr bwMode="auto">
            <a:xfrm>
              <a:off x="591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6" name="Oval 192"/>
            <p:cNvSpPr>
              <a:spLocks noChangeArrowheads="1"/>
            </p:cNvSpPr>
            <p:nvPr/>
          </p:nvSpPr>
          <p:spPr bwMode="auto">
            <a:xfrm>
              <a:off x="5835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7" name="Freeform 193"/>
            <p:cNvSpPr/>
            <p:nvPr/>
          </p:nvSpPr>
          <p:spPr bwMode="auto">
            <a:xfrm>
              <a:off x="5750" y="6915"/>
              <a:ext cx="46" cy="46"/>
            </a:xfrm>
            <a:custGeom>
              <a:avLst/>
              <a:gdLst>
                <a:gd name="T0" fmla="*/ 0 w 7"/>
                <a:gd name="T1" fmla="*/ 2 h 7"/>
                <a:gd name="T2" fmla="*/ 4 w 7"/>
                <a:gd name="T3" fmla="*/ 0 h 7"/>
                <a:gd name="T4" fmla="*/ 7 w 7"/>
                <a:gd name="T5" fmla="*/ 4 h 7"/>
                <a:gd name="T6" fmla="*/ 3 w 7"/>
                <a:gd name="T7" fmla="*/ 7 h 7"/>
                <a:gd name="T8" fmla="*/ 0 w 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2"/>
                  </a:moveTo>
                  <a:cubicBezTo>
                    <a:pt x="1" y="1"/>
                    <a:pt x="3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6"/>
                    <a:pt x="5" y="7"/>
                    <a:pt x="3" y="7"/>
                  </a:cubicBezTo>
                  <a:cubicBezTo>
                    <a:pt x="1" y="6"/>
                    <a:pt x="0" y="4"/>
                    <a:pt x="0" y="2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8" name="Freeform 194"/>
            <p:cNvSpPr/>
            <p:nvPr/>
          </p:nvSpPr>
          <p:spPr bwMode="auto">
            <a:xfrm>
              <a:off x="5666" y="6881"/>
              <a:ext cx="53" cy="53"/>
            </a:xfrm>
            <a:custGeom>
              <a:avLst/>
              <a:gdLst>
                <a:gd name="T0" fmla="*/ 1 w 8"/>
                <a:gd name="T1" fmla="*/ 2 h 8"/>
                <a:gd name="T2" fmla="*/ 6 w 8"/>
                <a:gd name="T3" fmla="*/ 1 h 8"/>
                <a:gd name="T4" fmla="*/ 7 w 8"/>
                <a:gd name="T5" fmla="*/ 5 h 8"/>
                <a:gd name="T6" fmla="*/ 3 w 8"/>
                <a:gd name="T7" fmla="*/ 7 h 8"/>
                <a:gd name="T8" fmla="*/ 1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2"/>
                  </a:moveTo>
                  <a:cubicBezTo>
                    <a:pt x="2" y="1"/>
                    <a:pt x="4" y="0"/>
                    <a:pt x="6" y="1"/>
                  </a:cubicBezTo>
                  <a:cubicBezTo>
                    <a:pt x="8" y="2"/>
                    <a:pt x="8" y="4"/>
                    <a:pt x="7" y="5"/>
                  </a:cubicBezTo>
                  <a:cubicBezTo>
                    <a:pt x="7" y="7"/>
                    <a:pt x="5" y="8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9" name="Freeform 195"/>
            <p:cNvSpPr/>
            <p:nvPr/>
          </p:nvSpPr>
          <p:spPr bwMode="auto">
            <a:xfrm>
              <a:off x="5603" y="6838"/>
              <a:ext cx="51" cy="43"/>
            </a:xfrm>
            <a:custGeom>
              <a:avLst/>
              <a:gdLst>
                <a:gd name="T0" fmla="*/ 2 w 8"/>
                <a:gd name="T1" fmla="*/ 1 h 7"/>
                <a:gd name="T2" fmla="*/ 6 w 8"/>
                <a:gd name="T3" fmla="*/ 1 h 7"/>
                <a:gd name="T4" fmla="*/ 6 w 8"/>
                <a:gd name="T5" fmla="*/ 6 h 7"/>
                <a:gd name="T6" fmla="*/ 2 w 8"/>
                <a:gd name="T7" fmla="*/ 6 h 7"/>
                <a:gd name="T8" fmla="*/ 2 w 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1"/>
                  </a:moveTo>
                  <a:cubicBezTo>
                    <a:pt x="3" y="0"/>
                    <a:pt x="5" y="0"/>
                    <a:pt x="6" y="1"/>
                  </a:cubicBezTo>
                  <a:cubicBezTo>
                    <a:pt x="8" y="2"/>
                    <a:pt x="8" y="4"/>
                    <a:pt x="6" y="6"/>
                  </a:cubicBezTo>
                  <a:cubicBezTo>
                    <a:pt x="5" y="7"/>
                    <a:pt x="3" y="7"/>
                    <a:pt x="2" y="6"/>
                  </a:cubicBezTo>
                  <a:cubicBezTo>
                    <a:pt x="0" y="4"/>
                    <a:pt x="0" y="2"/>
                    <a:pt x="2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0" name="Freeform 196"/>
            <p:cNvSpPr/>
            <p:nvPr/>
          </p:nvSpPr>
          <p:spPr bwMode="auto">
            <a:xfrm>
              <a:off x="5550" y="6766"/>
              <a:ext cx="53" cy="53"/>
            </a:xfrm>
            <a:custGeom>
              <a:avLst/>
              <a:gdLst>
                <a:gd name="T0" fmla="*/ 2 w 8"/>
                <a:gd name="T1" fmla="*/ 1 h 8"/>
                <a:gd name="T2" fmla="*/ 7 w 8"/>
                <a:gd name="T3" fmla="*/ 2 h 8"/>
                <a:gd name="T4" fmla="*/ 6 w 8"/>
                <a:gd name="T5" fmla="*/ 7 h 8"/>
                <a:gd name="T6" fmla="*/ 1 w 8"/>
                <a:gd name="T7" fmla="*/ 6 h 8"/>
                <a:gd name="T8" fmla="*/ 2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2" y="1"/>
                  </a:moveTo>
                  <a:cubicBezTo>
                    <a:pt x="4" y="0"/>
                    <a:pt x="6" y="1"/>
                    <a:pt x="7" y="2"/>
                  </a:cubicBezTo>
                  <a:cubicBezTo>
                    <a:pt x="8" y="4"/>
                    <a:pt x="7" y="6"/>
                    <a:pt x="6" y="7"/>
                  </a:cubicBezTo>
                  <a:cubicBezTo>
                    <a:pt x="4" y="8"/>
                    <a:pt x="2" y="8"/>
                    <a:pt x="1" y="6"/>
                  </a:cubicBezTo>
                  <a:cubicBezTo>
                    <a:pt x="0" y="4"/>
                    <a:pt x="1" y="2"/>
                    <a:pt x="2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1" name="Freeform 197"/>
            <p:cNvSpPr/>
            <p:nvPr/>
          </p:nvSpPr>
          <p:spPr bwMode="auto">
            <a:xfrm>
              <a:off x="5518" y="6688"/>
              <a:ext cx="51" cy="53"/>
            </a:xfrm>
            <a:custGeom>
              <a:avLst/>
              <a:gdLst>
                <a:gd name="T0" fmla="*/ 4 w 8"/>
                <a:gd name="T1" fmla="*/ 1 h 8"/>
                <a:gd name="T2" fmla="*/ 8 w 8"/>
                <a:gd name="T3" fmla="*/ 3 h 8"/>
                <a:gd name="T4" fmla="*/ 5 w 8"/>
                <a:gd name="T5" fmla="*/ 7 h 8"/>
                <a:gd name="T6" fmla="*/ 1 w 8"/>
                <a:gd name="T7" fmla="*/ 5 h 8"/>
                <a:gd name="T8" fmla="*/ 4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4" y="1"/>
                  </a:moveTo>
                  <a:cubicBezTo>
                    <a:pt x="6" y="0"/>
                    <a:pt x="7" y="2"/>
                    <a:pt x="8" y="3"/>
                  </a:cubicBezTo>
                  <a:cubicBezTo>
                    <a:pt x="8" y="5"/>
                    <a:pt x="7" y="7"/>
                    <a:pt x="5" y="7"/>
                  </a:cubicBezTo>
                  <a:cubicBezTo>
                    <a:pt x="3" y="8"/>
                    <a:pt x="1" y="7"/>
                    <a:pt x="1" y="5"/>
                  </a:cubicBezTo>
                  <a:cubicBezTo>
                    <a:pt x="0" y="3"/>
                    <a:pt x="2" y="1"/>
                    <a:pt x="4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2" name="Freeform 198"/>
            <p:cNvSpPr/>
            <p:nvPr/>
          </p:nvSpPr>
          <p:spPr bwMode="auto">
            <a:xfrm>
              <a:off x="5518" y="6611"/>
              <a:ext cx="43" cy="46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3 h 7"/>
                <a:gd name="T4" fmla="*/ 3 w 7"/>
                <a:gd name="T5" fmla="*/ 6 h 7"/>
                <a:gd name="T6" fmla="*/ 0 w 7"/>
                <a:gd name="T7" fmla="*/ 3 h 7"/>
                <a:gd name="T8" fmla="*/ 3 w 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cubicBezTo>
                    <a:pt x="5" y="0"/>
                    <a:pt x="7" y="1"/>
                    <a:pt x="7" y="3"/>
                  </a:cubicBezTo>
                  <a:cubicBezTo>
                    <a:pt x="7" y="5"/>
                    <a:pt x="5" y="6"/>
                    <a:pt x="3" y="6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3" name="Oval 199"/>
            <p:cNvSpPr>
              <a:spLocks noChangeArrowheads="1"/>
            </p:cNvSpPr>
            <p:nvPr/>
          </p:nvSpPr>
          <p:spPr bwMode="auto">
            <a:xfrm>
              <a:off x="5518" y="6526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4" name="Oval 200"/>
            <p:cNvSpPr>
              <a:spLocks noChangeArrowheads="1"/>
            </p:cNvSpPr>
            <p:nvPr/>
          </p:nvSpPr>
          <p:spPr bwMode="auto">
            <a:xfrm>
              <a:off x="5518" y="6442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5" name="Oval 201"/>
            <p:cNvSpPr>
              <a:spLocks noChangeArrowheads="1"/>
            </p:cNvSpPr>
            <p:nvPr/>
          </p:nvSpPr>
          <p:spPr bwMode="auto">
            <a:xfrm>
              <a:off x="5518" y="6357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6" name="Oval 202"/>
            <p:cNvSpPr>
              <a:spLocks noChangeArrowheads="1"/>
            </p:cNvSpPr>
            <p:nvPr/>
          </p:nvSpPr>
          <p:spPr bwMode="auto">
            <a:xfrm>
              <a:off x="5518" y="6275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7" name="Oval 203"/>
            <p:cNvSpPr>
              <a:spLocks noChangeArrowheads="1"/>
            </p:cNvSpPr>
            <p:nvPr/>
          </p:nvSpPr>
          <p:spPr bwMode="auto">
            <a:xfrm>
              <a:off x="5518" y="6191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8" name="Oval 204"/>
            <p:cNvSpPr>
              <a:spLocks noChangeArrowheads="1"/>
            </p:cNvSpPr>
            <p:nvPr/>
          </p:nvSpPr>
          <p:spPr bwMode="auto">
            <a:xfrm>
              <a:off x="5518" y="6106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9" name="Oval 205"/>
            <p:cNvSpPr>
              <a:spLocks noChangeArrowheads="1"/>
            </p:cNvSpPr>
            <p:nvPr/>
          </p:nvSpPr>
          <p:spPr bwMode="auto">
            <a:xfrm>
              <a:off x="5518" y="6022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0" name="Oval 206"/>
            <p:cNvSpPr>
              <a:spLocks noChangeArrowheads="1"/>
            </p:cNvSpPr>
            <p:nvPr/>
          </p:nvSpPr>
          <p:spPr bwMode="auto">
            <a:xfrm>
              <a:off x="5518" y="5937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1" name="Oval 207"/>
            <p:cNvSpPr>
              <a:spLocks noChangeArrowheads="1"/>
            </p:cNvSpPr>
            <p:nvPr/>
          </p:nvSpPr>
          <p:spPr bwMode="auto">
            <a:xfrm>
              <a:off x="5518" y="5853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2" name="Oval 208"/>
            <p:cNvSpPr>
              <a:spLocks noChangeArrowheads="1"/>
            </p:cNvSpPr>
            <p:nvPr/>
          </p:nvSpPr>
          <p:spPr bwMode="auto">
            <a:xfrm>
              <a:off x="5518" y="5768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3" name="Oval 209"/>
            <p:cNvSpPr>
              <a:spLocks noChangeArrowheads="1"/>
            </p:cNvSpPr>
            <p:nvPr/>
          </p:nvSpPr>
          <p:spPr bwMode="auto">
            <a:xfrm>
              <a:off x="5518" y="5679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4" name="Oval 210"/>
            <p:cNvSpPr>
              <a:spLocks noChangeArrowheads="1"/>
            </p:cNvSpPr>
            <p:nvPr/>
          </p:nvSpPr>
          <p:spPr bwMode="auto">
            <a:xfrm>
              <a:off x="5518" y="5594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5" name="Oval 211"/>
            <p:cNvSpPr>
              <a:spLocks noChangeArrowheads="1"/>
            </p:cNvSpPr>
            <p:nvPr/>
          </p:nvSpPr>
          <p:spPr bwMode="auto">
            <a:xfrm>
              <a:off x="5518" y="55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6" name="Oval 212"/>
            <p:cNvSpPr>
              <a:spLocks noChangeArrowheads="1"/>
            </p:cNvSpPr>
            <p:nvPr/>
          </p:nvSpPr>
          <p:spPr bwMode="auto">
            <a:xfrm>
              <a:off x="5518" y="5425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7" name="Oval 213"/>
            <p:cNvSpPr>
              <a:spLocks noChangeArrowheads="1"/>
            </p:cNvSpPr>
            <p:nvPr/>
          </p:nvSpPr>
          <p:spPr bwMode="auto">
            <a:xfrm>
              <a:off x="5518" y="5341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8" name="Oval 214"/>
            <p:cNvSpPr>
              <a:spLocks noChangeArrowheads="1"/>
            </p:cNvSpPr>
            <p:nvPr/>
          </p:nvSpPr>
          <p:spPr bwMode="auto">
            <a:xfrm>
              <a:off x="5518" y="5258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9" name="Oval 215"/>
            <p:cNvSpPr>
              <a:spLocks noChangeArrowheads="1"/>
            </p:cNvSpPr>
            <p:nvPr/>
          </p:nvSpPr>
          <p:spPr bwMode="auto">
            <a:xfrm>
              <a:off x="5518" y="5173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0" name="Oval 216"/>
            <p:cNvSpPr>
              <a:spLocks noChangeArrowheads="1"/>
            </p:cNvSpPr>
            <p:nvPr/>
          </p:nvSpPr>
          <p:spPr bwMode="auto">
            <a:xfrm>
              <a:off x="5518" y="5089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1" name="Oval 217"/>
            <p:cNvSpPr>
              <a:spLocks noChangeArrowheads="1"/>
            </p:cNvSpPr>
            <p:nvPr/>
          </p:nvSpPr>
          <p:spPr bwMode="auto">
            <a:xfrm>
              <a:off x="5518" y="5004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2" name="Oval 218"/>
            <p:cNvSpPr>
              <a:spLocks noChangeArrowheads="1"/>
            </p:cNvSpPr>
            <p:nvPr/>
          </p:nvSpPr>
          <p:spPr bwMode="auto">
            <a:xfrm>
              <a:off x="5518" y="492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3" name="Oval 219"/>
            <p:cNvSpPr>
              <a:spLocks noChangeArrowheads="1"/>
            </p:cNvSpPr>
            <p:nvPr/>
          </p:nvSpPr>
          <p:spPr bwMode="auto">
            <a:xfrm>
              <a:off x="5518" y="4835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4" name="Oval 220"/>
            <p:cNvSpPr>
              <a:spLocks noChangeArrowheads="1"/>
            </p:cNvSpPr>
            <p:nvPr/>
          </p:nvSpPr>
          <p:spPr bwMode="auto">
            <a:xfrm>
              <a:off x="5518" y="4753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5" name="Oval 221"/>
            <p:cNvSpPr>
              <a:spLocks noChangeArrowheads="1"/>
            </p:cNvSpPr>
            <p:nvPr/>
          </p:nvSpPr>
          <p:spPr bwMode="auto">
            <a:xfrm>
              <a:off x="5518" y="4669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6" name="Oval 222"/>
            <p:cNvSpPr>
              <a:spLocks noChangeArrowheads="1"/>
            </p:cNvSpPr>
            <p:nvPr/>
          </p:nvSpPr>
          <p:spPr bwMode="auto">
            <a:xfrm>
              <a:off x="5518" y="4584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7" name="Oval 223"/>
            <p:cNvSpPr>
              <a:spLocks noChangeArrowheads="1"/>
            </p:cNvSpPr>
            <p:nvPr/>
          </p:nvSpPr>
          <p:spPr bwMode="auto">
            <a:xfrm>
              <a:off x="5518" y="450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8" name="Oval 224"/>
            <p:cNvSpPr>
              <a:spLocks noChangeArrowheads="1"/>
            </p:cNvSpPr>
            <p:nvPr/>
          </p:nvSpPr>
          <p:spPr bwMode="auto">
            <a:xfrm>
              <a:off x="5518" y="4415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9" name="Oval 225"/>
            <p:cNvSpPr>
              <a:spLocks noChangeArrowheads="1"/>
            </p:cNvSpPr>
            <p:nvPr/>
          </p:nvSpPr>
          <p:spPr bwMode="auto">
            <a:xfrm>
              <a:off x="5518" y="4331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0" name="Oval 226"/>
            <p:cNvSpPr>
              <a:spLocks noChangeArrowheads="1"/>
            </p:cNvSpPr>
            <p:nvPr/>
          </p:nvSpPr>
          <p:spPr bwMode="auto">
            <a:xfrm>
              <a:off x="5518" y="4246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1" name="Oval 227"/>
            <p:cNvSpPr>
              <a:spLocks noChangeArrowheads="1"/>
            </p:cNvSpPr>
            <p:nvPr/>
          </p:nvSpPr>
          <p:spPr bwMode="auto">
            <a:xfrm>
              <a:off x="5518" y="4164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2" name="Oval 228"/>
            <p:cNvSpPr>
              <a:spLocks noChangeArrowheads="1"/>
            </p:cNvSpPr>
            <p:nvPr/>
          </p:nvSpPr>
          <p:spPr bwMode="auto">
            <a:xfrm>
              <a:off x="5518" y="4080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3" name="Freeform 229"/>
            <p:cNvSpPr/>
            <p:nvPr/>
          </p:nvSpPr>
          <p:spPr bwMode="auto">
            <a:xfrm>
              <a:off x="5518" y="3995"/>
              <a:ext cx="43" cy="46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4 h 7"/>
                <a:gd name="T4" fmla="*/ 3 w 7"/>
                <a:gd name="T5" fmla="*/ 7 h 7"/>
                <a:gd name="T6" fmla="*/ 0 w 7"/>
                <a:gd name="T7" fmla="*/ 4 h 7"/>
                <a:gd name="T8" fmla="*/ 3 w 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cubicBezTo>
                    <a:pt x="5" y="0"/>
                    <a:pt x="7" y="2"/>
                    <a:pt x="7" y="4"/>
                  </a:cubicBez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4" name="Freeform 230"/>
            <p:cNvSpPr/>
            <p:nvPr/>
          </p:nvSpPr>
          <p:spPr bwMode="auto">
            <a:xfrm>
              <a:off x="5523" y="3911"/>
              <a:ext cx="53" cy="51"/>
            </a:xfrm>
            <a:custGeom>
              <a:avLst/>
              <a:gdLst>
                <a:gd name="T0" fmla="*/ 5 w 8"/>
                <a:gd name="T1" fmla="*/ 1 h 8"/>
                <a:gd name="T2" fmla="*/ 8 w 8"/>
                <a:gd name="T3" fmla="*/ 5 h 8"/>
                <a:gd name="T4" fmla="*/ 3 w 8"/>
                <a:gd name="T5" fmla="*/ 7 h 8"/>
                <a:gd name="T6" fmla="*/ 1 w 8"/>
                <a:gd name="T7" fmla="*/ 3 h 8"/>
                <a:gd name="T8" fmla="*/ 5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5" y="1"/>
                  </a:moveTo>
                  <a:cubicBezTo>
                    <a:pt x="7" y="1"/>
                    <a:pt x="8" y="3"/>
                    <a:pt x="8" y="5"/>
                  </a:cubicBezTo>
                  <a:cubicBezTo>
                    <a:pt x="7" y="7"/>
                    <a:pt x="5" y="8"/>
                    <a:pt x="3" y="7"/>
                  </a:cubicBezTo>
                  <a:cubicBezTo>
                    <a:pt x="2" y="7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5" name="Freeform 231"/>
            <p:cNvSpPr/>
            <p:nvPr/>
          </p:nvSpPr>
          <p:spPr bwMode="auto">
            <a:xfrm>
              <a:off x="5561" y="3834"/>
              <a:ext cx="53" cy="51"/>
            </a:xfrm>
            <a:custGeom>
              <a:avLst/>
              <a:gdLst>
                <a:gd name="T0" fmla="*/ 6 w 8"/>
                <a:gd name="T1" fmla="*/ 1 h 8"/>
                <a:gd name="T2" fmla="*/ 7 w 8"/>
                <a:gd name="T3" fmla="*/ 6 h 8"/>
                <a:gd name="T4" fmla="*/ 2 w 8"/>
                <a:gd name="T5" fmla="*/ 7 h 8"/>
                <a:gd name="T6" fmla="*/ 1 w 8"/>
                <a:gd name="T7" fmla="*/ 2 h 8"/>
                <a:gd name="T8" fmla="*/ 6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6" y="1"/>
                  </a:moveTo>
                  <a:cubicBezTo>
                    <a:pt x="8" y="3"/>
                    <a:pt x="8" y="5"/>
                    <a:pt x="7" y="6"/>
                  </a:cubicBezTo>
                  <a:cubicBezTo>
                    <a:pt x="6" y="8"/>
                    <a:pt x="4" y="8"/>
                    <a:pt x="2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6" name="Freeform 232"/>
            <p:cNvSpPr/>
            <p:nvPr/>
          </p:nvSpPr>
          <p:spPr bwMode="auto">
            <a:xfrm>
              <a:off x="5622" y="3776"/>
              <a:ext cx="51" cy="43"/>
            </a:xfrm>
            <a:custGeom>
              <a:avLst/>
              <a:gdLst>
                <a:gd name="T0" fmla="*/ 7 w 8"/>
                <a:gd name="T1" fmla="*/ 2 h 7"/>
                <a:gd name="T2" fmla="*/ 6 w 8"/>
                <a:gd name="T3" fmla="*/ 6 h 7"/>
                <a:gd name="T4" fmla="*/ 1 w 8"/>
                <a:gd name="T5" fmla="*/ 6 h 7"/>
                <a:gd name="T6" fmla="*/ 2 w 8"/>
                <a:gd name="T7" fmla="*/ 1 h 7"/>
                <a:gd name="T8" fmla="*/ 7 w 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2"/>
                  </a:moveTo>
                  <a:cubicBezTo>
                    <a:pt x="8" y="3"/>
                    <a:pt x="7" y="5"/>
                    <a:pt x="6" y="6"/>
                  </a:cubicBezTo>
                  <a:cubicBezTo>
                    <a:pt x="5" y="7"/>
                    <a:pt x="3" y="7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5" y="0"/>
                    <a:pt x="7" y="2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7" name="Freeform 233"/>
            <p:cNvSpPr/>
            <p:nvPr/>
          </p:nvSpPr>
          <p:spPr bwMode="auto">
            <a:xfrm>
              <a:off x="5692" y="3729"/>
              <a:ext cx="51" cy="51"/>
            </a:xfrm>
            <a:custGeom>
              <a:avLst/>
              <a:gdLst>
                <a:gd name="T0" fmla="*/ 7 w 8"/>
                <a:gd name="T1" fmla="*/ 3 h 8"/>
                <a:gd name="T2" fmla="*/ 5 w 8"/>
                <a:gd name="T3" fmla="*/ 7 h 8"/>
                <a:gd name="T4" fmla="*/ 1 w 8"/>
                <a:gd name="T5" fmla="*/ 5 h 8"/>
                <a:gd name="T6" fmla="*/ 3 w 8"/>
                <a:gd name="T7" fmla="*/ 1 h 8"/>
                <a:gd name="T8" fmla="*/ 7 w 8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3"/>
                  </a:moveTo>
                  <a:cubicBezTo>
                    <a:pt x="8" y="5"/>
                    <a:pt x="7" y="7"/>
                    <a:pt x="5" y="7"/>
                  </a:cubicBezTo>
                  <a:cubicBezTo>
                    <a:pt x="4" y="8"/>
                    <a:pt x="2" y="7"/>
                    <a:pt x="1" y="5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8" name="Freeform 234"/>
            <p:cNvSpPr/>
            <p:nvPr/>
          </p:nvSpPr>
          <p:spPr bwMode="auto">
            <a:xfrm>
              <a:off x="5777" y="3710"/>
              <a:ext cx="43" cy="46"/>
            </a:xfrm>
            <a:custGeom>
              <a:avLst/>
              <a:gdLst>
                <a:gd name="T0" fmla="*/ 7 w 7"/>
                <a:gd name="T1" fmla="*/ 4 h 7"/>
                <a:gd name="T2" fmla="*/ 4 w 7"/>
                <a:gd name="T3" fmla="*/ 7 h 7"/>
                <a:gd name="T4" fmla="*/ 0 w 7"/>
                <a:gd name="T5" fmla="*/ 4 h 7"/>
                <a:gd name="T6" fmla="*/ 3 w 7"/>
                <a:gd name="T7" fmla="*/ 0 h 7"/>
                <a:gd name="T8" fmla="*/ 7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1" y="1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9" name="Oval 235"/>
            <p:cNvSpPr>
              <a:spLocks noChangeArrowheads="1"/>
            </p:cNvSpPr>
            <p:nvPr/>
          </p:nvSpPr>
          <p:spPr bwMode="auto">
            <a:xfrm>
              <a:off x="5859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0" name="Oval 236"/>
            <p:cNvSpPr>
              <a:spLocks noChangeArrowheads="1"/>
            </p:cNvSpPr>
            <p:nvPr/>
          </p:nvSpPr>
          <p:spPr bwMode="auto">
            <a:xfrm>
              <a:off x="5943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1" name="Oval 237"/>
            <p:cNvSpPr>
              <a:spLocks noChangeArrowheads="1"/>
            </p:cNvSpPr>
            <p:nvPr/>
          </p:nvSpPr>
          <p:spPr bwMode="auto">
            <a:xfrm>
              <a:off x="602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2" name="Oval 238"/>
            <p:cNvSpPr>
              <a:spLocks noChangeArrowheads="1"/>
            </p:cNvSpPr>
            <p:nvPr/>
          </p:nvSpPr>
          <p:spPr bwMode="auto">
            <a:xfrm>
              <a:off x="6112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3" name="Oval 239"/>
            <p:cNvSpPr>
              <a:spLocks noChangeArrowheads="1"/>
            </p:cNvSpPr>
            <p:nvPr/>
          </p:nvSpPr>
          <p:spPr bwMode="auto">
            <a:xfrm>
              <a:off x="619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4" name="Oval 240"/>
            <p:cNvSpPr>
              <a:spLocks noChangeArrowheads="1"/>
            </p:cNvSpPr>
            <p:nvPr/>
          </p:nvSpPr>
          <p:spPr bwMode="auto">
            <a:xfrm>
              <a:off x="6279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5" name="Oval 241"/>
            <p:cNvSpPr>
              <a:spLocks noChangeArrowheads="1"/>
            </p:cNvSpPr>
            <p:nvPr/>
          </p:nvSpPr>
          <p:spPr bwMode="auto">
            <a:xfrm>
              <a:off x="6363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6" name="Oval 242"/>
            <p:cNvSpPr>
              <a:spLocks noChangeArrowheads="1"/>
            </p:cNvSpPr>
            <p:nvPr/>
          </p:nvSpPr>
          <p:spPr bwMode="auto">
            <a:xfrm>
              <a:off x="644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7" name="Oval 243"/>
            <p:cNvSpPr>
              <a:spLocks noChangeArrowheads="1"/>
            </p:cNvSpPr>
            <p:nvPr/>
          </p:nvSpPr>
          <p:spPr bwMode="auto">
            <a:xfrm>
              <a:off x="653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8" name="Oval 244"/>
            <p:cNvSpPr>
              <a:spLocks noChangeArrowheads="1"/>
            </p:cNvSpPr>
            <p:nvPr/>
          </p:nvSpPr>
          <p:spPr bwMode="auto">
            <a:xfrm>
              <a:off x="661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9" name="Oval 245"/>
            <p:cNvSpPr>
              <a:spLocks noChangeArrowheads="1"/>
            </p:cNvSpPr>
            <p:nvPr/>
          </p:nvSpPr>
          <p:spPr bwMode="auto">
            <a:xfrm>
              <a:off x="6699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0" name="Oval 246"/>
            <p:cNvSpPr>
              <a:spLocks noChangeArrowheads="1"/>
            </p:cNvSpPr>
            <p:nvPr/>
          </p:nvSpPr>
          <p:spPr bwMode="auto">
            <a:xfrm>
              <a:off x="678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1" name="Oval 247"/>
            <p:cNvSpPr>
              <a:spLocks noChangeArrowheads="1"/>
            </p:cNvSpPr>
            <p:nvPr/>
          </p:nvSpPr>
          <p:spPr bwMode="auto">
            <a:xfrm>
              <a:off x="686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2" name="Oval 248"/>
            <p:cNvSpPr>
              <a:spLocks noChangeArrowheads="1"/>
            </p:cNvSpPr>
            <p:nvPr/>
          </p:nvSpPr>
          <p:spPr bwMode="auto">
            <a:xfrm>
              <a:off x="6950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3" name="Oval 249"/>
            <p:cNvSpPr>
              <a:spLocks noChangeArrowheads="1"/>
            </p:cNvSpPr>
            <p:nvPr/>
          </p:nvSpPr>
          <p:spPr bwMode="auto">
            <a:xfrm>
              <a:off x="7034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4" name="Oval 250"/>
            <p:cNvSpPr>
              <a:spLocks noChangeArrowheads="1"/>
            </p:cNvSpPr>
            <p:nvPr/>
          </p:nvSpPr>
          <p:spPr bwMode="auto">
            <a:xfrm>
              <a:off x="711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5" name="Oval 251"/>
            <p:cNvSpPr>
              <a:spLocks noChangeArrowheads="1"/>
            </p:cNvSpPr>
            <p:nvPr/>
          </p:nvSpPr>
          <p:spPr bwMode="auto">
            <a:xfrm>
              <a:off x="720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6" name="Oval 252"/>
            <p:cNvSpPr>
              <a:spLocks noChangeArrowheads="1"/>
            </p:cNvSpPr>
            <p:nvPr/>
          </p:nvSpPr>
          <p:spPr bwMode="auto">
            <a:xfrm>
              <a:off x="7285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7" name="Oval 253"/>
            <p:cNvSpPr>
              <a:spLocks noChangeArrowheads="1"/>
            </p:cNvSpPr>
            <p:nvPr/>
          </p:nvSpPr>
          <p:spPr bwMode="auto">
            <a:xfrm>
              <a:off x="736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8" name="Oval 254"/>
            <p:cNvSpPr>
              <a:spLocks noChangeArrowheads="1"/>
            </p:cNvSpPr>
            <p:nvPr/>
          </p:nvSpPr>
          <p:spPr bwMode="auto">
            <a:xfrm>
              <a:off x="745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9" name="Oval 255"/>
            <p:cNvSpPr>
              <a:spLocks noChangeArrowheads="1"/>
            </p:cNvSpPr>
            <p:nvPr/>
          </p:nvSpPr>
          <p:spPr bwMode="auto">
            <a:xfrm>
              <a:off x="753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0" name="Oval 256"/>
            <p:cNvSpPr>
              <a:spLocks noChangeArrowheads="1"/>
            </p:cNvSpPr>
            <p:nvPr/>
          </p:nvSpPr>
          <p:spPr bwMode="auto">
            <a:xfrm>
              <a:off x="7621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1" name="Oval 257"/>
            <p:cNvSpPr>
              <a:spLocks noChangeArrowheads="1"/>
            </p:cNvSpPr>
            <p:nvPr/>
          </p:nvSpPr>
          <p:spPr bwMode="auto">
            <a:xfrm>
              <a:off x="770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2" name="Oval 258"/>
            <p:cNvSpPr>
              <a:spLocks noChangeArrowheads="1"/>
            </p:cNvSpPr>
            <p:nvPr/>
          </p:nvSpPr>
          <p:spPr bwMode="auto">
            <a:xfrm>
              <a:off x="778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3" name="Oval 259"/>
            <p:cNvSpPr>
              <a:spLocks noChangeArrowheads="1"/>
            </p:cNvSpPr>
            <p:nvPr/>
          </p:nvSpPr>
          <p:spPr bwMode="auto">
            <a:xfrm>
              <a:off x="7873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4" name="Oval 260"/>
            <p:cNvSpPr>
              <a:spLocks noChangeArrowheads="1"/>
            </p:cNvSpPr>
            <p:nvPr/>
          </p:nvSpPr>
          <p:spPr bwMode="auto">
            <a:xfrm>
              <a:off x="795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5" name="Oval 261"/>
            <p:cNvSpPr>
              <a:spLocks noChangeArrowheads="1"/>
            </p:cNvSpPr>
            <p:nvPr/>
          </p:nvSpPr>
          <p:spPr bwMode="auto">
            <a:xfrm>
              <a:off x="8039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6" name="Oval 262"/>
            <p:cNvSpPr>
              <a:spLocks noChangeArrowheads="1"/>
            </p:cNvSpPr>
            <p:nvPr/>
          </p:nvSpPr>
          <p:spPr bwMode="auto">
            <a:xfrm>
              <a:off x="812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7" name="Oval 263"/>
            <p:cNvSpPr>
              <a:spLocks noChangeArrowheads="1"/>
            </p:cNvSpPr>
            <p:nvPr/>
          </p:nvSpPr>
          <p:spPr bwMode="auto">
            <a:xfrm>
              <a:off x="8208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8" name="Oval 264"/>
            <p:cNvSpPr>
              <a:spLocks noChangeArrowheads="1"/>
            </p:cNvSpPr>
            <p:nvPr/>
          </p:nvSpPr>
          <p:spPr bwMode="auto">
            <a:xfrm>
              <a:off x="829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9" name="Oval 265"/>
            <p:cNvSpPr>
              <a:spLocks noChangeArrowheads="1"/>
            </p:cNvSpPr>
            <p:nvPr/>
          </p:nvSpPr>
          <p:spPr bwMode="auto">
            <a:xfrm>
              <a:off x="8382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0" name="Oval 266"/>
            <p:cNvSpPr>
              <a:spLocks noChangeArrowheads="1"/>
            </p:cNvSpPr>
            <p:nvPr/>
          </p:nvSpPr>
          <p:spPr bwMode="auto">
            <a:xfrm>
              <a:off x="8467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1" name="Oval 267"/>
            <p:cNvSpPr>
              <a:spLocks noChangeArrowheads="1"/>
            </p:cNvSpPr>
            <p:nvPr/>
          </p:nvSpPr>
          <p:spPr bwMode="auto">
            <a:xfrm>
              <a:off x="8549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2" name="Oval 268"/>
            <p:cNvSpPr>
              <a:spLocks noChangeArrowheads="1"/>
            </p:cNvSpPr>
            <p:nvPr/>
          </p:nvSpPr>
          <p:spPr bwMode="auto">
            <a:xfrm>
              <a:off x="8633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3" name="Oval 269"/>
            <p:cNvSpPr>
              <a:spLocks noChangeArrowheads="1"/>
            </p:cNvSpPr>
            <p:nvPr/>
          </p:nvSpPr>
          <p:spPr bwMode="auto">
            <a:xfrm>
              <a:off x="8718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4" name="Oval 270"/>
            <p:cNvSpPr>
              <a:spLocks noChangeArrowheads="1"/>
            </p:cNvSpPr>
            <p:nvPr/>
          </p:nvSpPr>
          <p:spPr bwMode="auto">
            <a:xfrm>
              <a:off x="8800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5" name="Oval 271"/>
            <p:cNvSpPr>
              <a:spLocks noChangeArrowheads="1"/>
            </p:cNvSpPr>
            <p:nvPr/>
          </p:nvSpPr>
          <p:spPr bwMode="auto">
            <a:xfrm>
              <a:off x="8884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6" name="Oval 272"/>
            <p:cNvSpPr>
              <a:spLocks noChangeArrowheads="1"/>
            </p:cNvSpPr>
            <p:nvPr/>
          </p:nvSpPr>
          <p:spPr bwMode="auto">
            <a:xfrm>
              <a:off x="8969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7" name="Oval 273"/>
            <p:cNvSpPr>
              <a:spLocks noChangeArrowheads="1"/>
            </p:cNvSpPr>
            <p:nvPr/>
          </p:nvSpPr>
          <p:spPr bwMode="auto">
            <a:xfrm>
              <a:off x="9053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8" name="Oval 274"/>
            <p:cNvSpPr>
              <a:spLocks noChangeArrowheads="1"/>
            </p:cNvSpPr>
            <p:nvPr/>
          </p:nvSpPr>
          <p:spPr bwMode="auto">
            <a:xfrm>
              <a:off x="9135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9" name="Oval 275"/>
            <p:cNvSpPr>
              <a:spLocks noChangeArrowheads="1"/>
            </p:cNvSpPr>
            <p:nvPr/>
          </p:nvSpPr>
          <p:spPr bwMode="auto">
            <a:xfrm>
              <a:off x="9220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0" name="Oval 276"/>
            <p:cNvSpPr>
              <a:spLocks noChangeArrowheads="1"/>
            </p:cNvSpPr>
            <p:nvPr/>
          </p:nvSpPr>
          <p:spPr bwMode="auto">
            <a:xfrm>
              <a:off x="9304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1" name="Oval 277"/>
            <p:cNvSpPr>
              <a:spLocks noChangeArrowheads="1"/>
            </p:cNvSpPr>
            <p:nvPr/>
          </p:nvSpPr>
          <p:spPr bwMode="auto">
            <a:xfrm>
              <a:off x="938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2" name="Oval 278"/>
            <p:cNvSpPr>
              <a:spLocks noChangeArrowheads="1"/>
            </p:cNvSpPr>
            <p:nvPr/>
          </p:nvSpPr>
          <p:spPr bwMode="auto">
            <a:xfrm>
              <a:off x="947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3" name="Oval 279"/>
            <p:cNvSpPr>
              <a:spLocks noChangeArrowheads="1"/>
            </p:cNvSpPr>
            <p:nvPr/>
          </p:nvSpPr>
          <p:spPr bwMode="auto">
            <a:xfrm>
              <a:off x="955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4" name="Oval 280"/>
            <p:cNvSpPr>
              <a:spLocks noChangeArrowheads="1"/>
            </p:cNvSpPr>
            <p:nvPr/>
          </p:nvSpPr>
          <p:spPr bwMode="auto">
            <a:xfrm>
              <a:off x="9640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5" name="Oval 281"/>
            <p:cNvSpPr>
              <a:spLocks noChangeArrowheads="1"/>
            </p:cNvSpPr>
            <p:nvPr/>
          </p:nvSpPr>
          <p:spPr bwMode="auto">
            <a:xfrm>
              <a:off x="972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6" name="Oval 282"/>
            <p:cNvSpPr>
              <a:spLocks noChangeArrowheads="1"/>
            </p:cNvSpPr>
            <p:nvPr/>
          </p:nvSpPr>
          <p:spPr bwMode="auto">
            <a:xfrm>
              <a:off x="980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7" name="Oval 283"/>
            <p:cNvSpPr>
              <a:spLocks noChangeArrowheads="1"/>
            </p:cNvSpPr>
            <p:nvPr/>
          </p:nvSpPr>
          <p:spPr bwMode="auto">
            <a:xfrm>
              <a:off x="989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8" name="Oval 284"/>
            <p:cNvSpPr>
              <a:spLocks noChangeArrowheads="1"/>
            </p:cNvSpPr>
            <p:nvPr/>
          </p:nvSpPr>
          <p:spPr bwMode="auto">
            <a:xfrm>
              <a:off x="9975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9" name="Oval 285"/>
            <p:cNvSpPr>
              <a:spLocks noChangeArrowheads="1"/>
            </p:cNvSpPr>
            <p:nvPr/>
          </p:nvSpPr>
          <p:spPr bwMode="auto">
            <a:xfrm>
              <a:off x="1005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0" name="Oval 286"/>
            <p:cNvSpPr>
              <a:spLocks noChangeArrowheads="1"/>
            </p:cNvSpPr>
            <p:nvPr/>
          </p:nvSpPr>
          <p:spPr bwMode="auto">
            <a:xfrm>
              <a:off x="1014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1" name="Oval 287"/>
            <p:cNvSpPr>
              <a:spLocks noChangeArrowheads="1"/>
            </p:cNvSpPr>
            <p:nvPr/>
          </p:nvSpPr>
          <p:spPr bwMode="auto">
            <a:xfrm>
              <a:off x="10226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2" name="Oval 288"/>
            <p:cNvSpPr>
              <a:spLocks noChangeArrowheads="1"/>
            </p:cNvSpPr>
            <p:nvPr/>
          </p:nvSpPr>
          <p:spPr bwMode="auto">
            <a:xfrm>
              <a:off x="1030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3" name="Oval 289"/>
            <p:cNvSpPr>
              <a:spLocks noChangeArrowheads="1"/>
            </p:cNvSpPr>
            <p:nvPr/>
          </p:nvSpPr>
          <p:spPr bwMode="auto">
            <a:xfrm>
              <a:off x="10393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4" name="Oval 290"/>
            <p:cNvSpPr>
              <a:spLocks noChangeArrowheads="1"/>
            </p:cNvSpPr>
            <p:nvPr/>
          </p:nvSpPr>
          <p:spPr bwMode="auto">
            <a:xfrm>
              <a:off x="1047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5" name="Oval 291"/>
            <p:cNvSpPr>
              <a:spLocks noChangeArrowheads="1"/>
            </p:cNvSpPr>
            <p:nvPr/>
          </p:nvSpPr>
          <p:spPr bwMode="auto">
            <a:xfrm>
              <a:off x="10562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6" name="Oval 292"/>
            <p:cNvSpPr>
              <a:spLocks noChangeArrowheads="1"/>
            </p:cNvSpPr>
            <p:nvPr/>
          </p:nvSpPr>
          <p:spPr bwMode="auto">
            <a:xfrm>
              <a:off x="1064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7" name="Oval 293"/>
            <p:cNvSpPr>
              <a:spLocks noChangeArrowheads="1"/>
            </p:cNvSpPr>
            <p:nvPr/>
          </p:nvSpPr>
          <p:spPr bwMode="auto">
            <a:xfrm>
              <a:off x="10729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8" name="Oval 294"/>
            <p:cNvSpPr>
              <a:spLocks noChangeArrowheads="1"/>
            </p:cNvSpPr>
            <p:nvPr/>
          </p:nvSpPr>
          <p:spPr bwMode="auto">
            <a:xfrm>
              <a:off x="1081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9" name="Oval 295"/>
            <p:cNvSpPr>
              <a:spLocks noChangeArrowheads="1"/>
            </p:cNvSpPr>
            <p:nvPr/>
          </p:nvSpPr>
          <p:spPr bwMode="auto">
            <a:xfrm>
              <a:off x="10898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0" name="Oval 296"/>
            <p:cNvSpPr>
              <a:spLocks noChangeArrowheads="1"/>
            </p:cNvSpPr>
            <p:nvPr/>
          </p:nvSpPr>
          <p:spPr bwMode="auto">
            <a:xfrm>
              <a:off x="1098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1" name="Oval 297"/>
            <p:cNvSpPr>
              <a:spLocks noChangeArrowheads="1"/>
            </p:cNvSpPr>
            <p:nvPr/>
          </p:nvSpPr>
          <p:spPr bwMode="auto">
            <a:xfrm>
              <a:off x="1106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2" name="Oval 298"/>
            <p:cNvSpPr>
              <a:spLocks noChangeArrowheads="1"/>
            </p:cNvSpPr>
            <p:nvPr/>
          </p:nvSpPr>
          <p:spPr bwMode="auto">
            <a:xfrm>
              <a:off x="11149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3" name="Oval 299"/>
            <p:cNvSpPr>
              <a:spLocks noChangeArrowheads="1"/>
            </p:cNvSpPr>
            <p:nvPr/>
          </p:nvSpPr>
          <p:spPr bwMode="auto">
            <a:xfrm>
              <a:off x="1123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4" name="Oval 300"/>
            <p:cNvSpPr>
              <a:spLocks noChangeArrowheads="1"/>
            </p:cNvSpPr>
            <p:nvPr/>
          </p:nvSpPr>
          <p:spPr bwMode="auto">
            <a:xfrm>
              <a:off x="1131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5" name="Oval 301"/>
            <p:cNvSpPr>
              <a:spLocks noChangeArrowheads="1"/>
            </p:cNvSpPr>
            <p:nvPr/>
          </p:nvSpPr>
          <p:spPr bwMode="auto">
            <a:xfrm>
              <a:off x="1140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6" name="Oval 302"/>
            <p:cNvSpPr>
              <a:spLocks noChangeArrowheads="1"/>
            </p:cNvSpPr>
            <p:nvPr/>
          </p:nvSpPr>
          <p:spPr bwMode="auto">
            <a:xfrm>
              <a:off x="11485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7" name="Oval 303"/>
            <p:cNvSpPr>
              <a:spLocks noChangeArrowheads="1"/>
            </p:cNvSpPr>
            <p:nvPr/>
          </p:nvSpPr>
          <p:spPr bwMode="auto">
            <a:xfrm>
              <a:off x="1156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8" name="Oval 304"/>
            <p:cNvSpPr>
              <a:spLocks noChangeArrowheads="1"/>
            </p:cNvSpPr>
            <p:nvPr/>
          </p:nvSpPr>
          <p:spPr bwMode="auto">
            <a:xfrm>
              <a:off x="1165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9" name="Oval 305"/>
            <p:cNvSpPr>
              <a:spLocks noChangeArrowheads="1"/>
            </p:cNvSpPr>
            <p:nvPr/>
          </p:nvSpPr>
          <p:spPr bwMode="auto">
            <a:xfrm>
              <a:off x="1173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0" name="Oval 306"/>
            <p:cNvSpPr>
              <a:spLocks noChangeArrowheads="1"/>
            </p:cNvSpPr>
            <p:nvPr/>
          </p:nvSpPr>
          <p:spPr bwMode="auto">
            <a:xfrm>
              <a:off x="11820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5" name="Oval 308"/>
            <p:cNvSpPr>
              <a:spLocks noChangeArrowheads="1"/>
            </p:cNvSpPr>
            <p:nvPr/>
          </p:nvSpPr>
          <p:spPr bwMode="auto">
            <a:xfrm>
              <a:off x="1190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6" name="Oval 309"/>
            <p:cNvSpPr>
              <a:spLocks noChangeArrowheads="1"/>
            </p:cNvSpPr>
            <p:nvPr/>
          </p:nvSpPr>
          <p:spPr bwMode="auto">
            <a:xfrm>
              <a:off x="1198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7" name="Oval 310"/>
            <p:cNvSpPr>
              <a:spLocks noChangeArrowheads="1"/>
            </p:cNvSpPr>
            <p:nvPr/>
          </p:nvSpPr>
          <p:spPr bwMode="auto">
            <a:xfrm>
              <a:off x="12071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8" name="Oval 311"/>
            <p:cNvSpPr>
              <a:spLocks noChangeArrowheads="1"/>
            </p:cNvSpPr>
            <p:nvPr/>
          </p:nvSpPr>
          <p:spPr bwMode="auto">
            <a:xfrm>
              <a:off x="12153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9" name="Oval 312"/>
            <p:cNvSpPr>
              <a:spLocks noChangeArrowheads="1"/>
            </p:cNvSpPr>
            <p:nvPr/>
          </p:nvSpPr>
          <p:spPr bwMode="auto">
            <a:xfrm>
              <a:off x="1223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0" name="Oval 313"/>
            <p:cNvSpPr>
              <a:spLocks noChangeArrowheads="1"/>
            </p:cNvSpPr>
            <p:nvPr/>
          </p:nvSpPr>
          <p:spPr bwMode="auto">
            <a:xfrm>
              <a:off x="1232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1" name="Oval 314"/>
            <p:cNvSpPr>
              <a:spLocks noChangeArrowheads="1"/>
            </p:cNvSpPr>
            <p:nvPr/>
          </p:nvSpPr>
          <p:spPr bwMode="auto">
            <a:xfrm>
              <a:off x="12406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2" name="Oval 315"/>
            <p:cNvSpPr>
              <a:spLocks noChangeArrowheads="1"/>
            </p:cNvSpPr>
            <p:nvPr/>
          </p:nvSpPr>
          <p:spPr bwMode="auto">
            <a:xfrm>
              <a:off x="1248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3" name="Oval 316"/>
            <p:cNvSpPr>
              <a:spLocks noChangeArrowheads="1"/>
            </p:cNvSpPr>
            <p:nvPr/>
          </p:nvSpPr>
          <p:spPr bwMode="auto">
            <a:xfrm>
              <a:off x="12573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4" name="Oval 317"/>
            <p:cNvSpPr>
              <a:spLocks noChangeArrowheads="1"/>
            </p:cNvSpPr>
            <p:nvPr/>
          </p:nvSpPr>
          <p:spPr bwMode="auto">
            <a:xfrm>
              <a:off x="12657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5" name="Oval 318"/>
            <p:cNvSpPr>
              <a:spLocks noChangeArrowheads="1"/>
            </p:cNvSpPr>
            <p:nvPr/>
          </p:nvSpPr>
          <p:spPr bwMode="auto">
            <a:xfrm>
              <a:off x="12742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6" name="Oval 319"/>
            <p:cNvSpPr>
              <a:spLocks noChangeArrowheads="1"/>
            </p:cNvSpPr>
            <p:nvPr/>
          </p:nvSpPr>
          <p:spPr bwMode="auto">
            <a:xfrm>
              <a:off x="1282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7" name="Oval 320"/>
            <p:cNvSpPr>
              <a:spLocks noChangeArrowheads="1"/>
            </p:cNvSpPr>
            <p:nvPr/>
          </p:nvSpPr>
          <p:spPr bwMode="auto">
            <a:xfrm>
              <a:off x="1290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8" name="Oval 321"/>
            <p:cNvSpPr>
              <a:spLocks noChangeArrowheads="1"/>
            </p:cNvSpPr>
            <p:nvPr/>
          </p:nvSpPr>
          <p:spPr bwMode="auto">
            <a:xfrm>
              <a:off x="12993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9" name="Oval 322"/>
            <p:cNvSpPr>
              <a:spLocks noChangeArrowheads="1"/>
            </p:cNvSpPr>
            <p:nvPr/>
          </p:nvSpPr>
          <p:spPr bwMode="auto">
            <a:xfrm>
              <a:off x="1307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0" name="Oval 323"/>
            <p:cNvSpPr>
              <a:spLocks noChangeArrowheads="1"/>
            </p:cNvSpPr>
            <p:nvPr/>
          </p:nvSpPr>
          <p:spPr bwMode="auto">
            <a:xfrm>
              <a:off x="1316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1" name="Oval 324"/>
            <p:cNvSpPr>
              <a:spLocks noChangeArrowheads="1"/>
            </p:cNvSpPr>
            <p:nvPr/>
          </p:nvSpPr>
          <p:spPr bwMode="auto">
            <a:xfrm>
              <a:off x="1324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2" name="Oval 325"/>
            <p:cNvSpPr>
              <a:spLocks noChangeArrowheads="1"/>
            </p:cNvSpPr>
            <p:nvPr/>
          </p:nvSpPr>
          <p:spPr bwMode="auto">
            <a:xfrm>
              <a:off x="13329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3" name="Freeform 326"/>
            <p:cNvSpPr/>
            <p:nvPr/>
          </p:nvSpPr>
          <p:spPr bwMode="auto">
            <a:xfrm>
              <a:off x="13411" y="3717"/>
              <a:ext cx="53" cy="43"/>
            </a:xfrm>
            <a:custGeom>
              <a:avLst/>
              <a:gdLst>
                <a:gd name="T0" fmla="*/ 7 w 8"/>
                <a:gd name="T1" fmla="*/ 4 h 7"/>
                <a:gd name="T2" fmla="*/ 3 w 8"/>
                <a:gd name="T3" fmla="*/ 7 h 7"/>
                <a:gd name="T4" fmla="*/ 0 w 8"/>
                <a:gd name="T5" fmla="*/ 3 h 7"/>
                <a:gd name="T6" fmla="*/ 4 w 8"/>
                <a:gd name="T7" fmla="*/ 0 h 7"/>
                <a:gd name="T8" fmla="*/ 7 w 8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4"/>
                  </a:moveTo>
                  <a:cubicBezTo>
                    <a:pt x="6" y="6"/>
                    <a:pt x="5" y="7"/>
                    <a:pt x="3" y="7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1"/>
                    <a:pt x="8" y="3"/>
                    <a:pt x="7" y="4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4" name="Freeform 327"/>
            <p:cNvSpPr/>
            <p:nvPr/>
          </p:nvSpPr>
          <p:spPr bwMode="auto">
            <a:xfrm>
              <a:off x="13488" y="3741"/>
              <a:ext cx="53" cy="53"/>
            </a:xfrm>
            <a:custGeom>
              <a:avLst/>
              <a:gdLst>
                <a:gd name="T0" fmla="*/ 7 w 8"/>
                <a:gd name="T1" fmla="*/ 6 h 8"/>
                <a:gd name="T2" fmla="*/ 2 w 8"/>
                <a:gd name="T3" fmla="*/ 7 h 8"/>
                <a:gd name="T4" fmla="*/ 1 w 8"/>
                <a:gd name="T5" fmla="*/ 3 h 8"/>
                <a:gd name="T6" fmla="*/ 5 w 8"/>
                <a:gd name="T7" fmla="*/ 1 h 8"/>
                <a:gd name="T8" fmla="*/ 7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6" y="8"/>
                    <a:pt x="4" y="8"/>
                    <a:pt x="2" y="7"/>
                  </a:cubicBezTo>
                  <a:cubicBezTo>
                    <a:pt x="1" y="6"/>
                    <a:pt x="0" y="4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7" y="2"/>
                    <a:pt x="8" y="4"/>
                    <a:pt x="7" y="6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5" name="Freeform 328"/>
            <p:cNvSpPr/>
            <p:nvPr/>
          </p:nvSpPr>
          <p:spPr bwMode="auto">
            <a:xfrm>
              <a:off x="13554" y="3794"/>
              <a:ext cx="51" cy="51"/>
            </a:xfrm>
            <a:custGeom>
              <a:avLst/>
              <a:gdLst>
                <a:gd name="T0" fmla="*/ 6 w 8"/>
                <a:gd name="T1" fmla="*/ 7 h 8"/>
                <a:gd name="T2" fmla="*/ 2 w 8"/>
                <a:gd name="T3" fmla="*/ 7 h 8"/>
                <a:gd name="T4" fmla="*/ 2 w 8"/>
                <a:gd name="T5" fmla="*/ 2 h 8"/>
                <a:gd name="T6" fmla="*/ 7 w 8"/>
                <a:gd name="T7" fmla="*/ 2 h 8"/>
                <a:gd name="T8" fmla="*/ 6 w 8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6" y="7"/>
                  </a:moveTo>
                  <a:cubicBezTo>
                    <a:pt x="5" y="8"/>
                    <a:pt x="3" y="8"/>
                    <a:pt x="2" y="7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8" y="3"/>
                    <a:pt x="8" y="5"/>
                    <a:pt x="6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6" name="Freeform 329"/>
            <p:cNvSpPr/>
            <p:nvPr/>
          </p:nvSpPr>
          <p:spPr bwMode="auto">
            <a:xfrm>
              <a:off x="13604" y="3864"/>
              <a:ext cx="53" cy="46"/>
            </a:xfrm>
            <a:custGeom>
              <a:avLst/>
              <a:gdLst>
                <a:gd name="T0" fmla="*/ 5 w 8"/>
                <a:gd name="T1" fmla="*/ 7 h 7"/>
                <a:gd name="T2" fmla="*/ 1 w 8"/>
                <a:gd name="T3" fmla="*/ 5 h 7"/>
                <a:gd name="T4" fmla="*/ 2 w 8"/>
                <a:gd name="T5" fmla="*/ 1 h 7"/>
                <a:gd name="T6" fmla="*/ 7 w 8"/>
                <a:gd name="T7" fmla="*/ 2 h 7"/>
                <a:gd name="T8" fmla="*/ 5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5" y="7"/>
                  </a:moveTo>
                  <a:cubicBezTo>
                    <a:pt x="3" y="7"/>
                    <a:pt x="1" y="7"/>
                    <a:pt x="1" y="5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8" y="4"/>
                    <a:pt x="7" y="6"/>
                    <a:pt x="5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7" name="Freeform 330"/>
            <p:cNvSpPr/>
            <p:nvPr/>
          </p:nvSpPr>
          <p:spPr bwMode="auto">
            <a:xfrm>
              <a:off x="13631" y="3942"/>
              <a:ext cx="53" cy="46"/>
            </a:xfrm>
            <a:custGeom>
              <a:avLst/>
              <a:gdLst>
                <a:gd name="T0" fmla="*/ 5 w 8"/>
                <a:gd name="T1" fmla="*/ 7 h 7"/>
                <a:gd name="T2" fmla="*/ 1 w 8"/>
                <a:gd name="T3" fmla="*/ 5 h 7"/>
                <a:gd name="T4" fmla="*/ 3 w 8"/>
                <a:gd name="T5" fmla="*/ 1 h 7"/>
                <a:gd name="T6" fmla="*/ 7 w 8"/>
                <a:gd name="T7" fmla="*/ 3 h 7"/>
                <a:gd name="T8" fmla="*/ 5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5" y="7"/>
                  </a:moveTo>
                  <a:cubicBezTo>
                    <a:pt x="3" y="7"/>
                    <a:pt x="1" y="6"/>
                    <a:pt x="1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8" y="5"/>
                    <a:pt x="6" y="7"/>
                    <a:pt x="5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8" name="Oval 331"/>
            <p:cNvSpPr>
              <a:spLocks noChangeArrowheads="1"/>
            </p:cNvSpPr>
            <p:nvPr/>
          </p:nvSpPr>
          <p:spPr bwMode="auto">
            <a:xfrm>
              <a:off x="13643" y="4026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9" name="Oval 332"/>
            <p:cNvSpPr>
              <a:spLocks noChangeArrowheads="1"/>
            </p:cNvSpPr>
            <p:nvPr/>
          </p:nvSpPr>
          <p:spPr bwMode="auto">
            <a:xfrm>
              <a:off x="13643" y="4111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0" name="Oval 333"/>
            <p:cNvSpPr>
              <a:spLocks noChangeArrowheads="1"/>
            </p:cNvSpPr>
            <p:nvPr/>
          </p:nvSpPr>
          <p:spPr bwMode="auto">
            <a:xfrm>
              <a:off x="13643" y="4195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1" name="Oval 334"/>
            <p:cNvSpPr>
              <a:spLocks noChangeArrowheads="1"/>
            </p:cNvSpPr>
            <p:nvPr/>
          </p:nvSpPr>
          <p:spPr bwMode="auto">
            <a:xfrm>
              <a:off x="13643" y="4280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2" name="Oval 335"/>
            <p:cNvSpPr>
              <a:spLocks noChangeArrowheads="1"/>
            </p:cNvSpPr>
            <p:nvPr/>
          </p:nvSpPr>
          <p:spPr bwMode="auto">
            <a:xfrm>
              <a:off x="13643" y="4364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3" name="Oval 336"/>
            <p:cNvSpPr>
              <a:spLocks noChangeArrowheads="1"/>
            </p:cNvSpPr>
            <p:nvPr/>
          </p:nvSpPr>
          <p:spPr bwMode="auto">
            <a:xfrm>
              <a:off x="13643" y="4449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4" name="Oval 337"/>
            <p:cNvSpPr>
              <a:spLocks noChangeArrowheads="1"/>
            </p:cNvSpPr>
            <p:nvPr/>
          </p:nvSpPr>
          <p:spPr bwMode="auto">
            <a:xfrm>
              <a:off x="13643" y="4531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5" name="Oval 338"/>
            <p:cNvSpPr>
              <a:spLocks noChangeArrowheads="1"/>
            </p:cNvSpPr>
            <p:nvPr/>
          </p:nvSpPr>
          <p:spPr bwMode="auto">
            <a:xfrm>
              <a:off x="13643" y="4623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6" name="Oval 339"/>
            <p:cNvSpPr>
              <a:spLocks noChangeArrowheads="1"/>
            </p:cNvSpPr>
            <p:nvPr/>
          </p:nvSpPr>
          <p:spPr bwMode="auto">
            <a:xfrm>
              <a:off x="13643" y="4707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7" name="Oval 340"/>
            <p:cNvSpPr>
              <a:spLocks noChangeArrowheads="1"/>
            </p:cNvSpPr>
            <p:nvPr/>
          </p:nvSpPr>
          <p:spPr bwMode="auto">
            <a:xfrm>
              <a:off x="13643" y="4792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8" name="Oval 341"/>
            <p:cNvSpPr>
              <a:spLocks noChangeArrowheads="1"/>
            </p:cNvSpPr>
            <p:nvPr/>
          </p:nvSpPr>
          <p:spPr bwMode="auto">
            <a:xfrm>
              <a:off x="13643" y="4874"/>
              <a:ext cx="42" cy="42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9" name="Oval 342"/>
            <p:cNvSpPr>
              <a:spLocks noChangeArrowheads="1"/>
            </p:cNvSpPr>
            <p:nvPr/>
          </p:nvSpPr>
          <p:spPr bwMode="auto">
            <a:xfrm>
              <a:off x="13643" y="4958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0" name="Oval 343"/>
            <p:cNvSpPr>
              <a:spLocks noChangeArrowheads="1"/>
            </p:cNvSpPr>
            <p:nvPr/>
          </p:nvSpPr>
          <p:spPr bwMode="auto">
            <a:xfrm>
              <a:off x="13643" y="5043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1" name="Oval 344"/>
            <p:cNvSpPr>
              <a:spLocks noChangeArrowheads="1"/>
            </p:cNvSpPr>
            <p:nvPr/>
          </p:nvSpPr>
          <p:spPr bwMode="auto">
            <a:xfrm>
              <a:off x="13643" y="5127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2" name="Oval 345"/>
            <p:cNvSpPr>
              <a:spLocks noChangeArrowheads="1"/>
            </p:cNvSpPr>
            <p:nvPr/>
          </p:nvSpPr>
          <p:spPr bwMode="auto">
            <a:xfrm>
              <a:off x="13643" y="5212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3" name="Oval 346"/>
            <p:cNvSpPr>
              <a:spLocks noChangeArrowheads="1"/>
            </p:cNvSpPr>
            <p:nvPr/>
          </p:nvSpPr>
          <p:spPr bwMode="auto">
            <a:xfrm>
              <a:off x="13643" y="5296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4" name="Oval 347"/>
            <p:cNvSpPr>
              <a:spLocks noChangeArrowheads="1"/>
            </p:cNvSpPr>
            <p:nvPr/>
          </p:nvSpPr>
          <p:spPr bwMode="auto">
            <a:xfrm>
              <a:off x="13643" y="5381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5" name="Oval 348"/>
            <p:cNvSpPr>
              <a:spLocks noChangeArrowheads="1"/>
            </p:cNvSpPr>
            <p:nvPr/>
          </p:nvSpPr>
          <p:spPr bwMode="auto">
            <a:xfrm>
              <a:off x="13643" y="5463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6" name="Oval 349"/>
            <p:cNvSpPr>
              <a:spLocks noChangeArrowheads="1"/>
            </p:cNvSpPr>
            <p:nvPr/>
          </p:nvSpPr>
          <p:spPr bwMode="auto">
            <a:xfrm>
              <a:off x="13643" y="5547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7" name="Oval 350"/>
            <p:cNvSpPr>
              <a:spLocks noChangeArrowheads="1"/>
            </p:cNvSpPr>
            <p:nvPr/>
          </p:nvSpPr>
          <p:spPr bwMode="auto">
            <a:xfrm>
              <a:off x="13643" y="5632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8" name="Oval 351"/>
            <p:cNvSpPr>
              <a:spLocks noChangeArrowheads="1"/>
            </p:cNvSpPr>
            <p:nvPr/>
          </p:nvSpPr>
          <p:spPr bwMode="auto">
            <a:xfrm>
              <a:off x="13643" y="5716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9" name="Oval 352"/>
            <p:cNvSpPr>
              <a:spLocks noChangeArrowheads="1"/>
            </p:cNvSpPr>
            <p:nvPr/>
          </p:nvSpPr>
          <p:spPr bwMode="auto">
            <a:xfrm>
              <a:off x="13643" y="5801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0" name="Oval 353"/>
            <p:cNvSpPr>
              <a:spLocks noChangeArrowheads="1"/>
            </p:cNvSpPr>
            <p:nvPr/>
          </p:nvSpPr>
          <p:spPr bwMode="auto">
            <a:xfrm>
              <a:off x="13643" y="5885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1" name="Oval 354"/>
            <p:cNvSpPr>
              <a:spLocks noChangeArrowheads="1"/>
            </p:cNvSpPr>
            <p:nvPr/>
          </p:nvSpPr>
          <p:spPr bwMode="auto">
            <a:xfrm>
              <a:off x="13643" y="5970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2" name="Oval 355"/>
            <p:cNvSpPr>
              <a:spLocks noChangeArrowheads="1"/>
            </p:cNvSpPr>
            <p:nvPr/>
          </p:nvSpPr>
          <p:spPr bwMode="auto">
            <a:xfrm>
              <a:off x="13643" y="6053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3" name="Oval 356"/>
            <p:cNvSpPr>
              <a:spLocks noChangeArrowheads="1"/>
            </p:cNvSpPr>
            <p:nvPr/>
          </p:nvSpPr>
          <p:spPr bwMode="auto">
            <a:xfrm>
              <a:off x="13643" y="6137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4" name="Oval 357"/>
            <p:cNvSpPr>
              <a:spLocks noChangeArrowheads="1"/>
            </p:cNvSpPr>
            <p:nvPr/>
          </p:nvSpPr>
          <p:spPr bwMode="auto">
            <a:xfrm>
              <a:off x="13643" y="6222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5" name="Oval 358"/>
            <p:cNvSpPr>
              <a:spLocks noChangeArrowheads="1"/>
            </p:cNvSpPr>
            <p:nvPr/>
          </p:nvSpPr>
          <p:spPr bwMode="auto">
            <a:xfrm>
              <a:off x="13643" y="6306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6" name="Oval 359"/>
            <p:cNvSpPr>
              <a:spLocks noChangeArrowheads="1"/>
            </p:cNvSpPr>
            <p:nvPr/>
          </p:nvSpPr>
          <p:spPr bwMode="auto">
            <a:xfrm>
              <a:off x="13643" y="6391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7" name="Oval 360"/>
            <p:cNvSpPr>
              <a:spLocks noChangeArrowheads="1"/>
            </p:cNvSpPr>
            <p:nvPr/>
          </p:nvSpPr>
          <p:spPr bwMode="auto">
            <a:xfrm>
              <a:off x="13643" y="6475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8" name="Oval 361"/>
            <p:cNvSpPr>
              <a:spLocks noChangeArrowheads="1"/>
            </p:cNvSpPr>
            <p:nvPr/>
          </p:nvSpPr>
          <p:spPr bwMode="auto">
            <a:xfrm>
              <a:off x="13643" y="6557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9" name="Freeform 362"/>
            <p:cNvSpPr/>
            <p:nvPr/>
          </p:nvSpPr>
          <p:spPr bwMode="auto">
            <a:xfrm>
              <a:off x="13638" y="6642"/>
              <a:ext cx="46" cy="46"/>
            </a:xfrm>
            <a:custGeom>
              <a:avLst/>
              <a:gdLst>
                <a:gd name="T0" fmla="*/ 4 w 7"/>
                <a:gd name="T1" fmla="*/ 7 h 7"/>
                <a:gd name="T2" fmla="*/ 0 w 7"/>
                <a:gd name="T3" fmla="*/ 3 h 7"/>
                <a:gd name="T4" fmla="*/ 4 w 7"/>
                <a:gd name="T5" fmla="*/ 0 h 7"/>
                <a:gd name="T6" fmla="*/ 7 w 7"/>
                <a:gd name="T7" fmla="*/ 3 h 7"/>
                <a:gd name="T8" fmla="*/ 4 w 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4" y="7"/>
                  </a:moveTo>
                  <a:cubicBezTo>
                    <a:pt x="2" y="6"/>
                    <a:pt x="0" y="5"/>
                    <a:pt x="0" y="3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"/>
                    <a:pt x="5" y="7"/>
                    <a:pt x="4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0" name="Freeform 363"/>
            <p:cNvSpPr/>
            <p:nvPr/>
          </p:nvSpPr>
          <p:spPr bwMode="auto">
            <a:xfrm>
              <a:off x="13623" y="6719"/>
              <a:ext cx="46" cy="53"/>
            </a:xfrm>
            <a:custGeom>
              <a:avLst/>
              <a:gdLst>
                <a:gd name="T0" fmla="*/ 2 w 7"/>
                <a:gd name="T1" fmla="*/ 7 h 8"/>
                <a:gd name="T2" fmla="*/ 0 w 7"/>
                <a:gd name="T3" fmla="*/ 3 h 8"/>
                <a:gd name="T4" fmla="*/ 4 w 7"/>
                <a:gd name="T5" fmla="*/ 1 h 8"/>
                <a:gd name="T6" fmla="*/ 7 w 7"/>
                <a:gd name="T7" fmla="*/ 5 h 8"/>
                <a:gd name="T8" fmla="*/ 2 w 7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2" y="7"/>
                  </a:moveTo>
                  <a:cubicBezTo>
                    <a:pt x="0" y="6"/>
                    <a:pt x="0" y="4"/>
                    <a:pt x="0" y="3"/>
                  </a:cubicBezTo>
                  <a:cubicBezTo>
                    <a:pt x="1" y="1"/>
                    <a:pt x="2" y="0"/>
                    <a:pt x="4" y="1"/>
                  </a:cubicBezTo>
                  <a:cubicBezTo>
                    <a:pt x="6" y="1"/>
                    <a:pt x="7" y="3"/>
                    <a:pt x="7" y="5"/>
                  </a:cubicBezTo>
                  <a:cubicBezTo>
                    <a:pt x="6" y="7"/>
                    <a:pt x="4" y="8"/>
                    <a:pt x="2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1" name="Freeform 364"/>
            <p:cNvSpPr/>
            <p:nvPr/>
          </p:nvSpPr>
          <p:spPr bwMode="auto">
            <a:xfrm>
              <a:off x="13580" y="6798"/>
              <a:ext cx="51" cy="43"/>
            </a:xfrm>
            <a:custGeom>
              <a:avLst/>
              <a:gdLst>
                <a:gd name="T0" fmla="*/ 2 w 8"/>
                <a:gd name="T1" fmla="*/ 6 h 7"/>
                <a:gd name="T2" fmla="*/ 1 w 8"/>
                <a:gd name="T3" fmla="*/ 1 h 7"/>
                <a:gd name="T4" fmla="*/ 6 w 8"/>
                <a:gd name="T5" fmla="*/ 1 h 7"/>
                <a:gd name="T6" fmla="*/ 7 w 8"/>
                <a:gd name="T7" fmla="*/ 5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1" y="5"/>
                    <a:pt x="0" y="3"/>
                    <a:pt x="1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2"/>
                    <a:pt x="8" y="4"/>
                    <a:pt x="7" y="5"/>
                  </a:cubicBezTo>
                  <a:cubicBezTo>
                    <a:pt x="6" y="7"/>
                    <a:pt x="4" y="7"/>
                    <a:pt x="2" y="6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2" name="Freeform 365"/>
            <p:cNvSpPr/>
            <p:nvPr/>
          </p:nvSpPr>
          <p:spPr bwMode="auto">
            <a:xfrm>
              <a:off x="13522" y="6856"/>
              <a:ext cx="51" cy="51"/>
            </a:xfrm>
            <a:custGeom>
              <a:avLst/>
              <a:gdLst>
                <a:gd name="T0" fmla="*/ 1 w 8"/>
                <a:gd name="T1" fmla="*/ 6 h 8"/>
                <a:gd name="T2" fmla="*/ 2 w 8"/>
                <a:gd name="T3" fmla="*/ 1 h 8"/>
                <a:gd name="T4" fmla="*/ 7 w 8"/>
                <a:gd name="T5" fmla="*/ 2 h 8"/>
                <a:gd name="T6" fmla="*/ 6 w 8"/>
                <a:gd name="T7" fmla="*/ 6 h 8"/>
                <a:gd name="T8" fmla="*/ 1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6"/>
                  </a:moveTo>
                  <a:cubicBezTo>
                    <a:pt x="0" y="4"/>
                    <a:pt x="1" y="2"/>
                    <a:pt x="2" y="1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8" y="3"/>
                    <a:pt x="8" y="5"/>
                    <a:pt x="6" y="6"/>
                  </a:cubicBezTo>
                  <a:cubicBezTo>
                    <a:pt x="5" y="8"/>
                    <a:pt x="2" y="7"/>
                    <a:pt x="1" y="6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3" name="Freeform 366"/>
            <p:cNvSpPr/>
            <p:nvPr/>
          </p:nvSpPr>
          <p:spPr bwMode="auto">
            <a:xfrm>
              <a:off x="13449" y="6895"/>
              <a:ext cx="53" cy="51"/>
            </a:xfrm>
            <a:custGeom>
              <a:avLst/>
              <a:gdLst>
                <a:gd name="T0" fmla="*/ 1 w 8"/>
                <a:gd name="T1" fmla="*/ 5 h 8"/>
                <a:gd name="T2" fmla="*/ 3 w 8"/>
                <a:gd name="T3" fmla="*/ 1 h 8"/>
                <a:gd name="T4" fmla="*/ 7 w 8"/>
                <a:gd name="T5" fmla="*/ 3 h 8"/>
                <a:gd name="T6" fmla="*/ 5 w 8"/>
                <a:gd name="T7" fmla="*/ 7 h 8"/>
                <a:gd name="T8" fmla="*/ 1 w 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5"/>
                  </a:moveTo>
                  <a:cubicBezTo>
                    <a:pt x="0" y="3"/>
                    <a:pt x="1" y="1"/>
                    <a:pt x="3" y="1"/>
                  </a:cubicBezTo>
                  <a:cubicBezTo>
                    <a:pt x="4" y="0"/>
                    <a:pt x="6" y="1"/>
                    <a:pt x="7" y="3"/>
                  </a:cubicBezTo>
                  <a:cubicBezTo>
                    <a:pt x="8" y="4"/>
                    <a:pt x="7" y="7"/>
                    <a:pt x="5" y="7"/>
                  </a:cubicBezTo>
                  <a:cubicBezTo>
                    <a:pt x="3" y="8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4" name="Freeform 367"/>
            <p:cNvSpPr/>
            <p:nvPr/>
          </p:nvSpPr>
          <p:spPr bwMode="auto">
            <a:xfrm>
              <a:off x="13372" y="6914"/>
              <a:ext cx="46" cy="46"/>
            </a:xfrm>
            <a:custGeom>
              <a:avLst/>
              <a:gdLst>
                <a:gd name="T0" fmla="*/ 0 w 7"/>
                <a:gd name="T1" fmla="*/ 4 h 7"/>
                <a:gd name="T2" fmla="*/ 3 w 7"/>
                <a:gd name="T3" fmla="*/ 1 h 7"/>
                <a:gd name="T4" fmla="*/ 7 w 7"/>
                <a:gd name="T5" fmla="*/ 4 h 7"/>
                <a:gd name="T6" fmla="*/ 4 w 7"/>
                <a:gd name="T7" fmla="*/ 7 h 7"/>
                <a:gd name="T8" fmla="*/ 0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0" y="2"/>
                    <a:pt x="1" y="1"/>
                    <a:pt x="3" y="1"/>
                  </a:cubicBezTo>
                  <a:cubicBezTo>
                    <a:pt x="5" y="0"/>
                    <a:pt x="6" y="2"/>
                    <a:pt x="7" y="4"/>
                  </a:cubicBezTo>
                  <a:cubicBezTo>
                    <a:pt x="7" y="5"/>
                    <a:pt x="6" y="7"/>
                    <a:pt x="4" y="7"/>
                  </a:cubicBezTo>
                  <a:cubicBezTo>
                    <a:pt x="1" y="7"/>
                    <a:pt x="0" y="6"/>
                    <a:pt x="0" y="4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5" name="Oval 368"/>
            <p:cNvSpPr>
              <a:spLocks noChangeArrowheads="1"/>
            </p:cNvSpPr>
            <p:nvPr/>
          </p:nvSpPr>
          <p:spPr bwMode="auto">
            <a:xfrm>
              <a:off x="13290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6" name="Oval 369"/>
            <p:cNvSpPr>
              <a:spLocks noChangeArrowheads="1"/>
            </p:cNvSpPr>
            <p:nvPr/>
          </p:nvSpPr>
          <p:spPr bwMode="auto">
            <a:xfrm>
              <a:off x="13206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7" name="Rectangle 370"/>
            <p:cNvSpPr>
              <a:spLocks noChangeArrowheads="1"/>
            </p:cNvSpPr>
            <p:nvPr/>
          </p:nvSpPr>
          <p:spPr bwMode="auto">
            <a:xfrm>
              <a:off x="12781" y="6999"/>
              <a:ext cx="58" cy="66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8" name="Rectangle 371"/>
            <p:cNvSpPr>
              <a:spLocks noChangeArrowheads="1"/>
            </p:cNvSpPr>
            <p:nvPr/>
          </p:nvSpPr>
          <p:spPr bwMode="auto">
            <a:xfrm>
              <a:off x="12870" y="6922"/>
              <a:ext cx="58" cy="143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9" name="Rectangle 372"/>
            <p:cNvSpPr>
              <a:spLocks noChangeArrowheads="1"/>
            </p:cNvSpPr>
            <p:nvPr/>
          </p:nvSpPr>
          <p:spPr bwMode="auto">
            <a:xfrm>
              <a:off x="12960" y="6876"/>
              <a:ext cx="58" cy="188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0" name="Freeform 373"/>
            <p:cNvSpPr>
              <a:spLocks noEditPoints="1"/>
            </p:cNvSpPr>
            <p:nvPr/>
          </p:nvSpPr>
          <p:spPr bwMode="auto">
            <a:xfrm>
              <a:off x="12677" y="6740"/>
              <a:ext cx="457" cy="467"/>
            </a:xfrm>
            <a:custGeom>
              <a:avLst/>
              <a:gdLst>
                <a:gd name="T0" fmla="*/ 35 w 69"/>
                <a:gd name="T1" fmla="*/ 70 h 70"/>
                <a:gd name="T2" fmla="*/ 0 w 69"/>
                <a:gd name="T3" fmla="*/ 35 h 70"/>
                <a:gd name="T4" fmla="*/ 35 w 69"/>
                <a:gd name="T5" fmla="*/ 0 h 70"/>
                <a:gd name="T6" fmla="*/ 69 w 69"/>
                <a:gd name="T7" fmla="*/ 35 h 70"/>
                <a:gd name="T8" fmla="*/ 35 w 69"/>
                <a:gd name="T9" fmla="*/ 70 h 70"/>
                <a:gd name="T10" fmla="*/ 35 w 69"/>
                <a:gd name="T11" fmla="*/ 6 h 70"/>
                <a:gd name="T12" fmla="*/ 6 w 69"/>
                <a:gd name="T13" fmla="*/ 35 h 70"/>
                <a:gd name="T14" fmla="*/ 35 w 69"/>
                <a:gd name="T15" fmla="*/ 64 h 70"/>
                <a:gd name="T16" fmla="*/ 63 w 69"/>
                <a:gd name="T17" fmla="*/ 35 h 70"/>
                <a:gd name="T18" fmla="*/ 35 w 69"/>
                <a:gd name="T19" fmla="*/ 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70">
                  <a:moveTo>
                    <a:pt x="35" y="70"/>
                  </a:moveTo>
                  <a:cubicBezTo>
                    <a:pt x="16" y="70"/>
                    <a:pt x="0" y="54"/>
                    <a:pt x="0" y="35"/>
                  </a:cubicBezTo>
                  <a:cubicBezTo>
                    <a:pt x="0" y="16"/>
                    <a:pt x="16" y="0"/>
                    <a:pt x="35" y="0"/>
                  </a:cubicBezTo>
                  <a:cubicBezTo>
                    <a:pt x="54" y="0"/>
                    <a:pt x="69" y="16"/>
                    <a:pt x="69" y="35"/>
                  </a:cubicBezTo>
                  <a:cubicBezTo>
                    <a:pt x="69" y="54"/>
                    <a:pt x="54" y="70"/>
                    <a:pt x="35" y="70"/>
                  </a:cubicBezTo>
                  <a:close/>
                  <a:moveTo>
                    <a:pt x="35" y="6"/>
                  </a:moveTo>
                  <a:cubicBezTo>
                    <a:pt x="19" y="6"/>
                    <a:pt x="6" y="19"/>
                    <a:pt x="6" y="35"/>
                  </a:cubicBezTo>
                  <a:cubicBezTo>
                    <a:pt x="6" y="51"/>
                    <a:pt x="19" y="64"/>
                    <a:pt x="35" y="64"/>
                  </a:cubicBezTo>
                  <a:cubicBezTo>
                    <a:pt x="50" y="64"/>
                    <a:pt x="63" y="51"/>
                    <a:pt x="63" y="35"/>
                  </a:cubicBezTo>
                  <a:cubicBezTo>
                    <a:pt x="63" y="19"/>
                    <a:pt x="50" y="6"/>
                    <a:pt x="35" y="6"/>
                  </a:cubicBez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789305" y="656590"/>
            <a:ext cx="323596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猜数</a:t>
            </a:r>
            <a:r>
              <a:rPr lang="zh-CN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实验</a:t>
            </a:r>
            <a:endParaRPr lang="zh-CN" altLang="en-US" sz="6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68695" y="1948815"/>
            <a:ext cx="526478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en-US" altLang="zh-CN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1.</a:t>
            </a: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在“猜数实验”网页中分别使用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顺序、随机、二分法</a:t>
            </a: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进行猜数，每种实验</a:t>
            </a:r>
            <a:r>
              <a:rPr lang="en-US" altLang="zh-CN" sz="3200" dirty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3</a:t>
            </a: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次。</a:t>
            </a:r>
            <a:endParaRPr lang="zh-CN" altLang="en-US" sz="3200" dirty="0">
              <a:solidFill>
                <a:schemeClr val="accent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2.</a:t>
            </a: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组内交流，哪种算法效率更高。</a:t>
            </a:r>
            <a:endParaRPr lang="zh-CN" altLang="en-US" sz="3200" dirty="0">
              <a:solidFill>
                <a:schemeClr val="accent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pic>
        <p:nvPicPr>
          <p:cNvPr id="24" name="12月2日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71195" y="5843905"/>
            <a:ext cx="548005" cy="5384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" y="1878965"/>
            <a:ext cx="5045710" cy="3633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0470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789305" y="656590"/>
            <a:ext cx="323596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猜数</a:t>
            </a:r>
            <a:r>
              <a:rPr lang="zh-CN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实验</a:t>
            </a:r>
            <a:endParaRPr lang="zh-CN" altLang="en-US" sz="6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3475355" y="1973580"/>
          <a:ext cx="5507355" cy="3413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785"/>
                <a:gridCol w="1835785"/>
                <a:gridCol w="1835785"/>
              </a:tblGrid>
              <a:tr h="682625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猜数算法</a:t>
                      </a:r>
                      <a:endParaRPr lang="zh-CN" altLang="en-US" sz="2400"/>
                    </a:p>
                  </a:txBody>
                  <a:tcPr anchor="ctr" anchorCtr="0"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问题规模：</a:t>
                      </a:r>
                      <a:r>
                        <a:rPr lang="en-US" altLang="zh-CN" sz="2400"/>
                        <a:t>10</a:t>
                      </a:r>
                      <a:r>
                        <a:rPr lang="zh-CN" altLang="en-US" sz="2400"/>
                        <a:t>个数</a:t>
                      </a:r>
                      <a:endParaRPr lang="zh-CN" altLang="en-US" sz="2400"/>
                    </a:p>
                  </a:txBody>
                  <a:tcPr anchor="ctr" anchorCtr="0"/>
                </a:tc>
                <a:tc hMerge="1">
                  <a:tcPr/>
                </a:tc>
              </a:tr>
              <a:tr h="682625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最少次数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最多次数</a:t>
                      </a:r>
                      <a:endParaRPr lang="zh-CN" altLang="en-US" sz="2400"/>
                    </a:p>
                  </a:txBody>
                  <a:tcPr anchor="ctr" anchorCtr="0"/>
                </a:tc>
              </a:tr>
              <a:tr h="6826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顺序猜数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</a:tr>
              <a:tr h="6826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随机猜数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</a:tr>
              <a:tr h="6826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二分法猜数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6069330" y="3449955"/>
            <a:ext cx="419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1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9330" y="4191000"/>
            <a:ext cx="419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1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69330" y="4862830"/>
            <a:ext cx="419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1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847965" y="3449955"/>
            <a:ext cx="5930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10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47965" y="4191000"/>
            <a:ext cx="5321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10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922260" y="4862830"/>
            <a:ext cx="419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？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 descr="7b0a2020202022776f7264617274223a2022220a7d0a"/>
          <p:cNvSpPr/>
          <p:nvPr>
            <p:custDataLst>
              <p:tags r:id="rId1"/>
            </p:custDataLst>
          </p:nvPr>
        </p:nvSpPr>
        <p:spPr>
          <a:xfrm>
            <a:off x="1044575" y="887730"/>
            <a:ext cx="9886950" cy="119253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noAutofit/>
          </a:bodyPr>
          <a:p>
            <a:pPr algn="ctr"/>
            <a:r>
              <a:rPr lang="en-US" sz="6000" b="1">
                <a:ln w="31750" cmpd="sng">
                  <a:solidFill>
                    <a:schemeClr val="bg1">
                      <a:alpha val="99000"/>
                    </a:schemeClr>
                  </a:solidFill>
                  <a:prstDash val="solid"/>
                </a:ln>
                <a:solidFill>
                  <a:srgbClr val="446851"/>
                </a:solidFill>
                <a:effectLst>
                  <a:outerShdw dist="114300" dir="4800000" algn="tr" rotWithShape="0">
                    <a:srgbClr val="446851">
                      <a:alpha val="22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1  2  3  4  5  6  7  8  9  10</a:t>
            </a:r>
            <a:endParaRPr lang="en-US" sz="6000" b="1">
              <a:ln w="31750" cmpd="sng">
                <a:solidFill>
                  <a:schemeClr val="bg1">
                    <a:alpha val="99000"/>
                  </a:schemeClr>
                </a:solidFill>
                <a:prstDash val="solid"/>
              </a:ln>
              <a:solidFill>
                <a:srgbClr val="446851"/>
              </a:solidFill>
              <a:effectLst>
                <a:outerShdw dist="114300" dir="4800000" algn="tr" rotWithShape="0">
                  <a:srgbClr val="446851">
                    <a:alpha val="22000"/>
                  </a:srgb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846955" y="816610"/>
            <a:ext cx="862330" cy="11506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7200"/>
          </a:p>
        </p:txBody>
      </p:sp>
      <p:sp>
        <p:nvSpPr>
          <p:cNvPr id="4" name="文本框 3"/>
          <p:cNvSpPr txBox="1"/>
          <p:nvPr/>
        </p:nvSpPr>
        <p:spPr>
          <a:xfrm>
            <a:off x="2693670" y="1972945"/>
            <a:ext cx="49771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猜数范围最多还剩</a:t>
            </a:r>
            <a:r>
              <a:rPr lang="en-US" altLang="zh-CN" sz="3200" dirty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5</a:t>
            </a: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个数</a:t>
            </a:r>
            <a:endParaRPr lang="zh-CN" altLang="en-US" sz="3200" dirty="0">
              <a:solidFill>
                <a:schemeClr val="accent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5" name="矩形 4" descr="7b0a2020202022776f7264617274223a2022220a7d0a"/>
          <p:cNvSpPr/>
          <p:nvPr>
            <p:custDataLst>
              <p:tags r:id="rId2"/>
            </p:custDataLst>
          </p:nvPr>
        </p:nvSpPr>
        <p:spPr>
          <a:xfrm>
            <a:off x="1040130" y="2896870"/>
            <a:ext cx="9886950" cy="119253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noAutofit/>
          </a:bodyPr>
          <a:p>
            <a:pPr algn="ctr"/>
            <a:r>
              <a:rPr lang="en-US" sz="6000" b="1">
                <a:ln w="31750" cmpd="sng">
                  <a:solidFill>
                    <a:schemeClr val="bg1">
                      <a:alpha val="99000"/>
                    </a:scheme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dist="114300" dir="4800000" algn="tr" rotWithShape="0">
                    <a:srgbClr val="446851">
                      <a:alpha val="22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1  2  3  4  5</a:t>
            </a:r>
            <a:r>
              <a:rPr lang="en-US" sz="6000" b="1">
                <a:ln w="31750" cmpd="sng">
                  <a:solidFill>
                    <a:schemeClr val="bg1">
                      <a:alpha val="99000"/>
                    </a:schemeClr>
                  </a:solidFill>
                  <a:prstDash val="solid"/>
                </a:ln>
                <a:solidFill>
                  <a:srgbClr val="446851"/>
                </a:solidFill>
                <a:effectLst>
                  <a:outerShdw dist="114300" dir="4800000" algn="tr" rotWithShape="0">
                    <a:srgbClr val="446851">
                      <a:alpha val="22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  6  7  8  9  10</a:t>
            </a:r>
            <a:endParaRPr lang="en-US" sz="6000" b="1">
              <a:ln w="31750" cmpd="sng">
                <a:solidFill>
                  <a:schemeClr val="bg1">
                    <a:alpha val="99000"/>
                  </a:schemeClr>
                </a:solidFill>
                <a:prstDash val="solid"/>
              </a:ln>
              <a:solidFill>
                <a:srgbClr val="446851"/>
              </a:solidFill>
              <a:effectLst>
                <a:outerShdw dist="114300" dir="4800000" algn="tr" rotWithShape="0">
                  <a:srgbClr val="446851">
                    <a:alpha val="22000"/>
                  </a:srgb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848600" y="2855595"/>
            <a:ext cx="862330" cy="11506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726055" y="4022725"/>
            <a:ext cx="50463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猜数范围最多还剩</a:t>
            </a:r>
            <a:r>
              <a:rPr lang="en-US" altLang="zh-CN" sz="3200" dirty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</a:t>
            </a: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个数</a:t>
            </a:r>
            <a:endParaRPr lang="zh-CN" altLang="en-US" sz="3200" dirty="0">
              <a:solidFill>
                <a:schemeClr val="accent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87400" y="847090"/>
            <a:ext cx="3774440" cy="115062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7200"/>
          </a:p>
        </p:txBody>
      </p:sp>
      <p:sp>
        <p:nvSpPr>
          <p:cNvPr id="9" name="矩形 8"/>
          <p:cNvSpPr/>
          <p:nvPr/>
        </p:nvSpPr>
        <p:spPr>
          <a:xfrm>
            <a:off x="5923915" y="816610"/>
            <a:ext cx="5203825" cy="115062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7200"/>
          </a:p>
        </p:txBody>
      </p:sp>
      <p:sp>
        <p:nvSpPr>
          <p:cNvPr id="10" name="矩形 9"/>
          <p:cNvSpPr/>
          <p:nvPr/>
        </p:nvSpPr>
        <p:spPr>
          <a:xfrm>
            <a:off x="8889365" y="2861945"/>
            <a:ext cx="2238375" cy="115062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7200"/>
          </a:p>
        </p:txBody>
      </p:sp>
      <p:sp>
        <p:nvSpPr>
          <p:cNvPr id="11" name="矩形 10"/>
          <p:cNvSpPr/>
          <p:nvPr/>
        </p:nvSpPr>
        <p:spPr>
          <a:xfrm>
            <a:off x="5859145" y="2853055"/>
            <a:ext cx="1811655" cy="115062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7200"/>
          </a:p>
        </p:txBody>
      </p:sp>
      <p:sp>
        <p:nvSpPr>
          <p:cNvPr id="12" name="文本框 11"/>
          <p:cNvSpPr txBox="1"/>
          <p:nvPr/>
        </p:nvSpPr>
        <p:spPr>
          <a:xfrm>
            <a:off x="882015" y="1966595"/>
            <a:ext cx="18116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第</a:t>
            </a:r>
            <a:r>
              <a:rPr lang="en-US" altLang="zh-CN" sz="3200" dirty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次</a:t>
            </a:r>
            <a:endParaRPr lang="zh-CN" altLang="en-US" sz="3200" dirty="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82015" y="4022725"/>
            <a:ext cx="18116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第</a:t>
            </a:r>
            <a:r>
              <a:rPr lang="en-US" altLang="zh-CN" sz="3200" dirty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次</a:t>
            </a:r>
            <a:endParaRPr lang="zh-CN" altLang="en-US" sz="3200" dirty="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14" name="下箭头 13"/>
          <p:cNvSpPr/>
          <p:nvPr/>
        </p:nvSpPr>
        <p:spPr>
          <a:xfrm>
            <a:off x="5454015" y="4942840"/>
            <a:ext cx="139065" cy="42735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672205" y="5411470"/>
            <a:ext cx="37033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第</a:t>
            </a:r>
            <a:r>
              <a:rPr lang="en-US" altLang="zh-CN" sz="3200" dirty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3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次、第</a:t>
            </a:r>
            <a:r>
              <a:rPr lang="en-US" altLang="zh-CN" sz="3200" dirty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4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次</a:t>
            </a:r>
            <a:endParaRPr lang="zh-CN" altLang="en-US" sz="3200" dirty="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/>
      <p:bldP spid="4" grpId="0"/>
      <p:bldP spid="5" grpId="0"/>
      <p:bldP spid="6" grpId="0" animBg="1"/>
      <p:bldP spid="10" grpId="0" animBg="1"/>
      <p:bldP spid="11" grpId="0" animBg="1"/>
      <p:bldP spid="7" grpId="0"/>
      <p:bldP spid="13" grpId="0"/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789305" y="656590"/>
            <a:ext cx="323596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猜数</a:t>
            </a:r>
            <a:r>
              <a:rPr lang="zh-CN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实验</a:t>
            </a:r>
            <a:endParaRPr lang="zh-CN" altLang="en-US" sz="6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518795" y="1971040"/>
          <a:ext cx="5507355" cy="3413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785"/>
                <a:gridCol w="1835785"/>
                <a:gridCol w="1835785"/>
              </a:tblGrid>
              <a:tr h="682625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猜数算法</a:t>
                      </a:r>
                      <a:endParaRPr lang="zh-CN" altLang="en-US" sz="2400"/>
                    </a:p>
                  </a:txBody>
                  <a:tcPr anchor="ctr" anchorCtr="0"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问题规模：</a:t>
                      </a:r>
                      <a:r>
                        <a:rPr lang="en-US" altLang="zh-CN" sz="2400"/>
                        <a:t>10</a:t>
                      </a:r>
                      <a:r>
                        <a:rPr lang="zh-CN" altLang="en-US" sz="2400"/>
                        <a:t>个数</a:t>
                      </a:r>
                      <a:endParaRPr lang="zh-CN" altLang="en-US" sz="2400"/>
                    </a:p>
                  </a:txBody>
                  <a:tcPr anchor="ctr" anchorCtr="0"/>
                </a:tc>
                <a:tc hMerge="1">
                  <a:tcPr/>
                </a:tc>
              </a:tr>
              <a:tr h="682625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最少次数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最多次数</a:t>
                      </a:r>
                      <a:endParaRPr lang="zh-CN" altLang="en-US" sz="2400"/>
                    </a:p>
                  </a:txBody>
                  <a:tcPr anchor="ctr" anchorCtr="0"/>
                </a:tc>
              </a:tr>
              <a:tr h="6826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顺序猜数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</a:tr>
              <a:tr h="6826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随机猜数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</a:tr>
              <a:tr h="6826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二分法猜数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</a:tr>
            </a:tbl>
          </a:graphicData>
        </a:graphic>
      </p:graphicFrame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6153150" y="1971040"/>
          <a:ext cx="5507355" cy="3413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785"/>
                <a:gridCol w="1835785"/>
                <a:gridCol w="1835785"/>
              </a:tblGrid>
              <a:tr h="682625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猜数算法</a:t>
                      </a:r>
                      <a:endParaRPr lang="zh-CN" altLang="en-US" sz="2400"/>
                    </a:p>
                  </a:txBody>
                  <a:tcPr anchor="ctr" anchorCtr="0"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问题规模：</a:t>
                      </a:r>
                      <a:r>
                        <a:rPr lang="en-US" altLang="zh-CN" sz="2400"/>
                        <a:t>100</a:t>
                      </a:r>
                      <a:r>
                        <a:rPr lang="zh-CN" altLang="en-US" sz="2400"/>
                        <a:t>个数</a:t>
                      </a:r>
                      <a:endParaRPr lang="zh-CN" altLang="en-US" sz="2400"/>
                    </a:p>
                  </a:txBody>
                  <a:tcPr anchor="ctr" anchorCtr="0"/>
                </a:tc>
                <a:tc hMerge="1">
                  <a:tcPr/>
                </a:tc>
              </a:tr>
              <a:tr h="682625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最少次数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最多次数</a:t>
                      </a:r>
                      <a:endParaRPr lang="zh-CN" altLang="en-US" sz="2400"/>
                    </a:p>
                  </a:txBody>
                  <a:tcPr anchor="ctr" anchorCtr="0"/>
                </a:tc>
              </a:tr>
              <a:tr h="6826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顺序猜数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</a:tr>
              <a:tr h="6826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随机猜数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</a:tr>
              <a:tr h="6826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二分法猜数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3112770" y="3447415"/>
            <a:ext cx="419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1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12770" y="4188460"/>
            <a:ext cx="419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1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12770" y="4860290"/>
            <a:ext cx="419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1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91405" y="3447415"/>
            <a:ext cx="5930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10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91405" y="4188460"/>
            <a:ext cx="5321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10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965700" y="4860290"/>
            <a:ext cx="419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4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711565" y="3461385"/>
            <a:ext cx="419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1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711565" y="4202430"/>
            <a:ext cx="419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1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711565" y="4874260"/>
            <a:ext cx="419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1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424160" y="3461385"/>
            <a:ext cx="724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</a:rPr>
              <a:t>100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424160" y="4202430"/>
            <a:ext cx="724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</a:rPr>
              <a:t>100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424160" y="4874260"/>
            <a:ext cx="724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？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 rot="0">
            <a:off x="1136015" y="1742440"/>
            <a:ext cx="9961880" cy="1536065"/>
            <a:chOff x="5402" y="3594"/>
            <a:chExt cx="8398" cy="3612"/>
          </a:xfrm>
        </p:grpSpPr>
        <p:sp>
          <p:nvSpPr>
            <p:cNvPr id="181" name="Freeform 107"/>
            <p:cNvSpPr>
              <a:spLocks noEditPoints="1"/>
            </p:cNvSpPr>
            <p:nvPr/>
          </p:nvSpPr>
          <p:spPr bwMode="auto">
            <a:xfrm>
              <a:off x="13134" y="6734"/>
              <a:ext cx="124" cy="128"/>
            </a:xfrm>
            <a:custGeom>
              <a:avLst/>
              <a:gdLst>
                <a:gd name="T0" fmla="*/ 18 w 19"/>
                <a:gd name="T1" fmla="*/ 15 h 20"/>
                <a:gd name="T2" fmla="*/ 19 w 19"/>
                <a:gd name="T3" fmla="*/ 13 h 20"/>
                <a:gd name="T4" fmla="*/ 17 w 19"/>
                <a:gd name="T5" fmla="*/ 11 h 20"/>
                <a:gd name="T6" fmla="*/ 17 w 19"/>
                <a:gd name="T7" fmla="*/ 9 h 20"/>
                <a:gd name="T8" fmla="*/ 19 w 19"/>
                <a:gd name="T9" fmla="*/ 7 h 20"/>
                <a:gd name="T10" fmla="*/ 18 w 19"/>
                <a:gd name="T11" fmla="*/ 5 h 20"/>
                <a:gd name="T12" fmla="*/ 15 w 19"/>
                <a:gd name="T13" fmla="*/ 5 h 20"/>
                <a:gd name="T14" fmla="*/ 14 w 19"/>
                <a:gd name="T15" fmla="*/ 4 h 20"/>
                <a:gd name="T16" fmla="*/ 14 w 19"/>
                <a:gd name="T17" fmla="*/ 1 h 20"/>
                <a:gd name="T18" fmla="*/ 12 w 19"/>
                <a:gd name="T19" fmla="*/ 0 h 20"/>
                <a:gd name="T20" fmla="*/ 10 w 19"/>
                <a:gd name="T21" fmla="*/ 2 h 20"/>
                <a:gd name="T22" fmla="*/ 8 w 19"/>
                <a:gd name="T23" fmla="*/ 2 h 20"/>
                <a:gd name="T24" fmla="*/ 7 w 19"/>
                <a:gd name="T25" fmla="*/ 0 h 20"/>
                <a:gd name="T26" fmla="*/ 4 w 19"/>
                <a:gd name="T27" fmla="*/ 1 h 20"/>
                <a:gd name="T28" fmla="*/ 5 w 19"/>
                <a:gd name="T29" fmla="*/ 4 h 20"/>
                <a:gd name="T30" fmla="*/ 3 w 19"/>
                <a:gd name="T31" fmla="*/ 5 h 20"/>
                <a:gd name="T32" fmla="*/ 0 w 19"/>
                <a:gd name="T33" fmla="*/ 5 h 20"/>
                <a:gd name="T34" fmla="*/ 0 w 19"/>
                <a:gd name="T35" fmla="*/ 7 h 20"/>
                <a:gd name="T36" fmla="*/ 2 w 19"/>
                <a:gd name="T37" fmla="*/ 9 h 20"/>
                <a:gd name="T38" fmla="*/ 2 w 19"/>
                <a:gd name="T39" fmla="*/ 11 h 20"/>
                <a:gd name="T40" fmla="*/ 0 w 19"/>
                <a:gd name="T41" fmla="*/ 13 h 20"/>
                <a:gd name="T42" fmla="*/ 1 w 19"/>
                <a:gd name="T43" fmla="*/ 15 h 20"/>
                <a:gd name="T44" fmla="*/ 3 w 19"/>
                <a:gd name="T45" fmla="*/ 15 h 20"/>
                <a:gd name="T46" fmla="*/ 5 w 19"/>
                <a:gd name="T47" fmla="*/ 16 h 20"/>
                <a:gd name="T48" fmla="*/ 4 w 19"/>
                <a:gd name="T49" fmla="*/ 19 h 20"/>
                <a:gd name="T50" fmla="*/ 7 w 19"/>
                <a:gd name="T51" fmla="*/ 20 h 20"/>
                <a:gd name="T52" fmla="*/ 9 w 19"/>
                <a:gd name="T53" fmla="*/ 18 h 20"/>
                <a:gd name="T54" fmla="*/ 10 w 19"/>
                <a:gd name="T55" fmla="*/ 18 h 20"/>
                <a:gd name="T56" fmla="*/ 12 w 19"/>
                <a:gd name="T57" fmla="*/ 20 h 20"/>
                <a:gd name="T58" fmla="*/ 14 w 19"/>
                <a:gd name="T59" fmla="*/ 19 h 20"/>
                <a:gd name="T60" fmla="*/ 14 w 19"/>
                <a:gd name="T61" fmla="*/ 16 h 20"/>
                <a:gd name="T62" fmla="*/ 15 w 19"/>
                <a:gd name="T63" fmla="*/ 15 h 20"/>
                <a:gd name="T64" fmla="*/ 18 w 19"/>
                <a:gd name="T65" fmla="*/ 15 h 20"/>
                <a:gd name="T66" fmla="*/ 8 w 19"/>
                <a:gd name="T67" fmla="*/ 13 h 20"/>
                <a:gd name="T68" fmla="*/ 6 w 19"/>
                <a:gd name="T69" fmla="*/ 9 h 20"/>
                <a:gd name="T70" fmla="*/ 11 w 19"/>
                <a:gd name="T71" fmla="*/ 6 h 20"/>
                <a:gd name="T72" fmla="*/ 13 w 19"/>
                <a:gd name="T73" fmla="*/ 11 h 20"/>
                <a:gd name="T74" fmla="*/ 8 w 19"/>
                <a:gd name="T7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" h="20">
                  <a:moveTo>
                    <a:pt x="18" y="15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0"/>
                    <a:pt x="17" y="10"/>
                    <a:pt x="17" y="9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4"/>
                    <a:pt x="14" y="4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6"/>
                    <a:pt x="5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5" y="15"/>
                    <a:pt x="15" y="15"/>
                  </a:cubicBezTo>
                  <a:lnTo>
                    <a:pt x="18" y="15"/>
                  </a:lnTo>
                  <a:close/>
                  <a:moveTo>
                    <a:pt x="8" y="13"/>
                  </a:moveTo>
                  <a:cubicBezTo>
                    <a:pt x="6" y="13"/>
                    <a:pt x="5" y="10"/>
                    <a:pt x="6" y="9"/>
                  </a:cubicBezTo>
                  <a:cubicBezTo>
                    <a:pt x="7" y="7"/>
                    <a:pt x="9" y="6"/>
                    <a:pt x="11" y="6"/>
                  </a:cubicBezTo>
                  <a:cubicBezTo>
                    <a:pt x="13" y="7"/>
                    <a:pt x="14" y="9"/>
                    <a:pt x="13" y="11"/>
                  </a:cubicBezTo>
                  <a:cubicBezTo>
                    <a:pt x="12" y="13"/>
                    <a:pt x="10" y="14"/>
                    <a:pt x="8" y="13"/>
                  </a:cubicBezTo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2" name="Freeform 108"/>
            <p:cNvSpPr>
              <a:spLocks noEditPoints="1"/>
            </p:cNvSpPr>
            <p:nvPr/>
          </p:nvSpPr>
          <p:spPr bwMode="auto">
            <a:xfrm>
              <a:off x="5757" y="3807"/>
              <a:ext cx="186" cy="188"/>
            </a:xfrm>
            <a:custGeom>
              <a:avLst/>
              <a:gdLst>
                <a:gd name="T0" fmla="*/ 23 w 29"/>
                <a:gd name="T1" fmla="*/ 26 h 29"/>
                <a:gd name="T2" fmla="*/ 26 w 29"/>
                <a:gd name="T3" fmla="*/ 24 h 29"/>
                <a:gd name="T4" fmla="*/ 24 w 29"/>
                <a:gd name="T5" fmla="*/ 20 h 29"/>
                <a:gd name="T6" fmla="*/ 25 w 29"/>
                <a:gd name="T7" fmla="*/ 18 h 29"/>
                <a:gd name="T8" fmla="*/ 29 w 29"/>
                <a:gd name="T9" fmla="*/ 17 h 29"/>
                <a:gd name="T10" fmla="*/ 29 w 29"/>
                <a:gd name="T11" fmla="*/ 13 h 29"/>
                <a:gd name="T12" fmla="*/ 25 w 29"/>
                <a:gd name="T13" fmla="*/ 12 h 29"/>
                <a:gd name="T14" fmla="*/ 24 w 29"/>
                <a:gd name="T15" fmla="*/ 10 h 29"/>
                <a:gd name="T16" fmla="*/ 26 w 29"/>
                <a:gd name="T17" fmla="*/ 6 h 29"/>
                <a:gd name="T18" fmla="*/ 24 w 29"/>
                <a:gd name="T19" fmla="*/ 3 h 29"/>
                <a:gd name="T20" fmla="*/ 20 w 29"/>
                <a:gd name="T21" fmla="*/ 5 h 29"/>
                <a:gd name="T22" fmla="*/ 18 w 29"/>
                <a:gd name="T23" fmla="*/ 4 h 29"/>
                <a:gd name="T24" fmla="*/ 17 w 29"/>
                <a:gd name="T25" fmla="*/ 0 h 29"/>
                <a:gd name="T26" fmla="*/ 13 w 29"/>
                <a:gd name="T27" fmla="*/ 0 h 29"/>
                <a:gd name="T28" fmla="*/ 12 w 29"/>
                <a:gd name="T29" fmla="*/ 4 h 29"/>
                <a:gd name="T30" fmla="*/ 10 w 29"/>
                <a:gd name="T31" fmla="*/ 5 h 29"/>
                <a:gd name="T32" fmla="*/ 6 w 29"/>
                <a:gd name="T33" fmla="*/ 3 h 29"/>
                <a:gd name="T34" fmla="*/ 4 w 29"/>
                <a:gd name="T35" fmla="*/ 5 h 29"/>
                <a:gd name="T36" fmla="*/ 5 w 29"/>
                <a:gd name="T37" fmla="*/ 9 h 29"/>
                <a:gd name="T38" fmla="*/ 4 w 29"/>
                <a:gd name="T39" fmla="*/ 11 h 29"/>
                <a:gd name="T40" fmla="*/ 0 w 29"/>
                <a:gd name="T41" fmla="*/ 12 h 29"/>
                <a:gd name="T42" fmla="*/ 0 w 29"/>
                <a:gd name="T43" fmla="*/ 16 h 29"/>
                <a:gd name="T44" fmla="*/ 4 w 29"/>
                <a:gd name="T45" fmla="*/ 17 h 29"/>
                <a:gd name="T46" fmla="*/ 5 w 29"/>
                <a:gd name="T47" fmla="*/ 19 h 29"/>
                <a:gd name="T48" fmla="*/ 3 w 29"/>
                <a:gd name="T49" fmla="*/ 23 h 29"/>
                <a:gd name="T50" fmla="*/ 5 w 29"/>
                <a:gd name="T51" fmla="*/ 25 h 29"/>
                <a:gd name="T52" fmla="*/ 9 w 29"/>
                <a:gd name="T53" fmla="*/ 24 h 29"/>
                <a:gd name="T54" fmla="*/ 11 w 29"/>
                <a:gd name="T55" fmla="*/ 25 h 29"/>
                <a:gd name="T56" fmla="*/ 12 w 29"/>
                <a:gd name="T57" fmla="*/ 29 h 29"/>
                <a:gd name="T58" fmla="*/ 16 w 29"/>
                <a:gd name="T59" fmla="*/ 29 h 29"/>
                <a:gd name="T60" fmla="*/ 17 w 29"/>
                <a:gd name="T61" fmla="*/ 25 h 29"/>
                <a:gd name="T62" fmla="*/ 20 w 29"/>
                <a:gd name="T63" fmla="*/ 24 h 29"/>
                <a:gd name="T64" fmla="*/ 23 w 29"/>
                <a:gd name="T65" fmla="*/ 26 h 29"/>
                <a:gd name="T66" fmla="*/ 11 w 29"/>
                <a:gd name="T67" fmla="*/ 18 h 29"/>
                <a:gd name="T68" fmla="*/ 11 w 29"/>
                <a:gd name="T69" fmla="*/ 11 h 29"/>
                <a:gd name="T70" fmla="*/ 19 w 29"/>
                <a:gd name="T71" fmla="*/ 11 h 29"/>
                <a:gd name="T72" fmla="*/ 18 w 29"/>
                <a:gd name="T73" fmla="*/ 18 h 29"/>
                <a:gd name="T74" fmla="*/ 11 w 29"/>
                <a:gd name="T75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9" h="29">
                  <a:moveTo>
                    <a:pt x="23" y="26"/>
                  </a:moveTo>
                  <a:cubicBezTo>
                    <a:pt x="26" y="24"/>
                    <a:pt x="26" y="24"/>
                    <a:pt x="26" y="24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19"/>
                    <a:pt x="25" y="19"/>
                    <a:pt x="25" y="18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5" y="10"/>
                    <a:pt x="24" y="1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0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10"/>
                    <a:pt x="4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8"/>
                    <a:pt x="5" y="19"/>
                    <a:pt x="5" y="19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0" y="24"/>
                    <a:pt x="11" y="25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25"/>
                    <a:pt x="19" y="24"/>
                    <a:pt x="20" y="24"/>
                  </a:cubicBezTo>
                  <a:lnTo>
                    <a:pt x="23" y="26"/>
                  </a:lnTo>
                  <a:close/>
                  <a:moveTo>
                    <a:pt x="11" y="18"/>
                  </a:moveTo>
                  <a:cubicBezTo>
                    <a:pt x="9" y="16"/>
                    <a:pt x="9" y="12"/>
                    <a:pt x="11" y="11"/>
                  </a:cubicBezTo>
                  <a:cubicBezTo>
                    <a:pt x="13" y="9"/>
                    <a:pt x="17" y="9"/>
                    <a:pt x="19" y="11"/>
                  </a:cubicBezTo>
                  <a:cubicBezTo>
                    <a:pt x="21" y="13"/>
                    <a:pt x="20" y="16"/>
                    <a:pt x="18" y="18"/>
                  </a:cubicBezTo>
                  <a:cubicBezTo>
                    <a:pt x="16" y="20"/>
                    <a:pt x="13" y="20"/>
                    <a:pt x="11" y="18"/>
                  </a:cubicBezTo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3" name="Freeform 109"/>
            <p:cNvSpPr>
              <a:spLocks noEditPoints="1"/>
            </p:cNvSpPr>
            <p:nvPr/>
          </p:nvSpPr>
          <p:spPr bwMode="auto">
            <a:xfrm>
              <a:off x="5646" y="3969"/>
              <a:ext cx="97" cy="92"/>
            </a:xfrm>
            <a:custGeom>
              <a:avLst/>
              <a:gdLst>
                <a:gd name="T0" fmla="*/ 12 w 15"/>
                <a:gd name="T1" fmla="*/ 13 h 14"/>
                <a:gd name="T2" fmla="*/ 13 w 15"/>
                <a:gd name="T3" fmla="*/ 12 h 14"/>
                <a:gd name="T4" fmla="*/ 12 w 15"/>
                <a:gd name="T5" fmla="*/ 10 h 14"/>
                <a:gd name="T6" fmla="*/ 13 w 15"/>
                <a:gd name="T7" fmla="*/ 9 h 14"/>
                <a:gd name="T8" fmla="*/ 15 w 15"/>
                <a:gd name="T9" fmla="*/ 8 h 14"/>
                <a:gd name="T10" fmla="*/ 15 w 15"/>
                <a:gd name="T11" fmla="*/ 6 h 14"/>
                <a:gd name="T12" fmla="*/ 13 w 15"/>
                <a:gd name="T13" fmla="*/ 6 h 14"/>
                <a:gd name="T14" fmla="*/ 12 w 15"/>
                <a:gd name="T15" fmla="*/ 5 h 14"/>
                <a:gd name="T16" fmla="*/ 14 w 15"/>
                <a:gd name="T17" fmla="*/ 3 h 14"/>
                <a:gd name="T18" fmla="*/ 12 w 15"/>
                <a:gd name="T19" fmla="*/ 2 h 14"/>
                <a:gd name="T20" fmla="*/ 10 w 15"/>
                <a:gd name="T21" fmla="*/ 2 h 14"/>
                <a:gd name="T22" fmla="*/ 9 w 15"/>
                <a:gd name="T23" fmla="*/ 2 h 14"/>
                <a:gd name="T24" fmla="*/ 9 w 15"/>
                <a:gd name="T25" fmla="*/ 0 h 14"/>
                <a:gd name="T26" fmla="*/ 7 w 15"/>
                <a:gd name="T27" fmla="*/ 0 h 14"/>
                <a:gd name="T28" fmla="*/ 6 w 15"/>
                <a:gd name="T29" fmla="*/ 2 h 14"/>
                <a:gd name="T30" fmla="*/ 5 w 15"/>
                <a:gd name="T31" fmla="*/ 2 h 14"/>
                <a:gd name="T32" fmla="*/ 3 w 15"/>
                <a:gd name="T33" fmla="*/ 1 h 14"/>
                <a:gd name="T34" fmla="*/ 2 w 15"/>
                <a:gd name="T35" fmla="*/ 2 h 14"/>
                <a:gd name="T36" fmla="*/ 3 w 15"/>
                <a:gd name="T37" fmla="*/ 4 h 14"/>
                <a:gd name="T38" fmla="*/ 2 w 15"/>
                <a:gd name="T39" fmla="*/ 5 h 14"/>
                <a:gd name="T40" fmla="*/ 0 w 15"/>
                <a:gd name="T41" fmla="*/ 6 h 14"/>
                <a:gd name="T42" fmla="*/ 0 w 15"/>
                <a:gd name="T43" fmla="*/ 8 h 14"/>
                <a:gd name="T44" fmla="*/ 2 w 15"/>
                <a:gd name="T45" fmla="*/ 8 h 14"/>
                <a:gd name="T46" fmla="*/ 3 w 15"/>
                <a:gd name="T47" fmla="*/ 9 h 14"/>
                <a:gd name="T48" fmla="*/ 2 w 15"/>
                <a:gd name="T49" fmla="*/ 11 h 14"/>
                <a:gd name="T50" fmla="*/ 3 w 15"/>
                <a:gd name="T51" fmla="*/ 13 h 14"/>
                <a:gd name="T52" fmla="*/ 5 w 15"/>
                <a:gd name="T53" fmla="*/ 12 h 14"/>
                <a:gd name="T54" fmla="*/ 6 w 15"/>
                <a:gd name="T55" fmla="*/ 12 h 14"/>
                <a:gd name="T56" fmla="*/ 6 w 15"/>
                <a:gd name="T57" fmla="*/ 14 h 14"/>
                <a:gd name="T58" fmla="*/ 8 w 15"/>
                <a:gd name="T59" fmla="*/ 14 h 14"/>
                <a:gd name="T60" fmla="*/ 9 w 15"/>
                <a:gd name="T61" fmla="*/ 12 h 14"/>
                <a:gd name="T62" fmla="*/ 10 w 15"/>
                <a:gd name="T63" fmla="*/ 12 h 14"/>
                <a:gd name="T64" fmla="*/ 12 w 15"/>
                <a:gd name="T65" fmla="*/ 13 h 14"/>
                <a:gd name="T66" fmla="*/ 6 w 15"/>
                <a:gd name="T67" fmla="*/ 9 h 14"/>
                <a:gd name="T68" fmla="*/ 6 w 15"/>
                <a:gd name="T69" fmla="*/ 5 h 14"/>
                <a:gd name="T70" fmla="*/ 10 w 15"/>
                <a:gd name="T71" fmla="*/ 5 h 14"/>
                <a:gd name="T72" fmla="*/ 9 w 15"/>
                <a:gd name="T73" fmla="*/ 9 h 14"/>
                <a:gd name="T74" fmla="*/ 6 w 15"/>
                <a:gd name="T7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" h="14">
                  <a:moveTo>
                    <a:pt x="12" y="13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3" y="9"/>
                    <a:pt x="13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9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10" y="12"/>
                    <a:pt x="10" y="12"/>
                  </a:cubicBezTo>
                  <a:lnTo>
                    <a:pt x="12" y="13"/>
                  </a:lnTo>
                  <a:close/>
                  <a:moveTo>
                    <a:pt x="6" y="9"/>
                  </a:moveTo>
                  <a:cubicBezTo>
                    <a:pt x="5" y="8"/>
                    <a:pt x="5" y="6"/>
                    <a:pt x="6" y="5"/>
                  </a:cubicBezTo>
                  <a:cubicBezTo>
                    <a:pt x="7" y="4"/>
                    <a:pt x="9" y="4"/>
                    <a:pt x="10" y="5"/>
                  </a:cubicBezTo>
                  <a:cubicBezTo>
                    <a:pt x="11" y="6"/>
                    <a:pt x="10" y="8"/>
                    <a:pt x="9" y="9"/>
                  </a:cubicBezTo>
                  <a:cubicBezTo>
                    <a:pt x="8" y="10"/>
                    <a:pt x="7" y="10"/>
                    <a:pt x="6" y="9"/>
                  </a:cubicBezTo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4" name="Line 110"/>
            <p:cNvSpPr>
              <a:spLocks noChangeShapeType="1"/>
            </p:cNvSpPr>
            <p:nvPr/>
          </p:nvSpPr>
          <p:spPr bwMode="auto">
            <a:xfrm>
              <a:off x="12651" y="7051"/>
              <a:ext cx="0" cy="0"/>
            </a:xfrm>
            <a:prstGeom prst="line">
              <a:avLst/>
            </a:prstGeom>
            <a:solidFill>
              <a:srgbClr val="4A7CC6"/>
            </a:solidFill>
            <a:ln w="34925" cap="flat">
              <a:solidFill>
                <a:srgbClr val="172A88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5" name="Freeform 111"/>
            <p:cNvSpPr/>
            <p:nvPr/>
          </p:nvSpPr>
          <p:spPr bwMode="auto">
            <a:xfrm>
              <a:off x="5402" y="3594"/>
              <a:ext cx="8398" cy="3483"/>
            </a:xfrm>
            <a:custGeom>
              <a:avLst/>
              <a:gdLst>
                <a:gd name="T0" fmla="*/ 1236 w 1302"/>
                <a:gd name="T1" fmla="*/ 538 h 538"/>
                <a:gd name="T2" fmla="*/ 1201 w 1302"/>
                <a:gd name="T3" fmla="*/ 538 h 538"/>
                <a:gd name="T4" fmla="*/ 1201 w 1302"/>
                <a:gd name="T5" fmla="*/ 530 h 538"/>
                <a:gd name="T6" fmla="*/ 1236 w 1302"/>
                <a:gd name="T7" fmla="*/ 530 h 538"/>
                <a:gd name="T8" fmla="*/ 1294 w 1302"/>
                <a:gd name="T9" fmla="*/ 472 h 538"/>
                <a:gd name="T10" fmla="*/ 1294 w 1302"/>
                <a:gd name="T11" fmla="*/ 67 h 538"/>
                <a:gd name="T12" fmla="*/ 1236 w 1302"/>
                <a:gd name="T13" fmla="*/ 8 h 538"/>
                <a:gd name="T14" fmla="*/ 66 w 1302"/>
                <a:gd name="T15" fmla="*/ 8 h 538"/>
                <a:gd name="T16" fmla="*/ 8 w 1302"/>
                <a:gd name="T17" fmla="*/ 67 h 538"/>
                <a:gd name="T18" fmla="*/ 8 w 1302"/>
                <a:gd name="T19" fmla="*/ 472 h 538"/>
                <a:gd name="T20" fmla="*/ 66 w 1302"/>
                <a:gd name="T21" fmla="*/ 530 h 538"/>
                <a:gd name="T22" fmla="*/ 1124 w 1302"/>
                <a:gd name="T23" fmla="*/ 530 h 538"/>
                <a:gd name="T24" fmla="*/ 1124 w 1302"/>
                <a:gd name="T25" fmla="*/ 538 h 538"/>
                <a:gd name="T26" fmla="*/ 66 w 1302"/>
                <a:gd name="T27" fmla="*/ 538 h 538"/>
                <a:gd name="T28" fmla="*/ 0 w 1302"/>
                <a:gd name="T29" fmla="*/ 472 h 538"/>
                <a:gd name="T30" fmla="*/ 0 w 1302"/>
                <a:gd name="T31" fmla="*/ 67 h 538"/>
                <a:gd name="T32" fmla="*/ 66 w 1302"/>
                <a:gd name="T33" fmla="*/ 0 h 538"/>
                <a:gd name="T34" fmla="*/ 1236 w 1302"/>
                <a:gd name="T35" fmla="*/ 0 h 538"/>
                <a:gd name="T36" fmla="*/ 1302 w 1302"/>
                <a:gd name="T37" fmla="*/ 67 h 538"/>
                <a:gd name="T38" fmla="*/ 1302 w 1302"/>
                <a:gd name="T39" fmla="*/ 472 h 538"/>
                <a:gd name="T40" fmla="*/ 1236 w 1302"/>
                <a:gd name="T41" fmla="*/ 53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02" h="538">
                  <a:moveTo>
                    <a:pt x="1236" y="538"/>
                  </a:moveTo>
                  <a:cubicBezTo>
                    <a:pt x="1201" y="538"/>
                    <a:pt x="1201" y="538"/>
                    <a:pt x="1201" y="538"/>
                  </a:cubicBezTo>
                  <a:cubicBezTo>
                    <a:pt x="1201" y="530"/>
                    <a:pt x="1201" y="530"/>
                    <a:pt x="1201" y="530"/>
                  </a:cubicBezTo>
                  <a:cubicBezTo>
                    <a:pt x="1236" y="530"/>
                    <a:pt x="1236" y="530"/>
                    <a:pt x="1236" y="530"/>
                  </a:cubicBezTo>
                  <a:cubicBezTo>
                    <a:pt x="1268" y="530"/>
                    <a:pt x="1294" y="504"/>
                    <a:pt x="1294" y="472"/>
                  </a:cubicBezTo>
                  <a:cubicBezTo>
                    <a:pt x="1294" y="67"/>
                    <a:pt x="1294" y="67"/>
                    <a:pt x="1294" y="67"/>
                  </a:cubicBezTo>
                  <a:cubicBezTo>
                    <a:pt x="1294" y="35"/>
                    <a:pt x="1268" y="8"/>
                    <a:pt x="1236" y="8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34" y="8"/>
                    <a:pt x="8" y="35"/>
                    <a:pt x="8" y="67"/>
                  </a:cubicBezTo>
                  <a:cubicBezTo>
                    <a:pt x="8" y="472"/>
                    <a:pt x="8" y="472"/>
                    <a:pt x="8" y="472"/>
                  </a:cubicBezTo>
                  <a:cubicBezTo>
                    <a:pt x="8" y="504"/>
                    <a:pt x="34" y="530"/>
                    <a:pt x="66" y="530"/>
                  </a:cubicBezTo>
                  <a:cubicBezTo>
                    <a:pt x="1124" y="530"/>
                    <a:pt x="1124" y="530"/>
                    <a:pt x="1124" y="530"/>
                  </a:cubicBezTo>
                  <a:cubicBezTo>
                    <a:pt x="1124" y="538"/>
                    <a:pt x="1124" y="538"/>
                    <a:pt x="1124" y="538"/>
                  </a:cubicBezTo>
                  <a:cubicBezTo>
                    <a:pt x="66" y="538"/>
                    <a:pt x="66" y="538"/>
                    <a:pt x="66" y="538"/>
                  </a:cubicBezTo>
                  <a:cubicBezTo>
                    <a:pt x="30" y="538"/>
                    <a:pt x="0" y="508"/>
                    <a:pt x="0" y="472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30"/>
                    <a:pt x="30" y="0"/>
                    <a:pt x="66" y="0"/>
                  </a:cubicBezTo>
                  <a:cubicBezTo>
                    <a:pt x="1236" y="0"/>
                    <a:pt x="1236" y="0"/>
                    <a:pt x="1236" y="0"/>
                  </a:cubicBezTo>
                  <a:cubicBezTo>
                    <a:pt x="1272" y="0"/>
                    <a:pt x="1302" y="30"/>
                    <a:pt x="1302" y="67"/>
                  </a:cubicBezTo>
                  <a:cubicBezTo>
                    <a:pt x="1302" y="472"/>
                    <a:pt x="1302" y="472"/>
                    <a:pt x="1302" y="472"/>
                  </a:cubicBezTo>
                  <a:cubicBezTo>
                    <a:pt x="1302" y="508"/>
                    <a:pt x="1272" y="538"/>
                    <a:pt x="1236" y="538"/>
                  </a:cubicBez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6" name="Oval 112"/>
            <p:cNvSpPr>
              <a:spLocks noChangeArrowheads="1"/>
            </p:cNvSpPr>
            <p:nvPr/>
          </p:nvSpPr>
          <p:spPr bwMode="auto">
            <a:xfrm>
              <a:off x="1256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7" name="Oval 113"/>
            <p:cNvSpPr>
              <a:spLocks noChangeArrowheads="1"/>
            </p:cNvSpPr>
            <p:nvPr/>
          </p:nvSpPr>
          <p:spPr bwMode="auto">
            <a:xfrm>
              <a:off x="12465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8" name="Oval 114"/>
            <p:cNvSpPr>
              <a:spLocks noChangeArrowheads="1"/>
            </p:cNvSpPr>
            <p:nvPr/>
          </p:nvSpPr>
          <p:spPr bwMode="auto">
            <a:xfrm>
              <a:off x="1238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9" name="Oval 115"/>
            <p:cNvSpPr>
              <a:spLocks noChangeArrowheads="1"/>
            </p:cNvSpPr>
            <p:nvPr/>
          </p:nvSpPr>
          <p:spPr bwMode="auto">
            <a:xfrm>
              <a:off x="12296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0" name="Oval 116"/>
            <p:cNvSpPr>
              <a:spLocks noChangeArrowheads="1"/>
            </p:cNvSpPr>
            <p:nvPr/>
          </p:nvSpPr>
          <p:spPr bwMode="auto">
            <a:xfrm>
              <a:off x="12211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1" name="Oval 117"/>
            <p:cNvSpPr>
              <a:spLocks noChangeArrowheads="1"/>
            </p:cNvSpPr>
            <p:nvPr/>
          </p:nvSpPr>
          <p:spPr bwMode="auto">
            <a:xfrm>
              <a:off x="12129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2" name="Oval 118"/>
            <p:cNvSpPr>
              <a:spLocks noChangeArrowheads="1"/>
            </p:cNvSpPr>
            <p:nvPr/>
          </p:nvSpPr>
          <p:spPr bwMode="auto">
            <a:xfrm>
              <a:off x="1204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3" name="Oval 119"/>
            <p:cNvSpPr>
              <a:spLocks noChangeArrowheads="1"/>
            </p:cNvSpPr>
            <p:nvPr/>
          </p:nvSpPr>
          <p:spPr bwMode="auto">
            <a:xfrm>
              <a:off x="1196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4" name="Oval 120"/>
            <p:cNvSpPr>
              <a:spLocks noChangeArrowheads="1"/>
            </p:cNvSpPr>
            <p:nvPr/>
          </p:nvSpPr>
          <p:spPr bwMode="auto">
            <a:xfrm>
              <a:off x="11878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5" name="Oval 121"/>
            <p:cNvSpPr>
              <a:spLocks noChangeArrowheads="1"/>
            </p:cNvSpPr>
            <p:nvPr/>
          </p:nvSpPr>
          <p:spPr bwMode="auto">
            <a:xfrm>
              <a:off x="1179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6" name="Oval 122"/>
            <p:cNvSpPr>
              <a:spLocks noChangeArrowheads="1"/>
            </p:cNvSpPr>
            <p:nvPr/>
          </p:nvSpPr>
          <p:spPr bwMode="auto">
            <a:xfrm>
              <a:off x="1170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7" name="Oval 123"/>
            <p:cNvSpPr>
              <a:spLocks noChangeArrowheads="1"/>
            </p:cNvSpPr>
            <p:nvPr/>
          </p:nvSpPr>
          <p:spPr bwMode="auto">
            <a:xfrm>
              <a:off x="1162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8" name="Oval 124"/>
            <p:cNvSpPr>
              <a:spLocks noChangeArrowheads="1"/>
            </p:cNvSpPr>
            <p:nvPr/>
          </p:nvSpPr>
          <p:spPr bwMode="auto">
            <a:xfrm>
              <a:off x="11543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9" name="Oval 125"/>
            <p:cNvSpPr>
              <a:spLocks noChangeArrowheads="1"/>
            </p:cNvSpPr>
            <p:nvPr/>
          </p:nvSpPr>
          <p:spPr bwMode="auto">
            <a:xfrm>
              <a:off x="1145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0" name="Oval 126"/>
            <p:cNvSpPr>
              <a:spLocks noChangeArrowheads="1"/>
            </p:cNvSpPr>
            <p:nvPr/>
          </p:nvSpPr>
          <p:spPr bwMode="auto">
            <a:xfrm>
              <a:off x="1137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1" name="Oval 127"/>
            <p:cNvSpPr>
              <a:spLocks noChangeArrowheads="1"/>
            </p:cNvSpPr>
            <p:nvPr/>
          </p:nvSpPr>
          <p:spPr bwMode="auto">
            <a:xfrm>
              <a:off x="1128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2" name="Oval 128"/>
            <p:cNvSpPr>
              <a:spLocks noChangeArrowheads="1"/>
            </p:cNvSpPr>
            <p:nvPr/>
          </p:nvSpPr>
          <p:spPr bwMode="auto">
            <a:xfrm>
              <a:off x="11207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3" name="Oval 129"/>
            <p:cNvSpPr>
              <a:spLocks noChangeArrowheads="1"/>
            </p:cNvSpPr>
            <p:nvPr/>
          </p:nvSpPr>
          <p:spPr bwMode="auto">
            <a:xfrm>
              <a:off x="1112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4" name="Oval 130"/>
            <p:cNvSpPr>
              <a:spLocks noChangeArrowheads="1"/>
            </p:cNvSpPr>
            <p:nvPr/>
          </p:nvSpPr>
          <p:spPr bwMode="auto">
            <a:xfrm>
              <a:off x="1103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5" name="Oval 131"/>
            <p:cNvSpPr>
              <a:spLocks noChangeArrowheads="1"/>
            </p:cNvSpPr>
            <p:nvPr/>
          </p:nvSpPr>
          <p:spPr bwMode="auto">
            <a:xfrm>
              <a:off x="10956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6" name="Oval 132"/>
            <p:cNvSpPr>
              <a:spLocks noChangeArrowheads="1"/>
            </p:cNvSpPr>
            <p:nvPr/>
          </p:nvSpPr>
          <p:spPr bwMode="auto">
            <a:xfrm>
              <a:off x="1087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7" name="Oval 133"/>
            <p:cNvSpPr>
              <a:spLocks noChangeArrowheads="1"/>
            </p:cNvSpPr>
            <p:nvPr/>
          </p:nvSpPr>
          <p:spPr bwMode="auto">
            <a:xfrm>
              <a:off x="1078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8" name="Oval 134"/>
            <p:cNvSpPr>
              <a:spLocks noChangeArrowheads="1"/>
            </p:cNvSpPr>
            <p:nvPr/>
          </p:nvSpPr>
          <p:spPr bwMode="auto">
            <a:xfrm>
              <a:off x="1070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9" name="Oval 135"/>
            <p:cNvSpPr>
              <a:spLocks noChangeArrowheads="1"/>
            </p:cNvSpPr>
            <p:nvPr/>
          </p:nvSpPr>
          <p:spPr bwMode="auto">
            <a:xfrm>
              <a:off x="10620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0" name="Oval 136"/>
            <p:cNvSpPr>
              <a:spLocks noChangeArrowheads="1"/>
            </p:cNvSpPr>
            <p:nvPr/>
          </p:nvSpPr>
          <p:spPr bwMode="auto">
            <a:xfrm>
              <a:off x="1053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1" name="Oval 137"/>
            <p:cNvSpPr>
              <a:spLocks noChangeArrowheads="1"/>
            </p:cNvSpPr>
            <p:nvPr/>
          </p:nvSpPr>
          <p:spPr bwMode="auto">
            <a:xfrm>
              <a:off x="10451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2" name="Oval 138"/>
            <p:cNvSpPr>
              <a:spLocks noChangeArrowheads="1"/>
            </p:cNvSpPr>
            <p:nvPr/>
          </p:nvSpPr>
          <p:spPr bwMode="auto">
            <a:xfrm>
              <a:off x="10369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3" name="Oval 139"/>
            <p:cNvSpPr>
              <a:spLocks noChangeArrowheads="1"/>
            </p:cNvSpPr>
            <p:nvPr/>
          </p:nvSpPr>
          <p:spPr bwMode="auto">
            <a:xfrm>
              <a:off x="10284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4" name="Oval 140"/>
            <p:cNvSpPr>
              <a:spLocks noChangeArrowheads="1"/>
            </p:cNvSpPr>
            <p:nvPr/>
          </p:nvSpPr>
          <p:spPr bwMode="auto">
            <a:xfrm>
              <a:off x="1020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5" name="Oval 141"/>
            <p:cNvSpPr>
              <a:spLocks noChangeArrowheads="1"/>
            </p:cNvSpPr>
            <p:nvPr/>
          </p:nvSpPr>
          <p:spPr bwMode="auto">
            <a:xfrm>
              <a:off x="1011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6" name="Oval 142"/>
            <p:cNvSpPr>
              <a:spLocks noChangeArrowheads="1"/>
            </p:cNvSpPr>
            <p:nvPr/>
          </p:nvSpPr>
          <p:spPr bwMode="auto">
            <a:xfrm>
              <a:off x="10033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7" name="Oval 143"/>
            <p:cNvSpPr>
              <a:spLocks noChangeArrowheads="1"/>
            </p:cNvSpPr>
            <p:nvPr/>
          </p:nvSpPr>
          <p:spPr bwMode="auto">
            <a:xfrm>
              <a:off x="994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8" name="Oval 144"/>
            <p:cNvSpPr>
              <a:spLocks noChangeArrowheads="1"/>
            </p:cNvSpPr>
            <p:nvPr/>
          </p:nvSpPr>
          <p:spPr bwMode="auto">
            <a:xfrm>
              <a:off x="986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9" name="Oval 145"/>
            <p:cNvSpPr>
              <a:spLocks noChangeArrowheads="1"/>
            </p:cNvSpPr>
            <p:nvPr/>
          </p:nvSpPr>
          <p:spPr bwMode="auto">
            <a:xfrm>
              <a:off x="978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0" name="Oval 146"/>
            <p:cNvSpPr>
              <a:spLocks noChangeArrowheads="1"/>
            </p:cNvSpPr>
            <p:nvPr/>
          </p:nvSpPr>
          <p:spPr bwMode="auto">
            <a:xfrm>
              <a:off x="9698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1" name="Oval 147"/>
            <p:cNvSpPr>
              <a:spLocks noChangeArrowheads="1"/>
            </p:cNvSpPr>
            <p:nvPr/>
          </p:nvSpPr>
          <p:spPr bwMode="auto">
            <a:xfrm>
              <a:off x="961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2" name="Oval 148"/>
            <p:cNvSpPr>
              <a:spLocks noChangeArrowheads="1"/>
            </p:cNvSpPr>
            <p:nvPr/>
          </p:nvSpPr>
          <p:spPr bwMode="auto">
            <a:xfrm>
              <a:off x="952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3" name="Oval 149"/>
            <p:cNvSpPr>
              <a:spLocks noChangeArrowheads="1"/>
            </p:cNvSpPr>
            <p:nvPr/>
          </p:nvSpPr>
          <p:spPr bwMode="auto">
            <a:xfrm>
              <a:off x="9447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4" name="Oval 150"/>
            <p:cNvSpPr>
              <a:spLocks noChangeArrowheads="1"/>
            </p:cNvSpPr>
            <p:nvPr/>
          </p:nvSpPr>
          <p:spPr bwMode="auto">
            <a:xfrm>
              <a:off x="936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5" name="Oval 151"/>
            <p:cNvSpPr>
              <a:spLocks noChangeArrowheads="1"/>
            </p:cNvSpPr>
            <p:nvPr/>
          </p:nvSpPr>
          <p:spPr bwMode="auto">
            <a:xfrm>
              <a:off x="927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6" name="Oval 152"/>
            <p:cNvSpPr>
              <a:spLocks noChangeArrowheads="1"/>
            </p:cNvSpPr>
            <p:nvPr/>
          </p:nvSpPr>
          <p:spPr bwMode="auto">
            <a:xfrm>
              <a:off x="919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7" name="Oval 153"/>
            <p:cNvSpPr>
              <a:spLocks noChangeArrowheads="1"/>
            </p:cNvSpPr>
            <p:nvPr/>
          </p:nvSpPr>
          <p:spPr bwMode="auto">
            <a:xfrm>
              <a:off x="9111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8" name="Oval 154"/>
            <p:cNvSpPr>
              <a:spLocks noChangeArrowheads="1"/>
            </p:cNvSpPr>
            <p:nvPr/>
          </p:nvSpPr>
          <p:spPr bwMode="auto">
            <a:xfrm>
              <a:off x="902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9" name="Oval 155"/>
            <p:cNvSpPr>
              <a:spLocks noChangeArrowheads="1"/>
            </p:cNvSpPr>
            <p:nvPr/>
          </p:nvSpPr>
          <p:spPr bwMode="auto">
            <a:xfrm>
              <a:off x="894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0" name="Oval 156"/>
            <p:cNvSpPr>
              <a:spLocks noChangeArrowheads="1"/>
            </p:cNvSpPr>
            <p:nvPr/>
          </p:nvSpPr>
          <p:spPr bwMode="auto">
            <a:xfrm>
              <a:off x="885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1" name="Oval 157"/>
            <p:cNvSpPr>
              <a:spLocks noChangeArrowheads="1"/>
            </p:cNvSpPr>
            <p:nvPr/>
          </p:nvSpPr>
          <p:spPr bwMode="auto">
            <a:xfrm>
              <a:off x="8776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2" name="Oval 158"/>
            <p:cNvSpPr>
              <a:spLocks noChangeArrowheads="1"/>
            </p:cNvSpPr>
            <p:nvPr/>
          </p:nvSpPr>
          <p:spPr bwMode="auto">
            <a:xfrm>
              <a:off x="8691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3" name="Oval 159"/>
            <p:cNvSpPr>
              <a:spLocks noChangeArrowheads="1"/>
            </p:cNvSpPr>
            <p:nvPr/>
          </p:nvSpPr>
          <p:spPr bwMode="auto">
            <a:xfrm>
              <a:off x="8607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4" name="Oval 160"/>
            <p:cNvSpPr>
              <a:spLocks noChangeArrowheads="1"/>
            </p:cNvSpPr>
            <p:nvPr/>
          </p:nvSpPr>
          <p:spPr bwMode="auto">
            <a:xfrm>
              <a:off x="8525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" name="Oval 161"/>
            <p:cNvSpPr>
              <a:spLocks noChangeArrowheads="1"/>
            </p:cNvSpPr>
            <p:nvPr/>
          </p:nvSpPr>
          <p:spPr bwMode="auto">
            <a:xfrm>
              <a:off x="8440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6" name="Oval 162"/>
            <p:cNvSpPr>
              <a:spLocks noChangeArrowheads="1"/>
            </p:cNvSpPr>
            <p:nvPr/>
          </p:nvSpPr>
          <p:spPr bwMode="auto">
            <a:xfrm>
              <a:off x="8356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7" name="Oval 163"/>
            <p:cNvSpPr>
              <a:spLocks noChangeArrowheads="1"/>
            </p:cNvSpPr>
            <p:nvPr/>
          </p:nvSpPr>
          <p:spPr bwMode="auto">
            <a:xfrm>
              <a:off x="8271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8" name="Oval 164"/>
            <p:cNvSpPr>
              <a:spLocks noChangeArrowheads="1"/>
            </p:cNvSpPr>
            <p:nvPr/>
          </p:nvSpPr>
          <p:spPr bwMode="auto">
            <a:xfrm>
              <a:off x="8188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9" name="Oval 165"/>
            <p:cNvSpPr>
              <a:spLocks noChangeArrowheads="1"/>
            </p:cNvSpPr>
            <p:nvPr/>
          </p:nvSpPr>
          <p:spPr bwMode="auto">
            <a:xfrm>
              <a:off x="8104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0" name="Oval 166"/>
            <p:cNvSpPr>
              <a:spLocks noChangeArrowheads="1"/>
            </p:cNvSpPr>
            <p:nvPr/>
          </p:nvSpPr>
          <p:spPr bwMode="auto">
            <a:xfrm>
              <a:off x="8019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1" name="Oval 167"/>
            <p:cNvSpPr>
              <a:spLocks noChangeArrowheads="1"/>
            </p:cNvSpPr>
            <p:nvPr/>
          </p:nvSpPr>
          <p:spPr bwMode="auto">
            <a:xfrm>
              <a:off x="7935" y="6922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2" name="Oval 168"/>
            <p:cNvSpPr>
              <a:spLocks noChangeArrowheads="1"/>
            </p:cNvSpPr>
            <p:nvPr/>
          </p:nvSpPr>
          <p:spPr bwMode="auto">
            <a:xfrm>
              <a:off x="7853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3" name="Oval 169"/>
            <p:cNvSpPr>
              <a:spLocks noChangeArrowheads="1"/>
            </p:cNvSpPr>
            <p:nvPr/>
          </p:nvSpPr>
          <p:spPr bwMode="auto">
            <a:xfrm>
              <a:off x="7768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4" name="Oval 170"/>
            <p:cNvSpPr>
              <a:spLocks noChangeArrowheads="1"/>
            </p:cNvSpPr>
            <p:nvPr/>
          </p:nvSpPr>
          <p:spPr bwMode="auto">
            <a:xfrm>
              <a:off x="7684" y="6922"/>
              <a:ext cx="39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5" name="Oval 171"/>
            <p:cNvSpPr>
              <a:spLocks noChangeArrowheads="1"/>
            </p:cNvSpPr>
            <p:nvPr/>
          </p:nvSpPr>
          <p:spPr bwMode="auto">
            <a:xfrm>
              <a:off x="759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6" name="Oval 172"/>
            <p:cNvSpPr>
              <a:spLocks noChangeArrowheads="1"/>
            </p:cNvSpPr>
            <p:nvPr/>
          </p:nvSpPr>
          <p:spPr bwMode="auto">
            <a:xfrm>
              <a:off x="7510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7" name="Oval 173"/>
            <p:cNvSpPr>
              <a:spLocks noChangeArrowheads="1"/>
            </p:cNvSpPr>
            <p:nvPr/>
          </p:nvSpPr>
          <p:spPr bwMode="auto">
            <a:xfrm>
              <a:off x="7425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8" name="Oval 174"/>
            <p:cNvSpPr>
              <a:spLocks noChangeArrowheads="1"/>
            </p:cNvSpPr>
            <p:nvPr/>
          </p:nvSpPr>
          <p:spPr bwMode="auto">
            <a:xfrm>
              <a:off x="7343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9" name="Oval 175"/>
            <p:cNvSpPr>
              <a:spLocks noChangeArrowheads="1"/>
            </p:cNvSpPr>
            <p:nvPr/>
          </p:nvSpPr>
          <p:spPr bwMode="auto">
            <a:xfrm>
              <a:off x="725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0" name="Oval 176"/>
            <p:cNvSpPr>
              <a:spLocks noChangeArrowheads="1"/>
            </p:cNvSpPr>
            <p:nvPr/>
          </p:nvSpPr>
          <p:spPr bwMode="auto">
            <a:xfrm>
              <a:off x="7174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1" name="Oval 177"/>
            <p:cNvSpPr>
              <a:spLocks noChangeArrowheads="1"/>
            </p:cNvSpPr>
            <p:nvPr/>
          </p:nvSpPr>
          <p:spPr bwMode="auto">
            <a:xfrm>
              <a:off x="7092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2" name="Oval 178"/>
            <p:cNvSpPr>
              <a:spLocks noChangeArrowheads="1"/>
            </p:cNvSpPr>
            <p:nvPr/>
          </p:nvSpPr>
          <p:spPr bwMode="auto">
            <a:xfrm>
              <a:off x="700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3" name="Oval 179"/>
            <p:cNvSpPr>
              <a:spLocks noChangeArrowheads="1"/>
            </p:cNvSpPr>
            <p:nvPr/>
          </p:nvSpPr>
          <p:spPr bwMode="auto">
            <a:xfrm>
              <a:off x="692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4" name="Oval 180"/>
            <p:cNvSpPr>
              <a:spLocks noChangeArrowheads="1"/>
            </p:cNvSpPr>
            <p:nvPr/>
          </p:nvSpPr>
          <p:spPr bwMode="auto">
            <a:xfrm>
              <a:off x="6839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5" name="Oval 181"/>
            <p:cNvSpPr>
              <a:spLocks noChangeArrowheads="1"/>
            </p:cNvSpPr>
            <p:nvPr/>
          </p:nvSpPr>
          <p:spPr bwMode="auto">
            <a:xfrm>
              <a:off x="6757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6" name="Oval 182"/>
            <p:cNvSpPr>
              <a:spLocks noChangeArrowheads="1"/>
            </p:cNvSpPr>
            <p:nvPr/>
          </p:nvSpPr>
          <p:spPr bwMode="auto">
            <a:xfrm>
              <a:off x="667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7" name="Oval 183"/>
            <p:cNvSpPr>
              <a:spLocks noChangeArrowheads="1"/>
            </p:cNvSpPr>
            <p:nvPr/>
          </p:nvSpPr>
          <p:spPr bwMode="auto">
            <a:xfrm>
              <a:off x="6588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8" name="Oval 184"/>
            <p:cNvSpPr>
              <a:spLocks noChangeArrowheads="1"/>
            </p:cNvSpPr>
            <p:nvPr/>
          </p:nvSpPr>
          <p:spPr bwMode="auto">
            <a:xfrm>
              <a:off x="6503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9" name="Oval 185"/>
            <p:cNvSpPr>
              <a:spLocks noChangeArrowheads="1"/>
            </p:cNvSpPr>
            <p:nvPr/>
          </p:nvSpPr>
          <p:spPr bwMode="auto">
            <a:xfrm>
              <a:off x="6421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0" name="Oval 186"/>
            <p:cNvSpPr>
              <a:spLocks noChangeArrowheads="1"/>
            </p:cNvSpPr>
            <p:nvPr/>
          </p:nvSpPr>
          <p:spPr bwMode="auto">
            <a:xfrm>
              <a:off x="633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1" name="Oval 187"/>
            <p:cNvSpPr>
              <a:spLocks noChangeArrowheads="1"/>
            </p:cNvSpPr>
            <p:nvPr/>
          </p:nvSpPr>
          <p:spPr bwMode="auto">
            <a:xfrm>
              <a:off x="6252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2" name="Oval 188"/>
            <p:cNvSpPr>
              <a:spLocks noChangeArrowheads="1"/>
            </p:cNvSpPr>
            <p:nvPr/>
          </p:nvSpPr>
          <p:spPr bwMode="auto">
            <a:xfrm>
              <a:off x="6170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3" name="Oval 189"/>
            <p:cNvSpPr>
              <a:spLocks noChangeArrowheads="1"/>
            </p:cNvSpPr>
            <p:nvPr/>
          </p:nvSpPr>
          <p:spPr bwMode="auto">
            <a:xfrm>
              <a:off x="6086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4" name="Oval 190"/>
            <p:cNvSpPr>
              <a:spLocks noChangeArrowheads="1"/>
            </p:cNvSpPr>
            <p:nvPr/>
          </p:nvSpPr>
          <p:spPr bwMode="auto">
            <a:xfrm>
              <a:off x="6001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5" name="Oval 191"/>
            <p:cNvSpPr>
              <a:spLocks noChangeArrowheads="1"/>
            </p:cNvSpPr>
            <p:nvPr/>
          </p:nvSpPr>
          <p:spPr bwMode="auto">
            <a:xfrm>
              <a:off x="5917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6" name="Oval 192"/>
            <p:cNvSpPr>
              <a:spLocks noChangeArrowheads="1"/>
            </p:cNvSpPr>
            <p:nvPr/>
          </p:nvSpPr>
          <p:spPr bwMode="auto">
            <a:xfrm>
              <a:off x="5835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7" name="Freeform 193"/>
            <p:cNvSpPr/>
            <p:nvPr/>
          </p:nvSpPr>
          <p:spPr bwMode="auto">
            <a:xfrm>
              <a:off x="5750" y="6915"/>
              <a:ext cx="46" cy="46"/>
            </a:xfrm>
            <a:custGeom>
              <a:avLst/>
              <a:gdLst>
                <a:gd name="T0" fmla="*/ 0 w 7"/>
                <a:gd name="T1" fmla="*/ 2 h 7"/>
                <a:gd name="T2" fmla="*/ 4 w 7"/>
                <a:gd name="T3" fmla="*/ 0 h 7"/>
                <a:gd name="T4" fmla="*/ 7 w 7"/>
                <a:gd name="T5" fmla="*/ 4 h 7"/>
                <a:gd name="T6" fmla="*/ 3 w 7"/>
                <a:gd name="T7" fmla="*/ 7 h 7"/>
                <a:gd name="T8" fmla="*/ 0 w 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2"/>
                  </a:moveTo>
                  <a:cubicBezTo>
                    <a:pt x="1" y="1"/>
                    <a:pt x="3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6"/>
                    <a:pt x="5" y="7"/>
                    <a:pt x="3" y="7"/>
                  </a:cubicBezTo>
                  <a:cubicBezTo>
                    <a:pt x="1" y="6"/>
                    <a:pt x="0" y="4"/>
                    <a:pt x="0" y="2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8" name="Freeform 194"/>
            <p:cNvSpPr/>
            <p:nvPr/>
          </p:nvSpPr>
          <p:spPr bwMode="auto">
            <a:xfrm>
              <a:off x="5666" y="6881"/>
              <a:ext cx="53" cy="53"/>
            </a:xfrm>
            <a:custGeom>
              <a:avLst/>
              <a:gdLst>
                <a:gd name="T0" fmla="*/ 1 w 8"/>
                <a:gd name="T1" fmla="*/ 2 h 8"/>
                <a:gd name="T2" fmla="*/ 6 w 8"/>
                <a:gd name="T3" fmla="*/ 1 h 8"/>
                <a:gd name="T4" fmla="*/ 7 w 8"/>
                <a:gd name="T5" fmla="*/ 5 h 8"/>
                <a:gd name="T6" fmla="*/ 3 w 8"/>
                <a:gd name="T7" fmla="*/ 7 h 8"/>
                <a:gd name="T8" fmla="*/ 1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2"/>
                  </a:moveTo>
                  <a:cubicBezTo>
                    <a:pt x="2" y="1"/>
                    <a:pt x="4" y="0"/>
                    <a:pt x="6" y="1"/>
                  </a:cubicBezTo>
                  <a:cubicBezTo>
                    <a:pt x="8" y="2"/>
                    <a:pt x="8" y="4"/>
                    <a:pt x="7" y="5"/>
                  </a:cubicBezTo>
                  <a:cubicBezTo>
                    <a:pt x="7" y="7"/>
                    <a:pt x="5" y="8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9" name="Freeform 195"/>
            <p:cNvSpPr/>
            <p:nvPr/>
          </p:nvSpPr>
          <p:spPr bwMode="auto">
            <a:xfrm>
              <a:off x="5603" y="6838"/>
              <a:ext cx="51" cy="43"/>
            </a:xfrm>
            <a:custGeom>
              <a:avLst/>
              <a:gdLst>
                <a:gd name="T0" fmla="*/ 2 w 8"/>
                <a:gd name="T1" fmla="*/ 1 h 7"/>
                <a:gd name="T2" fmla="*/ 6 w 8"/>
                <a:gd name="T3" fmla="*/ 1 h 7"/>
                <a:gd name="T4" fmla="*/ 6 w 8"/>
                <a:gd name="T5" fmla="*/ 6 h 7"/>
                <a:gd name="T6" fmla="*/ 2 w 8"/>
                <a:gd name="T7" fmla="*/ 6 h 7"/>
                <a:gd name="T8" fmla="*/ 2 w 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1"/>
                  </a:moveTo>
                  <a:cubicBezTo>
                    <a:pt x="3" y="0"/>
                    <a:pt x="5" y="0"/>
                    <a:pt x="6" y="1"/>
                  </a:cubicBezTo>
                  <a:cubicBezTo>
                    <a:pt x="8" y="2"/>
                    <a:pt x="8" y="4"/>
                    <a:pt x="6" y="6"/>
                  </a:cubicBezTo>
                  <a:cubicBezTo>
                    <a:pt x="5" y="7"/>
                    <a:pt x="3" y="7"/>
                    <a:pt x="2" y="6"/>
                  </a:cubicBezTo>
                  <a:cubicBezTo>
                    <a:pt x="0" y="4"/>
                    <a:pt x="0" y="2"/>
                    <a:pt x="2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0" name="Freeform 196"/>
            <p:cNvSpPr/>
            <p:nvPr/>
          </p:nvSpPr>
          <p:spPr bwMode="auto">
            <a:xfrm>
              <a:off x="5550" y="6766"/>
              <a:ext cx="53" cy="53"/>
            </a:xfrm>
            <a:custGeom>
              <a:avLst/>
              <a:gdLst>
                <a:gd name="T0" fmla="*/ 2 w 8"/>
                <a:gd name="T1" fmla="*/ 1 h 8"/>
                <a:gd name="T2" fmla="*/ 7 w 8"/>
                <a:gd name="T3" fmla="*/ 2 h 8"/>
                <a:gd name="T4" fmla="*/ 6 w 8"/>
                <a:gd name="T5" fmla="*/ 7 h 8"/>
                <a:gd name="T6" fmla="*/ 1 w 8"/>
                <a:gd name="T7" fmla="*/ 6 h 8"/>
                <a:gd name="T8" fmla="*/ 2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2" y="1"/>
                  </a:moveTo>
                  <a:cubicBezTo>
                    <a:pt x="4" y="0"/>
                    <a:pt x="6" y="1"/>
                    <a:pt x="7" y="2"/>
                  </a:cubicBezTo>
                  <a:cubicBezTo>
                    <a:pt x="8" y="4"/>
                    <a:pt x="7" y="6"/>
                    <a:pt x="6" y="7"/>
                  </a:cubicBezTo>
                  <a:cubicBezTo>
                    <a:pt x="4" y="8"/>
                    <a:pt x="2" y="8"/>
                    <a:pt x="1" y="6"/>
                  </a:cubicBezTo>
                  <a:cubicBezTo>
                    <a:pt x="0" y="4"/>
                    <a:pt x="1" y="2"/>
                    <a:pt x="2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1" name="Freeform 197"/>
            <p:cNvSpPr/>
            <p:nvPr/>
          </p:nvSpPr>
          <p:spPr bwMode="auto">
            <a:xfrm>
              <a:off x="5518" y="6688"/>
              <a:ext cx="51" cy="53"/>
            </a:xfrm>
            <a:custGeom>
              <a:avLst/>
              <a:gdLst>
                <a:gd name="T0" fmla="*/ 4 w 8"/>
                <a:gd name="T1" fmla="*/ 1 h 8"/>
                <a:gd name="T2" fmla="*/ 8 w 8"/>
                <a:gd name="T3" fmla="*/ 3 h 8"/>
                <a:gd name="T4" fmla="*/ 5 w 8"/>
                <a:gd name="T5" fmla="*/ 7 h 8"/>
                <a:gd name="T6" fmla="*/ 1 w 8"/>
                <a:gd name="T7" fmla="*/ 5 h 8"/>
                <a:gd name="T8" fmla="*/ 4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4" y="1"/>
                  </a:moveTo>
                  <a:cubicBezTo>
                    <a:pt x="6" y="0"/>
                    <a:pt x="7" y="2"/>
                    <a:pt x="8" y="3"/>
                  </a:cubicBezTo>
                  <a:cubicBezTo>
                    <a:pt x="8" y="5"/>
                    <a:pt x="7" y="7"/>
                    <a:pt x="5" y="7"/>
                  </a:cubicBezTo>
                  <a:cubicBezTo>
                    <a:pt x="3" y="8"/>
                    <a:pt x="1" y="7"/>
                    <a:pt x="1" y="5"/>
                  </a:cubicBezTo>
                  <a:cubicBezTo>
                    <a:pt x="0" y="3"/>
                    <a:pt x="2" y="1"/>
                    <a:pt x="4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2" name="Freeform 198"/>
            <p:cNvSpPr/>
            <p:nvPr/>
          </p:nvSpPr>
          <p:spPr bwMode="auto">
            <a:xfrm>
              <a:off x="5518" y="6611"/>
              <a:ext cx="43" cy="46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3 h 7"/>
                <a:gd name="T4" fmla="*/ 3 w 7"/>
                <a:gd name="T5" fmla="*/ 6 h 7"/>
                <a:gd name="T6" fmla="*/ 0 w 7"/>
                <a:gd name="T7" fmla="*/ 3 h 7"/>
                <a:gd name="T8" fmla="*/ 3 w 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cubicBezTo>
                    <a:pt x="5" y="0"/>
                    <a:pt x="7" y="1"/>
                    <a:pt x="7" y="3"/>
                  </a:cubicBezTo>
                  <a:cubicBezTo>
                    <a:pt x="7" y="5"/>
                    <a:pt x="5" y="6"/>
                    <a:pt x="3" y="6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3" name="Oval 199"/>
            <p:cNvSpPr>
              <a:spLocks noChangeArrowheads="1"/>
            </p:cNvSpPr>
            <p:nvPr/>
          </p:nvSpPr>
          <p:spPr bwMode="auto">
            <a:xfrm>
              <a:off x="5518" y="6526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4" name="Oval 200"/>
            <p:cNvSpPr>
              <a:spLocks noChangeArrowheads="1"/>
            </p:cNvSpPr>
            <p:nvPr/>
          </p:nvSpPr>
          <p:spPr bwMode="auto">
            <a:xfrm>
              <a:off x="5518" y="6442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5" name="Oval 201"/>
            <p:cNvSpPr>
              <a:spLocks noChangeArrowheads="1"/>
            </p:cNvSpPr>
            <p:nvPr/>
          </p:nvSpPr>
          <p:spPr bwMode="auto">
            <a:xfrm>
              <a:off x="5518" y="6357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6" name="Oval 202"/>
            <p:cNvSpPr>
              <a:spLocks noChangeArrowheads="1"/>
            </p:cNvSpPr>
            <p:nvPr/>
          </p:nvSpPr>
          <p:spPr bwMode="auto">
            <a:xfrm>
              <a:off x="5518" y="6275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7" name="Oval 203"/>
            <p:cNvSpPr>
              <a:spLocks noChangeArrowheads="1"/>
            </p:cNvSpPr>
            <p:nvPr/>
          </p:nvSpPr>
          <p:spPr bwMode="auto">
            <a:xfrm>
              <a:off x="5518" y="6191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8" name="Oval 204"/>
            <p:cNvSpPr>
              <a:spLocks noChangeArrowheads="1"/>
            </p:cNvSpPr>
            <p:nvPr/>
          </p:nvSpPr>
          <p:spPr bwMode="auto">
            <a:xfrm>
              <a:off x="5518" y="6106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9" name="Oval 205"/>
            <p:cNvSpPr>
              <a:spLocks noChangeArrowheads="1"/>
            </p:cNvSpPr>
            <p:nvPr/>
          </p:nvSpPr>
          <p:spPr bwMode="auto">
            <a:xfrm>
              <a:off x="5518" y="6022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0" name="Oval 206"/>
            <p:cNvSpPr>
              <a:spLocks noChangeArrowheads="1"/>
            </p:cNvSpPr>
            <p:nvPr/>
          </p:nvSpPr>
          <p:spPr bwMode="auto">
            <a:xfrm>
              <a:off x="5518" y="5937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1" name="Oval 207"/>
            <p:cNvSpPr>
              <a:spLocks noChangeArrowheads="1"/>
            </p:cNvSpPr>
            <p:nvPr/>
          </p:nvSpPr>
          <p:spPr bwMode="auto">
            <a:xfrm>
              <a:off x="5518" y="5853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2" name="Oval 208"/>
            <p:cNvSpPr>
              <a:spLocks noChangeArrowheads="1"/>
            </p:cNvSpPr>
            <p:nvPr/>
          </p:nvSpPr>
          <p:spPr bwMode="auto">
            <a:xfrm>
              <a:off x="5518" y="5768"/>
              <a:ext cx="43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3" name="Oval 209"/>
            <p:cNvSpPr>
              <a:spLocks noChangeArrowheads="1"/>
            </p:cNvSpPr>
            <p:nvPr/>
          </p:nvSpPr>
          <p:spPr bwMode="auto">
            <a:xfrm>
              <a:off x="5518" y="5679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4" name="Oval 210"/>
            <p:cNvSpPr>
              <a:spLocks noChangeArrowheads="1"/>
            </p:cNvSpPr>
            <p:nvPr/>
          </p:nvSpPr>
          <p:spPr bwMode="auto">
            <a:xfrm>
              <a:off x="5518" y="5594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5" name="Oval 211"/>
            <p:cNvSpPr>
              <a:spLocks noChangeArrowheads="1"/>
            </p:cNvSpPr>
            <p:nvPr/>
          </p:nvSpPr>
          <p:spPr bwMode="auto">
            <a:xfrm>
              <a:off x="5518" y="55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6" name="Oval 212"/>
            <p:cNvSpPr>
              <a:spLocks noChangeArrowheads="1"/>
            </p:cNvSpPr>
            <p:nvPr/>
          </p:nvSpPr>
          <p:spPr bwMode="auto">
            <a:xfrm>
              <a:off x="5518" y="5425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7" name="Oval 213"/>
            <p:cNvSpPr>
              <a:spLocks noChangeArrowheads="1"/>
            </p:cNvSpPr>
            <p:nvPr/>
          </p:nvSpPr>
          <p:spPr bwMode="auto">
            <a:xfrm>
              <a:off x="5518" y="5341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8" name="Oval 214"/>
            <p:cNvSpPr>
              <a:spLocks noChangeArrowheads="1"/>
            </p:cNvSpPr>
            <p:nvPr/>
          </p:nvSpPr>
          <p:spPr bwMode="auto">
            <a:xfrm>
              <a:off x="5518" y="5258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9" name="Oval 215"/>
            <p:cNvSpPr>
              <a:spLocks noChangeArrowheads="1"/>
            </p:cNvSpPr>
            <p:nvPr/>
          </p:nvSpPr>
          <p:spPr bwMode="auto">
            <a:xfrm>
              <a:off x="5518" y="5173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0" name="Oval 216"/>
            <p:cNvSpPr>
              <a:spLocks noChangeArrowheads="1"/>
            </p:cNvSpPr>
            <p:nvPr/>
          </p:nvSpPr>
          <p:spPr bwMode="auto">
            <a:xfrm>
              <a:off x="5518" y="5089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1" name="Oval 217"/>
            <p:cNvSpPr>
              <a:spLocks noChangeArrowheads="1"/>
            </p:cNvSpPr>
            <p:nvPr/>
          </p:nvSpPr>
          <p:spPr bwMode="auto">
            <a:xfrm>
              <a:off x="5518" y="5004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2" name="Oval 218"/>
            <p:cNvSpPr>
              <a:spLocks noChangeArrowheads="1"/>
            </p:cNvSpPr>
            <p:nvPr/>
          </p:nvSpPr>
          <p:spPr bwMode="auto">
            <a:xfrm>
              <a:off x="5518" y="492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3" name="Oval 219"/>
            <p:cNvSpPr>
              <a:spLocks noChangeArrowheads="1"/>
            </p:cNvSpPr>
            <p:nvPr/>
          </p:nvSpPr>
          <p:spPr bwMode="auto">
            <a:xfrm>
              <a:off x="5518" y="4835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4" name="Oval 220"/>
            <p:cNvSpPr>
              <a:spLocks noChangeArrowheads="1"/>
            </p:cNvSpPr>
            <p:nvPr/>
          </p:nvSpPr>
          <p:spPr bwMode="auto">
            <a:xfrm>
              <a:off x="5518" y="4753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5" name="Oval 221"/>
            <p:cNvSpPr>
              <a:spLocks noChangeArrowheads="1"/>
            </p:cNvSpPr>
            <p:nvPr/>
          </p:nvSpPr>
          <p:spPr bwMode="auto">
            <a:xfrm>
              <a:off x="5518" y="4669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6" name="Oval 222"/>
            <p:cNvSpPr>
              <a:spLocks noChangeArrowheads="1"/>
            </p:cNvSpPr>
            <p:nvPr/>
          </p:nvSpPr>
          <p:spPr bwMode="auto">
            <a:xfrm>
              <a:off x="5518" y="4584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7" name="Oval 223"/>
            <p:cNvSpPr>
              <a:spLocks noChangeArrowheads="1"/>
            </p:cNvSpPr>
            <p:nvPr/>
          </p:nvSpPr>
          <p:spPr bwMode="auto">
            <a:xfrm>
              <a:off x="5518" y="450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8" name="Oval 224"/>
            <p:cNvSpPr>
              <a:spLocks noChangeArrowheads="1"/>
            </p:cNvSpPr>
            <p:nvPr/>
          </p:nvSpPr>
          <p:spPr bwMode="auto">
            <a:xfrm>
              <a:off x="5518" y="4415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9" name="Oval 225"/>
            <p:cNvSpPr>
              <a:spLocks noChangeArrowheads="1"/>
            </p:cNvSpPr>
            <p:nvPr/>
          </p:nvSpPr>
          <p:spPr bwMode="auto">
            <a:xfrm>
              <a:off x="5518" y="4331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0" name="Oval 226"/>
            <p:cNvSpPr>
              <a:spLocks noChangeArrowheads="1"/>
            </p:cNvSpPr>
            <p:nvPr/>
          </p:nvSpPr>
          <p:spPr bwMode="auto">
            <a:xfrm>
              <a:off x="5518" y="4246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1" name="Oval 227"/>
            <p:cNvSpPr>
              <a:spLocks noChangeArrowheads="1"/>
            </p:cNvSpPr>
            <p:nvPr/>
          </p:nvSpPr>
          <p:spPr bwMode="auto">
            <a:xfrm>
              <a:off x="5518" y="4164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2" name="Oval 228"/>
            <p:cNvSpPr>
              <a:spLocks noChangeArrowheads="1"/>
            </p:cNvSpPr>
            <p:nvPr/>
          </p:nvSpPr>
          <p:spPr bwMode="auto">
            <a:xfrm>
              <a:off x="5518" y="4080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3" name="Freeform 229"/>
            <p:cNvSpPr/>
            <p:nvPr/>
          </p:nvSpPr>
          <p:spPr bwMode="auto">
            <a:xfrm>
              <a:off x="5518" y="3995"/>
              <a:ext cx="43" cy="46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4 h 7"/>
                <a:gd name="T4" fmla="*/ 3 w 7"/>
                <a:gd name="T5" fmla="*/ 7 h 7"/>
                <a:gd name="T6" fmla="*/ 0 w 7"/>
                <a:gd name="T7" fmla="*/ 4 h 7"/>
                <a:gd name="T8" fmla="*/ 3 w 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cubicBezTo>
                    <a:pt x="5" y="0"/>
                    <a:pt x="7" y="2"/>
                    <a:pt x="7" y="4"/>
                  </a:cubicBez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4" name="Freeform 230"/>
            <p:cNvSpPr/>
            <p:nvPr/>
          </p:nvSpPr>
          <p:spPr bwMode="auto">
            <a:xfrm>
              <a:off x="5523" y="3911"/>
              <a:ext cx="53" cy="51"/>
            </a:xfrm>
            <a:custGeom>
              <a:avLst/>
              <a:gdLst>
                <a:gd name="T0" fmla="*/ 5 w 8"/>
                <a:gd name="T1" fmla="*/ 1 h 8"/>
                <a:gd name="T2" fmla="*/ 8 w 8"/>
                <a:gd name="T3" fmla="*/ 5 h 8"/>
                <a:gd name="T4" fmla="*/ 3 w 8"/>
                <a:gd name="T5" fmla="*/ 7 h 8"/>
                <a:gd name="T6" fmla="*/ 1 w 8"/>
                <a:gd name="T7" fmla="*/ 3 h 8"/>
                <a:gd name="T8" fmla="*/ 5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5" y="1"/>
                  </a:moveTo>
                  <a:cubicBezTo>
                    <a:pt x="7" y="1"/>
                    <a:pt x="8" y="3"/>
                    <a:pt x="8" y="5"/>
                  </a:cubicBezTo>
                  <a:cubicBezTo>
                    <a:pt x="7" y="7"/>
                    <a:pt x="5" y="8"/>
                    <a:pt x="3" y="7"/>
                  </a:cubicBezTo>
                  <a:cubicBezTo>
                    <a:pt x="2" y="7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5" name="Freeform 231"/>
            <p:cNvSpPr/>
            <p:nvPr/>
          </p:nvSpPr>
          <p:spPr bwMode="auto">
            <a:xfrm>
              <a:off x="5561" y="3834"/>
              <a:ext cx="53" cy="51"/>
            </a:xfrm>
            <a:custGeom>
              <a:avLst/>
              <a:gdLst>
                <a:gd name="T0" fmla="*/ 6 w 8"/>
                <a:gd name="T1" fmla="*/ 1 h 8"/>
                <a:gd name="T2" fmla="*/ 7 w 8"/>
                <a:gd name="T3" fmla="*/ 6 h 8"/>
                <a:gd name="T4" fmla="*/ 2 w 8"/>
                <a:gd name="T5" fmla="*/ 7 h 8"/>
                <a:gd name="T6" fmla="*/ 1 w 8"/>
                <a:gd name="T7" fmla="*/ 2 h 8"/>
                <a:gd name="T8" fmla="*/ 6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6" y="1"/>
                  </a:moveTo>
                  <a:cubicBezTo>
                    <a:pt x="8" y="3"/>
                    <a:pt x="8" y="5"/>
                    <a:pt x="7" y="6"/>
                  </a:cubicBezTo>
                  <a:cubicBezTo>
                    <a:pt x="6" y="8"/>
                    <a:pt x="4" y="8"/>
                    <a:pt x="2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6" name="Freeform 232"/>
            <p:cNvSpPr/>
            <p:nvPr/>
          </p:nvSpPr>
          <p:spPr bwMode="auto">
            <a:xfrm>
              <a:off x="5622" y="3776"/>
              <a:ext cx="51" cy="43"/>
            </a:xfrm>
            <a:custGeom>
              <a:avLst/>
              <a:gdLst>
                <a:gd name="T0" fmla="*/ 7 w 8"/>
                <a:gd name="T1" fmla="*/ 2 h 7"/>
                <a:gd name="T2" fmla="*/ 6 w 8"/>
                <a:gd name="T3" fmla="*/ 6 h 7"/>
                <a:gd name="T4" fmla="*/ 1 w 8"/>
                <a:gd name="T5" fmla="*/ 6 h 7"/>
                <a:gd name="T6" fmla="*/ 2 w 8"/>
                <a:gd name="T7" fmla="*/ 1 h 7"/>
                <a:gd name="T8" fmla="*/ 7 w 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2"/>
                  </a:moveTo>
                  <a:cubicBezTo>
                    <a:pt x="8" y="3"/>
                    <a:pt x="7" y="5"/>
                    <a:pt x="6" y="6"/>
                  </a:cubicBezTo>
                  <a:cubicBezTo>
                    <a:pt x="5" y="7"/>
                    <a:pt x="3" y="7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5" y="0"/>
                    <a:pt x="7" y="2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7" name="Freeform 233"/>
            <p:cNvSpPr/>
            <p:nvPr/>
          </p:nvSpPr>
          <p:spPr bwMode="auto">
            <a:xfrm>
              <a:off x="5692" y="3729"/>
              <a:ext cx="51" cy="51"/>
            </a:xfrm>
            <a:custGeom>
              <a:avLst/>
              <a:gdLst>
                <a:gd name="T0" fmla="*/ 7 w 8"/>
                <a:gd name="T1" fmla="*/ 3 h 8"/>
                <a:gd name="T2" fmla="*/ 5 w 8"/>
                <a:gd name="T3" fmla="*/ 7 h 8"/>
                <a:gd name="T4" fmla="*/ 1 w 8"/>
                <a:gd name="T5" fmla="*/ 5 h 8"/>
                <a:gd name="T6" fmla="*/ 3 w 8"/>
                <a:gd name="T7" fmla="*/ 1 h 8"/>
                <a:gd name="T8" fmla="*/ 7 w 8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3"/>
                  </a:moveTo>
                  <a:cubicBezTo>
                    <a:pt x="8" y="5"/>
                    <a:pt x="7" y="7"/>
                    <a:pt x="5" y="7"/>
                  </a:cubicBezTo>
                  <a:cubicBezTo>
                    <a:pt x="4" y="8"/>
                    <a:pt x="2" y="7"/>
                    <a:pt x="1" y="5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8" name="Freeform 234"/>
            <p:cNvSpPr/>
            <p:nvPr/>
          </p:nvSpPr>
          <p:spPr bwMode="auto">
            <a:xfrm>
              <a:off x="5777" y="3710"/>
              <a:ext cx="43" cy="46"/>
            </a:xfrm>
            <a:custGeom>
              <a:avLst/>
              <a:gdLst>
                <a:gd name="T0" fmla="*/ 7 w 7"/>
                <a:gd name="T1" fmla="*/ 4 h 7"/>
                <a:gd name="T2" fmla="*/ 4 w 7"/>
                <a:gd name="T3" fmla="*/ 7 h 7"/>
                <a:gd name="T4" fmla="*/ 0 w 7"/>
                <a:gd name="T5" fmla="*/ 4 h 7"/>
                <a:gd name="T6" fmla="*/ 3 w 7"/>
                <a:gd name="T7" fmla="*/ 0 h 7"/>
                <a:gd name="T8" fmla="*/ 7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1" y="1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9" name="Oval 235"/>
            <p:cNvSpPr>
              <a:spLocks noChangeArrowheads="1"/>
            </p:cNvSpPr>
            <p:nvPr/>
          </p:nvSpPr>
          <p:spPr bwMode="auto">
            <a:xfrm>
              <a:off x="5859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0" name="Oval 236"/>
            <p:cNvSpPr>
              <a:spLocks noChangeArrowheads="1"/>
            </p:cNvSpPr>
            <p:nvPr/>
          </p:nvSpPr>
          <p:spPr bwMode="auto">
            <a:xfrm>
              <a:off x="5943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1" name="Oval 237"/>
            <p:cNvSpPr>
              <a:spLocks noChangeArrowheads="1"/>
            </p:cNvSpPr>
            <p:nvPr/>
          </p:nvSpPr>
          <p:spPr bwMode="auto">
            <a:xfrm>
              <a:off x="602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2" name="Oval 238"/>
            <p:cNvSpPr>
              <a:spLocks noChangeArrowheads="1"/>
            </p:cNvSpPr>
            <p:nvPr/>
          </p:nvSpPr>
          <p:spPr bwMode="auto">
            <a:xfrm>
              <a:off x="6112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3" name="Oval 239"/>
            <p:cNvSpPr>
              <a:spLocks noChangeArrowheads="1"/>
            </p:cNvSpPr>
            <p:nvPr/>
          </p:nvSpPr>
          <p:spPr bwMode="auto">
            <a:xfrm>
              <a:off x="619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4" name="Oval 240"/>
            <p:cNvSpPr>
              <a:spLocks noChangeArrowheads="1"/>
            </p:cNvSpPr>
            <p:nvPr/>
          </p:nvSpPr>
          <p:spPr bwMode="auto">
            <a:xfrm>
              <a:off x="6279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5" name="Oval 241"/>
            <p:cNvSpPr>
              <a:spLocks noChangeArrowheads="1"/>
            </p:cNvSpPr>
            <p:nvPr/>
          </p:nvSpPr>
          <p:spPr bwMode="auto">
            <a:xfrm>
              <a:off x="6363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6" name="Oval 242"/>
            <p:cNvSpPr>
              <a:spLocks noChangeArrowheads="1"/>
            </p:cNvSpPr>
            <p:nvPr/>
          </p:nvSpPr>
          <p:spPr bwMode="auto">
            <a:xfrm>
              <a:off x="644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7" name="Oval 243"/>
            <p:cNvSpPr>
              <a:spLocks noChangeArrowheads="1"/>
            </p:cNvSpPr>
            <p:nvPr/>
          </p:nvSpPr>
          <p:spPr bwMode="auto">
            <a:xfrm>
              <a:off x="653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8" name="Oval 244"/>
            <p:cNvSpPr>
              <a:spLocks noChangeArrowheads="1"/>
            </p:cNvSpPr>
            <p:nvPr/>
          </p:nvSpPr>
          <p:spPr bwMode="auto">
            <a:xfrm>
              <a:off x="661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9" name="Oval 245"/>
            <p:cNvSpPr>
              <a:spLocks noChangeArrowheads="1"/>
            </p:cNvSpPr>
            <p:nvPr/>
          </p:nvSpPr>
          <p:spPr bwMode="auto">
            <a:xfrm>
              <a:off x="6699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0" name="Oval 246"/>
            <p:cNvSpPr>
              <a:spLocks noChangeArrowheads="1"/>
            </p:cNvSpPr>
            <p:nvPr/>
          </p:nvSpPr>
          <p:spPr bwMode="auto">
            <a:xfrm>
              <a:off x="678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1" name="Oval 247"/>
            <p:cNvSpPr>
              <a:spLocks noChangeArrowheads="1"/>
            </p:cNvSpPr>
            <p:nvPr/>
          </p:nvSpPr>
          <p:spPr bwMode="auto">
            <a:xfrm>
              <a:off x="686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2" name="Oval 248"/>
            <p:cNvSpPr>
              <a:spLocks noChangeArrowheads="1"/>
            </p:cNvSpPr>
            <p:nvPr/>
          </p:nvSpPr>
          <p:spPr bwMode="auto">
            <a:xfrm>
              <a:off x="6950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3" name="Oval 249"/>
            <p:cNvSpPr>
              <a:spLocks noChangeArrowheads="1"/>
            </p:cNvSpPr>
            <p:nvPr/>
          </p:nvSpPr>
          <p:spPr bwMode="auto">
            <a:xfrm>
              <a:off x="7034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4" name="Oval 250"/>
            <p:cNvSpPr>
              <a:spLocks noChangeArrowheads="1"/>
            </p:cNvSpPr>
            <p:nvPr/>
          </p:nvSpPr>
          <p:spPr bwMode="auto">
            <a:xfrm>
              <a:off x="711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5" name="Oval 251"/>
            <p:cNvSpPr>
              <a:spLocks noChangeArrowheads="1"/>
            </p:cNvSpPr>
            <p:nvPr/>
          </p:nvSpPr>
          <p:spPr bwMode="auto">
            <a:xfrm>
              <a:off x="720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6" name="Oval 252"/>
            <p:cNvSpPr>
              <a:spLocks noChangeArrowheads="1"/>
            </p:cNvSpPr>
            <p:nvPr/>
          </p:nvSpPr>
          <p:spPr bwMode="auto">
            <a:xfrm>
              <a:off x="7285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7" name="Oval 253"/>
            <p:cNvSpPr>
              <a:spLocks noChangeArrowheads="1"/>
            </p:cNvSpPr>
            <p:nvPr/>
          </p:nvSpPr>
          <p:spPr bwMode="auto">
            <a:xfrm>
              <a:off x="736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8" name="Oval 254"/>
            <p:cNvSpPr>
              <a:spLocks noChangeArrowheads="1"/>
            </p:cNvSpPr>
            <p:nvPr/>
          </p:nvSpPr>
          <p:spPr bwMode="auto">
            <a:xfrm>
              <a:off x="745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9" name="Oval 255"/>
            <p:cNvSpPr>
              <a:spLocks noChangeArrowheads="1"/>
            </p:cNvSpPr>
            <p:nvPr/>
          </p:nvSpPr>
          <p:spPr bwMode="auto">
            <a:xfrm>
              <a:off x="753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0" name="Oval 256"/>
            <p:cNvSpPr>
              <a:spLocks noChangeArrowheads="1"/>
            </p:cNvSpPr>
            <p:nvPr/>
          </p:nvSpPr>
          <p:spPr bwMode="auto">
            <a:xfrm>
              <a:off x="7621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1" name="Oval 257"/>
            <p:cNvSpPr>
              <a:spLocks noChangeArrowheads="1"/>
            </p:cNvSpPr>
            <p:nvPr/>
          </p:nvSpPr>
          <p:spPr bwMode="auto">
            <a:xfrm>
              <a:off x="770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2" name="Oval 258"/>
            <p:cNvSpPr>
              <a:spLocks noChangeArrowheads="1"/>
            </p:cNvSpPr>
            <p:nvPr/>
          </p:nvSpPr>
          <p:spPr bwMode="auto">
            <a:xfrm>
              <a:off x="778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3" name="Oval 259"/>
            <p:cNvSpPr>
              <a:spLocks noChangeArrowheads="1"/>
            </p:cNvSpPr>
            <p:nvPr/>
          </p:nvSpPr>
          <p:spPr bwMode="auto">
            <a:xfrm>
              <a:off x="7873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4" name="Oval 260"/>
            <p:cNvSpPr>
              <a:spLocks noChangeArrowheads="1"/>
            </p:cNvSpPr>
            <p:nvPr/>
          </p:nvSpPr>
          <p:spPr bwMode="auto">
            <a:xfrm>
              <a:off x="795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5" name="Oval 261"/>
            <p:cNvSpPr>
              <a:spLocks noChangeArrowheads="1"/>
            </p:cNvSpPr>
            <p:nvPr/>
          </p:nvSpPr>
          <p:spPr bwMode="auto">
            <a:xfrm>
              <a:off x="8039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6" name="Oval 262"/>
            <p:cNvSpPr>
              <a:spLocks noChangeArrowheads="1"/>
            </p:cNvSpPr>
            <p:nvPr/>
          </p:nvSpPr>
          <p:spPr bwMode="auto">
            <a:xfrm>
              <a:off x="812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7" name="Oval 263"/>
            <p:cNvSpPr>
              <a:spLocks noChangeArrowheads="1"/>
            </p:cNvSpPr>
            <p:nvPr/>
          </p:nvSpPr>
          <p:spPr bwMode="auto">
            <a:xfrm>
              <a:off x="8208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8" name="Oval 264"/>
            <p:cNvSpPr>
              <a:spLocks noChangeArrowheads="1"/>
            </p:cNvSpPr>
            <p:nvPr/>
          </p:nvSpPr>
          <p:spPr bwMode="auto">
            <a:xfrm>
              <a:off x="829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9" name="Oval 265"/>
            <p:cNvSpPr>
              <a:spLocks noChangeArrowheads="1"/>
            </p:cNvSpPr>
            <p:nvPr/>
          </p:nvSpPr>
          <p:spPr bwMode="auto">
            <a:xfrm>
              <a:off x="8382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0" name="Oval 266"/>
            <p:cNvSpPr>
              <a:spLocks noChangeArrowheads="1"/>
            </p:cNvSpPr>
            <p:nvPr/>
          </p:nvSpPr>
          <p:spPr bwMode="auto">
            <a:xfrm>
              <a:off x="8467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1" name="Oval 267"/>
            <p:cNvSpPr>
              <a:spLocks noChangeArrowheads="1"/>
            </p:cNvSpPr>
            <p:nvPr/>
          </p:nvSpPr>
          <p:spPr bwMode="auto">
            <a:xfrm>
              <a:off x="8549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2" name="Oval 268"/>
            <p:cNvSpPr>
              <a:spLocks noChangeArrowheads="1"/>
            </p:cNvSpPr>
            <p:nvPr/>
          </p:nvSpPr>
          <p:spPr bwMode="auto">
            <a:xfrm>
              <a:off x="8633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3" name="Oval 269"/>
            <p:cNvSpPr>
              <a:spLocks noChangeArrowheads="1"/>
            </p:cNvSpPr>
            <p:nvPr/>
          </p:nvSpPr>
          <p:spPr bwMode="auto">
            <a:xfrm>
              <a:off x="8718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4" name="Oval 270"/>
            <p:cNvSpPr>
              <a:spLocks noChangeArrowheads="1"/>
            </p:cNvSpPr>
            <p:nvPr/>
          </p:nvSpPr>
          <p:spPr bwMode="auto">
            <a:xfrm>
              <a:off x="8800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5" name="Oval 271"/>
            <p:cNvSpPr>
              <a:spLocks noChangeArrowheads="1"/>
            </p:cNvSpPr>
            <p:nvPr/>
          </p:nvSpPr>
          <p:spPr bwMode="auto">
            <a:xfrm>
              <a:off x="8884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6" name="Oval 272"/>
            <p:cNvSpPr>
              <a:spLocks noChangeArrowheads="1"/>
            </p:cNvSpPr>
            <p:nvPr/>
          </p:nvSpPr>
          <p:spPr bwMode="auto">
            <a:xfrm>
              <a:off x="8969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7" name="Oval 273"/>
            <p:cNvSpPr>
              <a:spLocks noChangeArrowheads="1"/>
            </p:cNvSpPr>
            <p:nvPr/>
          </p:nvSpPr>
          <p:spPr bwMode="auto">
            <a:xfrm>
              <a:off x="9053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8" name="Oval 274"/>
            <p:cNvSpPr>
              <a:spLocks noChangeArrowheads="1"/>
            </p:cNvSpPr>
            <p:nvPr/>
          </p:nvSpPr>
          <p:spPr bwMode="auto">
            <a:xfrm>
              <a:off x="9135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9" name="Oval 275"/>
            <p:cNvSpPr>
              <a:spLocks noChangeArrowheads="1"/>
            </p:cNvSpPr>
            <p:nvPr/>
          </p:nvSpPr>
          <p:spPr bwMode="auto">
            <a:xfrm>
              <a:off x="9220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0" name="Oval 276"/>
            <p:cNvSpPr>
              <a:spLocks noChangeArrowheads="1"/>
            </p:cNvSpPr>
            <p:nvPr/>
          </p:nvSpPr>
          <p:spPr bwMode="auto">
            <a:xfrm>
              <a:off x="9304" y="3710"/>
              <a:ext cx="39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1" name="Oval 277"/>
            <p:cNvSpPr>
              <a:spLocks noChangeArrowheads="1"/>
            </p:cNvSpPr>
            <p:nvPr/>
          </p:nvSpPr>
          <p:spPr bwMode="auto">
            <a:xfrm>
              <a:off x="938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2" name="Oval 278"/>
            <p:cNvSpPr>
              <a:spLocks noChangeArrowheads="1"/>
            </p:cNvSpPr>
            <p:nvPr/>
          </p:nvSpPr>
          <p:spPr bwMode="auto">
            <a:xfrm>
              <a:off x="947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3" name="Oval 279"/>
            <p:cNvSpPr>
              <a:spLocks noChangeArrowheads="1"/>
            </p:cNvSpPr>
            <p:nvPr/>
          </p:nvSpPr>
          <p:spPr bwMode="auto">
            <a:xfrm>
              <a:off x="955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4" name="Oval 280"/>
            <p:cNvSpPr>
              <a:spLocks noChangeArrowheads="1"/>
            </p:cNvSpPr>
            <p:nvPr/>
          </p:nvSpPr>
          <p:spPr bwMode="auto">
            <a:xfrm>
              <a:off x="9640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5" name="Oval 281"/>
            <p:cNvSpPr>
              <a:spLocks noChangeArrowheads="1"/>
            </p:cNvSpPr>
            <p:nvPr/>
          </p:nvSpPr>
          <p:spPr bwMode="auto">
            <a:xfrm>
              <a:off x="972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6" name="Oval 282"/>
            <p:cNvSpPr>
              <a:spLocks noChangeArrowheads="1"/>
            </p:cNvSpPr>
            <p:nvPr/>
          </p:nvSpPr>
          <p:spPr bwMode="auto">
            <a:xfrm>
              <a:off x="980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7" name="Oval 283"/>
            <p:cNvSpPr>
              <a:spLocks noChangeArrowheads="1"/>
            </p:cNvSpPr>
            <p:nvPr/>
          </p:nvSpPr>
          <p:spPr bwMode="auto">
            <a:xfrm>
              <a:off x="989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8" name="Oval 284"/>
            <p:cNvSpPr>
              <a:spLocks noChangeArrowheads="1"/>
            </p:cNvSpPr>
            <p:nvPr/>
          </p:nvSpPr>
          <p:spPr bwMode="auto">
            <a:xfrm>
              <a:off x="9975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9" name="Oval 285"/>
            <p:cNvSpPr>
              <a:spLocks noChangeArrowheads="1"/>
            </p:cNvSpPr>
            <p:nvPr/>
          </p:nvSpPr>
          <p:spPr bwMode="auto">
            <a:xfrm>
              <a:off x="1005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0" name="Oval 286"/>
            <p:cNvSpPr>
              <a:spLocks noChangeArrowheads="1"/>
            </p:cNvSpPr>
            <p:nvPr/>
          </p:nvSpPr>
          <p:spPr bwMode="auto">
            <a:xfrm>
              <a:off x="1014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1" name="Oval 287"/>
            <p:cNvSpPr>
              <a:spLocks noChangeArrowheads="1"/>
            </p:cNvSpPr>
            <p:nvPr/>
          </p:nvSpPr>
          <p:spPr bwMode="auto">
            <a:xfrm>
              <a:off x="10226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2" name="Oval 288"/>
            <p:cNvSpPr>
              <a:spLocks noChangeArrowheads="1"/>
            </p:cNvSpPr>
            <p:nvPr/>
          </p:nvSpPr>
          <p:spPr bwMode="auto">
            <a:xfrm>
              <a:off x="1030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3" name="Oval 289"/>
            <p:cNvSpPr>
              <a:spLocks noChangeArrowheads="1"/>
            </p:cNvSpPr>
            <p:nvPr/>
          </p:nvSpPr>
          <p:spPr bwMode="auto">
            <a:xfrm>
              <a:off x="10393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4" name="Oval 290"/>
            <p:cNvSpPr>
              <a:spLocks noChangeArrowheads="1"/>
            </p:cNvSpPr>
            <p:nvPr/>
          </p:nvSpPr>
          <p:spPr bwMode="auto">
            <a:xfrm>
              <a:off x="1047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5" name="Oval 291"/>
            <p:cNvSpPr>
              <a:spLocks noChangeArrowheads="1"/>
            </p:cNvSpPr>
            <p:nvPr/>
          </p:nvSpPr>
          <p:spPr bwMode="auto">
            <a:xfrm>
              <a:off x="10562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6" name="Oval 292"/>
            <p:cNvSpPr>
              <a:spLocks noChangeArrowheads="1"/>
            </p:cNvSpPr>
            <p:nvPr/>
          </p:nvSpPr>
          <p:spPr bwMode="auto">
            <a:xfrm>
              <a:off x="1064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7" name="Oval 293"/>
            <p:cNvSpPr>
              <a:spLocks noChangeArrowheads="1"/>
            </p:cNvSpPr>
            <p:nvPr/>
          </p:nvSpPr>
          <p:spPr bwMode="auto">
            <a:xfrm>
              <a:off x="10729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8" name="Oval 294"/>
            <p:cNvSpPr>
              <a:spLocks noChangeArrowheads="1"/>
            </p:cNvSpPr>
            <p:nvPr/>
          </p:nvSpPr>
          <p:spPr bwMode="auto">
            <a:xfrm>
              <a:off x="1081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9" name="Oval 295"/>
            <p:cNvSpPr>
              <a:spLocks noChangeArrowheads="1"/>
            </p:cNvSpPr>
            <p:nvPr/>
          </p:nvSpPr>
          <p:spPr bwMode="auto">
            <a:xfrm>
              <a:off x="10898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0" name="Oval 296"/>
            <p:cNvSpPr>
              <a:spLocks noChangeArrowheads="1"/>
            </p:cNvSpPr>
            <p:nvPr/>
          </p:nvSpPr>
          <p:spPr bwMode="auto">
            <a:xfrm>
              <a:off x="1098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1" name="Oval 297"/>
            <p:cNvSpPr>
              <a:spLocks noChangeArrowheads="1"/>
            </p:cNvSpPr>
            <p:nvPr/>
          </p:nvSpPr>
          <p:spPr bwMode="auto">
            <a:xfrm>
              <a:off x="1106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2" name="Oval 298"/>
            <p:cNvSpPr>
              <a:spLocks noChangeArrowheads="1"/>
            </p:cNvSpPr>
            <p:nvPr/>
          </p:nvSpPr>
          <p:spPr bwMode="auto">
            <a:xfrm>
              <a:off x="11149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3" name="Oval 299"/>
            <p:cNvSpPr>
              <a:spLocks noChangeArrowheads="1"/>
            </p:cNvSpPr>
            <p:nvPr/>
          </p:nvSpPr>
          <p:spPr bwMode="auto">
            <a:xfrm>
              <a:off x="1123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4" name="Oval 300"/>
            <p:cNvSpPr>
              <a:spLocks noChangeArrowheads="1"/>
            </p:cNvSpPr>
            <p:nvPr/>
          </p:nvSpPr>
          <p:spPr bwMode="auto">
            <a:xfrm>
              <a:off x="1131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5" name="Oval 301"/>
            <p:cNvSpPr>
              <a:spLocks noChangeArrowheads="1"/>
            </p:cNvSpPr>
            <p:nvPr/>
          </p:nvSpPr>
          <p:spPr bwMode="auto">
            <a:xfrm>
              <a:off x="1140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6" name="Oval 302"/>
            <p:cNvSpPr>
              <a:spLocks noChangeArrowheads="1"/>
            </p:cNvSpPr>
            <p:nvPr/>
          </p:nvSpPr>
          <p:spPr bwMode="auto">
            <a:xfrm>
              <a:off x="11485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7" name="Oval 303"/>
            <p:cNvSpPr>
              <a:spLocks noChangeArrowheads="1"/>
            </p:cNvSpPr>
            <p:nvPr/>
          </p:nvSpPr>
          <p:spPr bwMode="auto">
            <a:xfrm>
              <a:off x="1156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8" name="Oval 304"/>
            <p:cNvSpPr>
              <a:spLocks noChangeArrowheads="1"/>
            </p:cNvSpPr>
            <p:nvPr/>
          </p:nvSpPr>
          <p:spPr bwMode="auto">
            <a:xfrm>
              <a:off x="11651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9" name="Oval 305"/>
            <p:cNvSpPr>
              <a:spLocks noChangeArrowheads="1"/>
            </p:cNvSpPr>
            <p:nvPr/>
          </p:nvSpPr>
          <p:spPr bwMode="auto">
            <a:xfrm>
              <a:off x="1173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0" name="Oval 306"/>
            <p:cNvSpPr>
              <a:spLocks noChangeArrowheads="1"/>
            </p:cNvSpPr>
            <p:nvPr/>
          </p:nvSpPr>
          <p:spPr bwMode="auto">
            <a:xfrm>
              <a:off x="11820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5" name="Oval 308"/>
            <p:cNvSpPr>
              <a:spLocks noChangeArrowheads="1"/>
            </p:cNvSpPr>
            <p:nvPr/>
          </p:nvSpPr>
          <p:spPr bwMode="auto">
            <a:xfrm>
              <a:off x="1190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6" name="Oval 309"/>
            <p:cNvSpPr>
              <a:spLocks noChangeArrowheads="1"/>
            </p:cNvSpPr>
            <p:nvPr/>
          </p:nvSpPr>
          <p:spPr bwMode="auto">
            <a:xfrm>
              <a:off x="1198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7" name="Oval 310"/>
            <p:cNvSpPr>
              <a:spLocks noChangeArrowheads="1"/>
            </p:cNvSpPr>
            <p:nvPr/>
          </p:nvSpPr>
          <p:spPr bwMode="auto">
            <a:xfrm>
              <a:off x="12071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8" name="Oval 311"/>
            <p:cNvSpPr>
              <a:spLocks noChangeArrowheads="1"/>
            </p:cNvSpPr>
            <p:nvPr/>
          </p:nvSpPr>
          <p:spPr bwMode="auto">
            <a:xfrm>
              <a:off x="12153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9" name="Oval 312"/>
            <p:cNvSpPr>
              <a:spLocks noChangeArrowheads="1"/>
            </p:cNvSpPr>
            <p:nvPr/>
          </p:nvSpPr>
          <p:spPr bwMode="auto">
            <a:xfrm>
              <a:off x="12237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0" name="Oval 313"/>
            <p:cNvSpPr>
              <a:spLocks noChangeArrowheads="1"/>
            </p:cNvSpPr>
            <p:nvPr/>
          </p:nvSpPr>
          <p:spPr bwMode="auto">
            <a:xfrm>
              <a:off x="12322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1" name="Oval 314"/>
            <p:cNvSpPr>
              <a:spLocks noChangeArrowheads="1"/>
            </p:cNvSpPr>
            <p:nvPr/>
          </p:nvSpPr>
          <p:spPr bwMode="auto">
            <a:xfrm>
              <a:off x="12406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2" name="Oval 315"/>
            <p:cNvSpPr>
              <a:spLocks noChangeArrowheads="1"/>
            </p:cNvSpPr>
            <p:nvPr/>
          </p:nvSpPr>
          <p:spPr bwMode="auto">
            <a:xfrm>
              <a:off x="1248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3" name="Oval 316"/>
            <p:cNvSpPr>
              <a:spLocks noChangeArrowheads="1"/>
            </p:cNvSpPr>
            <p:nvPr/>
          </p:nvSpPr>
          <p:spPr bwMode="auto">
            <a:xfrm>
              <a:off x="12573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4" name="Oval 317"/>
            <p:cNvSpPr>
              <a:spLocks noChangeArrowheads="1"/>
            </p:cNvSpPr>
            <p:nvPr/>
          </p:nvSpPr>
          <p:spPr bwMode="auto">
            <a:xfrm>
              <a:off x="12657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5" name="Oval 318"/>
            <p:cNvSpPr>
              <a:spLocks noChangeArrowheads="1"/>
            </p:cNvSpPr>
            <p:nvPr/>
          </p:nvSpPr>
          <p:spPr bwMode="auto">
            <a:xfrm>
              <a:off x="12742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6" name="Oval 319"/>
            <p:cNvSpPr>
              <a:spLocks noChangeArrowheads="1"/>
            </p:cNvSpPr>
            <p:nvPr/>
          </p:nvSpPr>
          <p:spPr bwMode="auto">
            <a:xfrm>
              <a:off x="12824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7" name="Oval 320"/>
            <p:cNvSpPr>
              <a:spLocks noChangeArrowheads="1"/>
            </p:cNvSpPr>
            <p:nvPr/>
          </p:nvSpPr>
          <p:spPr bwMode="auto">
            <a:xfrm>
              <a:off x="12908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8" name="Oval 321"/>
            <p:cNvSpPr>
              <a:spLocks noChangeArrowheads="1"/>
            </p:cNvSpPr>
            <p:nvPr/>
          </p:nvSpPr>
          <p:spPr bwMode="auto">
            <a:xfrm>
              <a:off x="12993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9" name="Oval 322"/>
            <p:cNvSpPr>
              <a:spLocks noChangeArrowheads="1"/>
            </p:cNvSpPr>
            <p:nvPr/>
          </p:nvSpPr>
          <p:spPr bwMode="auto">
            <a:xfrm>
              <a:off x="13076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0" name="Oval 323"/>
            <p:cNvSpPr>
              <a:spLocks noChangeArrowheads="1"/>
            </p:cNvSpPr>
            <p:nvPr/>
          </p:nvSpPr>
          <p:spPr bwMode="auto">
            <a:xfrm>
              <a:off x="13160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1" name="Oval 324"/>
            <p:cNvSpPr>
              <a:spLocks noChangeArrowheads="1"/>
            </p:cNvSpPr>
            <p:nvPr/>
          </p:nvSpPr>
          <p:spPr bwMode="auto">
            <a:xfrm>
              <a:off x="13245" y="3710"/>
              <a:ext cx="46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2" name="Oval 325"/>
            <p:cNvSpPr>
              <a:spLocks noChangeArrowheads="1"/>
            </p:cNvSpPr>
            <p:nvPr/>
          </p:nvSpPr>
          <p:spPr bwMode="auto">
            <a:xfrm>
              <a:off x="13329" y="3710"/>
              <a:ext cx="43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3" name="Freeform 326"/>
            <p:cNvSpPr/>
            <p:nvPr/>
          </p:nvSpPr>
          <p:spPr bwMode="auto">
            <a:xfrm>
              <a:off x="13411" y="3717"/>
              <a:ext cx="53" cy="43"/>
            </a:xfrm>
            <a:custGeom>
              <a:avLst/>
              <a:gdLst>
                <a:gd name="T0" fmla="*/ 7 w 8"/>
                <a:gd name="T1" fmla="*/ 4 h 7"/>
                <a:gd name="T2" fmla="*/ 3 w 8"/>
                <a:gd name="T3" fmla="*/ 7 h 7"/>
                <a:gd name="T4" fmla="*/ 0 w 8"/>
                <a:gd name="T5" fmla="*/ 3 h 7"/>
                <a:gd name="T6" fmla="*/ 4 w 8"/>
                <a:gd name="T7" fmla="*/ 0 h 7"/>
                <a:gd name="T8" fmla="*/ 7 w 8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4"/>
                  </a:moveTo>
                  <a:cubicBezTo>
                    <a:pt x="6" y="6"/>
                    <a:pt x="5" y="7"/>
                    <a:pt x="3" y="7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1"/>
                    <a:pt x="8" y="3"/>
                    <a:pt x="7" y="4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4" name="Freeform 327"/>
            <p:cNvSpPr/>
            <p:nvPr/>
          </p:nvSpPr>
          <p:spPr bwMode="auto">
            <a:xfrm>
              <a:off x="13488" y="3741"/>
              <a:ext cx="53" cy="53"/>
            </a:xfrm>
            <a:custGeom>
              <a:avLst/>
              <a:gdLst>
                <a:gd name="T0" fmla="*/ 7 w 8"/>
                <a:gd name="T1" fmla="*/ 6 h 8"/>
                <a:gd name="T2" fmla="*/ 2 w 8"/>
                <a:gd name="T3" fmla="*/ 7 h 8"/>
                <a:gd name="T4" fmla="*/ 1 w 8"/>
                <a:gd name="T5" fmla="*/ 3 h 8"/>
                <a:gd name="T6" fmla="*/ 5 w 8"/>
                <a:gd name="T7" fmla="*/ 1 h 8"/>
                <a:gd name="T8" fmla="*/ 7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6" y="8"/>
                    <a:pt x="4" y="8"/>
                    <a:pt x="2" y="7"/>
                  </a:cubicBezTo>
                  <a:cubicBezTo>
                    <a:pt x="1" y="6"/>
                    <a:pt x="0" y="4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7" y="2"/>
                    <a:pt x="8" y="4"/>
                    <a:pt x="7" y="6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5" name="Freeform 328"/>
            <p:cNvSpPr/>
            <p:nvPr/>
          </p:nvSpPr>
          <p:spPr bwMode="auto">
            <a:xfrm>
              <a:off x="13554" y="3794"/>
              <a:ext cx="51" cy="51"/>
            </a:xfrm>
            <a:custGeom>
              <a:avLst/>
              <a:gdLst>
                <a:gd name="T0" fmla="*/ 6 w 8"/>
                <a:gd name="T1" fmla="*/ 7 h 8"/>
                <a:gd name="T2" fmla="*/ 2 w 8"/>
                <a:gd name="T3" fmla="*/ 7 h 8"/>
                <a:gd name="T4" fmla="*/ 2 w 8"/>
                <a:gd name="T5" fmla="*/ 2 h 8"/>
                <a:gd name="T6" fmla="*/ 7 w 8"/>
                <a:gd name="T7" fmla="*/ 2 h 8"/>
                <a:gd name="T8" fmla="*/ 6 w 8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6" y="7"/>
                  </a:moveTo>
                  <a:cubicBezTo>
                    <a:pt x="5" y="8"/>
                    <a:pt x="3" y="8"/>
                    <a:pt x="2" y="7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8" y="3"/>
                    <a:pt x="8" y="5"/>
                    <a:pt x="6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6" name="Freeform 329"/>
            <p:cNvSpPr/>
            <p:nvPr/>
          </p:nvSpPr>
          <p:spPr bwMode="auto">
            <a:xfrm>
              <a:off x="13604" y="3864"/>
              <a:ext cx="53" cy="46"/>
            </a:xfrm>
            <a:custGeom>
              <a:avLst/>
              <a:gdLst>
                <a:gd name="T0" fmla="*/ 5 w 8"/>
                <a:gd name="T1" fmla="*/ 7 h 7"/>
                <a:gd name="T2" fmla="*/ 1 w 8"/>
                <a:gd name="T3" fmla="*/ 5 h 7"/>
                <a:gd name="T4" fmla="*/ 2 w 8"/>
                <a:gd name="T5" fmla="*/ 1 h 7"/>
                <a:gd name="T6" fmla="*/ 7 w 8"/>
                <a:gd name="T7" fmla="*/ 2 h 7"/>
                <a:gd name="T8" fmla="*/ 5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5" y="7"/>
                  </a:moveTo>
                  <a:cubicBezTo>
                    <a:pt x="3" y="7"/>
                    <a:pt x="1" y="7"/>
                    <a:pt x="1" y="5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8" y="4"/>
                    <a:pt x="7" y="6"/>
                    <a:pt x="5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7" name="Freeform 330"/>
            <p:cNvSpPr/>
            <p:nvPr/>
          </p:nvSpPr>
          <p:spPr bwMode="auto">
            <a:xfrm>
              <a:off x="13631" y="3942"/>
              <a:ext cx="53" cy="46"/>
            </a:xfrm>
            <a:custGeom>
              <a:avLst/>
              <a:gdLst>
                <a:gd name="T0" fmla="*/ 5 w 8"/>
                <a:gd name="T1" fmla="*/ 7 h 7"/>
                <a:gd name="T2" fmla="*/ 1 w 8"/>
                <a:gd name="T3" fmla="*/ 5 h 7"/>
                <a:gd name="T4" fmla="*/ 3 w 8"/>
                <a:gd name="T5" fmla="*/ 1 h 7"/>
                <a:gd name="T6" fmla="*/ 7 w 8"/>
                <a:gd name="T7" fmla="*/ 3 h 7"/>
                <a:gd name="T8" fmla="*/ 5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5" y="7"/>
                  </a:moveTo>
                  <a:cubicBezTo>
                    <a:pt x="3" y="7"/>
                    <a:pt x="1" y="6"/>
                    <a:pt x="1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8" y="5"/>
                    <a:pt x="6" y="7"/>
                    <a:pt x="5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8" name="Oval 331"/>
            <p:cNvSpPr>
              <a:spLocks noChangeArrowheads="1"/>
            </p:cNvSpPr>
            <p:nvPr/>
          </p:nvSpPr>
          <p:spPr bwMode="auto">
            <a:xfrm>
              <a:off x="13643" y="4026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9" name="Oval 332"/>
            <p:cNvSpPr>
              <a:spLocks noChangeArrowheads="1"/>
            </p:cNvSpPr>
            <p:nvPr/>
          </p:nvSpPr>
          <p:spPr bwMode="auto">
            <a:xfrm>
              <a:off x="13643" y="4111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0" name="Oval 333"/>
            <p:cNvSpPr>
              <a:spLocks noChangeArrowheads="1"/>
            </p:cNvSpPr>
            <p:nvPr/>
          </p:nvSpPr>
          <p:spPr bwMode="auto">
            <a:xfrm>
              <a:off x="13643" y="4195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1" name="Oval 334"/>
            <p:cNvSpPr>
              <a:spLocks noChangeArrowheads="1"/>
            </p:cNvSpPr>
            <p:nvPr/>
          </p:nvSpPr>
          <p:spPr bwMode="auto">
            <a:xfrm>
              <a:off x="13643" y="4280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2" name="Oval 335"/>
            <p:cNvSpPr>
              <a:spLocks noChangeArrowheads="1"/>
            </p:cNvSpPr>
            <p:nvPr/>
          </p:nvSpPr>
          <p:spPr bwMode="auto">
            <a:xfrm>
              <a:off x="13643" y="4364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3" name="Oval 336"/>
            <p:cNvSpPr>
              <a:spLocks noChangeArrowheads="1"/>
            </p:cNvSpPr>
            <p:nvPr/>
          </p:nvSpPr>
          <p:spPr bwMode="auto">
            <a:xfrm>
              <a:off x="13643" y="4449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4" name="Oval 337"/>
            <p:cNvSpPr>
              <a:spLocks noChangeArrowheads="1"/>
            </p:cNvSpPr>
            <p:nvPr/>
          </p:nvSpPr>
          <p:spPr bwMode="auto">
            <a:xfrm>
              <a:off x="13643" y="4531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5" name="Oval 338"/>
            <p:cNvSpPr>
              <a:spLocks noChangeArrowheads="1"/>
            </p:cNvSpPr>
            <p:nvPr/>
          </p:nvSpPr>
          <p:spPr bwMode="auto">
            <a:xfrm>
              <a:off x="13643" y="4623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6" name="Oval 339"/>
            <p:cNvSpPr>
              <a:spLocks noChangeArrowheads="1"/>
            </p:cNvSpPr>
            <p:nvPr/>
          </p:nvSpPr>
          <p:spPr bwMode="auto">
            <a:xfrm>
              <a:off x="13643" y="4707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7" name="Oval 340"/>
            <p:cNvSpPr>
              <a:spLocks noChangeArrowheads="1"/>
            </p:cNvSpPr>
            <p:nvPr/>
          </p:nvSpPr>
          <p:spPr bwMode="auto">
            <a:xfrm>
              <a:off x="13643" y="4792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8" name="Oval 341"/>
            <p:cNvSpPr>
              <a:spLocks noChangeArrowheads="1"/>
            </p:cNvSpPr>
            <p:nvPr/>
          </p:nvSpPr>
          <p:spPr bwMode="auto">
            <a:xfrm>
              <a:off x="13643" y="4874"/>
              <a:ext cx="42" cy="42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9" name="Oval 342"/>
            <p:cNvSpPr>
              <a:spLocks noChangeArrowheads="1"/>
            </p:cNvSpPr>
            <p:nvPr/>
          </p:nvSpPr>
          <p:spPr bwMode="auto">
            <a:xfrm>
              <a:off x="13643" y="4958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0" name="Oval 343"/>
            <p:cNvSpPr>
              <a:spLocks noChangeArrowheads="1"/>
            </p:cNvSpPr>
            <p:nvPr/>
          </p:nvSpPr>
          <p:spPr bwMode="auto">
            <a:xfrm>
              <a:off x="13643" y="5043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1" name="Oval 344"/>
            <p:cNvSpPr>
              <a:spLocks noChangeArrowheads="1"/>
            </p:cNvSpPr>
            <p:nvPr/>
          </p:nvSpPr>
          <p:spPr bwMode="auto">
            <a:xfrm>
              <a:off x="13643" y="5127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2" name="Oval 345"/>
            <p:cNvSpPr>
              <a:spLocks noChangeArrowheads="1"/>
            </p:cNvSpPr>
            <p:nvPr/>
          </p:nvSpPr>
          <p:spPr bwMode="auto">
            <a:xfrm>
              <a:off x="13643" y="5212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3" name="Oval 346"/>
            <p:cNvSpPr>
              <a:spLocks noChangeArrowheads="1"/>
            </p:cNvSpPr>
            <p:nvPr/>
          </p:nvSpPr>
          <p:spPr bwMode="auto">
            <a:xfrm>
              <a:off x="13643" y="5296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4" name="Oval 347"/>
            <p:cNvSpPr>
              <a:spLocks noChangeArrowheads="1"/>
            </p:cNvSpPr>
            <p:nvPr/>
          </p:nvSpPr>
          <p:spPr bwMode="auto">
            <a:xfrm>
              <a:off x="13643" y="5381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5" name="Oval 348"/>
            <p:cNvSpPr>
              <a:spLocks noChangeArrowheads="1"/>
            </p:cNvSpPr>
            <p:nvPr/>
          </p:nvSpPr>
          <p:spPr bwMode="auto">
            <a:xfrm>
              <a:off x="13643" y="5463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6" name="Oval 349"/>
            <p:cNvSpPr>
              <a:spLocks noChangeArrowheads="1"/>
            </p:cNvSpPr>
            <p:nvPr/>
          </p:nvSpPr>
          <p:spPr bwMode="auto">
            <a:xfrm>
              <a:off x="13643" y="5547"/>
              <a:ext cx="42" cy="39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7" name="Oval 350"/>
            <p:cNvSpPr>
              <a:spLocks noChangeArrowheads="1"/>
            </p:cNvSpPr>
            <p:nvPr/>
          </p:nvSpPr>
          <p:spPr bwMode="auto">
            <a:xfrm>
              <a:off x="13643" y="5632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8" name="Oval 351"/>
            <p:cNvSpPr>
              <a:spLocks noChangeArrowheads="1"/>
            </p:cNvSpPr>
            <p:nvPr/>
          </p:nvSpPr>
          <p:spPr bwMode="auto">
            <a:xfrm>
              <a:off x="13643" y="5716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9" name="Oval 352"/>
            <p:cNvSpPr>
              <a:spLocks noChangeArrowheads="1"/>
            </p:cNvSpPr>
            <p:nvPr/>
          </p:nvSpPr>
          <p:spPr bwMode="auto">
            <a:xfrm>
              <a:off x="13643" y="5801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0" name="Oval 353"/>
            <p:cNvSpPr>
              <a:spLocks noChangeArrowheads="1"/>
            </p:cNvSpPr>
            <p:nvPr/>
          </p:nvSpPr>
          <p:spPr bwMode="auto">
            <a:xfrm>
              <a:off x="13643" y="5885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1" name="Oval 354"/>
            <p:cNvSpPr>
              <a:spLocks noChangeArrowheads="1"/>
            </p:cNvSpPr>
            <p:nvPr/>
          </p:nvSpPr>
          <p:spPr bwMode="auto">
            <a:xfrm>
              <a:off x="13643" y="5970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2" name="Oval 355"/>
            <p:cNvSpPr>
              <a:spLocks noChangeArrowheads="1"/>
            </p:cNvSpPr>
            <p:nvPr/>
          </p:nvSpPr>
          <p:spPr bwMode="auto">
            <a:xfrm>
              <a:off x="13643" y="6053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3" name="Oval 356"/>
            <p:cNvSpPr>
              <a:spLocks noChangeArrowheads="1"/>
            </p:cNvSpPr>
            <p:nvPr/>
          </p:nvSpPr>
          <p:spPr bwMode="auto">
            <a:xfrm>
              <a:off x="13643" y="6137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4" name="Oval 357"/>
            <p:cNvSpPr>
              <a:spLocks noChangeArrowheads="1"/>
            </p:cNvSpPr>
            <p:nvPr/>
          </p:nvSpPr>
          <p:spPr bwMode="auto">
            <a:xfrm>
              <a:off x="13643" y="6222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5" name="Oval 358"/>
            <p:cNvSpPr>
              <a:spLocks noChangeArrowheads="1"/>
            </p:cNvSpPr>
            <p:nvPr/>
          </p:nvSpPr>
          <p:spPr bwMode="auto">
            <a:xfrm>
              <a:off x="13643" y="6306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6" name="Oval 359"/>
            <p:cNvSpPr>
              <a:spLocks noChangeArrowheads="1"/>
            </p:cNvSpPr>
            <p:nvPr/>
          </p:nvSpPr>
          <p:spPr bwMode="auto">
            <a:xfrm>
              <a:off x="13643" y="6391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7" name="Oval 360"/>
            <p:cNvSpPr>
              <a:spLocks noChangeArrowheads="1"/>
            </p:cNvSpPr>
            <p:nvPr/>
          </p:nvSpPr>
          <p:spPr bwMode="auto">
            <a:xfrm>
              <a:off x="13643" y="6475"/>
              <a:ext cx="42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8" name="Oval 361"/>
            <p:cNvSpPr>
              <a:spLocks noChangeArrowheads="1"/>
            </p:cNvSpPr>
            <p:nvPr/>
          </p:nvSpPr>
          <p:spPr bwMode="auto">
            <a:xfrm>
              <a:off x="13643" y="6557"/>
              <a:ext cx="42" cy="46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9" name="Freeform 362"/>
            <p:cNvSpPr/>
            <p:nvPr/>
          </p:nvSpPr>
          <p:spPr bwMode="auto">
            <a:xfrm>
              <a:off x="13638" y="6642"/>
              <a:ext cx="46" cy="46"/>
            </a:xfrm>
            <a:custGeom>
              <a:avLst/>
              <a:gdLst>
                <a:gd name="T0" fmla="*/ 4 w 7"/>
                <a:gd name="T1" fmla="*/ 7 h 7"/>
                <a:gd name="T2" fmla="*/ 0 w 7"/>
                <a:gd name="T3" fmla="*/ 3 h 7"/>
                <a:gd name="T4" fmla="*/ 4 w 7"/>
                <a:gd name="T5" fmla="*/ 0 h 7"/>
                <a:gd name="T6" fmla="*/ 7 w 7"/>
                <a:gd name="T7" fmla="*/ 3 h 7"/>
                <a:gd name="T8" fmla="*/ 4 w 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4" y="7"/>
                  </a:moveTo>
                  <a:cubicBezTo>
                    <a:pt x="2" y="6"/>
                    <a:pt x="0" y="5"/>
                    <a:pt x="0" y="3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"/>
                    <a:pt x="5" y="7"/>
                    <a:pt x="4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0" name="Freeform 363"/>
            <p:cNvSpPr/>
            <p:nvPr/>
          </p:nvSpPr>
          <p:spPr bwMode="auto">
            <a:xfrm>
              <a:off x="13623" y="6719"/>
              <a:ext cx="46" cy="53"/>
            </a:xfrm>
            <a:custGeom>
              <a:avLst/>
              <a:gdLst>
                <a:gd name="T0" fmla="*/ 2 w 7"/>
                <a:gd name="T1" fmla="*/ 7 h 8"/>
                <a:gd name="T2" fmla="*/ 0 w 7"/>
                <a:gd name="T3" fmla="*/ 3 h 8"/>
                <a:gd name="T4" fmla="*/ 4 w 7"/>
                <a:gd name="T5" fmla="*/ 1 h 8"/>
                <a:gd name="T6" fmla="*/ 7 w 7"/>
                <a:gd name="T7" fmla="*/ 5 h 8"/>
                <a:gd name="T8" fmla="*/ 2 w 7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2" y="7"/>
                  </a:moveTo>
                  <a:cubicBezTo>
                    <a:pt x="0" y="6"/>
                    <a:pt x="0" y="4"/>
                    <a:pt x="0" y="3"/>
                  </a:cubicBezTo>
                  <a:cubicBezTo>
                    <a:pt x="1" y="1"/>
                    <a:pt x="2" y="0"/>
                    <a:pt x="4" y="1"/>
                  </a:cubicBezTo>
                  <a:cubicBezTo>
                    <a:pt x="6" y="1"/>
                    <a:pt x="7" y="3"/>
                    <a:pt x="7" y="5"/>
                  </a:cubicBezTo>
                  <a:cubicBezTo>
                    <a:pt x="6" y="7"/>
                    <a:pt x="4" y="8"/>
                    <a:pt x="2" y="7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1" name="Freeform 364"/>
            <p:cNvSpPr/>
            <p:nvPr/>
          </p:nvSpPr>
          <p:spPr bwMode="auto">
            <a:xfrm>
              <a:off x="13580" y="6798"/>
              <a:ext cx="51" cy="43"/>
            </a:xfrm>
            <a:custGeom>
              <a:avLst/>
              <a:gdLst>
                <a:gd name="T0" fmla="*/ 2 w 8"/>
                <a:gd name="T1" fmla="*/ 6 h 7"/>
                <a:gd name="T2" fmla="*/ 1 w 8"/>
                <a:gd name="T3" fmla="*/ 1 h 7"/>
                <a:gd name="T4" fmla="*/ 6 w 8"/>
                <a:gd name="T5" fmla="*/ 1 h 7"/>
                <a:gd name="T6" fmla="*/ 7 w 8"/>
                <a:gd name="T7" fmla="*/ 5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1" y="5"/>
                    <a:pt x="0" y="3"/>
                    <a:pt x="1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2"/>
                    <a:pt x="8" y="4"/>
                    <a:pt x="7" y="5"/>
                  </a:cubicBezTo>
                  <a:cubicBezTo>
                    <a:pt x="6" y="7"/>
                    <a:pt x="4" y="7"/>
                    <a:pt x="2" y="6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2" name="Freeform 365"/>
            <p:cNvSpPr/>
            <p:nvPr/>
          </p:nvSpPr>
          <p:spPr bwMode="auto">
            <a:xfrm>
              <a:off x="13522" y="6856"/>
              <a:ext cx="51" cy="51"/>
            </a:xfrm>
            <a:custGeom>
              <a:avLst/>
              <a:gdLst>
                <a:gd name="T0" fmla="*/ 1 w 8"/>
                <a:gd name="T1" fmla="*/ 6 h 8"/>
                <a:gd name="T2" fmla="*/ 2 w 8"/>
                <a:gd name="T3" fmla="*/ 1 h 8"/>
                <a:gd name="T4" fmla="*/ 7 w 8"/>
                <a:gd name="T5" fmla="*/ 2 h 8"/>
                <a:gd name="T6" fmla="*/ 6 w 8"/>
                <a:gd name="T7" fmla="*/ 6 h 8"/>
                <a:gd name="T8" fmla="*/ 1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6"/>
                  </a:moveTo>
                  <a:cubicBezTo>
                    <a:pt x="0" y="4"/>
                    <a:pt x="1" y="2"/>
                    <a:pt x="2" y="1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8" y="3"/>
                    <a:pt x="8" y="5"/>
                    <a:pt x="6" y="6"/>
                  </a:cubicBezTo>
                  <a:cubicBezTo>
                    <a:pt x="5" y="8"/>
                    <a:pt x="2" y="7"/>
                    <a:pt x="1" y="6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3" name="Freeform 366"/>
            <p:cNvSpPr/>
            <p:nvPr/>
          </p:nvSpPr>
          <p:spPr bwMode="auto">
            <a:xfrm>
              <a:off x="13449" y="6895"/>
              <a:ext cx="53" cy="51"/>
            </a:xfrm>
            <a:custGeom>
              <a:avLst/>
              <a:gdLst>
                <a:gd name="T0" fmla="*/ 1 w 8"/>
                <a:gd name="T1" fmla="*/ 5 h 8"/>
                <a:gd name="T2" fmla="*/ 3 w 8"/>
                <a:gd name="T3" fmla="*/ 1 h 8"/>
                <a:gd name="T4" fmla="*/ 7 w 8"/>
                <a:gd name="T5" fmla="*/ 3 h 8"/>
                <a:gd name="T6" fmla="*/ 5 w 8"/>
                <a:gd name="T7" fmla="*/ 7 h 8"/>
                <a:gd name="T8" fmla="*/ 1 w 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5"/>
                  </a:moveTo>
                  <a:cubicBezTo>
                    <a:pt x="0" y="3"/>
                    <a:pt x="1" y="1"/>
                    <a:pt x="3" y="1"/>
                  </a:cubicBezTo>
                  <a:cubicBezTo>
                    <a:pt x="4" y="0"/>
                    <a:pt x="6" y="1"/>
                    <a:pt x="7" y="3"/>
                  </a:cubicBezTo>
                  <a:cubicBezTo>
                    <a:pt x="8" y="4"/>
                    <a:pt x="7" y="7"/>
                    <a:pt x="5" y="7"/>
                  </a:cubicBezTo>
                  <a:cubicBezTo>
                    <a:pt x="3" y="8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4" name="Freeform 367"/>
            <p:cNvSpPr/>
            <p:nvPr/>
          </p:nvSpPr>
          <p:spPr bwMode="auto">
            <a:xfrm>
              <a:off x="13372" y="6914"/>
              <a:ext cx="46" cy="46"/>
            </a:xfrm>
            <a:custGeom>
              <a:avLst/>
              <a:gdLst>
                <a:gd name="T0" fmla="*/ 0 w 7"/>
                <a:gd name="T1" fmla="*/ 4 h 7"/>
                <a:gd name="T2" fmla="*/ 3 w 7"/>
                <a:gd name="T3" fmla="*/ 1 h 7"/>
                <a:gd name="T4" fmla="*/ 7 w 7"/>
                <a:gd name="T5" fmla="*/ 4 h 7"/>
                <a:gd name="T6" fmla="*/ 4 w 7"/>
                <a:gd name="T7" fmla="*/ 7 h 7"/>
                <a:gd name="T8" fmla="*/ 0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0" y="2"/>
                    <a:pt x="1" y="1"/>
                    <a:pt x="3" y="1"/>
                  </a:cubicBezTo>
                  <a:cubicBezTo>
                    <a:pt x="5" y="0"/>
                    <a:pt x="6" y="2"/>
                    <a:pt x="7" y="4"/>
                  </a:cubicBezTo>
                  <a:cubicBezTo>
                    <a:pt x="7" y="5"/>
                    <a:pt x="6" y="7"/>
                    <a:pt x="4" y="7"/>
                  </a:cubicBezTo>
                  <a:cubicBezTo>
                    <a:pt x="1" y="7"/>
                    <a:pt x="0" y="6"/>
                    <a:pt x="0" y="4"/>
                  </a:cubicBezTo>
                  <a:close/>
                </a:path>
              </a:pathLst>
            </a:cu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5" name="Oval 368"/>
            <p:cNvSpPr>
              <a:spLocks noChangeArrowheads="1"/>
            </p:cNvSpPr>
            <p:nvPr/>
          </p:nvSpPr>
          <p:spPr bwMode="auto">
            <a:xfrm>
              <a:off x="13290" y="6922"/>
              <a:ext cx="43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6" name="Oval 369"/>
            <p:cNvSpPr>
              <a:spLocks noChangeArrowheads="1"/>
            </p:cNvSpPr>
            <p:nvPr/>
          </p:nvSpPr>
          <p:spPr bwMode="auto">
            <a:xfrm>
              <a:off x="13206" y="6922"/>
              <a:ext cx="46" cy="43"/>
            </a:xfrm>
            <a:prstGeom prst="ellipse">
              <a:avLst/>
            </a:prstGeom>
            <a:solidFill>
              <a:srgbClr val="4A7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7" name="Rectangle 370"/>
            <p:cNvSpPr>
              <a:spLocks noChangeArrowheads="1"/>
            </p:cNvSpPr>
            <p:nvPr/>
          </p:nvSpPr>
          <p:spPr bwMode="auto">
            <a:xfrm>
              <a:off x="12781" y="6999"/>
              <a:ext cx="58" cy="66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8" name="Rectangle 371"/>
            <p:cNvSpPr>
              <a:spLocks noChangeArrowheads="1"/>
            </p:cNvSpPr>
            <p:nvPr/>
          </p:nvSpPr>
          <p:spPr bwMode="auto">
            <a:xfrm>
              <a:off x="12870" y="6922"/>
              <a:ext cx="58" cy="143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9" name="Rectangle 372"/>
            <p:cNvSpPr>
              <a:spLocks noChangeArrowheads="1"/>
            </p:cNvSpPr>
            <p:nvPr/>
          </p:nvSpPr>
          <p:spPr bwMode="auto">
            <a:xfrm>
              <a:off x="12960" y="6876"/>
              <a:ext cx="58" cy="188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0" name="Freeform 373"/>
            <p:cNvSpPr>
              <a:spLocks noEditPoints="1"/>
            </p:cNvSpPr>
            <p:nvPr/>
          </p:nvSpPr>
          <p:spPr bwMode="auto">
            <a:xfrm>
              <a:off x="12677" y="6740"/>
              <a:ext cx="457" cy="467"/>
            </a:xfrm>
            <a:custGeom>
              <a:avLst/>
              <a:gdLst>
                <a:gd name="T0" fmla="*/ 35 w 69"/>
                <a:gd name="T1" fmla="*/ 70 h 70"/>
                <a:gd name="T2" fmla="*/ 0 w 69"/>
                <a:gd name="T3" fmla="*/ 35 h 70"/>
                <a:gd name="T4" fmla="*/ 35 w 69"/>
                <a:gd name="T5" fmla="*/ 0 h 70"/>
                <a:gd name="T6" fmla="*/ 69 w 69"/>
                <a:gd name="T7" fmla="*/ 35 h 70"/>
                <a:gd name="T8" fmla="*/ 35 w 69"/>
                <a:gd name="T9" fmla="*/ 70 h 70"/>
                <a:gd name="T10" fmla="*/ 35 w 69"/>
                <a:gd name="T11" fmla="*/ 6 h 70"/>
                <a:gd name="T12" fmla="*/ 6 w 69"/>
                <a:gd name="T13" fmla="*/ 35 h 70"/>
                <a:gd name="T14" fmla="*/ 35 w 69"/>
                <a:gd name="T15" fmla="*/ 64 h 70"/>
                <a:gd name="T16" fmla="*/ 63 w 69"/>
                <a:gd name="T17" fmla="*/ 35 h 70"/>
                <a:gd name="T18" fmla="*/ 35 w 69"/>
                <a:gd name="T19" fmla="*/ 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70">
                  <a:moveTo>
                    <a:pt x="35" y="70"/>
                  </a:moveTo>
                  <a:cubicBezTo>
                    <a:pt x="16" y="70"/>
                    <a:pt x="0" y="54"/>
                    <a:pt x="0" y="35"/>
                  </a:cubicBezTo>
                  <a:cubicBezTo>
                    <a:pt x="0" y="16"/>
                    <a:pt x="16" y="0"/>
                    <a:pt x="35" y="0"/>
                  </a:cubicBezTo>
                  <a:cubicBezTo>
                    <a:pt x="54" y="0"/>
                    <a:pt x="69" y="16"/>
                    <a:pt x="69" y="35"/>
                  </a:cubicBezTo>
                  <a:cubicBezTo>
                    <a:pt x="69" y="54"/>
                    <a:pt x="54" y="70"/>
                    <a:pt x="35" y="70"/>
                  </a:cubicBezTo>
                  <a:close/>
                  <a:moveTo>
                    <a:pt x="35" y="6"/>
                  </a:moveTo>
                  <a:cubicBezTo>
                    <a:pt x="19" y="6"/>
                    <a:pt x="6" y="19"/>
                    <a:pt x="6" y="35"/>
                  </a:cubicBezTo>
                  <a:cubicBezTo>
                    <a:pt x="6" y="51"/>
                    <a:pt x="19" y="64"/>
                    <a:pt x="35" y="64"/>
                  </a:cubicBezTo>
                  <a:cubicBezTo>
                    <a:pt x="50" y="64"/>
                    <a:pt x="63" y="51"/>
                    <a:pt x="63" y="35"/>
                  </a:cubicBezTo>
                  <a:cubicBezTo>
                    <a:pt x="63" y="19"/>
                    <a:pt x="50" y="6"/>
                    <a:pt x="35" y="6"/>
                  </a:cubicBez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789305" y="656590"/>
            <a:ext cx="323596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猜数</a:t>
            </a:r>
            <a:r>
              <a:rPr lang="zh-CN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实验</a:t>
            </a:r>
            <a:endParaRPr lang="zh-CN" altLang="en-US" sz="6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35380" y="1672590"/>
            <a:ext cx="97301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en-US" altLang="zh-CN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1.</a:t>
            </a: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在</a:t>
            </a:r>
            <a:r>
              <a:rPr lang="en-US" altLang="zh-CN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“1-100</a:t>
            </a: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猜数游戏</a:t>
            </a:r>
            <a:r>
              <a:rPr lang="en-US" altLang="zh-CN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”</a:t>
            </a: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交互网页中进行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二分法</a:t>
            </a: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猜数。</a:t>
            </a:r>
            <a:endParaRPr lang="zh-CN" altLang="en-US" sz="3200" dirty="0">
              <a:solidFill>
                <a:schemeClr val="accent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2.</a:t>
            </a: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组内交流，在</a:t>
            </a:r>
            <a:r>
              <a:rPr lang="en-US" altLang="zh-CN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1-100</a:t>
            </a:r>
            <a:r>
              <a:rPr lang="zh-CN" altLang="en-US" sz="3200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范围内猜数，最多猜几次。</a:t>
            </a:r>
            <a:endParaRPr lang="en-US" altLang="zh-CN" sz="3200" dirty="0">
              <a:solidFill>
                <a:schemeClr val="accent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pic>
        <p:nvPicPr>
          <p:cNvPr id="24" name="12月2日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71195" y="5843905"/>
            <a:ext cx="548005" cy="5384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885" y="3449955"/>
            <a:ext cx="6283325" cy="2932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0470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 descr="1-100猜数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5675" y="232410"/>
            <a:ext cx="4532630" cy="6716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789305" y="656590"/>
            <a:ext cx="323596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猜数</a:t>
            </a:r>
            <a:r>
              <a:rPr lang="zh-CN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实验</a:t>
            </a:r>
            <a:endParaRPr lang="zh-CN" altLang="en-US" sz="6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518795" y="1971040"/>
          <a:ext cx="5507355" cy="3413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785"/>
                <a:gridCol w="1835785"/>
                <a:gridCol w="1835785"/>
              </a:tblGrid>
              <a:tr h="682625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猜数算法</a:t>
                      </a:r>
                      <a:endParaRPr lang="zh-CN" altLang="en-US" sz="2400"/>
                    </a:p>
                  </a:txBody>
                  <a:tcPr anchor="ctr" anchorCtr="0"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问题规模：</a:t>
                      </a:r>
                      <a:r>
                        <a:rPr lang="en-US" altLang="zh-CN" sz="2400"/>
                        <a:t>10</a:t>
                      </a:r>
                      <a:r>
                        <a:rPr lang="zh-CN" altLang="en-US" sz="2400"/>
                        <a:t>个数</a:t>
                      </a:r>
                      <a:endParaRPr lang="zh-CN" altLang="en-US" sz="2400"/>
                    </a:p>
                  </a:txBody>
                  <a:tcPr anchor="ctr" anchorCtr="0"/>
                </a:tc>
                <a:tc hMerge="1">
                  <a:tcPr/>
                </a:tc>
              </a:tr>
              <a:tr h="682625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最少次数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最多次数</a:t>
                      </a:r>
                      <a:endParaRPr lang="zh-CN" altLang="en-US" sz="2400"/>
                    </a:p>
                  </a:txBody>
                  <a:tcPr anchor="ctr" anchorCtr="0"/>
                </a:tc>
              </a:tr>
              <a:tr h="6826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顺序猜数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</a:tr>
              <a:tr h="6826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随机猜数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</a:tr>
              <a:tr h="6826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二分法猜数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</a:tr>
            </a:tbl>
          </a:graphicData>
        </a:graphic>
      </p:graphicFrame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6153150" y="1971040"/>
          <a:ext cx="5507355" cy="3413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785"/>
                <a:gridCol w="1835785"/>
                <a:gridCol w="1835785"/>
              </a:tblGrid>
              <a:tr h="682625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猜数算法</a:t>
                      </a:r>
                      <a:endParaRPr lang="zh-CN" altLang="en-US" sz="2400"/>
                    </a:p>
                  </a:txBody>
                  <a:tcPr anchor="ctr" anchorCtr="0"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问题规模：</a:t>
                      </a:r>
                      <a:r>
                        <a:rPr lang="en-US" altLang="zh-CN" sz="2400"/>
                        <a:t>100</a:t>
                      </a:r>
                      <a:r>
                        <a:rPr lang="zh-CN" altLang="en-US" sz="2400"/>
                        <a:t>个数</a:t>
                      </a:r>
                      <a:endParaRPr lang="zh-CN" altLang="en-US" sz="2400"/>
                    </a:p>
                  </a:txBody>
                  <a:tcPr anchor="ctr" anchorCtr="0"/>
                </a:tc>
                <a:tc hMerge="1">
                  <a:tcPr/>
                </a:tc>
              </a:tr>
              <a:tr h="682625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最少次数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最多次数</a:t>
                      </a:r>
                      <a:endParaRPr lang="zh-CN" altLang="en-US" sz="2400"/>
                    </a:p>
                  </a:txBody>
                  <a:tcPr anchor="ctr" anchorCtr="0"/>
                </a:tc>
              </a:tr>
              <a:tr h="6826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顺序猜数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</a:tr>
              <a:tr h="6826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随机猜数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</a:tr>
              <a:tr h="6826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二分法猜数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/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3112770" y="3447415"/>
            <a:ext cx="419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1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12770" y="4188460"/>
            <a:ext cx="419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1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12770" y="4860290"/>
            <a:ext cx="419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1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91405" y="3447415"/>
            <a:ext cx="5930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10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91405" y="4188460"/>
            <a:ext cx="5321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10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965700" y="4860290"/>
            <a:ext cx="419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4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711565" y="3461385"/>
            <a:ext cx="419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1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711565" y="4202430"/>
            <a:ext cx="419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1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711565" y="4874260"/>
            <a:ext cx="419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1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424160" y="3461385"/>
            <a:ext cx="724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</a:rPr>
              <a:t>100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424160" y="4202430"/>
            <a:ext cx="724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</a:rPr>
              <a:t>100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424160" y="4874260"/>
            <a:ext cx="724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</a:rPr>
              <a:t>7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04465" y="5683885"/>
            <a:ext cx="7525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在猜数算法中，</a:t>
            </a:r>
            <a:r>
              <a:rPr lang="zh-CN" altLang="en-US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二分法猜数效率最高。</a:t>
            </a:r>
            <a:endParaRPr lang="zh-CN" altLang="en-US" sz="3200" b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KSO_DOCER_RESOURCE_TRACE_INFO" val="{&quot;id&quot;:&quot;25001083&quot;,&quot;origin&quot;:0,&quot;type&quot;:&quot;wordart&quot;,&quot;user&quot;:&quot;526478446&quot;}"/>
</p:tagLst>
</file>

<file path=ppt/tags/tag10.xml><?xml version="1.0" encoding="utf-8"?>
<p:tagLst xmlns:p="http://schemas.openxmlformats.org/presentationml/2006/main">
  <p:tag name="KSO_DOCER_RESOURCE_TRACE_INFO" val="{&quot;id&quot;:&quot;25001083&quot;,&quot;origin&quot;:0,&quot;type&quot;:&quot;wordart&quot;,&quot;user&quot;:&quot;526478446&quot;}"/>
</p:tagLst>
</file>

<file path=ppt/tags/tag11.xml><?xml version="1.0" encoding="utf-8"?>
<p:tagLst xmlns:p="http://schemas.openxmlformats.org/presentationml/2006/main">
  <p:tag name="KSO_DOCER_RESOURCE_TRACE_INFO" val="{&quot;id&quot;:&quot;25001083&quot;,&quot;origin&quot;:0,&quot;type&quot;:&quot;wordart&quot;,&quot;user&quot;:&quot;526478446&quot;}"/>
</p:tagLst>
</file>

<file path=ppt/tags/tag12.xml><?xml version="1.0" encoding="utf-8"?>
<p:tagLst xmlns:p="http://schemas.openxmlformats.org/presentationml/2006/main">
  <p:tag name="TABLE_ENDDRAG_ORIGIN_RECT" val="433*268"/>
  <p:tag name="TABLE_ENDDRAG_RECT" val="108*175*433*268"/>
</p:tagLst>
</file>

<file path=ppt/tags/tag13.xml><?xml version="1.0" encoding="utf-8"?>
<p:tagLst xmlns:p="http://schemas.openxmlformats.org/presentationml/2006/main">
  <p:tag name="TABLE_ENDDRAG_ORIGIN_RECT" val="433*268"/>
  <p:tag name="TABLE_ENDDRAG_RECT" val="108*175*433*268"/>
</p:tagLst>
</file>

<file path=ppt/tags/tag14.xml><?xml version="1.0" encoding="utf-8"?>
<p:tagLst xmlns:p="http://schemas.openxmlformats.org/presentationml/2006/main">
  <p:tag name="TABLE_ENDDRAG_ORIGIN_RECT" val="433*268"/>
  <p:tag name="TABLE_ENDDRAG_RECT" val="108*175*433*268"/>
</p:tagLst>
</file>

<file path=ppt/tags/tag15.xml><?xml version="1.0" encoding="utf-8"?>
<p:tagLst xmlns:p="http://schemas.openxmlformats.org/presentationml/2006/main">
  <p:tag name="TABLE_ENDDRAG_ORIGIN_RECT" val="433*268"/>
  <p:tag name="TABLE_ENDDRAG_RECT" val="108*175*433*268"/>
</p:tagLst>
</file>

<file path=ppt/tags/tag16.xml><?xml version="1.0" encoding="utf-8"?>
<p:tagLst xmlns:p="http://schemas.openxmlformats.org/presentationml/2006/main">
  <p:tag name="KSO_DOCER_RESOURCE_TRACE_INFO" val="{&quot;id&quot;:&quot;25001083&quot;,&quot;origin&quot;:0,&quot;type&quot;:&quot;wordart&quot;,&quot;user&quot;:&quot;526478446&quot;}"/>
</p:tagLst>
</file>

<file path=ppt/tags/tag17.xml><?xml version="1.0" encoding="utf-8"?>
<p:tagLst xmlns:p="http://schemas.openxmlformats.org/presentationml/2006/main">
  <p:tag name="KSO_DOCER_RESOURCE_TRACE_INFO" val="{&quot;id&quot;:&quot;25001083&quot;,&quot;origin&quot;:0,&quot;type&quot;:&quot;wordart&quot;,&quot;user&quot;:&quot;526478446&quot;}"/>
</p:tagLst>
</file>

<file path=ppt/tags/tag18.xml><?xml version="1.0" encoding="utf-8"?>
<p:tagLst xmlns:p="http://schemas.openxmlformats.org/presentationml/2006/main">
  <p:tag name="KSO_DOCER_RESOURCE_TRACE_INFO" val="{&quot;id&quot;:&quot;25001083&quot;,&quot;origin&quot;:0,&quot;type&quot;:&quot;wordart&quot;,&quot;user&quot;:&quot;526478446&quot;}"/>
  <p:tag name="KSO_WM_DIAGRAM_VIRTUALLY_FRAME" val="{&quot;height&quot;:317.8,&quot;left&quot;:62,&quot;top&quot;:64.3,&quot;width&quot;:814.2}"/>
</p:tagLst>
</file>

<file path=ppt/tags/tag19.xml><?xml version="1.0" encoding="utf-8"?>
<p:tagLst xmlns:p="http://schemas.openxmlformats.org/presentationml/2006/main">
  <p:tag name="KSO_DOCER_RESOURCE_TRACE_INFO" val="{&quot;id&quot;:&quot;25001083&quot;,&quot;origin&quot;:0,&quot;type&quot;:&quot;wordart&quot;,&quot;user&quot;:&quot;526478446&quot;}"/>
</p:tagLst>
</file>

<file path=ppt/tags/tag2.xml><?xml version="1.0" encoding="utf-8"?>
<p:tagLst xmlns:p="http://schemas.openxmlformats.org/presentationml/2006/main">
  <p:tag name="KSO_DOCER_RESOURCE_TRACE_INFO" val="{&quot;id&quot;:&quot;25001083&quot;,&quot;origin&quot;:0,&quot;type&quot;:&quot;wordart&quot;,&quot;user&quot;:&quot;526478446&quot;}"/>
</p:tagLst>
</file>

<file path=ppt/tags/tag20.xml><?xml version="1.0" encoding="utf-8"?>
<p:tagLst xmlns:p="http://schemas.openxmlformats.org/presentationml/2006/main">
  <p:tag name="KSO_DOCER_RESOURCE_TRACE_INFO" val="{&quot;id&quot;:&quot;25001083&quot;,&quot;origin&quot;:0,&quot;type&quot;:&quot;wordart&quot;,&quot;user&quot;:&quot;526478446&quot;}"/>
</p:tagLst>
</file>

<file path=ppt/tags/tag21.xml><?xml version="1.0" encoding="utf-8"?>
<p:tagLst xmlns:p="http://schemas.openxmlformats.org/presentationml/2006/main">
  <p:tag name="COMMONDATA" val="eyJoZGlkIjoiMWFiNWU5MDZkOTdhOTkwZmU2NDUwMzRjY2M4ZTJjMzQifQ=="/>
  <p:tag name="resource_record_key" val="{&quot;12&quot;:[25002722,25001083,25002827,25003026]}"/>
</p:tagLst>
</file>

<file path=ppt/tags/tag3.xml><?xml version="1.0" encoding="utf-8"?>
<p:tagLst xmlns:p="http://schemas.openxmlformats.org/presentationml/2006/main">
  <p:tag name="KSO_DOCER_RESOURCE_TRACE_INFO" val="{&quot;id&quot;:&quot;25001083&quot;,&quot;origin&quot;:0,&quot;type&quot;:&quot;wordart&quot;,&quot;user&quot;:&quot;526478446&quot;}"/>
</p:tagLst>
</file>

<file path=ppt/tags/tag4.xml><?xml version="1.0" encoding="utf-8"?>
<p:tagLst xmlns:p="http://schemas.openxmlformats.org/presentationml/2006/main">
  <p:tag name="KSO_DOCER_RESOURCE_TRACE_INFO" val="{&quot;id&quot;:&quot;25001083&quot;,&quot;origin&quot;:0,&quot;type&quot;:&quot;wordart&quot;,&quot;user&quot;:&quot;526478446&quot;}"/>
</p:tagLst>
</file>

<file path=ppt/tags/tag5.xml><?xml version="1.0" encoding="utf-8"?>
<p:tagLst xmlns:p="http://schemas.openxmlformats.org/presentationml/2006/main">
  <p:tag name="KSO_DOCER_RESOURCE_TRACE_INFO" val="{&quot;id&quot;:&quot;25001083&quot;,&quot;origin&quot;:0,&quot;type&quot;:&quot;wordart&quot;,&quot;user&quot;:&quot;526478446&quot;}"/>
</p:tagLst>
</file>

<file path=ppt/tags/tag6.xml><?xml version="1.0" encoding="utf-8"?>
<p:tagLst xmlns:p="http://schemas.openxmlformats.org/presentationml/2006/main">
  <p:tag name="KSO_DOCER_RESOURCE_TRACE_INFO" val="{&quot;id&quot;:&quot;25001083&quot;,&quot;origin&quot;:0,&quot;type&quot;:&quot;wordart&quot;,&quot;user&quot;:&quot;526478446&quot;}"/>
</p:tagLst>
</file>

<file path=ppt/tags/tag7.xml><?xml version="1.0" encoding="utf-8"?>
<p:tagLst xmlns:p="http://schemas.openxmlformats.org/presentationml/2006/main">
  <p:tag name="KSO_DOCER_RESOURCE_TRACE_INFO" val="{&quot;id&quot;:&quot;25001083&quot;,&quot;origin&quot;:0,&quot;type&quot;:&quot;wordart&quot;,&quot;user&quot;:&quot;526478446&quot;}"/>
</p:tagLst>
</file>

<file path=ppt/tags/tag8.xml><?xml version="1.0" encoding="utf-8"?>
<p:tagLst xmlns:p="http://schemas.openxmlformats.org/presentationml/2006/main">
  <p:tag name="KSO_DOCER_RESOURCE_TRACE_INFO" val="{&quot;id&quot;:&quot;25001083&quot;,&quot;origin&quot;:0,&quot;type&quot;:&quot;wordart&quot;,&quot;user&quot;:&quot;526478446&quot;}"/>
</p:tagLst>
</file>

<file path=ppt/tags/tag9.xml><?xml version="1.0" encoding="utf-8"?>
<p:tagLst xmlns:p="http://schemas.openxmlformats.org/presentationml/2006/main">
  <p:tag name="TABLE_ENDDRAG_ORIGIN_RECT" val="433*268"/>
  <p:tag name="TABLE_ENDDRAG_RECT" val="108*175*433*268"/>
</p:tagLst>
</file>

<file path=ppt/theme/theme1.xml><?xml version="1.0" encoding="utf-8"?>
<a:theme xmlns:a="http://schemas.openxmlformats.org/drawingml/2006/main" name="Office 主题​​">
  <a:themeElements>
    <a:clrScheme name="自定义 5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745A"/>
      </a:accent1>
      <a:accent2>
        <a:srgbClr val="4C745A"/>
      </a:accent2>
      <a:accent3>
        <a:srgbClr val="4C745A"/>
      </a:accent3>
      <a:accent4>
        <a:srgbClr val="4C745A"/>
      </a:accent4>
      <a:accent5>
        <a:srgbClr val="4C745A"/>
      </a:accent5>
      <a:accent6>
        <a:srgbClr val="4C745A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916</Words>
  <Application>WPS 演示</Application>
  <PresentationFormat>宽屏</PresentationFormat>
  <Paragraphs>230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Arial</vt:lpstr>
      <vt:lpstr>宋体</vt:lpstr>
      <vt:lpstr>Wingdings</vt:lpstr>
      <vt:lpstr>等线</vt:lpstr>
      <vt:lpstr>汉仪铸字木头人W</vt:lpstr>
      <vt:lpstr>华文新魏</vt:lpstr>
      <vt:lpstr>微软雅黑</vt:lpstr>
      <vt:lpstr>Arial Unicode MS</vt:lpstr>
      <vt:lpstr>等线 Light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19940802</dc:creator>
  <cp:lastModifiedBy>ZyanWong</cp:lastModifiedBy>
  <cp:revision>25</cp:revision>
  <dcterms:created xsi:type="dcterms:W3CDTF">2020-09-06T08:35:00Z</dcterms:created>
  <dcterms:modified xsi:type="dcterms:W3CDTF">2026-04-24T00:35:23Z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F2A259EF8C3A4D1EA2A42AEE5CD96494_11</vt:lpwstr>
  </property>
  <property fmtid="{D5CDD505-2E9C-101B-9397-08002B2CF9AE}" pid="3" name="KSOProductBuildVer">
    <vt:lpwstr>2052-12.1.0.25865</vt:lpwstr>
  </property>
  <property fmtid="{D5CDD505-2E9C-101B-9397-08002B2CF9AE}" pid="4" name="KSOTemplateUUID">
    <vt:lpwstr>v1.0_mb_S8qGobxmgqh78vk5AQ6Lsw==</vt:lpwstr>
  </property>
</Properties>
</file>