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webp" ContentType="image/webp"/>
  <Override PartName="/ppt/media/image5.webp" ContentType="image/webp"/>
  <Override PartName="/ppt/media/image6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0" r:id="rId5"/>
    <p:sldId id="280" r:id="rId6"/>
    <p:sldId id="282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4" orient="horz" pos="654" userDrawn="1">
          <p15:clr>
            <a:srgbClr val="A4A3A4"/>
          </p15:clr>
        </p15:guide>
        <p15:guide id="5" orient="horz" pos="3897" userDrawn="1">
          <p15:clr>
            <a:srgbClr val="A4A3A4"/>
          </p15:clr>
        </p15:guide>
        <p15:guide id="6" orient="horz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6FF"/>
    <a:srgbClr val="FFB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>
        <p:scale>
          <a:sx n="60" d="100"/>
          <a:sy n="60" d="100"/>
        </p:scale>
        <p:origin x="2382" y="1956"/>
      </p:cViewPr>
      <p:guideLst>
        <p:guide pos="416"/>
        <p:guide pos="7256"/>
        <p:guide orient="horz" pos="654"/>
        <p:guide orient="horz" pos="3897"/>
        <p:guide orient="horz"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任意多边形 207" descr="35253fc2-1cae-4518-bbd8-061593051c6d"/>
          <p:cNvSpPr/>
          <p:nvPr/>
        </p:nvSpPr>
        <p:spPr>
          <a:xfrm>
            <a:off x="-56515" y="0"/>
            <a:ext cx="12272645" cy="6858000"/>
          </a:xfrm>
          <a:custGeom>
            <a:avLst/>
            <a:gdLst>
              <a:gd name="connsiteX0" fmla="*/ 11465899 w 12192001"/>
              <a:gd name="connsiteY0" fmla="*/ 6501103 h 6858000"/>
              <a:gd name="connsiteX1" fmla="*/ 11507999 w 12192001"/>
              <a:gd name="connsiteY1" fmla="*/ 6614070 h 6858000"/>
              <a:gd name="connsiteX2" fmla="*/ 11675501 w 12192001"/>
              <a:gd name="connsiteY2" fmla="*/ 6767769 h 6858000"/>
              <a:gd name="connsiteX3" fmla="*/ 11721633 w 12192001"/>
              <a:gd name="connsiteY3" fmla="*/ 6816633 h 6858000"/>
              <a:gd name="connsiteX4" fmla="*/ 11733728 w 12192001"/>
              <a:gd name="connsiteY4" fmla="*/ 6771254 h 6858000"/>
              <a:gd name="connsiteX5" fmla="*/ 11746165 w 12192001"/>
              <a:gd name="connsiteY5" fmla="*/ 6713095 h 6858000"/>
              <a:gd name="connsiteX6" fmla="*/ 11708237 w 12192001"/>
              <a:gd name="connsiteY6" fmla="*/ 6689040 h 6858000"/>
              <a:gd name="connsiteX7" fmla="*/ 11465899 w 12192001"/>
              <a:gd name="connsiteY7" fmla="*/ 6501103 h 6858000"/>
              <a:gd name="connsiteX8" fmla="*/ 10393085 w 12192001"/>
              <a:gd name="connsiteY8" fmla="*/ 6343167 h 6858000"/>
              <a:gd name="connsiteX9" fmla="*/ 10395683 w 12192001"/>
              <a:gd name="connsiteY9" fmla="*/ 6411850 h 6858000"/>
              <a:gd name="connsiteX10" fmla="*/ 10421652 w 12192001"/>
              <a:gd name="connsiteY10" fmla="*/ 6553383 h 6858000"/>
              <a:gd name="connsiteX11" fmla="*/ 10765475 w 12192001"/>
              <a:gd name="connsiteY11" fmla="*/ 6791687 h 6858000"/>
              <a:gd name="connsiteX12" fmla="*/ 10597971 w 12192001"/>
              <a:gd name="connsiteY12" fmla="*/ 6569716 h 6858000"/>
              <a:gd name="connsiteX13" fmla="*/ 10393085 w 12192001"/>
              <a:gd name="connsiteY13" fmla="*/ 6343167 h 6858000"/>
              <a:gd name="connsiteX14" fmla="*/ 7732917 w 12192001"/>
              <a:gd name="connsiteY14" fmla="*/ 6338860 h 6858000"/>
              <a:gd name="connsiteX15" fmla="*/ 7743237 w 12192001"/>
              <a:gd name="connsiteY15" fmla="*/ 6442603 h 6858000"/>
              <a:gd name="connsiteX16" fmla="*/ 7754103 w 12192001"/>
              <a:gd name="connsiteY16" fmla="*/ 6507253 h 6858000"/>
              <a:gd name="connsiteX17" fmla="*/ 7881081 w 12192001"/>
              <a:gd name="connsiteY17" fmla="*/ 6599787 h 6858000"/>
              <a:gd name="connsiteX18" fmla="*/ 7732917 w 12192001"/>
              <a:gd name="connsiteY18" fmla="*/ 6338860 h 6858000"/>
              <a:gd name="connsiteX19" fmla="*/ 11589323 w 12192001"/>
              <a:gd name="connsiteY19" fmla="*/ 6293893 h 6858000"/>
              <a:gd name="connsiteX20" fmla="*/ 11781772 w 12192001"/>
              <a:gd name="connsiteY20" fmla="*/ 6537049 h 6858000"/>
              <a:gd name="connsiteX21" fmla="*/ 11805691 w 12192001"/>
              <a:gd name="connsiteY21" fmla="*/ 6395243 h 6858000"/>
              <a:gd name="connsiteX22" fmla="*/ 11815327 w 12192001"/>
              <a:gd name="connsiteY22" fmla="*/ 6322186 h 6858000"/>
              <a:gd name="connsiteX23" fmla="*/ 11772067 w 12192001"/>
              <a:gd name="connsiteY23" fmla="*/ 6345627 h 6858000"/>
              <a:gd name="connsiteX24" fmla="*/ 11589323 w 12192001"/>
              <a:gd name="connsiteY24" fmla="*/ 6293893 h 6858000"/>
              <a:gd name="connsiteX25" fmla="*/ 11295936 w 12192001"/>
              <a:gd name="connsiteY25" fmla="*/ 6171426 h 6858000"/>
              <a:gd name="connsiteX26" fmla="*/ 11373025 w 12192001"/>
              <a:gd name="connsiteY26" fmla="*/ 6304896 h 6858000"/>
              <a:gd name="connsiteX27" fmla="*/ 11764207 w 12192001"/>
              <a:gd name="connsiteY27" fmla="*/ 6628832 h 6858000"/>
              <a:gd name="connsiteX28" fmla="*/ 11768515 w 12192001"/>
              <a:gd name="connsiteY28" fmla="*/ 6608602 h 6858000"/>
              <a:gd name="connsiteX29" fmla="*/ 11538683 w 12192001"/>
              <a:gd name="connsiteY29" fmla="*/ 6332984 h 6858000"/>
              <a:gd name="connsiteX30" fmla="*/ 11492211 w 12192001"/>
              <a:gd name="connsiteY30" fmla="*/ 6259175 h 6858000"/>
              <a:gd name="connsiteX31" fmla="*/ 11295936 w 12192001"/>
              <a:gd name="connsiteY31" fmla="*/ 6171426 h 6858000"/>
              <a:gd name="connsiteX32" fmla="*/ 7395656 w 12192001"/>
              <a:gd name="connsiteY32" fmla="*/ 5991962 h 6858000"/>
              <a:gd name="connsiteX33" fmla="*/ 7389369 w 12192001"/>
              <a:gd name="connsiteY33" fmla="*/ 6192474 h 6858000"/>
              <a:gd name="connsiteX34" fmla="*/ 7675511 w 12192001"/>
              <a:gd name="connsiteY34" fmla="*/ 6445268 h 6858000"/>
              <a:gd name="connsiteX35" fmla="*/ 7662322 w 12192001"/>
              <a:gd name="connsiteY35" fmla="*/ 6243321 h 6858000"/>
              <a:gd name="connsiteX36" fmla="*/ 7395656 w 12192001"/>
              <a:gd name="connsiteY36" fmla="*/ 5991962 h 6858000"/>
              <a:gd name="connsiteX37" fmla="*/ 10220798 w 12192001"/>
              <a:gd name="connsiteY37" fmla="*/ 5972554 h 6858000"/>
              <a:gd name="connsiteX38" fmla="*/ 10359736 w 12192001"/>
              <a:gd name="connsiteY38" fmla="*/ 6175048 h 6858000"/>
              <a:gd name="connsiteX39" fmla="*/ 10391855 w 12192001"/>
              <a:gd name="connsiteY39" fmla="*/ 6045201 h 6858000"/>
              <a:gd name="connsiteX40" fmla="*/ 10395683 w 12192001"/>
              <a:gd name="connsiteY40" fmla="*/ 6038504 h 6858000"/>
              <a:gd name="connsiteX41" fmla="*/ 10220798 w 12192001"/>
              <a:gd name="connsiteY41" fmla="*/ 5972554 h 6858000"/>
              <a:gd name="connsiteX42" fmla="*/ 9990079 w 12192001"/>
              <a:gd name="connsiteY42" fmla="*/ 5897243 h 6858000"/>
              <a:gd name="connsiteX43" fmla="*/ 10170909 w 12192001"/>
              <a:gd name="connsiteY43" fmla="*/ 6040963 h 6858000"/>
              <a:gd name="connsiteX44" fmla="*/ 10107353 w 12192001"/>
              <a:gd name="connsiteY44" fmla="*/ 5934079 h 6858000"/>
              <a:gd name="connsiteX45" fmla="*/ 10067852 w 12192001"/>
              <a:gd name="connsiteY45" fmla="*/ 5920752 h 6858000"/>
              <a:gd name="connsiteX46" fmla="*/ 9990079 w 12192001"/>
              <a:gd name="connsiteY46" fmla="*/ 5897243 h 6858000"/>
              <a:gd name="connsiteX47" fmla="*/ 9632452 w 12192001"/>
              <a:gd name="connsiteY47" fmla="*/ 5812979 h 6858000"/>
              <a:gd name="connsiteX48" fmla="*/ 9992745 w 12192001"/>
              <a:gd name="connsiteY48" fmla="*/ 6191245 h 6858000"/>
              <a:gd name="connsiteX49" fmla="*/ 10361855 w 12192001"/>
              <a:gd name="connsiteY49" fmla="*/ 6507663 h 6858000"/>
              <a:gd name="connsiteX50" fmla="*/ 10345863 w 12192001"/>
              <a:gd name="connsiteY50" fmla="*/ 6296694 h 6858000"/>
              <a:gd name="connsiteX51" fmla="*/ 9857019 w 12192001"/>
              <a:gd name="connsiteY51" fmla="*/ 5886171 h 6858000"/>
              <a:gd name="connsiteX52" fmla="*/ 9794899 w 12192001"/>
              <a:gd name="connsiteY52" fmla="*/ 5845576 h 6858000"/>
              <a:gd name="connsiteX53" fmla="*/ 9632452 w 12192001"/>
              <a:gd name="connsiteY53" fmla="*/ 5812979 h 6858000"/>
              <a:gd name="connsiteX54" fmla="*/ 9372825 w 12192001"/>
              <a:gd name="connsiteY54" fmla="*/ 5786189 h 6858000"/>
              <a:gd name="connsiteX55" fmla="*/ 9028797 w 12192001"/>
              <a:gd name="connsiteY55" fmla="*/ 5822205 h 6858000"/>
              <a:gd name="connsiteX56" fmla="*/ 9254459 w 12192001"/>
              <a:gd name="connsiteY56" fmla="*/ 6039255 h 6858000"/>
              <a:gd name="connsiteX57" fmla="*/ 9501033 w 12192001"/>
              <a:gd name="connsiteY57" fmla="*/ 6360594 h 6858000"/>
              <a:gd name="connsiteX58" fmla="*/ 9372825 w 12192001"/>
              <a:gd name="connsiteY58" fmla="*/ 5786189 h 6858000"/>
              <a:gd name="connsiteX59" fmla="*/ 8789331 w 12192001"/>
              <a:gd name="connsiteY59" fmla="*/ 5719966 h 6858000"/>
              <a:gd name="connsiteX60" fmla="*/ 8801563 w 12192001"/>
              <a:gd name="connsiteY60" fmla="*/ 5840384 h 6858000"/>
              <a:gd name="connsiteX61" fmla="*/ 8894508 w 12192001"/>
              <a:gd name="connsiteY61" fmla="*/ 5797738 h 6858000"/>
              <a:gd name="connsiteX62" fmla="*/ 8789331 w 12192001"/>
              <a:gd name="connsiteY62" fmla="*/ 5719966 h 6858000"/>
              <a:gd name="connsiteX63" fmla="*/ 8678140 w 12192001"/>
              <a:gd name="connsiteY63" fmla="*/ 5644177 h 6858000"/>
              <a:gd name="connsiteX64" fmla="*/ 8725228 w 12192001"/>
              <a:gd name="connsiteY64" fmla="*/ 5812091 h 6858000"/>
              <a:gd name="connsiteX65" fmla="*/ 8738348 w 12192001"/>
              <a:gd name="connsiteY65" fmla="*/ 5868813 h 6858000"/>
              <a:gd name="connsiteX66" fmla="*/ 8722562 w 12192001"/>
              <a:gd name="connsiteY66" fmla="*/ 5673837 h 6858000"/>
              <a:gd name="connsiteX67" fmla="*/ 8678140 w 12192001"/>
              <a:gd name="connsiteY67" fmla="*/ 5644177 h 6858000"/>
              <a:gd name="connsiteX68" fmla="*/ 9390663 w 12192001"/>
              <a:gd name="connsiteY68" fmla="*/ 5607205 h 6858000"/>
              <a:gd name="connsiteX69" fmla="*/ 9426609 w 12192001"/>
              <a:gd name="connsiteY69" fmla="*/ 5723042 h 6858000"/>
              <a:gd name="connsiteX70" fmla="*/ 9641883 w 12192001"/>
              <a:gd name="connsiteY70" fmla="*/ 5745867 h 6858000"/>
              <a:gd name="connsiteX71" fmla="*/ 9390663 w 12192001"/>
              <a:gd name="connsiteY71" fmla="*/ 5607205 h 6858000"/>
              <a:gd name="connsiteX72" fmla="*/ 11190625 w 12192001"/>
              <a:gd name="connsiteY72" fmla="*/ 5601873 h 6858000"/>
              <a:gd name="connsiteX73" fmla="*/ 11044237 w 12192001"/>
              <a:gd name="connsiteY73" fmla="*/ 5817284 h 6858000"/>
              <a:gd name="connsiteX74" fmla="*/ 11191307 w 12192001"/>
              <a:gd name="connsiteY74" fmla="*/ 6012738 h 6858000"/>
              <a:gd name="connsiteX75" fmla="*/ 11417789 w 12192001"/>
              <a:gd name="connsiteY75" fmla="*/ 6136162 h 6858000"/>
              <a:gd name="connsiteX76" fmla="*/ 11200669 w 12192001"/>
              <a:gd name="connsiteY76" fmla="*/ 5638093 h 6858000"/>
              <a:gd name="connsiteX77" fmla="*/ 11190625 w 12192001"/>
              <a:gd name="connsiteY77" fmla="*/ 5601873 h 6858000"/>
              <a:gd name="connsiteX78" fmla="*/ 11311058 w 12192001"/>
              <a:gd name="connsiteY78" fmla="*/ 5585576 h 6858000"/>
              <a:gd name="connsiteX79" fmla="*/ 11251241 w 12192001"/>
              <a:gd name="connsiteY79" fmla="*/ 5588956 h 6858000"/>
              <a:gd name="connsiteX80" fmla="*/ 11387513 w 12192001"/>
              <a:gd name="connsiteY80" fmla="*/ 5944671 h 6858000"/>
              <a:gd name="connsiteX81" fmla="*/ 11514696 w 12192001"/>
              <a:gd name="connsiteY81" fmla="*/ 6175048 h 6858000"/>
              <a:gd name="connsiteX82" fmla="*/ 11750403 w 12192001"/>
              <a:gd name="connsiteY82" fmla="*/ 6251931 h 6858000"/>
              <a:gd name="connsiteX83" fmla="*/ 11773502 w 12192001"/>
              <a:gd name="connsiteY83" fmla="*/ 5949523 h 6858000"/>
              <a:gd name="connsiteX84" fmla="*/ 11619325 w 12192001"/>
              <a:gd name="connsiteY84" fmla="*/ 5701993 h 6858000"/>
              <a:gd name="connsiteX85" fmla="*/ 11488726 w 12192001"/>
              <a:gd name="connsiteY85" fmla="*/ 5618003 h 6858000"/>
              <a:gd name="connsiteX86" fmla="*/ 11311058 w 12192001"/>
              <a:gd name="connsiteY86" fmla="*/ 5585576 h 6858000"/>
              <a:gd name="connsiteX87" fmla="*/ 11714115 w 12192001"/>
              <a:gd name="connsiteY87" fmla="*/ 5501481 h 6858000"/>
              <a:gd name="connsiteX88" fmla="*/ 11757579 w 12192001"/>
              <a:gd name="connsiteY88" fmla="*/ 5590120 h 6858000"/>
              <a:gd name="connsiteX89" fmla="*/ 11789631 w 12192001"/>
              <a:gd name="connsiteY89" fmla="*/ 5670487 h 6858000"/>
              <a:gd name="connsiteX90" fmla="*/ 11850385 w 12192001"/>
              <a:gd name="connsiteY90" fmla="*/ 5705547 h 6858000"/>
              <a:gd name="connsiteX91" fmla="*/ 11848746 w 12192001"/>
              <a:gd name="connsiteY91" fmla="*/ 5636522 h 6858000"/>
              <a:gd name="connsiteX92" fmla="*/ 11845945 w 12192001"/>
              <a:gd name="connsiteY92" fmla="*/ 5604744 h 6858000"/>
              <a:gd name="connsiteX93" fmla="*/ 11714115 w 12192001"/>
              <a:gd name="connsiteY93" fmla="*/ 5501481 h 6858000"/>
              <a:gd name="connsiteX94" fmla="*/ 8429790 w 12192001"/>
              <a:gd name="connsiteY94" fmla="*/ 5493486 h 6858000"/>
              <a:gd name="connsiteX95" fmla="*/ 8431156 w 12192001"/>
              <a:gd name="connsiteY95" fmla="*/ 5529706 h 6858000"/>
              <a:gd name="connsiteX96" fmla="*/ 8466216 w 12192001"/>
              <a:gd name="connsiteY96" fmla="*/ 5879747 h 6858000"/>
              <a:gd name="connsiteX97" fmla="*/ 8475646 w 12192001"/>
              <a:gd name="connsiteY97" fmla="*/ 5941801 h 6858000"/>
              <a:gd name="connsiteX98" fmla="*/ 8678073 w 12192001"/>
              <a:gd name="connsiteY98" fmla="*/ 6111969 h 6858000"/>
              <a:gd name="connsiteX99" fmla="*/ 8628661 w 12192001"/>
              <a:gd name="connsiteY99" fmla="*/ 5988477 h 6858000"/>
              <a:gd name="connsiteX100" fmla="*/ 8640689 w 12192001"/>
              <a:gd name="connsiteY100" fmla="*/ 5949114 h 6858000"/>
              <a:gd name="connsiteX101" fmla="*/ 8678482 w 12192001"/>
              <a:gd name="connsiteY101" fmla="*/ 5920410 h 6858000"/>
              <a:gd name="connsiteX102" fmla="*/ 8584649 w 12192001"/>
              <a:gd name="connsiteY102" fmla="*/ 5584651 h 6858000"/>
              <a:gd name="connsiteX103" fmla="*/ 8429790 w 12192001"/>
              <a:gd name="connsiteY103" fmla="*/ 5493486 h 6858000"/>
              <a:gd name="connsiteX104" fmla="*/ 10608019 w 12192001"/>
              <a:gd name="connsiteY104" fmla="*/ 5461296 h 6858000"/>
              <a:gd name="connsiteX105" fmla="*/ 10946989 w 12192001"/>
              <a:gd name="connsiteY105" fmla="*/ 5836488 h 6858000"/>
              <a:gd name="connsiteX106" fmla="*/ 10875708 w 12192001"/>
              <a:gd name="connsiteY106" fmla="*/ 5747986 h 6858000"/>
              <a:gd name="connsiteX107" fmla="*/ 10608019 w 12192001"/>
              <a:gd name="connsiteY107" fmla="*/ 5461296 h 6858000"/>
              <a:gd name="connsiteX108" fmla="*/ 8815163 w 12192001"/>
              <a:gd name="connsiteY108" fmla="*/ 5371702 h 6858000"/>
              <a:gd name="connsiteX109" fmla="*/ 8791040 w 12192001"/>
              <a:gd name="connsiteY109" fmla="*/ 5463073 h 6858000"/>
              <a:gd name="connsiteX110" fmla="*/ 8783455 w 12192001"/>
              <a:gd name="connsiteY110" fmla="*/ 5631396 h 6858000"/>
              <a:gd name="connsiteX111" fmla="*/ 8968726 w 12192001"/>
              <a:gd name="connsiteY111" fmla="*/ 5772657 h 6858000"/>
              <a:gd name="connsiteX112" fmla="*/ 9353279 w 12192001"/>
              <a:gd name="connsiteY112" fmla="*/ 5720855 h 6858000"/>
              <a:gd name="connsiteX113" fmla="*/ 9300179 w 12192001"/>
              <a:gd name="connsiteY113" fmla="*/ 5563875 h 6858000"/>
              <a:gd name="connsiteX114" fmla="*/ 8815163 w 12192001"/>
              <a:gd name="connsiteY114" fmla="*/ 5371702 h 6858000"/>
              <a:gd name="connsiteX115" fmla="*/ 8561824 w 12192001"/>
              <a:gd name="connsiteY115" fmla="*/ 5300218 h 6858000"/>
              <a:gd name="connsiteX116" fmla="*/ 8644379 w 12192001"/>
              <a:gd name="connsiteY116" fmla="*/ 5537702 h 6858000"/>
              <a:gd name="connsiteX117" fmla="*/ 8719417 w 12192001"/>
              <a:gd name="connsiteY117" fmla="*/ 5587523 h 6858000"/>
              <a:gd name="connsiteX118" fmla="*/ 8748259 w 12192001"/>
              <a:gd name="connsiteY118" fmla="*/ 5349901 h 6858000"/>
              <a:gd name="connsiteX119" fmla="*/ 8561824 w 12192001"/>
              <a:gd name="connsiteY119" fmla="*/ 5300218 h 6858000"/>
              <a:gd name="connsiteX120" fmla="*/ 8454665 w 12192001"/>
              <a:gd name="connsiteY120" fmla="*/ 5273906 h 6858000"/>
              <a:gd name="connsiteX121" fmla="*/ 8430337 w 12192001"/>
              <a:gd name="connsiteY121" fmla="*/ 5409221 h 6858000"/>
              <a:gd name="connsiteX122" fmla="*/ 8551437 w 12192001"/>
              <a:gd name="connsiteY122" fmla="*/ 5480227 h 6858000"/>
              <a:gd name="connsiteX123" fmla="*/ 8477832 w 12192001"/>
              <a:gd name="connsiteY123" fmla="*/ 5278895 h 6858000"/>
              <a:gd name="connsiteX124" fmla="*/ 8454665 w 12192001"/>
              <a:gd name="connsiteY124" fmla="*/ 5273906 h 6858000"/>
              <a:gd name="connsiteX125" fmla="*/ 10435163 w 12192001"/>
              <a:gd name="connsiteY125" fmla="*/ 5261869 h 6858000"/>
              <a:gd name="connsiteX126" fmla="*/ 10021790 w 12192001"/>
              <a:gd name="connsiteY126" fmla="*/ 5367738 h 6858000"/>
              <a:gd name="connsiteX127" fmla="*/ 10167492 w 12192001"/>
              <a:gd name="connsiteY127" fmla="*/ 5879885 h 6858000"/>
              <a:gd name="connsiteX128" fmla="*/ 10987925 w 12192001"/>
              <a:gd name="connsiteY128" fmla="*/ 6252547 h 6858000"/>
              <a:gd name="connsiteX129" fmla="*/ 11373845 w 12192001"/>
              <a:gd name="connsiteY129" fmla="*/ 6507663 h 6858000"/>
              <a:gd name="connsiteX130" fmla="*/ 11294980 w 12192001"/>
              <a:gd name="connsiteY130" fmla="*/ 6343714 h 6858000"/>
              <a:gd name="connsiteX131" fmla="*/ 11061117 w 12192001"/>
              <a:gd name="connsiteY131" fmla="*/ 6079917 h 6858000"/>
              <a:gd name="connsiteX132" fmla="*/ 11012869 w 12192001"/>
              <a:gd name="connsiteY132" fmla="*/ 5997225 h 6858000"/>
              <a:gd name="connsiteX133" fmla="*/ 10498741 w 12192001"/>
              <a:gd name="connsiteY133" fmla="*/ 5457742 h 6858000"/>
              <a:gd name="connsiteX134" fmla="*/ 10500653 w 12192001"/>
              <a:gd name="connsiteY134" fmla="*/ 5405940 h 6858000"/>
              <a:gd name="connsiteX135" fmla="*/ 10801901 w 12192001"/>
              <a:gd name="connsiteY135" fmla="*/ 5529364 h 6858000"/>
              <a:gd name="connsiteX136" fmla="*/ 10972753 w 12192001"/>
              <a:gd name="connsiteY136" fmla="*/ 5729193 h 6858000"/>
              <a:gd name="connsiteX137" fmla="*/ 10972957 w 12192001"/>
              <a:gd name="connsiteY137" fmla="*/ 5728030 h 6858000"/>
              <a:gd name="connsiteX138" fmla="*/ 11170395 w 12192001"/>
              <a:gd name="connsiteY138" fmla="*/ 5524648 h 6858000"/>
              <a:gd name="connsiteX139" fmla="*/ 11152626 w 12192001"/>
              <a:gd name="connsiteY139" fmla="*/ 5443665 h 6858000"/>
              <a:gd name="connsiteX140" fmla="*/ 10577948 w 12192001"/>
              <a:gd name="connsiteY140" fmla="*/ 5272402 h 6858000"/>
              <a:gd name="connsiteX141" fmla="*/ 10435163 w 12192001"/>
              <a:gd name="connsiteY141" fmla="*/ 5261869 h 6858000"/>
              <a:gd name="connsiteX142" fmla="*/ 11639965 w 12192001"/>
              <a:gd name="connsiteY142" fmla="*/ 5253676 h 6858000"/>
              <a:gd name="connsiteX143" fmla="*/ 11608118 w 12192001"/>
              <a:gd name="connsiteY143" fmla="*/ 5305547 h 6858000"/>
              <a:gd name="connsiteX144" fmla="*/ 11611057 w 12192001"/>
              <a:gd name="connsiteY144" fmla="*/ 5310605 h 6858000"/>
              <a:gd name="connsiteX145" fmla="*/ 11835897 w 12192001"/>
              <a:gd name="connsiteY145" fmla="*/ 5490410 h 6858000"/>
              <a:gd name="connsiteX146" fmla="*/ 11812389 w 12192001"/>
              <a:gd name="connsiteY146" fmla="*/ 5328374 h 6858000"/>
              <a:gd name="connsiteX147" fmla="*/ 11639965 w 12192001"/>
              <a:gd name="connsiteY147" fmla="*/ 5253676 h 6858000"/>
              <a:gd name="connsiteX148" fmla="*/ 8045373 w 12192001"/>
              <a:gd name="connsiteY148" fmla="*/ 5211032 h 6858000"/>
              <a:gd name="connsiteX149" fmla="*/ 8202966 w 12192001"/>
              <a:gd name="connsiteY149" fmla="*/ 5286890 h 6858000"/>
              <a:gd name="connsiteX150" fmla="*/ 8365139 w 12192001"/>
              <a:gd name="connsiteY150" fmla="*/ 5372521 h 6858000"/>
              <a:gd name="connsiteX151" fmla="*/ 8387964 w 12192001"/>
              <a:gd name="connsiteY151" fmla="*/ 5261741 h 6858000"/>
              <a:gd name="connsiteX152" fmla="*/ 8045373 w 12192001"/>
              <a:gd name="connsiteY152" fmla="*/ 5211032 h 6858000"/>
              <a:gd name="connsiteX153" fmla="*/ 9104587 w 12192001"/>
              <a:gd name="connsiteY153" fmla="*/ 5110504 h 6858000"/>
              <a:gd name="connsiteX154" fmla="*/ 8842499 w 12192001"/>
              <a:gd name="connsiteY154" fmla="*/ 5307735 h 6858000"/>
              <a:gd name="connsiteX155" fmla="*/ 9264369 w 12192001"/>
              <a:gd name="connsiteY155" fmla="*/ 5470044 h 6858000"/>
              <a:gd name="connsiteX156" fmla="*/ 9104587 w 12192001"/>
              <a:gd name="connsiteY156" fmla="*/ 5110504 h 6858000"/>
              <a:gd name="connsiteX157" fmla="*/ 11183516 w 12192001"/>
              <a:gd name="connsiteY157" fmla="*/ 5046535 h 6858000"/>
              <a:gd name="connsiteX158" fmla="*/ 11202856 w 12192001"/>
              <a:gd name="connsiteY158" fmla="*/ 5378330 h 6858000"/>
              <a:gd name="connsiteX159" fmla="*/ 11515243 w 12192001"/>
              <a:gd name="connsiteY159" fmla="*/ 5541255 h 6858000"/>
              <a:gd name="connsiteX160" fmla="*/ 11551873 w 12192001"/>
              <a:gd name="connsiteY160" fmla="*/ 5553692 h 6858000"/>
              <a:gd name="connsiteX161" fmla="*/ 11518933 w 12192001"/>
              <a:gd name="connsiteY161" fmla="*/ 5343750 h 6858000"/>
              <a:gd name="connsiteX162" fmla="*/ 11183516 w 12192001"/>
              <a:gd name="connsiteY162" fmla="*/ 5046535 h 6858000"/>
              <a:gd name="connsiteX163" fmla="*/ 11207641 w 12192001"/>
              <a:gd name="connsiteY163" fmla="*/ 4853815 h 6858000"/>
              <a:gd name="connsiteX164" fmla="*/ 11194109 w 12192001"/>
              <a:gd name="connsiteY164" fmla="*/ 4932748 h 6858000"/>
              <a:gd name="connsiteX165" fmla="*/ 11404189 w 12192001"/>
              <a:gd name="connsiteY165" fmla="*/ 5136130 h 6858000"/>
              <a:gd name="connsiteX166" fmla="*/ 11207641 w 12192001"/>
              <a:gd name="connsiteY166" fmla="*/ 4853815 h 6858000"/>
              <a:gd name="connsiteX167" fmla="*/ 11571557 w 12192001"/>
              <a:gd name="connsiteY167" fmla="*/ 4664715 h 6858000"/>
              <a:gd name="connsiteX168" fmla="*/ 11724571 w 12192001"/>
              <a:gd name="connsiteY168" fmla="*/ 4992342 h 6858000"/>
              <a:gd name="connsiteX169" fmla="*/ 11704410 w 12192001"/>
              <a:gd name="connsiteY169" fmla="*/ 4932612 h 6858000"/>
              <a:gd name="connsiteX170" fmla="*/ 11574085 w 12192001"/>
              <a:gd name="connsiteY170" fmla="*/ 4666287 h 6858000"/>
              <a:gd name="connsiteX171" fmla="*/ 11571557 w 12192001"/>
              <a:gd name="connsiteY171" fmla="*/ 4664715 h 6858000"/>
              <a:gd name="connsiteX172" fmla="*/ 10963185 w 12192001"/>
              <a:gd name="connsiteY172" fmla="*/ 4596170 h 6858000"/>
              <a:gd name="connsiteX173" fmla="*/ 11143194 w 12192001"/>
              <a:gd name="connsiteY173" fmla="*/ 4874385 h 6858000"/>
              <a:gd name="connsiteX174" fmla="*/ 11159119 w 12192001"/>
              <a:gd name="connsiteY174" fmla="*/ 4794427 h 6858000"/>
              <a:gd name="connsiteX175" fmla="*/ 10963185 w 12192001"/>
              <a:gd name="connsiteY175" fmla="*/ 4596170 h 6858000"/>
              <a:gd name="connsiteX176" fmla="*/ 11379688 w 12192001"/>
              <a:gd name="connsiteY176" fmla="*/ 4502174 h 6858000"/>
              <a:gd name="connsiteX177" fmla="*/ 11278920 w 12192001"/>
              <a:gd name="connsiteY177" fmla="*/ 4619063 h 6858000"/>
              <a:gd name="connsiteX178" fmla="*/ 11232857 w 12192001"/>
              <a:gd name="connsiteY178" fmla="*/ 4750962 h 6858000"/>
              <a:gd name="connsiteX179" fmla="*/ 11305914 w 12192001"/>
              <a:gd name="connsiteY179" fmla="*/ 4843358 h 6858000"/>
              <a:gd name="connsiteX180" fmla="*/ 11560143 w 12192001"/>
              <a:gd name="connsiteY180" fmla="*/ 5225315 h 6858000"/>
              <a:gd name="connsiteX181" fmla="*/ 11587615 w 12192001"/>
              <a:gd name="connsiteY181" fmla="*/ 5193126 h 6858000"/>
              <a:gd name="connsiteX182" fmla="*/ 11708306 w 12192001"/>
              <a:gd name="connsiteY182" fmla="*/ 5194152 h 6858000"/>
              <a:gd name="connsiteX183" fmla="*/ 11789015 w 12192001"/>
              <a:gd name="connsiteY183" fmla="*/ 5229416 h 6858000"/>
              <a:gd name="connsiteX184" fmla="*/ 11463509 w 12192001"/>
              <a:gd name="connsiteY184" fmla="*/ 4592138 h 6858000"/>
              <a:gd name="connsiteX185" fmla="*/ 11481073 w 12192001"/>
              <a:gd name="connsiteY185" fmla="*/ 4544163 h 6858000"/>
              <a:gd name="connsiteX186" fmla="*/ 11404258 w 12192001"/>
              <a:gd name="connsiteY186" fmla="*/ 4503021 h 6858000"/>
              <a:gd name="connsiteX187" fmla="*/ 11379688 w 12192001"/>
              <a:gd name="connsiteY187" fmla="*/ 4502174 h 6858000"/>
              <a:gd name="connsiteX188" fmla="*/ 11671728 w 12192001"/>
              <a:gd name="connsiteY188" fmla="*/ 3491473 h 6858000"/>
              <a:gd name="connsiteX189" fmla="*/ 12035521 w 12192001"/>
              <a:gd name="connsiteY189" fmla="*/ 3557525 h 6858000"/>
              <a:gd name="connsiteX190" fmla="*/ 12186737 w 12192001"/>
              <a:gd name="connsiteY190" fmla="*/ 3620287 h 6858000"/>
              <a:gd name="connsiteX191" fmla="*/ 12192001 w 12192001"/>
              <a:gd name="connsiteY191" fmla="*/ 3623152 h 6858000"/>
              <a:gd name="connsiteX192" fmla="*/ 12192001 w 12192001"/>
              <a:gd name="connsiteY192" fmla="*/ 3714253 h 6858000"/>
              <a:gd name="connsiteX193" fmla="*/ 12130994 w 12192001"/>
              <a:gd name="connsiteY193" fmla="*/ 3682598 h 6858000"/>
              <a:gd name="connsiteX194" fmla="*/ 11672085 w 12192001"/>
              <a:gd name="connsiteY194" fmla="*/ 3570236 h 6858000"/>
              <a:gd name="connsiteX195" fmla="*/ 11554812 w 12192001"/>
              <a:gd name="connsiteY195" fmla="*/ 3576865 h 6858000"/>
              <a:gd name="connsiteX196" fmla="*/ 11486403 w 12192001"/>
              <a:gd name="connsiteY196" fmla="*/ 3630035 h 6858000"/>
              <a:gd name="connsiteX197" fmla="*/ 11620967 w 12192001"/>
              <a:gd name="connsiteY197" fmla="*/ 3855697 h 6858000"/>
              <a:gd name="connsiteX198" fmla="*/ 11746235 w 12192001"/>
              <a:gd name="connsiteY198" fmla="*/ 4006729 h 6858000"/>
              <a:gd name="connsiteX199" fmla="*/ 11745552 w 12192001"/>
              <a:gd name="connsiteY199" fmla="*/ 4002903 h 6858000"/>
              <a:gd name="connsiteX200" fmla="*/ 11719582 w 12192001"/>
              <a:gd name="connsiteY200" fmla="*/ 3793095 h 6858000"/>
              <a:gd name="connsiteX201" fmla="*/ 11911484 w 12192001"/>
              <a:gd name="connsiteY201" fmla="*/ 3622927 h 6858000"/>
              <a:gd name="connsiteX202" fmla="*/ 12142133 w 12192001"/>
              <a:gd name="connsiteY202" fmla="*/ 3834306 h 6858000"/>
              <a:gd name="connsiteX203" fmla="*/ 12192001 w 12192001"/>
              <a:gd name="connsiteY203" fmla="*/ 3932086 h 6858000"/>
              <a:gd name="connsiteX204" fmla="*/ 12192001 w 12192001"/>
              <a:gd name="connsiteY204" fmla="*/ 4080863 h 6858000"/>
              <a:gd name="connsiteX205" fmla="*/ 12165574 w 12192001"/>
              <a:gd name="connsiteY205" fmla="*/ 4017869 h 6858000"/>
              <a:gd name="connsiteX206" fmla="*/ 11971623 w 12192001"/>
              <a:gd name="connsiteY206" fmla="*/ 3724414 h 6858000"/>
              <a:gd name="connsiteX207" fmla="*/ 11845125 w 12192001"/>
              <a:gd name="connsiteY207" fmla="*/ 3685801 h 6858000"/>
              <a:gd name="connsiteX208" fmla="*/ 11786215 w 12192001"/>
              <a:gd name="connsiteY208" fmla="*/ 3850229 h 6858000"/>
              <a:gd name="connsiteX209" fmla="*/ 11804871 w 12192001"/>
              <a:gd name="connsiteY209" fmla="*/ 3982469 h 6858000"/>
              <a:gd name="connsiteX210" fmla="*/ 11808083 w 12192001"/>
              <a:gd name="connsiteY210" fmla="*/ 3980965 h 6858000"/>
              <a:gd name="connsiteX211" fmla="*/ 12083976 w 12192001"/>
              <a:gd name="connsiteY211" fmla="*/ 4042815 h 6858000"/>
              <a:gd name="connsiteX212" fmla="*/ 12164985 w 12192001"/>
              <a:gd name="connsiteY212" fmla="*/ 4115597 h 6858000"/>
              <a:gd name="connsiteX213" fmla="*/ 12192001 w 12192001"/>
              <a:gd name="connsiteY213" fmla="*/ 4144389 h 6858000"/>
              <a:gd name="connsiteX214" fmla="*/ 12192001 w 12192001"/>
              <a:gd name="connsiteY214" fmla="*/ 4267643 h 6858000"/>
              <a:gd name="connsiteX215" fmla="*/ 12111243 w 12192001"/>
              <a:gd name="connsiteY215" fmla="*/ 4179563 h 6858000"/>
              <a:gd name="connsiteX216" fmla="*/ 11889067 w 12192001"/>
              <a:gd name="connsiteY216" fmla="*/ 4043566 h 6858000"/>
              <a:gd name="connsiteX217" fmla="*/ 11816763 w 12192001"/>
              <a:gd name="connsiteY217" fmla="*/ 4062223 h 6858000"/>
              <a:gd name="connsiteX218" fmla="*/ 11823255 w 12192001"/>
              <a:gd name="connsiteY218" fmla="*/ 4097350 h 6858000"/>
              <a:gd name="connsiteX219" fmla="*/ 12004222 w 12192001"/>
              <a:gd name="connsiteY219" fmla="*/ 4289865 h 6858000"/>
              <a:gd name="connsiteX220" fmla="*/ 12176585 w 12192001"/>
              <a:gd name="connsiteY220" fmla="*/ 4452501 h 6858000"/>
              <a:gd name="connsiteX221" fmla="*/ 12192001 w 12192001"/>
              <a:gd name="connsiteY221" fmla="*/ 4465668 h 6858000"/>
              <a:gd name="connsiteX222" fmla="*/ 12192001 w 12192001"/>
              <a:gd name="connsiteY222" fmla="*/ 4575085 h 6858000"/>
              <a:gd name="connsiteX223" fmla="*/ 12108877 w 12192001"/>
              <a:gd name="connsiteY223" fmla="*/ 4504542 h 6858000"/>
              <a:gd name="connsiteX224" fmla="*/ 11853531 w 12192001"/>
              <a:gd name="connsiteY224" fmla="*/ 4252961 h 6858000"/>
              <a:gd name="connsiteX225" fmla="*/ 11950985 w 12192001"/>
              <a:gd name="connsiteY225" fmla="*/ 4633415 h 6858000"/>
              <a:gd name="connsiteX226" fmla="*/ 12049669 w 12192001"/>
              <a:gd name="connsiteY226" fmla="*/ 4906164 h 6858000"/>
              <a:gd name="connsiteX227" fmla="*/ 12192001 w 12192001"/>
              <a:gd name="connsiteY227" fmla="*/ 5035354 h 6858000"/>
              <a:gd name="connsiteX228" fmla="*/ 12192001 w 12192001"/>
              <a:gd name="connsiteY228" fmla="*/ 5146401 h 6858000"/>
              <a:gd name="connsiteX229" fmla="*/ 12146303 w 12192001"/>
              <a:gd name="connsiteY229" fmla="*/ 5100661 h 6858000"/>
              <a:gd name="connsiteX230" fmla="*/ 12192001 w 12192001"/>
              <a:gd name="connsiteY230" fmla="*/ 5174191 h 6858000"/>
              <a:gd name="connsiteX231" fmla="*/ 12192001 w 12192001"/>
              <a:gd name="connsiteY231" fmla="*/ 5288531 h 6858000"/>
              <a:gd name="connsiteX232" fmla="*/ 12137930 w 12192001"/>
              <a:gd name="connsiteY232" fmla="*/ 5212842 h 6858000"/>
              <a:gd name="connsiteX233" fmla="*/ 12057869 w 12192001"/>
              <a:gd name="connsiteY233" fmla="*/ 5074760 h 6858000"/>
              <a:gd name="connsiteX234" fmla="*/ 12012285 w 12192001"/>
              <a:gd name="connsiteY234" fmla="*/ 4981338 h 6858000"/>
              <a:gd name="connsiteX235" fmla="*/ 11678713 w 12192001"/>
              <a:gd name="connsiteY235" fmla="*/ 4733535 h 6858000"/>
              <a:gd name="connsiteX236" fmla="*/ 11716439 w 12192001"/>
              <a:gd name="connsiteY236" fmla="*/ 4814450 h 6858000"/>
              <a:gd name="connsiteX237" fmla="*/ 11832959 w 12192001"/>
              <a:gd name="connsiteY237" fmla="*/ 5153830 h 6858000"/>
              <a:gd name="connsiteX238" fmla="*/ 11963080 w 12192001"/>
              <a:gd name="connsiteY238" fmla="*/ 5310878 h 6858000"/>
              <a:gd name="connsiteX239" fmla="*/ 12192001 w 12192001"/>
              <a:gd name="connsiteY239" fmla="*/ 5437668 h 6858000"/>
              <a:gd name="connsiteX240" fmla="*/ 12192001 w 12192001"/>
              <a:gd name="connsiteY240" fmla="*/ 5530009 h 6858000"/>
              <a:gd name="connsiteX241" fmla="*/ 12187989 w 12192001"/>
              <a:gd name="connsiteY241" fmla="*/ 5527313 h 6858000"/>
              <a:gd name="connsiteX242" fmla="*/ 12192001 w 12192001"/>
              <a:gd name="connsiteY242" fmla="*/ 5530573 h 6858000"/>
              <a:gd name="connsiteX243" fmla="*/ 12192001 w 12192001"/>
              <a:gd name="connsiteY243" fmla="*/ 5638845 h 6858000"/>
              <a:gd name="connsiteX244" fmla="*/ 12176911 w 12192001"/>
              <a:gd name="connsiteY244" fmla="*/ 5626852 h 6858000"/>
              <a:gd name="connsiteX245" fmla="*/ 11912029 w 12192001"/>
              <a:gd name="connsiteY245" fmla="*/ 5375460 h 6858000"/>
              <a:gd name="connsiteX246" fmla="*/ 11873281 w 12192001"/>
              <a:gd name="connsiteY246" fmla="*/ 5357145 h 6858000"/>
              <a:gd name="connsiteX247" fmla="*/ 11894329 w 12192001"/>
              <a:gd name="connsiteY247" fmla="*/ 5534695 h 6858000"/>
              <a:gd name="connsiteX248" fmla="*/ 12106938 w 12192001"/>
              <a:gd name="connsiteY248" fmla="*/ 5693245 h 6858000"/>
              <a:gd name="connsiteX249" fmla="*/ 12192001 w 12192001"/>
              <a:gd name="connsiteY249" fmla="*/ 5751252 h 6858000"/>
              <a:gd name="connsiteX250" fmla="*/ 12192001 w 12192001"/>
              <a:gd name="connsiteY250" fmla="*/ 5858675 h 6858000"/>
              <a:gd name="connsiteX251" fmla="*/ 12174715 w 12192001"/>
              <a:gd name="connsiteY251" fmla="*/ 5847124 h 6858000"/>
              <a:gd name="connsiteX252" fmla="*/ 11900617 w 12192001"/>
              <a:gd name="connsiteY252" fmla="*/ 5646501 h 6858000"/>
              <a:gd name="connsiteX253" fmla="*/ 11905195 w 12192001"/>
              <a:gd name="connsiteY253" fmla="*/ 5740605 h 6858000"/>
              <a:gd name="connsiteX254" fmla="*/ 12035248 w 12192001"/>
              <a:gd name="connsiteY254" fmla="*/ 5830542 h 6858000"/>
              <a:gd name="connsiteX255" fmla="*/ 12143728 w 12192001"/>
              <a:gd name="connsiteY255" fmla="*/ 5918767 h 6858000"/>
              <a:gd name="connsiteX256" fmla="*/ 12192001 w 12192001"/>
              <a:gd name="connsiteY256" fmla="*/ 5964957 h 6858000"/>
              <a:gd name="connsiteX257" fmla="*/ 12192001 w 12192001"/>
              <a:gd name="connsiteY257" fmla="*/ 6198127 h 6858000"/>
              <a:gd name="connsiteX258" fmla="*/ 12098002 w 12192001"/>
              <a:gd name="connsiteY258" fmla="*/ 6097038 h 6858000"/>
              <a:gd name="connsiteX259" fmla="*/ 11903556 w 12192001"/>
              <a:gd name="connsiteY259" fmla="*/ 5917881 h 6858000"/>
              <a:gd name="connsiteX260" fmla="*/ 11901368 w 12192001"/>
              <a:gd name="connsiteY260" fmla="*/ 5984309 h 6858000"/>
              <a:gd name="connsiteX261" fmla="*/ 12107793 w 12192001"/>
              <a:gd name="connsiteY261" fmla="*/ 6216523 h 6858000"/>
              <a:gd name="connsiteX262" fmla="*/ 12192001 w 12192001"/>
              <a:gd name="connsiteY262" fmla="*/ 6289086 h 6858000"/>
              <a:gd name="connsiteX263" fmla="*/ 12192001 w 12192001"/>
              <a:gd name="connsiteY263" fmla="*/ 6398617 h 6858000"/>
              <a:gd name="connsiteX264" fmla="*/ 12100608 w 12192001"/>
              <a:gd name="connsiteY264" fmla="*/ 6322238 h 6858000"/>
              <a:gd name="connsiteX265" fmla="*/ 11921871 w 12192001"/>
              <a:gd name="connsiteY265" fmla="*/ 6137461 h 6858000"/>
              <a:gd name="connsiteX266" fmla="*/ 11892416 w 12192001"/>
              <a:gd name="connsiteY266" fmla="*/ 6101651 h 6858000"/>
              <a:gd name="connsiteX267" fmla="*/ 11851411 w 12192001"/>
              <a:gd name="connsiteY267" fmla="*/ 6440621 h 6858000"/>
              <a:gd name="connsiteX268" fmla="*/ 11828312 w 12192001"/>
              <a:gd name="connsiteY268" fmla="*/ 6576960 h 6858000"/>
              <a:gd name="connsiteX269" fmla="*/ 12132839 w 12192001"/>
              <a:gd name="connsiteY269" fmla="*/ 6624184 h 6858000"/>
              <a:gd name="connsiteX270" fmla="*/ 12179851 w 12192001"/>
              <a:gd name="connsiteY270" fmla="*/ 6598540 h 6858000"/>
              <a:gd name="connsiteX271" fmla="*/ 12192001 w 12192001"/>
              <a:gd name="connsiteY271" fmla="*/ 6589466 h 6858000"/>
              <a:gd name="connsiteX272" fmla="*/ 12192001 w 12192001"/>
              <a:gd name="connsiteY272" fmla="*/ 6659470 h 6858000"/>
              <a:gd name="connsiteX273" fmla="*/ 12154571 w 12192001"/>
              <a:gd name="connsiteY273" fmla="*/ 6682820 h 6858000"/>
              <a:gd name="connsiteX274" fmla="*/ 11815874 w 12192001"/>
              <a:gd name="connsiteY274" fmla="*/ 6644687 h 6858000"/>
              <a:gd name="connsiteX275" fmla="*/ 11812798 w 12192001"/>
              <a:gd name="connsiteY275" fmla="*/ 6659995 h 6858000"/>
              <a:gd name="connsiteX276" fmla="*/ 12183361 w 12192001"/>
              <a:gd name="connsiteY276" fmla="*/ 6832376 h 6858000"/>
              <a:gd name="connsiteX277" fmla="*/ 12192001 w 12192001"/>
              <a:gd name="connsiteY277" fmla="*/ 6834582 h 6858000"/>
              <a:gd name="connsiteX278" fmla="*/ 12192001 w 12192001"/>
              <a:gd name="connsiteY278" fmla="*/ 6858000 h 6858000"/>
              <a:gd name="connsiteX279" fmla="*/ 12018777 w 12192001"/>
              <a:gd name="connsiteY279" fmla="*/ 6858000 h 6858000"/>
              <a:gd name="connsiteX280" fmla="*/ 11990572 w 12192001"/>
              <a:gd name="connsiteY280" fmla="*/ 6846673 h 6858000"/>
              <a:gd name="connsiteX281" fmla="*/ 11794005 w 12192001"/>
              <a:gd name="connsiteY281" fmla="*/ 6743439 h 6858000"/>
              <a:gd name="connsiteX282" fmla="*/ 11761835 w 12192001"/>
              <a:gd name="connsiteY282" fmla="*/ 6858000 h 6858000"/>
              <a:gd name="connsiteX283" fmla="*/ 11658543 w 12192001"/>
              <a:gd name="connsiteY283" fmla="*/ 6858000 h 6858000"/>
              <a:gd name="connsiteX284" fmla="*/ 11546475 w 12192001"/>
              <a:gd name="connsiteY284" fmla="*/ 6744738 h 6858000"/>
              <a:gd name="connsiteX285" fmla="*/ 11566211 w 12192001"/>
              <a:gd name="connsiteY285" fmla="*/ 6858000 h 6858000"/>
              <a:gd name="connsiteX286" fmla="*/ 11480267 w 12192001"/>
              <a:gd name="connsiteY286" fmla="*/ 6858000 h 6858000"/>
              <a:gd name="connsiteX287" fmla="*/ 11471051 w 12192001"/>
              <a:gd name="connsiteY287" fmla="*/ 6803101 h 6858000"/>
              <a:gd name="connsiteX288" fmla="*/ 11425033 w 12192001"/>
              <a:gd name="connsiteY288" fmla="*/ 6640039 h 6858000"/>
              <a:gd name="connsiteX289" fmla="*/ 10437438 w 12192001"/>
              <a:gd name="connsiteY289" fmla="*/ 6056204 h 6858000"/>
              <a:gd name="connsiteX290" fmla="*/ 10436482 w 12192001"/>
              <a:gd name="connsiteY290" fmla="*/ 6063584 h 6858000"/>
              <a:gd name="connsiteX291" fmla="*/ 10399783 w 12192001"/>
              <a:gd name="connsiteY291" fmla="*/ 6225484 h 6858000"/>
              <a:gd name="connsiteX292" fmla="*/ 10893409 w 12192001"/>
              <a:gd name="connsiteY292" fmla="*/ 6736673 h 6858000"/>
              <a:gd name="connsiteX293" fmla="*/ 11038772 w 12192001"/>
              <a:gd name="connsiteY293" fmla="*/ 6858000 h 6858000"/>
              <a:gd name="connsiteX294" fmla="*/ 10915877 w 12192001"/>
              <a:gd name="connsiteY294" fmla="*/ 6858000 h 6858000"/>
              <a:gd name="connsiteX295" fmla="*/ 10868533 w 12192001"/>
              <a:gd name="connsiteY295" fmla="*/ 6818068 h 6858000"/>
              <a:gd name="connsiteX296" fmla="*/ 10894293 w 12192001"/>
              <a:gd name="connsiteY296" fmla="*/ 6858000 h 6858000"/>
              <a:gd name="connsiteX297" fmla="*/ 10705027 w 12192001"/>
              <a:gd name="connsiteY297" fmla="*/ 6858000 h 6858000"/>
              <a:gd name="connsiteX298" fmla="*/ 10628947 w 12192001"/>
              <a:gd name="connsiteY298" fmla="*/ 6809337 h 6858000"/>
              <a:gd name="connsiteX299" fmla="*/ 10477419 w 12192001"/>
              <a:gd name="connsiteY299" fmla="*/ 6704347 h 6858000"/>
              <a:gd name="connsiteX300" fmla="*/ 10528089 w 12192001"/>
              <a:gd name="connsiteY300" fmla="*/ 6794062 h 6858000"/>
              <a:gd name="connsiteX301" fmla="*/ 10575886 w 12192001"/>
              <a:gd name="connsiteY301" fmla="*/ 6858000 h 6858000"/>
              <a:gd name="connsiteX302" fmla="*/ 10514735 w 12192001"/>
              <a:gd name="connsiteY302" fmla="*/ 6858000 h 6858000"/>
              <a:gd name="connsiteX303" fmla="*/ 10454660 w 12192001"/>
              <a:gd name="connsiteY303" fmla="*/ 6773372 h 6858000"/>
              <a:gd name="connsiteX304" fmla="*/ 10398417 w 12192001"/>
              <a:gd name="connsiteY304" fmla="*/ 6646463 h 6858000"/>
              <a:gd name="connsiteX305" fmla="*/ 10313331 w 12192001"/>
              <a:gd name="connsiteY305" fmla="*/ 6584204 h 6858000"/>
              <a:gd name="connsiteX306" fmla="*/ 9514017 w 12192001"/>
              <a:gd name="connsiteY306" fmla="*/ 5805940 h 6858000"/>
              <a:gd name="connsiteX307" fmla="*/ 9509439 w 12192001"/>
              <a:gd name="connsiteY307" fmla="*/ 5797261 h 6858000"/>
              <a:gd name="connsiteX308" fmla="*/ 9447317 w 12192001"/>
              <a:gd name="connsiteY308" fmla="*/ 5789743 h 6858000"/>
              <a:gd name="connsiteX309" fmla="*/ 9591175 w 12192001"/>
              <a:gd name="connsiteY309" fmla="*/ 6516070 h 6858000"/>
              <a:gd name="connsiteX310" fmla="*/ 9596505 w 12192001"/>
              <a:gd name="connsiteY310" fmla="*/ 6525636 h 6858000"/>
              <a:gd name="connsiteX311" fmla="*/ 9712137 w 12192001"/>
              <a:gd name="connsiteY311" fmla="*/ 6809320 h 6858000"/>
              <a:gd name="connsiteX312" fmla="*/ 9724917 w 12192001"/>
              <a:gd name="connsiteY312" fmla="*/ 6858000 h 6858000"/>
              <a:gd name="connsiteX313" fmla="*/ 9664146 w 12192001"/>
              <a:gd name="connsiteY313" fmla="*/ 6858000 h 6858000"/>
              <a:gd name="connsiteX314" fmla="*/ 9660857 w 12192001"/>
              <a:gd name="connsiteY314" fmla="*/ 6841747 h 6858000"/>
              <a:gd name="connsiteX315" fmla="*/ 9605321 w 12192001"/>
              <a:gd name="connsiteY315" fmla="*/ 6688082 h 6858000"/>
              <a:gd name="connsiteX316" fmla="*/ 9611833 w 12192001"/>
              <a:gd name="connsiteY316" fmla="*/ 6858000 h 6858000"/>
              <a:gd name="connsiteX317" fmla="*/ 9544245 w 12192001"/>
              <a:gd name="connsiteY317" fmla="*/ 6858000 h 6858000"/>
              <a:gd name="connsiteX318" fmla="*/ 9521535 w 12192001"/>
              <a:gd name="connsiteY318" fmla="*/ 6517163 h 6858000"/>
              <a:gd name="connsiteX319" fmla="*/ 9494745 w 12192001"/>
              <a:gd name="connsiteY319" fmla="*/ 6469324 h 6858000"/>
              <a:gd name="connsiteX320" fmla="*/ 8953212 w 12192001"/>
              <a:gd name="connsiteY320" fmla="*/ 5845645 h 6858000"/>
              <a:gd name="connsiteX321" fmla="*/ 8808261 w 12192001"/>
              <a:gd name="connsiteY321" fmla="*/ 5912141 h 6858000"/>
              <a:gd name="connsiteX322" fmla="*/ 8812019 w 12192001"/>
              <a:gd name="connsiteY322" fmla="*/ 6095909 h 6858000"/>
              <a:gd name="connsiteX323" fmla="*/ 8796028 w 12192001"/>
              <a:gd name="connsiteY323" fmla="*/ 6121401 h 6858000"/>
              <a:gd name="connsiteX324" fmla="*/ 8809560 w 12192001"/>
              <a:gd name="connsiteY324" fmla="*/ 6196302 h 6858000"/>
              <a:gd name="connsiteX325" fmla="*/ 9001256 w 12192001"/>
              <a:gd name="connsiteY325" fmla="*/ 6410824 h 6858000"/>
              <a:gd name="connsiteX326" fmla="*/ 9456611 w 12192001"/>
              <a:gd name="connsiteY326" fmla="*/ 6809320 h 6858000"/>
              <a:gd name="connsiteX327" fmla="*/ 9514602 w 12192001"/>
              <a:gd name="connsiteY327" fmla="*/ 6858000 h 6858000"/>
              <a:gd name="connsiteX328" fmla="*/ 9404071 w 12192001"/>
              <a:gd name="connsiteY328" fmla="*/ 6858000 h 6858000"/>
              <a:gd name="connsiteX329" fmla="*/ 9165000 w 12192001"/>
              <a:gd name="connsiteY329" fmla="*/ 6653707 h 6858000"/>
              <a:gd name="connsiteX330" fmla="*/ 9283555 w 12192001"/>
              <a:gd name="connsiteY330" fmla="*/ 6840595 h 6858000"/>
              <a:gd name="connsiteX331" fmla="*/ 9292417 w 12192001"/>
              <a:gd name="connsiteY331" fmla="*/ 6858000 h 6858000"/>
              <a:gd name="connsiteX332" fmla="*/ 9216464 w 12192001"/>
              <a:gd name="connsiteY332" fmla="*/ 6858000 h 6858000"/>
              <a:gd name="connsiteX333" fmla="*/ 9079779 w 12192001"/>
              <a:gd name="connsiteY333" fmla="*/ 6648240 h 6858000"/>
              <a:gd name="connsiteX334" fmla="*/ 8836759 w 12192001"/>
              <a:gd name="connsiteY334" fmla="*/ 6358202 h 6858000"/>
              <a:gd name="connsiteX335" fmla="*/ 8880054 w 12192001"/>
              <a:gd name="connsiteY335" fmla="*/ 6733897 h 6858000"/>
              <a:gd name="connsiteX336" fmla="*/ 8885574 w 12192001"/>
              <a:gd name="connsiteY336" fmla="*/ 6858000 h 6858000"/>
              <a:gd name="connsiteX337" fmla="*/ 8816215 w 12192001"/>
              <a:gd name="connsiteY337" fmla="*/ 6858000 h 6858000"/>
              <a:gd name="connsiteX338" fmla="*/ 8806450 w 12192001"/>
              <a:gd name="connsiteY338" fmla="*/ 6678669 h 6858000"/>
              <a:gd name="connsiteX339" fmla="*/ 8752769 w 12192001"/>
              <a:gd name="connsiteY339" fmla="*/ 6273117 h 6858000"/>
              <a:gd name="connsiteX340" fmla="*/ 8490545 w 12192001"/>
              <a:gd name="connsiteY340" fmla="*/ 6039939 h 6858000"/>
              <a:gd name="connsiteX341" fmla="*/ 8581327 w 12192001"/>
              <a:gd name="connsiteY341" fmla="*/ 6545584 h 6858000"/>
              <a:gd name="connsiteX342" fmla="*/ 8659789 w 12192001"/>
              <a:gd name="connsiteY342" fmla="*/ 6858000 h 6858000"/>
              <a:gd name="connsiteX343" fmla="*/ 8586511 w 12192001"/>
              <a:gd name="connsiteY343" fmla="*/ 6858000 h 6858000"/>
              <a:gd name="connsiteX344" fmla="*/ 8545183 w 12192001"/>
              <a:gd name="connsiteY344" fmla="*/ 6699265 h 6858000"/>
              <a:gd name="connsiteX345" fmla="*/ 8477492 w 12192001"/>
              <a:gd name="connsiteY345" fmla="*/ 6384445 h 6858000"/>
              <a:gd name="connsiteX346" fmla="*/ 8411953 w 12192001"/>
              <a:gd name="connsiteY346" fmla="*/ 5977270 h 6858000"/>
              <a:gd name="connsiteX347" fmla="*/ 8328098 w 12192001"/>
              <a:gd name="connsiteY347" fmla="*/ 5913372 h 6858000"/>
              <a:gd name="connsiteX348" fmla="*/ 7891538 w 12192001"/>
              <a:gd name="connsiteY348" fmla="*/ 5622512 h 6858000"/>
              <a:gd name="connsiteX349" fmla="*/ 7397638 w 12192001"/>
              <a:gd name="connsiteY349" fmla="*/ 5429108 h 6858000"/>
              <a:gd name="connsiteX350" fmla="*/ 6982331 w 12192001"/>
              <a:gd name="connsiteY350" fmla="*/ 5669190 h 6858000"/>
              <a:gd name="connsiteX351" fmla="*/ 7106164 w 12192001"/>
              <a:gd name="connsiteY351" fmla="*/ 5884532 h 6858000"/>
              <a:gd name="connsiteX352" fmla="*/ 7302029 w 12192001"/>
              <a:gd name="connsiteY352" fmla="*/ 6105067 h 6858000"/>
              <a:gd name="connsiteX353" fmla="*/ 7325948 w 12192001"/>
              <a:gd name="connsiteY353" fmla="*/ 6128987 h 6858000"/>
              <a:gd name="connsiteX354" fmla="*/ 7338113 w 12192001"/>
              <a:gd name="connsiteY354" fmla="*/ 5928542 h 6858000"/>
              <a:gd name="connsiteX355" fmla="*/ 7388891 w 12192001"/>
              <a:gd name="connsiteY355" fmla="*/ 5907288 h 6858000"/>
              <a:gd name="connsiteX356" fmla="*/ 7627468 w 12192001"/>
              <a:gd name="connsiteY356" fmla="*/ 6105751 h 6858000"/>
              <a:gd name="connsiteX357" fmla="*/ 7667242 w 12192001"/>
              <a:gd name="connsiteY357" fmla="*/ 6151743 h 6858000"/>
              <a:gd name="connsiteX358" fmla="*/ 7745561 w 12192001"/>
              <a:gd name="connsiteY358" fmla="*/ 5847901 h 6858000"/>
              <a:gd name="connsiteX359" fmla="*/ 7780483 w 12192001"/>
              <a:gd name="connsiteY359" fmla="*/ 5827604 h 6858000"/>
              <a:gd name="connsiteX360" fmla="*/ 8188341 w 12192001"/>
              <a:gd name="connsiteY360" fmla="*/ 6276329 h 6858000"/>
              <a:gd name="connsiteX361" fmla="*/ 8322648 w 12192001"/>
              <a:gd name="connsiteY361" fmla="*/ 6586273 h 6858000"/>
              <a:gd name="connsiteX362" fmla="*/ 8428279 w 12192001"/>
              <a:gd name="connsiteY362" fmla="*/ 6858000 h 6858000"/>
              <a:gd name="connsiteX363" fmla="*/ 8359398 w 12192001"/>
              <a:gd name="connsiteY363" fmla="*/ 6858000 h 6858000"/>
              <a:gd name="connsiteX364" fmla="*/ 8339443 w 12192001"/>
              <a:gd name="connsiteY364" fmla="*/ 6803922 h 6858000"/>
              <a:gd name="connsiteX365" fmla="*/ 8124511 w 12192001"/>
              <a:gd name="connsiteY365" fmla="*/ 6293688 h 6858000"/>
              <a:gd name="connsiteX366" fmla="*/ 7795382 w 12192001"/>
              <a:gd name="connsiteY366" fmla="*/ 5896559 h 6858000"/>
              <a:gd name="connsiteX367" fmla="*/ 7729569 w 12192001"/>
              <a:gd name="connsiteY367" fmla="*/ 6223844 h 6858000"/>
              <a:gd name="connsiteX368" fmla="*/ 7976963 w 12192001"/>
              <a:gd name="connsiteY368" fmla="*/ 6665189 h 6858000"/>
              <a:gd name="connsiteX369" fmla="*/ 8234061 w 12192001"/>
              <a:gd name="connsiteY369" fmla="*/ 6820527 h 6858000"/>
              <a:gd name="connsiteX370" fmla="*/ 8305246 w 12192001"/>
              <a:gd name="connsiteY370" fmla="*/ 6858000 h 6858000"/>
              <a:gd name="connsiteX371" fmla="*/ 8166180 w 12192001"/>
              <a:gd name="connsiteY371" fmla="*/ 6858000 h 6858000"/>
              <a:gd name="connsiteX372" fmla="*/ 8014072 w 12192001"/>
              <a:gd name="connsiteY372" fmla="*/ 6768452 h 6858000"/>
              <a:gd name="connsiteX373" fmla="*/ 8037794 w 12192001"/>
              <a:gd name="connsiteY373" fmla="*/ 6858000 h 6858000"/>
              <a:gd name="connsiteX374" fmla="*/ 7975967 w 12192001"/>
              <a:gd name="connsiteY374" fmla="*/ 6858000 h 6858000"/>
              <a:gd name="connsiteX375" fmla="*/ 7927827 w 12192001"/>
              <a:gd name="connsiteY375" fmla="*/ 6713301 h 6858000"/>
              <a:gd name="connsiteX376" fmla="*/ 7771804 w 12192001"/>
              <a:gd name="connsiteY376" fmla="*/ 6604092 h 6858000"/>
              <a:gd name="connsiteX377" fmla="*/ 7838149 w 12192001"/>
              <a:gd name="connsiteY377" fmla="*/ 6858000 h 6858000"/>
              <a:gd name="connsiteX378" fmla="*/ 7765428 w 12192001"/>
              <a:gd name="connsiteY378" fmla="*/ 6858000 h 6858000"/>
              <a:gd name="connsiteX379" fmla="*/ 7732389 w 12192001"/>
              <a:gd name="connsiteY379" fmla="*/ 6735623 h 6858000"/>
              <a:gd name="connsiteX380" fmla="*/ 7690684 w 12192001"/>
              <a:gd name="connsiteY380" fmla="*/ 6543884 h 6858000"/>
              <a:gd name="connsiteX381" fmla="*/ 7685489 w 12192001"/>
              <a:gd name="connsiteY381" fmla="*/ 6539990 h 6858000"/>
              <a:gd name="connsiteX382" fmla="*/ 7391693 w 12192001"/>
              <a:gd name="connsiteY382" fmla="*/ 6287331 h 6858000"/>
              <a:gd name="connsiteX383" fmla="*/ 7449765 w 12192001"/>
              <a:gd name="connsiteY383" fmla="*/ 6694977 h 6858000"/>
              <a:gd name="connsiteX384" fmla="*/ 7493484 w 12192001"/>
              <a:gd name="connsiteY384" fmla="*/ 6858000 h 6858000"/>
              <a:gd name="connsiteX385" fmla="*/ 7428060 w 12192001"/>
              <a:gd name="connsiteY385" fmla="*/ 6858000 h 6858000"/>
              <a:gd name="connsiteX386" fmla="*/ 7381817 w 12192001"/>
              <a:gd name="connsiteY386" fmla="*/ 6682667 h 6858000"/>
              <a:gd name="connsiteX387" fmla="*/ 7325060 w 12192001"/>
              <a:gd name="connsiteY387" fmla="*/ 6223571 h 6858000"/>
              <a:gd name="connsiteX388" fmla="*/ 7229929 w 12192001"/>
              <a:gd name="connsiteY388" fmla="*/ 6126662 h 6858000"/>
              <a:gd name="connsiteX389" fmla="*/ 7020261 w 12192001"/>
              <a:gd name="connsiteY389" fmla="*/ 5885625 h 6858000"/>
              <a:gd name="connsiteX390" fmla="*/ 6915357 w 12192001"/>
              <a:gd name="connsiteY390" fmla="*/ 5664201 h 6858000"/>
              <a:gd name="connsiteX391" fmla="*/ 7253574 w 12192001"/>
              <a:gd name="connsiteY391" fmla="*/ 5362134 h 6858000"/>
              <a:gd name="connsiteX392" fmla="*/ 7781918 w 12192001"/>
              <a:gd name="connsiteY392" fmla="*/ 5485216 h 6858000"/>
              <a:gd name="connsiteX393" fmla="*/ 8267481 w 12192001"/>
              <a:gd name="connsiteY393" fmla="*/ 5786736 h 6858000"/>
              <a:gd name="connsiteX394" fmla="*/ 8400061 w 12192001"/>
              <a:gd name="connsiteY394" fmla="*/ 5883506 h 6858000"/>
              <a:gd name="connsiteX395" fmla="*/ 8381267 w 12192001"/>
              <a:gd name="connsiteY395" fmla="*/ 5733908 h 6858000"/>
              <a:gd name="connsiteX396" fmla="*/ 8360561 w 12192001"/>
              <a:gd name="connsiteY396" fmla="*/ 5454736 h 6858000"/>
              <a:gd name="connsiteX397" fmla="*/ 7830371 w 12192001"/>
              <a:gd name="connsiteY397" fmla="*/ 5195929 h 6858000"/>
              <a:gd name="connsiteX398" fmla="*/ 7445750 w 12192001"/>
              <a:gd name="connsiteY398" fmla="*/ 5198252 h 6858000"/>
              <a:gd name="connsiteX399" fmla="*/ 6884193 w 12192001"/>
              <a:gd name="connsiteY399" fmla="*/ 5320446 h 6858000"/>
              <a:gd name="connsiteX400" fmla="*/ 6508591 w 12192001"/>
              <a:gd name="connsiteY400" fmla="*/ 5741631 h 6858000"/>
              <a:gd name="connsiteX401" fmla="*/ 6538730 w 12192001"/>
              <a:gd name="connsiteY401" fmla="*/ 6075339 h 6858000"/>
              <a:gd name="connsiteX402" fmla="*/ 6766236 w 12192001"/>
              <a:gd name="connsiteY402" fmla="*/ 6026680 h 6858000"/>
              <a:gd name="connsiteX403" fmla="*/ 7154413 w 12192001"/>
              <a:gd name="connsiteY403" fmla="*/ 6499530 h 6858000"/>
              <a:gd name="connsiteX404" fmla="*/ 7252457 w 12192001"/>
              <a:gd name="connsiteY404" fmla="*/ 6740398 h 6858000"/>
              <a:gd name="connsiteX405" fmla="*/ 7294361 w 12192001"/>
              <a:gd name="connsiteY405" fmla="*/ 6858000 h 6858000"/>
              <a:gd name="connsiteX406" fmla="*/ 7232741 w 12192001"/>
              <a:gd name="connsiteY406" fmla="*/ 6858000 h 6858000"/>
              <a:gd name="connsiteX407" fmla="*/ 7140950 w 12192001"/>
              <a:gd name="connsiteY407" fmla="*/ 6616615 h 6858000"/>
              <a:gd name="connsiteX408" fmla="*/ 7008847 w 12192001"/>
              <a:gd name="connsiteY408" fmla="*/ 6330797 h 6858000"/>
              <a:gd name="connsiteX409" fmla="*/ 6638919 w 12192001"/>
              <a:gd name="connsiteY409" fmla="*/ 6090306 h 6858000"/>
              <a:gd name="connsiteX410" fmla="*/ 6563674 w 12192001"/>
              <a:gd name="connsiteY410" fmla="*/ 6132950 h 6858000"/>
              <a:gd name="connsiteX411" fmla="*/ 6611240 w 12192001"/>
              <a:gd name="connsiteY411" fmla="*/ 6220768 h 6858000"/>
              <a:gd name="connsiteX412" fmla="*/ 6969345 w 12192001"/>
              <a:gd name="connsiteY412" fmla="*/ 6648582 h 6858000"/>
              <a:gd name="connsiteX413" fmla="*/ 7194635 w 12192001"/>
              <a:gd name="connsiteY413" fmla="*/ 6858000 h 6858000"/>
              <a:gd name="connsiteX414" fmla="*/ 7109452 w 12192001"/>
              <a:gd name="connsiteY414" fmla="*/ 6858000 h 6858000"/>
              <a:gd name="connsiteX415" fmla="*/ 6994153 w 12192001"/>
              <a:gd name="connsiteY415" fmla="*/ 6753075 h 6858000"/>
              <a:gd name="connsiteX416" fmla="*/ 6593540 w 12192001"/>
              <a:gd name="connsiteY416" fmla="*/ 6297514 h 6858000"/>
              <a:gd name="connsiteX417" fmla="*/ 6527864 w 12192001"/>
              <a:gd name="connsiteY417" fmla="*/ 6189604 h 6858000"/>
              <a:gd name="connsiteX418" fmla="*/ 6526701 w 12192001"/>
              <a:gd name="connsiteY418" fmla="*/ 6472331 h 6858000"/>
              <a:gd name="connsiteX419" fmla="*/ 6568732 w 12192001"/>
              <a:gd name="connsiteY419" fmla="*/ 6714685 h 6858000"/>
              <a:gd name="connsiteX420" fmla="*/ 6605192 w 12192001"/>
              <a:gd name="connsiteY420" fmla="*/ 6858000 h 6858000"/>
              <a:gd name="connsiteX421" fmla="*/ 6524310 w 12192001"/>
              <a:gd name="connsiteY421" fmla="*/ 6858000 h 6858000"/>
              <a:gd name="connsiteX422" fmla="*/ 6518502 w 12192001"/>
              <a:gd name="connsiteY422" fmla="*/ 6846361 h 6858000"/>
              <a:gd name="connsiteX423" fmla="*/ 6194360 w 12192001"/>
              <a:gd name="connsiteY423" fmla="*/ 6280567 h 6858000"/>
              <a:gd name="connsiteX424" fmla="*/ 6018930 w 12192001"/>
              <a:gd name="connsiteY424" fmla="*/ 6012876 h 6858000"/>
              <a:gd name="connsiteX425" fmla="*/ 5837347 w 12192001"/>
              <a:gd name="connsiteY425" fmla="*/ 5827672 h 6858000"/>
              <a:gd name="connsiteX426" fmla="*/ 5830856 w 12192001"/>
              <a:gd name="connsiteY426" fmla="*/ 6031258 h 6858000"/>
              <a:gd name="connsiteX427" fmla="*/ 5968313 w 12192001"/>
              <a:gd name="connsiteY427" fmla="*/ 6685066 h 6858000"/>
              <a:gd name="connsiteX428" fmla="*/ 6034265 w 12192001"/>
              <a:gd name="connsiteY428" fmla="*/ 6858000 h 6858000"/>
              <a:gd name="connsiteX429" fmla="*/ 5938034 w 12192001"/>
              <a:gd name="connsiteY429" fmla="*/ 6858000 h 6858000"/>
              <a:gd name="connsiteX430" fmla="*/ 5897907 w 12192001"/>
              <a:gd name="connsiteY430" fmla="*/ 6785383 h 6858000"/>
              <a:gd name="connsiteX431" fmla="*/ 5731350 w 12192001"/>
              <a:gd name="connsiteY431" fmla="*/ 6519145 h 6858000"/>
              <a:gd name="connsiteX432" fmla="*/ 5352675 w 12192001"/>
              <a:gd name="connsiteY432" fmla="*/ 6021350 h 6858000"/>
              <a:gd name="connsiteX433" fmla="*/ 5141227 w 12192001"/>
              <a:gd name="connsiteY433" fmla="*/ 5854734 h 6858000"/>
              <a:gd name="connsiteX434" fmla="*/ 5154007 w 12192001"/>
              <a:gd name="connsiteY434" fmla="*/ 6142996 h 6858000"/>
              <a:gd name="connsiteX435" fmla="*/ 5409467 w 12192001"/>
              <a:gd name="connsiteY435" fmla="*/ 6666215 h 6858000"/>
              <a:gd name="connsiteX436" fmla="*/ 5620613 w 12192001"/>
              <a:gd name="connsiteY436" fmla="*/ 6834228 h 6858000"/>
              <a:gd name="connsiteX437" fmla="*/ 5647817 w 12192001"/>
              <a:gd name="connsiteY437" fmla="*/ 6858000 h 6858000"/>
              <a:gd name="connsiteX438" fmla="*/ 5586977 w 12192001"/>
              <a:gd name="connsiteY438" fmla="*/ 6858000 h 6858000"/>
              <a:gd name="connsiteX439" fmla="*/ 5451702 w 12192001"/>
              <a:gd name="connsiteY439" fmla="*/ 6748839 h 6858000"/>
              <a:gd name="connsiteX440" fmla="*/ 5513548 w 12192001"/>
              <a:gd name="connsiteY440" fmla="*/ 6858000 h 6858000"/>
              <a:gd name="connsiteX441" fmla="*/ 5451788 w 12192001"/>
              <a:gd name="connsiteY441" fmla="*/ 6858000 h 6858000"/>
              <a:gd name="connsiteX442" fmla="*/ 5354519 w 12192001"/>
              <a:gd name="connsiteY442" fmla="*/ 6675987 h 6858000"/>
              <a:gd name="connsiteX443" fmla="*/ 5295679 w 12192001"/>
              <a:gd name="connsiteY443" fmla="*/ 6632863 h 6858000"/>
              <a:gd name="connsiteX444" fmla="*/ 5229961 w 12192001"/>
              <a:gd name="connsiteY444" fmla="*/ 6747411 h 6858000"/>
              <a:gd name="connsiteX445" fmla="*/ 5193796 w 12192001"/>
              <a:gd name="connsiteY445" fmla="*/ 6858000 h 6858000"/>
              <a:gd name="connsiteX446" fmla="*/ 5148761 w 12192001"/>
              <a:gd name="connsiteY446" fmla="*/ 6858000 h 6858000"/>
              <a:gd name="connsiteX447" fmla="*/ 5195077 w 12192001"/>
              <a:gd name="connsiteY447" fmla="*/ 6723163 h 6858000"/>
              <a:gd name="connsiteX448" fmla="*/ 5275449 w 12192001"/>
              <a:gd name="connsiteY448" fmla="*/ 6591448 h 6858000"/>
              <a:gd name="connsiteX449" fmla="*/ 5304085 w 12192001"/>
              <a:gd name="connsiteY449" fmla="*/ 6587554 h 6858000"/>
              <a:gd name="connsiteX450" fmla="*/ 5314676 w 12192001"/>
              <a:gd name="connsiteY450" fmla="*/ 6595482 h 6858000"/>
              <a:gd name="connsiteX451" fmla="*/ 5193509 w 12192001"/>
              <a:gd name="connsiteY451" fmla="*/ 6350138 h 6858000"/>
              <a:gd name="connsiteX452" fmla="*/ 5048354 w 12192001"/>
              <a:gd name="connsiteY452" fmla="*/ 6020324 h 6858000"/>
              <a:gd name="connsiteX453" fmla="*/ 5107263 w 12192001"/>
              <a:gd name="connsiteY453" fmla="*/ 5813526 h 6858000"/>
              <a:gd name="connsiteX454" fmla="*/ 5296430 w 12192001"/>
              <a:gd name="connsiteY454" fmla="*/ 5883437 h 6858000"/>
              <a:gd name="connsiteX455" fmla="*/ 5522160 w 12192001"/>
              <a:gd name="connsiteY455" fmla="*/ 6147302 h 6858000"/>
              <a:gd name="connsiteX456" fmla="*/ 5914710 w 12192001"/>
              <a:gd name="connsiteY456" fmla="*/ 6719657 h 6858000"/>
              <a:gd name="connsiteX457" fmla="*/ 5782607 w 12192001"/>
              <a:gd name="connsiteY457" fmla="*/ 5794049 h 6858000"/>
              <a:gd name="connsiteX458" fmla="*/ 5808166 w 12192001"/>
              <a:gd name="connsiteY458" fmla="*/ 5768898 h 6858000"/>
              <a:gd name="connsiteX459" fmla="*/ 6003621 w 12192001"/>
              <a:gd name="connsiteY459" fmla="*/ 5891229 h 6858000"/>
              <a:gd name="connsiteX460" fmla="*/ 6504696 w 12192001"/>
              <a:gd name="connsiteY460" fmla="*/ 6710636 h 6858000"/>
              <a:gd name="connsiteX461" fmla="*/ 6451048 w 12192001"/>
              <a:gd name="connsiteY461" fmla="*/ 6336674 h 6858000"/>
              <a:gd name="connsiteX462" fmla="*/ 6495334 w 12192001"/>
              <a:gd name="connsiteY462" fmla="*/ 6121332 h 6858000"/>
              <a:gd name="connsiteX463" fmla="*/ 6437107 w 12192001"/>
              <a:gd name="connsiteY463" fmla="*/ 5825143 h 6858000"/>
              <a:gd name="connsiteX464" fmla="*/ 6706986 w 12192001"/>
              <a:gd name="connsiteY464" fmla="*/ 5357008 h 6858000"/>
              <a:gd name="connsiteX465" fmla="*/ 7271480 w 12192001"/>
              <a:gd name="connsiteY465" fmla="*/ 5148365 h 6858000"/>
              <a:gd name="connsiteX466" fmla="*/ 7664303 w 12192001"/>
              <a:gd name="connsiteY466" fmla="*/ 5122188 h 6858000"/>
              <a:gd name="connsiteX467" fmla="*/ 7544229 w 12192001"/>
              <a:gd name="connsiteY467" fmla="*/ 5069771 h 6858000"/>
              <a:gd name="connsiteX468" fmla="*/ 7576828 w 12192001"/>
              <a:gd name="connsiteY468" fmla="*/ 4994733 h 6858000"/>
              <a:gd name="connsiteX469" fmla="*/ 7870831 w 12192001"/>
              <a:gd name="connsiteY469" fmla="*/ 5127451 h 6858000"/>
              <a:gd name="connsiteX470" fmla="*/ 8384001 w 12192001"/>
              <a:gd name="connsiteY470" fmla="*/ 5190257 h 6858000"/>
              <a:gd name="connsiteX471" fmla="*/ 8413661 w 12192001"/>
              <a:gd name="connsiteY471" fmla="*/ 5196475 h 6858000"/>
              <a:gd name="connsiteX472" fmla="*/ 8444551 w 12192001"/>
              <a:gd name="connsiteY472" fmla="*/ 5141325 h 6858000"/>
              <a:gd name="connsiteX473" fmla="*/ 8502369 w 12192001"/>
              <a:gd name="connsiteY473" fmla="*/ 5149047 h 6858000"/>
              <a:gd name="connsiteX474" fmla="*/ 8530865 w 12192001"/>
              <a:gd name="connsiteY474" fmla="*/ 5221419 h 6858000"/>
              <a:gd name="connsiteX475" fmla="*/ 8772792 w 12192001"/>
              <a:gd name="connsiteY475" fmla="*/ 5285592 h 6858000"/>
              <a:gd name="connsiteX476" fmla="*/ 8911593 w 12192001"/>
              <a:gd name="connsiteY476" fmla="*/ 5110708 h 6858000"/>
              <a:gd name="connsiteX477" fmla="*/ 9072535 w 12192001"/>
              <a:gd name="connsiteY477" fmla="*/ 5040658 h 6858000"/>
              <a:gd name="connsiteX478" fmla="*/ 9154203 w 12192001"/>
              <a:gd name="connsiteY478" fmla="*/ 5053301 h 6858000"/>
              <a:gd name="connsiteX479" fmla="*/ 9203954 w 12192001"/>
              <a:gd name="connsiteY479" fmla="*/ 5152190 h 6858000"/>
              <a:gd name="connsiteX480" fmla="*/ 9355398 w 12192001"/>
              <a:gd name="connsiteY480" fmla="*/ 5512688 h 6858000"/>
              <a:gd name="connsiteX481" fmla="*/ 9827018 w 12192001"/>
              <a:gd name="connsiteY481" fmla="*/ 5782429 h 6858000"/>
              <a:gd name="connsiteX482" fmla="*/ 10063545 w 12192001"/>
              <a:gd name="connsiteY482" fmla="*/ 5846807 h 6858000"/>
              <a:gd name="connsiteX483" fmla="*/ 9960557 w 12192001"/>
              <a:gd name="connsiteY483" fmla="*/ 5535856 h 6858000"/>
              <a:gd name="connsiteX484" fmla="*/ 9943062 w 12192001"/>
              <a:gd name="connsiteY484" fmla="*/ 5383797 h 6858000"/>
              <a:gd name="connsiteX485" fmla="*/ 10002997 w 12192001"/>
              <a:gd name="connsiteY485" fmla="*/ 5287711 h 6858000"/>
              <a:gd name="connsiteX486" fmla="*/ 10265083 w 12192001"/>
              <a:gd name="connsiteY486" fmla="*/ 5194836 h 6858000"/>
              <a:gd name="connsiteX487" fmla="*/ 10828554 w 12192001"/>
              <a:gd name="connsiteY487" fmla="*/ 5243631 h 6858000"/>
              <a:gd name="connsiteX488" fmla="*/ 11137043 w 12192001"/>
              <a:gd name="connsiteY488" fmla="*/ 5350652 h 6858000"/>
              <a:gd name="connsiteX489" fmla="*/ 11127818 w 12192001"/>
              <a:gd name="connsiteY489" fmla="*/ 4987693 h 6858000"/>
              <a:gd name="connsiteX490" fmla="*/ 10836209 w 12192001"/>
              <a:gd name="connsiteY490" fmla="*/ 4492907 h 6858000"/>
              <a:gd name="connsiteX491" fmla="*/ 10900858 w 12192001"/>
              <a:gd name="connsiteY491" fmla="*/ 4444179 h 6858000"/>
              <a:gd name="connsiteX492" fmla="*/ 11185703 w 12192001"/>
              <a:gd name="connsiteY492" fmla="*/ 4696494 h 6858000"/>
              <a:gd name="connsiteX493" fmla="*/ 11260878 w 12192001"/>
              <a:gd name="connsiteY493" fmla="*/ 4525095 h 6858000"/>
              <a:gd name="connsiteX494" fmla="*/ 11519889 w 12192001"/>
              <a:gd name="connsiteY494" fmla="*/ 4501381 h 6858000"/>
              <a:gd name="connsiteX495" fmla="*/ 11591511 w 12192001"/>
              <a:gd name="connsiteY495" fmla="*/ 4582775 h 6858000"/>
              <a:gd name="connsiteX496" fmla="*/ 11947361 w 12192001"/>
              <a:gd name="connsiteY496" fmla="*/ 4823813 h 6858000"/>
              <a:gd name="connsiteX497" fmla="*/ 11785531 w 12192001"/>
              <a:gd name="connsiteY497" fmla="*/ 4225558 h 6858000"/>
              <a:gd name="connsiteX498" fmla="*/ 11775075 w 12192001"/>
              <a:gd name="connsiteY498" fmla="*/ 4167605 h 6858000"/>
              <a:gd name="connsiteX499" fmla="*/ 11753615 w 12192001"/>
              <a:gd name="connsiteY499" fmla="*/ 4143617 h 6858000"/>
              <a:gd name="connsiteX500" fmla="*/ 11752591 w 12192001"/>
              <a:gd name="connsiteY500" fmla="*/ 4169655 h 6858000"/>
              <a:gd name="connsiteX501" fmla="*/ 11675912 w 12192001"/>
              <a:gd name="connsiteY501" fmla="*/ 4179974 h 6858000"/>
              <a:gd name="connsiteX502" fmla="*/ 11696415 w 12192001"/>
              <a:gd name="connsiteY502" fmla="*/ 4078077 h 6858000"/>
              <a:gd name="connsiteX503" fmla="*/ 11518250 w 12192001"/>
              <a:gd name="connsiteY503" fmla="*/ 3856517 h 6858000"/>
              <a:gd name="connsiteX504" fmla="*/ 11406991 w 12192001"/>
              <a:gd name="connsiteY504" fmla="*/ 3634478 h 6858000"/>
              <a:gd name="connsiteX505" fmla="*/ 11439383 w 12192001"/>
              <a:gd name="connsiteY505" fmla="*/ 3533197 h 6858000"/>
              <a:gd name="connsiteX506" fmla="*/ 11547020 w 12192001"/>
              <a:gd name="connsiteY506" fmla="*/ 3498001 h 6858000"/>
              <a:gd name="connsiteX507" fmla="*/ 11671728 w 12192001"/>
              <a:gd name="connsiteY507" fmla="*/ 3491473 h 6858000"/>
              <a:gd name="connsiteX508" fmla="*/ 2099445 w 12192001"/>
              <a:gd name="connsiteY508" fmla="*/ 2846029 h 6858000"/>
              <a:gd name="connsiteX509" fmla="*/ 2162115 w 12192001"/>
              <a:gd name="connsiteY509" fmla="*/ 3185408 h 6858000"/>
              <a:gd name="connsiteX510" fmla="*/ 2500880 w 12192001"/>
              <a:gd name="connsiteY510" fmla="*/ 2908697 h 6858000"/>
              <a:gd name="connsiteX511" fmla="*/ 2359141 w 12192001"/>
              <a:gd name="connsiteY511" fmla="*/ 2940613 h 6858000"/>
              <a:gd name="connsiteX512" fmla="*/ 2099445 w 12192001"/>
              <a:gd name="connsiteY512" fmla="*/ 2846029 h 6858000"/>
              <a:gd name="connsiteX513" fmla="*/ 12192001 w 12192001"/>
              <a:gd name="connsiteY513" fmla="*/ 2749713 h 6858000"/>
              <a:gd name="connsiteX514" fmla="*/ 12192001 w 12192001"/>
              <a:gd name="connsiteY514" fmla="*/ 2837686 h 6858000"/>
              <a:gd name="connsiteX515" fmla="*/ 12135641 w 12192001"/>
              <a:gd name="connsiteY515" fmla="*/ 2878559 h 6858000"/>
              <a:gd name="connsiteX516" fmla="*/ 12115480 w 12192001"/>
              <a:gd name="connsiteY516" fmla="*/ 3087614 h 6858000"/>
              <a:gd name="connsiteX517" fmla="*/ 12186025 w 12192001"/>
              <a:gd name="connsiteY517" fmla="*/ 3194319 h 6858000"/>
              <a:gd name="connsiteX518" fmla="*/ 12192001 w 12192001"/>
              <a:gd name="connsiteY518" fmla="*/ 3200962 h 6858000"/>
              <a:gd name="connsiteX519" fmla="*/ 12192001 w 12192001"/>
              <a:gd name="connsiteY519" fmla="*/ 3324329 h 6858000"/>
              <a:gd name="connsiteX520" fmla="*/ 12142816 w 12192001"/>
              <a:gd name="connsiteY520" fmla="*/ 3272476 h 6858000"/>
              <a:gd name="connsiteX521" fmla="*/ 12018983 w 12192001"/>
              <a:gd name="connsiteY521" fmla="*/ 3070529 h 6858000"/>
              <a:gd name="connsiteX522" fmla="*/ 12148186 w 12192001"/>
              <a:gd name="connsiteY522" fmla="*/ 2769472 h 6858000"/>
              <a:gd name="connsiteX523" fmla="*/ 1750497 w 12192001"/>
              <a:gd name="connsiteY523" fmla="*/ 2635881 h 6858000"/>
              <a:gd name="connsiteX524" fmla="*/ 1685915 w 12192001"/>
              <a:gd name="connsiteY524" fmla="*/ 2862498 h 6858000"/>
              <a:gd name="connsiteX525" fmla="*/ 1627278 w 12192001"/>
              <a:gd name="connsiteY525" fmla="*/ 2975466 h 6858000"/>
              <a:gd name="connsiteX526" fmla="*/ 1734232 w 12192001"/>
              <a:gd name="connsiteY526" fmla="*/ 3038202 h 6858000"/>
              <a:gd name="connsiteX527" fmla="*/ 1873920 w 12192001"/>
              <a:gd name="connsiteY527" fmla="*/ 2717685 h 6858000"/>
              <a:gd name="connsiteX528" fmla="*/ 1804554 w 12192001"/>
              <a:gd name="connsiteY528" fmla="*/ 2674015 h 6858000"/>
              <a:gd name="connsiteX529" fmla="*/ 1750497 w 12192001"/>
              <a:gd name="connsiteY529" fmla="*/ 2635881 h 6858000"/>
              <a:gd name="connsiteX530" fmla="*/ 1992424 w 12192001"/>
              <a:gd name="connsiteY530" fmla="*/ 2593646 h 6858000"/>
              <a:gd name="connsiteX531" fmla="*/ 1954632 w 12192001"/>
              <a:gd name="connsiteY531" fmla="*/ 2690075 h 6858000"/>
              <a:gd name="connsiteX532" fmla="*/ 2011490 w 12192001"/>
              <a:gd name="connsiteY532" fmla="*/ 2723083 h 6858000"/>
              <a:gd name="connsiteX533" fmla="*/ 1992424 w 12192001"/>
              <a:gd name="connsiteY533" fmla="*/ 2593646 h 6858000"/>
              <a:gd name="connsiteX534" fmla="*/ 4959988 w 12192001"/>
              <a:gd name="connsiteY534" fmla="*/ 2528517 h 6858000"/>
              <a:gd name="connsiteX535" fmla="*/ 4646441 w 12192001"/>
              <a:gd name="connsiteY535" fmla="*/ 2678320 h 6858000"/>
              <a:gd name="connsiteX536" fmla="*/ 4617601 w 12192001"/>
              <a:gd name="connsiteY536" fmla="*/ 2678593 h 6858000"/>
              <a:gd name="connsiteX537" fmla="*/ 4997165 w 12192001"/>
              <a:gd name="connsiteY537" fmla="*/ 3076679 h 6858000"/>
              <a:gd name="connsiteX538" fmla="*/ 5072068 w 12192001"/>
              <a:gd name="connsiteY538" fmla="*/ 3044491 h 6858000"/>
              <a:gd name="connsiteX539" fmla="*/ 4959988 w 12192001"/>
              <a:gd name="connsiteY539" fmla="*/ 2528517 h 6858000"/>
              <a:gd name="connsiteX540" fmla="*/ 1249832 w 12192001"/>
              <a:gd name="connsiteY540" fmla="*/ 2460517 h 6858000"/>
              <a:gd name="connsiteX541" fmla="*/ 1201036 w 12192001"/>
              <a:gd name="connsiteY541" fmla="*/ 2597062 h 6858000"/>
              <a:gd name="connsiteX542" fmla="*/ 1151968 w 12192001"/>
              <a:gd name="connsiteY542" fmla="*/ 2718778 h 6858000"/>
              <a:gd name="connsiteX543" fmla="*/ 1222427 w 12192001"/>
              <a:gd name="connsiteY543" fmla="*/ 2913686 h 6858000"/>
              <a:gd name="connsiteX544" fmla="*/ 1419044 w 12192001"/>
              <a:gd name="connsiteY544" fmla="*/ 3067931 h 6858000"/>
              <a:gd name="connsiteX545" fmla="*/ 1538504 w 12192001"/>
              <a:gd name="connsiteY545" fmla="*/ 2990296 h 6858000"/>
              <a:gd name="connsiteX546" fmla="*/ 1334507 w 12192001"/>
              <a:gd name="connsiteY546" fmla="*/ 2703675 h 6858000"/>
              <a:gd name="connsiteX547" fmla="*/ 1249832 w 12192001"/>
              <a:gd name="connsiteY547" fmla="*/ 2460517 h 6858000"/>
              <a:gd name="connsiteX548" fmla="*/ 4226622 w 12192001"/>
              <a:gd name="connsiteY548" fmla="*/ 2430380 h 6858000"/>
              <a:gd name="connsiteX549" fmla="*/ 4227238 w 12192001"/>
              <a:gd name="connsiteY549" fmla="*/ 2432498 h 6858000"/>
              <a:gd name="connsiteX550" fmla="*/ 4259017 w 12192001"/>
              <a:gd name="connsiteY550" fmla="*/ 2557151 h 6858000"/>
              <a:gd name="connsiteX551" fmla="*/ 4468823 w 12192001"/>
              <a:gd name="connsiteY551" fmla="*/ 2620846 h 6858000"/>
              <a:gd name="connsiteX552" fmla="*/ 4410459 w 12192001"/>
              <a:gd name="connsiteY552" fmla="*/ 2547037 h 6858000"/>
              <a:gd name="connsiteX553" fmla="*/ 4368566 w 12192001"/>
              <a:gd name="connsiteY553" fmla="*/ 2526194 h 6858000"/>
              <a:gd name="connsiteX554" fmla="*/ 4226622 w 12192001"/>
              <a:gd name="connsiteY554" fmla="*/ 2430380 h 6858000"/>
              <a:gd name="connsiteX555" fmla="*/ 179340 w 12192001"/>
              <a:gd name="connsiteY555" fmla="*/ 2395662 h 6858000"/>
              <a:gd name="connsiteX556" fmla="*/ 191438 w 12192001"/>
              <a:gd name="connsiteY556" fmla="*/ 2528926 h 6858000"/>
              <a:gd name="connsiteX557" fmla="*/ 203875 w 12192001"/>
              <a:gd name="connsiteY557" fmla="*/ 2858944 h 6858000"/>
              <a:gd name="connsiteX558" fmla="*/ 117628 w 12192001"/>
              <a:gd name="connsiteY558" fmla="*/ 3065197 h 6858000"/>
              <a:gd name="connsiteX559" fmla="*/ 422565 w 12192001"/>
              <a:gd name="connsiteY559" fmla="*/ 3090005 h 6858000"/>
              <a:gd name="connsiteX560" fmla="*/ 504234 w 12192001"/>
              <a:gd name="connsiteY560" fmla="*/ 3014762 h 6858000"/>
              <a:gd name="connsiteX561" fmla="*/ 216450 w 12192001"/>
              <a:gd name="connsiteY561" fmla="*/ 2487922 h 6858000"/>
              <a:gd name="connsiteX562" fmla="*/ 179340 w 12192001"/>
              <a:gd name="connsiteY562" fmla="*/ 2395662 h 6858000"/>
              <a:gd name="connsiteX563" fmla="*/ 2693123 w 12192001"/>
              <a:gd name="connsiteY563" fmla="*/ 2345021 h 6858000"/>
              <a:gd name="connsiteX564" fmla="*/ 2689979 w 12192001"/>
              <a:gd name="connsiteY564" fmla="*/ 2494210 h 6858000"/>
              <a:gd name="connsiteX565" fmla="*/ 2740482 w 12192001"/>
              <a:gd name="connsiteY565" fmla="*/ 2353564 h 6858000"/>
              <a:gd name="connsiteX566" fmla="*/ 2693123 w 12192001"/>
              <a:gd name="connsiteY566" fmla="*/ 2345021 h 6858000"/>
              <a:gd name="connsiteX567" fmla="*/ 4829798 w 12192001"/>
              <a:gd name="connsiteY567" fmla="*/ 2299028 h 6858000"/>
              <a:gd name="connsiteX568" fmla="*/ 4810870 w 12192001"/>
              <a:gd name="connsiteY568" fmla="*/ 2546695 h 6858000"/>
              <a:gd name="connsiteX569" fmla="*/ 4783396 w 12192001"/>
              <a:gd name="connsiteY569" fmla="*/ 2581481 h 6858000"/>
              <a:gd name="connsiteX570" fmla="*/ 4542084 w 12192001"/>
              <a:gd name="connsiteY570" fmla="*/ 2590776 h 6858000"/>
              <a:gd name="connsiteX571" fmla="*/ 4574478 w 12192001"/>
              <a:gd name="connsiteY571" fmla="*/ 2630208 h 6858000"/>
              <a:gd name="connsiteX572" fmla="*/ 4666943 w 12192001"/>
              <a:gd name="connsiteY572" fmla="*/ 2625971 h 6858000"/>
              <a:gd name="connsiteX573" fmla="*/ 4876476 w 12192001"/>
              <a:gd name="connsiteY573" fmla="*/ 2544305 h 6858000"/>
              <a:gd name="connsiteX574" fmla="*/ 4936138 w 12192001"/>
              <a:gd name="connsiteY574" fmla="*/ 2479994 h 6858000"/>
              <a:gd name="connsiteX575" fmla="*/ 4829798 w 12192001"/>
              <a:gd name="connsiteY575" fmla="*/ 2299028 h 6858000"/>
              <a:gd name="connsiteX576" fmla="*/ 1305256 w 12192001"/>
              <a:gd name="connsiteY576" fmla="*/ 2275725 h 6858000"/>
              <a:gd name="connsiteX577" fmla="*/ 1289538 w 12192001"/>
              <a:gd name="connsiteY577" fmla="*/ 2334156 h 6858000"/>
              <a:gd name="connsiteX578" fmla="*/ 1578347 w 12192001"/>
              <a:gd name="connsiteY578" fmla="*/ 2935144 h 6858000"/>
              <a:gd name="connsiteX579" fmla="*/ 1590442 w 12192001"/>
              <a:gd name="connsiteY579" fmla="*/ 2914847 h 6858000"/>
              <a:gd name="connsiteX580" fmla="*/ 1674981 w 12192001"/>
              <a:gd name="connsiteY580" fmla="*/ 2669983 h 6858000"/>
              <a:gd name="connsiteX581" fmla="*/ 1690357 w 12192001"/>
              <a:gd name="connsiteY581" fmla="*/ 2593373 h 6858000"/>
              <a:gd name="connsiteX582" fmla="*/ 1305256 w 12192001"/>
              <a:gd name="connsiteY582" fmla="*/ 2275725 h 6858000"/>
              <a:gd name="connsiteX583" fmla="*/ 5115327 w 12192001"/>
              <a:gd name="connsiteY583" fmla="*/ 2268412 h 6858000"/>
              <a:gd name="connsiteX584" fmla="*/ 5108563 w 12192001"/>
              <a:gd name="connsiteY584" fmla="*/ 2282489 h 6858000"/>
              <a:gd name="connsiteX585" fmla="*/ 5808166 w 12192001"/>
              <a:gd name="connsiteY585" fmla="*/ 2684949 h 6858000"/>
              <a:gd name="connsiteX586" fmla="*/ 5788964 w 12192001"/>
              <a:gd name="connsiteY586" fmla="*/ 2424775 h 6858000"/>
              <a:gd name="connsiteX587" fmla="*/ 5660073 w 12192001"/>
              <a:gd name="connsiteY587" fmla="*/ 2283925 h 6858000"/>
              <a:gd name="connsiteX588" fmla="*/ 5434274 w 12192001"/>
              <a:gd name="connsiteY588" fmla="*/ 2388760 h 6858000"/>
              <a:gd name="connsiteX589" fmla="*/ 5115327 w 12192001"/>
              <a:gd name="connsiteY589" fmla="*/ 2268412 h 6858000"/>
              <a:gd name="connsiteX590" fmla="*/ 4154455 w 12192001"/>
              <a:gd name="connsiteY590" fmla="*/ 2203214 h 6858000"/>
              <a:gd name="connsiteX591" fmla="*/ 4177690 w 12192001"/>
              <a:gd name="connsiteY591" fmla="*/ 2272307 h 6858000"/>
              <a:gd name="connsiteX592" fmla="*/ 4252182 w 12192001"/>
              <a:gd name="connsiteY592" fmla="*/ 2339759 h 6858000"/>
              <a:gd name="connsiteX593" fmla="*/ 4154455 w 12192001"/>
              <a:gd name="connsiteY593" fmla="*/ 2203214 h 6858000"/>
              <a:gd name="connsiteX594" fmla="*/ 2887484 w 12192001"/>
              <a:gd name="connsiteY594" fmla="*/ 2104873 h 6858000"/>
              <a:gd name="connsiteX595" fmla="*/ 2833289 w 12192001"/>
              <a:gd name="connsiteY595" fmla="*/ 2287001 h 6858000"/>
              <a:gd name="connsiteX596" fmla="*/ 2944753 w 12192001"/>
              <a:gd name="connsiteY596" fmla="*/ 2180184 h 6858000"/>
              <a:gd name="connsiteX597" fmla="*/ 2887484 w 12192001"/>
              <a:gd name="connsiteY597" fmla="*/ 2104873 h 6858000"/>
              <a:gd name="connsiteX598" fmla="*/ 2154460 w 12192001"/>
              <a:gd name="connsiteY598" fmla="*/ 2071386 h 6858000"/>
              <a:gd name="connsiteX599" fmla="*/ 2044568 w 12192001"/>
              <a:gd name="connsiteY599" fmla="*/ 2444799 h 6858000"/>
              <a:gd name="connsiteX600" fmla="*/ 2087076 w 12192001"/>
              <a:gd name="connsiteY600" fmla="*/ 2764567 h 6858000"/>
              <a:gd name="connsiteX601" fmla="*/ 2194438 w 12192001"/>
              <a:gd name="connsiteY601" fmla="*/ 2817804 h 6858000"/>
              <a:gd name="connsiteX602" fmla="*/ 2466914 w 12192001"/>
              <a:gd name="connsiteY602" fmla="*/ 2855732 h 6858000"/>
              <a:gd name="connsiteX603" fmla="*/ 2607629 w 12192001"/>
              <a:gd name="connsiteY603" fmla="*/ 2622622 h 6858000"/>
              <a:gd name="connsiteX604" fmla="*/ 2625875 w 12192001"/>
              <a:gd name="connsiteY604" fmla="*/ 2323767 h 6858000"/>
              <a:gd name="connsiteX605" fmla="*/ 2599085 w 12192001"/>
              <a:gd name="connsiteY605" fmla="*/ 2313517 h 6858000"/>
              <a:gd name="connsiteX606" fmla="*/ 2154460 w 12192001"/>
              <a:gd name="connsiteY606" fmla="*/ 2071386 h 6858000"/>
              <a:gd name="connsiteX607" fmla="*/ 4811552 w 12192001"/>
              <a:gd name="connsiteY607" fmla="*/ 2043161 h 6858000"/>
              <a:gd name="connsiteX608" fmla="*/ 4824538 w 12192001"/>
              <a:gd name="connsiteY608" fmla="*/ 2162962 h 6858000"/>
              <a:gd name="connsiteX609" fmla="*/ 4949055 w 12192001"/>
              <a:gd name="connsiteY609" fmla="*/ 2353223 h 6858000"/>
              <a:gd name="connsiteX610" fmla="*/ 4981720 w 12192001"/>
              <a:gd name="connsiteY610" fmla="*/ 2411927 h 6858000"/>
              <a:gd name="connsiteX611" fmla="*/ 5004616 w 12192001"/>
              <a:gd name="connsiteY611" fmla="*/ 2370923 h 6858000"/>
              <a:gd name="connsiteX612" fmla="*/ 5031063 w 12192001"/>
              <a:gd name="connsiteY612" fmla="*/ 2317618 h 6858000"/>
              <a:gd name="connsiteX613" fmla="*/ 5000173 w 12192001"/>
              <a:gd name="connsiteY613" fmla="*/ 2284951 h 6858000"/>
              <a:gd name="connsiteX614" fmla="*/ 4811552 w 12192001"/>
              <a:gd name="connsiteY614" fmla="*/ 2043161 h 6858000"/>
              <a:gd name="connsiteX615" fmla="*/ 3803456 w 12192001"/>
              <a:gd name="connsiteY615" fmla="*/ 1996757 h 6858000"/>
              <a:gd name="connsiteX616" fmla="*/ 3985790 w 12192001"/>
              <a:gd name="connsiteY616" fmla="*/ 2361697 h 6858000"/>
              <a:gd name="connsiteX617" fmla="*/ 4179672 w 12192001"/>
              <a:gd name="connsiteY617" fmla="*/ 2516352 h 6858000"/>
              <a:gd name="connsiteX618" fmla="*/ 4134909 w 12192001"/>
              <a:gd name="connsiteY618" fmla="*/ 2365182 h 6858000"/>
              <a:gd name="connsiteX619" fmla="*/ 4128417 w 12192001"/>
              <a:gd name="connsiteY619" fmla="*/ 2346456 h 6858000"/>
              <a:gd name="connsiteX620" fmla="*/ 4050508 w 12192001"/>
              <a:gd name="connsiteY620" fmla="*/ 2270325 h 6858000"/>
              <a:gd name="connsiteX621" fmla="*/ 3803456 w 12192001"/>
              <a:gd name="connsiteY621" fmla="*/ 1996757 h 6858000"/>
              <a:gd name="connsiteX622" fmla="*/ 2008552 w 12192001"/>
              <a:gd name="connsiteY622" fmla="*/ 1973726 h 6858000"/>
              <a:gd name="connsiteX623" fmla="*/ 2026867 w 12192001"/>
              <a:gd name="connsiteY623" fmla="*/ 2279210 h 6858000"/>
              <a:gd name="connsiteX624" fmla="*/ 2094594 w 12192001"/>
              <a:gd name="connsiteY624" fmla="*/ 2032363 h 6858000"/>
              <a:gd name="connsiteX625" fmla="*/ 2061311 w 12192001"/>
              <a:gd name="connsiteY625" fmla="*/ 2010698 h 6858000"/>
              <a:gd name="connsiteX626" fmla="*/ 2008552 w 12192001"/>
              <a:gd name="connsiteY626" fmla="*/ 1973726 h 6858000"/>
              <a:gd name="connsiteX627" fmla="*/ 927467 w 12192001"/>
              <a:gd name="connsiteY627" fmla="*/ 1889257 h 6858000"/>
              <a:gd name="connsiteX628" fmla="*/ 1121898 w 12192001"/>
              <a:gd name="connsiteY628" fmla="*/ 2626791 h 6858000"/>
              <a:gd name="connsiteX629" fmla="*/ 1222359 w 12192001"/>
              <a:gd name="connsiteY629" fmla="*/ 2341332 h 6858000"/>
              <a:gd name="connsiteX630" fmla="*/ 1192084 w 12192001"/>
              <a:gd name="connsiteY630" fmla="*/ 2168497 h 6858000"/>
              <a:gd name="connsiteX631" fmla="*/ 927467 w 12192001"/>
              <a:gd name="connsiteY631" fmla="*/ 1889257 h 6858000"/>
              <a:gd name="connsiteX632" fmla="*/ 4982200 w 12192001"/>
              <a:gd name="connsiteY632" fmla="*/ 1872786 h 6858000"/>
              <a:gd name="connsiteX633" fmla="*/ 5108836 w 12192001"/>
              <a:gd name="connsiteY633" fmla="*/ 2155787 h 6858000"/>
              <a:gd name="connsiteX634" fmla="*/ 5166925 w 12192001"/>
              <a:gd name="connsiteY634" fmla="*/ 2024230 h 6858000"/>
              <a:gd name="connsiteX635" fmla="*/ 5194193 w 12192001"/>
              <a:gd name="connsiteY635" fmla="*/ 1955752 h 6858000"/>
              <a:gd name="connsiteX636" fmla="*/ 5146559 w 12192001"/>
              <a:gd name="connsiteY636" fmla="*/ 1967917 h 6858000"/>
              <a:gd name="connsiteX637" fmla="*/ 4982200 w 12192001"/>
              <a:gd name="connsiteY637" fmla="*/ 1872786 h 6858000"/>
              <a:gd name="connsiteX638" fmla="*/ 1795124 w 12192001"/>
              <a:gd name="connsiteY638" fmla="*/ 1815038 h 6858000"/>
              <a:gd name="connsiteX639" fmla="*/ 1796286 w 12192001"/>
              <a:gd name="connsiteY639" fmla="*/ 2294040 h 6858000"/>
              <a:gd name="connsiteX640" fmla="*/ 1764849 w 12192001"/>
              <a:gd name="connsiteY640" fmla="*/ 2564874 h 6858000"/>
              <a:gd name="connsiteX641" fmla="*/ 1897498 w 12192001"/>
              <a:gd name="connsiteY641" fmla="*/ 2654674 h 6858000"/>
              <a:gd name="connsiteX642" fmla="*/ 1974518 w 12192001"/>
              <a:gd name="connsiteY642" fmla="*/ 2448490 h 6858000"/>
              <a:gd name="connsiteX643" fmla="*/ 1937752 w 12192001"/>
              <a:gd name="connsiteY643" fmla="*/ 1924111 h 6858000"/>
              <a:gd name="connsiteX644" fmla="*/ 1795124 w 12192001"/>
              <a:gd name="connsiteY644" fmla="*/ 1815038 h 6858000"/>
              <a:gd name="connsiteX645" fmla="*/ 2962113 w 12192001"/>
              <a:gd name="connsiteY645" fmla="*/ 1766311 h 6858000"/>
              <a:gd name="connsiteX646" fmla="*/ 2909216 w 12192001"/>
              <a:gd name="connsiteY646" fmla="*/ 2014047 h 6858000"/>
              <a:gd name="connsiteX647" fmla="*/ 2969151 w 12192001"/>
              <a:gd name="connsiteY647" fmla="*/ 2094757 h 6858000"/>
              <a:gd name="connsiteX648" fmla="*/ 2970245 w 12192001"/>
              <a:gd name="connsiteY648" fmla="*/ 2089017 h 6858000"/>
              <a:gd name="connsiteX649" fmla="*/ 2962113 w 12192001"/>
              <a:gd name="connsiteY649" fmla="*/ 1766311 h 6858000"/>
              <a:gd name="connsiteX650" fmla="*/ 5323153 w 12192001"/>
              <a:gd name="connsiteY650" fmla="*/ 1761118 h 6858000"/>
              <a:gd name="connsiteX651" fmla="*/ 5200001 w 12192001"/>
              <a:gd name="connsiteY651" fmla="*/ 2079518 h 6858000"/>
              <a:gd name="connsiteX652" fmla="*/ 5144100 w 12192001"/>
              <a:gd name="connsiteY652" fmla="*/ 2206017 h 6858000"/>
              <a:gd name="connsiteX653" fmla="*/ 5427576 w 12192001"/>
              <a:gd name="connsiteY653" fmla="*/ 2326706 h 6858000"/>
              <a:gd name="connsiteX654" fmla="*/ 5621050 w 12192001"/>
              <a:gd name="connsiteY654" fmla="*/ 2234104 h 6858000"/>
              <a:gd name="connsiteX655" fmla="*/ 5342971 w 12192001"/>
              <a:gd name="connsiteY655" fmla="*/ 1802942 h 6858000"/>
              <a:gd name="connsiteX656" fmla="*/ 5323153 w 12192001"/>
              <a:gd name="connsiteY656" fmla="*/ 1761118 h 6858000"/>
              <a:gd name="connsiteX657" fmla="*/ 4727971 w 12192001"/>
              <a:gd name="connsiteY657" fmla="*/ 1681842 h 6858000"/>
              <a:gd name="connsiteX658" fmla="*/ 4769797 w 12192001"/>
              <a:gd name="connsiteY658" fmla="*/ 1830142 h 6858000"/>
              <a:gd name="connsiteX659" fmla="*/ 5069199 w 12192001"/>
              <a:gd name="connsiteY659" fmla="*/ 2240323 h 6858000"/>
              <a:gd name="connsiteX660" fmla="*/ 5078355 w 12192001"/>
              <a:gd name="connsiteY660" fmla="*/ 2221804 h 6858000"/>
              <a:gd name="connsiteX661" fmla="*/ 4923494 w 12192001"/>
              <a:gd name="connsiteY661" fmla="*/ 1898141 h 6858000"/>
              <a:gd name="connsiteX662" fmla="*/ 4896637 w 12192001"/>
              <a:gd name="connsiteY662" fmla="*/ 1815175 h 6858000"/>
              <a:gd name="connsiteX663" fmla="*/ 4727971 w 12192001"/>
              <a:gd name="connsiteY663" fmla="*/ 1681842 h 6858000"/>
              <a:gd name="connsiteX664" fmla="*/ 3810495 w 12192001"/>
              <a:gd name="connsiteY664" fmla="*/ 1625939 h 6858000"/>
              <a:gd name="connsiteX665" fmla="*/ 3796143 w 12192001"/>
              <a:gd name="connsiteY665" fmla="*/ 1693119 h 6858000"/>
              <a:gd name="connsiteX666" fmla="*/ 3786508 w 12192001"/>
              <a:gd name="connsiteY666" fmla="*/ 1836702 h 6858000"/>
              <a:gd name="connsiteX667" fmla="*/ 4061101 w 12192001"/>
              <a:gd name="connsiteY667" fmla="*/ 2152301 h 6858000"/>
              <a:gd name="connsiteX668" fmla="*/ 3953327 w 12192001"/>
              <a:gd name="connsiteY668" fmla="*/ 1895955 h 6858000"/>
              <a:gd name="connsiteX669" fmla="*/ 3810495 w 12192001"/>
              <a:gd name="connsiteY669" fmla="*/ 1625939 h 6858000"/>
              <a:gd name="connsiteX670" fmla="*/ 2543798 w 12192001"/>
              <a:gd name="connsiteY670" fmla="*/ 1624504 h 6858000"/>
              <a:gd name="connsiteX671" fmla="*/ 2661686 w 12192001"/>
              <a:gd name="connsiteY671" fmla="*/ 2051567 h 6858000"/>
              <a:gd name="connsiteX672" fmla="*/ 2689295 w 12192001"/>
              <a:gd name="connsiteY672" fmla="*/ 2278869 h 6858000"/>
              <a:gd name="connsiteX673" fmla="*/ 2760166 w 12192001"/>
              <a:gd name="connsiteY673" fmla="*/ 2292263 h 6858000"/>
              <a:gd name="connsiteX674" fmla="*/ 2835066 w 12192001"/>
              <a:gd name="connsiteY674" fmla="*/ 2033798 h 6858000"/>
              <a:gd name="connsiteX675" fmla="*/ 2770620 w 12192001"/>
              <a:gd name="connsiteY675" fmla="*/ 1945501 h 6858000"/>
              <a:gd name="connsiteX676" fmla="*/ 2543798 w 12192001"/>
              <a:gd name="connsiteY676" fmla="*/ 1624504 h 6858000"/>
              <a:gd name="connsiteX677" fmla="*/ 702149 w 12192001"/>
              <a:gd name="connsiteY677" fmla="*/ 1611655 h 6858000"/>
              <a:gd name="connsiteX678" fmla="*/ 705634 w 12192001"/>
              <a:gd name="connsiteY678" fmla="*/ 1656283 h 6858000"/>
              <a:gd name="connsiteX679" fmla="*/ 700372 w 12192001"/>
              <a:gd name="connsiteY679" fmla="*/ 2337846 h 6858000"/>
              <a:gd name="connsiteX680" fmla="*/ 668662 w 12192001"/>
              <a:gd name="connsiteY680" fmla="*/ 2678935 h 6858000"/>
              <a:gd name="connsiteX681" fmla="*/ 588155 w 12192001"/>
              <a:gd name="connsiteY681" fmla="*/ 2988519 h 6858000"/>
              <a:gd name="connsiteX682" fmla="*/ 577426 w 12192001"/>
              <a:gd name="connsiteY682" fmla="*/ 3005537 h 6858000"/>
              <a:gd name="connsiteX683" fmla="*/ 742196 w 12192001"/>
              <a:gd name="connsiteY683" fmla="*/ 3224022 h 6858000"/>
              <a:gd name="connsiteX684" fmla="*/ 957060 w 12192001"/>
              <a:gd name="connsiteY684" fmla="*/ 2999248 h 6858000"/>
              <a:gd name="connsiteX685" fmla="*/ 1083421 w 12192001"/>
              <a:gd name="connsiteY685" fmla="*/ 2721512 h 6858000"/>
              <a:gd name="connsiteX686" fmla="*/ 1074333 w 12192001"/>
              <a:gd name="connsiteY686" fmla="*/ 2693628 h 6858000"/>
              <a:gd name="connsiteX687" fmla="*/ 846212 w 12192001"/>
              <a:gd name="connsiteY687" fmla="*/ 1792964 h 6858000"/>
              <a:gd name="connsiteX688" fmla="*/ 702149 w 12192001"/>
              <a:gd name="connsiteY688" fmla="*/ 1611655 h 6858000"/>
              <a:gd name="connsiteX689" fmla="*/ 6025150 w 12192001"/>
              <a:gd name="connsiteY689" fmla="*/ 1589924 h 6858000"/>
              <a:gd name="connsiteX690" fmla="*/ 6019476 w 12192001"/>
              <a:gd name="connsiteY690" fmla="*/ 1613843 h 6858000"/>
              <a:gd name="connsiteX691" fmla="*/ 6148846 w 12192001"/>
              <a:gd name="connsiteY691" fmla="*/ 1756060 h 6858000"/>
              <a:gd name="connsiteX692" fmla="*/ 6025150 w 12192001"/>
              <a:gd name="connsiteY692" fmla="*/ 1589924 h 6858000"/>
              <a:gd name="connsiteX693" fmla="*/ 5379123 w 12192001"/>
              <a:gd name="connsiteY693" fmla="*/ 1585618 h 6858000"/>
              <a:gd name="connsiteX694" fmla="*/ 5360671 w 12192001"/>
              <a:gd name="connsiteY694" fmla="*/ 1649449 h 6858000"/>
              <a:gd name="connsiteX695" fmla="*/ 5681464 w 12192001"/>
              <a:gd name="connsiteY695" fmla="*/ 2179432 h 6858000"/>
              <a:gd name="connsiteX696" fmla="*/ 5703333 w 12192001"/>
              <a:gd name="connsiteY696" fmla="*/ 2155787 h 6858000"/>
              <a:gd name="connsiteX697" fmla="*/ 5649891 w 12192001"/>
              <a:gd name="connsiteY697" fmla="*/ 2038034 h 6858000"/>
              <a:gd name="connsiteX698" fmla="*/ 5379123 w 12192001"/>
              <a:gd name="connsiteY698" fmla="*/ 1585618 h 6858000"/>
              <a:gd name="connsiteX699" fmla="*/ 1400045 w 12192001"/>
              <a:gd name="connsiteY699" fmla="*/ 1452354 h 6858000"/>
              <a:gd name="connsiteX700" fmla="*/ 1375716 w 12192001"/>
              <a:gd name="connsiteY700" fmla="*/ 1966686 h 6858000"/>
              <a:gd name="connsiteX701" fmla="*/ 1324391 w 12192001"/>
              <a:gd name="connsiteY701" fmla="*/ 2204377 h 6858000"/>
              <a:gd name="connsiteX702" fmla="*/ 1675321 w 12192001"/>
              <a:gd name="connsiteY702" fmla="*/ 2499609 h 6858000"/>
              <a:gd name="connsiteX703" fmla="*/ 1704161 w 12192001"/>
              <a:gd name="connsiteY703" fmla="*/ 2520658 h 6858000"/>
              <a:gd name="connsiteX704" fmla="*/ 1725211 w 12192001"/>
              <a:gd name="connsiteY704" fmla="*/ 1757222 h 6858000"/>
              <a:gd name="connsiteX705" fmla="*/ 1400045 w 12192001"/>
              <a:gd name="connsiteY705" fmla="*/ 1452354 h 6858000"/>
              <a:gd name="connsiteX706" fmla="*/ 6057884 w 12192001"/>
              <a:gd name="connsiteY706" fmla="*/ 1445177 h 6858000"/>
              <a:gd name="connsiteX707" fmla="*/ 6048317 w 12192001"/>
              <a:gd name="connsiteY707" fmla="*/ 1489942 h 6858000"/>
              <a:gd name="connsiteX708" fmla="*/ 6207824 w 12192001"/>
              <a:gd name="connsiteY708" fmla="*/ 1700568 h 6858000"/>
              <a:gd name="connsiteX709" fmla="*/ 6149802 w 12192001"/>
              <a:gd name="connsiteY709" fmla="*/ 1528143 h 6858000"/>
              <a:gd name="connsiteX710" fmla="*/ 6127592 w 12192001"/>
              <a:gd name="connsiteY710" fmla="*/ 1510854 h 6858000"/>
              <a:gd name="connsiteX711" fmla="*/ 6057884 w 12192001"/>
              <a:gd name="connsiteY711" fmla="*/ 1445177 h 6858000"/>
              <a:gd name="connsiteX712" fmla="*/ 6616025 w 12192001"/>
              <a:gd name="connsiteY712" fmla="*/ 1429869 h 6858000"/>
              <a:gd name="connsiteX713" fmla="*/ 6439295 w 12192001"/>
              <a:gd name="connsiteY713" fmla="*/ 1599218 h 6858000"/>
              <a:gd name="connsiteX714" fmla="*/ 6254364 w 12192001"/>
              <a:gd name="connsiteY714" fmla="*/ 1588078 h 6858000"/>
              <a:gd name="connsiteX715" fmla="*/ 6347719 w 12192001"/>
              <a:gd name="connsiteY715" fmla="*/ 1921241 h 6858000"/>
              <a:gd name="connsiteX716" fmla="*/ 6338492 w 12192001"/>
              <a:gd name="connsiteY716" fmla="*/ 1950628 h 6858000"/>
              <a:gd name="connsiteX717" fmla="*/ 6497726 w 12192001"/>
              <a:gd name="connsiteY717" fmla="*/ 2107264 h 6858000"/>
              <a:gd name="connsiteX718" fmla="*/ 6657301 w 12192001"/>
              <a:gd name="connsiteY718" fmla="*/ 1607966 h 6858000"/>
              <a:gd name="connsiteX719" fmla="*/ 6616025 w 12192001"/>
              <a:gd name="connsiteY719" fmla="*/ 1429869 h 6858000"/>
              <a:gd name="connsiteX720" fmla="*/ 3924283 w 12192001"/>
              <a:gd name="connsiteY720" fmla="*/ 1358726 h 6858000"/>
              <a:gd name="connsiteX721" fmla="*/ 3921550 w 12192001"/>
              <a:gd name="connsiteY721" fmla="*/ 1365629 h 6858000"/>
              <a:gd name="connsiteX722" fmla="*/ 3846101 w 12192001"/>
              <a:gd name="connsiteY722" fmla="*/ 1513519 h 6858000"/>
              <a:gd name="connsiteX723" fmla="*/ 4198740 w 12192001"/>
              <a:gd name="connsiteY723" fmla="*/ 2130501 h 6858000"/>
              <a:gd name="connsiteX724" fmla="*/ 4443331 w 12192001"/>
              <a:gd name="connsiteY724" fmla="*/ 2468514 h 6858000"/>
              <a:gd name="connsiteX725" fmla="*/ 4728108 w 12192001"/>
              <a:gd name="connsiteY725" fmla="*/ 2507741 h 6858000"/>
              <a:gd name="connsiteX726" fmla="*/ 4737745 w 12192001"/>
              <a:gd name="connsiteY726" fmla="*/ 2167747 h 6858000"/>
              <a:gd name="connsiteX727" fmla="*/ 3924283 w 12192001"/>
              <a:gd name="connsiteY727" fmla="*/ 1358726 h 6858000"/>
              <a:gd name="connsiteX728" fmla="*/ 7194666 w 12192001"/>
              <a:gd name="connsiteY728" fmla="*/ 1333440 h 6858000"/>
              <a:gd name="connsiteX729" fmla="*/ 7150040 w 12192001"/>
              <a:gd name="connsiteY729" fmla="*/ 1436635 h 6858000"/>
              <a:gd name="connsiteX730" fmla="*/ 7229930 w 12192001"/>
              <a:gd name="connsiteY730" fmla="*/ 1496570 h 6858000"/>
              <a:gd name="connsiteX731" fmla="*/ 7209154 w 12192001"/>
              <a:gd name="connsiteY731" fmla="*/ 1387499 h 6858000"/>
              <a:gd name="connsiteX732" fmla="*/ 7194666 w 12192001"/>
              <a:gd name="connsiteY732" fmla="*/ 1333440 h 6858000"/>
              <a:gd name="connsiteX733" fmla="*/ 5443295 w 12192001"/>
              <a:gd name="connsiteY733" fmla="*/ 1321822 h 6858000"/>
              <a:gd name="connsiteX734" fmla="*/ 5424570 w 12192001"/>
              <a:gd name="connsiteY734" fmla="*/ 1414151 h 6858000"/>
              <a:gd name="connsiteX735" fmla="*/ 5528517 w 12192001"/>
              <a:gd name="connsiteY735" fmla="*/ 1533338 h 6858000"/>
              <a:gd name="connsiteX736" fmla="*/ 5800309 w 12192001"/>
              <a:gd name="connsiteY736" fmla="*/ 2018762 h 6858000"/>
              <a:gd name="connsiteX737" fmla="*/ 5886622 w 12192001"/>
              <a:gd name="connsiteY737" fmla="*/ 1836018 h 6858000"/>
              <a:gd name="connsiteX738" fmla="*/ 5443295 w 12192001"/>
              <a:gd name="connsiteY738" fmla="*/ 1321822 h 6858000"/>
              <a:gd name="connsiteX739" fmla="*/ 5751170 w 12192001"/>
              <a:gd name="connsiteY739" fmla="*/ 1277059 h 6858000"/>
              <a:gd name="connsiteX740" fmla="*/ 5969178 w 12192001"/>
              <a:gd name="connsiteY740" fmla="*/ 1555821 h 6858000"/>
              <a:gd name="connsiteX741" fmla="*/ 5975533 w 12192001"/>
              <a:gd name="connsiteY741" fmla="*/ 1527528 h 6858000"/>
              <a:gd name="connsiteX742" fmla="*/ 5751170 w 12192001"/>
              <a:gd name="connsiteY742" fmla="*/ 1277059 h 6858000"/>
              <a:gd name="connsiteX743" fmla="*/ 2298522 w 12192001"/>
              <a:gd name="connsiteY743" fmla="*/ 1257309 h 6858000"/>
              <a:gd name="connsiteX744" fmla="*/ 2171067 w 12192001"/>
              <a:gd name="connsiteY744" fmla="*/ 2003317 h 6858000"/>
              <a:gd name="connsiteX745" fmla="*/ 2561977 w 12192001"/>
              <a:gd name="connsiteY745" fmla="*/ 2224947 h 6858000"/>
              <a:gd name="connsiteX746" fmla="*/ 2620886 w 12192001"/>
              <a:gd name="connsiteY746" fmla="*/ 2253034 h 6858000"/>
              <a:gd name="connsiteX747" fmla="*/ 2602093 w 12192001"/>
              <a:gd name="connsiteY747" fmla="*/ 2098584 h 6858000"/>
              <a:gd name="connsiteX748" fmla="*/ 2462677 w 12192001"/>
              <a:gd name="connsiteY748" fmla="*/ 1598261 h 6858000"/>
              <a:gd name="connsiteX749" fmla="*/ 2298522 w 12192001"/>
              <a:gd name="connsiteY749" fmla="*/ 1257309 h 6858000"/>
              <a:gd name="connsiteX750" fmla="*/ 1205752 w 12192001"/>
              <a:gd name="connsiteY750" fmla="*/ 1233458 h 6858000"/>
              <a:gd name="connsiteX751" fmla="*/ 1208418 w 12192001"/>
              <a:gd name="connsiteY751" fmla="*/ 1616509 h 6858000"/>
              <a:gd name="connsiteX752" fmla="*/ 1258032 w 12192001"/>
              <a:gd name="connsiteY752" fmla="*/ 2141297 h 6858000"/>
              <a:gd name="connsiteX753" fmla="*/ 1272589 w 12192001"/>
              <a:gd name="connsiteY753" fmla="*/ 2155307 h 6858000"/>
              <a:gd name="connsiteX754" fmla="*/ 1343663 w 12192001"/>
              <a:gd name="connsiteY754" fmla="*/ 1564980 h 6858000"/>
              <a:gd name="connsiteX755" fmla="*/ 1330064 w 12192001"/>
              <a:gd name="connsiteY755" fmla="*/ 1377725 h 6858000"/>
              <a:gd name="connsiteX756" fmla="*/ 1205752 w 12192001"/>
              <a:gd name="connsiteY756" fmla="*/ 1233458 h 6858000"/>
              <a:gd name="connsiteX757" fmla="*/ 3734910 w 12192001"/>
              <a:gd name="connsiteY757" fmla="*/ 1224164 h 6858000"/>
              <a:gd name="connsiteX758" fmla="*/ 3819721 w 12192001"/>
              <a:gd name="connsiteY758" fmla="*/ 1454677 h 6858000"/>
              <a:gd name="connsiteX759" fmla="*/ 3882800 w 12192001"/>
              <a:gd name="connsiteY759" fmla="*/ 1336789 h 6858000"/>
              <a:gd name="connsiteX760" fmla="*/ 3888199 w 12192001"/>
              <a:gd name="connsiteY760" fmla="*/ 1331254 h 6858000"/>
              <a:gd name="connsiteX761" fmla="*/ 3734910 w 12192001"/>
              <a:gd name="connsiteY761" fmla="*/ 1224164 h 6858000"/>
              <a:gd name="connsiteX762" fmla="*/ 6709377 w 12192001"/>
              <a:gd name="connsiteY762" fmla="*/ 1184526 h 6858000"/>
              <a:gd name="connsiteX763" fmla="*/ 6687578 w 12192001"/>
              <a:gd name="connsiteY763" fmla="*/ 1253550 h 6858000"/>
              <a:gd name="connsiteX764" fmla="*/ 6665160 w 12192001"/>
              <a:gd name="connsiteY764" fmla="*/ 1316697 h 6858000"/>
              <a:gd name="connsiteX765" fmla="*/ 6693385 w 12192001"/>
              <a:gd name="connsiteY765" fmla="*/ 1411759 h 6858000"/>
              <a:gd name="connsiteX766" fmla="*/ 6757216 w 12192001"/>
              <a:gd name="connsiteY766" fmla="*/ 1725238 h 6858000"/>
              <a:gd name="connsiteX767" fmla="*/ 6502647 w 12192001"/>
              <a:gd name="connsiteY767" fmla="*/ 2192486 h 6858000"/>
              <a:gd name="connsiteX768" fmla="*/ 6462598 w 12192001"/>
              <a:gd name="connsiteY768" fmla="*/ 2187906 h 6858000"/>
              <a:gd name="connsiteX769" fmla="*/ 6060139 w 12192001"/>
              <a:gd name="connsiteY769" fmla="*/ 1784831 h 6858000"/>
              <a:gd name="connsiteX770" fmla="*/ 5992893 w 12192001"/>
              <a:gd name="connsiteY770" fmla="*/ 1711708 h 6858000"/>
              <a:gd name="connsiteX771" fmla="*/ 5966376 w 12192001"/>
              <a:gd name="connsiteY771" fmla="*/ 1794194 h 6858000"/>
              <a:gd name="connsiteX772" fmla="*/ 6063010 w 12192001"/>
              <a:gd name="connsiteY772" fmla="*/ 1898210 h 6858000"/>
              <a:gd name="connsiteX773" fmla="*/ 6418246 w 12192001"/>
              <a:gd name="connsiteY773" fmla="*/ 2195765 h 6858000"/>
              <a:gd name="connsiteX774" fmla="*/ 6835193 w 12192001"/>
              <a:gd name="connsiteY774" fmla="*/ 2280919 h 6858000"/>
              <a:gd name="connsiteX775" fmla="*/ 7197674 w 12192001"/>
              <a:gd name="connsiteY775" fmla="*/ 1931764 h 6858000"/>
              <a:gd name="connsiteX776" fmla="*/ 7242026 w 12192001"/>
              <a:gd name="connsiteY776" fmla="*/ 1608034 h 6858000"/>
              <a:gd name="connsiteX777" fmla="*/ 7111016 w 12192001"/>
              <a:gd name="connsiteY777" fmla="*/ 1514886 h 6858000"/>
              <a:gd name="connsiteX778" fmla="*/ 7089216 w 12192001"/>
              <a:gd name="connsiteY778" fmla="*/ 1558487 h 6858000"/>
              <a:gd name="connsiteX779" fmla="*/ 7022994 w 12192001"/>
              <a:gd name="connsiteY779" fmla="*/ 1559444 h 6858000"/>
              <a:gd name="connsiteX780" fmla="*/ 6930938 w 12192001"/>
              <a:gd name="connsiteY780" fmla="*/ 1375675 h 6858000"/>
              <a:gd name="connsiteX781" fmla="*/ 6709377 w 12192001"/>
              <a:gd name="connsiteY781" fmla="*/ 1184526 h 6858000"/>
              <a:gd name="connsiteX782" fmla="*/ 5298276 w 12192001"/>
              <a:gd name="connsiteY782" fmla="*/ 1135389 h 6858000"/>
              <a:gd name="connsiteX783" fmla="*/ 5318573 w 12192001"/>
              <a:gd name="connsiteY783" fmla="*/ 1232023 h 6858000"/>
              <a:gd name="connsiteX784" fmla="*/ 5329851 w 12192001"/>
              <a:gd name="connsiteY784" fmla="*/ 1317790 h 6858000"/>
              <a:gd name="connsiteX785" fmla="*/ 5380081 w 12192001"/>
              <a:gd name="connsiteY785" fmla="*/ 1366722 h 6858000"/>
              <a:gd name="connsiteX786" fmla="*/ 5395458 w 12192001"/>
              <a:gd name="connsiteY786" fmla="*/ 1299406 h 6858000"/>
              <a:gd name="connsiteX787" fmla="*/ 5400582 w 12192001"/>
              <a:gd name="connsiteY787" fmla="*/ 1267902 h 6858000"/>
              <a:gd name="connsiteX788" fmla="*/ 5298276 w 12192001"/>
              <a:gd name="connsiteY788" fmla="*/ 1135389 h 6858000"/>
              <a:gd name="connsiteX789" fmla="*/ 4828091 w 12192001"/>
              <a:gd name="connsiteY789" fmla="*/ 1106140 h 6858000"/>
              <a:gd name="connsiteX790" fmla="*/ 4872580 w 12192001"/>
              <a:gd name="connsiteY790" fmla="*/ 1484473 h 6858000"/>
              <a:gd name="connsiteX791" fmla="*/ 4939145 w 12192001"/>
              <a:gd name="connsiteY791" fmla="*/ 1739111 h 6858000"/>
              <a:gd name="connsiteX792" fmla="*/ 5148678 w 12192001"/>
              <a:gd name="connsiteY792" fmla="*/ 1871625 h 6858000"/>
              <a:gd name="connsiteX793" fmla="*/ 5245517 w 12192001"/>
              <a:gd name="connsiteY793" fmla="*/ 1584252 h 6858000"/>
              <a:gd name="connsiteX794" fmla="*/ 5157015 w 12192001"/>
              <a:gd name="connsiteY794" fmla="*/ 1306377 h 6858000"/>
              <a:gd name="connsiteX795" fmla="*/ 5051088 w 12192001"/>
              <a:gd name="connsiteY795" fmla="*/ 1192795 h 6858000"/>
              <a:gd name="connsiteX796" fmla="*/ 4828091 w 12192001"/>
              <a:gd name="connsiteY796" fmla="*/ 1106140 h 6858000"/>
              <a:gd name="connsiteX797" fmla="*/ 4766105 w 12192001"/>
              <a:gd name="connsiteY797" fmla="*/ 1103747 h 6858000"/>
              <a:gd name="connsiteX798" fmla="*/ 4571197 w 12192001"/>
              <a:gd name="connsiteY798" fmla="*/ 1276512 h 6858000"/>
              <a:gd name="connsiteX799" fmla="*/ 4665645 w 12192001"/>
              <a:gd name="connsiteY799" fmla="*/ 1502175 h 6858000"/>
              <a:gd name="connsiteX800" fmla="*/ 4854744 w 12192001"/>
              <a:gd name="connsiteY800" fmla="*/ 1677537 h 6858000"/>
              <a:gd name="connsiteX801" fmla="*/ 4766926 w 12192001"/>
              <a:gd name="connsiteY801" fmla="*/ 1141335 h 6858000"/>
              <a:gd name="connsiteX802" fmla="*/ 4766105 w 12192001"/>
              <a:gd name="connsiteY802" fmla="*/ 1103747 h 6858000"/>
              <a:gd name="connsiteX803" fmla="*/ 3529887 w 12192001"/>
              <a:gd name="connsiteY803" fmla="*/ 1094453 h 6858000"/>
              <a:gd name="connsiteX804" fmla="*/ 3669782 w 12192001"/>
              <a:gd name="connsiteY804" fmla="*/ 1278358 h 6858000"/>
              <a:gd name="connsiteX805" fmla="*/ 3634449 w 12192001"/>
              <a:gd name="connsiteY805" fmla="*/ 1159104 h 6858000"/>
              <a:gd name="connsiteX806" fmla="*/ 3599458 w 12192001"/>
              <a:gd name="connsiteY806" fmla="*/ 1136413 h 6858000"/>
              <a:gd name="connsiteX807" fmla="*/ 3529887 w 12192001"/>
              <a:gd name="connsiteY807" fmla="*/ 1094453 h 6858000"/>
              <a:gd name="connsiteX808" fmla="*/ 6593199 w 12192001"/>
              <a:gd name="connsiteY808" fmla="*/ 1074839 h 6858000"/>
              <a:gd name="connsiteX809" fmla="*/ 6634270 w 12192001"/>
              <a:gd name="connsiteY809" fmla="*/ 1213228 h 6858000"/>
              <a:gd name="connsiteX810" fmla="*/ 6645890 w 12192001"/>
              <a:gd name="connsiteY810" fmla="*/ 1176393 h 6858000"/>
              <a:gd name="connsiteX811" fmla="*/ 6657439 w 12192001"/>
              <a:gd name="connsiteY811" fmla="*/ 1137028 h 6858000"/>
              <a:gd name="connsiteX812" fmla="*/ 6593199 w 12192001"/>
              <a:gd name="connsiteY812" fmla="*/ 1074839 h 6858000"/>
              <a:gd name="connsiteX813" fmla="*/ 5487990 w 12192001"/>
              <a:gd name="connsiteY813" fmla="*/ 1034654 h 6858000"/>
              <a:gd name="connsiteX814" fmla="*/ 5464686 w 12192001"/>
              <a:gd name="connsiteY814" fmla="*/ 1211862 h 6858000"/>
              <a:gd name="connsiteX815" fmla="*/ 5631711 w 12192001"/>
              <a:gd name="connsiteY815" fmla="*/ 1417909 h 6858000"/>
              <a:gd name="connsiteX816" fmla="*/ 5918879 w 12192001"/>
              <a:gd name="connsiteY816" fmla="*/ 1743007 h 6858000"/>
              <a:gd name="connsiteX817" fmla="*/ 5944096 w 12192001"/>
              <a:gd name="connsiteY817" fmla="*/ 1656420 h 6858000"/>
              <a:gd name="connsiteX818" fmla="*/ 5521067 w 12192001"/>
              <a:gd name="connsiteY818" fmla="*/ 1061922 h 6858000"/>
              <a:gd name="connsiteX819" fmla="*/ 5487990 w 12192001"/>
              <a:gd name="connsiteY819" fmla="*/ 1034654 h 6858000"/>
              <a:gd name="connsiteX820" fmla="*/ 6767945 w 12192001"/>
              <a:gd name="connsiteY820" fmla="*/ 978000 h 6858000"/>
              <a:gd name="connsiteX821" fmla="*/ 6736782 w 12192001"/>
              <a:gd name="connsiteY821" fmla="*/ 1094180 h 6858000"/>
              <a:gd name="connsiteX822" fmla="*/ 6851869 w 12192001"/>
              <a:gd name="connsiteY822" fmla="*/ 1196963 h 6858000"/>
              <a:gd name="connsiteX823" fmla="*/ 6805191 w 12192001"/>
              <a:gd name="connsiteY823" fmla="*/ 1085772 h 6858000"/>
              <a:gd name="connsiteX824" fmla="*/ 6767945 w 12192001"/>
              <a:gd name="connsiteY824" fmla="*/ 978000 h 6858000"/>
              <a:gd name="connsiteX825" fmla="*/ 8142075 w 12192001"/>
              <a:gd name="connsiteY825" fmla="*/ 973422 h 6858000"/>
              <a:gd name="connsiteX826" fmla="*/ 8080090 w 12192001"/>
              <a:gd name="connsiteY826" fmla="*/ 1129033 h 6858000"/>
              <a:gd name="connsiteX827" fmla="*/ 8190938 w 12192001"/>
              <a:gd name="connsiteY827" fmla="*/ 1112904 h 6858000"/>
              <a:gd name="connsiteX828" fmla="*/ 8208092 w 12192001"/>
              <a:gd name="connsiteY828" fmla="*/ 989754 h 6858000"/>
              <a:gd name="connsiteX829" fmla="*/ 8142075 w 12192001"/>
              <a:gd name="connsiteY829" fmla="*/ 973422 h 6858000"/>
              <a:gd name="connsiteX830" fmla="*/ 1233430 w 12192001"/>
              <a:gd name="connsiteY830" fmla="*/ 966791 h 6858000"/>
              <a:gd name="connsiteX831" fmla="*/ 1217916 w 12192001"/>
              <a:gd name="connsiteY831" fmla="*/ 1069850 h 6858000"/>
              <a:gd name="connsiteX832" fmla="*/ 1212518 w 12192001"/>
              <a:gd name="connsiteY832" fmla="*/ 1135184 h 6858000"/>
              <a:gd name="connsiteX833" fmla="*/ 1312773 w 12192001"/>
              <a:gd name="connsiteY833" fmla="*/ 1256147 h 6858000"/>
              <a:gd name="connsiteX834" fmla="*/ 1233430 w 12192001"/>
              <a:gd name="connsiteY834" fmla="*/ 966791 h 6858000"/>
              <a:gd name="connsiteX835" fmla="*/ 3204038 w 12192001"/>
              <a:gd name="connsiteY835" fmla="*/ 924831 h 6858000"/>
              <a:gd name="connsiteX836" fmla="*/ 3460111 w 12192001"/>
              <a:gd name="connsiteY836" fmla="*/ 1380117 h 6858000"/>
              <a:gd name="connsiteX837" fmla="*/ 3739900 w 12192001"/>
              <a:gd name="connsiteY837" fmla="*/ 1777656 h 6858000"/>
              <a:gd name="connsiteX838" fmla="*/ 3776326 w 12192001"/>
              <a:gd name="connsiteY838" fmla="*/ 1569285 h 6858000"/>
              <a:gd name="connsiteX839" fmla="*/ 3403593 w 12192001"/>
              <a:gd name="connsiteY839" fmla="*/ 1050988 h 6858000"/>
              <a:gd name="connsiteX840" fmla="*/ 3353363 w 12192001"/>
              <a:gd name="connsiteY840" fmla="*/ 996384 h 6858000"/>
              <a:gd name="connsiteX841" fmla="*/ 3204038 w 12192001"/>
              <a:gd name="connsiteY841" fmla="*/ 924831 h 6858000"/>
              <a:gd name="connsiteX842" fmla="*/ 7319525 w 12192001"/>
              <a:gd name="connsiteY842" fmla="*/ 898246 h 6858000"/>
              <a:gd name="connsiteX843" fmla="*/ 7242368 w 12192001"/>
              <a:gd name="connsiteY843" fmla="*/ 1205438 h 6858000"/>
              <a:gd name="connsiteX844" fmla="*/ 7280844 w 12192001"/>
              <a:gd name="connsiteY844" fmla="*/ 1341846 h 6858000"/>
              <a:gd name="connsiteX845" fmla="*/ 7318705 w 12192001"/>
              <a:gd name="connsiteY845" fmla="*/ 1555754 h 6858000"/>
              <a:gd name="connsiteX846" fmla="*/ 7464543 w 12192001"/>
              <a:gd name="connsiteY846" fmla="*/ 1652935 h 6858000"/>
              <a:gd name="connsiteX847" fmla="*/ 7718977 w 12192001"/>
              <a:gd name="connsiteY847" fmla="*/ 1800756 h 6858000"/>
              <a:gd name="connsiteX848" fmla="*/ 7956939 w 12192001"/>
              <a:gd name="connsiteY848" fmla="*/ 1906136 h 6858000"/>
              <a:gd name="connsiteX849" fmla="*/ 8238778 w 12192001"/>
              <a:gd name="connsiteY849" fmla="*/ 1517687 h 6858000"/>
              <a:gd name="connsiteX850" fmla="*/ 8240348 w 12192001"/>
              <a:gd name="connsiteY850" fmla="*/ 1181793 h 6858000"/>
              <a:gd name="connsiteX851" fmla="*/ 8230303 w 12192001"/>
              <a:gd name="connsiteY851" fmla="*/ 1186849 h 6858000"/>
              <a:gd name="connsiteX852" fmla="*/ 8052549 w 12192001"/>
              <a:gd name="connsiteY852" fmla="*/ 1212614 h 6858000"/>
              <a:gd name="connsiteX853" fmla="*/ 8042844 w 12192001"/>
              <a:gd name="connsiteY853" fmla="*/ 1212068 h 6858000"/>
              <a:gd name="connsiteX854" fmla="*/ 7978741 w 12192001"/>
              <a:gd name="connsiteY854" fmla="*/ 1339249 h 6858000"/>
              <a:gd name="connsiteX855" fmla="*/ 7938009 w 12192001"/>
              <a:gd name="connsiteY855" fmla="*/ 1363032 h 6858000"/>
              <a:gd name="connsiteX856" fmla="*/ 7769208 w 12192001"/>
              <a:gd name="connsiteY856" fmla="*/ 1339591 h 6858000"/>
              <a:gd name="connsiteX857" fmla="*/ 7694579 w 12192001"/>
              <a:gd name="connsiteY857" fmla="*/ 1276444 h 6858000"/>
              <a:gd name="connsiteX858" fmla="*/ 7632321 w 12192001"/>
              <a:gd name="connsiteY858" fmla="*/ 1104636 h 6858000"/>
              <a:gd name="connsiteX859" fmla="*/ 7467346 w 12192001"/>
              <a:gd name="connsiteY859" fmla="*/ 1165937 h 6858000"/>
              <a:gd name="connsiteX860" fmla="*/ 7428870 w 12192001"/>
              <a:gd name="connsiteY860" fmla="*/ 1143999 h 6858000"/>
              <a:gd name="connsiteX861" fmla="*/ 7319525 w 12192001"/>
              <a:gd name="connsiteY861" fmla="*/ 898246 h 6858000"/>
              <a:gd name="connsiteX862" fmla="*/ 5287411 w 12192001"/>
              <a:gd name="connsiteY862" fmla="*/ 876992 h 6858000"/>
              <a:gd name="connsiteX863" fmla="*/ 5243740 w 12192001"/>
              <a:gd name="connsiteY863" fmla="*/ 919431 h 6858000"/>
              <a:gd name="connsiteX864" fmla="*/ 5245314 w 12192001"/>
              <a:gd name="connsiteY864" fmla="*/ 925036 h 6858000"/>
              <a:gd name="connsiteX865" fmla="*/ 5418966 w 12192001"/>
              <a:gd name="connsiteY865" fmla="*/ 1154661 h 6858000"/>
              <a:gd name="connsiteX866" fmla="*/ 5436119 w 12192001"/>
              <a:gd name="connsiteY866" fmla="*/ 991873 h 6858000"/>
              <a:gd name="connsiteX867" fmla="*/ 5287411 w 12192001"/>
              <a:gd name="connsiteY867" fmla="*/ 876992 h 6858000"/>
              <a:gd name="connsiteX868" fmla="*/ 2041356 w 12192001"/>
              <a:gd name="connsiteY868" fmla="*/ 863597 h 6858000"/>
              <a:gd name="connsiteX869" fmla="*/ 2003427 w 12192001"/>
              <a:gd name="connsiteY869" fmla="*/ 1888231 h 6858000"/>
              <a:gd name="connsiteX870" fmla="*/ 2110995 w 12192001"/>
              <a:gd name="connsiteY870" fmla="*/ 1963065 h 6858000"/>
              <a:gd name="connsiteX871" fmla="*/ 2238108 w 12192001"/>
              <a:gd name="connsiteY871" fmla="*/ 1154182 h 6858000"/>
              <a:gd name="connsiteX872" fmla="*/ 2041356 w 12192001"/>
              <a:gd name="connsiteY872" fmla="*/ 863597 h 6858000"/>
              <a:gd name="connsiteX873" fmla="*/ 3030247 w 12192001"/>
              <a:gd name="connsiteY873" fmla="*/ 856695 h 6858000"/>
              <a:gd name="connsiteX874" fmla="*/ 2990815 w 12192001"/>
              <a:gd name="connsiteY874" fmla="*/ 1596074 h 6858000"/>
              <a:gd name="connsiteX875" fmla="*/ 2993617 w 12192001"/>
              <a:gd name="connsiteY875" fmla="*/ 1606666 h 6858000"/>
              <a:gd name="connsiteX876" fmla="*/ 3035783 w 12192001"/>
              <a:gd name="connsiteY876" fmla="*/ 1910101 h 6858000"/>
              <a:gd name="connsiteX877" fmla="*/ 3017878 w 12192001"/>
              <a:gd name="connsiteY877" fmla="*/ 2158246 h 6858000"/>
              <a:gd name="connsiteX878" fmla="*/ 3185928 w 12192001"/>
              <a:gd name="connsiteY878" fmla="*/ 2368257 h 6858000"/>
              <a:gd name="connsiteX879" fmla="*/ 3612580 w 12192001"/>
              <a:gd name="connsiteY879" fmla="*/ 2801060 h 6858000"/>
              <a:gd name="connsiteX880" fmla="*/ 4096570 w 12192001"/>
              <a:gd name="connsiteY880" fmla="*/ 2844115 h 6858000"/>
              <a:gd name="connsiteX881" fmla="*/ 4192453 w 12192001"/>
              <a:gd name="connsiteY881" fmla="*/ 2581344 h 6858000"/>
              <a:gd name="connsiteX882" fmla="*/ 3764366 w 12192001"/>
              <a:gd name="connsiteY882" fmla="*/ 2058195 h 6858000"/>
              <a:gd name="connsiteX883" fmla="*/ 3741061 w 12192001"/>
              <a:gd name="connsiteY883" fmla="*/ 1921308 h 6858000"/>
              <a:gd name="connsiteX884" fmla="*/ 3673950 w 12192001"/>
              <a:gd name="connsiteY884" fmla="*/ 1839983 h 6858000"/>
              <a:gd name="connsiteX885" fmla="*/ 3090935 w 12192001"/>
              <a:gd name="connsiteY885" fmla="*/ 888883 h 6858000"/>
              <a:gd name="connsiteX886" fmla="*/ 3088611 w 12192001"/>
              <a:gd name="connsiteY886" fmla="*/ 879316 h 6858000"/>
              <a:gd name="connsiteX887" fmla="*/ 3030247 w 12192001"/>
              <a:gd name="connsiteY887" fmla="*/ 856695 h 6858000"/>
              <a:gd name="connsiteX888" fmla="*/ 5815821 w 12192001"/>
              <a:gd name="connsiteY888" fmla="*/ 853277 h 6858000"/>
              <a:gd name="connsiteX889" fmla="*/ 5906988 w 12192001"/>
              <a:gd name="connsiteY889" fmla="*/ 1102106 h 6858000"/>
              <a:gd name="connsiteX890" fmla="*/ 6023850 w 12192001"/>
              <a:gd name="connsiteY890" fmla="*/ 1297698 h 6858000"/>
              <a:gd name="connsiteX891" fmla="*/ 6033555 w 12192001"/>
              <a:gd name="connsiteY891" fmla="*/ 1248972 h 6858000"/>
              <a:gd name="connsiteX892" fmla="*/ 5815821 w 12192001"/>
              <a:gd name="connsiteY892" fmla="*/ 853277 h 6858000"/>
              <a:gd name="connsiteX893" fmla="*/ 7804404 w 12192001"/>
              <a:gd name="connsiteY893" fmla="*/ 840020 h 6858000"/>
              <a:gd name="connsiteX894" fmla="*/ 7693486 w 12192001"/>
              <a:gd name="connsiteY894" fmla="*/ 1045179 h 6858000"/>
              <a:gd name="connsiteX895" fmla="*/ 7773034 w 12192001"/>
              <a:gd name="connsiteY895" fmla="*/ 1263595 h 6858000"/>
              <a:gd name="connsiteX896" fmla="*/ 7922632 w 12192001"/>
              <a:gd name="connsiteY896" fmla="*/ 1284234 h 6858000"/>
              <a:gd name="connsiteX897" fmla="*/ 7997330 w 12192001"/>
              <a:gd name="connsiteY897" fmla="*/ 1129784 h 6858000"/>
              <a:gd name="connsiteX898" fmla="*/ 7945801 w 12192001"/>
              <a:gd name="connsiteY898" fmla="*/ 906310 h 6858000"/>
              <a:gd name="connsiteX899" fmla="*/ 7804404 w 12192001"/>
              <a:gd name="connsiteY899" fmla="*/ 840020 h 6858000"/>
              <a:gd name="connsiteX900" fmla="*/ 915372 w 12192001"/>
              <a:gd name="connsiteY900" fmla="*/ 832776 h 6858000"/>
              <a:gd name="connsiteX901" fmla="*/ 891315 w 12192001"/>
              <a:gd name="connsiteY901" fmla="*/ 1652797 h 6858000"/>
              <a:gd name="connsiteX902" fmla="*/ 909290 w 12192001"/>
              <a:gd name="connsiteY902" fmla="*/ 1770139 h 6858000"/>
              <a:gd name="connsiteX903" fmla="*/ 1180055 w 12192001"/>
              <a:gd name="connsiteY903" fmla="*/ 2065302 h 6858000"/>
              <a:gd name="connsiteX904" fmla="*/ 1138095 w 12192001"/>
              <a:gd name="connsiteY904" fmla="*/ 1543042 h 6858000"/>
              <a:gd name="connsiteX905" fmla="*/ 1142059 w 12192001"/>
              <a:gd name="connsiteY905" fmla="*/ 1155070 h 6858000"/>
              <a:gd name="connsiteX906" fmla="*/ 1137958 w 12192001"/>
              <a:gd name="connsiteY906" fmla="*/ 1150014 h 6858000"/>
              <a:gd name="connsiteX907" fmla="*/ 915372 w 12192001"/>
              <a:gd name="connsiteY907" fmla="*/ 832776 h 6858000"/>
              <a:gd name="connsiteX908" fmla="*/ 4236055 w 12192001"/>
              <a:gd name="connsiteY908" fmla="*/ 824097 h 6858000"/>
              <a:gd name="connsiteX909" fmla="*/ 4472171 w 12192001"/>
              <a:gd name="connsiteY909" fmla="*/ 1271181 h 6858000"/>
              <a:gd name="connsiteX910" fmla="*/ 4424880 w 12192001"/>
              <a:gd name="connsiteY910" fmla="*/ 1167850 h 6858000"/>
              <a:gd name="connsiteX911" fmla="*/ 4236055 w 12192001"/>
              <a:gd name="connsiteY911" fmla="*/ 824097 h 6858000"/>
              <a:gd name="connsiteX912" fmla="*/ 2537511 w 12192001"/>
              <a:gd name="connsiteY912" fmla="*/ 789106 h 6858000"/>
              <a:gd name="connsiteX913" fmla="*/ 2380669 w 12192001"/>
              <a:gd name="connsiteY913" fmla="*/ 817877 h 6858000"/>
              <a:gd name="connsiteX914" fmla="*/ 2339116 w 12192001"/>
              <a:gd name="connsiteY914" fmla="*/ 996930 h 6858000"/>
              <a:gd name="connsiteX915" fmla="*/ 2317384 w 12192001"/>
              <a:gd name="connsiteY915" fmla="*/ 1017705 h 6858000"/>
              <a:gd name="connsiteX916" fmla="*/ 2312053 w 12192001"/>
              <a:gd name="connsiteY916" fmla="*/ 1093632 h 6858000"/>
              <a:gd name="connsiteX917" fmla="*/ 2444977 w 12192001"/>
              <a:gd name="connsiteY917" fmla="*/ 1348680 h 6858000"/>
              <a:gd name="connsiteX918" fmla="*/ 2788184 w 12192001"/>
              <a:gd name="connsiteY918" fmla="*/ 1847023 h 6858000"/>
              <a:gd name="connsiteX919" fmla="*/ 2856389 w 12192001"/>
              <a:gd name="connsiteY919" fmla="*/ 1941811 h 6858000"/>
              <a:gd name="connsiteX920" fmla="*/ 2923090 w 12192001"/>
              <a:gd name="connsiteY920" fmla="*/ 1579878 h 6858000"/>
              <a:gd name="connsiteX921" fmla="*/ 2908875 w 12192001"/>
              <a:gd name="connsiteY921" fmla="*/ 1526914 h 6858000"/>
              <a:gd name="connsiteX922" fmla="*/ 2537511 w 12192001"/>
              <a:gd name="connsiteY922" fmla="*/ 789106 h 6858000"/>
              <a:gd name="connsiteX923" fmla="*/ 2616650 w 12192001"/>
              <a:gd name="connsiteY923" fmla="*/ 785074 h 6858000"/>
              <a:gd name="connsiteX924" fmla="*/ 2781897 w 12192001"/>
              <a:gd name="connsiteY924" fmla="*/ 1050988 h 6858000"/>
              <a:gd name="connsiteX925" fmla="*/ 2941814 w 12192001"/>
              <a:gd name="connsiteY925" fmla="*/ 1423172 h 6858000"/>
              <a:gd name="connsiteX926" fmla="*/ 2958968 w 12192001"/>
              <a:gd name="connsiteY926" fmla="*/ 834895 h 6858000"/>
              <a:gd name="connsiteX927" fmla="*/ 2616650 w 12192001"/>
              <a:gd name="connsiteY927" fmla="*/ 785074 h 6858000"/>
              <a:gd name="connsiteX928" fmla="*/ 7613664 w 12192001"/>
              <a:gd name="connsiteY928" fmla="*/ 727531 h 6858000"/>
              <a:gd name="connsiteX929" fmla="*/ 7667106 w 12192001"/>
              <a:gd name="connsiteY929" fmla="*/ 955105 h 6858000"/>
              <a:gd name="connsiteX930" fmla="*/ 7737634 w 12192001"/>
              <a:gd name="connsiteY930" fmla="*/ 804482 h 6858000"/>
              <a:gd name="connsiteX931" fmla="*/ 7632390 w 12192001"/>
              <a:gd name="connsiteY931" fmla="*/ 740584 h 6858000"/>
              <a:gd name="connsiteX932" fmla="*/ 7613664 w 12192001"/>
              <a:gd name="connsiteY932" fmla="*/ 727531 h 6858000"/>
              <a:gd name="connsiteX933" fmla="*/ 3020202 w 12192001"/>
              <a:gd name="connsiteY933" fmla="*/ 665819 h 6858000"/>
              <a:gd name="connsiteX934" fmla="*/ 3026557 w 12192001"/>
              <a:gd name="connsiteY934" fmla="*/ 786920 h 6858000"/>
              <a:gd name="connsiteX935" fmla="*/ 3229530 w 12192001"/>
              <a:gd name="connsiteY935" fmla="*/ 862093 h 6858000"/>
              <a:gd name="connsiteX936" fmla="*/ 3020202 w 12192001"/>
              <a:gd name="connsiteY936" fmla="*/ 665819 h 6858000"/>
              <a:gd name="connsiteX937" fmla="*/ 6191423 w 12192001"/>
              <a:gd name="connsiteY937" fmla="*/ 630897 h 6858000"/>
              <a:gd name="connsiteX938" fmla="*/ 6152878 w 12192001"/>
              <a:gd name="connsiteY938" fmla="*/ 942531 h 6858000"/>
              <a:gd name="connsiteX939" fmla="*/ 6105108 w 12192001"/>
              <a:gd name="connsiteY939" fmla="*/ 1212408 h 6858000"/>
              <a:gd name="connsiteX940" fmla="*/ 6224226 w 12192001"/>
              <a:gd name="connsiteY940" fmla="*/ 1501286 h 6858000"/>
              <a:gd name="connsiteX941" fmla="*/ 6428975 w 12192001"/>
              <a:gd name="connsiteY941" fmla="*/ 1535662 h 6858000"/>
              <a:gd name="connsiteX942" fmla="*/ 6591899 w 12192001"/>
              <a:gd name="connsiteY942" fmla="*/ 1337747 h 6858000"/>
              <a:gd name="connsiteX943" fmla="*/ 6464375 w 12192001"/>
              <a:gd name="connsiteY943" fmla="*/ 944375 h 6858000"/>
              <a:gd name="connsiteX944" fmla="*/ 6191423 w 12192001"/>
              <a:gd name="connsiteY944" fmla="*/ 630897 h 6858000"/>
              <a:gd name="connsiteX945" fmla="*/ 2409713 w 12192001"/>
              <a:gd name="connsiteY945" fmla="*/ 627070 h 6858000"/>
              <a:gd name="connsiteX946" fmla="*/ 2391876 w 12192001"/>
              <a:gd name="connsiteY946" fmla="*/ 746802 h 6858000"/>
              <a:gd name="connsiteX947" fmla="*/ 2492474 w 12192001"/>
              <a:gd name="connsiteY947" fmla="*/ 728351 h 6858000"/>
              <a:gd name="connsiteX948" fmla="*/ 2409713 w 12192001"/>
              <a:gd name="connsiteY948" fmla="*/ 627070 h 6858000"/>
              <a:gd name="connsiteX949" fmla="*/ 7876914 w 12192001"/>
              <a:gd name="connsiteY949" fmla="*/ 579231 h 6858000"/>
              <a:gd name="connsiteX950" fmla="*/ 7830236 w 12192001"/>
              <a:gd name="connsiteY950" fmla="*/ 763956 h 6858000"/>
              <a:gd name="connsiteX951" fmla="*/ 7924956 w 12192001"/>
              <a:gd name="connsiteY951" fmla="*/ 810496 h 6858000"/>
              <a:gd name="connsiteX952" fmla="*/ 7884977 w 12192001"/>
              <a:gd name="connsiteY952" fmla="*/ 621603 h 6858000"/>
              <a:gd name="connsiteX953" fmla="*/ 7876914 w 12192001"/>
              <a:gd name="connsiteY953" fmla="*/ 579231 h 6858000"/>
              <a:gd name="connsiteX954" fmla="*/ 4896022 w 12192001"/>
              <a:gd name="connsiteY954" fmla="*/ 563854 h 6858000"/>
              <a:gd name="connsiteX955" fmla="*/ 4833079 w 12192001"/>
              <a:gd name="connsiteY955" fmla="*/ 890250 h 6858000"/>
              <a:gd name="connsiteX956" fmla="*/ 5095715 w 12192001"/>
              <a:gd name="connsiteY956" fmla="*/ 1125069 h 6858000"/>
              <a:gd name="connsiteX957" fmla="*/ 5128175 w 12192001"/>
              <a:gd name="connsiteY957" fmla="*/ 1146118 h 6858000"/>
              <a:gd name="connsiteX958" fmla="*/ 5147925 w 12192001"/>
              <a:gd name="connsiteY958" fmla="*/ 934535 h 6858000"/>
              <a:gd name="connsiteX959" fmla="*/ 4896022 w 12192001"/>
              <a:gd name="connsiteY959" fmla="*/ 563854 h 6858000"/>
              <a:gd name="connsiteX960" fmla="*/ 3905127 w 12192001"/>
              <a:gd name="connsiteY960" fmla="*/ 557370 h 6858000"/>
              <a:gd name="connsiteX961" fmla="*/ 3690967 w 12192001"/>
              <a:gd name="connsiteY961" fmla="*/ 589072 h 6858000"/>
              <a:gd name="connsiteX962" fmla="*/ 3706139 w 12192001"/>
              <a:gd name="connsiteY962" fmla="*/ 1121310 h 6858000"/>
              <a:gd name="connsiteX963" fmla="*/ 4409503 w 12192001"/>
              <a:gd name="connsiteY963" fmla="*/ 1684507 h 6858000"/>
              <a:gd name="connsiteX964" fmla="*/ 4720727 w 12192001"/>
              <a:gd name="connsiteY964" fmla="*/ 2026827 h 6858000"/>
              <a:gd name="connsiteX965" fmla="*/ 4684643 w 12192001"/>
              <a:gd name="connsiteY965" fmla="*/ 1848458 h 6858000"/>
              <a:gd name="connsiteX966" fmla="*/ 4522949 w 12192001"/>
              <a:gd name="connsiteY966" fmla="*/ 1535182 h 6858000"/>
              <a:gd name="connsiteX967" fmla="*/ 4496570 w 12192001"/>
              <a:gd name="connsiteY967" fmla="*/ 1443195 h 6858000"/>
              <a:gd name="connsiteX968" fmla="*/ 4131150 w 12192001"/>
              <a:gd name="connsiteY968" fmla="*/ 793684 h 6858000"/>
              <a:gd name="connsiteX969" fmla="*/ 4145707 w 12192001"/>
              <a:gd name="connsiteY969" fmla="*/ 743932 h 6858000"/>
              <a:gd name="connsiteX970" fmla="*/ 4407316 w 12192001"/>
              <a:gd name="connsiteY970" fmla="*/ 937747 h 6858000"/>
              <a:gd name="connsiteX971" fmla="*/ 4523700 w 12192001"/>
              <a:gd name="connsiteY971" fmla="*/ 1173523 h 6858000"/>
              <a:gd name="connsiteX972" fmla="*/ 4524179 w 12192001"/>
              <a:gd name="connsiteY972" fmla="*/ 1172497 h 6858000"/>
              <a:gd name="connsiteX973" fmla="*/ 4765627 w 12192001"/>
              <a:gd name="connsiteY973" fmla="*/ 1023993 h 6858000"/>
              <a:gd name="connsiteX974" fmla="*/ 4768360 w 12192001"/>
              <a:gd name="connsiteY974" fmla="*/ 941096 h 6858000"/>
              <a:gd name="connsiteX975" fmla="*/ 4253481 w 12192001"/>
              <a:gd name="connsiteY975" fmla="*/ 633630 h 6858000"/>
              <a:gd name="connsiteX976" fmla="*/ 3905127 w 12192001"/>
              <a:gd name="connsiteY976" fmla="*/ 557370 h 6858000"/>
              <a:gd name="connsiteX977" fmla="*/ 1402848 w 12192001"/>
              <a:gd name="connsiteY977" fmla="*/ 553398 h 6858000"/>
              <a:gd name="connsiteX978" fmla="*/ 1258511 w 12192001"/>
              <a:gd name="connsiteY978" fmla="*/ 854439 h 6858000"/>
              <a:gd name="connsiteX979" fmla="*/ 1389521 w 12192001"/>
              <a:gd name="connsiteY979" fmla="*/ 1343076 h 6858000"/>
              <a:gd name="connsiteX980" fmla="*/ 1600490 w 12192001"/>
              <a:gd name="connsiteY980" fmla="*/ 1556983 h 6858000"/>
              <a:gd name="connsiteX981" fmla="*/ 1716668 w 12192001"/>
              <a:gd name="connsiteY981" fmla="*/ 1661681 h 6858000"/>
              <a:gd name="connsiteX982" fmla="*/ 1706691 w 12192001"/>
              <a:gd name="connsiteY982" fmla="*/ 1566824 h 6858000"/>
              <a:gd name="connsiteX983" fmla="*/ 1623998 w 12192001"/>
              <a:gd name="connsiteY983" fmla="*/ 1019346 h 6858000"/>
              <a:gd name="connsiteX984" fmla="*/ 1402848 w 12192001"/>
              <a:gd name="connsiteY984" fmla="*/ 553398 h 6858000"/>
              <a:gd name="connsiteX985" fmla="*/ 991914 w 12192001"/>
              <a:gd name="connsiteY985" fmla="*/ 547521 h 6858000"/>
              <a:gd name="connsiteX986" fmla="*/ 936489 w 12192001"/>
              <a:gd name="connsiteY986" fmla="*/ 740378 h 6858000"/>
              <a:gd name="connsiteX987" fmla="*/ 1151557 w 12192001"/>
              <a:gd name="connsiteY987" fmla="*/ 1055839 h 6858000"/>
              <a:gd name="connsiteX988" fmla="*/ 1188461 w 12192001"/>
              <a:gd name="connsiteY988" fmla="*/ 856831 h 6858000"/>
              <a:gd name="connsiteX989" fmla="*/ 991914 w 12192001"/>
              <a:gd name="connsiteY989" fmla="*/ 547521 h 6858000"/>
              <a:gd name="connsiteX990" fmla="*/ 2320665 w 12192001"/>
              <a:gd name="connsiteY990" fmla="*/ 526198 h 6858000"/>
              <a:gd name="connsiteX991" fmla="*/ 2324902 w 12192001"/>
              <a:gd name="connsiteY991" fmla="*/ 700535 h 6858000"/>
              <a:gd name="connsiteX992" fmla="*/ 2323604 w 12192001"/>
              <a:gd name="connsiteY992" fmla="*/ 758762 h 6858000"/>
              <a:gd name="connsiteX993" fmla="*/ 2356407 w 12192001"/>
              <a:gd name="connsiteY993" fmla="*/ 565905 h 6858000"/>
              <a:gd name="connsiteX994" fmla="*/ 2320665 w 12192001"/>
              <a:gd name="connsiteY994" fmla="*/ 526198 h 6858000"/>
              <a:gd name="connsiteX995" fmla="*/ 102252 w 12192001"/>
              <a:gd name="connsiteY995" fmla="*/ 525447 h 6858000"/>
              <a:gd name="connsiteX996" fmla="*/ 31519 w 12192001"/>
              <a:gd name="connsiteY996" fmla="*/ 799151 h 6858000"/>
              <a:gd name="connsiteX997" fmla="*/ 12589 w 12192001"/>
              <a:gd name="connsiteY997" fmla="*/ 1289565 h 6858000"/>
              <a:gd name="connsiteX998" fmla="*/ 50654 w 12192001"/>
              <a:gd name="connsiteY998" fmla="*/ 1466158 h 6858000"/>
              <a:gd name="connsiteX999" fmla="*/ 153644 w 12192001"/>
              <a:gd name="connsiteY999" fmla="*/ 2131046 h 6858000"/>
              <a:gd name="connsiteX1000" fmla="*/ 541410 w 12192001"/>
              <a:gd name="connsiteY1000" fmla="*/ 2952231 h 6858000"/>
              <a:gd name="connsiteX1001" fmla="*/ 608863 w 12192001"/>
              <a:gd name="connsiteY1001" fmla="*/ 2680917 h 6858000"/>
              <a:gd name="connsiteX1002" fmla="*/ 648636 w 12192001"/>
              <a:gd name="connsiteY1002" fmla="*/ 1725785 h 6858000"/>
              <a:gd name="connsiteX1003" fmla="*/ 637292 w 12192001"/>
              <a:gd name="connsiteY1003" fmla="*/ 1522265 h 6858000"/>
              <a:gd name="connsiteX1004" fmla="*/ 415390 w 12192001"/>
              <a:gd name="connsiteY1004" fmla="*/ 1186303 h 6858000"/>
              <a:gd name="connsiteX1005" fmla="*/ 139293 w 12192001"/>
              <a:gd name="connsiteY1005" fmla="*/ 646136 h 6858000"/>
              <a:gd name="connsiteX1006" fmla="*/ 102252 w 12192001"/>
              <a:gd name="connsiteY1006" fmla="*/ 525447 h 6858000"/>
              <a:gd name="connsiteX1007" fmla="*/ 7346792 w 12192001"/>
              <a:gd name="connsiteY1007" fmla="*/ 522371 h 6858000"/>
              <a:gd name="connsiteX1008" fmla="*/ 7340846 w 12192001"/>
              <a:gd name="connsiteY1008" fmla="*/ 725002 h 6858000"/>
              <a:gd name="connsiteX1009" fmla="*/ 7485799 w 12192001"/>
              <a:gd name="connsiteY1009" fmla="*/ 1090284 h 6858000"/>
              <a:gd name="connsiteX1010" fmla="*/ 7607855 w 12192001"/>
              <a:gd name="connsiteY1010" fmla="*/ 1027821 h 6858000"/>
              <a:gd name="connsiteX1011" fmla="*/ 7525641 w 12192001"/>
              <a:gd name="connsiteY1011" fmla="*/ 666571 h 6858000"/>
              <a:gd name="connsiteX1012" fmla="*/ 7346792 w 12192001"/>
              <a:gd name="connsiteY1012" fmla="*/ 522371 h 6858000"/>
              <a:gd name="connsiteX1013" fmla="*/ 6854192 w 12192001"/>
              <a:gd name="connsiteY1013" fmla="*/ 468109 h 6858000"/>
              <a:gd name="connsiteX1014" fmla="*/ 6799382 w 12192001"/>
              <a:gd name="connsiteY1014" fmla="*/ 845077 h 6858000"/>
              <a:gd name="connsiteX1015" fmla="*/ 6977274 w 12192001"/>
              <a:gd name="connsiteY1015" fmla="*/ 1304464 h 6858000"/>
              <a:gd name="connsiteX1016" fmla="*/ 7091197 w 12192001"/>
              <a:gd name="connsiteY1016" fmla="*/ 1392282 h 6858000"/>
              <a:gd name="connsiteX1017" fmla="*/ 7161725 w 12192001"/>
              <a:gd name="connsiteY1017" fmla="*/ 1216646 h 6858000"/>
              <a:gd name="connsiteX1018" fmla="*/ 7011991 w 12192001"/>
              <a:gd name="connsiteY1018" fmla="*/ 817740 h 6858000"/>
              <a:gd name="connsiteX1019" fmla="*/ 6854192 w 12192001"/>
              <a:gd name="connsiteY1019" fmla="*/ 468109 h 6858000"/>
              <a:gd name="connsiteX1020" fmla="*/ 234355 w 12192001"/>
              <a:gd name="connsiteY1020" fmla="*/ 456491 h 6858000"/>
              <a:gd name="connsiteX1021" fmla="*/ 150911 w 12192001"/>
              <a:gd name="connsiteY1021" fmla="*/ 479316 h 6858000"/>
              <a:gd name="connsiteX1022" fmla="*/ 175377 w 12192001"/>
              <a:gd name="connsiteY1022" fmla="*/ 576156 h 6858000"/>
              <a:gd name="connsiteX1023" fmla="*/ 417167 w 12192001"/>
              <a:gd name="connsiteY1023" fmla="*/ 1079008 h 6858000"/>
              <a:gd name="connsiteX1024" fmla="*/ 627588 w 12192001"/>
              <a:gd name="connsiteY1024" fmla="*/ 1405061 h 6858000"/>
              <a:gd name="connsiteX1025" fmla="*/ 533687 w 12192001"/>
              <a:gd name="connsiteY1025" fmla="*/ 780700 h 6858000"/>
              <a:gd name="connsiteX1026" fmla="*/ 234355 w 12192001"/>
              <a:gd name="connsiteY1026" fmla="*/ 456491 h 6858000"/>
              <a:gd name="connsiteX1027" fmla="*/ 4966823 w 12192001"/>
              <a:gd name="connsiteY1027" fmla="*/ 382957 h 6858000"/>
              <a:gd name="connsiteX1028" fmla="*/ 4934292 w 12192001"/>
              <a:gd name="connsiteY1028" fmla="*/ 456080 h 6858000"/>
              <a:gd name="connsiteX1029" fmla="*/ 5087855 w 12192001"/>
              <a:gd name="connsiteY1029" fmla="*/ 704909 h 6858000"/>
              <a:gd name="connsiteX1030" fmla="*/ 4966823 w 12192001"/>
              <a:gd name="connsiteY1030" fmla="*/ 382957 h 6858000"/>
              <a:gd name="connsiteX1031" fmla="*/ 5453068 w 12192001"/>
              <a:gd name="connsiteY1031" fmla="*/ 382273 h 6858000"/>
              <a:gd name="connsiteX1032" fmla="*/ 5469675 w 12192001"/>
              <a:gd name="connsiteY1032" fmla="*/ 470022 h 6858000"/>
              <a:gd name="connsiteX1033" fmla="*/ 5499062 w 12192001"/>
              <a:gd name="connsiteY1033" fmla="*/ 827513 h 6858000"/>
              <a:gd name="connsiteX1034" fmla="*/ 5586537 w 12192001"/>
              <a:gd name="connsiteY1034" fmla="*/ 1011760 h 6858000"/>
              <a:gd name="connsiteX1035" fmla="*/ 5996925 w 12192001"/>
              <a:gd name="connsiteY1035" fmla="*/ 1429185 h 6858000"/>
              <a:gd name="connsiteX1036" fmla="*/ 6006150 w 12192001"/>
              <a:gd name="connsiteY1036" fmla="*/ 1385584 h 6858000"/>
              <a:gd name="connsiteX1037" fmla="*/ 5736545 w 12192001"/>
              <a:gd name="connsiteY1037" fmla="*/ 806328 h 6858000"/>
              <a:gd name="connsiteX1038" fmla="*/ 5715359 w 12192001"/>
              <a:gd name="connsiteY1038" fmla="*/ 704567 h 6858000"/>
              <a:gd name="connsiteX1039" fmla="*/ 5453068 w 12192001"/>
              <a:gd name="connsiteY1039" fmla="*/ 382273 h 6858000"/>
              <a:gd name="connsiteX1040" fmla="*/ 6207140 w 12192001"/>
              <a:gd name="connsiteY1040" fmla="*/ 332725 h 6858000"/>
              <a:gd name="connsiteX1041" fmla="*/ 6200376 w 12192001"/>
              <a:gd name="connsiteY1041" fmla="*/ 506994 h 6858000"/>
              <a:gd name="connsiteX1042" fmla="*/ 6380521 w 12192001"/>
              <a:gd name="connsiteY1042" fmla="*/ 727121 h 6858000"/>
              <a:gd name="connsiteX1043" fmla="*/ 6281154 w 12192001"/>
              <a:gd name="connsiteY1043" fmla="*/ 492986 h 6858000"/>
              <a:gd name="connsiteX1044" fmla="*/ 6207140 w 12192001"/>
              <a:gd name="connsiteY1044" fmla="*/ 332725 h 6858000"/>
              <a:gd name="connsiteX1045" fmla="*/ 2117077 w 12192001"/>
              <a:gd name="connsiteY1045" fmla="*/ 319057 h 6858000"/>
              <a:gd name="connsiteX1046" fmla="*/ 2109424 w 12192001"/>
              <a:gd name="connsiteY1046" fmla="*/ 354526 h 6858000"/>
              <a:gd name="connsiteX1047" fmla="*/ 2057211 w 12192001"/>
              <a:gd name="connsiteY1047" fmla="*/ 702450 h 6858000"/>
              <a:gd name="connsiteX1048" fmla="*/ 2051060 w 12192001"/>
              <a:gd name="connsiteY1048" fmla="*/ 764913 h 6858000"/>
              <a:gd name="connsiteX1049" fmla="*/ 2205374 w 12192001"/>
              <a:gd name="connsiteY1049" fmla="*/ 979640 h 6858000"/>
              <a:gd name="connsiteX1050" fmla="*/ 2187878 w 12192001"/>
              <a:gd name="connsiteY1050" fmla="*/ 847741 h 6858000"/>
              <a:gd name="connsiteX1051" fmla="*/ 2209201 w 12192001"/>
              <a:gd name="connsiteY1051" fmla="*/ 812546 h 6858000"/>
              <a:gd name="connsiteX1052" fmla="*/ 2252871 w 12192001"/>
              <a:gd name="connsiteY1052" fmla="*/ 794026 h 6858000"/>
              <a:gd name="connsiteX1053" fmla="*/ 2244670 w 12192001"/>
              <a:gd name="connsiteY1053" fmla="*/ 445556 h 6858000"/>
              <a:gd name="connsiteX1054" fmla="*/ 2117077 w 12192001"/>
              <a:gd name="connsiteY1054" fmla="*/ 319057 h 6858000"/>
              <a:gd name="connsiteX1055" fmla="*/ 2520356 w 12192001"/>
              <a:gd name="connsiteY1055" fmla="*/ 295890 h 6858000"/>
              <a:gd name="connsiteX1056" fmla="*/ 2474500 w 12192001"/>
              <a:gd name="connsiteY1056" fmla="*/ 378514 h 6858000"/>
              <a:gd name="connsiteX1057" fmla="*/ 2425705 w 12192001"/>
              <a:gd name="connsiteY1057" fmla="*/ 539799 h 6858000"/>
              <a:gd name="connsiteX1058" fmla="*/ 2570519 w 12192001"/>
              <a:gd name="connsiteY1058" fmla="*/ 722269 h 6858000"/>
              <a:gd name="connsiteX1059" fmla="*/ 2956029 w 12192001"/>
              <a:gd name="connsiteY1059" fmla="*/ 766759 h 6858000"/>
              <a:gd name="connsiteX1060" fmla="*/ 2943249 w 12192001"/>
              <a:gd name="connsiteY1060" fmla="*/ 601511 h 6858000"/>
              <a:gd name="connsiteX1061" fmla="*/ 2520356 w 12192001"/>
              <a:gd name="connsiteY1061" fmla="*/ 295890 h 6858000"/>
              <a:gd name="connsiteX1062" fmla="*/ 5366070 w 12192001"/>
              <a:gd name="connsiteY1062" fmla="*/ 289261 h 6858000"/>
              <a:gd name="connsiteX1063" fmla="*/ 5433727 w 12192001"/>
              <a:gd name="connsiteY1063" fmla="*/ 644497 h 6858000"/>
              <a:gd name="connsiteX1064" fmla="*/ 5428875 w 12192001"/>
              <a:gd name="connsiteY1064" fmla="*/ 581623 h 6858000"/>
              <a:gd name="connsiteX1065" fmla="*/ 5368121 w 12192001"/>
              <a:gd name="connsiteY1065" fmla="*/ 291448 h 6858000"/>
              <a:gd name="connsiteX1066" fmla="*/ 5366070 w 12192001"/>
              <a:gd name="connsiteY1066" fmla="*/ 289261 h 6858000"/>
              <a:gd name="connsiteX1067" fmla="*/ 7930560 w 12192001"/>
              <a:gd name="connsiteY1067" fmla="*/ 217094 h 6858000"/>
              <a:gd name="connsiteX1068" fmla="*/ 7916756 w 12192001"/>
              <a:gd name="connsiteY1068" fmla="*/ 353501 h 6858000"/>
              <a:gd name="connsiteX1069" fmla="*/ 8015234 w 12192001"/>
              <a:gd name="connsiteY1069" fmla="*/ 848767 h 6858000"/>
              <a:gd name="connsiteX1070" fmla="*/ 8091436 w 12192001"/>
              <a:gd name="connsiteY1070" fmla="*/ 877403 h 6858000"/>
              <a:gd name="connsiteX1071" fmla="*/ 8096834 w 12192001"/>
              <a:gd name="connsiteY1071" fmla="*/ 878905 h 6858000"/>
              <a:gd name="connsiteX1072" fmla="*/ 8136745 w 12192001"/>
              <a:gd name="connsiteY1072" fmla="*/ 753568 h 6858000"/>
              <a:gd name="connsiteX1073" fmla="*/ 8146655 w 12192001"/>
              <a:gd name="connsiteY1073" fmla="*/ 716187 h 6858000"/>
              <a:gd name="connsiteX1074" fmla="*/ 7930560 w 12192001"/>
              <a:gd name="connsiteY1074" fmla="*/ 217094 h 6858000"/>
              <a:gd name="connsiteX1075" fmla="*/ 2292576 w 12192001"/>
              <a:gd name="connsiteY1075" fmla="*/ 164196 h 6858000"/>
              <a:gd name="connsiteX1076" fmla="*/ 2314104 w 12192001"/>
              <a:gd name="connsiteY1076" fmla="*/ 414734 h 6858000"/>
              <a:gd name="connsiteX1077" fmla="*/ 2374518 w 12192001"/>
              <a:gd name="connsiteY1077" fmla="*/ 481504 h 6858000"/>
              <a:gd name="connsiteX1078" fmla="*/ 2461036 w 12192001"/>
              <a:gd name="connsiteY1078" fmla="*/ 258302 h 6858000"/>
              <a:gd name="connsiteX1079" fmla="*/ 2292576 w 12192001"/>
              <a:gd name="connsiteY1079" fmla="*/ 164196 h 6858000"/>
              <a:gd name="connsiteX1080" fmla="*/ 2195191 w 12192001"/>
              <a:gd name="connsiteY1080" fmla="*/ 112394 h 6858000"/>
              <a:gd name="connsiteX1081" fmla="*/ 2138264 w 12192001"/>
              <a:gd name="connsiteY1081" fmla="*/ 237526 h 6858000"/>
              <a:gd name="connsiteX1082" fmla="*/ 2238177 w 12192001"/>
              <a:gd name="connsiteY1082" fmla="*/ 336142 h 6858000"/>
              <a:gd name="connsiteX1083" fmla="*/ 2216376 w 12192001"/>
              <a:gd name="connsiteY1083" fmla="*/ 122850 h 6858000"/>
              <a:gd name="connsiteX1084" fmla="*/ 2195191 w 12192001"/>
              <a:gd name="connsiteY1084" fmla="*/ 112394 h 6858000"/>
              <a:gd name="connsiteX1085" fmla="*/ 2822417 w 12192001"/>
              <a:gd name="connsiteY1085" fmla="*/ 107722 h 6858000"/>
              <a:gd name="connsiteX1086" fmla="*/ 2562728 w 12192001"/>
              <a:gd name="connsiteY1086" fmla="*/ 240534 h 6858000"/>
              <a:gd name="connsiteX1087" fmla="*/ 2931631 w 12192001"/>
              <a:gd name="connsiteY1087" fmla="*/ 501732 h 6858000"/>
              <a:gd name="connsiteX1088" fmla="*/ 2865272 w 12192001"/>
              <a:gd name="connsiteY1088" fmla="*/ 113966 h 6858000"/>
              <a:gd name="connsiteX1089" fmla="*/ 2822417 w 12192001"/>
              <a:gd name="connsiteY1089" fmla="*/ 107722 h 6858000"/>
              <a:gd name="connsiteX1090" fmla="*/ 5220211 w 12192001"/>
              <a:gd name="connsiteY1090" fmla="*/ 84543 h 6858000"/>
              <a:gd name="connsiteX1091" fmla="*/ 5093731 w 12192001"/>
              <a:gd name="connsiteY1091" fmla="*/ 173013 h 6858000"/>
              <a:gd name="connsiteX1092" fmla="*/ 5016712 w 12192001"/>
              <a:gd name="connsiteY1092" fmla="*/ 289466 h 6858000"/>
              <a:gd name="connsiteX1093" fmla="*/ 5064755 w 12192001"/>
              <a:gd name="connsiteY1093" fmla="*/ 396967 h 6858000"/>
              <a:gd name="connsiteX1094" fmla="*/ 5217087 w 12192001"/>
              <a:gd name="connsiteY1094" fmla="*/ 829768 h 6858000"/>
              <a:gd name="connsiteX1095" fmla="*/ 5251599 w 12192001"/>
              <a:gd name="connsiteY1095" fmla="*/ 805371 h 6858000"/>
              <a:gd name="connsiteX1096" fmla="*/ 5368325 w 12192001"/>
              <a:gd name="connsiteY1096" fmla="*/ 836124 h 6858000"/>
              <a:gd name="connsiteX1097" fmla="*/ 5437828 w 12192001"/>
              <a:gd name="connsiteY1097" fmla="*/ 890182 h 6858000"/>
              <a:gd name="connsiteX1098" fmla="*/ 5279277 w 12192001"/>
              <a:gd name="connsiteY1098" fmla="*/ 192421 h 6858000"/>
              <a:gd name="connsiteX1099" fmla="*/ 5308117 w 12192001"/>
              <a:gd name="connsiteY1099" fmla="*/ 150255 h 6858000"/>
              <a:gd name="connsiteX1100" fmla="*/ 5243809 w 12192001"/>
              <a:gd name="connsiteY1100" fmla="*/ 91413 h 6858000"/>
              <a:gd name="connsiteX1101" fmla="*/ 5220211 w 12192001"/>
              <a:gd name="connsiteY1101" fmla="*/ 84543 h 6858000"/>
              <a:gd name="connsiteX1102" fmla="*/ 4793374 w 12192001"/>
              <a:gd name="connsiteY1102" fmla="*/ 73031 h 6858000"/>
              <a:gd name="connsiteX1103" fmla="*/ 4899302 w 12192001"/>
              <a:gd name="connsiteY1103" fmla="*/ 386988 h 6858000"/>
              <a:gd name="connsiteX1104" fmla="*/ 4934429 w 12192001"/>
              <a:gd name="connsiteY1104" fmla="*/ 313454 h 6858000"/>
              <a:gd name="connsiteX1105" fmla="*/ 4793374 w 12192001"/>
              <a:gd name="connsiteY1105" fmla="*/ 73031 h 6858000"/>
              <a:gd name="connsiteX1106" fmla="*/ 6638030 w 12192001"/>
              <a:gd name="connsiteY1106" fmla="*/ 70501 h 6858000"/>
              <a:gd name="connsiteX1107" fmla="*/ 6758105 w 12192001"/>
              <a:gd name="connsiteY1107" fmla="*/ 709147 h 6858000"/>
              <a:gd name="connsiteX1108" fmla="*/ 6797127 w 12192001"/>
              <a:gd name="connsiteY1108" fmla="*/ 354390 h 6858000"/>
              <a:gd name="connsiteX1109" fmla="*/ 6638030 w 12192001"/>
              <a:gd name="connsiteY1109" fmla="*/ 70501 h 6858000"/>
              <a:gd name="connsiteX1110" fmla="*/ 6862667 w 12192001"/>
              <a:gd name="connsiteY1110" fmla="*/ 3802 h 6858000"/>
              <a:gd name="connsiteX1111" fmla="*/ 6864238 w 12192001"/>
              <a:gd name="connsiteY1111" fmla="*/ 319194 h 6858000"/>
              <a:gd name="connsiteX1112" fmla="*/ 7056823 w 12192001"/>
              <a:gd name="connsiteY1112" fmla="*/ 716596 h 6858000"/>
              <a:gd name="connsiteX1113" fmla="*/ 7203276 w 12192001"/>
              <a:gd name="connsiteY1113" fmla="*/ 1086867 h 6858000"/>
              <a:gd name="connsiteX1114" fmla="*/ 7267518 w 12192001"/>
              <a:gd name="connsiteY1114" fmla="*/ 739216 h 6858000"/>
              <a:gd name="connsiteX1115" fmla="*/ 7202457 w 12192001"/>
              <a:gd name="connsiteY1115" fmla="*/ 388424 h 6858000"/>
              <a:gd name="connsiteX1116" fmla="*/ 6862667 w 12192001"/>
              <a:gd name="connsiteY1116" fmla="*/ 3802 h 6858000"/>
              <a:gd name="connsiteX1117" fmla="*/ 182661 w 12192001"/>
              <a:gd name="connsiteY1117" fmla="*/ 0 h 6858000"/>
              <a:gd name="connsiteX1118" fmla="*/ 257237 w 12192001"/>
              <a:gd name="connsiteY1118" fmla="*/ 0 h 6858000"/>
              <a:gd name="connsiteX1119" fmla="*/ 193828 w 12192001"/>
              <a:gd name="connsiteY1119" fmla="*/ 86493 h 6858000"/>
              <a:gd name="connsiteX1120" fmla="*/ 140728 w 12192001"/>
              <a:gd name="connsiteY1120" fmla="*/ 417264 h 6858000"/>
              <a:gd name="connsiteX1121" fmla="*/ 373224 w 12192001"/>
              <a:gd name="connsiteY1121" fmla="*/ 426147 h 6858000"/>
              <a:gd name="connsiteX1122" fmla="*/ 632987 w 12192001"/>
              <a:gd name="connsiteY1122" fmla="*/ 979982 h 6858000"/>
              <a:gd name="connsiteX1123" fmla="*/ 693059 w 12192001"/>
              <a:gd name="connsiteY1123" fmla="*/ 1496912 h 6858000"/>
              <a:gd name="connsiteX1124" fmla="*/ 771105 w 12192001"/>
              <a:gd name="connsiteY1124" fmla="*/ 1600859 h 6858000"/>
              <a:gd name="connsiteX1125" fmla="*/ 830013 w 12192001"/>
              <a:gd name="connsiteY1125" fmla="*/ 1674325 h 6858000"/>
              <a:gd name="connsiteX1126" fmla="*/ 866440 w 12192001"/>
              <a:gd name="connsiteY1126" fmla="*/ 754526 h 6858000"/>
              <a:gd name="connsiteX1127" fmla="*/ 798099 w 12192001"/>
              <a:gd name="connsiteY1127" fmla="*/ 637184 h 6858000"/>
              <a:gd name="connsiteX1128" fmla="*/ 654241 w 12192001"/>
              <a:gd name="connsiteY1128" fmla="*/ 351998 h 6858000"/>
              <a:gd name="connsiteX1129" fmla="*/ 607086 w 12192001"/>
              <a:gd name="connsiteY1129" fmla="*/ 111574 h 6858000"/>
              <a:gd name="connsiteX1130" fmla="*/ 663104 w 12192001"/>
              <a:gd name="connsiteY1130" fmla="*/ 261 h 6858000"/>
              <a:gd name="connsiteX1131" fmla="*/ 663408 w 12192001"/>
              <a:gd name="connsiteY1131" fmla="*/ 0 h 6858000"/>
              <a:gd name="connsiteX1132" fmla="*/ 766169 w 12192001"/>
              <a:gd name="connsiteY1132" fmla="*/ 0 h 6858000"/>
              <a:gd name="connsiteX1133" fmla="*/ 735877 w 12192001"/>
              <a:gd name="connsiteY1133" fmla="*/ 16321 h 6858000"/>
              <a:gd name="connsiteX1134" fmla="*/ 670779 w 12192001"/>
              <a:gd name="connsiteY1134" fmla="*/ 132897 h 6858000"/>
              <a:gd name="connsiteX1135" fmla="*/ 737753 w 12192001"/>
              <a:gd name="connsiteY1135" fmla="*/ 372090 h 6858000"/>
              <a:gd name="connsiteX1136" fmla="*/ 873274 w 12192001"/>
              <a:gd name="connsiteY1136" fmla="*/ 634041 h 6858000"/>
              <a:gd name="connsiteX1137" fmla="*/ 890564 w 12192001"/>
              <a:gd name="connsiteY1137" fmla="*/ 663154 h 6858000"/>
              <a:gd name="connsiteX1138" fmla="*/ 951729 w 12192001"/>
              <a:gd name="connsiteY1138" fmla="*/ 471867 h 6858000"/>
              <a:gd name="connsiteX1139" fmla="*/ 1006197 w 12192001"/>
              <a:gd name="connsiteY1139" fmla="*/ 463804 h 6858000"/>
              <a:gd name="connsiteX1140" fmla="*/ 1188530 w 12192001"/>
              <a:gd name="connsiteY1140" fmla="*/ 714888 h 6858000"/>
              <a:gd name="connsiteX1141" fmla="*/ 1215797 w 12192001"/>
              <a:gd name="connsiteY1141" fmla="*/ 769287 h 6858000"/>
              <a:gd name="connsiteX1142" fmla="*/ 1366490 w 12192001"/>
              <a:gd name="connsiteY1142" fmla="*/ 494079 h 6858000"/>
              <a:gd name="connsiteX1143" fmla="*/ 1405307 w 12192001"/>
              <a:gd name="connsiteY1143" fmla="*/ 483007 h 6858000"/>
              <a:gd name="connsiteX1144" fmla="*/ 1690151 w 12192001"/>
              <a:gd name="connsiteY1144" fmla="*/ 1018320 h 6858000"/>
              <a:gd name="connsiteX1145" fmla="*/ 1785215 w 12192001"/>
              <a:gd name="connsiteY1145" fmla="*/ 1687446 h 6858000"/>
              <a:gd name="connsiteX1146" fmla="*/ 1787880 w 12192001"/>
              <a:gd name="connsiteY1146" fmla="*/ 1721617 h 6858000"/>
              <a:gd name="connsiteX1147" fmla="*/ 1933856 w 12192001"/>
              <a:gd name="connsiteY1147" fmla="*/ 1837660 h 6858000"/>
              <a:gd name="connsiteX1148" fmla="*/ 1943765 w 12192001"/>
              <a:gd name="connsiteY1148" fmla="*/ 1194230 h 6858000"/>
              <a:gd name="connsiteX1149" fmla="*/ 1980533 w 12192001"/>
              <a:gd name="connsiteY1149" fmla="*/ 783433 h 6858000"/>
              <a:gd name="connsiteX1150" fmla="*/ 1914994 w 12192001"/>
              <a:gd name="connsiteY1150" fmla="*/ 700809 h 6858000"/>
              <a:gd name="connsiteX1151" fmla="*/ 1563517 w 12192001"/>
              <a:gd name="connsiteY1151" fmla="*/ 311471 h 6858000"/>
              <a:gd name="connsiteX1152" fmla="*/ 1132422 w 12192001"/>
              <a:gd name="connsiteY1152" fmla="*/ 2434 h 6858000"/>
              <a:gd name="connsiteX1153" fmla="*/ 1124499 w 12192001"/>
              <a:gd name="connsiteY1153" fmla="*/ 0 h 6858000"/>
              <a:gd name="connsiteX1154" fmla="*/ 1280727 w 12192001"/>
              <a:gd name="connsiteY1154" fmla="*/ 0 h 6858000"/>
              <a:gd name="connsiteX1155" fmla="*/ 1384290 w 12192001"/>
              <a:gd name="connsiteY1155" fmla="*/ 65977 h 6858000"/>
              <a:gd name="connsiteX1156" fmla="*/ 1491076 w 12192001"/>
              <a:gd name="connsiteY1156" fmla="*/ 151486 h 6858000"/>
              <a:gd name="connsiteX1157" fmla="*/ 1887451 w 12192001"/>
              <a:gd name="connsiteY1157" fmla="*/ 563308 h 6858000"/>
              <a:gd name="connsiteX1158" fmla="*/ 1992082 w 12192001"/>
              <a:gd name="connsiteY1158" fmla="*/ 689737 h 6858000"/>
              <a:gd name="connsiteX1159" fmla="*/ 2010739 w 12192001"/>
              <a:gd name="connsiteY1159" fmla="*/ 540072 h 6858000"/>
              <a:gd name="connsiteX1160" fmla="*/ 2059397 w 12192001"/>
              <a:gd name="connsiteY1160" fmla="*/ 264453 h 6858000"/>
              <a:gd name="connsiteX1161" fmla="*/ 1837649 w 12192001"/>
              <a:gd name="connsiteY1161" fmla="*/ 69365 h 6858000"/>
              <a:gd name="connsiteX1162" fmla="*/ 1752614 w 12192001"/>
              <a:gd name="connsiteY1162" fmla="*/ 0 h 6858000"/>
              <a:gd name="connsiteX1163" fmla="*/ 1872955 w 12192001"/>
              <a:gd name="connsiteY1163" fmla="*/ 0 h 6858000"/>
              <a:gd name="connsiteX1164" fmla="*/ 1948001 w 12192001"/>
              <a:gd name="connsiteY1164" fmla="*/ 62915 h 6858000"/>
              <a:gd name="connsiteX1165" fmla="*/ 2084069 w 12192001"/>
              <a:gd name="connsiteY1165" fmla="*/ 185861 h 6858000"/>
              <a:gd name="connsiteX1166" fmla="*/ 2133479 w 12192001"/>
              <a:gd name="connsiteY1166" fmla="*/ 84102 h 6858000"/>
              <a:gd name="connsiteX1167" fmla="*/ 1932265 w 12192001"/>
              <a:gd name="connsiteY1167" fmla="*/ 0 h 6858000"/>
              <a:gd name="connsiteX1168" fmla="*/ 2114585 w 12192001"/>
              <a:gd name="connsiteY1168" fmla="*/ 0 h 6858000"/>
              <a:gd name="connsiteX1169" fmla="*/ 2147284 w 12192001"/>
              <a:gd name="connsiteY1169" fmla="*/ 13985 h 6858000"/>
              <a:gd name="connsiteX1170" fmla="*/ 2174552 w 12192001"/>
              <a:gd name="connsiteY1170" fmla="*/ 27311 h 6858000"/>
              <a:gd name="connsiteX1171" fmla="*/ 2200478 w 12192001"/>
              <a:gd name="connsiteY1171" fmla="*/ 0 h 6858000"/>
              <a:gd name="connsiteX1172" fmla="*/ 2270803 w 12192001"/>
              <a:gd name="connsiteY1172" fmla="*/ 0 h 6858000"/>
              <a:gd name="connsiteX1173" fmla="*/ 2272211 w 12192001"/>
              <a:gd name="connsiteY1173" fmla="*/ 3187 h 6858000"/>
              <a:gd name="connsiteX1174" fmla="*/ 2282051 w 12192001"/>
              <a:gd name="connsiteY1174" fmla="*/ 80342 h 6858000"/>
              <a:gd name="connsiteX1175" fmla="*/ 2500743 w 12192001"/>
              <a:gd name="connsiteY1175" fmla="*/ 202126 h 6858000"/>
              <a:gd name="connsiteX1176" fmla="*/ 2678293 w 12192001"/>
              <a:gd name="connsiteY1176" fmla="*/ 66811 h 6858000"/>
              <a:gd name="connsiteX1177" fmla="*/ 2851468 w 12192001"/>
              <a:gd name="connsiteY1177" fmla="*/ 38518 h 6858000"/>
              <a:gd name="connsiteX1178" fmla="*/ 2927531 w 12192001"/>
              <a:gd name="connsiteY1178" fmla="*/ 70843 h 6858000"/>
              <a:gd name="connsiteX1179" fmla="*/ 2951382 w 12192001"/>
              <a:gd name="connsiteY1179" fmla="*/ 178891 h 6858000"/>
              <a:gd name="connsiteX1180" fmla="*/ 3009404 w 12192001"/>
              <a:gd name="connsiteY1180" fmla="*/ 565563 h 6858000"/>
              <a:gd name="connsiteX1181" fmla="*/ 3400109 w 12192001"/>
              <a:gd name="connsiteY1181" fmla="*/ 943147 h 6858000"/>
              <a:gd name="connsiteX1182" fmla="*/ 3613537 w 12192001"/>
              <a:gd name="connsiteY1182" fmla="*/ 1063767 h 6858000"/>
              <a:gd name="connsiteX1183" fmla="*/ 3590301 w 12192001"/>
              <a:gd name="connsiteY1183" fmla="*/ 737099 h 6858000"/>
              <a:gd name="connsiteX1184" fmla="*/ 3610803 w 12192001"/>
              <a:gd name="connsiteY1184" fmla="*/ 585382 h 6858000"/>
              <a:gd name="connsiteX1185" fmla="*/ 3692540 w 12192001"/>
              <a:gd name="connsiteY1185" fmla="*/ 506994 h 6858000"/>
              <a:gd name="connsiteX1186" fmla="*/ 3969456 w 12192001"/>
              <a:gd name="connsiteY1186" fmla="*/ 481504 h 6858000"/>
              <a:gd name="connsiteX1187" fmla="*/ 4503608 w 12192001"/>
              <a:gd name="connsiteY1187" fmla="*/ 667528 h 6858000"/>
              <a:gd name="connsiteX1188" fmla="*/ 4776221 w 12192001"/>
              <a:gd name="connsiteY1188" fmla="*/ 847195 h 6858000"/>
              <a:gd name="connsiteX1189" fmla="*/ 4856657 w 12192001"/>
              <a:gd name="connsiteY1189" fmla="*/ 493121 h 6858000"/>
              <a:gd name="connsiteX1190" fmla="*/ 4710079 w 12192001"/>
              <a:gd name="connsiteY1190" fmla="*/ 87101 h 6858000"/>
              <a:gd name="connsiteX1191" fmla="*/ 4701549 w 12192001"/>
              <a:gd name="connsiteY1191" fmla="*/ 0 h 6858000"/>
              <a:gd name="connsiteX1192" fmla="*/ 4840607 w 12192001"/>
              <a:gd name="connsiteY1192" fmla="*/ 0 h 6858000"/>
              <a:gd name="connsiteX1193" fmla="*/ 4888120 w 12192001"/>
              <a:gd name="connsiteY1193" fmla="*/ 60687 h 6858000"/>
              <a:gd name="connsiteX1194" fmla="*/ 4984523 w 12192001"/>
              <a:gd name="connsiteY1194" fmla="*/ 225157 h 6858000"/>
              <a:gd name="connsiteX1195" fmla="*/ 5099608 w 12192001"/>
              <a:gd name="connsiteY1195" fmla="*/ 77541 h 6858000"/>
              <a:gd name="connsiteX1196" fmla="*/ 5356434 w 12192001"/>
              <a:gd name="connsiteY1196" fmla="*/ 118340 h 6858000"/>
              <a:gd name="connsiteX1197" fmla="*/ 5405776 w 12192001"/>
              <a:gd name="connsiteY1197" fmla="*/ 214837 h 6858000"/>
              <a:gd name="connsiteX1198" fmla="*/ 5691304 w 12192001"/>
              <a:gd name="connsiteY1198" fmla="*/ 536107 h 6858000"/>
              <a:gd name="connsiteX1199" fmla="*/ 5673862 w 12192001"/>
              <a:gd name="connsiteY1199" fmla="*/ 226823 h 6858000"/>
              <a:gd name="connsiteX1200" fmla="*/ 5679616 w 12192001"/>
              <a:gd name="connsiteY1200" fmla="*/ 0 h 6858000"/>
              <a:gd name="connsiteX1201" fmla="*/ 5740861 w 12192001"/>
              <a:gd name="connsiteY1201" fmla="*/ 0 h 6858000"/>
              <a:gd name="connsiteX1202" fmla="*/ 5741534 w 12192001"/>
              <a:gd name="connsiteY1202" fmla="*/ 352340 h 6858000"/>
              <a:gd name="connsiteX1203" fmla="*/ 5770034 w 12192001"/>
              <a:gd name="connsiteY1203" fmla="*/ 641011 h 6858000"/>
              <a:gd name="connsiteX1204" fmla="*/ 6058499 w 12192001"/>
              <a:gd name="connsiteY1204" fmla="*/ 1116800 h 6858000"/>
              <a:gd name="connsiteX1205" fmla="*/ 6132308 w 12192001"/>
              <a:gd name="connsiteY1205" fmla="*/ 586408 h 6858000"/>
              <a:gd name="connsiteX1206" fmla="*/ 6133948 w 12192001"/>
              <a:gd name="connsiteY1206" fmla="*/ 558319 h 6858000"/>
              <a:gd name="connsiteX1207" fmla="*/ 5926319 w 12192001"/>
              <a:gd name="connsiteY1207" fmla="*/ 266341 h 6858000"/>
              <a:gd name="connsiteX1208" fmla="*/ 5765192 w 12192001"/>
              <a:gd name="connsiteY1208" fmla="*/ 0 h 6858000"/>
              <a:gd name="connsiteX1209" fmla="*/ 5859647 w 12192001"/>
              <a:gd name="connsiteY1209" fmla="*/ 0 h 6858000"/>
              <a:gd name="connsiteX1210" fmla="*/ 5877670 w 12192001"/>
              <a:gd name="connsiteY1210" fmla="*/ 32573 h 6858000"/>
              <a:gd name="connsiteX1211" fmla="*/ 6141465 w 12192001"/>
              <a:gd name="connsiteY1211" fmla="*/ 426147 h 6858000"/>
              <a:gd name="connsiteX1212" fmla="*/ 6143311 w 12192001"/>
              <a:gd name="connsiteY1212" fmla="*/ 202537 h 6858000"/>
              <a:gd name="connsiteX1213" fmla="*/ 6034419 w 12192001"/>
              <a:gd name="connsiteY1213" fmla="*/ 0 h 6858000"/>
              <a:gd name="connsiteX1214" fmla="*/ 6192519 w 12192001"/>
              <a:gd name="connsiteY1214" fmla="*/ 0 h 6858000"/>
              <a:gd name="connsiteX1215" fmla="*/ 6199008 w 12192001"/>
              <a:gd name="connsiteY1215" fmla="*/ 50068 h 6858000"/>
              <a:gd name="connsiteX1216" fmla="*/ 6203040 w 12192001"/>
              <a:gd name="connsiteY1216" fmla="*/ 141714 h 6858000"/>
              <a:gd name="connsiteX1217" fmla="*/ 6338081 w 12192001"/>
              <a:gd name="connsiteY1217" fmla="*/ 419450 h 6858000"/>
              <a:gd name="connsiteX1218" fmla="*/ 6528890 w 12192001"/>
              <a:gd name="connsiteY1218" fmla="*/ 888610 h 6858000"/>
              <a:gd name="connsiteX1219" fmla="*/ 6568255 w 12192001"/>
              <a:gd name="connsiteY1219" fmla="*/ 931460 h 6858000"/>
              <a:gd name="connsiteX1220" fmla="*/ 6684706 w 12192001"/>
              <a:gd name="connsiteY1220" fmla="*/ 1044017 h 6858000"/>
              <a:gd name="connsiteX1221" fmla="*/ 6728718 w 12192001"/>
              <a:gd name="connsiteY1221" fmla="*/ 864281 h 6858000"/>
              <a:gd name="connsiteX1222" fmla="*/ 6580160 w 12192001"/>
              <a:gd name="connsiteY1222" fmla="*/ 178423 h 6858000"/>
              <a:gd name="connsiteX1223" fmla="*/ 6562787 w 12192001"/>
              <a:gd name="connsiteY1223" fmla="*/ 0 h 6858000"/>
              <a:gd name="connsiteX1224" fmla="*/ 6685115 w 12192001"/>
              <a:gd name="connsiteY1224" fmla="*/ 0 h 6858000"/>
              <a:gd name="connsiteX1225" fmla="*/ 6757489 w 12192001"/>
              <a:gd name="connsiteY1225" fmla="*/ 119298 h 6858000"/>
              <a:gd name="connsiteX1226" fmla="*/ 6801979 w 12192001"/>
              <a:gd name="connsiteY1226" fmla="*/ 202673 h 6858000"/>
              <a:gd name="connsiteX1227" fmla="*/ 6798016 w 12192001"/>
              <a:gd name="connsiteY1227" fmla="*/ 24508 h 6858000"/>
              <a:gd name="connsiteX1228" fmla="*/ 6795951 w 12192001"/>
              <a:gd name="connsiteY1228" fmla="*/ 0 h 6858000"/>
              <a:gd name="connsiteX1229" fmla="*/ 6965333 w 12192001"/>
              <a:gd name="connsiteY1229" fmla="*/ 0 h 6858000"/>
              <a:gd name="connsiteX1230" fmla="*/ 7017732 w 12192001"/>
              <a:gd name="connsiteY1230" fmla="*/ 65761 h 6858000"/>
              <a:gd name="connsiteX1231" fmla="*/ 7195486 w 12192001"/>
              <a:gd name="connsiteY1231" fmla="*/ 263565 h 6858000"/>
              <a:gd name="connsiteX1232" fmla="*/ 7199109 w 12192001"/>
              <a:gd name="connsiteY1232" fmla="*/ 8722 h 6858000"/>
              <a:gd name="connsiteX1233" fmla="*/ 7203535 w 12192001"/>
              <a:gd name="connsiteY1233" fmla="*/ 0 h 6858000"/>
              <a:gd name="connsiteX1234" fmla="*/ 7269585 w 12192001"/>
              <a:gd name="connsiteY1234" fmla="*/ 0 h 6858000"/>
              <a:gd name="connsiteX1235" fmla="*/ 7315980 w 12192001"/>
              <a:gd name="connsiteY1235" fmla="*/ 201212 h 6858000"/>
              <a:gd name="connsiteX1236" fmla="*/ 7340984 w 12192001"/>
              <a:gd name="connsiteY1236" fmla="*/ 407627 h 6858000"/>
              <a:gd name="connsiteX1237" fmla="*/ 7508146 w 12192001"/>
              <a:gd name="connsiteY1237" fmla="*/ 550937 h 6858000"/>
              <a:gd name="connsiteX1238" fmla="*/ 7484713 w 12192001"/>
              <a:gd name="connsiteY1238" fmla="*/ 83350 h 6858000"/>
              <a:gd name="connsiteX1239" fmla="*/ 7490110 w 12192001"/>
              <a:gd name="connsiteY1239" fmla="*/ 0 h 6858000"/>
              <a:gd name="connsiteX1240" fmla="*/ 7563991 w 12192001"/>
              <a:gd name="connsiteY1240" fmla="*/ 0 h 6858000"/>
              <a:gd name="connsiteX1241" fmla="*/ 7558248 w 12192001"/>
              <a:gd name="connsiteY1241" fmla="*/ 157021 h 6858000"/>
              <a:gd name="connsiteX1242" fmla="*/ 7594664 w 12192001"/>
              <a:gd name="connsiteY1242" fmla="*/ 616408 h 6858000"/>
              <a:gd name="connsiteX1243" fmla="*/ 7762511 w 12192001"/>
              <a:gd name="connsiteY1243" fmla="*/ 726574 h 6858000"/>
              <a:gd name="connsiteX1244" fmla="*/ 7839804 w 12192001"/>
              <a:gd name="connsiteY1244" fmla="*/ 371201 h 6858000"/>
              <a:gd name="connsiteX1245" fmla="*/ 7794851 w 12192001"/>
              <a:gd name="connsiteY1245" fmla="*/ 0 h 6858000"/>
              <a:gd name="connsiteX1246" fmla="*/ 7937328 w 12192001"/>
              <a:gd name="connsiteY1246" fmla="*/ 0 h 6858000"/>
              <a:gd name="connsiteX1247" fmla="*/ 7938146 w 12192001"/>
              <a:gd name="connsiteY1247" fmla="*/ 59703 h 6858000"/>
              <a:gd name="connsiteX1248" fmla="*/ 8182875 w 12192001"/>
              <a:gd name="connsiteY1248" fmla="*/ 568843 h 6858000"/>
              <a:gd name="connsiteX1249" fmla="*/ 8236841 w 12192001"/>
              <a:gd name="connsiteY1249" fmla="*/ 222677 h 6858000"/>
              <a:gd name="connsiteX1250" fmla="*/ 8244348 w 12192001"/>
              <a:gd name="connsiteY1250" fmla="*/ 0 h 6858000"/>
              <a:gd name="connsiteX1251" fmla="*/ 8342943 w 12192001"/>
              <a:gd name="connsiteY1251" fmla="*/ 0 h 6858000"/>
              <a:gd name="connsiteX1252" fmla="*/ 8347875 w 12192001"/>
              <a:gd name="connsiteY1252" fmla="*/ 136135 h 6858000"/>
              <a:gd name="connsiteX1253" fmla="*/ 8298028 w 12192001"/>
              <a:gd name="connsiteY1253" fmla="*/ 927906 h 6858000"/>
              <a:gd name="connsiteX1254" fmla="*/ 8333977 w 12192001"/>
              <a:gd name="connsiteY1254" fmla="*/ 934739 h 6858000"/>
              <a:gd name="connsiteX1255" fmla="*/ 8596474 w 12192001"/>
              <a:gd name="connsiteY1255" fmla="*/ 939661 h 6858000"/>
              <a:gd name="connsiteX1256" fmla="*/ 8761791 w 12192001"/>
              <a:gd name="connsiteY1256" fmla="*/ 469406 h 6858000"/>
              <a:gd name="connsiteX1257" fmla="*/ 8714991 w 12192001"/>
              <a:gd name="connsiteY1257" fmla="*/ 195523 h 6858000"/>
              <a:gd name="connsiteX1258" fmla="*/ 8654236 w 12192001"/>
              <a:gd name="connsiteY1258" fmla="*/ 0 h 6858000"/>
              <a:gd name="connsiteX1259" fmla="*/ 8737004 w 12192001"/>
              <a:gd name="connsiteY1259" fmla="*/ 0 h 6858000"/>
              <a:gd name="connsiteX1260" fmla="*/ 8808117 w 12192001"/>
              <a:gd name="connsiteY1260" fmla="*/ 264786 h 6858000"/>
              <a:gd name="connsiteX1261" fmla="*/ 8845645 w 12192001"/>
              <a:gd name="connsiteY1261" fmla="*/ 558523 h 6858000"/>
              <a:gd name="connsiteX1262" fmla="*/ 8645542 w 12192001"/>
              <a:gd name="connsiteY1262" fmla="*/ 1004379 h 6858000"/>
              <a:gd name="connsiteX1263" fmla="*/ 8374366 w 12192001"/>
              <a:gd name="connsiteY1263" fmla="*/ 1018116 h 6858000"/>
              <a:gd name="connsiteX1264" fmla="*/ 8302540 w 12192001"/>
              <a:gd name="connsiteY1264" fmla="*/ 1007113 h 6858000"/>
              <a:gd name="connsiteX1265" fmla="*/ 8321537 w 12192001"/>
              <a:gd name="connsiteY1265" fmla="*/ 1534978 h 6858000"/>
              <a:gd name="connsiteX1266" fmla="*/ 8053437 w 12192001"/>
              <a:gd name="connsiteY1266" fmla="*/ 1989171 h 6858000"/>
              <a:gd name="connsiteX1267" fmla="*/ 7810690 w 12192001"/>
              <a:gd name="connsiteY1267" fmla="*/ 1943041 h 6858000"/>
              <a:gd name="connsiteX1268" fmla="*/ 7539241 w 12192001"/>
              <a:gd name="connsiteY1268" fmla="*/ 1796587 h 6858000"/>
              <a:gd name="connsiteX1269" fmla="*/ 7323490 w 12192001"/>
              <a:gd name="connsiteY1269" fmla="*/ 1662502 h 6858000"/>
              <a:gd name="connsiteX1270" fmla="*/ 7289454 w 12192001"/>
              <a:gd name="connsiteY1270" fmla="*/ 1908870 h 6858000"/>
              <a:gd name="connsiteX1271" fmla="*/ 6950484 w 12192001"/>
              <a:gd name="connsiteY1271" fmla="*/ 2324656 h 6858000"/>
              <a:gd name="connsiteX1272" fmla="*/ 6098684 w 12192001"/>
              <a:gd name="connsiteY1272" fmla="*/ 2050200 h 6858000"/>
              <a:gd name="connsiteX1273" fmla="*/ 5933642 w 12192001"/>
              <a:gd name="connsiteY1273" fmla="*/ 1884951 h 6858000"/>
              <a:gd name="connsiteX1274" fmla="*/ 5823476 w 12192001"/>
              <a:gd name="connsiteY1274" fmla="*/ 2099337 h 6858000"/>
              <a:gd name="connsiteX1275" fmla="*/ 5861951 w 12192001"/>
              <a:gd name="connsiteY1275" fmla="*/ 2371471 h 6858000"/>
              <a:gd name="connsiteX1276" fmla="*/ 5885870 w 12192001"/>
              <a:gd name="connsiteY1276" fmla="*/ 2737298 h 6858000"/>
              <a:gd name="connsiteX1277" fmla="*/ 5839672 w 12192001"/>
              <a:gd name="connsiteY1277" fmla="*/ 2772562 h 6858000"/>
              <a:gd name="connsiteX1278" fmla="*/ 5069949 w 12192001"/>
              <a:gd name="connsiteY1278" fmla="*/ 2358758 h 6858000"/>
              <a:gd name="connsiteX1279" fmla="*/ 5008990 w 12192001"/>
              <a:gd name="connsiteY1279" fmla="*/ 2464550 h 6858000"/>
              <a:gd name="connsiteX1280" fmla="*/ 5144782 w 12192001"/>
              <a:gd name="connsiteY1280" fmla="*/ 3072442 h 6858000"/>
              <a:gd name="connsiteX1281" fmla="*/ 5121478 w 12192001"/>
              <a:gd name="connsiteY1281" fmla="*/ 3101965 h 6858000"/>
              <a:gd name="connsiteX1282" fmla="*/ 5001403 w 12192001"/>
              <a:gd name="connsiteY1282" fmla="*/ 3154246 h 6858000"/>
              <a:gd name="connsiteX1283" fmla="*/ 4965047 w 12192001"/>
              <a:gd name="connsiteY1283" fmla="*/ 3150077 h 6858000"/>
              <a:gd name="connsiteX1284" fmla="*/ 4512835 w 12192001"/>
              <a:gd name="connsiteY1284" fmla="*/ 2675381 h 6858000"/>
              <a:gd name="connsiteX1285" fmla="*/ 4267012 w 12192001"/>
              <a:gd name="connsiteY1285" fmla="*/ 2616335 h 6858000"/>
              <a:gd name="connsiteX1286" fmla="*/ 4265714 w 12192001"/>
              <a:gd name="connsiteY1286" fmla="*/ 2699301 h 6858000"/>
              <a:gd name="connsiteX1287" fmla="*/ 4143316 w 12192001"/>
              <a:gd name="connsiteY1287" fmla="*/ 2894277 h 6858000"/>
              <a:gd name="connsiteX1288" fmla="*/ 3664655 w 12192001"/>
              <a:gd name="connsiteY1288" fmla="*/ 2916009 h 6858000"/>
              <a:gd name="connsiteX1289" fmla="*/ 3204516 w 12192001"/>
              <a:gd name="connsiteY1289" fmla="*/ 2499199 h 6858000"/>
              <a:gd name="connsiteX1290" fmla="*/ 2987193 w 12192001"/>
              <a:gd name="connsiteY1290" fmla="*/ 2235745 h 6858000"/>
              <a:gd name="connsiteX1291" fmla="*/ 2839782 w 12192001"/>
              <a:gd name="connsiteY1291" fmla="*/ 2350215 h 6858000"/>
              <a:gd name="connsiteX1292" fmla="*/ 2812241 w 12192001"/>
              <a:gd name="connsiteY1292" fmla="*/ 2353360 h 6858000"/>
              <a:gd name="connsiteX1293" fmla="*/ 2735562 w 12192001"/>
              <a:gd name="connsiteY1293" fmla="*/ 2565763 h 6858000"/>
              <a:gd name="connsiteX1294" fmla="*/ 2138057 w 12192001"/>
              <a:gd name="connsiteY1294" fmla="*/ 3257850 h 6858000"/>
              <a:gd name="connsiteX1295" fmla="*/ 2100129 w 12192001"/>
              <a:gd name="connsiteY1295" fmla="*/ 3228874 h 6858000"/>
              <a:gd name="connsiteX1296" fmla="*/ 2023588 w 12192001"/>
              <a:gd name="connsiteY1296" fmla="*/ 2805092 h 6858000"/>
              <a:gd name="connsiteX1297" fmla="*/ 1930028 w 12192001"/>
              <a:gd name="connsiteY1297" fmla="*/ 2752880 h 6858000"/>
              <a:gd name="connsiteX1298" fmla="*/ 1781387 w 12192001"/>
              <a:gd name="connsiteY1298" fmla="*/ 3094994 h 6858000"/>
              <a:gd name="connsiteX1299" fmla="*/ 1736829 w 12192001"/>
              <a:gd name="connsiteY1299" fmla="*/ 3114129 h 6858000"/>
              <a:gd name="connsiteX1300" fmla="*/ 1586546 w 12192001"/>
              <a:gd name="connsiteY1300" fmla="*/ 3029455 h 6858000"/>
              <a:gd name="connsiteX1301" fmla="*/ 1351318 w 12192001"/>
              <a:gd name="connsiteY1301" fmla="*/ 3130054 h 6858000"/>
              <a:gd name="connsiteX1302" fmla="*/ 1174519 w 12192001"/>
              <a:gd name="connsiteY1302" fmla="*/ 2967401 h 6858000"/>
              <a:gd name="connsiteX1303" fmla="*/ 1112741 w 12192001"/>
              <a:gd name="connsiteY1303" fmla="*/ 2810285 h 6858000"/>
              <a:gd name="connsiteX1304" fmla="*/ 1066814 w 12192001"/>
              <a:gd name="connsiteY1304" fmla="*/ 2913412 h 6858000"/>
              <a:gd name="connsiteX1305" fmla="*/ 908401 w 12192001"/>
              <a:gd name="connsiteY1305" fmla="*/ 3193610 h 6858000"/>
              <a:gd name="connsiteX1306" fmla="*/ 703037 w 12192001"/>
              <a:gd name="connsiteY1306" fmla="*/ 3277875 h 6858000"/>
              <a:gd name="connsiteX1307" fmla="*/ 598680 w 12192001"/>
              <a:gd name="connsiteY1307" fmla="*/ 3147412 h 6858000"/>
              <a:gd name="connsiteX1308" fmla="*/ 537583 w 12192001"/>
              <a:gd name="connsiteY1308" fmla="*/ 3062259 h 6858000"/>
              <a:gd name="connsiteX1309" fmla="*/ 138541 w 12192001"/>
              <a:gd name="connsiteY1309" fmla="*/ 3148369 h 6858000"/>
              <a:gd name="connsiteX1310" fmla="*/ 63229 w 12192001"/>
              <a:gd name="connsiteY1310" fmla="*/ 3102922 h 6858000"/>
              <a:gd name="connsiteX1311" fmla="*/ 9559 w 12192001"/>
              <a:gd name="connsiteY1311" fmla="*/ 3119225 h 6858000"/>
              <a:gd name="connsiteX1312" fmla="*/ 0 w 12192001"/>
              <a:gd name="connsiteY1312" fmla="*/ 3118934 h 6858000"/>
              <a:gd name="connsiteX1313" fmla="*/ 0 w 12192001"/>
              <a:gd name="connsiteY1313" fmla="*/ 3073584 h 6858000"/>
              <a:gd name="connsiteX1314" fmla="*/ 24206 w 12192001"/>
              <a:gd name="connsiteY1314" fmla="*/ 3068682 h 6858000"/>
              <a:gd name="connsiteX1315" fmla="*/ 0 w 12192001"/>
              <a:gd name="connsiteY1315" fmla="*/ 3039772 h 6858000"/>
              <a:gd name="connsiteX1316" fmla="*/ 0 w 12192001"/>
              <a:gd name="connsiteY1316" fmla="*/ 2941917 h 6858000"/>
              <a:gd name="connsiteX1317" fmla="*/ 39243 w 12192001"/>
              <a:gd name="connsiteY1317" fmla="*/ 2996994 h 6858000"/>
              <a:gd name="connsiteX1318" fmla="*/ 79905 w 12192001"/>
              <a:gd name="connsiteY1318" fmla="*/ 3036425 h 6858000"/>
              <a:gd name="connsiteX1319" fmla="*/ 96033 w 12192001"/>
              <a:gd name="connsiteY1319" fmla="*/ 3021802 h 6858000"/>
              <a:gd name="connsiteX1320" fmla="*/ 153781 w 12192001"/>
              <a:gd name="connsiteY1320" fmla="*/ 2732446 h 6858000"/>
              <a:gd name="connsiteX1321" fmla="*/ 132116 w 12192001"/>
              <a:gd name="connsiteY1321" fmla="*/ 2410766 h 6858000"/>
              <a:gd name="connsiteX1322" fmla="*/ 110862 w 12192001"/>
              <a:gd name="connsiteY1322" fmla="*/ 2207178 h 6858000"/>
              <a:gd name="connsiteX1323" fmla="*/ 45132 w 12192001"/>
              <a:gd name="connsiteY1323" fmla="*/ 1977792 h 6858000"/>
              <a:gd name="connsiteX1324" fmla="*/ 0 w 12192001"/>
              <a:gd name="connsiteY1324" fmla="*/ 1763193 h 6858000"/>
              <a:gd name="connsiteX1325" fmla="*/ 0 w 12192001"/>
              <a:gd name="connsiteY1325" fmla="*/ 620490 h 6858000"/>
              <a:gd name="connsiteX1326" fmla="*/ 23353 w 12192001"/>
              <a:gd name="connsiteY1326" fmla="*/ 541404 h 6858000"/>
              <a:gd name="connsiteX1327" fmla="*/ 87559 w 12192001"/>
              <a:gd name="connsiteY1327" fmla="*/ 451297 h 6858000"/>
              <a:gd name="connsiteX1328" fmla="*/ 104029 w 12192001"/>
              <a:gd name="connsiteY1328" fmla="*/ 149913 h 6858000"/>
              <a:gd name="connsiteX1329" fmla="*/ 162842 w 12192001"/>
              <a:gd name="connsiteY1329" fmla="*/ 24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</a:cxnLst>
            <a:rect l="l" t="t" r="r" b="b"/>
            <a:pathLst>
              <a:path w="12192001" h="6858000">
                <a:moveTo>
                  <a:pt x="11465899" y="6501103"/>
                </a:moveTo>
                <a:cubicBezTo>
                  <a:pt x="11481140" y="6538280"/>
                  <a:pt x="11495081" y="6575936"/>
                  <a:pt x="11507999" y="6614070"/>
                </a:cubicBezTo>
                <a:cubicBezTo>
                  <a:pt x="11566088" y="6663003"/>
                  <a:pt x="11622264" y="6714052"/>
                  <a:pt x="11675501" y="6767769"/>
                </a:cubicBezTo>
                <a:cubicBezTo>
                  <a:pt x="11691289" y="6783692"/>
                  <a:pt x="11706461" y="6800162"/>
                  <a:pt x="11721633" y="6816633"/>
                </a:cubicBezTo>
                <a:cubicBezTo>
                  <a:pt x="11725937" y="6801528"/>
                  <a:pt x="11730038" y="6786358"/>
                  <a:pt x="11733728" y="6771254"/>
                </a:cubicBezTo>
                <a:cubicBezTo>
                  <a:pt x="11738375" y="6752049"/>
                  <a:pt x="11741861" y="6732436"/>
                  <a:pt x="11746165" y="6713095"/>
                </a:cubicBezTo>
                <a:cubicBezTo>
                  <a:pt x="11733592" y="6704963"/>
                  <a:pt x="11720607" y="6697445"/>
                  <a:pt x="11708237" y="6689040"/>
                </a:cubicBezTo>
                <a:cubicBezTo>
                  <a:pt x="11623495" y="6631633"/>
                  <a:pt x="11543194" y="6568077"/>
                  <a:pt x="11465899" y="6501103"/>
                </a:cubicBezTo>
                <a:close/>
                <a:moveTo>
                  <a:pt x="10393085" y="6343167"/>
                </a:moveTo>
                <a:cubicBezTo>
                  <a:pt x="10393290" y="6366061"/>
                  <a:pt x="10393632" y="6389023"/>
                  <a:pt x="10395683" y="6411850"/>
                </a:cubicBezTo>
                <a:cubicBezTo>
                  <a:pt x="10399987" y="6460167"/>
                  <a:pt x="10409488" y="6507253"/>
                  <a:pt x="10421652" y="6553383"/>
                </a:cubicBezTo>
                <a:cubicBezTo>
                  <a:pt x="10532775" y="6637579"/>
                  <a:pt x="10647519" y="6716991"/>
                  <a:pt x="10765475" y="6791687"/>
                </a:cubicBezTo>
                <a:cubicBezTo>
                  <a:pt x="10712239" y="6715625"/>
                  <a:pt x="10656813" y="6641269"/>
                  <a:pt x="10597971" y="6569716"/>
                </a:cubicBezTo>
                <a:cubicBezTo>
                  <a:pt x="10533252" y="6490920"/>
                  <a:pt x="10464161" y="6416086"/>
                  <a:pt x="10393085" y="6343167"/>
                </a:cubicBezTo>
                <a:close/>
                <a:moveTo>
                  <a:pt x="7732917" y="6338860"/>
                </a:moveTo>
                <a:cubicBezTo>
                  <a:pt x="7735310" y="6373578"/>
                  <a:pt x="7738522" y="6408227"/>
                  <a:pt x="7743237" y="6442603"/>
                </a:cubicBezTo>
                <a:cubicBezTo>
                  <a:pt x="7746245" y="6464266"/>
                  <a:pt x="7750481" y="6485726"/>
                  <a:pt x="7754103" y="6507253"/>
                </a:cubicBezTo>
                <a:cubicBezTo>
                  <a:pt x="7795793" y="6538964"/>
                  <a:pt x="7838163" y="6569716"/>
                  <a:pt x="7881081" y="6599787"/>
                </a:cubicBezTo>
                <a:cubicBezTo>
                  <a:pt x="7839052" y="6508415"/>
                  <a:pt x="7789709" y="6420871"/>
                  <a:pt x="7732917" y="6338860"/>
                </a:cubicBezTo>
                <a:close/>
                <a:moveTo>
                  <a:pt x="11589323" y="6293893"/>
                </a:moveTo>
                <a:cubicBezTo>
                  <a:pt x="11646319" y="6380071"/>
                  <a:pt x="11707417" y="6466591"/>
                  <a:pt x="11781772" y="6537049"/>
                </a:cubicBezTo>
                <a:cubicBezTo>
                  <a:pt x="11790111" y="6489758"/>
                  <a:pt x="11798516" y="6442534"/>
                  <a:pt x="11805691" y="6395243"/>
                </a:cubicBezTo>
                <a:cubicBezTo>
                  <a:pt x="11809450" y="6370981"/>
                  <a:pt x="11812047" y="6346515"/>
                  <a:pt x="11815327" y="6322186"/>
                </a:cubicBezTo>
                <a:cubicBezTo>
                  <a:pt x="11808083" y="6337221"/>
                  <a:pt x="11787787" y="6349318"/>
                  <a:pt x="11772067" y="6345627"/>
                </a:cubicBezTo>
                <a:cubicBezTo>
                  <a:pt x="11710219" y="6331139"/>
                  <a:pt x="11649260" y="6313779"/>
                  <a:pt x="11589323" y="6293893"/>
                </a:cubicBezTo>
                <a:close/>
                <a:moveTo>
                  <a:pt x="11295936" y="6171426"/>
                </a:moveTo>
                <a:cubicBezTo>
                  <a:pt x="11323001" y="6215232"/>
                  <a:pt x="11348764" y="6259655"/>
                  <a:pt x="11373025" y="6304896"/>
                </a:cubicBezTo>
                <a:cubicBezTo>
                  <a:pt x="11492416" y="6421622"/>
                  <a:pt x="11622948" y="6534521"/>
                  <a:pt x="11764207" y="6628832"/>
                </a:cubicBezTo>
                <a:cubicBezTo>
                  <a:pt x="11765507" y="6622067"/>
                  <a:pt x="11767215" y="6615368"/>
                  <a:pt x="11768515" y="6608602"/>
                </a:cubicBezTo>
                <a:cubicBezTo>
                  <a:pt x="11676596" y="6530831"/>
                  <a:pt x="11599849" y="6423536"/>
                  <a:pt x="11538683" y="6332984"/>
                </a:cubicBezTo>
                <a:cubicBezTo>
                  <a:pt x="11522487" y="6308927"/>
                  <a:pt x="11507793" y="6283710"/>
                  <a:pt x="11492211" y="6259175"/>
                </a:cubicBezTo>
                <a:cubicBezTo>
                  <a:pt x="11425169" y="6233274"/>
                  <a:pt x="11359699" y="6203956"/>
                  <a:pt x="11295936" y="6171426"/>
                </a:cubicBezTo>
                <a:close/>
                <a:moveTo>
                  <a:pt x="7395656" y="5991962"/>
                </a:moveTo>
                <a:cubicBezTo>
                  <a:pt x="7389916" y="6059074"/>
                  <a:pt x="7388616" y="6125911"/>
                  <a:pt x="7389369" y="6192474"/>
                </a:cubicBezTo>
                <a:cubicBezTo>
                  <a:pt x="7480536" y="6281387"/>
                  <a:pt x="7576144" y="6365583"/>
                  <a:pt x="7675511" y="6445268"/>
                </a:cubicBezTo>
                <a:cubicBezTo>
                  <a:pt x="7666900" y="6378021"/>
                  <a:pt x="7661638" y="6310500"/>
                  <a:pt x="7662322" y="6243321"/>
                </a:cubicBezTo>
                <a:cubicBezTo>
                  <a:pt x="7585233" y="6148464"/>
                  <a:pt x="7495708" y="6064403"/>
                  <a:pt x="7395656" y="5991962"/>
                </a:cubicBezTo>
                <a:close/>
                <a:moveTo>
                  <a:pt x="10220798" y="5972554"/>
                </a:moveTo>
                <a:cubicBezTo>
                  <a:pt x="10263169" y="6042398"/>
                  <a:pt x="10309983" y="6109715"/>
                  <a:pt x="10359736" y="6175048"/>
                </a:cubicBezTo>
                <a:cubicBezTo>
                  <a:pt x="10367662" y="6131311"/>
                  <a:pt x="10377571" y="6087845"/>
                  <a:pt x="10391855" y="6045201"/>
                </a:cubicBezTo>
                <a:cubicBezTo>
                  <a:pt x="10392743" y="6042398"/>
                  <a:pt x="10394247" y="6040485"/>
                  <a:pt x="10395683" y="6038504"/>
                </a:cubicBezTo>
                <a:cubicBezTo>
                  <a:pt x="10337798" y="6015199"/>
                  <a:pt x="10279503" y="5993193"/>
                  <a:pt x="10220798" y="5972554"/>
                </a:cubicBezTo>
                <a:close/>
                <a:moveTo>
                  <a:pt x="9990079" y="5897243"/>
                </a:moveTo>
                <a:cubicBezTo>
                  <a:pt x="10051929" y="5943236"/>
                  <a:pt x="10112069" y="5991349"/>
                  <a:pt x="10170909" y="6040963"/>
                </a:cubicBezTo>
                <a:cubicBezTo>
                  <a:pt x="10148630" y="6005905"/>
                  <a:pt x="10127171" y="5970504"/>
                  <a:pt x="10107353" y="5934079"/>
                </a:cubicBezTo>
                <a:cubicBezTo>
                  <a:pt x="10094163" y="5929841"/>
                  <a:pt x="10081109" y="5924852"/>
                  <a:pt x="10067852" y="5920752"/>
                </a:cubicBezTo>
                <a:cubicBezTo>
                  <a:pt x="10042429" y="5912825"/>
                  <a:pt x="10016390" y="5904966"/>
                  <a:pt x="9990079" y="5897243"/>
                </a:cubicBezTo>
                <a:close/>
                <a:moveTo>
                  <a:pt x="9632452" y="5812979"/>
                </a:moveTo>
                <a:cubicBezTo>
                  <a:pt x="9745897" y="5945355"/>
                  <a:pt x="9866109" y="6071718"/>
                  <a:pt x="9992745" y="6191245"/>
                </a:cubicBezTo>
                <a:cubicBezTo>
                  <a:pt x="10110769" y="6302641"/>
                  <a:pt x="10234193" y="6407885"/>
                  <a:pt x="10361855" y="6507663"/>
                </a:cubicBezTo>
                <a:cubicBezTo>
                  <a:pt x="10349073" y="6438366"/>
                  <a:pt x="10342649" y="6367701"/>
                  <a:pt x="10345863" y="6296694"/>
                </a:cubicBezTo>
                <a:cubicBezTo>
                  <a:pt x="10194419" y="6146756"/>
                  <a:pt x="10031495" y="6008502"/>
                  <a:pt x="9857019" y="5886171"/>
                </a:cubicBezTo>
                <a:cubicBezTo>
                  <a:pt x="9836790" y="5871957"/>
                  <a:pt x="9815400" y="5859382"/>
                  <a:pt x="9794899" y="5845576"/>
                </a:cubicBezTo>
                <a:cubicBezTo>
                  <a:pt x="9741593" y="5833138"/>
                  <a:pt x="9687262" y="5822273"/>
                  <a:pt x="9632452" y="5812979"/>
                </a:cubicBezTo>
                <a:close/>
                <a:moveTo>
                  <a:pt x="9372825" y="5786189"/>
                </a:moveTo>
                <a:cubicBezTo>
                  <a:pt x="9255621" y="5782840"/>
                  <a:pt x="9139647" y="5793160"/>
                  <a:pt x="9028797" y="5822205"/>
                </a:cubicBezTo>
                <a:cubicBezTo>
                  <a:pt x="9107662" y="5890135"/>
                  <a:pt x="9183248" y="5962098"/>
                  <a:pt x="9254459" y="6039255"/>
                </a:cubicBezTo>
                <a:cubicBezTo>
                  <a:pt x="9346104" y="6138622"/>
                  <a:pt x="9428591" y="6246191"/>
                  <a:pt x="9501033" y="6360594"/>
                </a:cubicBezTo>
                <a:cubicBezTo>
                  <a:pt x="9471851" y="6165891"/>
                  <a:pt x="9428797" y="5973920"/>
                  <a:pt x="9372825" y="5786189"/>
                </a:cubicBezTo>
                <a:close/>
                <a:moveTo>
                  <a:pt x="8789331" y="5719966"/>
                </a:moveTo>
                <a:cubicBezTo>
                  <a:pt x="8792953" y="5760151"/>
                  <a:pt x="8797327" y="5800268"/>
                  <a:pt x="8801563" y="5840384"/>
                </a:cubicBezTo>
                <a:cubicBezTo>
                  <a:pt x="8831839" y="5824459"/>
                  <a:pt x="8862866" y="5810176"/>
                  <a:pt x="8894508" y="5797738"/>
                </a:cubicBezTo>
                <a:cubicBezTo>
                  <a:pt x="8860132" y="5771017"/>
                  <a:pt x="8824868" y="5745321"/>
                  <a:pt x="8789331" y="5719966"/>
                </a:cubicBezTo>
                <a:close/>
                <a:moveTo>
                  <a:pt x="8678140" y="5644177"/>
                </a:moveTo>
                <a:cubicBezTo>
                  <a:pt x="8694815" y="5699805"/>
                  <a:pt x="8710465" y="5755777"/>
                  <a:pt x="8725228" y="5812091"/>
                </a:cubicBezTo>
                <a:cubicBezTo>
                  <a:pt x="8730148" y="5830884"/>
                  <a:pt x="8733634" y="5850019"/>
                  <a:pt x="8738348" y="5868813"/>
                </a:cubicBezTo>
                <a:cubicBezTo>
                  <a:pt x="8733223" y="5804300"/>
                  <a:pt x="8726594" y="5738828"/>
                  <a:pt x="8722562" y="5673837"/>
                </a:cubicBezTo>
                <a:cubicBezTo>
                  <a:pt x="8707868" y="5663859"/>
                  <a:pt x="8693039" y="5653949"/>
                  <a:pt x="8678140" y="5644177"/>
                </a:cubicBezTo>
                <a:close/>
                <a:moveTo>
                  <a:pt x="9390663" y="5607205"/>
                </a:moveTo>
                <a:cubicBezTo>
                  <a:pt x="9403647" y="5645408"/>
                  <a:pt x="9414718" y="5684429"/>
                  <a:pt x="9426609" y="5723042"/>
                </a:cubicBezTo>
                <a:cubicBezTo>
                  <a:pt x="9498777" y="5726732"/>
                  <a:pt x="9570603" y="5734592"/>
                  <a:pt x="9641883" y="5745867"/>
                </a:cubicBezTo>
                <a:cubicBezTo>
                  <a:pt x="9560078" y="5696320"/>
                  <a:pt x="9476021" y="5650601"/>
                  <a:pt x="9390663" y="5607205"/>
                </a:cubicBezTo>
                <a:close/>
                <a:moveTo>
                  <a:pt x="11190625" y="5601873"/>
                </a:moveTo>
                <a:cubicBezTo>
                  <a:pt x="11095357" y="5634541"/>
                  <a:pt x="11041297" y="5721812"/>
                  <a:pt x="11044237" y="5817284"/>
                </a:cubicBezTo>
                <a:cubicBezTo>
                  <a:pt x="11094946" y="5881046"/>
                  <a:pt x="11144357" y="5946037"/>
                  <a:pt x="11191307" y="6012738"/>
                </a:cubicBezTo>
                <a:cubicBezTo>
                  <a:pt x="11264363" y="6058117"/>
                  <a:pt x="11339334" y="6100420"/>
                  <a:pt x="11417789" y="6136162"/>
                </a:cubicBezTo>
                <a:cubicBezTo>
                  <a:pt x="11328467" y="5978636"/>
                  <a:pt x="11253155" y="5812295"/>
                  <a:pt x="11200669" y="5638093"/>
                </a:cubicBezTo>
                <a:cubicBezTo>
                  <a:pt x="11197047" y="5626133"/>
                  <a:pt x="11194041" y="5613902"/>
                  <a:pt x="11190625" y="5601873"/>
                </a:cubicBezTo>
                <a:close/>
                <a:moveTo>
                  <a:pt x="11311058" y="5585576"/>
                </a:moveTo>
                <a:cubicBezTo>
                  <a:pt x="11291016" y="5585305"/>
                  <a:pt x="11271026" y="5586359"/>
                  <a:pt x="11251241" y="5588956"/>
                </a:cubicBezTo>
                <a:cubicBezTo>
                  <a:pt x="11286641" y="5712040"/>
                  <a:pt x="11333183" y="5831636"/>
                  <a:pt x="11387513" y="5944671"/>
                </a:cubicBezTo>
                <a:cubicBezTo>
                  <a:pt x="11425648" y="6023878"/>
                  <a:pt x="11469045" y="6100214"/>
                  <a:pt x="11514696" y="6175048"/>
                </a:cubicBezTo>
                <a:cubicBezTo>
                  <a:pt x="11591443" y="6205254"/>
                  <a:pt x="11669830" y="6231499"/>
                  <a:pt x="11750403" y="6251931"/>
                </a:cubicBezTo>
                <a:cubicBezTo>
                  <a:pt x="11779721" y="6152700"/>
                  <a:pt x="11785668" y="6050599"/>
                  <a:pt x="11773502" y="5949523"/>
                </a:cubicBezTo>
                <a:cubicBezTo>
                  <a:pt x="11716643" y="5870726"/>
                  <a:pt x="11663883" y="5787966"/>
                  <a:pt x="11619325" y="5701993"/>
                </a:cubicBezTo>
                <a:cubicBezTo>
                  <a:pt x="11576408" y="5672948"/>
                  <a:pt x="11532943" y="5644792"/>
                  <a:pt x="11488726" y="5618003"/>
                </a:cubicBezTo>
                <a:cubicBezTo>
                  <a:pt x="11431781" y="5599140"/>
                  <a:pt x="11371184" y="5586390"/>
                  <a:pt x="11311058" y="5585576"/>
                </a:cubicBezTo>
                <a:close/>
                <a:moveTo>
                  <a:pt x="11714115" y="5501481"/>
                </a:moveTo>
                <a:cubicBezTo>
                  <a:pt x="11728671" y="5531005"/>
                  <a:pt x="11744457" y="5559912"/>
                  <a:pt x="11757579" y="5590120"/>
                </a:cubicBezTo>
                <a:cubicBezTo>
                  <a:pt x="11769061" y="5616568"/>
                  <a:pt x="11779653" y="5643424"/>
                  <a:pt x="11789631" y="5670487"/>
                </a:cubicBezTo>
                <a:cubicBezTo>
                  <a:pt x="11809997" y="5682038"/>
                  <a:pt x="11830431" y="5693383"/>
                  <a:pt x="11850385" y="5705547"/>
                </a:cubicBezTo>
                <a:cubicBezTo>
                  <a:pt x="11849635" y="5682516"/>
                  <a:pt x="11850045" y="5659485"/>
                  <a:pt x="11848746" y="5636522"/>
                </a:cubicBezTo>
                <a:cubicBezTo>
                  <a:pt x="11848131" y="5625930"/>
                  <a:pt x="11846695" y="5615337"/>
                  <a:pt x="11845945" y="5604744"/>
                </a:cubicBezTo>
                <a:cubicBezTo>
                  <a:pt x="11801659" y="5570572"/>
                  <a:pt x="11757717" y="5536198"/>
                  <a:pt x="11714115" y="5501481"/>
                </a:cubicBezTo>
                <a:close/>
                <a:moveTo>
                  <a:pt x="8429790" y="5493486"/>
                </a:moveTo>
                <a:cubicBezTo>
                  <a:pt x="8430268" y="5505581"/>
                  <a:pt x="8430405" y="5517746"/>
                  <a:pt x="8431156" y="5529706"/>
                </a:cubicBezTo>
                <a:cubicBezTo>
                  <a:pt x="8438538" y="5646774"/>
                  <a:pt x="8451727" y="5763567"/>
                  <a:pt x="8466216" y="5879747"/>
                </a:cubicBezTo>
                <a:cubicBezTo>
                  <a:pt x="8468813" y="5900523"/>
                  <a:pt x="8472845" y="5921025"/>
                  <a:pt x="8475646" y="5941801"/>
                </a:cubicBezTo>
                <a:cubicBezTo>
                  <a:pt x="8544944" y="5996338"/>
                  <a:pt x="8612396" y="6053129"/>
                  <a:pt x="8678073" y="6111969"/>
                </a:cubicBezTo>
                <a:cubicBezTo>
                  <a:pt x="8658458" y="6072606"/>
                  <a:pt x="8641442" y="6031669"/>
                  <a:pt x="8628661" y="5988477"/>
                </a:cubicBezTo>
                <a:cubicBezTo>
                  <a:pt x="8624287" y="5973580"/>
                  <a:pt x="8628525" y="5959638"/>
                  <a:pt x="8640689" y="5949114"/>
                </a:cubicBezTo>
                <a:cubicBezTo>
                  <a:pt x="8652854" y="5938658"/>
                  <a:pt x="8665907" y="5930047"/>
                  <a:pt x="8678482" y="5920410"/>
                </a:cubicBezTo>
                <a:cubicBezTo>
                  <a:pt x="8650872" y="5807375"/>
                  <a:pt x="8619777" y="5695431"/>
                  <a:pt x="8584649" y="5584651"/>
                </a:cubicBezTo>
                <a:cubicBezTo>
                  <a:pt x="8533737" y="5553283"/>
                  <a:pt x="8482139" y="5522871"/>
                  <a:pt x="8429790" y="5493486"/>
                </a:cubicBezTo>
                <a:close/>
                <a:moveTo>
                  <a:pt x="10608019" y="5461296"/>
                </a:moveTo>
                <a:cubicBezTo>
                  <a:pt x="10705541" y="5600370"/>
                  <a:pt x="10818712" y="5727141"/>
                  <a:pt x="10946989" y="5836488"/>
                </a:cubicBezTo>
                <a:cubicBezTo>
                  <a:pt x="10923207" y="5807033"/>
                  <a:pt x="10900038" y="5777031"/>
                  <a:pt x="10875708" y="5747986"/>
                </a:cubicBezTo>
                <a:cubicBezTo>
                  <a:pt x="10851857" y="5719557"/>
                  <a:pt x="10691256" y="5508451"/>
                  <a:pt x="10608019" y="5461296"/>
                </a:cubicBezTo>
                <a:close/>
                <a:moveTo>
                  <a:pt x="8815163" y="5371702"/>
                </a:moveTo>
                <a:cubicBezTo>
                  <a:pt x="8804367" y="5402454"/>
                  <a:pt x="8795550" y="5433413"/>
                  <a:pt x="8791040" y="5463073"/>
                </a:cubicBezTo>
                <a:cubicBezTo>
                  <a:pt x="8782497" y="5519250"/>
                  <a:pt x="8781267" y="5575357"/>
                  <a:pt x="8783455" y="5631396"/>
                </a:cubicBezTo>
                <a:cubicBezTo>
                  <a:pt x="8846942" y="5676229"/>
                  <a:pt x="8908585" y="5723520"/>
                  <a:pt x="8968726" y="5772657"/>
                </a:cubicBezTo>
                <a:cubicBezTo>
                  <a:pt x="9092696" y="5734796"/>
                  <a:pt x="9223500" y="5719830"/>
                  <a:pt x="9353279" y="5720855"/>
                </a:cubicBezTo>
                <a:cubicBezTo>
                  <a:pt x="9336605" y="5668164"/>
                  <a:pt x="9318905" y="5615815"/>
                  <a:pt x="9300179" y="5563875"/>
                </a:cubicBezTo>
                <a:cubicBezTo>
                  <a:pt x="9143131" y="5489043"/>
                  <a:pt x="8981163" y="5424802"/>
                  <a:pt x="8815163" y="5371702"/>
                </a:cubicBezTo>
                <a:close/>
                <a:moveTo>
                  <a:pt x="8561824" y="5300218"/>
                </a:moveTo>
                <a:cubicBezTo>
                  <a:pt x="8591415" y="5378604"/>
                  <a:pt x="8618683" y="5457880"/>
                  <a:pt x="8644379" y="5537702"/>
                </a:cubicBezTo>
                <a:cubicBezTo>
                  <a:pt x="8669667" y="5553898"/>
                  <a:pt x="8694542" y="5570710"/>
                  <a:pt x="8719417" y="5587523"/>
                </a:cubicBezTo>
                <a:cubicBezTo>
                  <a:pt x="8718462" y="5505308"/>
                  <a:pt x="8725228" y="5425144"/>
                  <a:pt x="8748259" y="5349901"/>
                </a:cubicBezTo>
                <a:cubicBezTo>
                  <a:pt x="8686683" y="5331448"/>
                  <a:pt x="8624356" y="5315525"/>
                  <a:pt x="8561824" y="5300218"/>
                </a:cubicBezTo>
                <a:close/>
                <a:moveTo>
                  <a:pt x="8454665" y="5273906"/>
                </a:moveTo>
                <a:cubicBezTo>
                  <a:pt x="8440313" y="5317576"/>
                  <a:pt x="8432729" y="5363023"/>
                  <a:pt x="8430337" y="5409221"/>
                </a:cubicBezTo>
                <a:cubicBezTo>
                  <a:pt x="8471136" y="5432320"/>
                  <a:pt x="8511457" y="5455967"/>
                  <a:pt x="8551437" y="5480227"/>
                </a:cubicBezTo>
                <a:cubicBezTo>
                  <a:pt x="8528406" y="5412569"/>
                  <a:pt x="8503666" y="5345527"/>
                  <a:pt x="8477832" y="5278895"/>
                </a:cubicBezTo>
                <a:cubicBezTo>
                  <a:pt x="8470179" y="5277255"/>
                  <a:pt x="8462456" y="5275614"/>
                  <a:pt x="8454665" y="5273906"/>
                </a:cubicBezTo>
                <a:close/>
                <a:moveTo>
                  <a:pt x="10435163" y="5261869"/>
                </a:moveTo>
                <a:cubicBezTo>
                  <a:pt x="10291433" y="5260254"/>
                  <a:pt x="10147059" y="5287933"/>
                  <a:pt x="10021790" y="5367738"/>
                </a:cubicBezTo>
                <a:cubicBezTo>
                  <a:pt x="10029239" y="5549456"/>
                  <a:pt x="10083297" y="5722223"/>
                  <a:pt x="10167492" y="5879885"/>
                </a:cubicBezTo>
                <a:cubicBezTo>
                  <a:pt x="10453977" y="5974537"/>
                  <a:pt x="10728981" y="6099874"/>
                  <a:pt x="10987925" y="6252547"/>
                </a:cubicBezTo>
                <a:cubicBezTo>
                  <a:pt x="11119890" y="6330388"/>
                  <a:pt x="11250149" y="6414856"/>
                  <a:pt x="11373845" y="6507663"/>
                </a:cubicBezTo>
                <a:cubicBezTo>
                  <a:pt x="11349926" y="6451966"/>
                  <a:pt x="11323683" y="6397225"/>
                  <a:pt x="11294980" y="6343714"/>
                </a:cubicBezTo>
                <a:cubicBezTo>
                  <a:pt x="11210237" y="6262320"/>
                  <a:pt x="11126178" y="6177304"/>
                  <a:pt x="11061117" y="6079917"/>
                </a:cubicBezTo>
                <a:cubicBezTo>
                  <a:pt x="11043759" y="6053949"/>
                  <a:pt x="11027289" y="6026202"/>
                  <a:pt x="11012869" y="5997225"/>
                </a:cubicBezTo>
                <a:cubicBezTo>
                  <a:pt x="10811741" y="5850771"/>
                  <a:pt x="10636515" y="5668915"/>
                  <a:pt x="10498741" y="5457742"/>
                </a:cubicBezTo>
                <a:cubicBezTo>
                  <a:pt x="10489035" y="5442912"/>
                  <a:pt x="10487738" y="5420565"/>
                  <a:pt x="10500653" y="5405940"/>
                </a:cubicBezTo>
                <a:cubicBezTo>
                  <a:pt x="10606855" y="5285728"/>
                  <a:pt x="10738069" y="5456718"/>
                  <a:pt x="10801901" y="5529364"/>
                </a:cubicBezTo>
                <a:cubicBezTo>
                  <a:pt x="10859171" y="5594561"/>
                  <a:pt x="10916441" y="5661193"/>
                  <a:pt x="10972753" y="5729193"/>
                </a:cubicBezTo>
                <a:cubicBezTo>
                  <a:pt x="10972821" y="5728783"/>
                  <a:pt x="10972821" y="5728372"/>
                  <a:pt x="10972957" y="5728030"/>
                </a:cubicBezTo>
                <a:cubicBezTo>
                  <a:pt x="11000499" y="5627091"/>
                  <a:pt x="11076973" y="5556633"/>
                  <a:pt x="11170395" y="5524648"/>
                </a:cubicBezTo>
                <a:cubicBezTo>
                  <a:pt x="11163901" y="5497791"/>
                  <a:pt x="11157889" y="5470795"/>
                  <a:pt x="11152626" y="5443665"/>
                </a:cubicBezTo>
                <a:cubicBezTo>
                  <a:pt x="10970225" y="5363227"/>
                  <a:pt x="10776887" y="5298714"/>
                  <a:pt x="10577948" y="5272402"/>
                </a:cubicBezTo>
                <a:cubicBezTo>
                  <a:pt x="10530912" y="5266200"/>
                  <a:pt x="10483074" y="5262407"/>
                  <a:pt x="10435163" y="5261869"/>
                </a:cubicBezTo>
                <a:close/>
                <a:moveTo>
                  <a:pt x="11639965" y="5253676"/>
                </a:moveTo>
                <a:cubicBezTo>
                  <a:pt x="11624861" y="5268985"/>
                  <a:pt x="11615362" y="5286823"/>
                  <a:pt x="11608118" y="5305547"/>
                </a:cubicBezTo>
                <a:cubicBezTo>
                  <a:pt x="11609075" y="5307257"/>
                  <a:pt x="11610031" y="5308965"/>
                  <a:pt x="11611057" y="5310605"/>
                </a:cubicBezTo>
                <a:cubicBezTo>
                  <a:pt x="11685071" y="5371633"/>
                  <a:pt x="11760040" y="5431636"/>
                  <a:pt x="11835897" y="5490410"/>
                </a:cubicBezTo>
                <a:cubicBezTo>
                  <a:pt x="11829611" y="5436148"/>
                  <a:pt x="11821821" y="5382089"/>
                  <a:pt x="11812389" y="5328374"/>
                </a:cubicBezTo>
                <a:cubicBezTo>
                  <a:pt x="11755597" y="5302199"/>
                  <a:pt x="11698259" y="5276913"/>
                  <a:pt x="11639965" y="5253676"/>
                </a:cubicBezTo>
                <a:close/>
                <a:moveTo>
                  <a:pt x="8045373" y="5211032"/>
                </a:moveTo>
                <a:cubicBezTo>
                  <a:pt x="8097926" y="5236249"/>
                  <a:pt x="8150959" y="5260511"/>
                  <a:pt x="8202966" y="5286890"/>
                </a:cubicBezTo>
                <a:cubicBezTo>
                  <a:pt x="8257503" y="5314568"/>
                  <a:pt x="8311491" y="5343204"/>
                  <a:pt x="8365139" y="5372521"/>
                </a:cubicBezTo>
                <a:cubicBezTo>
                  <a:pt x="8369171" y="5334798"/>
                  <a:pt x="8376689" y="5297825"/>
                  <a:pt x="8387964" y="5261741"/>
                </a:cubicBezTo>
                <a:cubicBezTo>
                  <a:pt x="8274792" y="5239599"/>
                  <a:pt x="8160527" y="5222650"/>
                  <a:pt x="8045373" y="5211032"/>
                </a:cubicBezTo>
                <a:close/>
                <a:moveTo>
                  <a:pt x="9104587" y="5110504"/>
                </a:moveTo>
                <a:cubicBezTo>
                  <a:pt x="8986084" y="5111801"/>
                  <a:pt x="8896216" y="5201532"/>
                  <a:pt x="8842499" y="5307735"/>
                </a:cubicBezTo>
                <a:cubicBezTo>
                  <a:pt x="8986221" y="5353795"/>
                  <a:pt x="9127139" y="5407923"/>
                  <a:pt x="9264369" y="5470044"/>
                </a:cubicBezTo>
                <a:cubicBezTo>
                  <a:pt x="9216734" y="5347645"/>
                  <a:pt x="9163907" y="5227434"/>
                  <a:pt x="9104587" y="5110504"/>
                </a:cubicBezTo>
                <a:close/>
                <a:moveTo>
                  <a:pt x="11183516" y="5046535"/>
                </a:moveTo>
                <a:cubicBezTo>
                  <a:pt x="11177845" y="5157453"/>
                  <a:pt x="11184678" y="5268712"/>
                  <a:pt x="11202856" y="5378330"/>
                </a:cubicBezTo>
                <a:cubicBezTo>
                  <a:pt x="11310152" y="5426374"/>
                  <a:pt x="11414508" y="5480706"/>
                  <a:pt x="11515243" y="5541255"/>
                </a:cubicBezTo>
                <a:cubicBezTo>
                  <a:pt x="11527545" y="5545355"/>
                  <a:pt x="11539777" y="5549183"/>
                  <a:pt x="11551873" y="5553692"/>
                </a:cubicBezTo>
                <a:cubicBezTo>
                  <a:pt x="11527340" y="5488359"/>
                  <a:pt x="11511553" y="5415030"/>
                  <a:pt x="11518933" y="5343750"/>
                </a:cubicBezTo>
                <a:cubicBezTo>
                  <a:pt x="11405213" y="5250943"/>
                  <a:pt x="11288829" y="5153489"/>
                  <a:pt x="11183516" y="5046535"/>
                </a:cubicBezTo>
                <a:close/>
                <a:moveTo>
                  <a:pt x="11207641" y="4853815"/>
                </a:moveTo>
                <a:cubicBezTo>
                  <a:pt x="11202378" y="4880057"/>
                  <a:pt x="11197799" y="4906369"/>
                  <a:pt x="11194109" y="4932748"/>
                </a:cubicBezTo>
                <a:cubicBezTo>
                  <a:pt x="11260058" y="5004506"/>
                  <a:pt x="11330859" y="5071685"/>
                  <a:pt x="11404189" y="5136130"/>
                </a:cubicBezTo>
                <a:cubicBezTo>
                  <a:pt x="11342271" y="5039633"/>
                  <a:pt x="11277895" y="4944092"/>
                  <a:pt x="11207641" y="4853815"/>
                </a:cubicBezTo>
                <a:close/>
                <a:moveTo>
                  <a:pt x="11571557" y="4664715"/>
                </a:moveTo>
                <a:cubicBezTo>
                  <a:pt x="11611535" y="4781647"/>
                  <a:pt x="11663475" y="4890377"/>
                  <a:pt x="11724571" y="4992342"/>
                </a:cubicBezTo>
                <a:cubicBezTo>
                  <a:pt x="11717531" y="4972590"/>
                  <a:pt x="11712065" y="4952225"/>
                  <a:pt x="11704410" y="4932612"/>
                </a:cubicBezTo>
                <a:cubicBezTo>
                  <a:pt x="11668599" y="4841036"/>
                  <a:pt x="11625818" y="4750209"/>
                  <a:pt x="11574085" y="4666287"/>
                </a:cubicBezTo>
                <a:cubicBezTo>
                  <a:pt x="11573196" y="4665809"/>
                  <a:pt x="11572376" y="4665261"/>
                  <a:pt x="11571557" y="4664715"/>
                </a:cubicBezTo>
                <a:close/>
                <a:moveTo>
                  <a:pt x="10963185" y="4596170"/>
                </a:moveTo>
                <a:cubicBezTo>
                  <a:pt x="11008973" y="4697382"/>
                  <a:pt x="11071575" y="4789232"/>
                  <a:pt x="11143194" y="4874385"/>
                </a:cubicBezTo>
                <a:cubicBezTo>
                  <a:pt x="11147910" y="4848073"/>
                  <a:pt x="11152899" y="4821421"/>
                  <a:pt x="11159119" y="4794427"/>
                </a:cubicBezTo>
                <a:cubicBezTo>
                  <a:pt x="11099253" y="4722941"/>
                  <a:pt x="11034669" y="4655900"/>
                  <a:pt x="10963185" y="4596170"/>
                </a:cubicBezTo>
                <a:close/>
                <a:moveTo>
                  <a:pt x="11379688" y="4502174"/>
                </a:moveTo>
                <a:cubicBezTo>
                  <a:pt x="11326250" y="4508684"/>
                  <a:pt x="11299131" y="4571225"/>
                  <a:pt x="11278920" y="4619063"/>
                </a:cubicBezTo>
                <a:cubicBezTo>
                  <a:pt x="11260605" y="4662529"/>
                  <a:pt x="11245979" y="4706609"/>
                  <a:pt x="11232857" y="4750962"/>
                </a:cubicBezTo>
                <a:cubicBezTo>
                  <a:pt x="11257871" y="4781237"/>
                  <a:pt x="11282474" y="4811854"/>
                  <a:pt x="11305914" y="4843358"/>
                </a:cubicBezTo>
                <a:cubicBezTo>
                  <a:pt x="11396944" y="4965893"/>
                  <a:pt x="11479774" y="5095194"/>
                  <a:pt x="11560143" y="5225315"/>
                </a:cubicBezTo>
                <a:cubicBezTo>
                  <a:pt x="11568275" y="5213833"/>
                  <a:pt x="11577159" y="5202900"/>
                  <a:pt x="11587615" y="5193126"/>
                </a:cubicBezTo>
                <a:cubicBezTo>
                  <a:pt x="11630739" y="5152941"/>
                  <a:pt x="11659647" y="5174333"/>
                  <a:pt x="11708306" y="5194152"/>
                </a:cubicBezTo>
                <a:cubicBezTo>
                  <a:pt x="11735505" y="5205223"/>
                  <a:pt x="11762090" y="5217662"/>
                  <a:pt x="11789015" y="5229416"/>
                </a:cubicBezTo>
                <a:cubicBezTo>
                  <a:pt x="11642971" y="5041615"/>
                  <a:pt x="11527953" y="4830920"/>
                  <a:pt x="11463509" y="4592138"/>
                </a:cubicBezTo>
                <a:cubicBezTo>
                  <a:pt x="11458997" y="4575258"/>
                  <a:pt x="11467403" y="4555439"/>
                  <a:pt x="11481073" y="4544163"/>
                </a:cubicBezTo>
                <a:cubicBezTo>
                  <a:pt x="11458520" y="4524070"/>
                  <a:pt x="11432823" y="4508079"/>
                  <a:pt x="11404258" y="4503021"/>
                </a:cubicBezTo>
                <a:cubicBezTo>
                  <a:pt x="11395493" y="4501458"/>
                  <a:pt x="11387322" y="4501244"/>
                  <a:pt x="11379688" y="4502174"/>
                </a:cubicBezTo>
                <a:close/>
                <a:moveTo>
                  <a:pt x="11671728" y="3491473"/>
                </a:moveTo>
                <a:cubicBezTo>
                  <a:pt x="11796107" y="3492751"/>
                  <a:pt x="11918966" y="3516777"/>
                  <a:pt x="12035521" y="3557525"/>
                </a:cubicBezTo>
                <a:cubicBezTo>
                  <a:pt x="12087238" y="3575601"/>
                  <a:pt x="12137622" y="3596663"/>
                  <a:pt x="12186737" y="3620287"/>
                </a:cubicBezTo>
                <a:lnTo>
                  <a:pt x="12192001" y="3623152"/>
                </a:lnTo>
                <a:lnTo>
                  <a:pt x="12192001" y="3714253"/>
                </a:lnTo>
                <a:lnTo>
                  <a:pt x="12130994" y="3682598"/>
                </a:lnTo>
                <a:cubicBezTo>
                  <a:pt x="11987597" y="3615239"/>
                  <a:pt x="11833882" y="3572048"/>
                  <a:pt x="11672085" y="3570236"/>
                </a:cubicBezTo>
                <a:cubicBezTo>
                  <a:pt x="11632993" y="3569758"/>
                  <a:pt x="11593766" y="3572218"/>
                  <a:pt x="11554812" y="3576865"/>
                </a:cubicBezTo>
                <a:cubicBezTo>
                  <a:pt x="11514763" y="3581650"/>
                  <a:pt x="11482713" y="3580283"/>
                  <a:pt x="11486403" y="3630035"/>
                </a:cubicBezTo>
                <a:cubicBezTo>
                  <a:pt x="11492827" y="3715667"/>
                  <a:pt x="11571897" y="3792891"/>
                  <a:pt x="11620967" y="3855697"/>
                </a:cubicBezTo>
                <a:cubicBezTo>
                  <a:pt x="11661151" y="3907362"/>
                  <a:pt x="11703933" y="3956841"/>
                  <a:pt x="11746235" y="4006729"/>
                </a:cubicBezTo>
                <a:cubicBezTo>
                  <a:pt x="11746030" y="4005432"/>
                  <a:pt x="11745757" y="4004201"/>
                  <a:pt x="11745552" y="4002903"/>
                </a:cubicBezTo>
                <a:cubicBezTo>
                  <a:pt x="11734139" y="3934357"/>
                  <a:pt x="11717259" y="3863419"/>
                  <a:pt x="11719582" y="3793095"/>
                </a:cubicBezTo>
                <a:cubicBezTo>
                  <a:pt x="11723135" y="3686553"/>
                  <a:pt x="11801795" y="3597163"/>
                  <a:pt x="11911484" y="3622927"/>
                </a:cubicBezTo>
                <a:cubicBezTo>
                  <a:pt x="12018915" y="3648213"/>
                  <a:pt x="12090194" y="3743891"/>
                  <a:pt x="12142133" y="3834306"/>
                </a:cubicBezTo>
                <a:lnTo>
                  <a:pt x="12192001" y="3932086"/>
                </a:lnTo>
                <a:lnTo>
                  <a:pt x="12192001" y="4080863"/>
                </a:lnTo>
                <a:lnTo>
                  <a:pt x="12165574" y="4017869"/>
                </a:lnTo>
                <a:cubicBezTo>
                  <a:pt x="12116846" y="3914469"/>
                  <a:pt x="12064361" y="3795010"/>
                  <a:pt x="11971623" y="3724414"/>
                </a:cubicBezTo>
                <a:cubicBezTo>
                  <a:pt x="11938205" y="3698991"/>
                  <a:pt x="11889681" y="3670902"/>
                  <a:pt x="11845125" y="3685801"/>
                </a:cubicBezTo>
                <a:cubicBezTo>
                  <a:pt x="11777329" y="3708490"/>
                  <a:pt x="11779585" y="3793917"/>
                  <a:pt x="11786215" y="3850229"/>
                </a:cubicBezTo>
                <a:cubicBezTo>
                  <a:pt x="11791339" y="3894241"/>
                  <a:pt x="11798310" y="3938389"/>
                  <a:pt x="11804871" y="3982469"/>
                </a:cubicBezTo>
                <a:cubicBezTo>
                  <a:pt x="11805965" y="3982058"/>
                  <a:pt x="11806989" y="3981374"/>
                  <a:pt x="11808083" y="3980965"/>
                </a:cubicBezTo>
                <a:cubicBezTo>
                  <a:pt x="11906973" y="3941601"/>
                  <a:pt x="12006819" y="3982058"/>
                  <a:pt x="12083976" y="4042815"/>
                </a:cubicBezTo>
                <a:cubicBezTo>
                  <a:pt x="12112303" y="4065162"/>
                  <a:pt x="12139127" y="4089764"/>
                  <a:pt x="12164985" y="4115597"/>
                </a:cubicBezTo>
                <a:lnTo>
                  <a:pt x="12192001" y="4144389"/>
                </a:lnTo>
                <a:lnTo>
                  <a:pt x="12192001" y="4267643"/>
                </a:lnTo>
                <a:lnTo>
                  <a:pt x="12111243" y="4179563"/>
                </a:lnTo>
                <a:cubicBezTo>
                  <a:pt x="12053017" y="4119630"/>
                  <a:pt x="11979483" y="4045274"/>
                  <a:pt x="11889067" y="4043566"/>
                </a:cubicBezTo>
                <a:cubicBezTo>
                  <a:pt x="11865079" y="4043155"/>
                  <a:pt x="11839452" y="4050059"/>
                  <a:pt x="11816763" y="4062223"/>
                </a:cubicBezTo>
                <a:cubicBezTo>
                  <a:pt x="11818744" y="4073977"/>
                  <a:pt x="11821205" y="4085594"/>
                  <a:pt x="11823255" y="4097350"/>
                </a:cubicBezTo>
                <a:cubicBezTo>
                  <a:pt x="11881960" y="4163093"/>
                  <a:pt x="11941963" y="4227675"/>
                  <a:pt x="12004222" y="4289865"/>
                </a:cubicBezTo>
                <a:cubicBezTo>
                  <a:pt x="12060125" y="4345735"/>
                  <a:pt x="12117701" y="4399844"/>
                  <a:pt x="12176585" y="4452501"/>
                </a:cubicBezTo>
                <a:lnTo>
                  <a:pt x="12192001" y="4465668"/>
                </a:lnTo>
                <a:lnTo>
                  <a:pt x="12192001" y="4575085"/>
                </a:lnTo>
                <a:lnTo>
                  <a:pt x="12108877" y="4504542"/>
                </a:lnTo>
                <a:cubicBezTo>
                  <a:pt x="12020726" y="4423899"/>
                  <a:pt x="11935540" y="4339959"/>
                  <a:pt x="11853531" y="4252961"/>
                </a:cubicBezTo>
                <a:cubicBezTo>
                  <a:pt x="11880867" y="4381921"/>
                  <a:pt x="11913192" y="4509582"/>
                  <a:pt x="11950985" y="4633415"/>
                </a:cubicBezTo>
                <a:cubicBezTo>
                  <a:pt x="11979209" y="4725813"/>
                  <a:pt x="12011603" y="4817389"/>
                  <a:pt x="12049669" y="4906164"/>
                </a:cubicBezTo>
                <a:lnTo>
                  <a:pt x="12192001" y="5035354"/>
                </a:lnTo>
                <a:lnTo>
                  <a:pt x="12192001" y="5146401"/>
                </a:lnTo>
                <a:lnTo>
                  <a:pt x="12146303" y="5100661"/>
                </a:lnTo>
                <a:lnTo>
                  <a:pt x="12192001" y="5174191"/>
                </a:lnTo>
                <a:lnTo>
                  <a:pt x="12192001" y="5288531"/>
                </a:lnTo>
                <a:lnTo>
                  <a:pt x="12137930" y="5212842"/>
                </a:lnTo>
                <a:cubicBezTo>
                  <a:pt x="12108906" y="5167623"/>
                  <a:pt x="12082215" y="5121335"/>
                  <a:pt x="12057869" y="5074760"/>
                </a:cubicBezTo>
                <a:cubicBezTo>
                  <a:pt x="12041808" y="5044007"/>
                  <a:pt x="12026773" y="5012844"/>
                  <a:pt x="12012285" y="4981338"/>
                </a:cubicBezTo>
                <a:cubicBezTo>
                  <a:pt x="11906289" y="4892017"/>
                  <a:pt x="11794962" y="4809257"/>
                  <a:pt x="11678713" y="4733535"/>
                </a:cubicBezTo>
                <a:cubicBezTo>
                  <a:pt x="11691973" y="4760871"/>
                  <a:pt x="11704410" y="4788139"/>
                  <a:pt x="11716439" y="4814450"/>
                </a:cubicBezTo>
                <a:cubicBezTo>
                  <a:pt x="11765985" y="4923180"/>
                  <a:pt x="11803915" y="5037174"/>
                  <a:pt x="11832959" y="5153830"/>
                </a:cubicBezTo>
                <a:cubicBezTo>
                  <a:pt x="11873759" y="5208231"/>
                  <a:pt x="11917087" y="5260647"/>
                  <a:pt x="11963080" y="5310878"/>
                </a:cubicBezTo>
                <a:lnTo>
                  <a:pt x="12192001" y="5437668"/>
                </a:lnTo>
                <a:lnTo>
                  <a:pt x="12192001" y="5530009"/>
                </a:lnTo>
                <a:lnTo>
                  <a:pt x="12187989" y="5527313"/>
                </a:lnTo>
                <a:lnTo>
                  <a:pt x="12192001" y="5530573"/>
                </a:lnTo>
                <a:lnTo>
                  <a:pt x="12192001" y="5638845"/>
                </a:lnTo>
                <a:lnTo>
                  <a:pt x="12176911" y="5626852"/>
                </a:lnTo>
                <a:cubicBezTo>
                  <a:pt x="12083361" y="5548397"/>
                  <a:pt x="11994244" y="5464816"/>
                  <a:pt x="11912029" y="5375460"/>
                </a:cubicBezTo>
                <a:cubicBezTo>
                  <a:pt x="11899249" y="5369105"/>
                  <a:pt x="11886129" y="5363365"/>
                  <a:pt x="11873281" y="5357145"/>
                </a:cubicBezTo>
                <a:cubicBezTo>
                  <a:pt x="11882575" y="5415987"/>
                  <a:pt x="11889204" y="5475238"/>
                  <a:pt x="11894329" y="5534695"/>
                </a:cubicBezTo>
                <a:cubicBezTo>
                  <a:pt x="11964653" y="5588343"/>
                  <a:pt x="12035179" y="5641579"/>
                  <a:pt x="12106938" y="5693245"/>
                </a:cubicBezTo>
                <a:lnTo>
                  <a:pt x="12192001" y="5751252"/>
                </a:lnTo>
                <a:lnTo>
                  <a:pt x="12192001" y="5858675"/>
                </a:lnTo>
                <a:lnTo>
                  <a:pt x="12174715" y="5847124"/>
                </a:lnTo>
                <a:cubicBezTo>
                  <a:pt x="12082010" y="5782072"/>
                  <a:pt x="11990656" y="5715013"/>
                  <a:pt x="11900617" y="5646501"/>
                </a:cubicBezTo>
                <a:cubicBezTo>
                  <a:pt x="11902121" y="5677869"/>
                  <a:pt x="11904649" y="5709168"/>
                  <a:pt x="11905195" y="5740605"/>
                </a:cubicBezTo>
                <a:cubicBezTo>
                  <a:pt x="11949548" y="5769309"/>
                  <a:pt x="11993218" y="5798969"/>
                  <a:pt x="12035248" y="5830542"/>
                </a:cubicBezTo>
                <a:cubicBezTo>
                  <a:pt x="12072443" y="5858510"/>
                  <a:pt x="12108698" y="5887927"/>
                  <a:pt x="12143728" y="5918767"/>
                </a:cubicBezTo>
                <a:lnTo>
                  <a:pt x="12192001" y="5964957"/>
                </a:lnTo>
                <a:lnTo>
                  <a:pt x="12192001" y="6198127"/>
                </a:lnTo>
                <a:lnTo>
                  <a:pt x="12098002" y="6097038"/>
                </a:lnTo>
                <a:cubicBezTo>
                  <a:pt x="12035624" y="6034967"/>
                  <a:pt x="11970701" y="5975151"/>
                  <a:pt x="11903556" y="5917881"/>
                </a:cubicBezTo>
                <a:cubicBezTo>
                  <a:pt x="11902735" y="5940024"/>
                  <a:pt x="11902530" y="5962167"/>
                  <a:pt x="11901368" y="5984309"/>
                </a:cubicBezTo>
                <a:cubicBezTo>
                  <a:pt x="11964891" y="6066660"/>
                  <a:pt x="12033967" y="6144073"/>
                  <a:pt x="12107793" y="6216523"/>
                </a:cubicBezTo>
                <a:lnTo>
                  <a:pt x="12192001" y="6289086"/>
                </a:lnTo>
                <a:lnTo>
                  <a:pt x="12192001" y="6398617"/>
                </a:lnTo>
                <a:lnTo>
                  <a:pt x="12100608" y="6322238"/>
                </a:lnTo>
                <a:cubicBezTo>
                  <a:pt x="12037828" y="6264046"/>
                  <a:pt x="11978081" y="6202488"/>
                  <a:pt x="11921871" y="6137461"/>
                </a:cubicBezTo>
                <a:cubicBezTo>
                  <a:pt x="11911893" y="6125911"/>
                  <a:pt x="11902257" y="6113542"/>
                  <a:pt x="11892416" y="6101651"/>
                </a:cubicBezTo>
                <a:cubicBezTo>
                  <a:pt x="11882849" y="6214959"/>
                  <a:pt x="11869795" y="6328133"/>
                  <a:pt x="11851411" y="6440621"/>
                </a:cubicBezTo>
                <a:cubicBezTo>
                  <a:pt x="11844030" y="6485657"/>
                  <a:pt x="11836377" y="6531309"/>
                  <a:pt x="11828312" y="6576960"/>
                </a:cubicBezTo>
                <a:cubicBezTo>
                  <a:pt x="11915993" y="6642364"/>
                  <a:pt x="12022877" y="6673526"/>
                  <a:pt x="12132839" y="6624184"/>
                </a:cubicBezTo>
                <a:cubicBezTo>
                  <a:pt x="12149138" y="6616872"/>
                  <a:pt x="12164814" y="6608256"/>
                  <a:pt x="12179851" y="6598540"/>
                </a:cubicBezTo>
                <a:lnTo>
                  <a:pt x="12192001" y="6589466"/>
                </a:lnTo>
                <a:lnTo>
                  <a:pt x="12192001" y="6659470"/>
                </a:lnTo>
                <a:lnTo>
                  <a:pt x="12154571" y="6682820"/>
                </a:lnTo>
                <a:cubicBezTo>
                  <a:pt x="12026160" y="6740433"/>
                  <a:pt x="11913328" y="6711387"/>
                  <a:pt x="11815874" y="6644687"/>
                </a:cubicBezTo>
                <a:cubicBezTo>
                  <a:pt x="11814917" y="6649812"/>
                  <a:pt x="11813824" y="6654869"/>
                  <a:pt x="11812798" y="6659995"/>
                </a:cubicBezTo>
                <a:cubicBezTo>
                  <a:pt x="11929866" y="6733325"/>
                  <a:pt x="12053615" y="6793431"/>
                  <a:pt x="12183361" y="6832376"/>
                </a:cubicBezTo>
                <a:lnTo>
                  <a:pt x="12192001" y="6834582"/>
                </a:lnTo>
                <a:lnTo>
                  <a:pt x="12192001" y="6858000"/>
                </a:lnTo>
                <a:lnTo>
                  <a:pt x="12018777" y="6858000"/>
                </a:lnTo>
                <a:lnTo>
                  <a:pt x="11990572" y="6846673"/>
                </a:lnTo>
                <a:cubicBezTo>
                  <a:pt x="11923058" y="6816683"/>
                  <a:pt x="11857442" y="6781881"/>
                  <a:pt x="11794005" y="6743439"/>
                </a:cubicBezTo>
                <a:lnTo>
                  <a:pt x="11761835" y="6858000"/>
                </a:lnTo>
                <a:lnTo>
                  <a:pt x="11658543" y="6858000"/>
                </a:lnTo>
                <a:lnTo>
                  <a:pt x="11546475" y="6744738"/>
                </a:lnTo>
                <a:lnTo>
                  <a:pt x="11566211" y="6858000"/>
                </a:lnTo>
                <a:lnTo>
                  <a:pt x="11480267" y="6858000"/>
                </a:lnTo>
                <a:lnTo>
                  <a:pt x="11471051" y="6803101"/>
                </a:lnTo>
                <a:cubicBezTo>
                  <a:pt x="11458588" y="6747779"/>
                  <a:pt x="11443177" y="6693414"/>
                  <a:pt x="11425033" y="6640039"/>
                </a:cubicBezTo>
                <a:cubicBezTo>
                  <a:pt x="11129801" y="6398113"/>
                  <a:pt x="10792539" y="6203137"/>
                  <a:pt x="10437438" y="6056204"/>
                </a:cubicBezTo>
                <a:cubicBezTo>
                  <a:pt x="10437302" y="6058595"/>
                  <a:pt x="10437371" y="6060987"/>
                  <a:pt x="10436482" y="6063584"/>
                </a:cubicBezTo>
                <a:cubicBezTo>
                  <a:pt x="10418782" y="6116479"/>
                  <a:pt x="10406891" y="6170742"/>
                  <a:pt x="10399783" y="6225484"/>
                </a:cubicBezTo>
                <a:cubicBezTo>
                  <a:pt x="10548357" y="6411302"/>
                  <a:pt x="10720711" y="6580105"/>
                  <a:pt x="10893409" y="6736673"/>
                </a:cubicBezTo>
                <a:lnTo>
                  <a:pt x="11038772" y="6858000"/>
                </a:lnTo>
                <a:lnTo>
                  <a:pt x="10915877" y="6858000"/>
                </a:lnTo>
                <a:lnTo>
                  <a:pt x="10868533" y="6818068"/>
                </a:lnTo>
                <a:lnTo>
                  <a:pt x="10894293" y="6858000"/>
                </a:lnTo>
                <a:lnTo>
                  <a:pt x="10705027" y="6858000"/>
                </a:lnTo>
                <a:lnTo>
                  <a:pt x="10628947" y="6809337"/>
                </a:lnTo>
                <a:cubicBezTo>
                  <a:pt x="10577880" y="6775166"/>
                  <a:pt x="10527444" y="6740056"/>
                  <a:pt x="10477419" y="6704347"/>
                </a:cubicBezTo>
                <a:cubicBezTo>
                  <a:pt x="10492471" y="6735340"/>
                  <a:pt x="10509376" y="6765320"/>
                  <a:pt x="10528089" y="6794062"/>
                </a:cubicBezTo>
                <a:lnTo>
                  <a:pt x="10575886" y="6858000"/>
                </a:lnTo>
                <a:lnTo>
                  <a:pt x="10514735" y="6858000"/>
                </a:lnTo>
                <a:lnTo>
                  <a:pt x="10454660" y="6773372"/>
                </a:lnTo>
                <a:cubicBezTo>
                  <a:pt x="10432177" y="6732710"/>
                  <a:pt x="10413997" y="6690066"/>
                  <a:pt x="10398417" y="6646463"/>
                </a:cubicBezTo>
                <a:cubicBezTo>
                  <a:pt x="10370192" y="6625484"/>
                  <a:pt x="10341079" y="6605733"/>
                  <a:pt x="10313331" y="6584204"/>
                </a:cubicBezTo>
                <a:cubicBezTo>
                  <a:pt x="10018509" y="6355400"/>
                  <a:pt x="9752527" y="6093450"/>
                  <a:pt x="9514017" y="5805940"/>
                </a:cubicBezTo>
                <a:cubicBezTo>
                  <a:pt x="9511625" y="5803070"/>
                  <a:pt x="9510874" y="5800199"/>
                  <a:pt x="9509439" y="5797261"/>
                </a:cubicBezTo>
                <a:cubicBezTo>
                  <a:pt x="9488731" y="5795006"/>
                  <a:pt x="9468093" y="5791314"/>
                  <a:pt x="9447317" y="5789743"/>
                </a:cubicBezTo>
                <a:cubicBezTo>
                  <a:pt x="9516067" y="6026338"/>
                  <a:pt x="9564452" y="6269631"/>
                  <a:pt x="9591175" y="6516070"/>
                </a:cubicBezTo>
                <a:cubicBezTo>
                  <a:pt x="9592883" y="6519349"/>
                  <a:pt x="9594865" y="6522357"/>
                  <a:pt x="9596505" y="6525636"/>
                </a:cubicBezTo>
                <a:cubicBezTo>
                  <a:pt x="9642839" y="6616461"/>
                  <a:pt x="9681862" y="6711320"/>
                  <a:pt x="9712137" y="6809320"/>
                </a:cubicBezTo>
                <a:lnTo>
                  <a:pt x="9724917" y="6858000"/>
                </a:lnTo>
                <a:lnTo>
                  <a:pt x="9664146" y="6858000"/>
                </a:lnTo>
                <a:lnTo>
                  <a:pt x="9660857" y="6841747"/>
                </a:lnTo>
                <a:cubicBezTo>
                  <a:pt x="9645796" y="6789723"/>
                  <a:pt x="9626780" y="6738280"/>
                  <a:pt x="9605321" y="6688082"/>
                </a:cubicBezTo>
                <a:lnTo>
                  <a:pt x="9611833" y="6858000"/>
                </a:lnTo>
                <a:lnTo>
                  <a:pt x="9544245" y="6858000"/>
                </a:lnTo>
                <a:lnTo>
                  <a:pt x="9521535" y="6517163"/>
                </a:lnTo>
                <a:cubicBezTo>
                  <a:pt x="9512651" y="6501034"/>
                  <a:pt x="9503766" y="6484906"/>
                  <a:pt x="9494745" y="6469324"/>
                </a:cubicBezTo>
                <a:cubicBezTo>
                  <a:pt x="9352050" y="6222476"/>
                  <a:pt x="9165411" y="6019573"/>
                  <a:pt x="8953212" y="5845645"/>
                </a:cubicBezTo>
                <a:cubicBezTo>
                  <a:pt x="8903391" y="5863278"/>
                  <a:pt x="8855007" y="5885214"/>
                  <a:pt x="8808261" y="5912141"/>
                </a:cubicBezTo>
                <a:cubicBezTo>
                  <a:pt x="8813386" y="5973307"/>
                  <a:pt x="8816325" y="6034539"/>
                  <a:pt x="8812019" y="6095909"/>
                </a:cubicBezTo>
                <a:cubicBezTo>
                  <a:pt x="8811063" y="6108895"/>
                  <a:pt x="8804502" y="6116958"/>
                  <a:pt x="8796028" y="6121401"/>
                </a:cubicBezTo>
                <a:cubicBezTo>
                  <a:pt x="8800948" y="6146276"/>
                  <a:pt x="8804980" y="6171358"/>
                  <a:pt x="8809560" y="6196302"/>
                </a:cubicBezTo>
                <a:cubicBezTo>
                  <a:pt x="8864915" y="6274143"/>
                  <a:pt x="8931001" y="6344669"/>
                  <a:pt x="9001256" y="6410824"/>
                </a:cubicBezTo>
                <a:cubicBezTo>
                  <a:pt x="9148053" y="6548804"/>
                  <a:pt x="9303185" y="6678857"/>
                  <a:pt x="9456611" y="6809320"/>
                </a:cubicBezTo>
                <a:lnTo>
                  <a:pt x="9514602" y="6858000"/>
                </a:lnTo>
                <a:lnTo>
                  <a:pt x="9404071" y="6858000"/>
                </a:lnTo>
                <a:lnTo>
                  <a:pt x="9165000" y="6653707"/>
                </a:lnTo>
                <a:cubicBezTo>
                  <a:pt x="9207133" y="6714223"/>
                  <a:pt x="9246822" y="6776482"/>
                  <a:pt x="9283555" y="6840595"/>
                </a:cubicBezTo>
                <a:lnTo>
                  <a:pt x="9292417" y="6858000"/>
                </a:lnTo>
                <a:lnTo>
                  <a:pt x="9216464" y="6858000"/>
                </a:lnTo>
                <a:lnTo>
                  <a:pt x="9079779" y="6648240"/>
                </a:lnTo>
                <a:cubicBezTo>
                  <a:pt x="9005357" y="6545934"/>
                  <a:pt x="8923621" y="6449573"/>
                  <a:pt x="8836759" y="6358202"/>
                </a:cubicBezTo>
                <a:cubicBezTo>
                  <a:pt x="8855622" y="6482753"/>
                  <a:pt x="8870042" y="6608073"/>
                  <a:pt x="8880054" y="6733897"/>
                </a:cubicBezTo>
                <a:lnTo>
                  <a:pt x="8885574" y="6858000"/>
                </a:lnTo>
                <a:lnTo>
                  <a:pt x="8816215" y="6858000"/>
                </a:lnTo>
                <a:lnTo>
                  <a:pt x="8806450" y="6678669"/>
                </a:lnTo>
                <a:cubicBezTo>
                  <a:pt x="8793790" y="6542671"/>
                  <a:pt x="8775902" y="6407373"/>
                  <a:pt x="8752769" y="6273117"/>
                </a:cubicBezTo>
                <a:cubicBezTo>
                  <a:pt x="8669187" y="6191245"/>
                  <a:pt x="8581301" y="6113746"/>
                  <a:pt x="8490545" y="6039939"/>
                </a:cubicBezTo>
                <a:cubicBezTo>
                  <a:pt x="8515455" y="6209663"/>
                  <a:pt x="8545559" y="6378362"/>
                  <a:pt x="8581327" y="6545584"/>
                </a:cubicBezTo>
                <a:lnTo>
                  <a:pt x="8659789" y="6858000"/>
                </a:lnTo>
                <a:lnTo>
                  <a:pt x="8586511" y="6858000"/>
                </a:lnTo>
                <a:lnTo>
                  <a:pt x="8545183" y="6699265"/>
                </a:lnTo>
                <a:cubicBezTo>
                  <a:pt x="8520358" y="6594900"/>
                  <a:pt x="8497755" y="6489929"/>
                  <a:pt x="8477492" y="6384445"/>
                </a:cubicBezTo>
                <a:cubicBezTo>
                  <a:pt x="8451522" y="6249541"/>
                  <a:pt x="8430541" y="6113611"/>
                  <a:pt x="8411953" y="5977270"/>
                </a:cubicBezTo>
                <a:cubicBezTo>
                  <a:pt x="8384139" y="5955742"/>
                  <a:pt x="8356323" y="5934284"/>
                  <a:pt x="8328098" y="5913372"/>
                </a:cubicBezTo>
                <a:cubicBezTo>
                  <a:pt x="8187658" y="5809288"/>
                  <a:pt x="8041819" y="5711971"/>
                  <a:pt x="7891538" y="5622512"/>
                </a:cubicBezTo>
                <a:cubicBezTo>
                  <a:pt x="7740503" y="5532576"/>
                  <a:pt x="7576281" y="5448859"/>
                  <a:pt x="7397638" y="5429108"/>
                </a:cubicBezTo>
                <a:cubicBezTo>
                  <a:pt x="7251184" y="5412910"/>
                  <a:pt x="6958890" y="5457675"/>
                  <a:pt x="6982331" y="5669190"/>
                </a:cubicBezTo>
                <a:cubicBezTo>
                  <a:pt x="6991694" y="5753180"/>
                  <a:pt x="7055592" y="5822956"/>
                  <a:pt x="7106164" y="5884532"/>
                </a:cubicBezTo>
                <a:cubicBezTo>
                  <a:pt x="7168628" y="5960527"/>
                  <a:pt x="7233893" y="6034266"/>
                  <a:pt x="7302029" y="6105067"/>
                </a:cubicBezTo>
                <a:cubicBezTo>
                  <a:pt x="7309821" y="6113200"/>
                  <a:pt x="7318020" y="6120922"/>
                  <a:pt x="7325948" y="6128987"/>
                </a:cubicBezTo>
                <a:cubicBezTo>
                  <a:pt x="7327246" y="6062559"/>
                  <a:pt x="7330458" y="5995858"/>
                  <a:pt x="7338113" y="5928542"/>
                </a:cubicBezTo>
                <a:cubicBezTo>
                  <a:pt x="7340983" y="5902847"/>
                  <a:pt x="7370507" y="5895192"/>
                  <a:pt x="7388891" y="5907288"/>
                </a:cubicBezTo>
                <a:cubicBezTo>
                  <a:pt x="7475682" y="5964490"/>
                  <a:pt x="7555368" y="6030849"/>
                  <a:pt x="7627468" y="6105751"/>
                </a:cubicBezTo>
                <a:cubicBezTo>
                  <a:pt x="7641546" y="6120444"/>
                  <a:pt x="7653779" y="6136573"/>
                  <a:pt x="7667242" y="6151743"/>
                </a:cubicBezTo>
                <a:cubicBezTo>
                  <a:pt x="7676536" y="6048276"/>
                  <a:pt x="7700319" y="5946244"/>
                  <a:pt x="7745561" y="5847901"/>
                </a:cubicBezTo>
                <a:cubicBezTo>
                  <a:pt x="7751985" y="5834096"/>
                  <a:pt x="7765791" y="5826441"/>
                  <a:pt x="7780483" y="5827604"/>
                </a:cubicBezTo>
                <a:cubicBezTo>
                  <a:pt x="8009562" y="5846329"/>
                  <a:pt x="8107289" y="6094405"/>
                  <a:pt x="8188341" y="6276329"/>
                </a:cubicBezTo>
                <a:cubicBezTo>
                  <a:pt x="8234096" y="6379149"/>
                  <a:pt x="8279354" y="6482275"/>
                  <a:pt x="8322648" y="6586273"/>
                </a:cubicBezTo>
                <a:lnTo>
                  <a:pt x="8428279" y="6858000"/>
                </a:lnTo>
                <a:lnTo>
                  <a:pt x="8359398" y="6858000"/>
                </a:lnTo>
                <a:lnTo>
                  <a:pt x="8339443" y="6803922"/>
                </a:lnTo>
                <a:cubicBezTo>
                  <a:pt x="8273357" y="6631361"/>
                  <a:pt x="8199618" y="6462149"/>
                  <a:pt x="8124511" y="6293688"/>
                </a:cubicBezTo>
                <a:cubicBezTo>
                  <a:pt x="8057333" y="6143133"/>
                  <a:pt x="7976759" y="5928817"/>
                  <a:pt x="7795382" y="5896559"/>
                </a:cubicBezTo>
                <a:cubicBezTo>
                  <a:pt x="7751370" y="6002009"/>
                  <a:pt x="7731960" y="6112516"/>
                  <a:pt x="7729569" y="6223844"/>
                </a:cubicBezTo>
                <a:cubicBezTo>
                  <a:pt x="7833857" y="6356971"/>
                  <a:pt x="7914978" y="6506707"/>
                  <a:pt x="7976963" y="6665189"/>
                </a:cubicBezTo>
                <a:cubicBezTo>
                  <a:pt x="8060612" y="6720203"/>
                  <a:pt x="8146379" y="6772074"/>
                  <a:pt x="8234061" y="6820527"/>
                </a:cubicBezTo>
                <a:lnTo>
                  <a:pt x="8305246" y="6858000"/>
                </a:lnTo>
                <a:lnTo>
                  <a:pt x="8166180" y="6858000"/>
                </a:lnTo>
                <a:lnTo>
                  <a:pt x="8014072" y="6768452"/>
                </a:lnTo>
                <a:lnTo>
                  <a:pt x="8037794" y="6858000"/>
                </a:lnTo>
                <a:lnTo>
                  <a:pt x="7975967" y="6858000"/>
                </a:lnTo>
                <a:lnTo>
                  <a:pt x="7927827" y="6713301"/>
                </a:lnTo>
                <a:cubicBezTo>
                  <a:pt x="7874862" y="6678242"/>
                  <a:pt x="7822991" y="6641611"/>
                  <a:pt x="7771804" y="6604092"/>
                </a:cubicBezTo>
                <a:lnTo>
                  <a:pt x="7838149" y="6858000"/>
                </a:lnTo>
                <a:lnTo>
                  <a:pt x="7765428" y="6858000"/>
                </a:lnTo>
                <a:lnTo>
                  <a:pt x="7732389" y="6735623"/>
                </a:lnTo>
                <a:cubicBezTo>
                  <a:pt x="7716654" y="6672604"/>
                  <a:pt x="7702302" y="6608500"/>
                  <a:pt x="7690684" y="6543884"/>
                </a:cubicBezTo>
                <a:cubicBezTo>
                  <a:pt x="7688976" y="6542518"/>
                  <a:pt x="7687199" y="6541287"/>
                  <a:pt x="7685489" y="6539990"/>
                </a:cubicBezTo>
                <a:cubicBezTo>
                  <a:pt x="7583319" y="6460781"/>
                  <a:pt x="7485661" y="6376106"/>
                  <a:pt x="7391693" y="6287331"/>
                </a:cubicBezTo>
                <a:cubicBezTo>
                  <a:pt x="7399142" y="6424971"/>
                  <a:pt x="7419251" y="6561191"/>
                  <a:pt x="7449765" y="6694977"/>
                </a:cubicBezTo>
                <a:lnTo>
                  <a:pt x="7493484" y="6858000"/>
                </a:lnTo>
                <a:lnTo>
                  <a:pt x="7428060" y="6858000"/>
                </a:lnTo>
                <a:lnTo>
                  <a:pt x="7381817" y="6682667"/>
                </a:lnTo>
                <a:cubicBezTo>
                  <a:pt x="7348791" y="6532488"/>
                  <a:pt x="7328716" y="6379354"/>
                  <a:pt x="7325060" y="6223571"/>
                </a:cubicBezTo>
                <a:cubicBezTo>
                  <a:pt x="7292870" y="6191723"/>
                  <a:pt x="7261024" y="6159535"/>
                  <a:pt x="7229929" y="6126662"/>
                </a:cubicBezTo>
                <a:cubicBezTo>
                  <a:pt x="7156804" y="6049300"/>
                  <a:pt x="7086414" y="5969137"/>
                  <a:pt x="7020261" y="5885625"/>
                </a:cubicBezTo>
                <a:cubicBezTo>
                  <a:pt x="6970098" y="5822273"/>
                  <a:pt x="6919935" y="5749148"/>
                  <a:pt x="6915357" y="5664201"/>
                </a:cubicBezTo>
                <a:cubicBezTo>
                  <a:pt x="6905585" y="5482277"/>
                  <a:pt x="7098236" y="5378194"/>
                  <a:pt x="7253574" y="5362134"/>
                </a:cubicBezTo>
                <a:cubicBezTo>
                  <a:pt x="7440010" y="5342862"/>
                  <a:pt x="7620292" y="5403138"/>
                  <a:pt x="7781918" y="5485216"/>
                </a:cubicBezTo>
                <a:cubicBezTo>
                  <a:pt x="7951540" y="5571325"/>
                  <a:pt x="8112210" y="5677595"/>
                  <a:pt x="8267481" y="5786736"/>
                </a:cubicBezTo>
                <a:cubicBezTo>
                  <a:pt x="8312244" y="5818173"/>
                  <a:pt x="8356392" y="5850567"/>
                  <a:pt x="8400061" y="5883506"/>
                </a:cubicBezTo>
                <a:cubicBezTo>
                  <a:pt x="8393842" y="5833616"/>
                  <a:pt x="8386461" y="5783934"/>
                  <a:pt x="8381267" y="5733908"/>
                </a:cubicBezTo>
                <a:cubicBezTo>
                  <a:pt x="8372041" y="5644450"/>
                  <a:pt x="8359877" y="5548978"/>
                  <a:pt x="8360561" y="5454736"/>
                </a:cubicBezTo>
                <a:cubicBezTo>
                  <a:pt x="8187658" y="5360972"/>
                  <a:pt x="8009016" y="5276229"/>
                  <a:pt x="7830371" y="5195929"/>
                </a:cubicBezTo>
                <a:cubicBezTo>
                  <a:pt x="7702369" y="5190598"/>
                  <a:pt x="7574094" y="5189709"/>
                  <a:pt x="7445750" y="5198252"/>
                </a:cubicBezTo>
                <a:cubicBezTo>
                  <a:pt x="7255284" y="5210895"/>
                  <a:pt x="7060582" y="5236591"/>
                  <a:pt x="6884193" y="5320446"/>
                </a:cubicBezTo>
                <a:cubicBezTo>
                  <a:pt x="6712999" y="5401839"/>
                  <a:pt x="6555199" y="5551984"/>
                  <a:pt x="6508591" y="5741631"/>
                </a:cubicBezTo>
                <a:cubicBezTo>
                  <a:pt x="6480368" y="5856580"/>
                  <a:pt x="6497930" y="5970163"/>
                  <a:pt x="6538730" y="6075339"/>
                </a:cubicBezTo>
                <a:cubicBezTo>
                  <a:pt x="6602559" y="6025107"/>
                  <a:pt x="6689968" y="6011439"/>
                  <a:pt x="6766236" y="6026680"/>
                </a:cubicBezTo>
                <a:cubicBezTo>
                  <a:pt x="6983833" y="6070214"/>
                  <a:pt x="7074934" y="6318428"/>
                  <a:pt x="7154413" y="6499530"/>
                </a:cubicBezTo>
                <a:cubicBezTo>
                  <a:pt x="7189232" y="6578874"/>
                  <a:pt x="7221729" y="6659260"/>
                  <a:pt x="7252457" y="6740398"/>
                </a:cubicBezTo>
                <a:lnTo>
                  <a:pt x="7294361" y="6858000"/>
                </a:lnTo>
                <a:lnTo>
                  <a:pt x="7232741" y="6858000"/>
                </a:lnTo>
                <a:lnTo>
                  <a:pt x="7140950" y="6616615"/>
                </a:lnTo>
                <a:cubicBezTo>
                  <a:pt x="7100424" y="6519298"/>
                  <a:pt x="7056651" y="6423707"/>
                  <a:pt x="7008847" y="6330797"/>
                </a:cubicBezTo>
                <a:cubicBezTo>
                  <a:pt x="6938661" y="6194389"/>
                  <a:pt x="6814759" y="6039664"/>
                  <a:pt x="6638919" y="6090306"/>
                </a:cubicBezTo>
                <a:cubicBezTo>
                  <a:pt x="6606866" y="6099532"/>
                  <a:pt x="6582332" y="6114293"/>
                  <a:pt x="6563674" y="6132950"/>
                </a:cubicBezTo>
                <a:cubicBezTo>
                  <a:pt x="6578163" y="6163089"/>
                  <a:pt x="6593882" y="6192543"/>
                  <a:pt x="6611240" y="6220768"/>
                </a:cubicBezTo>
                <a:cubicBezTo>
                  <a:pt x="6709036" y="6379183"/>
                  <a:pt x="6839293" y="6517368"/>
                  <a:pt x="6969345" y="6648582"/>
                </a:cubicBezTo>
                <a:lnTo>
                  <a:pt x="7194635" y="6858000"/>
                </a:lnTo>
                <a:lnTo>
                  <a:pt x="7109452" y="6858000"/>
                </a:lnTo>
                <a:lnTo>
                  <a:pt x="6994153" y="6753075"/>
                </a:lnTo>
                <a:cubicBezTo>
                  <a:pt x="6851594" y="6611883"/>
                  <a:pt x="6707190" y="6464266"/>
                  <a:pt x="6593540" y="6297514"/>
                </a:cubicBezTo>
                <a:cubicBezTo>
                  <a:pt x="6569962" y="6262934"/>
                  <a:pt x="6547751" y="6226919"/>
                  <a:pt x="6527864" y="6189604"/>
                </a:cubicBezTo>
                <a:cubicBezTo>
                  <a:pt x="6495129" y="6273392"/>
                  <a:pt x="6515699" y="6388066"/>
                  <a:pt x="6526701" y="6472331"/>
                </a:cubicBezTo>
                <a:cubicBezTo>
                  <a:pt x="6537363" y="6553828"/>
                  <a:pt x="6551510" y="6634641"/>
                  <a:pt x="6568732" y="6714685"/>
                </a:cubicBezTo>
                <a:lnTo>
                  <a:pt x="6605192" y="6858000"/>
                </a:lnTo>
                <a:lnTo>
                  <a:pt x="6524310" y="6858000"/>
                </a:lnTo>
                <a:lnTo>
                  <a:pt x="6518502" y="6846361"/>
                </a:lnTo>
                <a:cubicBezTo>
                  <a:pt x="6417698" y="6653502"/>
                  <a:pt x="6309447" y="6464745"/>
                  <a:pt x="6194360" y="6280567"/>
                </a:cubicBezTo>
                <a:cubicBezTo>
                  <a:pt x="6137775" y="6190015"/>
                  <a:pt x="6079137" y="6100898"/>
                  <a:pt x="6018930" y="6012876"/>
                </a:cubicBezTo>
                <a:cubicBezTo>
                  <a:pt x="5977858" y="5952804"/>
                  <a:pt x="5920586" y="5837923"/>
                  <a:pt x="5837347" y="5827672"/>
                </a:cubicBezTo>
                <a:cubicBezTo>
                  <a:pt x="5830856" y="5895534"/>
                  <a:pt x="5828122" y="5963397"/>
                  <a:pt x="5830856" y="6031258"/>
                </a:cubicBezTo>
                <a:cubicBezTo>
                  <a:pt x="5840031" y="6256835"/>
                  <a:pt x="5894566" y="6474839"/>
                  <a:pt x="5968313" y="6685066"/>
                </a:cubicBezTo>
                <a:lnTo>
                  <a:pt x="6034265" y="6858000"/>
                </a:lnTo>
                <a:lnTo>
                  <a:pt x="5938034" y="6858000"/>
                </a:lnTo>
                <a:lnTo>
                  <a:pt x="5897907" y="6785383"/>
                </a:lnTo>
                <a:cubicBezTo>
                  <a:pt x="5844883" y="6695054"/>
                  <a:pt x="5789441" y="6606210"/>
                  <a:pt x="5731350" y="6519145"/>
                </a:cubicBezTo>
                <a:cubicBezTo>
                  <a:pt x="5615377" y="6345422"/>
                  <a:pt x="5489425" y="6178670"/>
                  <a:pt x="5352675" y="6021350"/>
                </a:cubicBezTo>
                <a:cubicBezTo>
                  <a:pt x="5308185" y="5970163"/>
                  <a:pt x="5224262" y="5839221"/>
                  <a:pt x="5141227" y="5854734"/>
                </a:cubicBezTo>
                <a:cubicBezTo>
                  <a:pt x="5017736" y="5877766"/>
                  <a:pt x="5128586" y="6087025"/>
                  <a:pt x="5154007" y="6142996"/>
                </a:cubicBezTo>
                <a:cubicBezTo>
                  <a:pt x="5234445" y="6319794"/>
                  <a:pt x="5320282" y="6493927"/>
                  <a:pt x="5409467" y="6666215"/>
                </a:cubicBezTo>
                <a:cubicBezTo>
                  <a:pt x="5481157" y="6720614"/>
                  <a:pt x="5551555" y="6776632"/>
                  <a:pt x="5620613" y="6834228"/>
                </a:cubicBezTo>
                <a:lnTo>
                  <a:pt x="5647817" y="6858000"/>
                </a:lnTo>
                <a:lnTo>
                  <a:pt x="5586977" y="6858000"/>
                </a:lnTo>
                <a:lnTo>
                  <a:pt x="5451702" y="6748839"/>
                </a:lnTo>
                <a:lnTo>
                  <a:pt x="5513548" y="6858000"/>
                </a:lnTo>
                <a:lnTo>
                  <a:pt x="5451788" y="6858000"/>
                </a:lnTo>
                <a:lnTo>
                  <a:pt x="5354519" y="6675987"/>
                </a:lnTo>
                <a:cubicBezTo>
                  <a:pt x="5334907" y="6661566"/>
                  <a:pt x="5315430" y="6647009"/>
                  <a:pt x="5295679" y="6632863"/>
                </a:cubicBezTo>
                <a:cubicBezTo>
                  <a:pt x="5269846" y="6669084"/>
                  <a:pt x="5247840" y="6707355"/>
                  <a:pt x="5229961" y="6747411"/>
                </a:cubicBezTo>
                <a:lnTo>
                  <a:pt x="5193796" y="6858000"/>
                </a:lnTo>
                <a:lnTo>
                  <a:pt x="5148761" y="6858000"/>
                </a:lnTo>
                <a:lnTo>
                  <a:pt x="5195077" y="6723163"/>
                </a:lnTo>
                <a:cubicBezTo>
                  <a:pt x="5216268" y="6677676"/>
                  <a:pt x="5242825" y="6633615"/>
                  <a:pt x="5275449" y="6591448"/>
                </a:cubicBezTo>
                <a:cubicBezTo>
                  <a:pt x="5282625" y="6582223"/>
                  <a:pt x="5295405" y="6581266"/>
                  <a:pt x="5304085" y="6587554"/>
                </a:cubicBezTo>
                <a:cubicBezTo>
                  <a:pt x="5307638" y="6590151"/>
                  <a:pt x="5311122" y="6592885"/>
                  <a:pt x="5314676" y="6595482"/>
                </a:cubicBezTo>
                <a:cubicBezTo>
                  <a:pt x="5273672" y="6514020"/>
                  <a:pt x="5232599" y="6432556"/>
                  <a:pt x="5193509" y="6350138"/>
                </a:cubicBezTo>
                <a:cubicBezTo>
                  <a:pt x="5143278" y="6244210"/>
                  <a:pt x="5079242" y="6134385"/>
                  <a:pt x="5048354" y="6020324"/>
                </a:cubicBezTo>
                <a:cubicBezTo>
                  <a:pt x="5029354" y="5950002"/>
                  <a:pt x="5026346" y="5849472"/>
                  <a:pt x="5107263" y="5813526"/>
                </a:cubicBezTo>
                <a:cubicBezTo>
                  <a:pt x="5180046" y="5781132"/>
                  <a:pt x="5249412" y="5834780"/>
                  <a:pt x="5296430" y="5883437"/>
                </a:cubicBezTo>
                <a:cubicBezTo>
                  <a:pt x="5376594" y="5966472"/>
                  <a:pt x="5450471" y="6056819"/>
                  <a:pt x="5522160" y="6147302"/>
                </a:cubicBezTo>
                <a:cubicBezTo>
                  <a:pt x="5665744" y="6328542"/>
                  <a:pt x="5796070" y="6520511"/>
                  <a:pt x="5914710" y="6719657"/>
                </a:cubicBezTo>
                <a:cubicBezTo>
                  <a:pt x="5810900" y="6423878"/>
                  <a:pt x="5743927" y="6113815"/>
                  <a:pt x="5782607" y="5794049"/>
                </a:cubicBezTo>
                <a:cubicBezTo>
                  <a:pt x="5784110" y="5781541"/>
                  <a:pt x="5795866" y="5770333"/>
                  <a:pt x="5808166" y="5768898"/>
                </a:cubicBezTo>
                <a:cubicBezTo>
                  <a:pt x="5897146" y="5758647"/>
                  <a:pt x="5957150" y="5825279"/>
                  <a:pt x="6003621" y="5891229"/>
                </a:cubicBezTo>
                <a:cubicBezTo>
                  <a:pt x="6187458" y="6152085"/>
                  <a:pt x="6353183" y="6427635"/>
                  <a:pt x="6504696" y="6710636"/>
                </a:cubicBezTo>
                <a:cubicBezTo>
                  <a:pt x="6478864" y="6587281"/>
                  <a:pt x="6459249" y="6462217"/>
                  <a:pt x="6451048" y="6336674"/>
                </a:cubicBezTo>
                <a:cubicBezTo>
                  <a:pt x="6446197" y="6262525"/>
                  <a:pt x="6452483" y="6183386"/>
                  <a:pt x="6495334" y="6121332"/>
                </a:cubicBezTo>
                <a:cubicBezTo>
                  <a:pt x="6455149" y="6028661"/>
                  <a:pt x="6431162" y="5929295"/>
                  <a:pt x="6437107" y="5825143"/>
                </a:cubicBezTo>
                <a:cubicBezTo>
                  <a:pt x="6447837" y="5638162"/>
                  <a:pt x="6560599" y="5470455"/>
                  <a:pt x="6706986" y="5357008"/>
                </a:cubicBezTo>
                <a:cubicBezTo>
                  <a:pt x="6870114" y="5230645"/>
                  <a:pt x="7073292" y="5174948"/>
                  <a:pt x="7271480" y="5148365"/>
                </a:cubicBezTo>
                <a:cubicBezTo>
                  <a:pt x="7401396" y="5130936"/>
                  <a:pt x="7532816" y="5122872"/>
                  <a:pt x="7664303" y="5122188"/>
                </a:cubicBezTo>
                <a:cubicBezTo>
                  <a:pt x="7624188" y="5104626"/>
                  <a:pt x="7584072" y="5087130"/>
                  <a:pt x="7544229" y="5069771"/>
                </a:cubicBezTo>
                <a:cubicBezTo>
                  <a:pt x="7497416" y="5049338"/>
                  <a:pt x="7530355" y="4973958"/>
                  <a:pt x="7576828" y="4994733"/>
                </a:cubicBezTo>
                <a:cubicBezTo>
                  <a:pt x="7675033" y="5038540"/>
                  <a:pt x="7773171" y="5082552"/>
                  <a:pt x="7870831" y="5127451"/>
                </a:cubicBezTo>
                <a:cubicBezTo>
                  <a:pt x="8044142" y="5136883"/>
                  <a:pt x="8216292" y="5158272"/>
                  <a:pt x="8384001" y="5190257"/>
                </a:cubicBezTo>
                <a:cubicBezTo>
                  <a:pt x="8393911" y="5192170"/>
                  <a:pt x="8403751" y="5194494"/>
                  <a:pt x="8413661" y="5196475"/>
                </a:cubicBezTo>
                <a:cubicBezTo>
                  <a:pt x="8422819" y="5177749"/>
                  <a:pt x="8432387" y="5159161"/>
                  <a:pt x="8444551" y="5141325"/>
                </a:cubicBezTo>
                <a:cubicBezTo>
                  <a:pt x="8460065" y="5118703"/>
                  <a:pt x="8493277" y="5127042"/>
                  <a:pt x="8502369" y="5149047"/>
                </a:cubicBezTo>
                <a:cubicBezTo>
                  <a:pt x="8512277" y="5172967"/>
                  <a:pt x="8521297" y="5197295"/>
                  <a:pt x="8530865" y="5221419"/>
                </a:cubicBezTo>
                <a:cubicBezTo>
                  <a:pt x="8612191" y="5240214"/>
                  <a:pt x="8692903" y="5261604"/>
                  <a:pt x="8772792" y="5285592"/>
                </a:cubicBezTo>
                <a:cubicBezTo>
                  <a:pt x="8802247" y="5221966"/>
                  <a:pt x="8846191" y="5162784"/>
                  <a:pt x="8911593" y="5110708"/>
                </a:cubicBezTo>
                <a:cubicBezTo>
                  <a:pt x="8958064" y="5073667"/>
                  <a:pt x="9014240" y="5047492"/>
                  <a:pt x="9072535" y="5040658"/>
                </a:cubicBezTo>
                <a:cubicBezTo>
                  <a:pt x="9098983" y="5037583"/>
                  <a:pt x="9135136" y="5032389"/>
                  <a:pt x="9154203" y="5053301"/>
                </a:cubicBezTo>
                <a:cubicBezTo>
                  <a:pt x="9176482" y="5077767"/>
                  <a:pt x="9189466" y="5122326"/>
                  <a:pt x="9203954" y="5152190"/>
                </a:cubicBezTo>
                <a:cubicBezTo>
                  <a:pt x="9260745" y="5269394"/>
                  <a:pt x="9310156" y="5390154"/>
                  <a:pt x="9355398" y="5512688"/>
                </a:cubicBezTo>
                <a:cubicBezTo>
                  <a:pt x="9518733" y="5591691"/>
                  <a:pt x="9676395" y="5681832"/>
                  <a:pt x="9827018" y="5782429"/>
                </a:cubicBezTo>
                <a:cubicBezTo>
                  <a:pt x="9906705" y="5801155"/>
                  <a:pt x="9985637" y="5822889"/>
                  <a:pt x="10063545" y="5846807"/>
                </a:cubicBezTo>
                <a:cubicBezTo>
                  <a:pt x="10017553" y="5748260"/>
                  <a:pt x="9981195" y="5645201"/>
                  <a:pt x="9960557" y="5535856"/>
                </a:cubicBezTo>
                <a:cubicBezTo>
                  <a:pt x="9951057" y="5485831"/>
                  <a:pt x="9945112" y="5434984"/>
                  <a:pt x="9943062" y="5383797"/>
                </a:cubicBezTo>
                <a:cubicBezTo>
                  <a:pt x="9940874" y="5329193"/>
                  <a:pt x="9955977" y="5315525"/>
                  <a:pt x="10002997" y="5287711"/>
                </a:cubicBezTo>
                <a:cubicBezTo>
                  <a:pt x="10084117" y="5239736"/>
                  <a:pt x="10173303" y="5209802"/>
                  <a:pt x="10265083" y="5194836"/>
                </a:cubicBezTo>
                <a:cubicBezTo>
                  <a:pt x="10455002" y="5163877"/>
                  <a:pt x="10647246" y="5194767"/>
                  <a:pt x="10828554" y="5243631"/>
                </a:cubicBezTo>
                <a:cubicBezTo>
                  <a:pt x="10934141" y="5272129"/>
                  <a:pt x="11036652" y="5308897"/>
                  <a:pt x="11137043" y="5350652"/>
                </a:cubicBezTo>
                <a:cubicBezTo>
                  <a:pt x="11120232" y="5230851"/>
                  <a:pt x="11116269" y="5109068"/>
                  <a:pt x="11127818" y="4987693"/>
                </a:cubicBezTo>
                <a:cubicBezTo>
                  <a:pt x="10997014" y="4844110"/>
                  <a:pt x="10889309" y="4682963"/>
                  <a:pt x="10836209" y="4492907"/>
                </a:cubicBezTo>
                <a:cubicBezTo>
                  <a:pt x="10824931" y="4452654"/>
                  <a:pt x="10866551" y="4421832"/>
                  <a:pt x="10900858" y="4444179"/>
                </a:cubicBezTo>
                <a:cubicBezTo>
                  <a:pt x="11008085" y="4514023"/>
                  <a:pt x="11101165" y="4601159"/>
                  <a:pt x="11185703" y="4696494"/>
                </a:cubicBezTo>
                <a:cubicBezTo>
                  <a:pt x="11204906" y="4635943"/>
                  <a:pt x="11229167" y="4577103"/>
                  <a:pt x="11260878" y="4525095"/>
                </a:cubicBezTo>
                <a:cubicBezTo>
                  <a:pt x="11325733" y="4418756"/>
                  <a:pt x="11438632" y="4429213"/>
                  <a:pt x="11519889" y="4501381"/>
                </a:cubicBezTo>
                <a:cubicBezTo>
                  <a:pt x="11546542" y="4525026"/>
                  <a:pt x="11569984" y="4552909"/>
                  <a:pt x="11591511" y="4582775"/>
                </a:cubicBezTo>
                <a:cubicBezTo>
                  <a:pt x="11715208" y="4656036"/>
                  <a:pt x="11834258" y="4736267"/>
                  <a:pt x="11947361" y="4823813"/>
                </a:cubicBezTo>
                <a:cubicBezTo>
                  <a:pt x="11875194" y="4630819"/>
                  <a:pt x="11825441" y="4428256"/>
                  <a:pt x="11785531" y="4225558"/>
                </a:cubicBezTo>
                <a:cubicBezTo>
                  <a:pt x="11781772" y="4206354"/>
                  <a:pt x="11778493" y="4186944"/>
                  <a:pt x="11775075" y="4167605"/>
                </a:cubicBezTo>
                <a:cubicBezTo>
                  <a:pt x="11767899" y="4159608"/>
                  <a:pt x="11760723" y="4151680"/>
                  <a:pt x="11753615" y="4143617"/>
                </a:cubicBezTo>
                <a:cubicBezTo>
                  <a:pt x="11752248" y="4152022"/>
                  <a:pt x="11751292" y="4160565"/>
                  <a:pt x="11752591" y="4169655"/>
                </a:cubicBezTo>
                <a:cubicBezTo>
                  <a:pt x="11759629" y="4218928"/>
                  <a:pt x="11682883" y="4229110"/>
                  <a:pt x="11675912" y="4179974"/>
                </a:cubicBezTo>
                <a:cubicBezTo>
                  <a:pt x="11670650" y="4143001"/>
                  <a:pt x="11679602" y="4108558"/>
                  <a:pt x="11696415" y="4078077"/>
                </a:cubicBezTo>
                <a:cubicBezTo>
                  <a:pt x="11634977" y="4005978"/>
                  <a:pt x="11575313" y="3932306"/>
                  <a:pt x="11518250" y="3856517"/>
                </a:cubicBezTo>
                <a:cubicBezTo>
                  <a:pt x="11469113" y="3791320"/>
                  <a:pt x="11411980" y="3721065"/>
                  <a:pt x="11406991" y="3634478"/>
                </a:cubicBezTo>
                <a:cubicBezTo>
                  <a:pt x="11404871" y="3597983"/>
                  <a:pt x="11414919" y="3561626"/>
                  <a:pt x="11439383" y="3533197"/>
                </a:cubicBezTo>
                <a:cubicBezTo>
                  <a:pt x="11466241" y="3501964"/>
                  <a:pt x="11509501" y="3502375"/>
                  <a:pt x="11547020" y="3498001"/>
                </a:cubicBezTo>
                <a:cubicBezTo>
                  <a:pt x="11588640" y="3493149"/>
                  <a:pt x="11630268" y="3491047"/>
                  <a:pt x="11671728" y="3491473"/>
                </a:cubicBezTo>
                <a:close/>
                <a:moveTo>
                  <a:pt x="2099445" y="2846029"/>
                </a:moveTo>
                <a:cubicBezTo>
                  <a:pt x="2117829" y="2959679"/>
                  <a:pt x="2138195" y="3072920"/>
                  <a:pt x="2162115" y="3185408"/>
                </a:cubicBezTo>
                <a:cubicBezTo>
                  <a:pt x="2314035" y="3158552"/>
                  <a:pt x="2420647" y="3042234"/>
                  <a:pt x="2500880" y="2908697"/>
                </a:cubicBezTo>
                <a:cubicBezTo>
                  <a:pt x="2460832" y="2932343"/>
                  <a:pt x="2413950" y="2945054"/>
                  <a:pt x="2359141" y="2940613"/>
                </a:cubicBezTo>
                <a:cubicBezTo>
                  <a:pt x="2267974" y="2933231"/>
                  <a:pt x="2179610" y="2886691"/>
                  <a:pt x="2099445" y="2846029"/>
                </a:cubicBezTo>
                <a:close/>
                <a:moveTo>
                  <a:pt x="12192001" y="2749713"/>
                </a:moveTo>
                <a:lnTo>
                  <a:pt x="12192001" y="2837686"/>
                </a:lnTo>
                <a:lnTo>
                  <a:pt x="12135641" y="2878559"/>
                </a:lnTo>
                <a:cubicBezTo>
                  <a:pt x="12077072" y="2938289"/>
                  <a:pt x="12083019" y="3019614"/>
                  <a:pt x="12115480" y="3087614"/>
                </a:cubicBezTo>
                <a:cubicBezTo>
                  <a:pt x="12133898" y="3126158"/>
                  <a:pt x="12158706" y="3161200"/>
                  <a:pt x="12186025" y="3194319"/>
                </a:cubicBezTo>
                <a:lnTo>
                  <a:pt x="12192001" y="3200962"/>
                </a:lnTo>
                <a:lnTo>
                  <a:pt x="12192001" y="3324329"/>
                </a:lnTo>
                <a:lnTo>
                  <a:pt x="12142816" y="3272476"/>
                </a:lnTo>
                <a:cubicBezTo>
                  <a:pt x="12091287" y="3213770"/>
                  <a:pt x="12041195" y="3147480"/>
                  <a:pt x="12018983" y="3070529"/>
                </a:cubicBezTo>
                <a:cubicBezTo>
                  <a:pt x="11982284" y="2943363"/>
                  <a:pt x="12044419" y="2828768"/>
                  <a:pt x="12148186" y="2769472"/>
                </a:cubicBezTo>
                <a:close/>
                <a:moveTo>
                  <a:pt x="1750497" y="2635881"/>
                </a:moveTo>
                <a:cubicBezTo>
                  <a:pt x="1734368" y="2713447"/>
                  <a:pt x="1714482" y="2790126"/>
                  <a:pt x="1685915" y="2862498"/>
                </a:cubicBezTo>
                <a:cubicBezTo>
                  <a:pt x="1671494" y="2899129"/>
                  <a:pt x="1651470" y="2938289"/>
                  <a:pt x="1627278" y="2975466"/>
                </a:cubicBezTo>
                <a:cubicBezTo>
                  <a:pt x="1659945" y="2999659"/>
                  <a:pt x="1695551" y="3020640"/>
                  <a:pt x="1734232" y="3038202"/>
                </a:cubicBezTo>
                <a:cubicBezTo>
                  <a:pt x="1784531" y="2932821"/>
                  <a:pt x="1830661" y="2825731"/>
                  <a:pt x="1873920" y="2717685"/>
                </a:cubicBezTo>
                <a:cubicBezTo>
                  <a:pt x="1850821" y="2703128"/>
                  <a:pt x="1827243" y="2689187"/>
                  <a:pt x="1804554" y="2674015"/>
                </a:cubicBezTo>
                <a:cubicBezTo>
                  <a:pt x="1786239" y="2661782"/>
                  <a:pt x="1768607" y="2648523"/>
                  <a:pt x="1750497" y="2635881"/>
                </a:cubicBezTo>
                <a:close/>
                <a:moveTo>
                  <a:pt x="1992424" y="2593646"/>
                </a:moveTo>
                <a:cubicBezTo>
                  <a:pt x="1980533" y="2626040"/>
                  <a:pt x="1967069" y="2657886"/>
                  <a:pt x="1954632" y="2690075"/>
                </a:cubicBezTo>
                <a:cubicBezTo>
                  <a:pt x="1973425" y="2701420"/>
                  <a:pt x="1992424" y="2712218"/>
                  <a:pt x="2011490" y="2723083"/>
                </a:cubicBezTo>
                <a:cubicBezTo>
                  <a:pt x="2005340" y="2679891"/>
                  <a:pt x="1997959" y="2636974"/>
                  <a:pt x="1992424" y="2593646"/>
                </a:cubicBezTo>
                <a:close/>
                <a:moveTo>
                  <a:pt x="4959988" y="2528517"/>
                </a:moveTo>
                <a:cubicBezTo>
                  <a:pt x="4879415" y="2619205"/>
                  <a:pt x="4773555" y="2669368"/>
                  <a:pt x="4646441" y="2678320"/>
                </a:cubicBezTo>
                <a:cubicBezTo>
                  <a:pt x="4636805" y="2679004"/>
                  <a:pt x="4627238" y="2678251"/>
                  <a:pt x="4617601" y="2678593"/>
                </a:cubicBezTo>
                <a:cubicBezTo>
                  <a:pt x="4737745" y="2817120"/>
                  <a:pt x="4863696" y="2950658"/>
                  <a:pt x="4997165" y="3076679"/>
                </a:cubicBezTo>
                <a:cubicBezTo>
                  <a:pt x="5022178" y="3065949"/>
                  <a:pt x="5047124" y="3055220"/>
                  <a:pt x="5072068" y="3044491"/>
                </a:cubicBezTo>
                <a:cubicBezTo>
                  <a:pt x="5082388" y="2862703"/>
                  <a:pt x="5035437" y="2689323"/>
                  <a:pt x="4959988" y="2528517"/>
                </a:cubicBezTo>
                <a:close/>
                <a:moveTo>
                  <a:pt x="1249832" y="2460517"/>
                </a:moveTo>
                <a:cubicBezTo>
                  <a:pt x="1234319" y="2506237"/>
                  <a:pt x="1218190" y="2551889"/>
                  <a:pt x="1201036" y="2597062"/>
                </a:cubicBezTo>
                <a:cubicBezTo>
                  <a:pt x="1185455" y="2637931"/>
                  <a:pt x="1168711" y="2678389"/>
                  <a:pt x="1151968" y="2718778"/>
                </a:cubicBezTo>
                <a:cubicBezTo>
                  <a:pt x="1173564" y="2784453"/>
                  <a:pt x="1195365" y="2850470"/>
                  <a:pt x="1222427" y="2913686"/>
                </a:cubicBezTo>
                <a:cubicBezTo>
                  <a:pt x="1256119" y="2992278"/>
                  <a:pt x="1317216" y="3086861"/>
                  <a:pt x="1419044" y="3067931"/>
                </a:cubicBezTo>
                <a:cubicBezTo>
                  <a:pt x="1466541" y="3059183"/>
                  <a:pt x="1506315" y="3027953"/>
                  <a:pt x="1538504" y="2990296"/>
                </a:cubicBezTo>
                <a:cubicBezTo>
                  <a:pt x="1451711" y="2911909"/>
                  <a:pt x="1384599" y="2812404"/>
                  <a:pt x="1334507" y="2703675"/>
                </a:cubicBezTo>
                <a:cubicBezTo>
                  <a:pt x="1298559" y="2625629"/>
                  <a:pt x="1271633" y="2543825"/>
                  <a:pt x="1249832" y="2460517"/>
                </a:cubicBezTo>
                <a:close/>
                <a:moveTo>
                  <a:pt x="4226622" y="2430380"/>
                </a:moveTo>
                <a:cubicBezTo>
                  <a:pt x="4226828" y="2431131"/>
                  <a:pt x="4227033" y="2431815"/>
                  <a:pt x="4227238" y="2432498"/>
                </a:cubicBezTo>
                <a:cubicBezTo>
                  <a:pt x="4238446" y="2472956"/>
                  <a:pt x="4250611" y="2514780"/>
                  <a:pt x="4259017" y="2557151"/>
                </a:cubicBezTo>
                <a:cubicBezTo>
                  <a:pt x="4325785" y="2587290"/>
                  <a:pt x="4396244" y="2609500"/>
                  <a:pt x="4468823" y="2620846"/>
                </a:cubicBezTo>
                <a:cubicBezTo>
                  <a:pt x="4448867" y="2596653"/>
                  <a:pt x="4430073" y="2571503"/>
                  <a:pt x="4410459" y="2547037"/>
                </a:cubicBezTo>
                <a:cubicBezTo>
                  <a:pt x="4396382" y="2540546"/>
                  <a:pt x="4382372" y="2533711"/>
                  <a:pt x="4368566" y="2526194"/>
                </a:cubicBezTo>
                <a:cubicBezTo>
                  <a:pt x="4317926" y="2498584"/>
                  <a:pt x="4271318" y="2465644"/>
                  <a:pt x="4226622" y="2430380"/>
                </a:cubicBezTo>
                <a:close/>
                <a:moveTo>
                  <a:pt x="179340" y="2395662"/>
                </a:moveTo>
                <a:cubicBezTo>
                  <a:pt x="183168" y="2440084"/>
                  <a:pt x="188293" y="2484368"/>
                  <a:pt x="191438" y="2528926"/>
                </a:cubicBezTo>
                <a:cubicBezTo>
                  <a:pt x="199024" y="2637658"/>
                  <a:pt x="211393" y="2749395"/>
                  <a:pt x="203875" y="2858944"/>
                </a:cubicBezTo>
                <a:cubicBezTo>
                  <a:pt x="198682" y="2934873"/>
                  <a:pt x="173805" y="3012028"/>
                  <a:pt x="117628" y="3065197"/>
                </a:cubicBezTo>
                <a:cubicBezTo>
                  <a:pt x="207019" y="3124722"/>
                  <a:pt x="322379" y="3149804"/>
                  <a:pt x="422565" y="3090005"/>
                </a:cubicBezTo>
                <a:cubicBezTo>
                  <a:pt x="455574" y="3070255"/>
                  <a:pt x="482160" y="3044353"/>
                  <a:pt x="504234" y="3014762"/>
                </a:cubicBezTo>
                <a:cubicBezTo>
                  <a:pt x="392223" y="2848762"/>
                  <a:pt x="295656" y="2672100"/>
                  <a:pt x="216450" y="2487922"/>
                </a:cubicBezTo>
                <a:cubicBezTo>
                  <a:pt x="203329" y="2457443"/>
                  <a:pt x="191505" y="2426484"/>
                  <a:pt x="179340" y="2395662"/>
                </a:cubicBezTo>
                <a:close/>
                <a:moveTo>
                  <a:pt x="2693123" y="2345021"/>
                </a:moveTo>
                <a:cubicBezTo>
                  <a:pt x="2694831" y="2395047"/>
                  <a:pt x="2693600" y="2444799"/>
                  <a:pt x="2689979" y="2494210"/>
                </a:cubicBezTo>
                <a:cubicBezTo>
                  <a:pt x="2707679" y="2447602"/>
                  <a:pt x="2724491" y="2400720"/>
                  <a:pt x="2740482" y="2353564"/>
                </a:cubicBezTo>
                <a:cubicBezTo>
                  <a:pt x="2724491" y="2351652"/>
                  <a:pt x="2708772" y="2348917"/>
                  <a:pt x="2693123" y="2345021"/>
                </a:cubicBezTo>
                <a:close/>
                <a:moveTo>
                  <a:pt x="4829798" y="2299028"/>
                </a:moveTo>
                <a:cubicBezTo>
                  <a:pt x="4829663" y="2380832"/>
                  <a:pt x="4824127" y="2463387"/>
                  <a:pt x="4810870" y="2546695"/>
                </a:cubicBezTo>
                <a:cubicBezTo>
                  <a:pt x="4808613" y="2560843"/>
                  <a:pt x="4798022" y="2577039"/>
                  <a:pt x="4783396" y="2581481"/>
                </a:cubicBezTo>
                <a:cubicBezTo>
                  <a:pt x="4701250" y="2606290"/>
                  <a:pt x="4620198" y="2606972"/>
                  <a:pt x="4542084" y="2590776"/>
                </a:cubicBezTo>
                <a:cubicBezTo>
                  <a:pt x="4552951" y="2603897"/>
                  <a:pt x="4563475" y="2617223"/>
                  <a:pt x="4574478" y="2630208"/>
                </a:cubicBezTo>
                <a:cubicBezTo>
                  <a:pt x="4605300" y="2630687"/>
                  <a:pt x="4636190" y="2629457"/>
                  <a:pt x="4666943" y="2625971"/>
                </a:cubicBezTo>
                <a:cubicBezTo>
                  <a:pt x="4742527" y="2617428"/>
                  <a:pt x="4816746" y="2594397"/>
                  <a:pt x="4876476" y="2544305"/>
                </a:cubicBezTo>
                <a:cubicBezTo>
                  <a:pt x="4899028" y="2525373"/>
                  <a:pt x="4918231" y="2503299"/>
                  <a:pt x="4936138" y="2479994"/>
                </a:cubicBezTo>
                <a:cubicBezTo>
                  <a:pt x="4904155" y="2417463"/>
                  <a:pt x="4868139" y="2357187"/>
                  <a:pt x="4829798" y="2299028"/>
                </a:cubicBezTo>
                <a:close/>
                <a:moveTo>
                  <a:pt x="1305256" y="2275725"/>
                </a:moveTo>
                <a:cubicBezTo>
                  <a:pt x="1299789" y="2295133"/>
                  <a:pt x="1295278" y="2314815"/>
                  <a:pt x="1289538" y="2334156"/>
                </a:cubicBezTo>
                <a:cubicBezTo>
                  <a:pt x="1334916" y="2555716"/>
                  <a:pt x="1415696" y="2786161"/>
                  <a:pt x="1578347" y="2935144"/>
                </a:cubicBezTo>
                <a:cubicBezTo>
                  <a:pt x="1582583" y="2928311"/>
                  <a:pt x="1586684" y="2921545"/>
                  <a:pt x="1590442" y="2914847"/>
                </a:cubicBezTo>
                <a:cubicBezTo>
                  <a:pt x="1633429" y="2838443"/>
                  <a:pt x="1655435" y="2753905"/>
                  <a:pt x="1674981" y="2669983"/>
                </a:cubicBezTo>
                <a:cubicBezTo>
                  <a:pt x="1680926" y="2644560"/>
                  <a:pt x="1685299" y="2618932"/>
                  <a:pt x="1690357" y="2593373"/>
                </a:cubicBezTo>
                <a:cubicBezTo>
                  <a:pt x="1555725" y="2495166"/>
                  <a:pt x="1427723" y="2388076"/>
                  <a:pt x="1305256" y="2275725"/>
                </a:cubicBezTo>
                <a:close/>
                <a:moveTo>
                  <a:pt x="5115327" y="2268412"/>
                </a:moveTo>
                <a:cubicBezTo>
                  <a:pt x="5113072" y="2273127"/>
                  <a:pt x="5110817" y="2277774"/>
                  <a:pt x="5108563" y="2282489"/>
                </a:cubicBezTo>
                <a:cubicBezTo>
                  <a:pt x="5299438" y="2482319"/>
                  <a:pt x="5529199" y="2637384"/>
                  <a:pt x="5808166" y="2684949"/>
                </a:cubicBezTo>
                <a:cubicBezTo>
                  <a:pt x="5813771" y="2596653"/>
                  <a:pt x="5806322" y="2509791"/>
                  <a:pt x="5788964" y="2424775"/>
                </a:cubicBezTo>
                <a:cubicBezTo>
                  <a:pt x="5744064" y="2379466"/>
                  <a:pt x="5701145" y="2332448"/>
                  <a:pt x="5660073" y="2283925"/>
                </a:cubicBezTo>
                <a:cubicBezTo>
                  <a:pt x="5594807" y="2336000"/>
                  <a:pt x="5519905" y="2373861"/>
                  <a:pt x="5434274" y="2388760"/>
                </a:cubicBezTo>
                <a:cubicBezTo>
                  <a:pt x="5295542" y="2412953"/>
                  <a:pt x="5193372" y="2357050"/>
                  <a:pt x="5115327" y="2268412"/>
                </a:cubicBezTo>
                <a:close/>
                <a:moveTo>
                  <a:pt x="4154455" y="2203214"/>
                </a:moveTo>
                <a:cubicBezTo>
                  <a:pt x="4162520" y="2226109"/>
                  <a:pt x="4170037" y="2249276"/>
                  <a:pt x="4177690" y="2272307"/>
                </a:cubicBezTo>
                <a:cubicBezTo>
                  <a:pt x="4201406" y="2295065"/>
                  <a:pt x="4226281" y="2317754"/>
                  <a:pt x="4252182" y="2339759"/>
                </a:cubicBezTo>
                <a:cubicBezTo>
                  <a:pt x="4219243" y="2294518"/>
                  <a:pt x="4185756" y="2249618"/>
                  <a:pt x="4154455" y="2203214"/>
                </a:cubicBezTo>
                <a:close/>
                <a:moveTo>
                  <a:pt x="2887484" y="2104873"/>
                </a:moveTo>
                <a:cubicBezTo>
                  <a:pt x="2871081" y="2165969"/>
                  <a:pt x="2852426" y="2226587"/>
                  <a:pt x="2833289" y="2287001"/>
                </a:cubicBezTo>
                <a:cubicBezTo>
                  <a:pt x="2887484" y="2271078"/>
                  <a:pt x="2922952" y="2229936"/>
                  <a:pt x="2944753" y="2180184"/>
                </a:cubicBezTo>
                <a:cubicBezTo>
                  <a:pt x="2925549" y="2155172"/>
                  <a:pt x="2906346" y="2130159"/>
                  <a:pt x="2887484" y="2104873"/>
                </a:cubicBezTo>
                <a:close/>
                <a:moveTo>
                  <a:pt x="2154460" y="2071386"/>
                </a:moveTo>
                <a:cubicBezTo>
                  <a:pt x="2122135" y="2196858"/>
                  <a:pt x="2085709" y="2321512"/>
                  <a:pt x="2044568" y="2444799"/>
                </a:cubicBezTo>
                <a:cubicBezTo>
                  <a:pt x="2056186" y="2551753"/>
                  <a:pt x="2071083" y="2658297"/>
                  <a:pt x="2087076" y="2764567"/>
                </a:cubicBezTo>
                <a:cubicBezTo>
                  <a:pt x="2122477" y="2783018"/>
                  <a:pt x="2157945" y="2801333"/>
                  <a:pt x="2194438" y="2817804"/>
                </a:cubicBezTo>
                <a:cubicBezTo>
                  <a:pt x="2275969" y="2854639"/>
                  <a:pt x="2376841" y="2904802"/>
                  <a:pt x="2466914" y="2855732"/>
                </a:cubicBezTo>
                <a:cubicBezTo>
                  <a:pt x="2549949" y="2810492"/>
                  <a:pt x="2588971" y="2708253"/>
                  <a:pt x="2607629" y="2622622"/>
                </a:cubicBezTo>
                <a:cubicBezTo>
                  <a:pt x="2628677" y="2526125"/>
                  <a:pt x="2631411" y="2424435"/>
                  <a:pt x="2625875" y="2323767"/>
                </a:cubicBezTo>
                <a:cubicBezTo>
                  <a:pt x="2616990" y="2320282"/>
                  <a:pt x="2607764" y="2317207"/>
                  <a:pt x="2599085" y="2313517"/>
                </a:cubicBezTo>
                <a:cubicBezTo>
                  <a:pt x="2444567" y="2247363"/>
                  <a:pt x="2296199" y="2162347"/>
                  <a:pt x="2154460" y="2071386"/>
                </a:cubicBezTo>
                <a:close/>
                <a:moveTo>
                  <a:pt x="4811552" y="2043161"/>
                </a:moveTo>
                <a:cubicBezTo>
                  <a:pt x="4817225" y="2082866"/>
                  <a:pt x="4821461" y="2122846"/>
                  <a:pt x="4824538" y="2162962"/>
                </a:cubicBezTo>
                <a:cubicBezTo>
                  <a:pt x="4868821" y="2224743"/>
                  <a:pt x="4910647" y="2288025"/>
                  <a:pt x="4949055" y="2353223"/>
                </a:cubicBezTo>
                <a:cubicBezTo>
                  <a:pt x="4960467" y="2372495"/>
                  <a:pt x="4971060" y="2392245"/>
                  <a:pt x="4981720" y="2411927"/>
                </a:cubicBezTo>
                <a:cubicBezTo>
                  <a:pt x="4989648" y="2398328"/>
                  <a:pt x="4997303" y="2384659"/>
                  <a:pt x="5004616" y="2370923"/>
                </a:cubicBezTo>
                <a:cubicBezTo>
                  <a:pt x="5013841" y="2353427"/>
                  <a:pt x="5022043" y="2335318"/>
                  <a:pt x="5031063" y="2317618"/>
                </a:cubicBezTo>
                <a:cubicBezTo>
                  <a:pt x="5020812" y="2306614"/>
                  <a:pt x="5010152" y="2296158"/>
                  <a:pt x="5000173" y="2284951"/>
                </a:cubicBezTo>
                <a:cubicBezTo>
                  <a:pt x="4932174" y="2208476"/>
                  <a:pt x="4869984" y="2127082"/>
                  <a:pt x="4811552" y="2043161"/>
                </a:cubicBezTo>
                <a:close/>
                <a:moveTo>
                  <a:pt x="3803456" y="1996757"/>
                </a:moveTo>
                <a:cubicBezTo>
                  <a:pt x="3831271" y="2131661"/>
                  <a:pt x="3891821" y="2258297"/>
                  <a:pt x="3985790" y="2361697"/>
                </a:cubicBezTo>
                <a:cubicBezTo>
                  <a:pt x="4040872" y="2422316"/>
                  <a:pt x="4107231" y="2474050"/>
                  <a:pt x="4179672" y="2516352"/>
                </a:cubicBezTo>
                <a:cubicBezTo>
                  <a:pt x="4166825" y="2463798"/>
                  <a:pt x="4149330" y="2412064"/>
                  <a:pt x="4134909" y="2365182"/>
                </a:cubicBezTo>
                <a:cubicBezTo>
                  <a:pt x="4132996" y="2358827"/>
                  <a:pt x="4130399" y="2352745"/>
                  <a:pt x="4128417" y="2346456"/>
                </a:cubicBezTo>
                <a:cubicBezTo>
                  <a:pt x="4101901" y="2321650"/>
                  <a:pt x="4075931" y="2296227"/>
                  <a:pt x="4050508" y="2270325"/>
                </a:cubicBezTo>
                <a:cubicBezTo>
                  <a:pt x="3964398" y="2182576"/>
                  <a:pt x="3882868" y="2090589"/>
                  <a:pt x="3803456" y="1996757"/>
                </a:cubicBezTo>
                <a:close/>
                <a:moveTo>
                  <a:pt x="2008552" y="1973726"/>
                </a:moveTo>
                <a:cubicBezTo>
                  <a:pt x="2013199" y="2075691"/>
                  <a:pt x="2018119" y="2177654"/>
                  <a:pt x="2026867" y="2279210"/>
                </a:cubicBezTo>
                <a:cubicBezTo>
                  <a:pt x="2051606" y="2197406"/>
                  <a:pt x="2073817" y="2115056"/>
                  <a:pt x="2094594" y="2032363"/>
                </a:cubicBezTo>
                <a:cubicBezTo>
                  <a:pt x="2083591" y="2025050"/>
                  <a:pt x="2072245" y="2018079"/>
                  <a:pt x="2061311" y="2010698"/>
                </a:cubicBezTo>
                <a:cubicBezTo>
                  <a:pt x="2043474" y="1998738"/>
                  <a:pt x="2026184" y="1985959"/>
                  <a:pt x="2008552" y="1973726"/>
                </a:cubicBezTo>
                <a:close/>
                <a:moveTo>
                  <a:pt x="927467" y="1889257"/>
                </a:moveTo>
                <a:cubicBezTo>
                  <a:pt x="973461" y="2139931"/>
                  <a:pt x="1042554" y="2385548"/>
                  <a:pt x="1121898" y="2626791"/>
                </a:cubicBezTo>
                <a:cubicBezTo>
                  <a:pt x="1159007" y="2533027"/>
                  <a:pt x="1192768" y="2437828"/>
                  <a:pt x="1222359" y="2341332"/>
                </a:cubicBezTo>
                <a:cubicBezTo>
                  <a:pt x="1210741" y="2283925"/>
                  <a:pt x="1200490" y="2226246"/>
                  <a:pt x="1192084" y="2168497"/>
                </a:cubicBezTo>
                <a:cubicBezTo>
                  <a:pt x="1100302" y="2078834"/>
                  <a:pt x="1011800" y="1985890"/>
                  <a:pt x="927467" y="1889257"/>
                </a:cubicBezTo>
                <a:close/>
                <a:moveTo>
                  <a:pt x="4982200" y="1872786"/>
                </a:moveTo>
                <a:cubicBezTo>
                  <a:pt x="5016233" y="1970309"/>
                  <a:pt x="5054164" y="2069198"/>
                  <a:pt x="5108836" y="2155787"/>
                </a:cubicBezTo>
                <a:cubicBezTo>
                  <a:pt x="5128586" y="2112048"/>
                  <a:pt x="5148267" y="2068241"/>
                  <a:pt x="5166925" y="2024230"/>
                </a:cubicBezTo>
                <a:cubicBezTo>
                  <a:pt x="5176424" y="2001541"/>
                  <a:pt x="5185036" y="1978510"/>
                  <a:pt x="5194193" y="1955752"/>
                </a:cubicBezTo>
                <a:cubicBezTo>
                  <a:pt x="5183532" y="1968532"/>
                  <a:pt x="5160912" y="1975298"/>
                  <a:pt x="5146559" y="1967917"/>
                </a:cubicBezTo>
                <a:cubicBezTo>
                  <a:pt x="5090179" y="1938667"/>
                  <a:pt x="5035437" y="1906820"/>
                  <a:pt x="4982200" y="1872786"/>
                </a:cubicBezTo>
                <a:close/>
                <a:moveTo>
                  <a:pt x="1795124" y="1815038"/>
                </a:moveTo>
                <a:cubicBezTo>
                  <a:pt x="1805649" y="1974205"/>
                  <a:pt x="1807835" y="2134191"/>
                  <a:pt x="1796286" y="2294040"/>
                </a:cubicBezTo>
                <a:cubicBezTo>
                  <a:pt x="1789930" y="2382609"/>
                  <a:pt x="1780157" y="2474118"/>
                  <a:pt x="1764849" y="2564874"/>
                </a:cubicBezTo>
                <a:cubicBezTo>
                  <a:pt x="1808313" y="2595901"/>
                  <a:pt x="1852462" y="2625902"/>
                  <a:pt x="1897498" y="2654674"/>
                </a:cubicBezTo>
                <a:cubicBezTo>
                  <a:pt x="1924015" y="2586197"/>
                  <a:pt x="1950940" y="2517924"/>
                  <a:pt x="1974518" y="2448490"/>
                </a:cubicBezTo>
                <a:cubicBezTo>
                  <a:pt x="1955794" y="2274426"/>
                  <a:pt x="1944449" y="2099404"/>
                  <a:pt x="1937752" y="1924111"/>
                </a:cubicBezTo>
                <a:cubicBezTo>
                  <a:pt x="1889366" y="1888847"/>
                  <a:pt x="1841868" y="1852421"/>
                  <a:pt x="1795124" y="1815038"/>
                </a:cubicBezTo>
                <a:close/>
                <a:moveTo>
                  <a:pt x="2962113" y="1766311"/>
                </a:moveTo>
                <a:cubicBezTo>
                  <a:pt x="2946941" y="1849277"/>
                  <a:pt x="2929308" y="1931901"/>
                  <a:pt x="2909216" y="2014047"/>
                </a:cubicBezTo>
                <a:cubicBezTo>
                  <a:pt x="2929103" y="2041042"/>
                  <a:pt x="2949058" y="2067967"/>
                  <a:pt x="2969151" y="2094757"/>
                </a:cubicBezTo>
                <a:cubicBezTo>
                  <a:pt x="2969492" y="2092844"/>
                  <a:pt x="2969972" y="2090930"/>
                  <a:pt x="2970245" y="2089017"/>
                </a:cubicBezTo>
                <a:cubicBezTo>
                  <a:pt x="2985211" y="1984455"/>
                  <a:pt x="2978991" y="1874153"/>
                  <a:pt x="2962113" y="1766311"/>
                </a:cubicBezTo>
                <a:close/>
                <a:moveTo>
                  <a:pt x="5323153" y="1761118"/>
                </a:moveTo>
                <a:cubicBezTo>
                  <a:pt x="5285975" y="1868550"/>
                  <a:pt x="5245517" y="1975025"/>
                  <a:pt x="5200001" y="2079518"/>
                </a:cubicBezTo>
                <a:cubicBezTo>
                  <a:pt x="5181824" y="2121411"/>
                  <a:pt x="5163166" y="2163782"/>
                  <a:pt x="5144100" y="2206017"/>
                </a:cubicBezTo>
                <a:cubicBezTo>
                  <a:pt x="5212918" y="2290964"/>
                  <a:pt x="5308869" y="2347413"/>
                  <a:pt x="5427576" y="2326706"/>
                </a:cubicBezTo>
                <a:cubicBezTo>
                  <a:pt x="5498036" y="2314404"/>
                  <a:pt x="5563848" y="2279415"/>
                  <a:pt x="5621050" y="2234104"/>
                </a:cubicBezTo>
                <a:cubicBezTo>
                  <a:pt x="5513960" y="2100430"/>
                  <a:pt x="5419924" y="1956641"/>
                  <a:pt x="5342971" y="1802942"/>
                </a:cubicBezTo>
                <a:cubicBezTo>
                  <a:pt x="5336137" y="1789274"/>
                  <a:pt x="5329851" y="1774922"/>
                  <a:pt x="5323153" y="1761118"/>
                </a:cubicBezTo>
                <a:close/>
                <a:moveTo>
                  <a:pt x="4727971" y="1681842"/>
                </a:moveTo>
                <a:cubicBezTo>
                  <a:pt x="4743349" y="1730911"/>
                  <a:pt x="4757426" y="1780322"/>
                  <a:pt x="4769797" y="1830142"/>
                </a:cubicBezTo>
                <a:cubicBezTo>
                  <a:pt x="4856794" y="1972632"/>
                  <a:pt x="4955479" y="2114167"/>
                  <a:pt x="5069199" y="2240323"/>
                </a:cubicBezTo>
                <a:cubicBezTo>
                  <a:pt x="5072136" y="2234104"/>
                  <a:pt x="5075416" y="2228022"/>
                  <a:pt x="5078355" y="2221804"/>
                </a:cubicBezTo>
                <a:cubicBezTo>
                  <a:pt x="5008443" y="2123871"/>
                  <a:pt x="4960535" y="2000926"/>
                  <a:pt x="4923494" y="1898141"/>
                </a:cubicBezTo>
                <a:cubicBezTo>
                  <a:pt x="4913722" y="1870873"/>
                  <a:pt x="4905727" y="1842785"/>
                  <a:pt x="4896637" y="1815175"/>
                </a:cubicBezTo>
                <a:cubicBezTo>
                  <a:pt x="4838068" y="1773555"/>
                  <a:pt x="4781757" y="1729066"/>
                  <a:pt x="4727971" y="1681842"/>
                </a:cubicBezTo>
                <a:close/>
                <a:moveTo>
                  <a:pt x="3810495" y="1625939"/>
                </a:moveTo>
                <a:cubicBezTo>
                  <a:pt x="3805097" y="1648150"/>
                  <a:pt x="3799766" y="1670497"/>
                  <a:pt x="3796143" y="1693119"/>
                </a:cubicBezTo>
                <a:cubicBezTo>
                  <a:pt x="3788490" y="1741026"/>
                  <a:pt x="3786029" y="1789001"/>
                  <a:pt x="3786508" y="1836702"/>
                </a:cubicBezTo>
                <a:cubicBezTo>
                  <a:pt x="3873506" y="1945705"/>
                  <a:pt x="3965220" y="2050883"/>
                  <a:pt x="4061101" y="2152301"/>
                </a:cubicBezTo>
                <a:cubicBezTo>
                  <a:pt x="4028229" y="2065508"/>
                  <a:pt x="3992829" y="1979741"/>
                  <a:pt x="3953327" y="1895955"/>
                </a:cubicBezTo>
                <a:cubicBezTo>
                  <a:pt x="3909931" y="1803695"/>
                  <a:pt x="3861409" y="1714098"/>
                  <a:pt x="3810495" y="1625939"/>
                </a:cubicBezTo>
                <a:close/>
                <a:moveTo>
                  <a:pt x="2543798" y="1624504"/>
                </a:moveTo>
                <a:cubicBezTo>
                  <a:pt x="2595737" y="1762553"/>
                  <a:pt x="2636331" y="1904907"/>
                  <a:pt x="2661686" y="2051567"/>
                </a:cubicBezTo>
                <a:cubicBezTo>
                  <a:pt x="2674396" y="2124965"/>
                  <a:pt x="2683691" y="2201643"/>
                  <a:pt x="2689295" y="2278869"/>
                </a:cubicBezTo>
                <a:cubicBezTo>
                  <a:pt x="2712531" y="2286112"/>
                  <a:pt x="2736177" y="2290349"/>
                  <a:pt x="2760166" y="2292263"/>
                </a:cubicBezTo>
                <a:cubicBezTo>
                  <a:pt x="2787706" y="2206701"/>
                  <a:pt x="2813130" y="2120658"/>
                  <a:pt x="2835066" y="2033798"/>
                </a:cubicBezTo>
                <a:cubicBezTo>
                  <a:pt x="2813539" y="2004411"/>
                  <a:pt x="2791876" y="1975093"/>
                  <a:pt x="2770620" y="1945501"/>
                </a:cubicBezTo>
                <a:cubicBezTo>
                  <a:pt x="2694353" y="1839299"/>
                  <a:pt x="2618085" y="1732482"/>
                  <a:pt x="2543798" y="1624504"/>
                </a:cubicBezTo>
                <a:close/>
                <a:moveTo>
                  <a:pt x="702149" y="1611655"/>
                </a:moveTo>
                <a:cubicBezTo>
                  <a:pt x="702968" y="1626554"/>
                  <a:pt x="704881" y="1641384"/>
                  <a:pt x="705634" y="1656283"/>
                </a:cubicBezTo>
                <a:cubicBezTo>
                  <a:pt x="716841" y="1882833"/>
                  <a:pt x="714928" y="2110544"/>
                  <a:pt x="700372" y="2337846"/>
                </a:cubicBezTo>
                <a:cubicBezTo>
                  <a:pt x="693059" y="2451702"/>
                  <a:pt x="682534" y="2565490"/>
                  <a:pt x="668662" y="2678935"/>
                </a:cubicBezTo>
                <a:cubicBezTo>
                  <a:pt x="655813" y="2783771"/>
                  <a:pt x="637703" y="2892500"/>
                  <a:pt x="588155" y="2988519"/>
                </a:cubicBezTo>
                <a:cubicBezTo>
                  <a:pt x="585012" y="2994670"/>
                  <a:pt x="580843" y="2999659"/>
                  <a:pt x="577426" y="3005537"/>
                </a:cubicBezTo>
                <a:cubicBezTo>
                  <a:pt x="629366" y="3080506"/>
                  <a:pt x="683696" y="3153836"/>
                  <a:pt x="742196" y="3224022"/>
                </a:cubicBezTo>
                <a:cubicBezTo>
                  <a:pt x="851336" y="3204885"/>
                  <a:pt x="912296" y="3090551"/>
                  <a:pt x="957060" y="2999248"/>
                </a:cubicBezTo>
                <a:cubicBezTo>
                  <a:pt x="1001892" y="2907877"/>
                  <a:pt x="1043989" y="2815207"/>
                  <a:pt x="1083421" y="2721512"/>
                </a:cubicBezTo>
                <a:cubicBezTo>
                  <a:pt x="1080415" y="2712218"/>
                  <a:pt x="1077408" y="2702855"/>
                  <a:pt x="1074333" y="2693628"/>
                </a:cubicBezTo>
                <a:cubicBezTo>
                  <a:pt x="977561" y="2404410"/>
                  <a:pt x="893298" y="2100977"/>
                  <a:pt x="846212" y="1792964"/>
                </a:cubicBezTo>
                <a:cubicBezTo>
                  <a:pt x="796937" y="1733575"/>
                  <a:pt x="748552" y="1673367"/>
                  <a:pt x="702149" y="1611655"/>
                </a:cubicBezTo>
                <a:close/>
                <a:moveTo>
                  <a:pt x="6025150" y="1589924"/>
                </a:moveTo>
                <a:cubicBezTo>
                  <a:pt x="6023168" y="1597851"/>
                  <a:pt x="6021460" y="1605847"/>
                  <a:pt x="6019476" y="1613843"/>
                </a:cubicBezTo>
                <a:cubicBezTo>
                  <a:pt x="6061849" y="1661956"/>
                  <a:pt x="6104903" y="1709520"/>
                  <a:pt x="6148846" y="1756060"/>
                </a:cubicBezTo>
                <a:cubicBezTo>
                  <a:pt x="6109346" y="1699337"/>
                  <a:pt x="6067726" y="1644254"/>
                  <a:pt x="6025150" y="1589924"/>
                </a:cubicBezTo>
                <a:close/>
                <a:moveTo>
                  <a:pt x="5379123" y="1585618"/>
                </a:moveTo>
                <a:cubicBezTo>
                  <a:pt x="5372904" y="1606872"/>
                  <a:pt x="5367299" y="1628331"/>
                  <a:pt x="5360671" y="1649449"/>
                </a:cubicBezTo>
                <a:cubicBezTo>
                  <a:pt x="5443363" y="1840392"/>
                  <a:pt x="5552300" y="2017669"/>
                  <a:pt x="5681464" y="2179432"/>
                </a:cubicBezTo>
                <a:cubicBezTo>
                  <a:pt x="5689049" y="2171710"/>
                  <a:pt x="5696293" y="2163782"/>
                  <a:pt x="5703333" y="2155787"/>
                </a:cubicBezTo>
                <a:cubicBezTo>
                  <a:pt x="5686657" y="2115875"/>
                  <a:pt x="5669024" y="2076510"/>
                  <a:pt x="5649891" y="2038034"/>
                </a:cubicBezTo>
                <a:cubicBezTo>
                  <a:pt x="5572118" y="1881465"/>
                  <a:pt x="5481293" y="1729681"/>
                  <a:pt x="5379123" y="1585618"/>
                </a:cubicBezTo>
                <a:close/>
                <a:moveTo>
                  <a:pt x="1400045" y="1452354"/>
                </a:moveTo>
                <a:cubicBezTo>
                  <a:pt x="1411868" y="1623342"/>
                  <a:pt x="1403325" y="1796791"/>
                  <a:pt x="1375716" y="1966686"/>
                </a:cubicBezTo>
                <a:cubicBezTo>
                  <a:pt x="1362732" y="2046577"/>
                  <a:pt x="1344552" y="2125716"/>
                  <a:pt x="1324391" y="2204377"/>
                </a:cubicBezTo>
                <a:cubicBezTo>
                  <a:pt x="1436675" y="2308186"/>
                  <a:pt x="1553608" y="2407007"/>
                  <a:pt x="1675321" y="2499609"/>
                </a:cubicBezTo>
                <a:cubicBezTo>
                  <a:pt x="1684753" y="2506852"/>
                  <a:pt x="1694594" y="2513550"/>
                  <a:pt x="1704161" y="2520658"/>
                </a:cubicBezTo>
                <a:cubicBezTo>
                  <a:pt x="1745714" y="2267455"/>
                  <a:pt x="1745714" y="2010971"/>
                  <a:pt x="1725211" y="1757222"/>
                </a:cubicBezTo>
                <a:cubicBezTo>
                  <a:pt x="1611219" y="1661614"/>
                  <a:pt x="1502761" y="1559717"/>
                  <a:pt x="1400045" y="1452354"/>
                </a:cubicBezTo>
                <a:close/>
                <a:moveTo>
                  <a:pt x="6057884" y="1445177"/>
                </a:moveTo>
                <a:cubicBezTo>
                  <a:pt x="6054672" y="1460144"/>
                  <a:pt x="6051597" y="1475043"/>
                  <a:pt x="6048317" y="1489942"/>
                </a:cubicBezTo>
                <a:cubicBezTo>
                  <a:pt x="6103742" y="1558418"/>
                  <a:pt x="6157390" y="1628331"/>
                  <a:pt x="6207824" y="1700568"/>
                </a:cubicBezTo>
                <a:cubicBezTo>
                  <a:pt x="6190260" y="1642477"/>
                  <a:pt x="6170441" y="1585141"/>
                  <a:pt x="6149802" y="1528143"/>
                </a:cubicBezTo>
                <a:cubicBezTo>
                  <a:pt x="6142285" y="1522403"/>
                  <a:pt x="6134699" y="1516798"/>
                  <a:pt x="6127592" y="1510854"/>
                </a:cubicBezTo>
                <a:cubicBezTo>
                  <a:pt x="6103058" y="1490282"/>
                  <a:pt x="6080026" y="1468208"/>
                  <a:pt x="6057884" y="1445177"/>
                </a:cubicBezTo>
                <a:close/>
                <a:moveTo>
                  <a:pt x="6616025" y="1429869"/>
                </a:moveTo>
                <a:cubicBezTo>
                  <a:pt x="6576592" y="1505454"/>
                  <a:pt x="6522944" y="1571608"/>
                  <a:pt x="6439295" y="1599218"/>
                </a:cubicBezTo>
                <a:cubicBezTo>
                  <a:pt x="6376215" y="1619994"/>
                  <a:pt x="6312797" y="1611382"/>
                  <a:pt x="6254364" y="1588078"/>
                </a:cubicBezTo>
                <a:cubicBezTo>
                  <a:pt x="6290723" y="1697218"/>
                  <a:pt x="6322227" y="1808273"/>
                  <a:pt x="6347719" y="1921241"/>
                </a:cubicBezTo>
                <a:cubicBezTo>
                  <a:pt x="6350383" y="1932721"/>
                  <a:pt x="6345873" y="1942835"/>
                  <a:pt x="6338492" y="1950628"/>
                </a:cubicBezTo>
                <a:cubicBezTo>
                  <a:pt x="6391661" y="2003659"/>
                  <a:pt x="6444898" y="2055872"/>
                  <a:pt x="6497726" y="2107264"/>
                </a:cubicBezTo>
                <a:cubicBezTo>
                  <a:pt x="6687578" y="2021427"/>
                  <a:pt x="6692565" y="1780389"/>
                  <a:pt x="6657301" y="1607966"/>
                </a:cubicBezTo>
                <a:cubicBezTo>
                  <a:pt x="6645138" y="1548373"/>
                  <a:pt x="6630991" y="1489053"/>
                  <a:pt x="6616025" y="1429869"/>
                </a:cubicBezTo>
                <a:close/>
                <a:moveTo>
                  <a:pt x="3924283" y="1358726"/>
                </a:moveTo>
                <a:cubicBezTo>
                  <a:pt x="3923599" y="1361049"/>
                  <a:pt x="3923052" y="1363306"/>
                  <a:pt x="3921550" y="1365629"/>
                </a:cubicBezTo>
                <a:cubicBezTo>
                  <a:pt x="3891342" y="1412578"/>
                  <a:pt x="3866467" y="1462195"/>
                  <a:pt x="3846101" y="1513519"/>
                </a:cubicBezTo>
                <a:cubicBezTo>
                  <a:pt x="3944375" y="1730159"/>
                  <a:pt x="4069849" y="1936207"/>
                  <a:pt x="4198740" y="2130501"/>
                </a:cubicBezTo>
                <a:cubicBezTo>
                  <a:pt x="4275692" y="2246474"/>
                  <a:pt x="4357563" y="2359031"/>
                  <a:pt x="4443331" y="2468514"/>
                </a:cubicBezTo>
                <a:cubicBezTo>
                  <a:pt x="4532312" y="2511295"/>
                  <a:pt x="4628193" y="2530977"/>
                  <a:pt x="4728108" y="2507741"/>
                </a:cubicBezTo>
                <a:cubicBezTo>
                  <a:pt x="4743962" y="2393680"/>
                  <a:pt x="4746628" y="2280166"/>
                  <a:pt x="4737745" y="2167747"/>
                </a:cubicBezTo>
                <a:cubicBezTo>
                  <a:pt x="4511194" y="1860553"/>
                  <a:pt x="4232296" y="1588557"/>
                  <a:pt x="3924283" y="1358726"/>
                </a:cubicBezTo>
                <a:close/>
                <a:moveTo>
                  <a:pt x="7194666" y="1333440"/>
                </a:moveTo>
                <a:cubicBezTo>
                  <a:pt x="7180587" y="1368157"/>
                  <a:pt x="7166031" y="1402602"/>
                  <a:pt x="7150040" y="1436635"/>
                </a:cubicBezTo>
                <a:cubicBezTo>
                  <a:pt x="7176760" y="1456454"/>
                  <a:pt x="7202730" y="1477298"/>
                  <a:pt x="7229930" y="1496570"/>
                </a:cubicBezTo>
                <a:cubicBezTo>
                  <a:pt x="7224257" y="1459802"/>
                  <a:pt x="7217424" y="1423309"/>
                  <a:pt x="7209154" y="1387499"/>
                </a:cubicBezTo>
                <a:cubicBezTo>
                  <a:pt x="7204918" y="1369319"/>
                  <a:pt x="7199313" y="1351482"/>
                  <a:pt x="7194666" y="1333440"/>
                </a:cubicBezTo>
                <a:close/>
                <a:moveTo>
                  <a:pt x="5443295" y="1321822"/>
                </a:moveTo>
                <a:cubicBezTo>
                  <a:pt x="5437008" y="1352576"/>
                  <a:pt x="5431814" y="1383534"/>
                  <a:pt x="5424570" y="1414151"/>
                </a:cubicBezTo>
                <a:cubicBezTo>
                  <a:pt x="5460518" y="1452832"/>
                  <a:pt x="5495576" y="1492332"/>
                  <a:pt x="5528517" y="1533338"/>
                </a:cubicBezTo>
                <a:cubicBezTo>
                  <a:pt x="5645106" y="1678425"/>
                  <a:pt x="5741534" y="1842169"/>
                  <a:pt x="5800309" y="2018762"/>
                </a:cubicBezTo>
                <a:cubicBezTo>
                  <a:pt x="5834478" y="1960741"/>
                  <a:pt x="5862636" y="1899303"/>
                  <a:pt x="5886622" y="1836018"/>
                </a:cubicBezTo>
                <a:cubicBezTo>
                  <a:pt x="5731421" y="1671728"/>
                  <a:pt x="5584078" y="1498963"/>
                  <a:pt x="5443295" y="1321822"/>
                </a:cubicBezTo>
                <a:close/>
                <a:moveTo>
                  <a:pt x="5751170" y="1277059"/>
                </a:moveTo>
                <a:cubicBezTo>
                  <a:pt x="5818555" y="1373215"/>
                  <a:pt x="5892227" y="1465749"/>
                  <a:pt x="5969178" y="1555821"/>
                </a:cubicBezTo>
                <a:cubicBezTo>
                  <a:pt x="5971297" y="1546391"/>
                  <a:pt x="5973416" y="1536959"/>
                  <a:pt x="5975533" y="1527528"/>
                </a:cubicBezTo>
                <a:cubicBezTo>
                  <a:pt x="5904460" y="1440803"/>
                  <a:pt x="5829831" y="1357086"/>
                  <a:pt x="5751170" y="1277059"/>
                </a:cubicBezTo>
                <a:close/>
                <a:moveTo>
                  <a:pt x="2298522" y="1257309"/>
                </a:moveTo>
                <a:cubicBezTo>
                  <a:pt x="2273783" y="1508051"/>
                  <a:pt x="2231002" y="1757359"/>
                  <a:pt x="2171067" y="2003317"/>
                </a:cubicBezTo>
                <a:cubicBezTo>
                  <a:pt x="2296881" y="2084506"/>
                  <a:pt x="2427276" y="2158726"/>
                  <a:pt x="2561977" y="2224947"/>
                </a:cubicBezTo>
                <a:cubicBezTo>
                  <a:pt x="2580906" y="2234241"/>
                  <a:pt x="2600658" y="2243878"/>
                  <a:pt x="2620886" y="2253034"/>
                </a:cubicBezTo>
                <a:cubicBezTo>
                  <a:pt x="2616034" y="2200549"/>
                  <a:pt x="2609815" y="2148678"/>
                  <a:pt x="2602093" y="2098584"/>
                </a:cubicBezTo>
                <a:cubicBezTo>
                  <a:pt x="2575576" y="1926366"/>
                  <a:pt x="2526986" y="1758999"/>
                  <a:pt x="2462677" y="1598261"/>
                </a:cubicBezTo>
                <a:cubicBezTo>
                  <a:pt x="2415658" y="1480714"/>
                  <a:pt x="2360234" y="1367269"/>
                  <a:pt x="2298522" y="1257309"/>
                </a:cubicBezTo>
                <a:close/>
                <a:moveTo>
                  <a:pt x="1205752" y="1233458"/>
                </a:moveTo>
                <a:cubicBezTo>
                  <a:pt x="1200147" y="1361324"/>
                  <a:pt x="1202882" y="1489531"/>
                  <a:pt x="1208418" y="1616509"/>
                </a:cubicBezTo>
                <a:cubicBezTo>
                  <a:pt x="1216072" y="1792417"/>
                  <a:pt x="1233362" y="1967507"/>
                  <a:pt x="1258032" y="2141297"/>
                </a:cubicBezTo>
                <a:cubicBezTo>
                  <a:pt x="1262885" y="2145946"/>
                  <a:pt x="1267737" y="2150660"/>
                  <a:pt x="1272589" y="2155307"/>
                </a:cubicBezTo>
                <a:cubicBezTo>
                  <a:pt x="1319402" y="1960946"/>
                  <a:pt x="1347218" y="1763304"/>
                  <a:pt x="1343663" y="1564980"/>
                </a:cubicBezTo>
                <a:cubicBezTo>
                  <a:pt x="1342571" y="1502242"/>
                  <a:pt x="1337308" y="1439848"/>
                  <a:pt x="1330064" y="1377725"/>
                </a:cubicBezTo>
                <a:cubicBezTo>
                  <a:pt x="1287419" y="1330638"/>
                  <a:pt x="1246141" y="1282459"/>
                  <a:pt x="1205752" y="1233458"/>
                </a:cubicBezTo>
                <a:close/>
                <a:moveTo>
                  <a:pt x="3734910" y="1224164"/>
                </a:moveTo>
                <a:cubicBezTo>
                  <a:pt x="3758830" y="1302345"/>
                  <a:pt x="3787533" y="1379093"/>
                  <a:pt x="3819721" y="1454677"/>
                </a:cubicBezTo>
                <a:cubicBezTo>
                  <a:pt x="3838105" y="1414288"/>
                  <a:pt x="3858403" y="1374582"/>
                  <a:pt x="3882800" y="1336789"/>
                </a:cubicBezTo>
                <a:cubicBezTo>
                  <a:pt x="3884440" y="1334328"/>
                  <a:pt x="3886353" y="1332825"/>
                  <a:pt x="3888199" y="1331254"/>
                </a:cubicBezTo>
                <a:cubicBezTo>
                  <a:pt x="3837831" y="1294417"/>
                  <a:pt x="3786713" y="1258744"/>
                  <a:pt x="3734910" y="1224164"/>
                </a:cubicBezTo>
                <a:close/>
                <a:moveTo>
                  <a:pt x="6709377" y="1184526"/>
                </a:moveTo>
                <a:cubicBezTo>
                  <a:pt x="6702135" y="1207557"/>
                  <a:pt x="6695504" y="1230724"/>
                  <a:pt x="6687578" y="1253550"/>
                </a:cubicBezTo>
                <a:cubicBezTo>
                  <a:pt x="6680538" y="1273916"/>
                  <a:pt x="6673021" y="1295170"/>
                  <a:pt x="6665160" y="1316697"/>
                </a:cubicBezTo>
                <a:cubicBezTo>
                  <a:pt x="6674183" y="1348545"/>
                  <a:pt x="6684844" y="1379775"/>
                  <a:pt x="6693385" y="1411759"/>
                </a:cubicBezTo>
                <a:cubicBezTo>
                  <a:pt x="6720790" y="1514270"/>
                  <a:pt x="6749903" y="1618353"/>
                  <a:pt x="6757216" y="1725238"/>
                </a:cubicBezTo>
                <a:cubicBezTo>
                  <a:pt x="6769791" y="1909896"/>
                  <a:pt x="6697486" y="2124077"/>
                  <a:pt x="6502647" y="2192486"/>
                </a:cubicBezTo>
                <a:cubicBezTo>
                  <a:pt x="6490140" y="2196927"/>
                  <a:pt x="6472645" y="2197680"/>
                  <a:pt x="6462598" y="2187906"/>
                </a:cubicBezTo>
                <a:cubicBezTo>
                  <a:pt x="6326396" y="2055530"/>
                  <a:pt x="6190124" y="1923222"/>
                  <a:pt x="6060139" y="1784831"/>
                </a:cubicBezTo>
                <a:cubicBezTo>
                  <a:pt x="6037518" y="1760776"/>
                  <a:pt x="6015171" y="1736378"/>
                  <a:pt x="5992893" y="1711708"/>
                </a:cubicBezTo>
                <a:cubicBezTo>
                  <a:pt x="5984829" y="1739453"/>
                  <a:pt x="5975533" y="1766789"/>
                  <a:pt x="5966376" y="1794194"/>
                </a:cubicBezTo>
                <a:cubicBezTo>
                  <a:pt x="5998702" y="1828774"/>
                  <a:pt x="6030206" y="1864107"/>
                  <a:pt x="6063010" y="1898210"/>
                </a:cubicBezTo>
                <a:cubicBezTo>
                  <a:pt x="6169963" y="2009468"/>
                  <a:pt x="6284024" y="2116695"/>
                  <a:pt x="6418246" y="2195765"/>
                </a:cubicBezTo>
                <a:cubicBezTo>
                  <a:pt x="6541738" y="2268479"/>
                  <a:pt x="6688192" y="2314884"/>
                  <a:pt x="6835193" y="2280919"/>
                </a:cubicBezTo>
                <a:cubicBezTo>
                  <a:pt x="7009941" y="2240528"/>
                  <a:pt x="7135962" y="2092707"/>
                  <a:pt x="7197674" y="1931764"/>
                </a:cubicBezTo>
                <a:cubicBezTo>
                  <a:pt x="7237721" y="1827339"/>
                  <a:pt x="7248177" y="1717243"/>
                  <a:pt x="7242026" y="1608034"/>
                </a:cubicBezTo>
                <a:cubicBezTo>
                  <a:pt x="7197809" y="1577690"/>
                  <a:pt x="7154140" y="1546664"/>
                  <a:pt x="7111016" y="1514886"/>
                </a:cubicBezTo>
                <a:cubicBezTo>
                  <a:pt x="7103430" y="1529305"/>
                  <a:pt x="7097143" y="1544203"/>
                  <a:pt x="7089216" y="1558487"/>
                </a:cubicBezTo>
                <a:cubicBezTo>
                  <a:pt x="7073225" y="1587258"/>
                  <a:pt x="7038097" y="1587191"/>
                  <a:pt x="7022994" y="1559444"/>
                </a:cubicBezTo>
                <a:cubicBezTo>
                  <a:pt x="6990327" y="1499167"/>
                  <a:pt x="6960462" y="1437524"/>
                  <a:pt x="6930938" y="1375675"/>
                </a:cubicBezTo>
                <a:cubicBezTo>
                  <a:pt x="6855149" y="1314236"/>
                  <a:pt x="6781340" y="1250407"/>
                  <a:pt x="6709377" y="1184526"/>
                </a:cubicBezTo>
                <a:close/>
                <a:moveTo>
                  <a:pt x="5298276" y="1135389"/>
                </a:moveTo>
                <a:cubicBezTo>
                  <a:pt x="5305044" y="1167577"/>
                  <a:pt x="5313311" y="1199493"/>
                  <a:pt x="5318573" y="1232023"/>
                </a:cubicBezTo>
                <a:cubicBezTo>
                  <a:pt x="5323221" y="1260452"/>
                  <a:pt x="5326843" y="1289088"/>
                  <a:pt x="5329851" y="1317790"/>
                </a:cubicBezTo>
                <a:cubicBezTo>
                  <a:pt x="5346661" y="1333988"/>
                  <a:pt x="5363678" y="1350047"/>
                  <a:pt x="5380081" y="1366722"/>
                </a:cubicBezTo>
                <a:cubicBezTo>
                  <a:pt x="5385001" y="1344238"/>
                  <a:pt x="5391014" y="1321959"/>
                  <a:pt x="5395458" y="1299406"/>
                </a:cubicBezTo>
                <a:cubicBezTo>
                  <a:pt x="5397507" y="1288950"/>
                  <a:pt x="5398669" y="1278358"/>
                  <a:pt x="5400582" y="1267902"/>
                </a:cubicBezTo>
                <a:cubicBezTo>
                  <a:pt x="5366139" y="1223959"/>
                  <a:pt x="5331968" y="1179743"/>
                  <a:pt x="5298276" y="1135389"/>
                </a:cubicBezTo>
                <a:close/>
                <a:moveTo>
                  <a:pt x="4828091" y="1106140"/>
                </a:moveTo>
                <a:cubicBezTo>
                  <a:pt x="4832055" y="1234142"/>
                  <a:pt x="4847705" y="1361529"/>
                  <a:pt x="4872580" y="1484473"/>
                </a:cubicBezTo>
                <a:cubicBezTo>
                  <a:pt x="4890007" y="1570651"/>
                  <a:pt x="4913380" y="1655325"/>
                  <a:pt x="4939145" y="1739111"/>
                </a:cubicBezTo>
                <a:cubicBezTo>
                  <a:pt x="5006119" y="1787224"/>
                  <a:pt x="5075622" y="1831987"/>
                  <a:pt x="5148678" y="1871625"/>
                </a:cubicBezTo>
                <a:cubicBezTo>
                  <a:pt x="5201505" y="1782714"/>
                  <a:pt x="5232396" y="1685191"/>
                  <a:pt x="5245517" y="1584252"/>
                </a:cubicBezTo>
                <a:cubicBezTo>
                  <a:pt x="5209776" y="1493836"/>
                  <a:pt x="5179022" y="1400687"/>
                  <a:pt x="5157015" y="1306377"/>
                </a:cubicBezTo>
                <a:cubicBezTo>
                  <a:pt x="5122571" y="1267629"/>
                  <a:pt x="5087376" y="1229699"/>
                  <a:pt x="5051088" y="1192795"/>
                </a:cubicBezTo>
                <a:cubicBezTo>
                  <a:pt x="4983703" y="1149741"/>
                  <a:pt x="4907298" y="1115638"/>
                  <a:pt x="4828091" y="1106140"/>
                </a:cubicBezTo>
                <a:close/>
                <a:moveTo>
                  <a:pt x="4766105" y="1103747"/>
                </a:moveTo>
                <a:cubicBezTo>
                  <a:pt x="4665781" y="1112016"/>
                  <a:pt x="4591836" y="1183228"/>
                  <a:pt x="4571197" y="1276512"/>
                </a:cubicBezTo>
                <a:cubicBezTo>
                  <a:pt x="4604684" y="1350799"/>
                  <a:pt x="4636532" y="1425973"/>
                  <a:pt x="4665645" y="1502175"/>
                </a:cubicBezTo>
                <a:cubicBezTo>
                  <a:pt x="4725238" y="1564160"/>
                  <a:pt x="4787497" y="1623548"/>
                  <a:pt x="4854744" y="1677537"/>
                </a:cubicBezTo>
                <a:cubicBezTo>
                  <a:pt x="4806905" y="1502857"/>
                  <a:pt x="4774921" y="1323121"/>
                  <a:pt x="4766926" y="1141335"/>
                </a:cubicBezTo>
                <a:cubicBezTo>
                  <a:pt x="4766378" y="1128829"/>
                  <a:pt x="4766447" y="1116254"/>
                  <a:pt x="4766105" y="1103747"/>
                </a:cubicBezTo>
                <a:close/>
                <a:moveTo>
                  <a:pt x="3529887" y="1094453"/>
                </a:moveTo>
                <a:cubicBezTo>
                  <a:pt x="3578410" y="1154319"/>
                  <a:pt x="3624882" y="1215758"/>
                  <a:pt x="3669782" y="1278358"/>
                </a:cubicBezTo>
                <a:cubicBezTo>
                  <a:pt x="3656796" y="1238925"/>
                  <a:pt x="3644701" y="1199287"/>
                  <a:pt x="3634449" y="1159104"/>
                </a:cubicBezTo>
                <a:cubicBezTo>
                  <a:pt x="3622694" y="1151722"/>
                  <a:pt x="3611282" y="1143659"/>
                  <a:pt x="3599458" y="1136413"/>
                </a:cubicBezTo>
                <a:cubicBezTo>
                  <a:pt x="3576769" y="1122472"/>
                  <a:pt x="3553533" y="1108463"/>
                  <a:pt x="3529887" y="1094453"/>
                </a:cubicBezTo>
                <a:close/>
                <a:moveTo>
                  <a:pt x="6593199" y="1074839"/>
                </a:moveTo>
                <a:cubicBezTo>
                  <a:pt x="6608097" y="1120559"/>
                  <a:pt x="6620330" y="1167168"/>
                  <a:pt x="6634270" y="1213228"/>
                </a:cubicBezTo>
                <a:cubicBezTo>
                  <a:pt x="6638235" y="1200586"/>
                  <a:pt x="6642131" y="1187942"/>
                  <a:pt x="6645890" y="1176393"/>
                </a:cubicBezTo>
                <a:cubicBezTo>
                  <a:pt x="6650126" y="1163340"/>
                  <a:pt x="6653407" y="1150081"/>
                  <a:pt x="6657439" y="1137028"/>
                </a:cubicBezTo>
                <a:cubicBezTo>
                  <a:pt x="6635775" y="1116596"/>
                  <a:pt x="6614589" y="1095682"/>
                  <a:pt x="6593199" y="1074839"/>
                </a:cubicBezTo>
                <a:close/>
                <a:moveTo>
                  <a:pt x="5487990" y="1034654"/>
                </a:moveTo>
                <a:cubicBezTo>
                  <a:pt x="5482455" y="1093907"/>
                  <a:pt x="5474322" y="1152953"/>
                  <a:pt x="5464686" y="1211862"/>
                </a:cubicBezTo>
                <a:cubicBezTo>
                  <a:pt x="5519632" y="1281160"/>
                  <a:pt x="5574852" y="1350184"/>
                  <a:pt x="5631711" y="1417909"/>
                </a:cubicBezTo>
                <a:cubicBezTo>
                  <a:pt x="5724654" y="1528690"/>
                  <a:pt x="5821016" y="1636532"/>
                  <a:pt x="5918879" y="1743007"/>
                </a:cubicBezTo>
                <a:cubicBezTo>
                  <a:pt x="5927900" y="1714372"/>
                  <a:pt x="5936375" y="1685465"/>
                  <a:pt x="5944096" y="1656420"/>
                </a:cubicBezTo>
                <a:cubicBezTo>
                  <a:pt x="5784247" y="1473744"/>
                  <a:pt x="5636425" y="1275693"/>
                  <a:pt x="5521067" y="1061922"/>
                </a:cubicBezTo>
                <a:cubicBezTo>
                  <a:pt x="5510201" y="1052627"/>
                  <a:pt x="5498925" y="1043812"/>
                  <a:pt x="5487990" y="1034654"/>
                </a:cubicBezTo>
                <a:close/>
                <a:moveTo>
                  <a:pt x="6767945" y="978000"/>
                </a:moveTo>
                <a:cubicBezTo>
                  <a:pt x="6758173" y="1016885"/>
                  <a:pt x="6747649" y="1055566"/>
                  <a:pt x="6736782" y="1094180"/>
                </a:cubicBezTo>
                <a:cubicBezTo>
                  <a:pt x="6774438" y="1129238"/>
                  <a:pt x="6813050" y="1163136"/>
                  <a:pt x="6851869" y="1196963"/>
                </a:cubicBezTo>
                <a:cubicBezTo>
                  <a:pt x="6836355" y="1159855"/>
                  <a:pt x="6819475" y="1123429"/>
                  <a:pt x="6805191" y="1085772"/>
                </a:cubicBezTo>
                <a:cubicBezTo>
                  <a:pt x="6791660" y="1050237"/>
                  <a:pt x="6780316" y="1013947"/>
                  <a:pt x="6767945" y="978000"/>
                </a:cubicBezTo>
                <a:close/>
                <a:moveTo>
                  <a:pt x="8142075" y="973422"/>
                </a:moveTo>
                <a:cubicBezTo>
                  <a:pt x="8122735" y="1025702"/>
                  <a:pt x="8102438" y="1077709"/>
                  <a:pt x="8080090" y="1129033"/>
                </a:cubicBezTo>
                <a:cubicBezTo>
                  <a:pt x="8117062" y="1123633"/>
                  <a:pt x="8153966" y="1118304"/>
                  <a:pt x="8190938" y="1112904"/>
                </a:cubicBezTo>
                <a:cubicBezTo>
                  <a:pt x="8197567" y="1071969"/>
                  <a:pt x="8202352" y="1030827"/>
                  <a:pt x="8208092" y="989754"/>
                </a:cubicBezTo>
                <a:cubicBezTo>
                  <a:pt x="8185951" y="984766"/>
                  <a:pt x="8163944" y="979298"/>
                  <a:pt x="8142075" y="973422"/>
                </a:cubicBezTo>
                <a:close/>
                <a:moveTo>
                  <a:pt x="1233430" y="966791"/>
                </a:moveTo>
                <a:cubicBezTo>
                  <a:pt x="1227279" y="1000962"/>
                  <a:pt x="1221812" y="1035338"/>
                  <a:pt x="1217916" y="1069850"/>
                </a:cubicBezTo>
                <a:cubicBezTo>
                  <a:pt x="1215457" y="1091583"/>
                  <a:pt x="1214362" y="1113384"/>
                  <a:pt x="1212518" y="1135184"/>
                </a:cubicBezTo>
                <a:cubicBezTo>
                  <a:pt x="1245048" y="1176189"/>
                  <a:pt x="1278604" y="1216440"/>
                  <a:pt x="1312773" y="1256147"/>
                </a:cubicBezTo>
                <a:cubicBezTo>
                  <a:pt x="1294527" y="1157258"/>
                  <a:pt x="1268215" y="1060213"/>
                  <a:pt x="1233430" y="966791"/>
                </a:cubicBezTo>
                <a:close/>
                <a:moveTo>
                  <a:pt x="3204038" y="924831"/>
                </a:moveTo>
                <a:cubicBezTo>
                  <a:pt x="3281400" y="1081058"/>
                  <a:pt x="3366827" y="1233047"/>
                  <a:pt x="3460111" y="1380117"/>
                </a:cubicBezTo>
                <a:cubicBezTo>
                  <a:pt x="3547042" y="1517072"/>
                  <a:pt x="3640669" y="1649516"/>
                  <a:pt x="3739900" y="1777656"/>
                </a:cubicBezTo>
                <a:cubicBezTo>
                  <a:pt x="3744547" y="1707401"/>
                  <a:pt x="3755685" y="1637283"/>
                  <a:pt x="3776326" y="1569285"/>
                </a:cubicBezTo>
                <a:cubicBezTo>
                  <a:pt x="3666432" y="1386610"/>
                  <a:pt x="3542600" y="1212546"/>
                  <a:pt x="3403593" y="1050988"/>
                </a:cubicBezTo>
                <a:cubicBezTo>
                  <a:pt x="3387466" y="1032262"/>
                  <a:pt x="3369833" y="1014835"/>
                  <a:pt x="3353363" y="996384"/>
                </a:cubicBezTo>
                <a:cubicBezTo>
                  <a:pt x="3304773" y="971165"/>
                  <a:pt x="3254748" y="947247"/>
                  <a:pt x="3204038" y="924831"/>
                </a:cubicBezTo>
                <a:close/>
                <a:moveTo>
                  <a:pt x="7319525" y="898246"/>
                </a:moveTo>
                <a:cubicBezTo>
                  <a:pt x="7302098" y="1002124"/>
                  <a:pt x="7275650" y="1104703"/>
                  <a:pt x="7242368" y="1205438"/>
                </a:cubicBezTo>
                <a:cubicBezTo>
                  <a:pt x="7256172" y="1250611"/>
                  <a:pt x="7269500" y="1295989"/>
                  <a:pt x="7280844" y="1341846"/>
                </a:cubicBezTo>
                <a:cubicBezTo>
                  <a:pt x="7298202" y="1411827"/>
                  <a:pt x="7311666" y="1483449"/>
                  <a:pt x="7318705" y="1555754"/>
                </a:cubicBezTo>
                <a:cubicBezTo>
                  <a:pt x="7367158" y="1588488"/>
                  <a:pt x="7414997" y="1621976"/>
                  <a:pt x="7464543" y="1652935"/>
                </a:cubicBezTo>
                <a:cubicBezTo>
                  <a:pt x="7547715" y="1704804"/>
                  <a:pt x="7632458" y="1754283"/>
                  <a:pt x="7718977" y="1800756"/>
                </a:cubicBezTo>
                <a:cubicBezTo>
                  <a:pt x="7793537" y="1840872"/>
                  <a:pt x="7872060" y="1889462"/>
                  <a:pt x="7956939" y="1906136"/>
                </a:cubicBezTo>
                <a:cubicBezTo>
                  <a:pt x="8177134" y="1949397"/>
                  <a:pt x="8222513" y="1674051"/>
                  <a:pt x="8238778" y="1517687"/>
                </a:cubicBezTo>
                <a:cubicBezTo>
                  <a:pt x="8250531" y="1404446"/>
                  <a:pt x="8249780" y="1292435"/>
                  <a:pt x="8240348" y="1181793"/>
                </a:cubicBezTo>
                <a:cubicBezTo>
                  <a:pt x="8236932" y="1183364"/>
                  <a:pt x="8234198" y="1186303"/>
                  <a:pt x="8230303" y="1186849"/>
                </a:cubicBezTo>
                <a:cubicBezTo>
                  <a:pt x="8171051" y="1195461"/>
                  <a:pt x="8111800" y="1204003"/>
                  <a:pt x="8052549" y="1212614"/>
                </a:cubicBezTo>
                <a:cubicBezTo>
                  <a:pt x="8048995" y="1213092"/>
                  <a:pt x="8045989" y="1212408"/>
                  <a:pt x="8042844" y="1212068"/>
                </a:cubicBezTo>
                <a:cubicBezTo>
                  <a:pt x="8022547" y="1254849"/>
                  <a:pt x="8001224" y="1297356"/>
                  <a:pt x="7978741" y="1339249"/>
                </a:cubicBezTo>
                <a:cubicBezTo>
                  <a:pt x="7970745" y="1354147"/>
                  <a:pt x="7955846" y="1365492"/>
                  <a:pt x="7938009" y="1363032"/>
                </a:cubicBezTo>
                <a:cubicBezTo>
                  <a:pt x="7881765" y="1355242"/>
                  <a:pt x="7825452" y="1347381"/>
                  <a:pt x="7769208" y="1339591"/>
                </a:cubicBezTo>
                <a:cubicBezTo>
                  <a:pt x="7719319" y="1332689"/>
                  <a:pt x="7712894" y="1321822"/>
                  <a:pt x="7694579" y="1276444"/>
                </a:cubicBezTo>
                <a:cubicBezTo>
                  <a:pt x="7671821" y="1219994"/>
                  <a:pt x="7651456" y="1162520"/>
                  <a:pt x="7632321" y="1104636"/>
                </a:cubicBezTo>
                <a:cubicBezTo>
                  <a:pt x="7586259" y="1139831"/>
                  <a:pt x="7532201" y="1162862"/>
                  <a:pt x="7467346" y="1165937"/>
                </a:cubicBezTo>
                <a:cubicBezTo>
                  <a:pt x="7449304" y="1166826"/>
                  <a:pt x="7437140" y="1159582"/>
                  <a:pt x="7428870" y="1143999"/>
                </a:cubicBezTo>
                <a:cubicBezTo>
                  <a:pt x="7386635" y="1064587"/>
                  <a:pt x="7350620" y="982305"/>
                  <a:pt x="7319525" y="898246"/>
                </a:cubicBezTo>
                <a:close/>
                <a:moveTo>
                  <a:pt x="5287411" y="876992"/>
                </a:moveTo>
                <a:cubicBezTo>
                  <a:pt x="5269026" y="888132"/>
                  <a:pt x="5255358" y="903098"/>
                  <a:pt x="5243740" y="919431"/>
                </a:cubicBezTo>
                <a:cubicBezTo>
                  <a:pt x="5244286" y="921277"/>
                  <a:pt x="5244766" y="923190"/>
                  <a:pt x="5245314" y="925036"/>
                </a:cubicBezTo>
                <a:cubicBezTo>
                  <a:pt x="5302036" y="1002466"/>
                  <a:pt x="5359920" y="1079008"/>
                  <a:pt x="5418966" y="1154661"/>
                </a:cubicBezTo>
                <a:cubicBezTo>
                  <a:pt x="5426279" y="1100467"/>
                  <a:pt x="5432019" y="1046205"/>
                  <a:pt x="5436119" y="991873"/>
                </a:cubicBezTo>
                <a:cubicBezTo>
                  <a:pt x="5387529" y="952508"/>
                  <a:pt x="5338188" y="913896"/>
                  <a:pt x="5287411" y="876992"/>
                </a:cubicBezTo>
                <a:close/>
                <a:moveTo>
                  <a:pt x="2041356" y="863597"/>
                </a:moveTo>
                <a:cubicBezTo>
                  <a:pt x="2006023" y="1204891"/>
                  <a:pt x="1991877" y="1547280"/>
                  <a:pt x="2003427" y="1888231"/>
                </a:cubicBezTo>
                <a:cubicBezTo>
                  <a:pt x="2038895" y="1913791"/>
                  <a:pt x="2074706" y="1938667"/>
                  <a:pt x="2110995" y="1963065"/>
                </a:cubicBezTo>
                <a:cubicBezTo>
                  <a:pt x="2174142" y="1696330"/>
                  <a:pt x="2216787" y="1425769"/>
                  <a:pt x="2238108" y="1154182"/>
                </a:cubicBezTo>
                <a:cubicBezTo>
                  <a:pt x="2177218" y="1054269"/>
                  <a:pt x="2111201" y="957497"/>
                  <a:pt x="2041356" y="863597"/>
                </a:cubicBezTo>
                <a:close/>
                <a:moveTo>
                  <a:pt x="3030247" y="856695"/>
                </a:moveTo>
                <a:cubicBezTo>
                  <a:pt x="3038586" y="1102995"/>
                  <a:pt x="3025600" y="1350662"/>
                  <a:pt x="2990815" y="1596074"/>
                </a:cubicBezTo>
                <a:cubicBezTo>
                  <a:pt x="2991635" y="1599696"/>
                  <a:pt x="2992797" y="1603114"/>
                  <a:pt x="2993617" y="1606666"/>
                </a:cubicBezTo>
                <a:cubicBezTo>
                  <a:pt x="3016101" y="1706103"/>
                  <a:pt x="3030589" y="1807658"/>
                  <a:pt x="3035783" y="1910101"/>
                </a:cubicBezTo>
                <a:cubicBezTo>
                  <a:pt x="3039952" y="1992314"/>
                  <a:pt x="3040294" y="2077330"/>
                  <a:pt x="3017878" y="2158246"/>
                </a:cubicBezTo>
                <a:cubicBezTo>
                  <a:pt x="3072551" y="2229252"/>
                  <a:pt x="3128249" y="2299576"/>
                  <a:pt x="3185928" y="2368257"/>
                </a:cubicBezTo>
                <a:cubicBezTo>
                  <a:pt x="3314340" y="2521205"/>
                  <a:pt x="3449178" y="2683309"/>
                  <a:pt x="3612580" y="2801060"/>
                </a:cubicBezTo>
                <a:cubicBezTo>
                  <a:pt x="3751038" y="2900769"/>
                  <a:pt x="3939659" y="2954417"/>
                  <a:pt x="4096570" y="2844115"/>
                </a:cubicBezTo>
                <a:cubicBezTo>
                  <a:pt x="4192520" y="2776731"/>
                  <a:pt x="4206668" y="2680302"/>
                  <a:pt x="4192453" y="2581344"/>
                </a:cubicBezTo>
                <a:cubicBezTo>
                  <a:pt x="3984491" y="2473571"/>
                  <a:pt x="3824232" y="2286454"/>
                  <a:pt x="3764366" y="2058195"/>
                </a:cubicBezTo>
                <a:cubicBezTo>
                  <a:pt x="3752542" y="2013226"/>
                  <a:pt x="3745435" y="1967370"/>
                  <a:pt x="3741061" y="1921308"/>
                </a:cubicBezTo>
                <a:cubicBezTo>
                  <a:pt x="3718919" y="1893972"/>
                  <a:pt x="3695546" y="1867729"/>
                  <a:pt x="3673950" y="1839983"/>
                </a:cubicBezTo>
                <a:cubicBezTo>
                  <a:pt x="3444598" y="1545638"/>
                  <a:pt x="3251331" y="1226283"/>
                  <a:pt x="3090935" y="888883"/>
                </a:cubicBezTo>
                <a:cubicBezTo>
                  <a:pt x="3089294" y="885535"/>
                  <a:pt x="3089294" y="882459"/>
                  <a:pt x="3088611" y="879316"/>
                </a:cubicBezTo>
                <a:cubicBezTo>
                  <a:pt x="3069065" y="872003"/>
                  <a:pt x="3049997" y="863324"/>
                  <a:pt x="3030247" y="856695"/>
                </a:cubicBezTo>
                <a:close/>
                <a:moveTo>
                  <a:pt x="5815821" y="853277"/>
                </a:moveTo>
                <a:cubicBezTo>
                  <a:pt x="5839330" y="938635"/>
                  <a:pt x="5868922" y="1022012"/>
                  <a:pt x="5906988" y="1102106"/>
                </a:cubicBezTo>
                <a:cubicBezTo>
                  <a:pt x="5939588" y="1170584"/>
                  <a:pt x="5979087" y="1236123"/>
                  <a:pt x="6023850" y="1297698"/>
                </a:cubicBezTo>
                <a:cubicBezTo>
                  <a:pt x="6027131" y="1281502"/>
                  <a:pt x="6030343" y="1265237"/>
                  <a:pt x="6033555" y="1248972"/>
                </a:cubicBezTo>
                <a:cubicBezTo>
                  <a:pt x="5969794" y="1112289"/>
                  <a:pt x="5896941" y="980186"/>
                  <a:pt x="5815821" y="853277"/>
                </a:cubicBezTo>
                <a:close/>
                <a:moveTo>
                  <a:pt x="7804404" y="840020"/>
                </a:moveTo>
                <a:cubicBezTo>
                  <a:pt x="7776519" y="915262"/>
                  <a:pt x="7740983" y="987772"/>
                  <a:pt x="7693486" y="1045179"/>
                </a:cubicBezTo>
                <a:cubicBezTo>
                  <a:pt x="7716926" y="1119124"/>
                  <a:pt x="7743649" y="1191838"/>
                  <a:pt x="7773034" y="1263595"/>
                </a:cubicBezTo>
                <a:lnTo>
                  <a:pt x="7922632" y="1284234"/>
                </a:lnTo>
                <a:cubicBezTo>
                  <a:pt x="7949149" y="1233458"/>
                  <a:pt x="7973888" y="1181929"/>
                  <a:pt x="7997330" y="1129784"/>
                </a:cubicBezTo>
                <a:cubicBezTo>
                  <a:pt x="7979766" y="1055430"/>
                  <a:pt x="7962612" y="980870"/>
                  <a:pt x="7945801" y="906310"/>
                </a:cubicBezTo>
                <a:cubicBezTo>
                  <a:pt x="7897688" y="886286"/>
                  <a:pt x="7850602" y="864075"/>
                  <a:pt x="7804404" y="840020"/>
                </a:cubicBezTo>
                <a:close/>
                <a:moveTo>
                  <a:pt x="915372" y="832776"/>
                </a:moveTo>
                <a:cubicBezTo>
                  <a:pt x="862066" y="1103268"/>
                  <a:pt x="859196" y="1380732"/>
                  <a:pt x="891315" y="1652797"/>
                </a:cubicBezTo>
                <a:cubicBezTo>
                  <a:pt x="895964" y="1692231"/>
                  <a:pt x="903343" y="1731047"/>
                  <a:pt x="909290" y="1770139"/>
                </a:cubicBezTo>
                <a:cubicBezTo>
                  <a:pt x="995535" y="1871967"/>
                  <a:pt x="1085745" y="1970651"/>
                  <a:pt x="1180055" y="2065302"/>
                </a:cubicBezTo>
                <a:cubicBezTo>
                  <a:pt x="1158392" y="1892195"/>
                  <a:pt x="1143016" y="1717994"/>
                  <a:pt x="1138095" y="1543042"/>
                </a:cubicBezTo>
                <a:cubicBezTo>
                  <a:pt x="1134608" y="1417705"/>
                  <a:pt x="1132764" y="1286011"/>
                  <a:pt x="1142059" y="1155070"/>
                </a:cubicBezTo>
                <a:cubicBezTo>
                  <a:pt x="1140692" y="1153362"/>
                  <a:pt x="1139324" y="1151722"/>
                  <a:pt x="1137958" y="1150014"/>
                </a:cubicBezTo>
                <a:cubicBezTo>
                  <a:pt x="1058409" y="1048118"/>
                  <a:pt x="984601" y="941916"/>
                  <a:pt x="915372" y="832776"/>
                </a:cubicBezTo>
                <a:close/>
                <a:moveTo>
                  <a:pt x="4236055" y="824097"/>
                </a:moveTo>
                <a:cubicBezTo>
                  <a:pt x="4296398" y="982920"/>
                  <a:pt x="4374855" y="1133680"/>
                  <a:pt x="4472171" y="1271181"/>
                </a:cubicBezTo>
                <a:cubicBezTo>
                  <a:pt x="4456385" y="1236739"/>
                  <a:pt x="4441282" y="1201952"/>
                  <a:pt x="4424880" y="1167850"/>
                </a:cubicBezTo>
                <a:cubicBezTo>
                  <a:pt x="4408819" y="1134500"/>
                  <a:pt x="4305146" y="890250"/>
                  <a:pt x="4236055" y="824097"/>
                </a:cubicBezTo>
                <a:close/>
                <a:moveTo>
                  <a:pt x="2537511" y="789106"/>
                </a:moveTo>
                <a:cubicBezTo>
                  <a:pt x="2484887" y="793889"/>
                  <a:pt x="2432538" y="803252"/>
                  <a:pt x="2380669" y="817877"/>
                </a:cubicBezTo>
                <a:cubicBezTo>
                  <a:pt x="2370622" y="878427"/>
                  <a:pt x="2358389" y="938499"/>
                  <a:pt x="2339116" y="996930"/>
                </a:cubicBezTo>
                <a:cubicBezTo>
                  <a:pt x="2335084" y="1009299"/>
                  <a:pt x="2326678" y="1015450"/>
                  <a:pt x="2317384" y="1017705"/>
                </a:cubicBezTo>
                <a:cubicBezTo>
                  <a:pt x="2316018" y="1043060"/>
                  <a:pt x="2313763" y="1068346"/>
                  <a:pt x="2312053" y="1093632"/>
                </a:cubicBezTo>
                <a:cubicBezTo>
                  <a:pt x="2346498" y="1182749"/>
                  <a:pt x="2393175" y="1267354"/>
                  <a:pt x="2444977" y="1348680"/>
                </a:cubicBezTo>
                <a:cubicBezTo>
                  <a:pt x="2553229" y="1518575"/>
                  <a:pt x="2671595" y="1682799"/>
                  <a:pt x="2788184" y="1847023"/>
                </a:cubicBezTo>
                <a:cubicBezTo>
                  <a:pt x="2810737" y="1878800"/>
                  <a:pt x="2833562" y="1910305"/>
                  <a:pt x="2856389" y="1941811"/>
                </a:cubicBezTo>
                <a:cubicBezTo>
                  <a:pt x="2883794" y="1821941"/>
                  <a:pt x="2906277" y="1701252"/>
                  <a:pt x="2923090" y="1579878"/>
                </a:cubicBezTo>
                <a:cubicBezTo>
                  <a:pt x="2918443" y="1562041"/>
                  <a:pt x="2913796" y="1544272"/>
                  <a:pt x="2908875" y="1526914"/>
                </a:cubicBezTo>
                <a:cubicBezTo>
                  <a:pt x="2831239" y="1252524"/>
                  <a:pt x="2700366" y="1009915"/>
                  <a:pt x="2537511" y="789106"/>
                </a:cubicBezTo>
                <a:close/>
                <a:moveTo>
                  <a:pt x="2616650" y="785074"/>
                </a:moveTo>
                <a:cubicBezTo>
                  <a:pt x="2676311" y="870295"/>
                  <a:pt x="2731872" y="958659"/>
                  <a:pt x="2781897" y="1050988"/>
                </a:cubicBezTo>
                <a:cubicBezTo>
                  <a:pt x="2846275" y="1169833"/>
                  <a:pt x="2899648" y="1294486"/>
                  <a:pt x="2941814" y="1423172"/>
                </a:cubicBezTo>
                <a:cubicBezTo>
                  <a:pt x="2961497" y="1227307"/>
                  <a:pt x="2967032" y="1030691"/>
                  <a:pt x="2958968" y="834895"/>
                </a:cubicBezTo>
                <a:cubicBezTo>
                  <a:pt x="2846206" y="802774"/>
                  <a:pt x="2731257" y="784254"/>
                  <a:pt x="2616650" y="785074"/>
                </a:cubicBezTo>
                <a:close/>
                <a:moveTo>
                  <a:pt x="7613664" y="727531"/>
                </a:moveTo>
                <a:cubicBezTo>
                  <a:pt x="7628698" y="804072"/>
                  <a:pt x="7645989" y="880135"/>
                  <a:pt x="7667106" y="955105"/>
                </a:cubicBezTo>
                <a:cubicBezTo>
                  <a:pt x="7696972" y="908360"/>
                  <a:pt x="7719523" y="855260"/>
                  <a:pt x="7737634" y="804482"/>
                </a:cubicBezTo>
                <a:cubicBezTo>
                  <a:pt x="7701961" y="784117"/>
                  <a:pt x="7666765" y="762931"/>
                  <a:pt x="7632390" y="740584"/>
                </a:cubicBezTo>
                <a:cubicBezTo>
                  <a:pt x="7626033" y="736484"/>
                  <a:pt x="7620019" y="731836"/>
                  <a:pt x="7613664" y="727531"/>
                </a:cubicBezTo>
                <a:close/>
                <a:moveTo>
                  <a:pt x="3020202" y="665819"/>
                </a:moveTo>
                <a:cubicBezTo>
                  <a:pt x="3023414" y="706071"/>
                  <a:pt x="3024507" y="746529"/>
                  <a:pt x="3026557" y="786920"/>
                </a:cubicBezTo>
                <a:cubicBezTo>
                  <a:pt x="3095651" y="808241"/>
                  <a:pt x="3163307" y="833527"/>
                  <a:pt x="3229530" y="862093"/>
                </a:cubicBezTo>
                <a:cubicBezTo>
                  <a:pt x="3162487" y="793889"/>
                  <a:pt x="3092232" y="728898"/>
                  <a:pt x="3020202" y="665819"/>
                </a:cubicBezTo>
                <a:close/>
                <a:moveTo>
                  <a:pt x="6191423" y="630897"/>
                </a:moveTo>
                <a:cubicBezTo>
                  <a:pt x="6182060" y="735116"/>
                  <a:pt x="6169007" y="839062"/>
                  <a:pt x="6152878" y="942531"/>
                </a:cubicBezTo>
                <a:cubicBezTo>
                  <a:pt x="6138868" y="1032741"/>
                  <a:pt x="6122466" y="1122678"/>
                  <a:pt x="6105108" y="1212408"/>
                </a:cubicBezTo>
                <a:cubicBezTo>
                  <a:pt x="6149051" y="1306719"/>
                  <a:pt x="6188689" y="1403148"/>
                  <a:pt x="6224226" y="1501286"/>
                </a:cubicBezTo>
                <a:cubicBezTo>
                  <a:pt x="6286074" y="1540240"/>
                  <a:pt x="6357900" y="1562792"/>
                  <a:pt x="6428975" y="1535662"/>
                </a:cubicBezTo>
                <a:cubicBezTo>
                  <a:pt x="6510097" y="1504634"/>
                  <a:pt x="6557934" y="1423514"/>
                  <a:pt x="6591899" y="1337747"/>
                </a:cubicBezTo>
                <a:cubicBezTo>
                  <a:pt x="6555200" y="1205097"/>
                  <a:pt x="6511668" y="1073881"/>
                  <a:pt x="6464375" y="944375"/>
                </a:cubicBezTo>
                <a:cubicBezTo>
                  <a:pt x="6368904" y="843778"/>
                  <a:pt x="6277942" y="739080"/>
                  <a:pt x="6191423" y="630897"/>
                </a:cubicBezTo>
                <a:close/>
                <a:moveTo>
                  <a:pt x="2409713" y="627070"/>
                </a:moveTo>
                <a:cubicBezTo>
                  <a:pt x="2403358" y="666844"/>
                  <a:pt x="2397616" y="706824"/>
                  <a:pt x="2391876" y="746802"/>
                </a:cubicBezTo>
                <a:cubicBezTo>
                  <a:pt x="2425158" y="738807"/>
                  <a:pt x="2458714" y="732588"/>
                  <a:pt x="2492474" y="728351"/>
                </a:cubicBezTo>
                <a:cubicBezTo>
                  <a:pt x="2465752" y="693975"/>
                  <a:pt x="2437938" y="660420"/>
                  <a:pt x="2409713" y="627070"/>
                </a:cubicBezTo>
                <a:close/>
                <a:moveTo>
                  <a:pt x="7876914" y="579231"/>
                </a:moveTo>
                <a:cubicBezTo>
                  <a:pt x="7864885" y="634860"/>
                  <a:pt x="7849918" y="698965"/>
                  <a:pt x="7830236" y="763956"/>
                </a:cubicBezTo>
                <a:cubicBezTo>
                  <a:pt x="7861262" y="780427"/>
                  <a:pt x="7892905" y="795803"/>
                  <a:pt x="7924956" y="810496"/>
                </a:cubicBezTo>
                <a:cubicBezTo>
                  <a:pt x="7911288" y="747624"/>
                  <a:pt x="7897484" y="684750"/>
                  <a:pt x="7884977" y="621603"/>
                </a:cubicBezTo>
                <a:cubicBezTo>
                  <a:pt x="7882176" y="607524"/>
                  <a:pt x="7879646" y="593310"/>
                  <a:pt x="7876914" y="579231"/>
                </a:cubicBezTo>
                <a:close/>
                <a:moveTo>
                  <a:pt x="4896022" y="563854"/>
                </a:moveTo>
                <a:cubicBezTo>
                  <a:pt x="4863218" y="669918"/>
                  <a:pt x="4842442" y="779401"/>
                  <a:pt x="4833079" y="890250"/>
                </a:cubicBezTo>
                <a:cubicBezTo>
                  <a:pt x="4925204" y="963170"/>
                  <a:pt x="5013021" y="1041556"/>
                  <a:pt x="5095715" y="1125069"/>
                </a:cubicBezTo>
                <a:cubicBezTo>
                  <a:pt x="5106717" y="1132041"/>
                  <a:pt x="5117584" y="1138737"/>
                  <a:pt x="5128175" y="1146118"/>
                </a:cubicBezTo>
                <a:cubicBezTo>
                  <a:pt x="5120522" y="1076753"/>
                  <a:pt x="5123255" y="1001782"/>
                  <a:pt x="5147925" y="934535"/>
                </a:cubicBezTo>
                <a:cubicBezTo>
                  <a:pt x="5060518" y="816579"/>
                  <a:pt x="4971744" y="693496"/>
                  <a:pt x="4896022" y="563854"/>
                </a:cubicBezTo>
                <a:close/>
                <a:moveTo>
                  <a:pt x="3905127" y="557370"/>
                </a:moveTo>
                <a:cubicBezTo>
                  <a:pt x="3833445" y="556383"/>
                  <a:pt x="3761495" y="565827"/>
                  <a:pt x="3690967" y="589072"/>
                </a:cubicBezTo>
                <a:cubicBezTo>
                  <a:pt x="3653448" y="767032"/>
                  <a:pt x="3663289" y="947794"/>
                  <a:pt x="3706139" y="1121310"/>
                </a:cubicBezTo>
                <a:cubicBezTo>
                  <a:pt x="3960435" y="1283552"/>
                  <a:pt x="4196143" y="1472788"/>
                  <a:pt x="4409503" y="1684507"/>
                </a:cubicBezTo>
                <a:cubicBezTo>
                  <a:pt x="4518233" y="1792486"/>
                  <a:pt x="4623615" y="1906409"/>
                  <a:pt x="4720727" y="2026827"/>
                </a:cubicBezTo>
                <a:cubicBezTo>
                  <a:pt x="4711297" y="1966892"/>
                  <a:pt x="4699268" y="1907367"/>
                  <a:pt x="4684643" y="1848458"/>
                </a:cubicBezTo>
                <a:cubicBezTo>
                  <a:pt x="4622589" y="1748747"/>
                  <a:pt x="4562039" y="1645553"/>
                  <a:pt x="4522949" y="1535182"/>
                </a:cubicBezTo>
                <a:cubicBezTo>
                  <a:pt x="4512562" y="1505796"/>
                  <a:pt x="4503403" y="1474838"/>
                  <a:pt x="4496570" y="1443195"/>
                </a:cubicBezTo>
                <a:cubicBezTo>
                  <a:pt x="4337744" y="1251637"/>
                  <a:pt x="4212681" y="1032262"/>
                  <a:pt x="4131150" y="793684"/>
                </a:cubicBezTo>
                <a:cubicBezTo>
                  <a:pt x="4125341" y="776873"/>
                  <a:pt x="4129579" y="754935"/>
                  <a:pt x="4145707" y="743932"/>
                </a:cubicBezTo>
                <a:cubicBezTo>
                  <a:pt x="4278220" y="653586"/>
                  <a:pt x="4363372" y="851637"/>
                  <a:pt x="4407316" y="937747"/>
                </a:cubicBezTo>
                <a:cubicBezTo>
                  <a:pt x="4446749" y="1015108"/>
                  <a:pt x="4485839" y="1093769"/>
                  <a:pt x="4523700" y="1173523"/>
                </a:cubicBezTo>
                <a:cubicBezTo>
                  <a:pt x="4523906" y="1173181"/>
                  <a:pt x="4523973" y="1172839"/>
                  <a:pt x="4524179" y="1172497"/>
                </a:cubicBezTo>
                <a:cubicBezTo>
                  <a:pt x="4575708" y="1081467"/>
                  <a:pt x="4667147" y="1031989"/>
                  <a:pt x="4765627" y="1023993"/>
                </a:cubicBezTo>
                <a:cubicBezTo>
                  <a:pt x="4765970" y="996315"/>
                  <a:pt x="4766789" y="968706"/>
                  <a:pt x="4768360" y="941096"/>
                </a:cubicBezTo>
                <a:cubicBezTo>
                  <a:pt x="4611314" y="818219"/>
                  <a:pt x="4439846" y="708121"/>
                  <a:pt x="4253481" y="633630"/>
                </a:cubicBezTo>
                <a:cubicBezTo>
                  <a:pt x="4143323" y="589636"/>
                  <a:pt x="4024598" y="559016"/>
                  <a:pt x="3905127" y="557370"/>
                </a:cubicBezTo>
                <a:close/>
                <a:moveTo>
                  <a:pt x="1402848" y="553398"/>
                </a:moveTo>
                <a:cubicBezTo>
                  <a:pt x="1334232" y="644839"/>
                  <a:pt x="1288240" y="747075"/>
                  <a:pt x="1258511" y="854439"/>
                </a:cubicBezTo>
                <a:cubicBezTo>
                  <a:pt x="1326784" y="1009164"/>
                  <a:pt x="1368540" y="1174274"/>
                  <a:pt x="1389521" y="1343076"/>
                </a:cubicBezTo>
                <a:cubicBezTo>
                  <a:pt x="1457109" y="1417021"/>
                  <a:pt x="1527433" y="1488438"/>
                  <a:pt x="1600490" y="1556983"/>
                </a:cubicBezTo>
                <a:cubicBezTo>
                  <a:pt x="1638486" y="1592658"/>
                  <a:pt x="1677305" y="1627443"/>
                  <a:pt x="1716668" y="1661681"/>
                </a:cubicBezTo>
                <a:cubicBezTo>
                  <a:pt x="1713455" y="1629972"/>
                  <a:pt x="1710381" y="1598329"/>
                  <a:pt x="1706691" y="1566824"/>
                </a:cubicBezTo>
                <a:cubicBezTo>
                  <a:pt x="1685095" y="1383329"/>
                  <a:pt x="1655298" y="1201132"/>
                  <a:pt x="1623998" y="1019346"/>
                </a:cubicBezTo>
                <a:cubicBezTo>
                  <a:pt x="1596047" y="856900"/>
                  <a:pt x="1570692" y="629325"/>
                  <a:pt x="1402848" y="553398"/>
                </a:cubicBezTo>
                <a:close/>
                <a:moveTo>
                  <a:pt x="991914" y="547521"/>
                </a:moveTo>
                <a:cubicBezTo>
                  <a:pt x="969840" y="611147"/>
                  <a:pt x="952207" y="675591"/>
                  <a:pt x="936489" y="740378"/>
                </a:cubicBezTo>
                <a:cubicBezTo>
                  <a:pt x="1002916" y="848972"/>
                  <a:pt x="1074880" y="954149"/>
                  <a:pt x="1151557" y="1055839"/>
                </a:cubicBezTo>
                <a:cubicBezTo>
                  <a:pt x="1159759" y="988525"/>
                  <a:pt x="1171240" y="921824"/>
                  <a:pt x="1188461" y="856831"/>
                </a:cubicBezTo>
                <a:cubicBezTo>
                  <a:pt x="1137069" y="745914"/>
                  <a:pt x="1070983" y="642378"/>
                  <a:pt x="991914" y="547521"/>
                </a:cubicBezTo>
                <a:close/>
                <a:moveTo>
                  <a:pt x="2320665" y="526198"/>
                </a:moveTo>
                <a:cubicBezTo>
                  <a:pt x="2323057" y="584220"/>
                  <a:pt x="2324492" y="642378"/>
                  <a:pt x="2324902" y="700535"/>
                </a:cubicBezTo>
                <a:cubicBezTo>
                  <a:pt x="2325039" y="719945"/>
                  <a:pt x="2323673" y="739354"/>
                  <a:pt x="2323604" y="758762"/>
                </a:cubicBezTo>
                <a:cubicBezTo>
                  <a:pt x="2334538" y="694933"/>
                  <a:pt x="2344243" y="629871"/>
                  <a:pt x="2356407" y="565905"/>
                </a:cubicBezTo>
                <a:cubicBezTo>
                  <a:pt x="2344585" y="552578"/>
                  <a:pt x="2332694" y="539319"/>
                  <a:pt x="2320665" y="526198"/>
                </a:cubicBezTo>
                <a:close/>
                <a:moveTo>
                  <a:pt x="102252" y="525447"/>
                </a:moveTo>
                <a:cubicBezTo>
                  <a:pt x="49903" y="598572"/>
                  <a:pt x="41566" y="714752"/>
                  <a:pt x="31519" y="799151"/>
                </a:cubicBezTo>
                <a:cubicBezTo>
                  <a:pt x="12042" y="962350"/>
                  <a:pt x="6780" y="1126368"/>
                  <a:pt x="12589" y="1289565"/>
                </a:cubicBezTo>
                <a:cubicBezTo>
                  <a:pt x="25300" y="1348407"/>
                  <a:pt x="39036" y="1407111"/>
                  <a:pt x="50654" y="1466158"/>
                </a:cubicBezTo>
                <a:cubicBezTo>
                  <a:pt x="93846" y="1686011"/>
                  <a:pt x="127675" y="1907982"/>
                  <a:pt x="153644" y="2131046"/>
                </a:cubicBezTo>
                <a:cubicBezTo>
                  <a:pt x="243103" y="2422316"/>
                  <a:pt x="373908" y="2699163"/>
                  <a:pt x="541410" y="2952231"/>
                </a:cubicBezTo>
                <a:cubicBezTo>
                  <a:pt x="582210" y="2867352"/>
                  <a:pt x="598269" y="2766411"/>
                  <a:pt x="608863" y="2680917"/>
                </a:cubicBezTo>
                <a:cubicBezTo>
                  <a:pt x="648296" y="2363405"/>
                  <a:pt x="661211" y="2043570"/>
                  <a:pt x="648636" y="1725785"/>
                </a:cubicBezTo>
                <a:cubicBezTo>
                  <a:pt x="645972" y="1658128"/>
                  <a:pt x="641939" y="1590197"/>
                  <a:pt x="637292" y="1522265"/>
                </a:cubicBezTo>
                <a:cubicBezTo>
                  <a:pt x="558975" y="1413194"/>
                  <a:pt x="484550" y="1301321"/>
                  <a:pt x="415390" y="1186303"/>
                </a:cubicBezTo>
                <a:cubicBezTo>
                  <a:pt x="311990" y="1014357"/>
                  <a:pt x="208385" y="835714"/>
                  <a:pt x="139293" y="646136"/>
                </a:cubicBezTo>
                <a:cubicBezTo>
                  <a:pt x="125010" y="606840"/>
                  <a:pt x="112366" y="566520"/>
                  <a:pt x="102252" y="525447"/>
                </a:cubicBezTo>
                <a:close/>
                <a:moveTo>
                  <a:pt x="7346792" y="522371"/>
                </a:moveTo>
                <a:cubicBezTo>
                  <a:pt x="7347886" y="589891"/>
                  <a:pt x="7346383" y="657481"/>
                  <a:pt x="7340846" y="725002"/>
                </a:cubicBezTo>
                <a:cubicBezTo>
                  <a:pt x="7376726" y="851160"/>
                  <a:pt x="7425658" y="973353"/>
                  <a:pt x="7485799" y="1090284"/>
                </a:cubicBezTo>
                <a:cubicBezTo>
                  <a:pt x="7533841" y="1082356"/>
                  <a:pt x="7574026" y="1059531"/>
                  <a:pt x="7607855" y="1027821"/>
                </a:cubicBezTo>
                <a:cubicBezTo>
                  <a:pt x="7572386" y="909386"/>
                  <a:pt x="7546143" y="788422"/>
                  <a:pt x="7525641" y="666571"/>
                </a:cubicBezTo>
                <a:cubicBezTo>
                  <a:pt x="7463723" y="621328"/>
                  <a:pt x="7404472" y="572807"/>
                  <a:pt x="7346792" y="522371"/>
                </a:cubicBezTo>
                <a:close/>
                <a:moveTo>
                  <a:pt x="6854192" y="468109"/>
                </a:moveTo>
                <a:cubicBezTo>
                  <a:pt x="6842983" y="594403"/>
                  <a:pt x="6825283" y="720354"/>
                  <a:pt x="6799382" y="845077"/>
                </a:cubicBezTo>
                <a:cubicBezTo>
                  <a:pt x="6848861" y="1001987"/>
                  <a:pt x="6908385" y="1155344"/>
                  <a:pt x="6977274" y="1304464"/>
                </a:cubicBezTo>
                <a:cubicBezTo>
                  <a:pt x="7014519" y="1334670"/>
                  <a:pt x="7053063" y="1363168"/>
                  <a:pt x="7091197" y="1392282"/>
                </a:cubicBezTo>
                <a:cubicBezTo>
                  <a:pt x="7117509" y="1334670"/>
                  <a:pt x="7141018" y="1276170"/>
                  <a:pt x="7161725" y="1216646"/>
                </a:cubicBezTo>
                <a:cubicBezTo>
                  <a:pt x="7119286" y="1080852"/>
                  <a:pt x="7066595" y="947794"/>
                  <a:pt x="7011991" y="817740"/>
                </a:cubicBezTo>
                <a:cubicBezTo>
                  <a:pt x="6962855" y="700604"/>
                  <a:pt x="6910299" y="583536"/>
                  <a:pt x="6854192" y="468109"/>
                </a:cubicBezTo>
                <a:close/>
                <a:moveTo>
                  <a:pt x="234355" y="456491"/>
                </a:moveTo>
                <a:cubicBezTo>
                  <a:pt x="200936" y="457515"/>
                  <a:pt x="173600" y="465785"/>
                  <a:pt x="150911" y="479316"/>
                </a:cubicBezTo>
                <a:cubicBezTo>
                  <a:pt x="157540" y="512052"/>
                  <a:pt x="165468" y="544513"/>
                  <a:pt x="175377" y="576156"/>
                </a:cubicBezTo>
                <a:cubicBezTo>
                  <a:pt x="231211" y="753842"/>
                  <a:pt x="323472" y="919773"/>
                  <a:pt x="417167" y="1079008"/>
                </a:cubicBezTo>
                <a:cubicBezTo>
                  <a:pt x="482842" y="1190541"/>
                  <a:pt x="553370" y="1299066"/>
                  <a:pt x="627588" y="1405061"/>
                </a:cubicBezTo>
                <a:cubicBezTo>
                  <a:pt x="609273" y="1194435"/>
                  <a:pt x="580638" y="984355"/>
                  <a:pt x="533687" y="780700"/>
                </a:cubicBezTo>
                <a:cubicBezTo>
                  <a:pt x="499244" y="631170"/>
                  <a:pt x="417235" y="450751"/>
                  <a:pt x="234355" y="456491"/>
                </a:cubicBezTo>
                <a:close/>
                <a:moveTo>
                  <a:pt x="4966823" y="382957"/>
                </a:moveTo>
                <a:cubicBezTo>
                  <a:pt x="4955206" y="407148"/>
                  <a:pt x="4944339" y="431478"/>
                  <a:pt x="4934292" y="456080"/>
                </a:cubicBezTo>
                <a:cubicBezTo>
                  <a:pt x="4980558" y="541849"/>
                  <a:pt x="5032634" y="624404"/>
                  <a:pt x="5087855" y="704909"/>
                </a:cubicBezTo>
                <a:cubicBezTo>
                  <a:pt x="5051566" y="596180"/>
                  <a:pt x="5012679" y="487723"/>
                  <a:pt x="4966823" y="382957"/>
                </a:cubicBezTo>
                <a:close/>
                <a:moveTo>
                  <a:pt x="5453068" y="382273"/>
                </a:moveTo>
                <a:cubicBezTo>
                  <a:pt x="5459150" y="412070"/>
                  <a:pt x="5464549" y="441524"/>
                  <a:pt x="5469675" y="470022"/>
                </a:cubicBezTo>
                <a:cubicBezTo>
                  <a:pt x="5490929" y="587705"/>
                  <a:pt x="5499609" y="707506"/>
                  <a:pt x="5499062" y="827513"/>
                </a:cubicBezTo>
                <a:cubicBezTo>
                  <a:pt x="5525236" y="890250"/>
                  <a:pt x="5554349" y="951757"/>
                  <a:pt x="5586537" y="1011760"/>
                </a:cubicBezTo>
                <a:cubicBezTo>
                  <a:pt x="5734565" y="1139625"/>
                  <a:pt x="5870904" y="1280067"/>
                  <a:pt x="5996925" y="1429185"/>
                </a:cubicBezTo>
                <a:cubicBezTo>
                  <a:pt x="6000000" y="1414629"/>
                  <a:pt x="6003143" y="1400005"/>
                  <a:pt x="6006150" y="1385584"/>
                </a:cubicBezTo>
                <a:cubicBezTo>
                  <a:pt x="5871041" y="1220200"/>
                  <a:pt x="5785068" y="1010872"/>
                  <a:pt x="5736545" y="806328"/>
                </a:cubicBezTo>
                <a:cubicBezTo>
                  <a:pt x="5728550" y="772636"/>
                  <a:pt x="5721648" y="738670"/>
                  <a:pt x="5715359" y="704567"/>
                </a:cubicBezTo>
                <a:cubicBezTo>
                  <a:pt x="5634650" y="591874"/>
                  <a:pt x="5547107" y="484305"/>
                  <a:pt x="5453068" y="382273"/>
                </a:cubicBezTo>
                <a:close/>
                <a:moveTo>
                  <a:pt x="6207140" y="332725"/>
                </a:moveTo>
                <a:cubicBezTo>
                  <a:pt x="6206458" y="390816"/>
                  <a:pt x="6203928" y="448905"/>
                  <a:pt x="6200376" y="506994"/>
                </a:cubicBezTo>
                <a:cubicBezTo>
                  <a:pt x="6258260" y="582101"/>
                  <a:pt x="6318331" y="655499"/>
                  <a:pt x="6380521" y="727121"/>
                </a:cubicBezTo>
                <a:cubicBezTo>
                  <a:pt x="6348470" y="648255"/>
                  <a:pt x="6315394" y="570005"/>
                  <a:pt x="6281154" y="492986"/>
                </a:cubicBezTo>
                <a:cubicBezTo>
                  <a:pt x="6257234" y="439269"/>
                  <a:pt x="6232428" y="385894"/>
                  <a:pt x="6207140" y="332725"/>
                </a:cubicBezTo>
                <a:close/>
                <a:moveTo>
                  <a:pt x="2117077" y="319057"/>
                </a:moveTo>
                <a:cubicBezTo>
                  <a:pt x="2114549" y="330881"/>
                  <a:pt x="2111610" y="342772"/>
                  <a:pt x="2109424" y="354526"/>
                </a:cubicBezTo>
                <a:cubicBezTo>
                  <a:pt x="2087690" y="469817"/>
                  <a:pt x="2071767" y="586339"/>
                  <a:pt x="2057211" y="702450"/>
                </a:cubicBezTo>
                <a:cubicBezTo>
                  <a:pt x="2054614" y="723225"/>
                  <a:pt x="2053520" y="744137"/>
                  <a:pt x="2051060" y="764913"/>
                </a:cubicBezTo>
                <a:cubicBezTo>
                  <a:pt x="2104777" y="834826"/>
                  <a:pt x="2156237" y="906447"/>
                  <a:pt x="2205374" y="979640"/>
                </a:cubicBezTo>
                <a:cubicBezTo>
                  <a:pt x="2196080" y="936585"/>
                  <a:pt x="2189655" y="892779"/>
                  <a:pt x="2187878" y="847741"/>
                </a:cubicBezTo>
                <a:cubicBezTo>
                  <a:pt x="2187263" y="832160"/>
                  <a:pt x="2194780" y="819723"/>
                  <a:pt x="2209201" y="812546"/>
                </a:cubicBezTo>
                <a:cubicBezTo>
                  <a:pt x="2223552" y="805439"/>
                  <a:pt x="2238314" y="800246"/>
                  <a:pt x="2252871" y="794026"/>
                </a:cubicBezTo>
                <a:cubicBezTo>
                  <a:pt x="2253964" y="677642"/>
                  <a:pt x="2251367" y="561462"/>
                  <a:pt x="2244670" y="445556"/>
                </a:cubicBezTo>
                <a:cubicBezTo>
                  <a:pt x="2203119" y="402638"/>
                  <a:pt x="2160542" y="360472"/>
                  <a:pt x="2117077" y="319057"/>
                </a:cubicBezTo>
                <a:close/>
                <a:moveTo>
                  <a:pt x="2520356" y="295890"/>
                </a:moveTo>
                <a:cubicBezTo>
                  <a:pt x="2502314" y="323022"/>
                  <a:pt x="2486186" y="350836"/>
                  <a:pt x="2474500" y="378514"/>
                </a:cubicBezTo>
                <a:cubicBezTo>
                  <a:pt x="2452357" y="430863"/>
                  <a:pt x="2437391" y="484920"/>
                  <a:pt x="2425705" y="539799"/>
                </a:cubicBezTo>
                <a:cubicBezTo>
                  <a:pt x="2476208" y="598845"/>
                  <a:pt x="2524321" y="659804"/>
                  <a:pt x="2570519" y="722269"/>
                </a:cubicBezTo>
                <a:cubicBezTo>
                  <a:pt x="2700025" y="716118"/>
                  <a:pt x="2830488" y="733818"/>
                  <a:pt x="2956029" y="766759"/>
                </a:cubicBezTo>
                <a:cubicBezTo>
                  <a:pt x="2952886" y="711540"/>
                  <a:pt x="2948649" y="656456"/>
                  <a:pt x="2943249" y="601511"/>
                </a:cubicBezTo>
                <a:cubicBezTo>
                  <a:pt x="2809507" y="490320"/>
                  <a:pt x="2668315" y="388219"/>
                  <a:pt x="2520356" y="295890"/>
                </a:cubicBezTo>
                <a:close/>
                <a:moveTo>
                  <a:pt x="5366070" y="289261"/>
                </a:moveTo>
                <a:cubicBezTo>
                  <a:pt x="5376047" y="412410"/>
                  <a:pt x="5399626" y="530572"/>
                  <a:pt x="5433727" y="644497"/>
                </a:cubicBezTo>
                <a:cubicBezTo>
                  <a:pt x="5431814" y="623585"/>
                  <a:pt x="5431472" y="602535"/>
                  <a:pt x="5428875" y="581623"/>
                </a:cubicBezTo>
                <a:cubicBezTo>
                  <a:pt x="5416711" y="484100"/>
                  <a:pt x="5397574" y="385554"/>
                  <a:pt x="5368121" y="291448"/>
                </a:cubicBezTo>
                <a:cubicBezTo>
                  <a:pt x="5367368" y="290696"/>
                  <a:pt x="5366753" y="289944"/>
                  <a:pt x="5366070" y="289261"/>
                </a:cubicBezTo>
                <a:close/>
                <a:moveTo>
                  <a:pt x="7930560" y="217094"/>
                </a:moveTo>
                <a:cubicBezTo>
                  <a:pt x="7927006" y="262608"/>
                  <a:pt x="7922770" y="308123"/>
                  <a:pt x="7916756" y="353501"/>
                </a:cubicBezTo>
                <a:cubicBezTo>
                  <a:pt x="7944092" y="520047"/>
                  <a:pt x="7978673" y="684954"/>
                  <a:pt x="8015234" y="848767"/>
                </a:cubicBezTo>
                <a:cubicBezTo>
                  <a:pt x="8040452" y="858608"/>
                  <a:pt x="8065602" y="868860"/>
                  <a:pt x="8091436" y="877403"/>
                </a:cubicBezTo>
                <a:cubicBezTo>
                  <a:pt x="8093211" y="877949"/>
                  <a:pt x="8095057" y="878358"/>
                  <a:pt x="8096834" y="878905"/>
                </a:cubicBezTo>
                <a:cubicBezTo>
                  <a:pt x="8111184" y="837423"/>
                  <a:pt x="8124581" y="795666"/>
                  <a:pt x="8136745" y="753568"/>
                </a:cubicBezTo>
                <a:cubicBezTo>
                  <a:pt x="8140366" y="741131"/>
                  <a:pt x="8143237" y="728556"/>
                  <a:pt x="8146655" y="716187"/>
                </a:cubicBezTo>
                <a:cubicBezTo>
                  <a:pt x="8091776" y="544104"/>
                  <a:pt x="8017353" y="377284"/>
                  <a:pt x="7930560" y="217094"/>
                </a:cubicBezTo>
                <a:close/>
                <a:moveTo>
                  <a:pt x="2292576" y="164196"/>
                </a:moveTo>
                <a:cubicBezTo>
                  <a:pt x="2301939" y="247436"/>
                  <a:pt x="2308774" y="331017"/>
                  <a:pt x="2314104" y="414734"/>
                </a:cubicBezTo>
                <a:cubicBezTo>
                  <a:pt x="2334606" y="436672"/>
                  <a:pt x="2354561" y="459088"/>
                  <a:pt x="2374518" y="481504"/>
                </a:cubicBezTo>
                <a:cubicBezTo>
                  <a:pt x="2393857" y="401614"/>
                  <a:pt x="2420169" y="325550"/>
                  <a:pt x="2461036" y="258302"/>
                </a:cubicBezTo>
                <a:cubicBezTo>
                  <a:pt x="2405886" y="225226"/>
                  <a:pt x="2349436" y="194472"/>
                  <a:pt x="2292576" y="164196"/>
                </a:cubicBezTo>
                <a:close/>
                <a:moveTo>
                  <a:pt x="2195191" y="112394"/>
                </a:moveTo>
                <a:cubicBezTo>
                  <a:pt x="2170520" y="151212"/>
                  <a:pt x="2151999" y="193378"/>
                  <a:pt x="2138264" y="237526"/>
                </a:cubicBezTo>
                <a:cubicBezTo>
                  <a:pt x="2172091" y="269920"/>
                  <a:pt x="2205374" y="302792"/>
                  <a:pt x="2238177" y="336142"/>
                </a:cubicBezTo>
                <a:cubicBezTo>
                  <a:pt x="2232506" y="264862"/>
                  <a:pt x="2225055" y="193789"/>
                  <a:pt x="2216376" y="122850"/>
                </a:cubicBezTo>
                <a:cubicBezTo>
                  <a:pt x="2209337" y="119298"/>
                  <a:pt x="2202299" y="115879"/>
                  <a:pt x="2195191" y="112394"/>
                </a:cubicBezTo>
                <a:close/>
                <a:moveTo>
                  <a:pt x="2822417" y="107722"/>
                </a:moveTo>
                <a:cubicBezTo>
                  <a:pt x="2723301" y="102669"/>
                  <a:pt x="2631137" y="162078"/>
                  <a:pt x="2562728" y="240534"/>
                </a:cubicBezTo>
                <a:cubicBezTo>
                  <a:pt x="2690662" y="320561"/>
                  <a:pt x="2813881" y="407763"/>
                  <a:pt x="2931631" y="501732"/>
                </a:cubicBezTo>
                <a:cubicBezTo>
                  <a:pt x="2915571" y="371406"/>
                  <a:pt x="2893977" y="241900"/>
                  <a:pt x="2865272" y="113966"/>
                </a:cubicBezTo>
                <a:cubicBezTo>
                  <a:pt x="2850878" y="110481"/>
                  <a:pt x="2836577" y="108444"/>
                  <a:pt x="2822417" y="107722"/>
                </a:cubicBezTo>
                <a:close/>
                <a:moveTo>
                  <a:pt x="5220211" y="84543"/>
                </a:moveTo>
                <a:cubicBezTo>
                  <a:pt x="5166828" y="77694"/>
                  <a:pt x="5125126" y="131633"/>
                  <a:pt x="5093731" y="173013"/>
                </a:cubicBezTo>
                <a:cubicBezTo>
                  <a:pt x="5065233" y="210601"/>
                  <a:pt x="5040221" y="249759"/>
                  <a:pt x="5016712" y="289466"/>
                </a:cubicBezTo>
                <a:cubicBezTo>
                  <a:pt x="5033456" y="324935"/>
                  <a:pt x="5049788" y="360677"/>
                  <a:pt x="5064755" y="396967"/>
                </a:cubicBezTo>
                <a:cubicBezTo>
                  <a:pt x="5122845" y="538158"/>
                  <a:pt x="5171230" y="683861"/>
                  <a:pt x="5217087" y="829768"/>
                </a:cubicBezTo>
                <a:cubicBezTo>
                  <a:pt x="5227748" y="820678"/>
                  <a:pt x="5239024" y="812273"/>
                  <a:pt x="5251599" y="805371"/>
                </a:cubicBezTo>
                <a:cubicBezTo>
                  <a:pt x="5303265" y="777077"/>
                  <a:pt x="5326090" y="804893"/>
                  <a:pt x="5368325" y="836124"/>
                </a:cubicBezTo>
                <a:cubicBezTo>
                  <a:pt x="5391972" y="853552"/>
                  <a:pt x="5414661" y="872140"/>
                  <a:pt x="5437828" y="890182"/>
                </a:cubicBezTo>
                <a:cubicBezTo>
                  <a:pt x="5342562" y="672244"/>
                  <a:pt x="5282967" y="439746"/>
                  <a:pt x="5279277" y="192421"/>
                </a:cubicBezTo>
                <a:cubicBezTo>
                  <a:pt x="5279073" y="174926"/>
                  <a:pt x="5292126" y="157772"/>
                  <a:pt x="5308117" y="150255"/>
                </a:cubicBezTo>
                <a:cubicBezTo>
                  <a:pt x="5291237" y="125174"/>
                  <a:pt x="5270257" y="103373"/>
                  <a:pt x="5243809" y="91413"/>
                </a:cubicBezTo>
                <a:cubicBezTo>
                  <a:pt x="5235702" y="87740"/>
                  <a:pt x="5227837" y="85521"/>
                  <a:pt x="5220211" y="84543"/>
                </a:cubicBezTo>
                <a:close/>
                <a:moveTo>
                  <a:pt x="4793374" y="73031"/>
                </a:moveTo>
                <a:cubicBezTo>
                  <a:pt x="4812782" y="182445"/>
                  <a:pt x="4850848" y="286800"/>
                  <a:pt x="4899302" y="386988"/>
                </a:cubicBezTo>
                <a:cubicBezTo>
                  <a:pt x="4910305" y="362658"/>
                  <a:pt x="4921786" y="338125"/>
                  <a:pt x="4934429" y="313454"/>
                </a:cubicBezTo>
                <a:cubicBezTo>
                  <a:pt x="4894040" y="229394"/>
                  <a:pt x="4847978" y="148547"/>
                  <a:pt x="4793374" y="73031"/>
                </a:cubicBezTo>
                <a:close/>
                <a:moveTo>
                  <a:pt x="6638030" y="70501"/>
                </a:moveTo>
                <a:cubicBezTo>
                  <a:pt x="6660787" y="286869"/>
                  <a:pt x="6700562" y="500639"/>
                  <a:pt x="6758105" y="709147"/>
                </a:cubicBezTo>
                <a:cubicBezTo>
                  <a:pt x="6777582" y="591395"/>
                  <a:pt x="6790566" y="472960"/>
                  <a:pt x="6797127" y="354390"/>
                </a:cubicBezTo>
                <a:cubicBezTo>
                  <a:pt x="6747307" y="257825"/>
                  <a:pt x="6694616" y="162830"/>
                  <a:pt x="6638030" y="70501"/>
                </a:cubicBezTo>
                <a:close/>
                <a:moveTo>
                  <a:pt x="6862667" y="3802"/>
                </a:moveTo>
                <a:cubicBezTo>
                  <a:pt x="6868407" y="108635"/>
                  <a:pt x="6868818" y="213881"/>
                  <a:pt x="6864238" y="319194"/>
                </a:cubicBezTo>
                <a:cubicBezTo>
                  <a:pt x="6932373" y="449656"/>
                  <a:pt x="6997844" y="581623"/>
                  <a:pt x="7056823" y="716596"/>
                </a:cubicBezTo>
                <a:cubicBezTo>
                  <a:pt x="7109650" y="837627"/>
                  <a:pt x="7159538" y="961189"/>
                  <a:pt x="7203276" y="1086867"/>
                </a:cubicBezTo>
                <a:cubicBezTo>
                  <a:pt x="7234577" y="972600"/>
                  <a:pt x="7256720" y="856353"/>
                  <a:pt x="7267518" y="739216"/>
                </a:cubicBezTo>
                <a:cubicBezTo>
                  <a:pt x="7235670" y="624746"/>
                  <a:pt x="7214212" y="507336"/>
                  <a:pt x="7202457" y="388424"/>
                </a:cubicBezTo>
                <a:cubicBezTo>
                  <a:pt x="7080946" y="267665"/>
                  <a:pt x="6968663" y="137544"/>
                  <a:pt x="6862667" y="3802"/>
                </a:cubicBezTo>
                <a:close/>
                <a:moveTo>
                  <a:pt x="182661" y="0"/>
                </a:moveTo>
                <a:lnTo>
                  <a:pt x="257237" y="0"/>
                </a:lnTo>
                <a:lnTo>
                  <a:pt x="193828" y="86493"/>
                </a:lnTo>
                <a:cubicBezTo>
                  <a:pt x="138199" y="190986"/>
                  <a:pt x="127265" y="305320"/>
                  <a:pt x="140728" y="417264"/>
                </a:cubicBezTo>
                <a:cubicBezTo>
                  <a:pt x="215015" y="384392"/>
                  <a:pt x="303106" y="392591"/>
                  <a:pt x="373224" y="426147"/>
                </a:cubicBezTo>
                <a:cubicBezTo>
                  <a:pt x="573394" y="521893"/>
                  <a:pt x="600594" y="784936"/>
                  <a:pt x="632987" y="979982"/>
                </a:cubicBezTo>
                <a:cubicBezTo>
                  <a:pt x="661418" y="1150970"/>
                  <a:pt x="679800" y="1323668"/>
                  <a:pt x="693059" y="1496912"/>
                </a:cubicBezTo>
                <a:cubicBezTo>
                  <a:pt x="718754" y="1531834"/>
                  <a:pt x="744520" y="1566619"/>
                  <a:pt x="771105" y="1600859"/>
                </a:cubicBezTo>
                <a:cubicBezTo>
                  <a:pt x="790376" y="1625666"/>
                  <a:pt x="810332" y="1649858"/>
                  <a:pt x="830013" y="1674325"/>
                </a:cubicBezTo>
                <a:cubicBezTo>
                  <a:pt x="793452" y="1367953"/>
                  <a:pt x="796800" y="1058300"/>
                  <a:pt x="866440" y="754526"/>
                </a:cubicBezTo>
                <a:cubicBezTo>
                  <a:pt x="843066" y="715707"/>
                  <a:pt x="820173" y="676753"/>
                  <a:pt x="798099" y="637184"/>
                </a:cubicBezTo>
                <a:cubicBezTo>
                  <a:pt x="746296" y="544309"/>
                  <a:pt x="697842" y="449178"/>
                  <a:pt x="654241" y="351998"/>
                </a:cubicBezTo>
                <a:cubicBezTo>
                  <a:pt x="621233" y="278257"/>
                  <a:pt x="590616" y="195018"/>
                  <a:pt x="607086" y="111574"/>
                </a:cubicBezTo>
                <a:cubicBezTo>
                  <a:pt x="615919" y="66896"/>
                  <a:pt x="635815" y="30048"/>
                  <a:pt x="663104" y="261"/>
                </a:cubicBezTo>
                <a:lnTo>
                  <a:pt x="663408" y="0"/>
                </a:lnTo>
                <a:lnTo>
                  <a:pt x="766169" y="0"/>
                </a:lnTo>
                <a:lnTo>
                  <a:pt x="735877" y="16321"/>
                </a:lnTo>
                <a:cubicBezTo>
                  <a:pt x="702003" y="42473"/>
                  <a:pt x="678109" y="80206"/>
                  <a:pt x="670779" y="132897"/>
                </a:cubicBezTo>
                <a:cubicBezTo>
                  <a:pt x="659161" y="216545"/>
                  <a:pt x="703924" y="299991"/>
                  <a:pt x="737753" y="372090"/>
                </a:cubicBezTo>
                <a:cubicBezTo>
                  <a:pt x="779579" y="461138"/>
                  <a:pt x="824682" y="548614"/>
                  <a:pt x="873274" y="634041"/>
                </a:cubicBezTo>
                <a:cubicBezTo>
                  <a:pt x="878877" y="643881"/>
                  <a:pt x="884892" y="653380"/>
                  <a:pt x="890564" y="663154"/>
                </a:cubicBezTo>
                <a:cubicBezTo>
                  <a:pt x="908195" y="599050"/>
                  <a:pt x="927741" y="535219"/>
                  <a:pt x="951729" y="471867"/>
                </a:cubicBezTo>
                <a:cubicBezTo>
                  <a:pt x="960888" y="447674"/>
                  <a:pt x="991367" y="447539"/>
                  <a:pt x="1006197" y="463804"/>
                </a:cubicBezTo>
                <a:cubicBezTo>
                  <a:pt x="1076246" y="540619"/>
                  <a:pt x="1137069" y="624540"/>
                  <a:pt x="1188530" y="714888"/>
                </a:cubicBezTo>
                <a:cubicBezTo>
                  <a:pt x="1198644" y="732588"/>
                  <a:pt x="1206503" y="751245"/>
                  <a:pt x="1215797" y="769287"/>
                </a:cubicBezTo>
                <a:cubicBezTo>
                  <a:pt x="1250242" y="671286"/>
                  <a:pt x="1298423" y="578273"/>
                  <a:pt x="1366490" y="494079"/>
                </a:cubicBezTo>
                <a:cubicBezTo>
                  <a:pt x="1376058" y="482255"/>
                  <a:pt x="1391365" y="478223"/>
                  <a:pt x="1405307" y="483007"/>
                </a:cubicBezTo>
                <a:cubicBezTo>
                  <a:pt x="1622768" y="557568"/>
                  <a:pt x="1656391" y="822046"/>
                  <a:pt x="1690151" y="1018320"/>
                </a:cubicBezTo>
                <a:cubicBezTo>
                  <a:pt x="1728286" y="1240155"/>
                  <a:pt x="1764165" y="1462741"/>
                  <a:pt x="1785215" y="1687446"/>
                </a:cubicBezTo>
                <a:cubicBezTo>
                  <a:pt x="1786307" y="1698791"/>
                  <a:pt x="1786923" y="1710204"/>
                  <a:pt x="1787880" y="1721617"/>
                </a:cubicBezTo>
                <a:cubicBezTo>
                  <a:pt x="1835718" y="1761254"/>
                  <a:pt x="1884172" y="1800208"/>
                  <a:pt x="1933856" y="1837660"/>
                </a:cubicBezTo>
                <a:cubicBezTo>
                  <a:pt x="1928115" y="1623479"/>
                  <a:pt x="1931190" y="1408753"/>
                  <a:pt x="1943765" y="1194230"/>
                </a:cubicBezTo>
                <a:cubicBezTo>
                  <a:pt x="1951829" y="1057070"/>
                  <a:pt x="1965019" y="920184"/>
                  <a:pt x="1980533" y="783433"/>
                </a:cubicBezTo>
                <a:cubicBezTo>
                  <a:pt x="1958868" y="755687"/>
                  <a:pt x="1937203" y="728009"/>
                  <a:pt x="1914994" y="700809"/>
                </a:cubicBezTo>
                <a:cubicBezTo>
                  <a:pt x="1804554" y="565427"/>
                  <a:pt x="1687077" y="435168"/>
                  <a:pt x="1563517" y="311471"/>
                </a:cubicBezTo>
                <a:cubicBezTo>
                  <a:pt x="1439273" y="187159"/>
                  <a:pt x="1300678" y="65514"/>
                  <a:pt x="1132422" y="2434"/>
                </a:cubicBezTo>
                <a:lnTo>
                  <a:pt x="1124499" y="0"/>
                </a:lnTo>
                <a:lnTo>
                  <a:pt x="1280727" y="0"/>
                </a:lnTo>
                <a:lnTo>
                  <a:pt x="1384290" y="65977"/>
                </a:lnTo>
                <a:cubicBezTo>
                  <a:pt x="1421372" y="92828"/>
                  <a:pt x="1456956" y="121638"/>
                  <a:pt x="1491076" y="151486"/>
                </a:cubicBezTo>
                <a:cubicBezTo>
                  <a:pt x="1634250" y="276755"/>
                  <a:pt x="1763823" y="419314"/>
                  <a:pt x="1887451" y="563308"/>
                </a:cubicBezTo>
                <a:cubicBezTo>
                  <a:pt x="1923057" y="604790"/>
                  <a:pt x="1957844" y="647093"/>
                  <a:pt x="1992082" y="689737"/>
                </a:cubicBezTo>
                <a:cubicBezTo>
                  <a:pt x="1998437" y="639850"/>
                  <a:pt x="2003427" y="589824"/>
                  <a:pt x="2010739" y="540072"/>
                </a:cubicBezTo>
                <a:cubicBezTo>
                  <a:pt x="2023792" y="451160"/>
                  <a:pt x="2035546" y="355620"/>
                  <a:pt x="2059397" y="264453"/>
                </a:cubicBezTo>
                <a:cubicBezTo>
                  <a:pt x="1987161" y="197718"/>
                  <a:pt x="1912960" y="132811"/>
                  <a:pt x="1837649" y="69365"/>
                </a:cubicBezTo>
                <a:lnTo>
                  <a:pt x="1752614" y="0"/>
                </a:lnTo>
                <a:lnTo>
                  <a:pt x="1872955" y="0"/>
                </a:lnTo>
                <a:lnTo>
                  <a:pt x="1948001" y="62915"/>
                </a:lnTo>
                <a:cubicBezTo>
                  <a:pt x="1994064" y="103169"/>
                  <a:pt x="2039306" y="144242"/>
                  <a:pt x="2084069" y="185861"/>
                </a:cubicBezTo>
                <a:cubicBezTo>
                  <a:pt x="2097326" y="150255"/>
                  <a:pt x="2113660" y="116290"/>
                  <a:pt x="2133479" y="84102"/>
                </a:cubicBezTo>
                <a:lnTo>
                  <a:pt x="1932265" y="0"/>
                </a:lnTo>
                <a:lnTo>
                  <a:pt x="2114585" y="0"/>
                </a:lnTo>
                <a:lnTo>
                  <a:pt x="2147284" y="13985"/>
                </a:lnTo>
                <a:cubicBezTo>
                  <a:pt x="2156441" y="18290"/>
                  <a:pt x="2165394" y="22937"/>
                  <a:pt x="2174552" y="27311"/>
                </a:cubicBezTo>
                <a:lnTo>
                  <a:pt x="2200478" y="0"/>
                </a:lnTo>
                <a:lnTo>
                  <a:pt x="2270803" y="0"/>
                </a:lnTo>
                <a:lnTo>
                  <a:pt x="2272211" y="3187"/>
                </a:lnTo>
                <a:cubicBezTo>
                  <a:pt x="2275969" y="28815"/>
                  <a:pt x="2278704" y="54647"/>
                  <a:pt x="2282051" y="80342"/>
                </a:cubicBezTo>
                <a:cubicBezTo>
                  <a:pt x="2356270" y="118614"/>
                  <a:pt x="2429190" y="159276"/>
                  <a:pt x="2500743" y="202126"/>
                </a:cubicBezTo>
                <a:cubicBezTo>
                  <a:pt x="2544959" y="147727"/>
                  <a:pt x="2602024" y="101187"/>
                  <a:pt x="2678293" y="66811"/>
                </a:cubicBezTo>
                <a:cubicBezTo>
                  <a:pt x="2732419" y="42345"/>
                  <a:pt x="2793242" y="30796"/>
                  <a:pt x="2851468" y="38518"/>
                </a:cubicBezTo>
                <a:cubicBezTo>
                  <a:pt x="2877916" y="42003"/>
                  <a:pt x="2914205" y="45899"/>
                  <a:pt x="2927531" y="70843"/>
                </a:cubicBezTo>
                <a:cubicBezTo>
                  <a:pt x="2943113" y="100025"/>
                  <a:pt x="2944684" y="146361"/>
                  <a:pt x="2951382" y="178891"/>
                </a:cubicBezTo>
                <a:cubicBezTo>
                  <a:pt x="2977556" y="306415"/>
                  <a:pt x="2995736" y="435715"/>
                  <a:pt x="3009404" y="565563"/>
                </a:cubicBezTo>
                <a:cubicBezTo>
                  <a:pt x="3148273" y="682358"/>
                  <a:pt x="3278872" y="808514"/>
                  <a:pt x="3400109" y="943147"/>
                </a:cubicBezTo>
                <a:cubicBezTo>
                  <a:pt x="3472755" y="980939"/>
                  <a:pt x="3543966" y="1021397"/>
                  <a:pt x="3613537" y="1063767"/>
                </a:cubicBezTo>
                <a:cubicBezTo>
                  <a:pt x="3593240" y="957019"/>
                  <a:pt x="3583398" y="848152"/>
                  <a:pt x="3590301" y="737099"/>
                </a:cubicBezTo>
                <a:cubicBezTo>
                  <a:pt x="3593445" y="686252"/>
                  <a:pt x="3600211" y="635476"/>
                  <a:pt x="3610803" y="585382"/>
                </a:cubicBezTo>
                <a:cubicBezTo>
                  <a:pt x="3622147" y="531940"/>
                  <a:pt x="3640122" y="522371"/>
                  <a:pt x="3692540" y="506994"/>
                </a:cubicBezTo>
                <a:cubicBezTo>
                  <a:pt x="3783023" y="480479"/>
                  <a:pt x="3876854" y="473371"/>
                  <a:pt x="3969456" y="481504"/>
                </a:cubicBezTo>
                <a:cubicBezTo>
                  <a:pt x="4161152" y="498246"/>
                  <a:pt x="4339932" y="575541"/>
                  <a:pt x="4503608" y="667528"/>
                </a:cubicBezTo>
                <a:cubicBezTo>
                  <a:pt x="4598876" y="721107"/>
                  <a:pt x="4689222" y="781998"/>
                  <a:pt x="4776221" y="847195"/>
                </a:cubicBezTo>
                <a:cubicBezTo>
                  <a:pt x="4789410" y="726916"/>
                  <a:pt x="4815584" y="607935"/>
                  <a:pt x="4856657" y="493121"/>
                </a:cubicBezTo>
                <a:cubicBezTo>
                  <a:pt x="4788077" y="364624"/>
                  <a:pt x="4734528" y="229745"/>
                  <a:pt x="4710079" y="87101"/>
                </a:cubicBezTo>
                <a:lnTo>
                  <a:pt x="4701549" y="0"/>
                </a:lnTo>
                <a:lnTo>
                  <a:pt x="4840607" y="0"/>
                </a:lnTo>
                <a:lnTo>
                  <a:pt x="4888120" y="60687"/>
                </a:lnTo>
                <a:cubicBezTo>
                  <a:pt x="4923461" y="113437"/>
                  <a:pt x="4955273" y="168571"/>
                  <a:pt x="4984523" y="225157"/>
                </a:cubicBezTo>
                <a:cubicBezTo>
                  <a:pt x="5018080" y="171167"/>
                  <a:pt x="5056076" y="120118"/>
                  <a:pt x="5099608" y="77541"/>
                </a:cubicBezTo>
                <a:cubicBezTo>
                  <a:pt x="5188589" y="-9526"/>
                  <a:pt x="5295405" y="28335"/>
                  <a:pt x="5356434" y="118340"/>
                </a:cubicBezTo>
                <a:cubicBezTo>
                  <a:pt x="5376389" y="147796"/>
                  <a:pt x="5392312" y="180530"/>
                  <a:pt x="5405776" y="214837"/>
                </a:cubicBezTo>
                <a:cubicBezTo>
                  <a:pt x="5507603" y="316324"/>
                  <a:pt x="5603213" y="423414"/>
                  <a:pt x="5691304" y="536107"/>
                </a:cubicBezTo>
                <a:cubicBezTo>
                  <a:pt x="5680062" y="433699"/>
                  <a:pt x="5674852" y="330351"/>
                  <a:pt x="5673862" y="226823"/>
                </a:cubicBezTo>
                <a:lnTo>
                  <a:pt x="5679616" y="0"/>
                </a:lnTo>
                <a:lnTo>
                  <a:pt x="5740861" y="0"/>
                </a:lnTo>
                <a:lnTo>
                  <a:pt x="5741534" y="352340"/>
                </a:lnTo>
                <a:cubicBezTo>
                  <a:pt x="5746114" y="448905"/>
                  <a:pt x="5754997" y="545608"/>
                  <a:pt x="5770034" y="641011"/>
                </a:cubicBezTo>
                <a:cubicBezTo>
                  <a:pt x="5878832" y="791565"/>
                  <a:pt x="5974987" y="950800"/>
                  <a:pt x="6058499" y="1116800"/>
                </a:cubicBezTo>
                <a:cubicBezTo>
                  <a:pt x="6090620" y="940823"/>
                  <a:pt x="6117477" y="764093"/>
                  <a:pt x="6132308" y="586408"/>
                </a:cubicBezTo>
                <a:cubicBezTo>
                  <a:pt x="6133128" y="577045"/>
                  <a:pt x="6133264" y="567682"/>
                  <a:pt x="6133948" y="558319"/>
                </a:cubicBezTo>
                <a:cubicBezTo>
                  <a:pt x="6061164" y="463633"/>
                  <a:pt x="5991901" y="366213"/>
                  <a:pt x="5926319" y="266341"/>
                </a:cubicBezTo>
                <a:lnTo>
                  <a:pt x="5765192" y="0"/>
                </a:lnTo>
                <a:lnTo>
                  <a:pt x="5859647" y="0"/>
                </a:lnTo>
                <a:lnTo>
                  <a:pt x="5877670" y="32573"/>
                </a:lnTo>
                <a:cubicBezTo>
                  <a:pt x="5958584" y="168366"/>
                  <a:pt x="6047635" y="299034"/>
                  <a:pt x="6141465" y="426147"/>
                </a:cubicBezTo>
                <a:cubicBezTo>
                  <a:pt x="6144404" y="351520"/>
                  <a:pt x="6145634" y="276960"/>
                  <a:pt x="6143311" y="202537"/>
                </a:cubicBezTo>
                <a:lnTo>
                  <a:pt x="6034419" y="0"/>
                </a:lnTo>
                <a:lnTo>
                  <a:pt x="6192519" y="0"/>
                </a:lnTo>
                <a:lnTo>
                  <a:pt x="6199008" y="50068"/>
                </a:lnTo>
                <a:cubicBezTo>
                  <a:pt x="6201606" y="80548"/>
                  <a:pt x="6201469" y="111165"/>
                  <a:pt x="6203040" y="141714"/>
                </a:cubicBezTo>
                <a:cubicBezTo>
                  <a:pt x="6250128" y="233221"/>
                  <a:pt x="6295506" y="325686"/>
                  <a:pt x="6338081" y="419450"/>
                </a:cubicBezTo>
                <a:cubicBezTo>
                  <a:pt x="6407926" y="573080"/>
                  <a:pt x="6471414" y="729649"/>
                  <a:pt x="6528890" y="888610"/>
                </a:cubicBezTo>
                <a:cubicBezTo>
                  <a:pt x="6542285" y="902689"/>
                  <a:pt x="6554722" y="917586"/>
                  <a:pt x="6568255" y="931460"/>
                </a:cubicBezTo>
                <a:cubicBezTo>
                  <a:pt x="6605910" y="970141"/>
                  <a:pt x="6645752" y="1006634"/>
                  <a:pt x="6684706" y="1044017"/>
                </a:cubicBezTo>
                <a:cubicBezTo>
                  <a:pt x="6700835" y="984424"/>
                  <a:pt x="6715734" y="924556"/>
                  <a:pt x="6728718" y="864281"/>
                </a:cubicBezTo>
                <a:cubicBezTo>
                  <a:pt x="6658960" y="641062"/>
                  <a:pt x="6609575" y="411347"/>
                  <a:pt x="6580160" y="178423"/>
                </a:cubicBezTo>
                <a:lnTo>
                  <a:pt x="6562787" y="0"/>
                </a:lnTo>
                <a:lnTo>
                  <a:pt x="6685115" y="0"/>
                </a:lnTo>
                <a:lnTo>
                  <a:pt x="6757489" y="119298"/>
                </a:lnTo>
                <a:cubicBezTo>
                  <a:pt x="6773003" y="146701"/>
                  <a:pt x="6786876" y="175063"/>
                  <a:pt x="6801979" y="202673"/>
                </a:cubicBezTo>
                <a:cubicBezTo>
                  <a:pt x="6802390" y="143216"/>
                  <a:pt x="6801159" y="83829"/>
                  <a:pt x="6798016" y="24508"/>
                </a:cubicBezTo>
                <a:lnTo>
                  <a:pt x="6795951" y="0"/>
                </a:lnTo>
                <a:lnTo>
                  <a:pt x="6965333" y="0"/>
                </a:lnTo>
                <a:lnTo>
                  <a:pt x="7017732" y="65761"/>
                </a:lnTo>
                <a:cubicBezTo>
                  <a:pt x="7075001" y="133580"/>
                  <a:pt x="7134219" y="199632"/>
                  <a:pt x="7195486" y="263565"/>
                </a:cubicBezTo>
                <a:cubicBezTo>
                  <a:pt x="7192205" y="178891"/>
                  <a:pt x="7192136" y="93874"/>
                  <a:pt x="7199109" y="8722"/>
                </a:cubicBezTo>
                <a:lnTo>
                  <a:pt x="7203535" y="0"/>
                </a:lnTo>
                <a:lnTo>
                  <a:pt x="7269585" y="0"/>
                </a:lnTo>
                <a:lnTo>
                  <a:pt x="7315980" y="201212"/>
                </a:lnTo>
                <a:cubicBezTo>
                  <a:pt x="7327777" y="269476"/>
                  <a:pt x="7335961" y="338398"/>
                  <a:pt x="7340984" y="407627"/>
                </a:cubicBezTo>
                <a:cubicBezTo>
                  <a:pt x="7394632" y="457448"/>
                  <a:pt x="7450466" y="505286"/>
                  <a:pt x="7508146" y="550937"/>
                </a:cubicBezTo>
                <a:cubicBezTo>
                  <a:pt x="7488293" y="396214"/>
                  <a:pt x="7480536" y="239850"/>
                  <a:pt x="7484713" y="83350"/>
                </a:cubicBezTo>
                <a:lnTo>
                  <a:pt x="7490110" y="0"/>
                </a:lnTo>
                <a:lnTo>
                  <a:pt x="7563991" y="0"/>
                </a:lnTo>
                <a:lnTo>
                  <a:pt x="7558248" y="157021"/>
                </a:lnTo>
                <a:cubicBezTo>
                  <a:pt x="7558581" y="311130"/>
                  <a:pt x="7570814" y="464794"/>
                  <a:pt x="7594664" y="616408"/>
                </a:cubicBezTo>
                <a:cubicBezTo>
                  <a:pt x="7648996" y="655568"/>
                  <a:pt x="7704693" y="692745"/>
                  <a:pt x="7762511" y="726574"/>
                </a:cubicBezTo>
                <a:cubicBezTo>
                  <a:pt x="7797160" y="609984"/>
                  <a:pt x="7822855" y="491002"/>
                  <a:pt x="7839804" y="371201"/>
                </a:cubicBezTo>
                <a:lnTo>
                  <a:pt x="7794851" y="0"/>
                </a:lnTo>
                <a:lnTo>
                  <a:pt x="7937328" y="0"/>
                </a:lnTo>
                <a:lnTo>
                  <a:pt x="7938146" y="59703"/>
                </a:lnTo>
                <a:cubicBezTo>
                  <a:pt x="8033072" y="222218"/>
                  <a:pt x="8116995" y="392045"/>
                  <a:pt x="8182875" y="568843"/>
                </a:cubicBezTo>
                <a:cubicBezTo>
                  <a:pt x="8207922" y="454355"/>
                  <a:pt x="8225900" y="338697"/>
                  <a:pt x="8236841" y="222677"/>
                </a:cubicBezTo>
                <a:lnTo>
                  <a:pt x="8244348" y="0"/>
                </a:lnTo>
                <a:lnTo>
                  <a:pt x="8342943" y="0"/>
                </a:lnTo>
                <a:lnTo>
                  <a:pt x="8347875" y="136135"/>
                </a:lnTo>
                <a:cubicBezTo>
                  <a:pt x="8348704" y="400075"/>
                  <a:pt x="8332097" y="664691"/>
                  <a:pt x="8298028" y="927906"/>
                </a:cubicBezTo>
                <a:cubicBezTo>
                  <a:pt x="8310126" y="929956"/>
                  <a:pt x="8321879" y="932964"/>
                  <a:pt x="8333977" y="934739"/>
                </a:cubicBezTo>
                <a:cubicBezTo>
                  <a:pt x="8417831" y="946836"/>
                  <a:pt x="8512004" y="959480"/>
                  <a:pt x="8596474" y="939661"/>
                </a:cubicBezTo>
                <a:cubicBezTo>
                  <a:pt x="8800813" y="891685"/>
                  <a:pt x="8777576" y="622765"/>
                  <a:pt x="8761791" y="469406"/>
                </a:cubicBezTo>
                <a:cubicBezTo>
                  <a:pt x="8752274" y="376907"/>
                  <a:pt x="8736572" y="285403"/>
                  <a:pt x="8714991" y="195523"/>
                </a:cubicBezTo>
                <a:lnTo>
                  <a:pt x="8654236" y="0"/>
                </a:lnTo>
                <a:lnTo>
                  <a:pt x="8737004" y="0"/>
                </a:lnTo>
                <a:lnTo>
                  <a:pt x="8808117" y="264786"/>
                </a:lnTo>
                <a:cubicBezTo>
                  <a:pt x="8827364" y="361480"/>
                  <a:pt x="8840110" y="459634"/>
                  <a:pt x="8845645" y="558523"/>
                </a:cubicBezTo>
                <a:cubicBezTo>
                  <a:pt x="8854871" y="722269"/>
                  <a:pt x="8831020" y="939046"/>
                  <a:pt x="8645542" y="1004379"/>
                </a:cubicBezTo>
                <a:cubicBezTo>
                  <a:pt x="8559159" y="1034723"/>
                  <a:pt x="8462525" y="1027273"/>
                  <a:pt x="8374366" y="1018116"/>
                </a:cubicBezTo>
                <a:cubicBezTo>
                  <a:pt x="8350173" y="1015588"/>
                  <a:pt x="8326458" y="1010872"/>
                  <a:pt x="8302540" y="1007113"/>
                </a:cubicBezTo>
                <a:cubicBezTo>
                  <a:pt x="8332337" y="1180425"/>
                  <a:pt x="8340743" y="1358385"/>
                  <a:pt x="8321537" y="1534978"/>
                </a:cubicBezTo>
                <a:cubicBezTo>
                  <a:pt x="8303086" y="1704395"/>
                  <a:pt x="8256409" y="1946663"/>
                  <a:pt x="8053437" y="1989171"/>
                </a:cubicBezTo>
                <a:cubicBezTo>
                  <a:pt x="7969105" y="2006802"/>
                  <a:pt x="7884499" y="1978099"/>
                  <a:pt x="7810690" y="1943041"/>
                </a:cubicBezTo>
                <a:cubicBezTo>
                  <a:pt x="7717884" y="1898961"/>
                  <a:pt x="7627810" y="1848116"/>
                  <a:pt x="7539241" y="1796587"/>
                </a:cubicBezTo>
                <a:cubicBezTo>
                  <a:pt x="7465980" y="1754010"/>
                  <a:pt x="7394290" y="1708905"/>
                  <a:pt x="7323490" y="1662502"/>
                </a:cubicBezTo>
                <a:cubicBezTo>
                  <a:pt x="7323490" y="1745126"/>
                  <a:pt x="7313852" y="1827750"/>
                  <a:pt x="7289454" y="1908870"/>
                </a:cubicBezTo>
                <a:cubicBezTo>
                  <a:pt x="7237310" y="2082184"/>
                  <a:pt x="7119491" y="2245859"/>
                  <a:pt x="6950484" y="2324656"/>
                </a:cubicBezTo>
                <a:cubicBezTo>
                  <a:pt x="6633314" y="2472477"/>
                  <a:pt x="6313617" y="2256042"/>
                  <a:pt x="6098684" y="2050200"/>
                </a:cubicBezTo>
                <a:cubicBezTo>
                  <a:pt x="6042507" y="1996483"/>
                  <a:pt x="5987766" y="1941058"/>
                  <a:pt x="5933642" y="1884951"/>
                </a:cubicBezTo>
                <a:cubicBezTo>
                  <a:pt x="5904529" y="1957051"/>
                  <a:pt x="5868238" y="2030859"/>
                  <a:pt x="5823476" y="2099337"/>
                </a:cubicBezTo>
                <a:cubicBezTo>
                  <a:pt x="5846369" y="2187497"/>
                  <a:pt x="5860721" y="2278185"/>
                  <a:pt x="5861951" y="2371471"/>
                </a:cubicBezTo>
                <a:cubicBezTo>
                  <a:pt x="5889083" y="2490588"/>
                  <a:pt x="5899744" y="2612850"/>
                  <a:pt x="5885870" y="2737298"/>
                </a:cubicBezTo>
                <a:cubicBezTo>
                  <a:pt x="5883479" y="2758758"/>
                  <a:pt x="5860653" y="2775227"/>
                  <a:pt x="5839672" y="2772562"/>
                </a:cubicBezTo>
                <a:cubicBezTo>
                  <a:pt x="5534189" y="2733881"/>
                  <a:pt x="5278048" y="2570273"/>
                  <a:pt x="5069949" y="2358758"/>
                </a:cubicBezTo>
                <a:cubicBezTo>
                  <a:pt x="5050814" y="2394842"/>
                  <a:pt x="5030790" y="2430380"/>
                  <a:pt x="5008990" y="2464550"/>
                </a:cubicBezTo>
                <a:cubicBezTo>
                  <a:pt x="5102752" y="2652419"/>
                  <a:pt x="5160978" y="2856485"/>
                  <a:pt x="5144782" y="3072442"/>
                </a:cubicBezTo>
                <a:cubicBezTo>
                  <a:pt x="5143826" y="3085426"/>
                  <a:pt x="5133027" y="3096976"/>
                  <a:pt x="5121478" y="3101965"/>
                </a:cubicBezTo>
                <a:cubicBezTo>
                  <a:pt x="5081431" y="3119391"/>
                  <a:pt x="5041451" y="3136818"/>
                  <a:pt x="5001403" y="3154246"/>
                </a:cubicBezTo>
                <a:cubicBezTo>
                  <a:pt x="4990400" y="3159029"/>
                  <a:pt x="4973930" y="3158345"/>
                  <a:pt x="4965047" y="3150077"/>
                </a:cubicBezTo>
                <a:cubicBezTo>
                  <a:pt x="4804582" y="3001025"/>
                  <a:pt x="4653959" y="2842133"/>
                  <a:pt x="4512835" y="2675381"/>
                </a:cubicBezTo>
                <a:cubicBezTo>
                  <a:pt x="4428161" y="2667522"/>
                  <a:pt x="4344921" y="2647908"/>
                  <a:pt x="4267012" y="2616335"/>
                </a:cubicBezTo>
                <a:cubicBezTo>
                  <a:pt x="4269337" y="2643944"/>
                  <a:pt x="4269950" y="2671623"/>
                  <a:pt x="4265714" y="2699301"/>
                </a:cubicBezTo>
                <a:cubicBezTo>
                  <a:pt x="4253755" y="2777756"/>
                  <a:pt x="4207556" y="2846507"/>
                  <a:pt x="4143316" y="2894277"/>
                </a:cubicBezTo>
                <a:cubicBezTo>
                  <a:pt x="3999527" y="3001094"/>
                  <a:pt x="3813296" y="2993235"/>
                  <a:pt x="3664655" y="2916009"/>
                </a:cubicBezTo>
                <a:cubicBezTo>
                  <a:pt x="3481161" y="2820674"/>
                  <a:pt x="3338191" y="2651326"/>
                  <a:pt x="3204516" y="2499199"/>
                </a:cubicBezTo>
                <a:cubicBezTo>
                  <a:pt x="3129342" y="2413637"/>
                  <a:pt x="3057243" y="2325544"/>
                  <a:pt x="2987193" y="2235745"/>
                </a:cubicBezTo>
                <a:cubicBezTo>
                  <a:pt x="2954936" y="2291169"/>
                  <a:pt x="2905048" y="2334361"/>
                  <a:pt x="2839782" y="2350215"/>
                </a:cubicBezTo>
                <a:cubicBezTo>
                  <a:pt x="2830692" y="2352403"/>
                  <a:pt x="2821467" y="2352198"/>
                  <a:pt x="2812241" y="2353360"/>
                </a:cubicBezTo>
                <a:cubicBezTo>
                  <a:pt x="2788457" y="2424708"/>
                  <a:pt x="2763171" y="2495645"/>
                  <a:pt x="2735562" y="2565763"/>
                </a:cubicBezTo>
                <a:cubicBezTo>
                  <a:pt x="2630112" y="2833248"/>
                  <a:pt x="2474911" y="3227507"/>
                  <a:pt x="2138057" y="3257850"/>
                </a:cubicBezTo>
                <a:cubicBezTo>
                  <a:pt x="2117829" y="3259695"/>
                  <a:pt x="2104161" y="3247462"/>
                  <a:pt x="2100129" y="3228874"/>
                </a:cubicBezTo>
                <a:cubicBezTo>
                  <a:pt x="2069717" y="3088638"/>
                  <a:pt x="2045455" y="2947104"/>
                  <a:pt x="2023588" y="2805092"/>
                </a:cubicBezTo>
                <a:cubicBezTo>
                  <a:pt x="1992151" y="2788076"/>
                  <a:pt x="1960714" y="2771196"/>
                  <a:pt x="1930028" y="2752880"/>
                </a:cubicBezTo>
                <a:cubicBezTo>
                  <a:pt x="1884103" y="2868307"/>
                  <a:pt x="1835786" y="2982846"/>
                  <a:pt x="1781387" y="3094994"/>
                </a:cubicBezTo>
                <a:cubicBezTo>
                  <a:pt x="1773323" y="3111670"/>
                  <a:pt x="1754255" y="3120895"/>
                  <a:pt x="1736829" y="3114129"/>
                </a:cubicBezTo>
                <a:cubicBezTo>
                  <a:pt x="1681472" y="3092602"/>
                  <a:pt x="1631925" y="3063488"/>
                  <a:pt x="1586546" y="3029455"/>
                </a:cubicBezTo>
                <a:cubicBezTo>
                  <a:pt x="1525929" y="3099983"/>
                  <a:pt x="1446517" y="3149735"/>
                  <a:pt x="1351318" y="3130054"/>
                </a:cubicBezTo>
                <a:cubicBezTo>
                  <a:pt x="1265003" y="3112216"/>
                  <a:pt x="1210810" y="3041825"/>
                  <a:pt x="1174519" y="2967401"/>
                </a:cubicBezTo>
                <a:cubicBezTo>
                  <a:pt x="1150054" y="2917240"/>
                  <a:pt x="1130714" y="2864002"/>
                  <a:pt x="1112741" y="2810285"/>
                </a:cubicBezTo>
                <a:cubicBezTo>
                  <a:pt x="1097636" y="2844730"/>
                  <a:pt x="1082670" y="2879243"/>
                  <a:pt x="1066814" y="2913412"/>
                </a:cubicBezTo>
                <a:cubicBezTo>
                  <a:pt x="1022531" y="3008885"/>
                  <a:pt x="980022" y="3113720"/>
                  <a:pt x="908401" y="3193610"/>
                </a:cubicBezTo>
                <a:cubicBezTo>
                  <a:pt x="868694" y="3237963"/>
                  <a:pt x="762904" y="3325030"/>
                  <a:pt x="703037" y="3277875"/>
                </a:cubicBezTo>
                <a:cubicBezTo>
                  <a:pt x="662715" y="3246165"/>
                  <a:pt x="629434" y="3188143"/>
                  <a:pt x="598680" y="3147412"/>
                </a:cubicBezTo>
                <a:cubicBezTo>
                  <a:pt x="577630" y="3119529"/>
                  <a:pt x="557675" y="3090825"/>
                  <a:pt x="537583" y="3062259"/>
                </a:cubicBezTo>
                <a:cubicBezTo>
                  <a:pt x="438694" y="3178438"/>
                  <a:pt x="284380" y="3216025"/>
                  <a:pt x="138541" y="3148369"/>
                </a:cubicBezTo>
                <a:cubicBezTo>
                  <a:pt x="111136" y="3135656"/>
                  <a:pt x="86329" y="3120213"/>
                  <a:pt x="63229" y="3102922"/>
                </a:cubicBezTo>
                <a:cubicBezTo>
                  <a:pt x="45375" y="3111567"/>
                  <a:pt x="27398" y="3116889"/>
                  <a:pt x="9559" y="3119225"/>
                </a:cubicBezTo>
                <a:lnTo>
                  <a:pt x="0" y="3118934"/>
                </a:lnTo>
                <a:lnTo>
                  <a:pt x="0" y="3073584"/>
                </a:lnTo>
                <a:lnTo>
                  <a:pt x="24206" y="3068682"/>
                </a:lnTo>
                <a:lnTo>
                  <a:pt x="0" y="3039772"/>
                </a:lnTo>
                <a:lnTo>
                  <a:pt x="0" y="2941917"/>
                </a:lnTo>
                <a:lnTo>
                  <a:pt x="39243" y="2996994"/>
                </a:lnTo>
                <a:cubicBezTo>
                  <a:pt x="51543" y="3010866"/>
                  <a:pt x="65280" y="3023988"/>
                  <a:pt x="79905" y="3036425"/>
                </a:cubicBezTo>
                <a:cubicBezTo>
                  <a:pt x="85372" y="3031574"/>
                  <a:pt x="91181" y="3027200"/>
                  <a:pt x="96033" y="3021802"/>
                </a:cubicBezTo>
                <a:cubicBezTo>
                  <a:pt x="167245" y="2942594"/>
                  <a:pt x="158360" y="2828601"/>
                  <a:pt x="153781" y="2732446"/>
                </a:cubicBezTo>
                <a:cubicBezTo>
                  <a:pt x="148656" y="2625014"/>
                  <a:pt x="141344" y="2517788"/>
                  <a:pt x="132116" y="2410766"/>
                </a:cubicBezTo>
                <a:cubicBezTo>
                  <a:pt x="126308" y="2342767"/>
                  <a:pt x="118312" y="2274972"/>
                  <a:pt x="110862" y="2207178"/>
                </a:cubicBezTo>
                <a:cubicBezTo>
                  <a:pt x="86243" y="2131610"/>
                  <a:pt x="64310" y="2055082"/>
                  <a:pt x="45132" y="1977792"/>
                </a:cubicBezTo>
                <a:lnTo>
                  <a:pt x="0" y="1763193"/>
                </a:lnTo>
                <a:lnTo>
                  <a:pt x="0" y="620490"/>
                </a:lnTo>
                <a:lnTo>
                  <a:pt x="23353" y="541404"/>
                </a:lnTo>
                <a:cubicBezTo>
                  <a:pt x="38559" y="507285"/>
                  <a:pt x="59164" y="476105"/>
                  <a:pt x="87559" y="451297"/>
                </a:cubicBezTo>
                <a:cubicBezTo>
                  <a:pt x="71430" y="351587"/>
                  <a:pt x="72592" y="249417"/>
                  <a:pt x="104029" y="149913"/>
                </a:cubicBezTo>
                <a:cubicBezTo>
                  <a:pt x="118141" y="105270"/>
                  <a:pt x="138135" y="63360"/>
                  <a:pt x="162842" y="24452"/>
                </a:cubicBezTo>
                <a:close/>
              </a:path>
            </a:pathLst>
          </a:custGeom>
          <a:solidFill>
            <a:schemeClr val="tx1"/>
          </a:solidFill>
          <a:ln w="43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7" name="任意多边形 206" descr="aac1c476-8a30-44a2-9c22-f232439a30e3"/>
          <p:cNvSpPr/>
          <p:nvPr/>
        </p:nvSpPr>
        <p:spPr>
          <a:xfrm>
            <a:off x="-55245" y="200025"/>
            <a:ext cx="10528300" cy="6675120"/>
          </a:xfrm>
          <a:custGeom>
            <a:avLst/>
            <a:gdLst>
              <a:gd name="connsiteX0" fmla="*/ 7228393 w 10458978"/>
              <a:gd name="connsiteY0" fmla="*/ 405 h 6674836"/>
              <a:gd name="connsiteX1" fmla="*/ 10458978 w 10458978"/>
              <a:gd name="connsiteY1" fmla="*/ 3862205 h 6674836"/>
              <a:gd name="connsiteX2" fmla="*/ 8774469 w 10458978"/>
              <a:gd name="connsiteY2" fmla="*/ 4711730 h 6674836"/>
              <a:gd name="connsiteX3" fmla="*/ 8920725 w 10458978"/>
              <a:gd name="connsiteY3" fmla="*/ 6556077 h 6674836"/>
              <a:gd name="connsiteX4" fmla="*/ 8849328 w 10458978"/>
              <a:gd name="connsiteY4" fmla="*/ 6674836 h 6674836"/>
              <a:gd name="connsiteX5" fmla="*/ 6115568 w 10458978"/>
              <a:gd name="connsiteY5" fmla="*/ 6674836 h 6674836"/>
              <a:gd name="connsiteX6" fmla="*/ 5962209 w 10458978"/>
              <a:gd name="connsiteY6" fmla="*/ 6556393 h 6674836"/>
              <a:gd name="connsiteX7" fmla="*/ 5256714 w 10458978"/>
              <a:gd name="connsiteY7" fmla="*/ 5730886 h 6674836"/>
              <a:gd name="connsiteX8" fmla="*/ 5177547 w 10458978"/>
              <a:gd name="connsiteY8" fmla="*/ 5559658 h 6674836"/>
              <a:gd name="connsiteX9" fmla="*/ 5177948 w 10458978"/>
              <a:gd name="connsiteY9" fmla="*/ 5549904 h 6674836"/>
              <a:gd name="connsiteX10" fmla="*/ 5172764 w 10458978"/>
              <a:gd name="connsiteY10" fmla="*/ 5549313 h 6674836"/>
              <a:gd name="connsiteX11" fmla="*/ 5177547 w 10458978"/>
              <a:gd name="connsiteY11" fmla="*/ 5559658 h 6674836"/>
              <a:gd name="connsiteX12" fmla="*/ 5173916 w 10458978"/>
              <a:gd name="connsiteY12" fmla="*/ 5648009 h 6674836"/>
              <a:gd name="connsiteX13" fmla="*/ 4725297 w 10458978"/>
              <a:gd name="connsiteY13" fmla="*/ 6654313 h 6674836"/>
              <a:gd name="connsiteX14" fmla="*/ 4707784 w 10458978"/>
              <a:gd name="connsiteY14" fmla="*/ 6674836 h 6674836"/>
              <a:gd name="connsiteX15" fmla="*/ 492207 w 10458978"/>
              <a:gd name="connsiteY15" fmla="*/ 6674836 h 6674836"/>
              <a:gd name="connsiteX16" fmla="*/ 357068 w 10458978"/>
              <a:gd name="connsiteY16" fmla="*/ 6525066 h 6674836"/>
              <a:gd name="connsiteX17" fmla="*/ 121192 w 10458978"/>
              <a:gd name="connsiteY17" fmla="*/ 6236165 h 6674836"/>
              <a:gd name="connsiteX18" fmla="*/ 0 w 10458978"/>
              <a:gd name="connsiteY18" fmla="*/ 6073701 h 6674836"/>
              <a:gd name="connsiteX19" fmla="*/ 0 w 10458978"/>
              <a:gd name="connsiteY19" fmla="*/ 687085 h 6674836"/>
              <a:gd name="connsiteX20" fmla="*/ 75710 w 10458978"/>
              <a:gd name="connsiteY20" fmla="*/ 661605 h 6674836"/>
              <a:gd name="connsiteX21" fmla="*/ 2756125 w 10458978"/>
              <a:gd name="connsiteY21" fmla="*/ 1765374 h 6674836"/>
              <a:gd name="connsiteX22" fmla="*/ 3888458 w 10458978"/>
              <a:gd name="connsiteY22" fmla="*/ 186595 h 6674836"/>
              <a:gd name="connsiteX23" fmla="*/ 5973719 w 10458978"/>
              <a:gd name="connsiteY23" fmla="*/ 1735064 h 6674836"/>
              <a:gd name="connsiteX24" fmla="*/ 7228393 w 10458978"/>
              <a:gd name="connsiteY24" fmla="*/ 405 h 667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58978" h="6674836">
                <a:moveTo>
                  <a:pt x="7228393" y="405"/>
                </a:moveTo>
                <a:cubicBezTo>
                  <a:pt x="8535219" y="19598"/>
                  <a:pt x="10383623" y="2609794"/>
                  <a:pt x="10458978" y="3862205"/>
                </a:cubicBezTo>
                <a:cubicBezTo>
                  <a:pt x="10297409" y="6637750"/>
                  <a:pt x="9099868" y="5438721"/>
                  <a:pt x="8774469" y="4711730"/>
                </a:cubicBezTo>
                <a:cubicBezTo>
                  <a:pt x="9003250" y="5335018"/>
                  <a:pt x="9178763" y="6034093"/>
                  <a:pt x="8920725" y="6556077"/>
                </a:cubicBezTo>
                <a:lnTo>
                  <a:pt x="8849328" y="6674836"/>
                </a:lnTo>
                <a:lnTo>
                  <a:pt x="6115568" y="6674836"/>
                </a:lnTo>
                <a:lnTo>
                  <a:pt x="5962209" y="6556393"/>
                </a:lnTo>
                <a:cubicBezTo>
                  <a:pt x="5665662" y="6308479"/>
                  <a:pt x="5414604" y="6020336"/>
                  <a:pt x="5256714" y="5730886"/>
                </a:cubicBezTo>
                <a:lnTo>
                  <a:pt x="5177547" y="5559658"/>
                </a:lnTo>
                <a:lnTo>
                  <a:pt x="5177948" y="5549904"/>
                </a:lnTo>
                <a:lnTo>
                  <a:pt x="5172764" y="5549313"/>
                </a:lnTo>
                <a:lnTo>
                  <a:pt x="5177547" y="5559658"/>
                </a:lnTo>
                <a:lnTo>
                  <a:pt x="5173916" y="5648009"/>
                </a:lnTo>
                <a:cubicBezTo>
                  <a:pt x="5140330" y="6030514"/>
                  <a:pt x="4985807" y="6334349"/>
                  <a:pt x="4725297" y="6654313"/>
                </a:cubicBezTo>
                <a:lnTo>
                  <a:pt x="4707784" y="6674836"/>
                </a:lnTo>
                <a:lnTo>
                  <a:pt x="492207" y="6674836"/>
                </a:lnTo>
                <a:lnTo>
                  <a:pt x="357068" y="6525066"/>
                </a:lnTo>
                <a:cubicBezTo>
                  <a:pt x="275380" y="6429688"/>
                  <a:pt x="196645" y="6333003"/>
                  <a:pt x="121192" y="6236165"/>
                </a:cubicBezTo>
                <a:lnTo>
                  <a:pt x="0" y="6073701"/>
                </a:lnTo>
                <a:lnTo>
                  <a:pt x="0" y="687085"/>
                </a:lnTo>
                <a:lnTo>
                  <a:pt x="75710" y="661605"/>
                </a:lnTo>
                <a:cubicBezTo>
                  <a:pt x="975838" y="399994"/>
                  <a:pt x="2191800" y="1067271"/>
                  <a:pt x="2756125" y="1765374"/>
                </a:cubicBezTo>
                <a:cubicBezTo>
                  <a:pt x="2045419" y="752989"/>
                  <a:pt x="2796969" y="-97119"/>
                  <a:pt x="3888458" y="186595"/>
                </a:cubicBezTo>
                <a:cubicBezTo>
                  <a:pt x="4929861" y="457318"/>
                  <a:pt x="5345350" y="947128"/>
                  <a:pt x="5973719" y="1735064"/>
                </a:cubicBezTo>
                <a:cubicBezTo>
                  <a:pt x="5530183" y="765009"/>
                  <a:pt x="5809373" y="-20406"/>
                  <a:pt x="7228393" y="405"/>
                </a:cubicBezTo>
                <a:close/>
              </a:path>
            </a:pathLst>
          </a:custGeom>
          <a:solidFill>
            <a:schemeClr val="accent1"/>
          </a:solidFill>
          <a:ln w="555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0" name="任意多边形 189" descr="54689d7d-0eac-45d4-8fdf-3b7a64a19c55"/>
          <p:cNvSpPr/>
          <p:nvPr/>
        </p:nvSpPr>
        <p:spPr>
          <a:xfrm>
            <a:off x="-55245" y="5866130"/>
            <a:ext cx="4735195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77" name="组合 76" descr="03c5e657-20cc-4fc0-994e-8147ff907f9b"/>
          <p:cNvGrpSpPr/>
          <p:nvPr/>
        </p:nvGrpSpPr>
        <p:grpSpPr>
          <a:xfrm rot="0">
            <a:off x="6560820" y="2540"/>
            <a:ext cx="5744210" cy="3830320"/>
            <a:chOff x="7241198" y="0"/>
            <a:chExt cx="5009344" cy="3628700"/>
          </a:xfrm>
        </p:grpSpPr>
        <p:sp>
          <p:nvSpPr>
            <p:cNvPr id="65" name="任意多边形 64" descr="ed6390b0-ba44-472b-9d2a-cb67cb803fe9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 70" descr="62c1cecd-b15b-4daa-91d2-dac52e1f76eb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 20" descr="ee11b99a-c638-40f7-b24e-144443010ff6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 72" descr="d435228e-819b-4031-98c8-b95c428167e5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 22" descr="e1b55639-7ca1-467a-9d52-0c6b8d79353d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 23" descr="358445eb-33a0-49fd-8d34-ff02ab295434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 24" descr="8c500a38-b428-49dc-ae7f-36e5f82d075c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 25" descr="73ffe360-83cb-422e-b77d-ccd0c90270cc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 28" descr="9128cea9-15f5-4a28-af2f-0e26e0435491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 75" descr="a582441d-6c25-420e-8264-93b50d181469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 31" descr="6606b54a-7260-4c7b-b00f-a0d86623abed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 35" descr="12074d17-87c0-4935-a171-0448b79b528b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 36" descr="ecce96d2-6cc4-41ca-a5a5-26d650668502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 40" descr="fde983ab-554e-4b02-9d00-d293e3acf2b9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 60" descr="3c0d4a00-cffd-4b03-9338-f371f5055c8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 68" descr="04ab78db-6d2e-44eb-a9fa-9f5f5fe33b21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 48" descr="3b7ca40d-4846-49e9-a3fb-4a4a67914b16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 66" descr="89b836aa-0eb6-48ff-8ef8-be909dd01728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0" name="组合 199" descr="c9790687-09cb-45ce-8fb6-b491be166617"/>
          <p:cNvGrpSpPr/>
          <p:nvPr/>
        </p:nvGrpSpPr>
        <p:grpSpPr>
          <a:xfrm rot="0">
            <a:off x="67310" y="1131524"/>
            <a:ext cx="7703133" cy="5108735"/>
            <a:chOff x="940872" y="1114359"/>
            <a:chExt cx="7652705" cy="5108745"/>
          </a:xfrm>
        </p:grpSpPr>
        <p:sp>
          <p:nvSpPr>
            <p:cNvPr id="191" name="十角星 190" descr="70358b6d-0c5d-47c2-92f1-6dcac859fce2"/>
            <p:cNvSpPr/>
            <p:nvPr/>
          </p:nvSpPr>
          <p:spPr>
            <a:xfrm>
              <a:off x="7014653" y="4644180"/>
              <a:ext cx="1578924" cy="1578924"/>
            </a:xfrm>
            <a:prstGeom prst="star10">
              <a:avLst>
                <a:gd name="adj" fmla="val 18561"/>
                <a:gd name="hf" fmla="val 1051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十角星 208" descr="69f50763-a217-4d62-aac1-3e5de331e1fe"/>
            <p:cNvSpPr/>
            <p:nvPr/>
          </p:nvSpPr>
          <p:spPr>
            <a:xfrm>
              <a:off x="940872" y="1114359"/>
              <a:ext cx="629172" cy="629172"/>
            </a:xfrm>
            <a:prstGeom prst="star10">
              <a:avLst>
                <a:gd name="adj" fmla="val 25915"/>
                <a:gd name="hf" fmla="val 10514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十角星 210" descr="f9361a6d-0309-484b-b5a5-0cb41ace3b04"/>
            <p:cNvSpPr/>
            <p:nvPr/>
          </p:nvSpPr>
          <p:spPr>
            <a:xfrm>
              <a:off x="5048976" y="4283456"/>
              <a:ext cx="444972" cy="444972"/>
            </a:xfrm>
            <a:prstGeom prst="star10">
              <a:avLst>
                <a:gd name="adj" fmla="val 25518"/>
                <a:gd name="hf" fmla="val 1051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副标题 8" descr="b2cc5c09-3951-4072-a720-4e1a18d108ab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807143"/>
            <a:ext cx="4043509" cy="768315"/>
          </a:xfrm>
          <a:prstGeom prst="roundRect">
            <a:avLst>
              <a:gd name="adj" fmla="val 15800"/>
            </a:avLst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文本占位符 3" descr="3d9623a6-e223-4d91-a53a-bfe3715949fb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1" y="5121064"/>
            <a:ext cx="3274582" cy="357708"/>
          </a:xfrm>
          <a:prstGeom prst="rect">
            <a:avLst/>
          </a:prstGeom>
          <a:noFill/>
        </p:spPr>
        <p:txBody>
          <a:bodyPr wrap="square"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56f7e3ea-e2f1-4095-b97e-087a36ffe4fc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500712"/>
            <a:ext cx="3274582" cy="357708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45210" y="2997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d8f326bc-13f1-45fe-acb1-3c902234ed4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内容占位符 2" descr="a395f1da-5821-470d-83e4-4b992c9a406b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e8cf19d5-d3ae-40d5-8a03-5e654f5de3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4a4d70f9-66db-406e-a848-31adab9f301f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f5be2f77-142a-49ad-89ef-57029403d6f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Agenda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 descr="92746f10-c6d1-4988-bf64-6fa4a263ae17"/>
          <p:cNvSpPr>
            <a:spLocks noChangeAspect="1"/>
          </p:cNvSpPr>
          <p:nvPr userDrawn="1"/>
        </p:nvSpPr>
        <p:spPr bwMode="auto">
          <a:xfrm>
            <a:off x="1851756" y="4761555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 descr="a35bc62f-8126-42d9-af38-5ff7088ba618"/>
          <p:cNvSpPr/>
          <p:nvPr userDrawn="1"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4" name="任意多边形 13" descr="a35bc62f-8126-42d9-af38-5ff7088ba618"/>
          <p:cNvSpPr/>
          <p:nvPr userDrawn="1"/>
        </p:nvSpPr>
        <p:spPr>
          <a:xfrm rot="10800000" flipH="1">
            <a:off x="0" y="0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 descr="ee440333-6297-4ed5-bc9e-599d83bde32c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1465899 w 12192001"/>
              <a:gd name="connsiteY0" fmla="*/ 6501103 h 6858000"/>
              <a:gd name="connsiteX1" fmla="*/ 11507999 w 12192001"/>
              <a:gd name="connsiteY1" fmla="*/ 6614070 h 6858000"/>
              <a:gd name="connsiteX2" fmla="*/ 11675501 w 12192001"/>
              <a:gd name="connsiteY2" fmla="*/ 6767769 h 6858000"/>
              <a:gd name="connsiteX3" fmla="*/ 11721633 w 12192001"/>
              <a:gd name="connsiteY3" fmla="*/ 6816633 h 6858000"/>
              <a:gd name="connsiteX4" fmla="*/ 11733728 w 12192001"/>
              <a:gd name="connsiteY4" fmla="*/ 6771254 h 6858000"/>
              <a:gd name="connsiteX5" fmla="*/ 11746165 w 12192001"/>
              <a:gd name="connsiteY5" fmla="*/ 6713095 h 6858000"/>
              <a:gd name="connsiteX6" fmla="*/ 11708237 w 12192001"/>
              <a:gd name="connsiteY6" fmla="*/ 6689040 h 6858000"/>
              <a:gd name="connsiteX7" fmla="*/ 11465899 w 12192001"/>
              <a:gd name="connsiteY7" fmla="*/ 6501103 h 6858000"/>
              <a:gd name="connsiteX8" fmla="*/ 10393085 w 12192001"/>
              <a:gd name="connsiteY8" fmla="*/ 6343167 h 6858000"/>
              <a:gd name="connsiteX9" fmla="*/ 10395683 w 12192001"/>
              <a:gd name="connsiteY9" fmla="*/ 6411850 h 6858000"/>
              <a:gd name="connsiteX10" fmla="*/ 10421652 w 12192001"/>
              <a:gd name="connsiteY10" fmla="*/ 6553383 h 6858000"/>
              <a:gd name="connsiteX11" fmla="*/ 10765475 w 12192001"/>
              <a:gd name="connsiteY11" fmla="*/ 6791687 h 6858000"/>
              <a:gd name="connsiteX12" fmla="*/ 10597971 w 12192001"/>
              <a:gd name="connsiteY12" fmla="*/ 6569716 h 6858000"/>
              <a:gd name="connsiteX13" fmla="*/ 10393085 w 12192001"/>
              <a:gd name="connsiteY13" fmla="*/ 6343167 h 6858000"/>
              <a:gd name="connsiteX14" fmla="*/ 7732917 w 12192001"/>
              <a:gd name="connsiteY14" fmla="*/ 6338860 h 6858000"/>
              <a:gd name="connsiteX15" fmla="*/ 7743237 w 12192001"/>
              <a:gd name="connsiteY15" fmla="*/ 6442603 h 6858000"/>
              <a:gd name="connsiteX16" fmla="*/ 7754103 w 12192001"/>
              <a:gd name="connsiteY16" fmla="*/ 6507253 h 6858000"/>
              <a:gd name="connsiteX17" fmla="*/ 7881081 w 12192001"/>
              <a:gd name="connsiteY17" fmla="*/ 6599787 h 6858000"/>
              <a:gd name="connsiteX18" fmla="*/ 7732917 w 12192001"/>
              <a:gd name="connsiteY18" fmla="*/ 6338860 h 6858000"/>
              <a:gd name="connsiteX19" fmla="*/ 11589323 w 12192001"/>
              <a:gd name="connsiteY19" fmla="*/ 6293893 h 6858000"/>
              <a:gd name="connsiteX20" fmla="*/ 11781772 w 12192001"/>
              <a:gd name="connsiteY20" fmla="*/ 6537049 h 6858000"/>
              <a:gd name="connsiteX21" fmla="*/ 11805691 w 12192001"/>
              <a:gd name="connsiteY21" fmla="*/ 6395243 h 6858000"/>
              <a:gd name="connsiteX22" fmla="*/ 11815327 w 12192001"/>
              <a:gd name="connsiteY22" fmla="*/ 6322186 h 6858000"/>
              <a:gd name="connsiteX23" fmla="*/ 11772067 w 12192001"/>
              <a:gd name="connsiteY23" fmla="*/ 6345627 h 6858000"/>
              <a:gd name="connsiteX24" fmla="*/ 11589323 w 12192001"/>
              <a:gd name="connsiteY24" fmla="*/ 6293893 h 6858000"/>
              <a:gd name="connsiteX25" fmla="*/ 11295936 w 12192001"/>
              <a:gd name="connsiteY25" fmla="*/ 6171426 h 6858000"/>
              <a:gd name="connsiteX26" fmla="*/ 11373025 w 12192001"/>
              <a:gd name="connsiteY26" fmla="*/ 6304896 h 6858000"/>
              <a:gd name="connsiteX27" fmla="*/ 11764207 w 12192001"/>
              <a:gd name="connsiteY27" fmla="*/ 6628832 h 6858000"/>
              <a:gd name="connsiteX28" fmla="*/ 11768515 w 12192001"/>
              <a:gd name="connsiteY28" fmla="*/ 6608602 h 6858000"/>
              <a:gd name="connsiteX29" fmla="*/ 11538683 w 12192001"/>
              <a:gd name="connsiteY29" fmla="*/ 6332984 h 6858000"/>
              <a:gd name="connsiteX30" fmla="*/ 11492211 w 12192001"/>
              <a:gd name="connsiteY30" fmla="*/ 6259175 h 6858000"/>
              <a:gd name="connsiteX31" fmla="*/ 11295936 w 12192001"/>
              <a:gd name="connsiteY31" fmla="*/ 6171426 h 6858000"/>
              <a:gd name="connsiteX32" fmla="*/ 7395656 w 12192001"/>
              <a:gd name="connsiteY32" fmla="*/ 5991962 h 6858000"/>
              <a:gd name="connsiteX33" fmla="*/ 7389369 w 12192001"/>
              <a:gd name="connsiteY33" fmla="*/ 6192474 h 6858000"/>
              <a:gd name="connsiteX34" fmla="*/ 7675511 w 12192001"/>
              <a:gd name="connsiteY34" fmla="*/ 6445268 h 6858000"/>
              <a:gd name="connsiteX35" fmla="*/ 7662322 w 12192001"/>
              <a:gd name="connsiteY35" fmla="*/ 6243321 h 6858000"/>
              <a:gd name="connsiteX36" fmla="*/ 7395656 w 12192001"/>
              <a:gd name="connsiteY36" fmla="*/ 5991962 h 6858000"/>
              <a:gd name="connsiteX37" fmla="*/ 10220798 w 12192001"/>
              <a:gd name="connsiteY37" fmla="*/ 5972554 h 6858000"/>
              <a:gd name="connsiteX38" fmla="*/ 10359736 w 12192001"/>
              <a:gd name="connsiteY38" fmla="*/ 6175048 h 6858000"/>
              <a:gd name="connsiteX39" fmla="*/ 10391855 w 12192001"/>
              <a:gd name="connsiteY39" fmla="*/ 6045201 h 6858000"/>
              <a:gd name="connsiteX40" fmla="*/ 10395683 w 12192001"/>
              <a:gd name="connsiteY40" fmla="*/ 6038504 h 6858000"/>
              <a:gd name="connsiteX41" fmla="*/ 10220798 w 12192001"/>
              <a:gd name="connsiteY41" fmla="*/ 5972554 h 6858000"/>
              <a:gd name="connsiteX42" fmla="*/ 9990079 w 12192001"/>
              <a:gd name="connsiteY42" fmla="*/ 5897243 h 6858000"/>
              <a:gd name="connsiteX43" fmla="*/ 10170909 w 12192001"/>
              <a:gd name="connsiteY43" fmla="*/ 6040963 h 6858000"/>
              <a:gd name="connsiteX44" fmla="*/ 10107353 w 12192001"/>
              <a:gd name="connsiteY44" fmla="*/ 5934079 h 6858000"/>
              <a:gd name="connsiteX45" fmla="*/ 10067852 w 12192001"/>
              <a:gd name="connsiteY45" fmla="*/ 5920752 h 6858000"/>
              <a:gd name="connsiteX46" fmla="*/ 9990079 w 12192001"/>
              <a:gd name="connsiteY46" fmla="*/ 5897243 h 6858000"/>
              <a:gd name="connsiteX47" fmla="*/ 9632452 w 12192001"/>
              <a:gd name="connsiteY47" fmla="*/ 5812979 h 6858000"/>
              <a:gd name="connsiteX48" fmla="*/ 9992745 w 12192001"/>
              <a:gd name="connsiteY48" fmla="*/ 6191245 h 6858000"/>
              <a:gd name="connsiteX49" fmla="*/ 10361855 w 12192001"/>
              <a:gd name="connsiteY49" fmla="*/ 6507663 h 6858000"/>
              <a:gd name="connsiteX50" fmla="*/ 10345863 w 12192001"/>
              <a:gd name="connsiteY50" fmla="*/ 6296694 h 6858000"/>
              <a:gd name="connsiteX51" fmla="*/ 9857019 w 12192001"/>
              <a:gd name="connsiteY51" fmla="*/ 5886171 h 6858000"/>
              <a:gd name="connsiteX52" fmla="*/ 9794899 w 12192001"/>
              <a:gd name="connsiteY52" fmla="*/ 5845576 h 6858000"/>
              <a:gd name="connsiteX53" fmla="*/ 9632452 w 12192001"/>
              <a:gd name="connsiteY53" fmla="*/ 5812979 h 6858000"/>
              <a:gd name="connsiteX54" fmla="*/ 9372825 w 12192001"/>
              <a:gd name="connsiteY54" fmla="*/ 5786189 h 6858000"/>
              <a:gd name="connsiteX55" fmla="*/ 9028797 w 12192001"/>
              <a:gd name="connsiteY55" fmla="*/ 5822205 h 6858000"/>
              <a:gd name="connsiteX56" fmla="*/ 9254459 w 12192001"/>
              <a:gd name="connsiteY56" fmla="*/ 6039255 h 6858000"/>
              <a:gd name="connsiteX57" fmla="*/ 9501033 w 12192001"/>
              <a:gd name="connsiteY57" fmla="*/ 6360594 h 6858000"/>
              <a:gd name="connsiteX58" fmla="*/ 9372825 w 12192001"/>
              <a:gd name="connsiteY58" fmla="*/ 5786189 h 6858000"/>
              <a:gd name="connsiteX59" fmla="*/ 8789331 w 12192001"/>
              <a:gd name="connsiteY59" fmla="*/ 5719966 h 6858000"/>
              <a:gd name="connsiteX60" fmla="*/ 8801563 w 12192001"/>
              <a:gd name="connsiteY60" fmla="*/ 5840384 h 6858000"/>
              <a:gd name="connsiteX61" fmla="*/ 8894508 w 12192001"/>
              <a:gd name="connsiteY61" fmla="*/ 5797738 h 6858000"/>
              <a:gd name="connsiteX62" fmla="*/ 8789331 w 12192001"/>
              <a:gd name="connsiteY62" fmla="*/ 5719966 h 6858000"/>
              <a:gd name="connsiteX63" fmla="*/ 8678140 w 12192001"/>
              <a:gd name="connsiteY63" fmla="*/ 5644177 h 6858000"/>
              <a:gd name="connsiteX64" fmla="*/ 8725228 w 12192001"/>
              <a:gd name="connsiteY64" fmla="*/ 5812091 h 6858000"/>
              <a:gd name="connsiteX65" fmla="*/ 8738348 w 12192001"/>
              <a:gd name="connsiteY65" fmla="*/ 5868813 h 6858000"/>
              <a:gd name="connsiteX66" fmla="*/ 8722562 w 12192001"/>
              <a:gd name="connsiteY66" fmla="*/ 5673837 h 6858000"/>
              <a:gd name="connsiteX67" fmla="*/ 8678140 w 12192001"/>
              <a:gd name="connsiteY67" fmla="*/ 5644177 h 6858000"/>
              <a:gd name="connsiteX68" fmla="*/ 9390663 w 12192001"/>
              <a:gd name="connsiteY68" fmla="*/ 5607205 h 6858000"/>
              <a:gd name="connsiteX69" fmla="*/ 9426609 w 12192001"/>
              <a:gd name="connsiteY69" fmla="*/ 5723042 h 6858000"/>
              <a:gd name="connsiteX70" fmla="*/ 9641883 w 12192001"/>
              <a:gd name="connsiteY70" fmla="*/ 5745867 h 6858000"/>
              <a:gd name="connsiteX71" fmla="*/ 9390663 w 12192001"/>
              <a:gd name="connsiteY71" fmla="*/ 5607205 h 6858000"/>
              <a:gd name="connsiteX72" fmla="*/ 11190625 w 12192001"/>
              <a:gd name="connsiteY72" fmla="*/ 5601873 h 6858000"/>
              <a:gd name="connsiteX73" fmla="*/ 11044237 w 12192001"/>
              <a:gd name="connsiteY73" fmla="*/ 5817284 h 6858000"/>
              <a:gd name="connsiteX74" fmla="*/ 11191307 w 12192001"/>
              <a:gd name="connsiteY74" fmla="*/ 6012738 h 6858000"/>
              <a:gd name="connsiteX75" fmla="*/ 11417789 w 12192001"/>
              <a:gd name="connsiteY75" fmla="*/ 6136162 h 6858000"/>
              <a:gd name="connsiteX76" fmla="*/ 11200669 w 12192001"/>
              <a:gd name="connsiteY76" fmla="*/ 5638093 h 6858000"/>
              <a:gd name="connsiteX77" fmla="*/ 11190625 w 12192001"/>
              <a:gd name="connsiteY77" fmla="*/ 5601873 h 6858000"/>
              <a:gd name="connsiteX78" fmla="*/ 11311058 w 12192001"/>
              <a:gd name="connsiteY78" fmla="*/ 5585576 h 6858000"/>
              <a:gd name="connsiteX79" fmla="*/ 11251241 w 12192001"/>
              <a:gd name="connsiteY79" fmla="*/ 5588956 h 6858000"/>
              <a:gd name="connsiteX80" fmla="*/ 11387513 w 12192001"/>
              <a:gd name="connsiteY80" fmla="*/ 5944671 h 6858000"/>
              <a:gd name="connsiteX81" fmla="*/ 11514696 w 12192001"/>
              <a:gd name="connsiteY81" fmla="*/ 6175048 h 6858000"/>
              <a:gd name="connsiteX82" fmla="*/ 11750403 w 12192001"/>
              <a:gd name="connsiteY82" fmla="*/ 6251931 h 6858000"/>
              <a:gd name="connsiteX83" fmla="*/ 11773502 w 12192001"/>
              <a:gd name="connsiteY83" fmla="*/ 5949523 h 6858000"/>
              <a:gd name="connsiteX84" fmla="*/ 11619325 w 12192001"/>
              <a:gd name="connsiteY84" fmla="*/ 5701993 h 6858000"/>
              <a:gd name="connsiteX85" fmla="*/ 11488726 w 12192001"/>
              <a:gd name="connsiteY85" fmla="*/ 5618003 h 6858000"/>
              <a:gd name="connsiteX86" fmla="*/ 11311058 w 12192001"/>
              <a:gd name="connsiteY86" fmla="*/ 5585576 h 6858000"/>
              <a:gd name="connsiteX87" fmla="*/ 11714115 w 12192001"/>
              <a:gd name="connsiteY87" fmla="*/ 5501481 h 6858000"/>
              <a:gd name="connsiteX88" fmla="*/ 11757579 w 12192001"/>
              <a:gd name="connsiteY88" fmla="*/ 5590120 h 6858000"/>
              <a:gd name="connsiteX89" fmla="*/ 11789631 w 12192001"/>
              <a:gd name="connsiteY89" fmla="*/ 5670487 h 6858000"/>
              <a:gd name="connsiteX90" fmla="*/ 11850385 w 12192001"/>
              <a:gd name="connsiteY90" fmla="*/ 5705547 h 6858000"/>
              <a:gd name="connsiteX91" fmla="*/ 11848746 w 12192001"/>
              <a:gd name="connsiteY91" fmla="*/ 5636522 h 6858000"/>
              <a:gd name="connsiteX92" fmla="*/ 11845945 w 12192001"/>
              <a:gd name="connsiteY92" fmla="*/ 5604744 h 6858000"/>
              <a:gd name="connsiteX93" fmla="*/ 11714115 w 12192001"/>
              <a:gd name="connsiteY93" fmla="*/ 5501481 h 6858000"/>
              <a:gd name="connsiteX94" fmla="*/ 8429790 w 12192001"/>
              <a:gd name="connsiteY94" fmla="*/ 5493486 h 6858000"/>
              <a:gd name="connsiteX95" fmla="*/ 8431156 w 12192001"/>
              <a:gd name="connsiteY95" fmla="*/ 5529706 h 6858000"/>
              <a:gd name="connsiteX96" fmla="*/ 8466216 w 12192001"/>
              <a:gd name="connsiteY96" fmla="*/ 5879747 h 6858000"/>
              <a:gd name="connsiteX97" fmla="*/ 8475646 w 12192001"/>
              <a:gd name="connsiteY97" fmla="*/ 5941801 h 6858000"/>
              <a:gd name="connsiteX98" fmla="*/ 8678073 w 12192001"/>
              <a:gd name="connsiteY98" fmla="*/ 6111969 h 6858000"/>
              <a:gd name="connsiteX99" fmla="*/ 8628661 w 12192001"/>
              <a:gd name="connsiteY99" fmla="*/ 5988477 h 6858000"/>
              <a:gd name="connsiteX100" fmla="*/ 8640689 w 12192001"/>
              <a:gd name="connsiteY100" fmla="*/ 5949114 h 6858000"/>
              <a:gd name="connsiteX101" fmla="*/ 8678482 w 12192001"/>
              <a:gd name="connsiteY101" fmla="*/ 5920410 h 6858000"/>
              <a:gd name="connsiteX102" fmla="*/ 8584649 w 12192001"/>
              <a:gd name="connsiteY102" fmla="*/ 5584651 h 6858000"/>
              <a:gd name="connsiteX103" fmla="*/ 8429790 w 12192001"/>
              <a:gd name="connsiteY103" fmla="*/ 5493486 h 6858000"/>
              <a:gd name="connsiteX104" fmla="*/ 10608019 w 12192001"/>
              <a:gd name="connsiteY104" fmla="*/ 5461296 h 6858000"/>
              <a:gd name="connsiteX105" fmla="*/ 10946989 w 12192001"/>
              <a:gd name="connsiteY105" fmla="*/ 5836488 h 6858000"/>
              <a:gd name="connsiteX106" fmla="*/ 10875708 w 12192001"/>
              <a:gd name="connsiteY106" fmla="*/ 5747986 h 6858000"/>
              <a:gd name="connsiteX107" fmla="*/ 10608019 w 12192001"/>
              <a:gd name="connsiteY107" fmla="*/ 5461296 h 6858000"/>
              <a:gd name="connsiteX108" fmla="*/ 8815163 w 12192001"/>
              <a:gd name="connsiteY108" fmla="*/ 5371702 h 6858000"/>
              <a:gd name="connsiteX109" fmla="*/ 8791040 w 12192001"/>
              <a:gd name="connsiteY109" fmla="*/ 5463073 h 6858000"/>
              <a:gd name="connsiteX110" fmla="*/ 8783455 w 12192001"/>
              <a:gd name="connsiteY110" fmla="*/ 5631396 h 6858000"/>
              <a:gd name="connsiteX111" fmla="*/ 8968726 w 12192001"/>
              <a:gd name="connsiteY111" fmla="*/ 5772657 h 6858000"/>
              <a:gd name="connsiteX112" fmla="*/ 9353279 w 12192001"/>
              <a:gd name="connsiteY112" fmla="*/ 5720855 h 6858000"/>
              <a:gd name="connsiteX113" fmla="*/ 9300179 w 12192001"/>
              <a:gd name="connsiteY113" fmla="*/ 5563875 h 6858000"/>
              <a:gd name="connsiteX114" fmla="*/ 8815163 w 12192001"/>
              <a:gd name="connsiteY114" fmla="*/ 5371702 h 6858000"/>
              <a:gd name="connsiteX115" fmla="*/ 8561824 w 12192001"/>
              <a:gd name="connsiteY115" fmla="*/ 5300218 h 6858000"/>
              <a:gd name="connsiteX116" fmla="*/ 8644379 w 12192001"/>
              <a:gd name="connsiteY116" fmla="*/ 5537702 h 6858000"/>
              <a:gd name="connsiteX117" fmla="*/ 8719417 w 12192001"/>
              <a:gd name="connsiteY117" fmla="*/ 5587523 h 6858000"/>
              <a:gd name="connsiteX118" fmla="*/ 8748259 w 12192001"/>
              <a:gd name="connsiteY118" fmla="*/ 5349901 h 6858000"/>
              <a:gd name="connsiteX119" fmla="*/ 8561824 w 12192001"/>
              <a:gd name="connsiteY119" fmla="*/ 5300218 h 6858000"/>
              <a:gd name="connsiteX120" fmla="*/ 8454665 w 12192001"/>
              <a:gd name="connsiteY120" fmla="*/ 5273906 h 6858000"/>
              <a:gd name="connsiteX121" fmla="*/ 8430337 w 12192001"/>
              <a:gd name="connsiteY121" fmla="*/ 5409221 h 6858000"/>
              <a:gd name="connsiteX122" fmla="*/ 8551437 w 12192001"/>
              <a:gd name="connsiteY122" fmla="*/ 5480227 h 6858000"/>
              <a:gd name="connsiteX123" fmla="*/ 8477832 w 12192001"/>
              <a:gd name="connsiteY123" fmla="*/ 5278895 h 6858000"/>
              <a:gd name="connsiteX124" fmla="*/ 8454665 w 12192001"/>
              <a:gd name="connsiteY124" fmla="*/ 5273906 h 6858000"/>
              <a:gd name="connsiteX125" fmla="*/ 10435163 w 12192001"/>
              <a:gd name="connsiteY125" fmla="*/ 5261869 h 6858000"/>
              <a:gd name="connsiteX126" fmla="*/ 10021790 w 12192001"/>
              <a:gd name="connsiteY126" fmla="*/ 5367738 h 6858000"/>
              <a:gd name="connsiteX127" fmla="*/ 10167492 w 12192001"/>
              <a:gd name="connsiteY127" fmla="*/ 5879885 h 6858000"/>
              <a:gd name="connsiteX128" fmla="*/ 10987925 w 12192001"/>
              <a:gd name="connsiteY128" fmla="*/ 6252547 h 6858000"/>
              <a:gd name="connsiteX129" fmla="*/ 11373845 w 12192001"/>
              <a:gd name="connsiteY129" fmla="*/ 6507663 h 6858000"/>
              <a:gd name="connsiteX130" fmla="*/ 11294980 w 12192001"/>
              <a:gd name="connsiteY130" fmla="*/ 6343714 h 6858000"/>
              <a:gd name="connsiteX131" fmla="*/ 11061117 w 12192001"/>
              <a:gd name="connsiteY131" fmla="*/ 6079917 h 6858000"/>
              <a:gd name="connsiteX132" fmla="*/ 11012869 w 12192001"/>
              <a:gd name="connsiteY132" fmla="*/ 5997225 h 6858000"/>
              <a:gd name="connsiteX133" fmla="*/ 10498741 w 12192001"/>
              <a:gd name="connsiteY133" fmla="*/ 5457742 h 6858000"/>
              <a:gd name="connsiteX134" fmla="*/ 10500653 w 12192001"/>
              <a:gd name="connsiteY134" fmla="*/ 5405940 h 6858000"/>
              <a:gd name="connsiteX135" fmla="*/ 10801901 w 12192001"/>
              <a:gd name="connsiteY135" fmla="*/ 5529364 h 6858000"/>
              <a:gd name="connsiteX136" fmla="*/ 10972753 w 12192001"/>
              <a:gd name="connsiteY136" fmla="*/ 5729193 h 6858000"/>
              <a:gd name="connsiteX137" fmla="*/ 10972957 w 12192001"/>
              <a:gd name="connsiteY137" fmla="*/ 5728030 h 6858000"/>
              <a:gd name="connsiteX138" fmla="*/ 11170395 w 12192001"/>
              <a:gd name="connsiteY138" fmla="*/ 5524648 h 6858000"/>
              <a:gd name="connsiteX139" fmla="*/ 11152626 w 12192001"/>
              <a:gd name="connsiteY139" fmla="*/ 5443665 h 6858000"/>
              <a:gd name="connsiteX140" fmla="*/ 10577948 w 12192001"/>
              <a:gd name="connsiteY140" fmla="*/ 5272402 h 6858000"/>
              <a:gd name="connsiteX141" fmla="*/ 10435163 w 12192001"/>
              <a:gd name="connsiteY141" fmla="*/ 5261869 h 6858000"/>
              <a:gd name="connsiteX142" fmla="*/ 11639965 w 12192001"/>
              <a:gd name="connsiteY142" fmla="*/ 5253676 h 6858000"/>
              <a:gd name="connsiteX143" fmla="*/ 11608118 w 12192001"/>
              <a:gd name="connsiteY143" fmla="*/ 5305547 h 6858000"/>
              <a:gd name="connsiteX144" fmla="*/ 11611057 w 12192001"/>
              <a:gd name="connsiteY144" fmla="*/ 5310605 h 6858000"/>
              <a:gd name="connsiteX145" fmla="*/ 11835897 w 12192001"/>
              <a:gd name="connsiteY145" fmla="*/ 5490410 h 6858000"/>
              <a:gd name="connsiteX146" fmla="*/ 11812389 w 12192001"/>
              <a:gd name="connsiteY146" fmla="*/ 5328374 h 6858000"/>
              <a:gd name="connsiteX147" fmla="*/ 11639965 w 12192001"/>
              <a:gd name="connsiteY147" fmla="*/ 5253676 h 6858000"/>
              <a:gd name="connsiteX148" fmla="*/ 8045373 w 12192001"/>
              <a:gd name="connsiteY148" fmla="*/ 5211032 h 6858000"/>
              <a:gd name="connsiteX149" fmla="*/ 8202966 w 12192001"/>
              <a:gd name="connsiteY149" fmla="*/ 5286890 h 6858000"/>
              <a:gd name="connsiteX150" fmla="*/ 8365139 w 12192001"/>
              <a:gd name="connsiteY150" fmla="*/ 5372521 h 6858000"/>
              <a:gd name="connsiteX151" fmla="*/ 8387964 w 12192001"/>
              <a:gd name="connsiteY151" fmla="*/ 5261741 h 6858000"/>
              <a:gd name="connsiteX152" fmla="*/ 8045373 w 12192001"/>
              <a:gd name="connsiteY152" fmla="*/ 5211032 h 6858000"/>
              <a:gd name="connsiteX153" fmla="*/ 9104587 w 12192001"/>
              <a:gd name="connsiteY153" fmla="*/ 5110504 h 6858000"/>
              <a:gd name="connsiteX154" fmla="*/ 8842499 w 12192001"/>
              <a:gd name="connsiteY154" fmla="*/ 5307735 h 6858000"/>
              <a:gd name="connsiteX155" fmla="*/ 9264369 w 12192001"/>
              <a:gd name="connsiteY155" fmla="*/ 5470044 h 6858000"/>
              <a:gd name="connsiteX156" fmla="*/ 9104587 w 12192001"/>
              <a:gd name="connsiteY156" fmla="*/ 5110504 h 6858000"/>
              <a:gd name="connsiteX157" fmla="*/ 11183516 w 12192001"/>
              <a:gd name="connsiteY157" fmla="*/ 5046535 h 6858000"/>
              <a:gd name="connsiteX158" fmla="*/ 11202856 w 12192001"/>
              <a:gd name="connsiteY158" fmla="*/ 5378330 h 6858000"/>
              <a:gd name="connsiteX159" fmla="*/ 11515243 w 12192001"/>
              <a:gd name="connsiteY159" fmla="*/ 5541255 h 6858000"/>
              <a:gd name="connsiteX160" fmla="*/ 11551873 w 12192001"/>
              <a:gd name="connsiteY160" fmla="*/ 5553692 h 6858000"/>
              <a:gd name="connsiteX161" fmla="*/ 11518933 w 12192001"/>
              <a:gd name="connsiteY161" fmla="*/ 5343750 h 6858000"/>
              <a:gd name="connsiteX162" fmla="*/ 11183516 w 12192001"/>
              <a:gd name="connsiteY162" fmla="*/ 5046535 h 6858000"/>
              <a:gd name="connsiteX163" fmla="*/ 11207641 w 12192001"/>
              <a:gd name="connsiteY163" fmla="*/ 4853815 h 6858000"/>
              <a:gd name="connsiteX164" fmla="*/ 11194109 w 12192001"/>
              <a:gd name="connsiteY164" fmla="*/ 4932748 h 6858000"/>
              <a:gd name="connsiteX165" fmla="*/ 11404189 w 12192001"/>
              <a:gd name="connsiteY165" fmla="*/ 5136130 h 6858000"/>
              <a:gd name="connsiteX166" fmla="*/ 11207641 w 12192001"/>
              <a:gd name="connsiteY166" fmla="*/ 4853815 h 6858000"/>
              <a:gd name="connsiteX167" fmla="*/ 11571557 w 12192001"/>
              <a:gd name="connsiteY167" fmla="*/ 4664715 h 6858000"/>
              <a:gd name="connsiteX168" fmla="*/ 11724571 w 12192001"/>
              <a:gd name="connsiteY168" fmla="*/ 4992342 h 6858000"/>
              <a:gd name="connsiteX169" fmla="*/ 11704410 w 12192001"/>
              <a:gd name="connsiteY169" fmla="*/ 4932612 h 6858000"/>
              <a:gd name="connsiteX170" fmla="*/ 11574085 w 12192001"/>
              <a:gd name="connsiteY170" fmla="*/ 4666287 h 6858000"/>
              <a:gd name="connsiteX171" fmla="*/ 11571557 w 12192001"/>
              <a:gd name="connsiteY171" fmla="*/ 4664715 h 6858000"/>
              <a:gd name="connsiteX172" fmla="*/ 10963185 w 12192001"/>
              <a:gd name="connsiteY172" fmla="*/ 4596170 h 6858000"/>
              <a:gd name="connsiteX173" fmla="*/ 11143194 w 12192001"/>
              <a:gd name="connsiteY173" fmla="*/ 4874385 h 6858000"/>
              <a:gd name="connsiteX174" fmla="*/ 11159119 w 12192001"/>
              <a:gd name="connsiteY174" fmla="*/ 4794427 h 6858000"/>
              <a:gd name="connsiteX175" fmla="*/ 10963185 w 12192001"/>
              <a:gd name="connsiteY175" fmla="*/ 4596170 h 6858000"/>
              <a:gd name="connsiteX176" fmla="*/ 11379688 w 12192001"/>
              <a:gd name="connsiteY176" fmla="*/ 4502174 h 6858000"/>
              <a:gd name="connsiteX177" fmla="*/ 11278920 w 12192001"/>
              <a:gd name="connsiteY177" fmla="*/ 4619063 h 6858000"/>
              <a:gd name="connsiteX178" fmla="*/ 11232857 w 12192001"/>
              <a:gd name="connsiteY178" fmla="*/ 4750962 h 6858000"/>
              <a:gd name="connsiteX179" fmla="*/ 11305914 w 12192001"/>
              <a:gd name="connsiteY179" fmla="*/ 4843358 h 6858000"/>
              <a:gd name="connsiteX180" fmla="*/ 11560143 w 12192001"/>
              <a:gd name="connsiteY180" fmla="*/ 5225315 h 6858000"/>
              <a:gd name="connsiteX181" fmla="*/ 11587615 w 12192001"/>
              <a:gd name="connsiteY181" fmla="*/ 5193126 h 6858000"/>
              <a:gd name="connsiteX182" fmla="*/ 11708306 w 12192001"/>
              <a:gd name="connsiteY182" fmla="*/ 5194152 h 6858000"/>
              <a:gd name="connsiteX183" fmla="*/ 11789015 w 12192001"/>
              <a:gd name="connsiteY183" fmla="*/ 5229416 h 6858000"/>
              <a:gd name="connsiteX184" fmla="*/ 11463509 w 12192001"/>
              <a:gd name="connsiteY184" fmla="*/ 4592138 h 6858000"/>
              <a:gd name="connsiteX185" fmla="*/ 11481073 w 12192001"/>
              <a:gd name="connsiteY185" fmla="*/ 4544163 h 6858000"/>
              <a:gd name="connsiteX186" fmla="*/ 11404258 w 12192001"/>
              <a:gd name="connsiteY186" fmla="*/ 4503021 h 6858000"/>
              <a:gd name="connsiteX187" fmla="*/ 11379688 w 12192001"/>
              <a:gd name="connsiteY187" fmla="*/ 4502174 h 6858000"/>
              <a:gd name="connsiteX188" fmla="*/ 11671728 w 12192001"/>
              <a:gd name="connsiteY188" fmla="*/ 3491473 h 6858000"/>
              <a:gd name="connsiteX189" fmla="*/ 12035521 w 12192001"/>
              <a:gd name="connsiteY189" fmla="*/ 3557525 h 6858000"/>
              <a:gd name="connsiteX190" fmla="*/ 12186737 w 12192001"/>
              <a:gd name="connsiteY190" fmla="*/ 3620287 h 6858000"/>
              <a:gd name="connsiteX191" fmla="*/ 12192001 w 12192001"/>
              <a:gd name="connsiteY191" fmla="*/ 3623152 h 6858000"/>
              <a:gd name="connsiteX192" fmla="*/ 12192001 w 12192001"/>
              <a:gd name="connsiteY192" fmla="*/ 3714253 h 6858000"/>
              <a:gd name="connsiteX193" fmla="*/ 12130994 w 12192001"/>
              <a:gd name="connsiteY193" fmla="*/ 3682598 h 6858000"/>
              <a:gd name="connsiteX194" fmla="*/ 11672085 w 12192001"/>
              <a:gd name="connsiteY194" fmla="*/ 3570236 h 6858000"/>
              <a:gd name="connsiteX195" fmla="*/ 11554812 w 12192001"/>
              <a:gd name="connsiteY195" fmla="*/ 3576865 h 6858000"/>
              <a:gd name="connsiteX196" fmla="*/ 11486403 w 12192001"/>
              <a:gd name="connsiteY196" fmla="*/ 3630035 h 6858000"/>
              <a:gd name="connsiteX197" fmla="*/ 11620967 w 12192001"/>
              <a:gd name="connsiteY197" fmla="*/ 3855697 h 6858000"/>
              <a:gd name="connsiteX198" fmla="*/ 11746235 w 12192001"/>
              <a:gd name="connsiteY198" fmla="*/ 4006729 h 6858000"/>
              <a:gd name="connsiteX199" fmla="*/ 11745552 w 12192001"/>
              <a:gd name="connsiteY199" fmla="*/ 4002903 h 6858000"/>
              <a:gd name="connsiteX200" fmla="*/ 11719582 w 12192001"/>
              <a:gd name="connsiteY200" fmla="*/ 3793095 h 6858000"/>
              <a:gd name="connsiteX201" fmla="*/ 11911484 w 12192001"/>
              <a:gd name="connsiteY201" fmla="*/ 3622927 h 6858000"/>
              <a:gd name="connsiteX202" fmla="*/ 12142133 w 12192001"/>
              <a:gd name="connsiteY202" fmla="*/ 3834306 h 6858000"/>
              <a:gd name="connsiteX203" fmla="*/ 12192001 w 12192001"/>
              <a:gd name="connsiteY203" fmla="*/ 3932086 h 6858000"/>
              <a:gd name="connsiteX204" fmla="*/ 12192001 w 12192001"/>
              <a:gd name="connsiteY204" fmla="*/ 4080863 h 6858000"/>
              <a:gd name="connsiteX205" fmla="*/ 12165574 w 12192001"/>
              <a:gd name="connsiteY205" fmla="*/ 4017869 h 6858000"/>
              <a:gd name="connsiteX206" fmla="*/ 11971623 w 12192001"/>
              <a:gd name="connsiteY206" fmla="*/ 3724414 h 6858000"/>
              <a:gd name="connsiteX207" fmla="*/ 11845125 w 12192001"/>
              <a:gd name="connsiteY207" fmla="*/ 3685801 h 6858000"/>
              <a:gd name="connsiteX208" fmla="*/ 11786215 w 12192001"/>
              <a:gd name="connsiteY208" fmla="*/ 3850229 h 6858000"/>
              <a:gd name="connsiteX209" fmla="*/ 11804871 w 12192001"/>
              <a:gd name="connsiteY209" fmla="*/ 3982469 h 6858000"/>
              <a:gd name="connsiteX210" fmla="*/ 11808083 w 12192001"/>
              <a:gd name="connsiteY210" fmla="*/ 3980965 h 6858000"/>
              <a:gd name="connsiteX211" fmla="*/ 12083976 w 12192001"/>
              <a:gd name="connsiteY211" fmla="*/ 4042815 h 6858000"/>
              <a:gd name="connsiteX212" fmla="*/ 12164985 w 12192001"/>
              <a:gd name="connsiteY212" fmla="*/ 4115597 h 6858000"/>
              <a:gd name="connsiteX213" fmla="*/ 12192001 w 12192001"/>
              <a:gd name="connsiteY213" fmla="*/ 4144389 h 6858000"/>
              <a:gd name="connsiteX214" fmla="*/ 12192001 w 12192001"/>
              <a:gd name="connsiteY214" fmla="*/ 4267643 h 6858000"/>
              <a:gd name="connsiteX215" fmla="*/ 12111243 w 12192001"/>
              <a:gd name="connsiteY215" fmla="*/ 4179563 h 6858000"/>
              <a:gd name="connsiteX216" fmla="*/ 11889067 w 12192001"/>
              <a:gd name="connsiteY216" fmla="*/ 4043566 h 6858000"/>
              <a:gd name="connsiteX217" fmla="*/ 11816763 w 12192001"/>
              <a:gd name="connsiteY217" fmla="*/ 4062223 h 6858000"/>
              <a:gd name="connsiteX218" fmla="*/ 11823255 w 12192001"/>
              <a:gd name="connsiteY218" fmla="*/ 4097350 h 6858000"/>
              <a:gd name="connsiteX219" fmla="*/ 12004222 w 12192001"/>
              <a:gd name="connsiteY219" fmla="*/ 4289865 h 6858000"/>
              <a:gd name="connsiteX220" fmla="*/ 12176585 w 12192001"/>
              <a:gd name="connsiteY220" fmla="*/ 4452501 h 6858000"/>
              <a:gd name="connsiteX221" fmla="*/ 12192001 w 12192001"/>
              <a:gd name="connsiteY221" fmla="*/ 4465668 h 6858000"/>
              <a:gd name="connsiteX222" fmla="*/ 12192001 w 12192001"/>
              <a:gd name="connsiteY222" fmla="*/ 4575085 h 6858000"/>
              <a:gd name="connsiteX223" fmla="*/ 12108877 w 12192001"/>
              <a:gd name="connsiteY223" fmla="*/ 4504542 h 6858000"/>
              <a:gd name="connsiteX224" fmla="*/ 11853531 w 12192001"/>
              <a:gd name="connsiteY224" fmla="*/ 4252961 h 6858000"/>
              <a:gd name="connsiteX225" fmla="*/ 11950985 w 12192001"/>
              <a:gd name="connsiteY225" fmla="*/ 4633415 h 6858000"/>
              <a:gd name="connsiteX226" fmla="*/ 12049669 w 12192001"/>
              <a:gd name="connsiteY226" fmla="*/ 4906164 h 6858000"/>
              <a:gd name="connsiteX227" fmla="*/ 12192001 w 12192001"/>
              <a:gd name="connsiteY227" fmla="*/ 5035354 h 6858000"/>
              <a:gd name="connsiteX228" fmla="*/ 12192001 w 12192001"/>
              <a:gd name="connsiteY228" fmla="*/ 5146401 h 6858000"/>
              <a:gd name="connsiteX229" fmla="*/ 12146303 w 12192001"/>
              <a:gd name="connsiteY229" fmla="*/ 5100661 h 6858000"/>
              <a:gd name="connsiteX230" fmla="*/ 12192001 w 12192001"/>
              <a:gd name="connsiteY230" fmla="*/ 5174191 h 6858000"/>
              <a:gd name="connsiteX231" fmla="*/ 12192001 w 12192001"/>
              <a:gd name="connsiteY231" fmla="*/ 5288531 h 6858000"/>
              <a:gd name="connsiteX232" fmla="*/ 12137930 w 12192001"/>
              <a:gd name="connsiteY232" fmla="*/ 5212842 h 6858000"/>
              <a:gd name="connsiteX233" fmla="*/ 12057869 w 12192001"/>
              <a:gd name="connsiteY233" fmla="*/ 5074760 h 6858000"/>
              <a:gd name="connsiteX234" fmla="*/ 12012285 w 12192001"/>
              <a:gd name="connsiteY234" fmla="*/ 4981338 h 6858000"/>
              <a:gd name="connsiteX235" fmla="*/ 11678713 w 12192001"/>
              <a:gd name="connsiteY235" fmla="*/ 4733535 h 6858000"/>
              <a:gd name="connsiteX236" fmla="*/ 11716439 w 12192001"/>
              <a:gd name="connsiteY236" fmla="*/ 4814450 h 6858000"/>
              <a:gd name="connsiteX237" fmla="*/ 11832959 w 12192001"/>
              <a:gd name="connsiteY237" fmla="*/ 5153830 h 6858000"/>
              <a:gd name="connsiteX238" fmla="*/ 11963080 w 12192001"/>
              <a:gd name="connsiteY238" fmla="*/ 5310878 h 6858000"/>
              <a:gd name="connsiteX239" fmla="*/ 12192001 w 12192001"/>
              <a:gd name="connsiteY239" fmla="*/ 5437668 h 6858000"/>
              <a:gd name="connsiteX240" fmla="*/ 12192001 w 12192001"/>
              <a:gd name="connsiteY240" fmla="*/ 5530009 h 6858000"/>
              <a:gd name="connsiteX241" fmla="*/ 12187989 w 12192001"/>
              <a:gd name="connsiteY241" fmla="*/ 5527313 h 6858000"/>
              <a:gd name="connsiteX242" fmla="*/ 12192001 w 12192001"/>
              <a:gd name="connsiteY242" fmla="*/ 5530573 h 6858000"/>
              <a:gd name="connsiteX243" fmla="*/ 12192001 w 12192001"/>
              <a:gd name="connsiteY243" fmla="*/ 5638845 h 6858000"/>
              <a:gd name="connsiteX244" fmla="*/ 12176911 w 12192001"/>
              <a:gd name="connsiteY244" fmla="*/ 5626852 h 6858000"/>
              <a:gd name="connsiteX245" fmla="*/ 11912029 w 12192001"/>
              <a:gd name="connsiteY245" fmla="*/ 5375460 h 6858000"/>
              <a:gd name="connsiteX246" fmla="*/ 11873281 w 12192001"/>
              <a:gd name="connsiteY246" fmla="*/ 5357145 h 6858000"/>
              <a:gd name="connsiteX247" fmla="*/ 11894329 w 12192001"/>
              <a:gd name="connsiteY247" fmla="*/ 5534695 h 6858000"/>
              <a:gd name="connsiteX248" fmla="*/ 12106938 w 12192001"/>
              <a:gd name="connsiteY248" fmla="*/ 5693245 h 6858000"/>
              <a:gd name="connsiteX249" fmla="*/ 12192001 w 12192001"/>
              <a:gd name="connsiteY249" fmla="*/ 5751252 h 6858000"/>
              <a:gd name="connsiteX250" fmla="*/ 12192001 w 12192001"/>
              <a:gd name="connsiteY250" fmla="*/ 5858675 h 6858000"/>
              <a:gd name="connsiteX251" fmla="*/ 12174715 w 12192001"/>
              <a:gd name="connsiteY251" fmla="*/ 5847124 h 6858000"/>
              <a:gd name="connsiteX252" fmla="*/ 11900617 w 12192001"/>
              <a:gd name="connsiteY252" fmla="*/ 5646501 h 6858000"/>
              <a:gd name="connsiteX253" fmla="*/ 11905195 w 12192001"/>
              <a:gd name="connsiteY253" fmla="*/ 5740605 h 6858000"/>
              <a:gd name="connsiteX254" fmla="*/ 12035248 w 12192001"/>
              <a:gd name="connsiteY254" fmla="*/ 5830542 h 6858000"/>
              <a:gd name="connsiteX255" fmla="*/ 12143728 w 12192001"/>
              <a:gd name="connsiteY255" fmla="*/ 5918767 h 6858000"/>
              <a:gd name="connsiteX256" fmla="*/ 12192001 w 12192001"/>
              <a:gd name="connsiteY256" fmla="*/ 5964957 h 6858000"/>
              <a:gd name="connsiteX257" fmla="*/ 12192001 w 12192001"/>
              <a:gd name="connsiteY257" fmla="*/ 6198127 h 6858000"/>
              <a:gd name="connsiteX258" fmla="*/ 12098002 w 12192001"/>
              <a:gd name="connsiteY258" fmla="*/ 6097038 h 6858000"/>
              <a:gd name="connsiteX259" fmla="*/ 11903556 w 12192001"/>
              <a:gd name="connsiteY259" fmla="*/ 5917881 h 6858000"/>
              <a:gd name="connsiteX260" fmla="*/ 11901368 w 12192001"/>
              <a:gd name="connsiteY260" fmla="*/ 5984309 h 6858000"/>
              <a:gd name="connsiteX261" fmla="*/ 12107793 w 12192001"/>
              <a:gd name="connsiteY261" fmla="*/ 6216523 h 6858000"/>
              <a:gd name="connsiteX262" fmla="*/ 12192001 w 12192001"/>
              <a:gd name="connsiteY262" fmla="*/ 6289086 h 6858000"/>
              <a:gd name="connsiteX263" fmla="*/ 12192001 w 12192001"/>
              <a:gd name="connsiteY263" fmla="*/ 6398617 h 6858000"/>
              <a:gd name="connsiteX264" fmla="*/ 12100608 w 12192001"/>
              <a:gd name="connsiteY264" fmla="*/ 6322238 h 6858000"/>
              <a:gd name="connsiteX265" fmla="*/ 11921871 w 12192001"/>
              <a:gd name="connsiteY265" fmla="*/ 6137461 h 6858000"/>
              <a:gd name="connsiteX266" fmla="*/ 11892416 w 12192001"/>
              <a:gd name="connsiteY266" fmla="*/ 6101651 h 6858000"/>
              <a:gd name="connsiteX267" fmla="*/ 11851411 w 12192001"/>
              <a:gd name="connsiteY267" fmla="*/ 6440621 h 6858000"/>
              <a:gd name="connsiteX268" fmla="*/ 11828312 w 12192001"/>
              <a:gd name="connsiteY268" fmla="*/ 6576960 h 6858000"/>
              <a:gd name="connsiteX269" fmla="*/ 12132839 w 12192001"/>
              <a:gd name="connsiteY269" fmla="*/ 6624184 h 6858000"/>
              <a:gd name="connsiteX270" fmla="*/ 12179851 w 12192001"/>
              <a:gd name="connsiteY270" fmla="*/ 6598540 h 6858000"/>
              <a:gd name="connsiteX271" fmla="*/ 12192001 w 12192001"/>
              <a:gd name="connsiteY271" fmla="*/ 6589466 h 6858000"/>
              <a:gd name="connsiteX272" fmla="*/ 12192001 w 12192001"/>
              <a:gd name="connsiteY272" fmla="*/ 6659470 h 6858000"/>
              <a:gd name="connsiteX273" fmla="*/ 12154571 w 12192001"/>
              <a:gd name="connsiteY273" fmla="*/ 6682820 h 6858000"/>
              <a:gd name="connsiteX274" fmla="*/ 11815874 w 12192001"/>
              <a:gd name="connsiteY274" fmla="*/ 6644687 h 6858000"/>
              <a:gd name="connsiteX275" fmla="*/ 11812798 w 12192001"/>
              <a:gd name="connsiteY275" fmla="*/ 6659995 h 6858000"/>
              <a:gd name="connsiteX276" fmla="*/ 12183361 w 12192001"/>
              <a:gd name="connsiteY276" fmla="*/ 6832376 h 6858000"/>
              <a:gd name="connsiteX277" fmla="*/ 12192001 w 12192001"/>
              <a:gd name="connsiteY277" fmla="*/ 6834582 h 6858000"/>
              <a:gd name="connsiteX278" fmla="*/ 12192001 w 12192001"/>
              <a:gd name="connsiteY278" fmla="*/ 6858000 h 6858000"/>
              <a:gd name="connsiteX279" fmla="*/ 12018777 w 12192001"/>
              <a:gd name="connsiteY279" fmla="*/ 6858000 h 6858000"/>
              <a:gd name="connsiteX280" fmla="*/ 11990572 w 12192001"/>
              <a:gd name="connsiteY280" fmla="*/ 6846673 h 6858000"/>
              <a:gd name="connsiteX281" fmla="*/ 11794005 w 12192001"/>
              <a:gd name="connsiteY281" fmla="*/ 6743439 h 6858000"/>
              <a:gd name="connsiteX282" fmla="*/ 11761835 w 12192001"/>
              <a:gd name="connsiteY282" fmla="*/ 6858000 h 6858000"/>
              <a:gd name="connsiteX283" fmla="*/ 11658543 w 12192001"/>
              <a:gd name="connsiteY283" fmla="*/ 6858000 h 6858000"/>
              <a:gd name="connsiteX284" fmla="*/ 11546475 w 12192001"/>
              <a:gd name="connsiteY284" fmla="*/ 6744738 h 6858000"/>
              <a:gd name="connsiteX285" fmla="*/ 11566211 w 12192001"/>
              <a:gd name="connsiteY285" fmla="*/ 6858000 h 6858000"/>
              <a:gd name="connsiteX286" fmla="*/ 11480267 w 12192001"/>
              <a:gd name="connsiteY286" fmla="*/ 6858000 h 6858000"/>
              <a:gd name="connsiteX287" fmla="*/ 11471051 w 12192001"/>
              <a:gd name="connsiteY287" fmla="*/ 6803101 h 6858000"/>
              <a:gd name="connsiteX288" fmla="*/ 11425033 w 12192001"/>
              <a:gd name="connsiteY288" fmla="*/ 6640039 h 6858000"/>
              <a:gd name="connsiteX289" fmla="*/ 10437438 w 12192001"/>
              <a:gd name="connsiteY289" fmla="*/ 6056204 h 6858000"/>
              <a:gd name="connsiteX290" fmla="*/ 10436482 w 12192001"/>
              <a:gd name="connsiteY290" fmla="*/ 6063584 h 6858000"/>
              <a:gd name="connsiteX291" fmla="*/ 10399783 w 12192001"/>
              <a:gd name="connsiteY291" fmla="*/ 6225484 h 6858000"/>
              <a:gd name="connsiteX292" fmla="*/ 10893409 w 12192001"/>
              <a:gd name="connsiteY292" fmla="*/ 6736673 h 6858000"/>
              <a:gd name="connsiteX293" fmla="*/ 11038772 w 12192001"/>
              <a:gd name="connsiteY293" fmla="*/ 6858000 h 6858000"/>
              <a:gd name="connsiteX294" fmla="*/ 10915877 w 12192001"/>
              <a:gd name="connsiteY294" fmla="*/ 6858000 h 6858000"/>
              <a:gd name="connsiteX295" fmla="*/ 10868533 w 12192001"/>
              <a:gd name="connsiteY295" fmla="*/ 6818068 h 6858000"/>
              <a:gd name="connsiteX296" fmla="*/ 10894293 w 12192001"/>
              <a:gd name="connsiteY296" fmla="*/ 6858000 h 6858000"/>
              <a:gd name="connsiteX297" fmla="*/ 10705027 w 12192001"/>
              <a:gd name="connsiteY297" fmla="*/ 6858000 h 6858000"/>
              <a:gd name="connsiteX298" fmla="*/ 10628947 w 12192001"/>
              <a:gd name="connsiteY298" fmla="*/ 6809337 h 6858000"/>
              <a:gd name="connsiteX299" fmla="*/ 10477419 w 12192001"/>
              <a:gd name="connsiteY299" fmla="*/ 6704347 h 6858000"/>
              <a:gd name="connsiteX300" fmla="*/ 10528089 w 12192001"/>
              <a:gd name="connsiteY300" fmla="*/ 6794062 h 6858000"/>
              <a:gd name="connsiteX301" fmla="*/ 10575886 w 12192001"/>
              <a:gd name="connsiteY301" fmla="*/ 6858000 h 6858000"/>
              <a:gd name="connsiteX302" fmla="*/ 10514735 w 12192001"/>
              <a:gd name="connsiteY302" fmla="*/ 6858000 h 6858000"/>
              <a:gd name="connsiteX303" fmla="*/ 10454660 w 12192001"/>
              <a:gd name="connsiteY303" fmla="*/ 6773372 h 6858000"/>
              <a:gd name="connsiteX304" fmla="*/ 10398417 w 12192001"/>
              <a:gd name="connsiteY304" fmla="*/ 6646463 h 6858000"/>
              <a:gd name="connsiteX305" fmla="*/ 10313331 w 12192001"/>
              <a:gd name="connsiteY305" fmla="*/ 6584204 h 6858000"/>
              <a:gd name="connsiteX306" fmla="*/ 9514017 w 12192001"/>
              <a:gd name="connsiteY306" fmla="*/ 5805940 h 6858000"/>
              <a:gd name="connsiteX307" fmla="*/ 9509439 w 12192001"/>
              <a:gd name="connsiteY307" fmla="*/ 5797261 h 6858000"/>
              <a:gd name="connsiteX308" fmla="*/ 9447317 w 12192001"/>
              <a:gd name="connsiteY308" fmla="*/ 5789743 h 6858000"/>
              <a:gd name="connsiteX309" fmla="*/ 9591175 w 12192001"/>
              <a:gd name="connsiteY309" fmla="*/ 6516070 h 6858000"/>
              <a:gd name="connsiteX310" fmla="*/ 9596505 w 12192001"/>
              <a:gd name="connsiteY310" fmla="*/ 6525636 h 6858000"/>
              <a:gd name="connsiteX311" fmla="*/ 9712137 w 12192001"/>
              <a:gd name="connsiteY311" fmla="*/ 6809320 h 6858000"/>
              <a:gd name="connsiteX312" fmla="*/ 9724917 w 12192001"/>
              <a:gd name="connsiteY312" fmla="*/ 6858000 h 6858000"/>
              <a:gd name="connsiteX313" fmla="*/ 9664146 w 12192001"/>
              <a:gd name="connsiteY313" fmla="*/ 6858000 h 6858000"/>
              <a:gd name="connsiteX314" fmla="*/ 9660857 w 12192001"/>
              <a:gd name="connsiteY314" fmla="*/ 6841747 h 6858000"/>
              <a:gd name="connsiteX315" fmla="*/ 9605321 w 12192001"/>
              <a:gd name="connsiteY315" fmla="*/ 6688082 h 6858000"/>
              <a:gd name="connsiteX316" fmla="*/ 9611833 w 12192001"/>
              <a:gd name="connsiteY316" fmla="*/ 6858000 h 6858000"/>
              <a:gd name="connsiteX317" fmla="*/ 9544245 w 12192001"/>
              <a:gd name="connsiteY317" fmla="*/ 6858000 h 6858000"/>
              <a:gd name="connsiteX318" fmla="*/ 9521535 w 12192001"/>
              <a:gd name="connsiteY318" fmla="*/ 6517163 h 6858000"/>
              <a:gd name="connsiteX319" fmla="*/ 9494745 w 12192001"/>
              <a:gd name="connsiteY319" fmla="*/ 6469324 h 6858000"/>
              <a:gd name="connsiteX320" fmla="*/ 8953212 w 12192001"/>
              <a:gd name="connsiteY320" fmla="*/ 5845645 h 6858000"/>
              <a:gd name="connsiteX321" fmla="*/ 8808261 w 12192001"/>
              <a:gd name="connsiteY321" fmla="*/ 5912141 h 6858000"/>
              <a:gd name="connsiteX322" fmla="*/ 8812019 w 12192001"/>
              <a:gd name="connsiteY322" fmla="*/ 6095909 h 6858000"/>
              <a:gd name="connsiteX323" fmla="*/ 8796028 w 12192001"/>
              <a:gd name="connsiteY323" fmla="*/ 6121401 h 6858000"/>
              <a:gd name="connsiteX324" fmla="*/ 8809560 w 12192001"/>
              <a:gd name="connsiteY324" fmla="*/ 6196302 h 6858000"/>
              <a:gd name="connsiteX325" fmla="*/ 9001256 w 12192001"/>
              <a:gd name="connsiteY325" fmla="*/ 6410824 h 6858000"/>
              <a:gd name="connsiteX326" fmla="*/ 9456611 w 12192001"/>
              <a:gd name="connsiteY326" fmla="*/ 6809320 h 6858000"/>
              <a:gd name="connsiteX327" fmla="*/ 9514602 w 12192001"/>
              <a:gd name="connsiteY327" fmla="*/ 6858000 h 6858000"/>
              <a:gd name="connsiteX328" fmla="*/ 9404071 w 12192001"/>
              <a:gd name="connsiteY328" fmla="*/ 6858000 h 6858000"/>
              <a:gd name="connsiteX329" fmla="*/ 9165000 w 12192001"/>
              <a:gd name="connsiteY329" fmla="*/ 6653707 h 6858000"/>
              <a:gd name="connsiteX330" fmla="*/ 9283555 w 12192001"/>
              <a:gd name="connsiteY330" fmla="*/ 6840595 h 6858000"/>
              <a:gd name="connsiteX331" fmla="*/ 9292417 w 12192001"/>
              <a:gd name="connsiteY331" fmla="*/ 6858000 h 6858000"/>
              <a:gd name="connsiteX332" fmla="*/ 9216464 w 12192001"/>
              <a:gd name="connsiteY332" fmla="*/ 6858000 h 6858000"/>
              <a:gd name="connsiteX333" fmla="*/ 9079779 w 12192001"/>
              <a:gd name="connsiteY333" fmla="*/ 6648240 h 6858000"/>
              <a:gd name="connsiteX334" fmla="*/ 8836759 w 12192001"/>
              <a:gd name="connsiteY334" fmla="*/ 6358202 h 6858000"/>
              <a:gd name="connsiteX335" fmla="*/ 8880054 w 12192001"/>
              <a:gd name="connsiteY335" fmla="*/ 6733897 h 6858000"/>
              <a:gd name="connsiteX336" fmla="*/ 8885574 w 12192001"/>
              <a:gd name="connsiteY336" fmla="*/ 6858000 h 6858000"/>
              <a:gd name="connsiteX337" fmla="*/ 8816215 w 12192001"/>
              <a:gd name="connsiteY337" fmla="*/ 6858000 h 6858000"/>
              <a:gd name="connsiteX338" fmla="*/ 8806450 w 12192001"/>
              <a:gd name="connsiteY338" fmla="*/ 6678669 h 6858000"/>
              <a:gd name="connsiteX339" fmla="*/ 8752769 w 12192001"/>
              <a:gd name="connsiteY339" fmla="*/ 6273117 h 6858000"/>
              <a:gd name="connsiteX340" fmla="*/ 8490545 w 12192001"/>
              <a:gd name="connsiteY340" fmla="*/ 6039939 h 6858000"/>
              <a:gd name="connsiteX341" fmla="*/ 8581327 w 12192001"/>
              <a:gd name="connsiteY341" fmla="*/ 6545584 h 6858000"/>
              <a:gd name="connsiteX342" fmla="*/ 8659789 w 12192001"/>
              <a:gd name="connsiteY342" fmla="*/ 6858000 h 6858000"/>
              <a:gd name="connsiteX343" fmla="*/ 8586511 w 12192001"/>
              <a:gd name="connsiteY343" fmla="*/ 6858000 h 6858000"/>
              <a:gd name="connsiteX344" fmla="*/ 8545183 w 12192001"/>
              <a:gd name="connsiteY344" fmla="*/ 6699265 h 6858000"/>
              <a:gd name="connsiteX345" fmla="*/ 8477492 w 12192001"/>
              <a:gd name="connsiteY345" fmla="*/ 6384445 h 6858000"/>
              <a:gd name="connsiteX346" fmla="*/ 8411953 w 12192001"/>
              <a:gd name="connsiteY346" fmla="*/ 5977270 h 6858000"/>
              <a:gd name="connsiteX347" fmla="*/ 8328098 w 12192001"/>
              <a:gd name="connsiteY347" fmla="*/ 5913372 h 6858000"/>
              <a:gd name="connsiteX348" fmla="*/ 7891538 w 12192001"/>
              <a:gd name="connsiteY348" fmla="*/ 5622512 h 6858000"/>
              <a:gd name="connsiteX349" fmla="*/ 7397638 w 12192001"/>
              <a:gd name="connsiteY349" fmla="*/ 5429108 h 6858000"/>
              <a:gd name="connsiteX350" fmla="*/ 6982331 w 12192001"/>
              <a:gd name="connsiteY350" fmla="*/ 5669190 h 6858000"/>
              <a:gd name="connsiteX351" fmla="*/ 7106164 w 12192001"/>
              <a:gd name="connsiteY351" fmla="*/ 5884532 h 6858000"/>
              <a:gd name="connsiteX352" fmla="*/ 7302029 w 12192001"/>
              <a:gd name="connsiteY352" fmla="*/ 6105067 h 6858000"/>
              <a:gd name="connsiteX353" fmla="*/ 7325948 w 12192001"/>
              <a:gd name="connsiteY353" fmla="*/ 6128987 h 6858000"/>
              <a:gd name="connsiteX354" fmla="*/ 7338113 w 12192001"/>
              <a:gd name="connsiteY354" fmla="*/ 5928542 h 6858000"/>
              <a:gd name="connsiteX355" fmla="*/ 7388891 w 12192001"/>
              <a:gd name="connsiteY355" fmla="*/ 5907288 h 6858000"/>
              <a:gd name="connsiteX356" fmla="*/ 7627468 w 12192001"/>
              <a:gd name="connsiteY356" fmla="*/ 6105751 h 6858000"/>
              <a:gd name="connsiteX357" fmla="*/ 7667242 w 12192001"/>
              <a:gd name="connsiteY357" fmla="*/ 6151743 h 6858000"/>
              <a:gd name="connsiteX358" fmla="*/ 7745561 w 12192001"/>
              <a:gd name="connsiteY358" fmla="*/ 5847901 h 6858000"/>
              <a:gd name="connsiteX359" fmla="*/ 7780483 w 12192001"/>
              <a:gd name="connsiteY359" fmla="*/ 5827604 h 6858000"/>
              <a:gd name="connsiteX360" fmla="*/ 8188341 w 12192001"/>
              <a:gd name="connsiteY360" fmla="*/ 6276329 h 6858000"/>
              <a:gd name="connsiteX361" fmla="*/ 8322648 w 12192001"/>
              <a:gd name="connsiteY361" fmla="*/ 6586273 h 6858000"/>
              <a:gd name="connsiteX362" fmla="*/ 8428279 w 12192001"/>
              <a:gd name="connsiteY362" fmla="*/ 6858000 h 6858000"/>
              <a:gd name="connsiteX363" fmla="*/ 8359398 w 12192001"/>
              <a:gd name="connsiteY363" fmla="*/ 6858000 h 6858000"/>
              <a:gd name="connsiteX364" fmla="*/ 8339443 w 12192001"/>
              <a:gd name="connsiteY364" fmla="*/ 6803922 h 6858000"/>
              <a:gd name="connsiteX365" fmla="*/ 8124511 w 12192001"/>
              <a:gd name="connsiteY365" fmla="*/ 6293688 h 6858000"/>
              <a:gd name="connsiteX366" fmla="*/ 7795382 w 12192001"/>
              <a:gd name="connsiteY366" fmla="*/ 5896559 h 6858000"/>
              <a:gd name="connsiteX367" fmla="*/ 7729569 w 12192001"/>
              <a:gd name="connsiteY367" fmla="*/ 6223844 h 6858000"/>
              <a:gd name="connsiteX368" fmla="*/ 7976963 w 12192001"/>
              <a:gd name="connsiteY368" fmla="*/ 6665189 h 6858000"/>
              <a:gd name="connsiteX369" fmla="*/ 8234061 w 12192001"/>
              <a:gd name="connsiteY369" fmla="*/ 6820527 h 6858000"/>
              <a:gd name="connsiteX370" fmla="*/ 8305246 w 12192001"/>
              <a:gd name="connsiteY370" fmla="*/ 6858000 h 6858000"/>
              <a:gd name="connsiteX371" fmla="*/ 8166180 w 12192001"/>
              <a:gd name="connsiteY371" fmla="*/ 6858000 h 6858000"/>
              <a:gd name="connsiteX372" fmla="*/ 8014072 w 12192001"/>
              <a:gd name="connsiteY372" fmla="*/ 6768452 h 6858000"/>
              <a:gd name="connsiteX373" fmla="*/ 8037794 w 12192001"/>
              <a:gd name="connsiteY373" fmla="*/ 6858000 h 6858000"/>
              <a:gd name="connsiteX374" fmla="*/ 7975967 w 12192001"/>
              <a:gd name="connsiteY374" fmla="*/ 6858000 h 6858000"/>
              <a:gd name="connsiteX375" fmla="*/ 7927827 w 12192001"/>
              <a:gd name="connsiteY375" fmla="*/ 6713301 h 6858000"/>
              <a:gd name="connsiteX376" fmla="*/ 7771804 w 12192001"/>
              <a:gd name="connsiteY376" fmla="*/ 6604092 h 6858000"/>
              <a:gd name="connsiteX377" fmla="*/ 7838149 w 12192001"/>
              <a:gd name="connsiteY377" fmla="*/ 6858000 h 6858000"/>
              <a:gd name="connsiteX378" fmla="*/ 7765428 w 12192001"/>
              <a:gd name="connsiteY378" fmla="*/ 6858000 h 6858000"/>
              <a:gd name="connsiteX379" fmla="*/ 7732389 w 12192001"/>
              <a:gd name="connsiteY379" fmla="*/ 6735623 h 6858000"/>
              <a:gd name="connsiteX380" fmla="*/ 7690684 w 12192001"/>
              <a:gd name="connsiteY380" fmla="*/ 6543884 h 6858000"/>
              <a:gd name="connsiteX381" fmla="*/ 7685489 w 12192001"/>
              <a:gd name="connsiteY381" fmla="*/ 6539990 h 6858000"/>
              <a:gd name="connsiteX382" fmla="*/ 7391693 w 12192001"/>
              <a:gd name="connsiteY382" fmla="*/ 6287331 h 6858000"/>
              <a:gd name="connsiteX383" fmla="*/ 7449765 w 12192001"/>
              <a:gd name="connsiteY383" fmla="*/ 6694977 h 6858000"/>
              <a:gd name="connsiteX384" fmla="*/ 7493484 w 12192001"/>
              <a:gd name="connsiteY384" fmla="*/ 6858000 h 6858000"/>
              <a:gd name="connsiteX385" fmla="*/ 7428060 w 12192001"/>
              <a:gd name="connsiteY385" fmla="*/ 6858000 h 6858000"/>
              <a:gd name="connsiteX386" fmla="*/ 7381817 w 12192001"/>
              <a:gd name="connsiteY386" fmla="*/ 6682667 h 6858000"/>
              <a:gd name="connsiteX387" fmla="*/ 7325060 w 12192001"/>
              <a:gd name="connsiteY387" fmla="*/ 6223571 h 6858000"/>
              <a:gd name="connsiteX388" fmla="*/ 7229929 w 12192001"/>
              <a:gd name="connsiteY388" fmla="*/ 6126662 h 6858000"/>
              <a:gd name="connsiteX389" fmla="*/ 7020261 w 12192001"/>
              <a:gd name="connsiteY389" fmla="*/ 5885625 h 6858000"/>
              <a:gd name="connsiteX390" fmla="*/ 6915357 w 12192001"/>
              <a:gd name="connsiteY390" fmla="*/ 5664201 h 6858000"/>
              <a:gd name="connsiteX391" fmla="*/ 7253574 w 12192001"/>
              <a:gd name="connsiteY391" fmla="*/ 5362134 h 6858000"/>
              <a:gd name="connsiteX392" fmla="*/ 7781918 w 12192001"/>
              <a:gd name="connsiteY392" fmla="*/ 5485216 h 6858000"/>
              <a:gd name="connsiteX393" fmla="*/ 8267481 w 12192001"/>
              <a:gd name="connsiteY393" fmla="*/ 5786736 h 6858000"/>
              <a:gd name="connsiteX394" fmla="*/ 8400061 w 12192001"/>
              <a:gd name="connsiteY394" fmla="*/ 5883506 h 6858000"/>
              <a:gd name="connsiteX395" fmla="*/ 8381267 w 12192001"/>
              <a:gd name="connsiteY395" fmla="*/ 5733908 h 6858000"/>
              <a:gd name="connsiteX396" fmla="*/ 8360561 w 12192001"/>
              <a:gd name="connsiteY396" fmla="*/ 5454736 h 6858000"/>
              <a:gd name="connsiteX397" fmla="*/ 7830371 w 12192001"/>
              <a:gd name="connsiteY397" fmla="*/ 5195929 h 6858000"/>
              <a:gd name="connsiteX398" fmla="*/ 7445750 w 12192001"/>
              <a:gd name="connsiteY398" fmla="*/ 5198252 h 6858000"/>
              <a:gd name="connsiteX399" fmla="*/ 6884193 w 12192001"/>
              <a:gd name="connsiteY399" fmla="*/ 5320446 h 6858000"/>
              <a:gd name="connsiteX400" fmla="*/ 6508591 w 12192001"/>
              <a:gd name="connsiteY400" fmla="*/ 5741631 h 6858000"/>
              <a:gd name="connsiteX401" fmla="*/ 6538730 w 12192001"/>
              <a:gd name="connsiteY401" fmla="*/ 6075339 h 6858000"/>
              <a:gd name="connsiteX402" fmla="*/ 6766236 w 12192001"/>
              <a:gd name="connsiteY402" fmla="*/ 6026680 h 6858000"/>
              <a:gd name="connsiteX403" fmla="*/ 7154413 w 12192001"/>
              <a:gd name="connsiteY403" fmla="*/ 6499530 h 6858000"/>
              <a:gd name="connsiteX404" fmla="*/ 7252457 w 12192001"/>
              <a:gd name="connsiteY404" fmla="*/ 6740398 h 6858000"/>
              <a:gd name="connsiteX405" fmla="*/ 7294361 w 12192001"/>
              <a:gd name="connsiteY405" fmla="*/ 6858000 h 6858000"/>
              <a:gd name="connsiteX406" fmla="*/ 7232741 w 12192001"/>
              <a:gd name="connsiteY406" fmla="*/ 6858000 h 6858000"/>
              <a:gd name="connsiteX407" fmla="*/ 7140950 w 12192001"/>
              <a:gd name="connsiteY407" fmla="*/ 6616615 h 6858000"/>
              <a:gd name="connsiteX408" fmla="*/ 7008847 w 12192001"/>
              <a:gd name="connsiteY408" fmla="*/ 6330797 h 6858000"/>
              <a:gd name="connsiteX409" fmla="*/ 6638919 w 12192001"/>
              <a:gd name="connsiteY409" fmla="*/ 6090306 h 6858000"/>
              <a:gd name="connsiteX410" fmla="*/ 6563674 w 12192001"/>
              <a:gd name="connsiteY410" fmla="*/ 6132950 h 6858000"/>
              <a:gd name="connsiteX411" fmla="*/ 6611240 w 12192001"/>
              <a:gd name="connsiteY411" fmla="*/ 6220768 h 6858000"/>
              <a:gd name="connsiteX412" fmla="*/ 6969345 w 12192001"/>
              <a:gd name="connsiteY412" fmla="*/ 6648582 h 6858000"/>
              <a:gd name="connsiteX413" fmla="*/ 7194635 w 12192001"/>
              <a:gd name="connsiteY413" fmla="*/ 6858000 h 6858000"/>
              <a:gd name="connsiteX414" fmla="*/ 7109452 w 12192001"/>
              <a:gd name="connsiteY414" fmla="*/ 6858000 h 6858000"/>
              <a:gd name="connsiteX415" fmla="*/ 6994153 w 12192001"/>
              <a:gd name="connsiteY415" fmla="*/ 6753075 h 6858000"/>
              <a:gd name="connsiteX416" fmla="*/ 6593540 w 12192001"/>
              <a:gd name="connsiteY416" fmla="*/ 6297514 h 6858000"/>
              <a:gd name="connsiteX417" fmla="*/ 6527864 w 12192001"/>
              <a:gd name="connsiteY417" fmla="*/ 6189604 h 6858000"/>
              <a:gd name="connsiteX418" fmla="*/ 6526701 w 12192001"/>
              <a:gd name="connsiteY418" fmla="*/ 6472331 h 6858000"/>
              <a:gd name="connsiteX419" fmla="*/ 6568732 w 12192001"/>
              <a:gd name="connsiteY419" fmla="*/ 6714685 h 6858000"/>
              <a:gd name="connsiteX420" fmla="*/ 6605192 w 12192001"/>
              <a:gd name="connsiteY420" fmla="*/ 6858000 h 6858000"/>
              <a:gd name="connsiteX421" fmla="*/ 6524310 w 12192001"/>
              <a:gd name="connsiteY421" fmla="*/ 6858000 h 6858000"/>
              <a:gd name="connsiteX422" fmla="*/ 6518502 w 12192001"/>
              <a:gd name="connsiteY422" fmla="*/ 6846361 h 6858000"/>
              <a:gd name="connsiteX423" fmla="*/ 6194360 w 12192001"/>
              <a:gd name="connsiteY423" fmla="*/ 6280567 h 6858000"/>
              <a:gd name="connsiteX424" fmla="*/ 6018930 w 12192001"/>
              <a:gd name="connsiteY424" fmla="*/ 6012876 h 6858000"/>
              <a:gd name="connsiteX425" fmla="*/ 5837347 w 12192001"/>
              <a:gd name="connsiteY425" fmla="*/ 5827672 h 6858000"/>
              <a:gd name="connsiteX426" fmla="*/ 5830856 w 12192001"/>
              <a:gd name="connsiteY426" fmla="*/ 6031258 h 6858000"/>
              <a:gd name="connsiteX427" fmla="*/ 5968313 w 12192001"/>
              <a:gd name="connsiteY427" fmla="*/ 6685066 h 6858000"/>
              <a:gd name="connsiteX428" fmla="*/ 6034265 w 12192001"/>
              <a:gd name="connsiteY428" fmla="*/ 6858000 h 6858000"/>
              <a:gd name="connsiteX429" fmla="*/ 5938034 w 12192001"/>
              <a:gd name="connsiteY429" fmla="*/ 6858000 h 6858000"/>
              <a:gd name="connsiteX430" fmla="*/ 5897907 w 12192001"/>
              <a:gd name="connsiteY430" fmla="*/ 6785383 h 6858000"/>
              <a:gd name="connsiteX431" fmla="*/ 5731350 w 12192001"/>
              <a:gd name="connsiteY431" fmla="*/ 6519145 h 6858000"/>
              <a:gd name="connsiteX432" fmla="*/ 5352675 w 12192001"/>
              <a:gd name="connsiteY432" fmla="*/ 6021350 h 6858000"/>
              <a:gd name="connsiteX433" fmla="*/ 5141227 w 12192001"/>
              <a:gd name="connsiteY433" fmla="*/ 5854734 h 6858000"/>
              <a:gd name="connsiteX434" fmla="*/ 5154007 w 12192001"/>
              <a:gd name="connsiteY434" fmla="*/ 6142996 h 6858000"/>
              <a:gd name="connsiteX435" fmla="*/ 5409467 w 12192001"/>
              <a:gd name="connsiteY435" fmla="*/ 6666215 h 6858000"/>
              <a:gd name="connsiteX436" fmla="*/ 5620613 w 12192001"/>
              <a:gd name="connsiteY436" fmla="*/ 6834228 h 6858000"/>
              <a:gd name="connsiteX437" fmla="*/ 5647817 w 12192001"/>
              <a:gd name="connsiteY437" fmla="*/ 6858000 h 6858000"/>
              <a:gd name="connsiteX438" fmla="*/ 5586977 w 12192001"/>
              <a:gd name="connsiteY438" fmla="*/ 6858000 h 6858000"/>
              <a:gd name="connsiteX439" fmla="*/ 5451702 w 12192001"/>
              <a:gd name="connsiteY439" fmla="*/ 6748839 h 6858000"/>
              <a:gd name="connsiteX440" fmla="*/ 5513548 w 12192001"/>
              <a:gd name="connsiteY440" fmla="*/ 6858000 h 6858000"/>
              <a:gd name="connsiteX441" fmla="*/ 5451788 w 12192001"/>
              <a:gd name="connsiteY441" fmla="*/ 6858000 h 6858000"/>
              <a:gd name="connsiteX442" fmla="*/ 5354519 w 12192001"/>
              <a:gd name="connsiteY442" fmla="*/ 6675987 h 6858000"/>
              <a:gd name="connsiteX443" fmla="*/ 5295679 w 12192001"/>
              <a:gd name="connsiteY443" fmla="*/ 6632863 h 6858000"/>
              <a:gd name="connsiteX444" fmla="*/ 5229961 w 12192001"/>
              <a:gd name="connsiteY444" fmla="*/ 6747411 h 6858000"/>
              <a:gd name="connsiteX445" fmla="*/ 5193796 w 12192001"/>
              <a:gd name="connsiteY445" fmla="*/ 6858000 h 6858000"/>
              <a:gd name="connsiteX446" fmla="*/ 5148761 w 12192001"/>
              <a:gd name="connsiteY446" fmla="*/ 6858000 h 6858000"/>
              <a:gd name="connsiteX447" fmla="*/ 5195077 w 12192001"/>
              <a:gd name="connsiteY447" fmla="*/ 6723163 h 6858000"/>
              <a:gd name="connsiteX448" fmla="*/ 5275449 w 12192001"/>
              <a:gd name="connsiteY448" fmla="*/ 6591448 h 6858000"/>
              <a:gd name="connsiteX449" fmla="*/ 5304085 w 12192001"/>
              <a:gd name="connsiteY449" fmla="*/ 6587554 h 6858000"/>
              <a:gd name="connsiteX450" fmla="*/ 5314676 w 12192001"/>
              <a:gd name="connsiteY450" fmla="*/ 6595482 h 6858000"/>
              <a:gd name="connsiteX451" fmla="*/ 5193509 w 12192001"/>
              <a:gd name="connsiteY451" fmla="*/ 6350138 h 6858000"/>
              <a:gd name="connsiteX452" fmla="*/ 5048354 w 12192001"/>
              <a:gd name="connsiteY452" fmla="*/ 6020324 h 6858000"/>
              <a:gd name="connsiteX453" fmla="*/ 5107263 w 12192001"/>
              <a:gd name="connsiteY453" fmla="*/ 5813526 h 6858000"/>
              <a:gd name="connsiteX454" fmla="*/ 5296430 w 12192001"/>
              <a:gd name="connsiteY454" fmla="*/ 5883437 h 6858000"/>
              <a:gd name="connsiteX455" fmla="*/ 5522160 w 12192001"/>
              <a:gd name="connsiteY455" fmla="*/ 6147302 h 6858000"/>
              <a:gd name="connsiteX456" fmla="*/ 5914710 w 12192001"/>
              <a:gd name="connsiteY456" fmla="*/ 6719657 h 6858000"/>
              <a:gd name="connsiteX457" fmla="*/ 5782607 w 12192001"/>
              <a:gd name="connsiteY457" fmla="*/ 5794049 h 6858000"/>
              <a:gd name="connsiteX458" fmla="*/ 5808166 w 12192001"/>
              <a:gd name="connsiteY458" fmla="*/ 5768898 h 6858000"/>
              <a:gd name="connsiteX459" fmla="*/ 6003621 w 12192001"/>
              <a:gd name="connsiteY459" fmla="*/ 5891229 h 6858000"/>
              <a:gd name="connsiteX460" fmla="*/ 6504696 w 12192001"/>
              <a:gd name="connsiteY460" fmla="*/ 6710636 h 6858000"/>
              <a:gd name="connsiteX461" fmla="*/ 6451048 w 12192001"/>
              <a:gd name="connsiteY461" fmla="*/ 6336674 h 6858000"/>
              <a:gd name="connsiteX462" fmla="*/ 6495334 w 12192001"/>
              <a:gd name="connsiteY462" fmla="*/ 6121332 h 6858000"/>
              <a:gd name="connsiteX463" fmla="*/ 6437107 w 12192001"/>
              <a:gd name="connsiteY463" fmla="*/ 5825143 h 6858000"/>
              <a:gd name="connsiteX464" fmla="*/ 6706986 w 12192001"/>
              <a:gd name="connsiteY464" fmla="*/ 5357008 h 6858000"/>
              <a:gd name="connsiteX465" fmla="*/ 7271480 w 12192001"/>
              <a:gd name="connsiteY465" fmla="*/ 5148365 h 6858000"/>
              <a:gd name="connsiteX466" fmla="*/ 7664303 w 12192001"/>
              <a:gd name="connsiteY466" fmla="*/ 5122188 h 6858000"/>
              <a:gd name="connsiteX467" fmla="*/ 7544229 w 12192001"/>
              <a:gd name="connsiteY467" fmla="*/ 5069771 h 6858000"/>
              <a:gd name="connsiteX468" fmla="*/ 7576828 w 12192001"/>
              <a:gd name="connsiteY468" fmla="*/ 4994733 h 6858000"/>
              <a:gd name="connsiteX469" fmla="*/ 7870831 w 12192001"/>
              <a:gd name="connsiteY469" fmla="*/ 5127451 h 6858000"/>
              <a:gd name="connsiteX470" fmla="*/ 8384001 w 12192001"/>
              <a:gd name="connsiteY470" fmla="*/ 5190257 h 6858000"/>
              <a:gd name="connsiteX471" fmla="*/ 8413661 w 12192001"/>
              <a:gd name="connsiteY471" fmla="*/ 5196475 h 6858000"/>
              <a:gd name="connsiteX472" fmla="*/ 8444551 w 12192001"/>
              <a:gd name="connsiteY472" fmla="*/ 5141325 h 6858000"/>
              <a:gd name="connsiteX473" fmla="*/ 8502369 w 12192001"/>
              <a:gd name="connsiteY473" fmla="*/ 5149047 h 6858000"/>
              <a:gd name="connsiteX474" fmla="*/ 8530865 w 12192001"/>
              <a:gd name="connsiteY474" fmla="*/ 5221419 h 6858000"/>
              <a:gd name="connsiteX475" fmla="*/ 8772792 w 12192001"/>
              <a:gd name="connsiteY475" fmla="*/ 5285592 h 6858000"/>
              <a:gd name="connsiteX476" fmla="*/ 8911593 w 12192001"/>
              <a:gd name="connsiteY476" fmla="*/ 5110708 h 6858000"/>
              <a:gd name="connsiteX477" fmla="*/ 9072535 w 12192001"/>
              <a:gd name="connsiteY477" fmla="*/ 5040658 h 6858000"/>
              <a:gd name="connsiteX478" fmla="*/ 9154203 w 12192001"/>
              <a:gd name="connsiteY478" fmla="*/ 5053301 h 6858000"/>
              <a:gd name="connsiteX479" fmla="*/ 9203954 w 12192001"/>
              <a:gd name="connsiteY479" fmla="*/ 5152190 h 6858000"/>
              <a:gd name="connsiteX480" fmla="*/ 9355398 w 12192001"/>
              <a:gd name="connsiteY480" fmla="*/ 5512688 h 6858000"/>
              <a:gd name="connsiteX481" fmla="*/ 9827018 w 12192001"/>
              <a:gd name="connsiteY481" fmla="*/ 5782429 h 6858000"/>
              <a:gd name="connsiteX482" fmla="*/ 10063545 w 12192001"/>
              <a:gd name="connsiteY482" fmla="*/ 5846807 h 6858000"/>
              <a:gd name="connsiteX483" fmla="*/ 9960557 w 12192001"/>
              <a:gd name="connsiteY483" fmla="*/ 5535856 h 6858000"/>
              <a:gd name="connsiteX484" fmla="*/ 9943062 w 12192001"/>
              <a:gd name="connsiteY484" fmla="*/ 5383797 h 6858000"/>
              <a:gd name="connsiteX485" fmla="*/ 10002997 w 12192001"/>
              <a:gd name="connsiteY485" fmla="*/ 5287711 h 6858000"/>
              <a:gd name="connsiteX486" fmla="*/ 10265083 w 12192001"/>
              <a:gd name="connsiteY486" fmla="*/ 5194836 h 6858000"/>
              <a:gd name="connsiteX487" fmla="*/ 10828554 w 12192001"/>
              <a:gd name="connsiteY487" fmla="*/ 5243631 h 6858000"/>
              <a:gd name="connsiteX488" fmla="*/ 11137043 w 12192001"/>
              <a:gd name="connsiteY488" fmla="*/ 5350652 h 6858000"/>
              <a:gd name="connsiteX489" fmla="*/ 11127818 w 12192001"/>
              <a:gd name="connsiteY489" fmla="*/ 4987693 h 6858000"/>
              <a:gd name="connsiteX490" fmla="*/ 10836209 w 12192001"/>
              <a:gd name="connsiteY490" fmla="*/ 4492907 h 6858000"/>
              <a:gd name="connsiteX491" fmla="*/ 10900858 w 12192001"/>
              <a:gd name="connsiteY491" fmla="*/ 4444179 h 6858000"/>
              <a:gd name="connsiteX492" fmla="*/ 11185703 w 12192001"/>
              <a:gd name="connsiteY492" fmla="*/ 4696494 h 6858000"/>
              <a:gd name="connsiteX493" fmla="*/ 11260878 w 12192001"/>
              <a:gd name="connsiteY493" fmla="*/ 4525095 h 6858000"/>
              <a:gd name="connsiteX494" fmla="*/ 11519889 w 12192001"/>
              <a:gd name="connsiteY494" fmla="*/ 4501381 h 6858000"/>
              <a:gd name="connsiteX495" fmla="*/ 11591511 w 12192001"/>
              <a:gd name="connsiteY495" fmla="*/ 4582775 h 6858000"/>
              <a:gd name="connsiteX496" fmla="*/ 11947361 w 12192001"/>
              <a:gd name="connsiteY496" fmla="*/ 4823813 h 6858000"/>
              <a:gd name="connsiteX497" fmla="*/ 11785531 w 12192001"/>
              <a:gd name="connsiteY497" fmla="*/ 4225558 h 6858000"/>
              <a:gd name="connsiteX498" fmla="*/ 11775075 w 12192001"/>
              <a:gd name="connsiteY498" fmla="*/ 4167605 h 6858000"/>
              <a:gd name="connsiteX499" fmla="*/ 11753615 w 12192001"/>
              <a:gd name="connsiteY499" fmla="*/ 4143617 h 6858000"/>
              <a:gd name="connsiteX500" fmla="*/ 11752591 w 12192001"/>
              <a:gd name="connsiteY500" fmla="*/ 4169655 h 6858000"/>
              <a:gd name="connsiteX501" fmla="*/ 11675912 w 12192001"/>
              <a:gd name="connsiteY501" fmla="*/ 4179974 h 6858000"/>
              <a:gd name="connsiteX502" fmla="*/ 11696415 w 12192001"/>
              <a:gd name="connsiteY502" fmla="*/ 4078077 h 6858000"/>
              <a:gd name="connsiteX503" fmla="*/ 11518250 w 12192001"/>
              <a:gd name="connsiteY503" fmla="*/ 3856517 h 6858000"/>
              <a:gd name="connsiteX504" fmla="*/ 11406991 w 12192001"/>
              <a:gd name="connsiteY504" fmla="*/ 3634478 h 6858000"/>
              <a:gd name="connsiteX505" fmla="*/ 11439383 w 12192001"/>
              <a:gd name="connsiteY505" fmla="*/ 3533197 h 6858000"/>
              <a:gd name="connsiteX506" fmla="*/ 11547020 w 12192001"/>
              <a:gd name="connsiteY506" fmla="*/ 3498001 h 6858000"/>
              <a:gd name="connsiteX507" fmla="*/ 11671728 w 12192001"/>
              <a:gd name="connsiteY507" fmla="*/ 3491473 h 6858000"/>
              <a:gd name="connsiteX508" fmla="*/ 2099445 w 12192001"/>
              <a:gd name="connsiteY508" fmla="*/ 2846029 h 6858000"/>
              <a:gd name="connsiteX509" fmla="*/ 2162115 w 12192001"/>
              <a:gd name="connsiteY509" fmla="*/ 3185408 h 6858000"/>
              <a:gd name="connsiteX510" fmla="*/ 2500880 w 12192001"/>
              <a:gd name="connsiteY510" fmla="*/ 2908697 h 6858000"/>
              <a:gd name="connsiteX511" fmla="*/ 2359141 w 12192001"/>
              <a:gd name="connsiteY511" fmla="*/ 2940613 h 6858000"/>
              <a:gd name="connsiteX512" fmla="*/ 2099445 w 12192001"/>
              <a:gd name="connsiteY512" fmla="*/ 2846029 h 6858000"/>
              <a:gd name="connsiteX513" fmla="*/ 12192001 w 12192001"/>
              <a:gd name="connsiteY513" fmla="*/ 2749713 h 6858000"/>
              <a:gd name="connsiteX514" fmla="*/ 12192001 w 12192001"/>
              <a:gd name="connsiteY514" fmla="*/ 2837686 h 6858000"/>
              <a:gd name="connsiteX515" fmla="*/ 12135641 w 12192001"/>
              <a:gd name="connsiteY515" fmla="*/ 2878559 h 6858000"/>
              <a:gd name="connsiteX516" fmla="*/ 12115480 w 12192001"/>
              <a:gd name="connsiteY516" fmla="*/ 3087614 h 6858000"/>
              <a:gd name="connsiteX517" fmla="*/ 12186025 w 12192001"/>
              <a:gd name="connsiteY517" fmla="*/ 3194319 h 6858000"/>
              <a:gd name="connsiteX518" fmla="*/ 12192001 w 12192001"/>
              <a:gd name="connsiteY518" fmla="*/ 3200962 h 6858000"/>
              <a:gd name="connsiteX519" fmla="*/ 12192001 w 12192001"/>
              <a:gd name="connsiteY519" fmla="*/ 3324329 h 6858000"/>
              <a:gd name="connsiteX520" fmla="*/ 12142816 w 12192001"/>
              <a:gd name="connsiteY520" fmla="*/ 3272476 h 6858000"/>
              <a:gd name="connsiteX521" fmla="*/ 12018983 w 12192001"/>
              <a:gd name="connsiteY521" fmla="*/ 3070529 h 6858000"/>
              <a:gd name="connsiteX522" fmla="*/ 12148186 w 12192001"/>
              <a:gd name="connsiteY522" fmla="*/ 2769472 h 6858000"/>
              <a:gd name="connsiteX523" fmla="*/ 1750497 w 12192001"/>
              <a:gd name="connsiteY523" fmla="*/ 2635881 h 6858000"/>
              <a:gd name="connsiteX524" fmla="*/ 1685915 w 12192001"/>
              <a:gd name="connsiteY524" fmla="*/ 2862498 h 6858000"/>
              <a:gd name="connsiteX525" fmla="*/ 1627278 w 12192001"/>
              <a:gd name="connsiteY525" fmla="*/ 2975466 h 6858000"/>
              <a:gd name="connsiteX526" fmla="*/ 1734232 w 12192001"/>
              <a:gd name="connsiteY526" fmla="*/ 3038202 h 6858000"/>
              <a:gd name="connsiteX527" fmla="*/ 1873920 w 12192001"/>
              <a:gd name="connsiteY527" fmla="*/ 2717685 h 6858000"/>
              <a:gd name="connsiteX528" fmla="*/ 1804554 w 12192001"/>
              <a:gd name="connsiteY528" fmla="*/ 2674015 h 6858000"/>
              <a:gd name="connsiteX529" fmla="*/ 1750497 w 12192001"/>
              <a:gd name="connsiteY529" fmla="*/ 2635881 h 6858000"/>
              <a:gd name="connsiteX530" fmla="*/ 1992424 w 12192001"/>
              <a:gd name="connsiteY530" fmla="*/ 2593646 h 6858000"/>
              <a:gd name="connsiteX531" fmla="*/ 1954632 w 12192001"/>
              <a:gd name="connsiteY531" fmla="*/ 2690075 h 6858000"/>
              <a:gd name="connsiteX532" fmla="*/ 2011490 w 12192001"/>
              <a:gd name="connsiteY532" fmla="*/ 2723083 h 6858000"/>
              <a:gd name="connsiteX533" fmla="*/ 1992424 w 12192001"/>
              <a:gd name="connsiteY533" fmla="*/ 2593646 h 6858000"/>
              <a:gd name="connsiteX534" fmla="*/ 4959988 w 12192001"/>
              <a:gd name="connsiteY534" fmla="*/ 2528517 h 6858000"/>
              <a:gd name="connsiteX535" fmla="*/ 4646441 w 12192001"/>
              <a:gd name="connsiteY535" fmla="*/ 2678320 h 6858000"/>
              <a:gd name="connsiteX536" fmla="*/ 4617601 w 12192001"/>
              <a:gd name="connsiteY536" fmla="*/ 2678593 h 6858000"/>
              <a:gd name="connsiteX537" fmla="*/ 4997165 w 12192001"/>
              <a:gd name="connsiteY537" fmla="*/ 3076679 h 6858000"/>
              <a:gd name="connsiteX538" fmla="*/ 5072068 w 12192001"/>
              <a:gd name="connsiteY538" fmla="*/ 3044491 h 6858000"/>
              <a:gd name="connsiteX539" fmla="*/ 4959988 w 12192001"/>
              <a:gd name="connsiteY539" fmla="*/ 2528517 h 6858000"/>
              <a:gd name="connsiteX540" fmla="*/ 1249832 w 12192001"/>
              <a:gd name="connsiteY540" fmla="*/ 2460517 h 6858000"/>
              <a:gd name="connsiteX541" fmla="*/ 1201036 w 12192001"/>
              <a:gd name="connsiteY541" fmla="*/ 2597062 h 6858000"/>
              <a:gd name="connsiteX542" fmla="*/ 1151968 w 12192001"/>
              <a:gd name="connsiteY542" fmla="*/ 2718778 h 6858000"/>
              <a:gd name="connsiteX543" fmla="*/ 1222427 w 12192001"/>
              <a:gd name="connsiteY543" fmla="*/ 2913686 h 6858000"/>
              <a:gd name="connsiteX544" fmla="*/ 1419044 w 12192001"/>
              <a:gd name="connsiteY544" fmla="*/ 3067931 h 6858000"/>
              <a:gd name="connsiteX545" fmla="*/ 1538504 w 12192001"/>
              <a:gd name="connsiteY545" fmla="*/ 2990296 h 6858000"/>
              <a:gd name="connsiteX546" fmla="*/ 1334507 w 12192001"/>
              <a:gd name="connsiteY546" fmla="*/ 2703675 h 6858000"/>
              <a:gd name="connsiteX547" fmla="*/ 1249832 w 12192001"/>
              <a:gd name="connsiteY547" fmla="*/ 2460517 h 6858000"/>
              <a:gd name="connsiteX548" fmla="*/ 4226622 w 12192001"/>
              <a:gd name="connsiteY548" fmla="*/ 2430380 h 6858000"/>
              <a:gd name="connsiteX549" fmla="*/ 4227238 w 12192001"/>
              <a:gd name="connsiteY549" fmla="*/ 2432498 h 6858000"/>
              <a:gd name="connsiteX550" fmla="*/ 4259017 w 12192001"/>
              <a:gd name="connsiteY550" fmla="*/ 2557151 h 6858000"/>
              <a:gd name="connsiteX551" fmla="*/ 4468823 w 12192001"/>
              <a:gd name="connsiteY551" fmla="*/ 2620846 h 6858000"/>
              <a:gd name="connsiteX552" fmla="*/ 4410459 w 12192001"/>
              <a:gd name="connsiteY552" fmla="*/ 2547037 h 6858000"/>
              <a:gd name="connsiteX553" fmla="*/ 4368566 w 12192001"/>
              <a:gd name="connsiteY553" fmla="*/ 2526194 h 6858000"/>
              <a:gd name="connsiteX554" fmla="*/ 4226622 w 12192001"/>
              <a:gd name="connsiteY554" fmla="*/ 2430380 h 6858000"/>
              <a:gd name="connsiteX555" fmla="*/ 179340 w 12192001"/>
              <a:gd name="connsiteY555" fmla="*/ 2395662 h 6858000"/>
              <a:gd name="connsiteX556" fmla="*/ 191438 w 12192001"/>
              <a:gd name="connsiteY556" fmla="*/ 2528926 h 6858000"/>
              <a:gd name="connsiteX557" fmla="*/ 203875 w 12192001"/>
              <a:gd name="connsiteY557" fmla="*/ 2858944 h 6858000"/>
              <a:gd name="connsiteX558" fmla="*/ 117628 w 12192001"/>
              <a:gd name="connsiteY558" fmla="*/ 3065197 h 6858000"/>
              <a:gd name="connsiteX559" fmla="*/ 422565 w 12192001"/>
              <a:gd name="connsiteY559" fmla="*/ 3090005 h 6858000"/>
              <a:gd name="connsiteX560" fmla="*/ 504234 w 12192001"/>
              <a:gd name="connsiteY560" fmla="*/ 3014762 h 6858000"/>
              <a:gd name="connsiteX561" fmla="*/ 216450 w 12192001"/>
              <a:gd name="connsiteY561" fmla="*/ 2487922 h 6858000"/>
              <a:gd name="connsiteX562" fmla="*/ 179340 w 12192001"/>
              <a:gd name="connsiteY562" fmla="*/ 2395662 h 6858000"/>
              <a:gd name="connsiteX563" fmla="*/ 2693123 w 12192001"/>
              <a:gd name="connsiteY563" fmla="*/ 2345021 h 6858000"/>
              <a:gd name="connsiteX564" fmla="*/ 2689979 w 12192001"/>
              <a:gd name="connsiteY564" fmla="*/ 2494210 h 6858000"/>
              <a:gd name="connsiteX565" fmla="*/ 2740482 w 12192001"/>
              <a:gd name="connsiteY565" fmla="*/ 2353564 h 6858000"/>
              <a:gd name="connsiteX566" fmla="*/ 2693123 w 12192001"/>
              <a:gd name="connsiteY566" fmla="*/ 2345021 h 6858000"/>
              <a:gd name="connsiteX567" fmla="*/ 4829798 w 12192001"/>
              <a:gd name="connsiteY567" fmla="*/ 2299028 h 6858000"/>
              <a:gd name="connsiteX568" fmla="*/ 4810870 w 12192001"/>
              <a:gd name="connsiteY568" fmla="*/ 2546695 h 6858000"/>
              <a:gd name="connsiteX569" fmla="*/ 4783396 w 12192001"/>
              <a:gd name="connsiteY569" fmla="*/ 2581481 h 6858000"/>
              <a:gd name="connsiteX570" fmla="*/ 4542084 w 12192001"/>
              <a:gd name="connsiteY570" fmla="*/ 2590776 h 6858000"/>
              <a:gd name="connsiteX571" fmla="*/ 4574478 w 12192001"/>
              <a:gd name="connsiteY571" fmla="*/ 2630208 h 6858000"/>
              <a:gd name="connsiteX572" fmla="*/ 4666943 w 12192001"/>
              <a:gd name="connsiteY572" fmla="*/ 2625971 h 6858000"/>
              <a:gd name="connsiteX573" fmla="*/ 4876476 w 12192001"/>
              <a:gd name="connsiteY573" fmla="*/ 2544305 h 6858000"/>
              <a:gd name="connsiteX574" fmla="*/ 4936138 w 12192001"/>
              <a:gd name="connsiteY574" fmla="*/ 2479994 h 6858000"/>
              <a:gd name="connsiteX575" fmla="*/ 4829798 w 12192001"/>
              <a:gd name="connsiteY575" fmla="*/ 2299028 h 6858000"/>
              <a:gd name="connsiteX576" fmla="*/ 1305256 w 12192001"/>
              <a:gd name="connsiteY576" fmla="*/ 2275725 h 6858000"/>
              <a:gd name="connsiteX577" fmla="*/ 1289538 w 12192001"/>
              <a:gd name="connsiteY577" fmla="*/ 2334156 h 6858000"/>
              <a:gd name="connsiteX578" fmla="*/ 1578347 w 12192001"/>
              <a:gd name="connsiteY578" fmla="*/ 2935144 h 6858000"/>
              <a:gd name="connsiteX579" fmla="*/ 1590442 w 12192001"/>
              <a:gd name="connsiteY579" fmla="*/ 2914847 h 6858000"/>
              <a:gd name="connsiteX580" fmla="*/ 1674981 w 12192001"/>
              <a:gd name="connsiteY580" fmla="*/ 2669983 h 6858000"/>
              <a:gd name="connsiteX581" fmla="*/ 1690357 w 12192001"/>
              <a:gd name="connsiteY581" fmla="*/ 2593373 h 6858000"/>
              <a:gd name="connsiteX582" fmla="*/ 1305256 w 12192001"/>
              <a:gd name="connsiteY582" fmla="*/ 2275725 h 6858000"/>
              <a:gd name="connsiteX583" fmla="*/ 5115327 w 12192001"/>
              <a:gd name="connsiteY583" fmla="*/ 2268412 h 6858000"/>
              <a:gd name="connsiteX584" fmla="*/ 5108563 w 12192001"/>
              <a:gd name="connsiteY584" fmla="*/ 2282489 h 6858000"/>
              <a:gd name="connsiteX585" fmla="*/ 5808166 w 12192001"/>
              <a:gd name="connsiteY585" fmla="*/ 2684949 h 6858000"/>
              <a:gd name="connsiteX586" fmla="*/ 5788964 w 12192001"/>
              <a:gd name="connsiteY586" fmla="*/ 2424775 h 6858000"/>
              <a:gd name="connsiteX587" fmla="*/ 5660073 w 12192001"/>
              <a:gd name="connsiteY587" fmla="*/ 2283925 h 6858000"/>
              <a:gd name="connsiteX588" fmla="*/ 5434274 w 12192001"/>
              <a:gd name="connsiteY588" fmla="*/ 2388760 h 6858000"/>
              <a:gd name="connsiteX589" fmla="*/ 5115327 w 12192001"/>
              <a:gd name="connsiteY589" fmla="*/ 2268412 h 6858000"/>
              <a:gd name="connsiteX590" fmla="*/ 4154455 w 12192001"/>
              <a:gd name="connsiteY590" fmla="*/ 2203214 h 6858000"/>
              <a:gd name="connsiteX591" fmla="*/ 4177690 w 12192001"/>
              <a:gd name="connsiteY591" fmla="*/ 2272307 h 6858000"/>
              <a:gd name="connsiteX592" fmla="*/ 4252182 w 12192001"/>
              <a:gd name="connsiteY592" fmla="*/ 2339759 h 6858000"/>
              <a:gd name="connsiteX593" fmla="*/ 4154455 w 12192001"/>
              <a:gd name="connsiteY593" fmla="*/ 2203214 h 6858000"/>
              <a:gd name="connsiteX594" fmla="*/ 2887484 w 12192001"/>
              <a:gd name="connsiteY594" fmla="*/ 2104873 h 6858000"/>
              <a:gd name="connsiteX595" fmla="*/ 2833289 w 12192001"/>
              <a:gd name="connsiteY595" fmla="*/ 2287001 h 6858000"/>
              <a:gd name="connsiteX596" fmla="*/ 2944753 w 12192001"/>
              <a:gd name="connsiteY596" fmla="*/ 2180184 h 6858000"/>
              <a:gd name="connsiteX597" fmla="*/ 2887484 w 12192001"/>
              <a:gd name="connsiteY597" fmla="*/ 2104873 h 6858000"/>
              <a:gd name="connsiteX598" fmla="*/ 2154460 w 12192001"/>
              <a:gd name="connsiteY598" fmla="*/ 2071386 h 6858000"/>
              <a:gd name="connsiteX599" fmla="*/ 2044568 w 12192001"/>
              <a:gd name="connsiteY599" fmla="*/ 2444799 h 6858000"/>
              <a:gd name="connsiteX600" fmla="*/ 2087076 w 12192001"/>
              <a:gd name="connsiteY600" fmla="*/ 2764567 h 6858000"/>
              <a:gd name="connsiteX601" fmla="*/ 2194438 w 12192001"/>
              <a:gd name="connsiteY601" fmla="*/ 2817804 h 6858000"/>
              <a:gd name="connsiteX602" fmla="*/ 2466914 w 12192001"/>
              <a:gd name="connsiteY602" fmla="*/ 2855732 h 6858000"/>
              <a:gd name="connsiteX603" fmla="*/ 2607629 w 12192001"/>
              <a:gd name="connsiteY603" fmla="*/ 2622622 h 6858000"/>
              <a:gd name="connsiteX604" fmla="*/ 2625875 w 12192001"/>
              <a:gd name="connsiteY604" fmla="*/ 2323767 h 6858000"/>
              <a:gd name="connsiteX605" fmla="*/ 2599085 w 12192001"/>
              <a:gd name="connsiteY605" fmla="*/ 2313517 h 6858000"/>
              <a:gd name="connsiteX606" fmla="*/ 2154460 w 12192001"/>
              <a:gd name="connsiteY606" fmla="*/ 2071386 h 6858000"/>
              <a:gd name="connsiteX607" fmla="*/ 4811552 w 12192001"/>
              <a:gd name="connsiteY607" fmla="*/ 2043161 h 6858000"/>
              <a:gd name="connsiteX608" fmla="*/ 4824538 w 12192001"/>
              <a:gd name="connsiteY608" fmla="*/ 2162962 h 6858000"/>
              <a:gd name="connsiteX609" fmla="*/ 4949055 w 12192001"/>
              <a:gd name="connsiteY609" fmla="*/ 2353223 h 6858000"/>
              <a:gd name="connsiteX610" fmla="*/ 4981720 w 12192001"/>
              <a:gd name="connsiteY610" fmla="*/ 2411927 h 6858000"/>
              <a:gd name="connsiteX611" fmla="*/ 5004616 w 12192001"/>
              <a:gd name="connsiteY611" fmla="*/ 2370923 h 6858000"/>
              <a:gd name="connsiteX612" fmla="*/ 5031063 w 12192001"/>
              <a:gd name="connsiteY612" fmla="*/ 2317618 h 6858000"/>
              <a:gd name="connsiteX613" fmla="*/ 5000173 w 12192001"/>
              <a:gd name="connsiteY613" fmla="*/ 2284951 h 6858000"/>
              <a:gd name="connsiteX614" fmla="*/ 4811552 w 12192001"/>
              <a:gd name="connsiteY614" fmla="*/ 2043161 h 6858000"/>
              <a:gd name="connsiteX615" fmla="*/ 3803456 w 12192001"/>
              <a:gd name="connsiteY615" fmla="*/ 1996757 h 6858000"/>
              <a:gd name="connsiteX616" fmla="*/ 3985790 w 12192001"/>
              <a:gd name="connsiteY616" fmla="*/ 2361697 h 6858000"/>
              <a:gd name="connsiteX617" fmla="*/ 4179672 w 12192001"/>
              <a:gd name="connsiteY617" fmla="*/ 2516352 h 6858000"/>
              <a:gd name="connsiteX618" fmla="*/ 4134909 w 12192001"/>
              <a:gd name="connsiteY618" fmla="*/ 2365182 h 6858000"/>
              <a:gd name="connsiteX619" fmla="*/ 4128417 w 12192001"/>
              <a:gd name="connsiteY619" fmla="*/ 2346456 h 6858000"/>
              <a:gd name="connsiteX620" fmla="*/ 4050508 w 12192001"/>
              <a:gd name="connsiteY620" fmla="*/ 2270325 h 6858000"/>
              <a:gd name="connsiteX621" fmla="*/ 3803456 w 12192001"/>
              <a:gd name="connsiteY621" fmla="*/ 1996757 h 6858000"/>
              <a:gd name="connsiteX622" fmla="*/ 2008552 w 12192001"/>
              <a:gd name="connsiteY622" fmla="*/ 1973726 h 6858000"/>
              <a:gd name="connsiteX623" fmla="*/ 2026867 w 12192001"/>
              <a:gd name="connsiteY623" fmla="*/ 2279210 h 6858000"/>
              <a:gd name="connsiteX624" fmla="*/ 2094594 w 12192001"/>
              <a:gd name="connsiteY624" fmla="*/ 2032363 h 6858000"/>
              <a:gd name="connsiteX625" fmla="*/ 2061311 w 12192001"/>
              <a:gd name="connsiteY625" fmla="*/ 2010698 h 6858000"/>
              <a:gd name="connsiteX626" fmla="*/ 2008552 w 12192001"/>
              <a:gd name="connsiteY626" fmla="*/ 1973726 h 6858000"/>
              <a:gd name="connsiteX627" fmla="*/ 927467 w 12192001"/>
              <a:gd name="connsiteY627" fmla="*/ 1889257 h 6858000"/>
              <a:gd name="connsiteX628" fmla="*/ 1121898 w 12192001"/>
              <a:gd name="connsiteY628" fmla="*/ 2626791 h 6858000"/>
              <a:gd name="connsiteX629" fmla="*/ 1222359 w 12192001"/>
              <a:gd name="connsiteY629" fmla="*/ 2341332 h 6858000"/>
              <a:gd name="connsiteX630" fmla="*/ 1192084 w 12192001"/>
              <a:gd name="connsiteY630" fmla="*/ 2168497 h 6858000"/>
              <a:gd name="connsiteX631" fmla="*/ 927467 w 12192001"/>
              <a:gd name="connsiteY631" fmla="*/ 1889257 h 6858000"/>
              <a:gd name="connsiteX632" fmla="*/ 4982200 w 12192001"/>
              <a:gd name="connsiteY632" fmla="*/ 1872786 h 6858000"/>
              <a:gd name="connsiteX633" fmla="*/ 5108836 w 12192001"/>
              <a:gd name="connsiteY633" fmla="*/ 2155787 h 6858000"/>
              <a:gd name="connsiteX634" fmla="*/ 5166925 w 12192001"/>
              <a:gd name="connsiteY634" fmla="*/ 2024230 h 6858000"/>
              <a:gd name="connsiteX635" fmla="*/ 5194193 w 12192001"/>
              <a:gd name="connsiteY635" fmla="*/ 1955752 h 6858000"/>
              <a:gd name="connsiteX636" fmla="*/ 5146559 w 12192001"/>
              <a:gd name="connsiteY636" fmla="*/ 1967917 h 6858000"/>
              <a:gd name="connsiteX637" fmla="*/ 4982200 w 12192001"/>
              <a:gd name="connsiteY637" fmla="*/ 1872786 h 6858000"/>
              <a:gd name="connsiteX638" fmla="*/ 1795124 w 12192001"/>
              <a:gd name="connsiteY638" fmla="*/ 1815038 h 6858000"/>
              <a:gd name="connsiteX639" fmla="*/ 1796286 w 12192001"/>
              <a:gd name="connsiteY639" fmla="*/ 2294040 h 6858000"/>
              <a:gd name="connsiteX640" fmla="*/ 1764849 w 12192001"/>
              <a:gd name="connsiteY640" fmla="*/ 2564874 h 6858000"/>
              <a:gd name="connsiteX641" fmla="*/ 1897498 w 12192001"/>
              <a:gd name="connsiteY641" fmla="*/ 2654674 h 6858000"/>
              <a:gd name="connsiteX642" fmla="*/ 1974518 w 12192001"/>
              <a:gd name="connsiteY642" fmla="*/ 2448490 h 6858000"/>
              <a:gd name="connsiteX643" fmla="*/ 1937752 w 12192001"/>
              <a:gd name="connsiteY643" fmla="*/ 1924111 h 6858000"/>
              <a:gd name="connsiteX644" fmla="*/ 1795124 w 12192001"/>
              <a:gd name="connsiteY644" fmla="*/ 1815038 h 6858000"/>
              <a:gd name="connsiteX645" fmla="*/ 2962113 w 12192001"/>
              <a:gd name="connsiteY645" fmla="*/ 1766311 h 6858000"/>
              <a:gd name="connsiteX646" fmla="*/ 2909216 w 12192001"/>
              <a:gd name="connsiteY646" fmla="*/ 2014047 h 6858000"/>
              <a:gd name="connsiteX647" fmla="*/ 2969151 w 12192001"/>
              <a:gd name="connsiteY647" fmla="*/ 2094757 h 6858000"/>
              <a:gd name="connsiteX648" fmla="*/ 2970245 w 12192001"/>
              <a:gd name="connsiteY648" fmla="*/ 2089017 h 6858000"/>
              <a:gd name="connsiteX649" fmla="*/ 2962113 w 12192001"/>
              <a:gd name="connsiteY649" fmla="*/ 1766311 h 6858000"/>
              <a:gd name="connsiteX650" fmla="*/ 5323153 w 12192001"/>
              <a:gd name="connsiteY650" fmla="*/ 1761118 h 6858000"/>
              <a:gd name="connsiteX651" fmla="*/ 5200001 w 12192001"/>
              <a:gd name="connsiteY651" fmla="*/ 2079518 h 6858000"/>
              <a:gd name="connsiteX652" fmla="*/ 5144100 w 12192001"/>
              <a:gd name="connsiteY652" fmla="*/ 2206017 h 6858000"/>
              <a:gd name="connsiteX653" fmla="*/ 5427576 w 12192001"/>
              <a:gd name="connsiteY653" fmla="*/ 2326706 h 6858000"/>
              <a:gd name="connsiteX654" fmla="*/ 5621050 w 12192001"/>
              <a:gd name="connsiteY654" fmla="*/ 2234104 h 6858000"/>
              <a:gd name="connsiteX655" fmla="*/ 5342971 w 12192001"/>
              <a:gd name="connsiteY655" fmla="*/ 1802942 h 6858000"/>
              <a:gd name="connsiteX656" fmla="*/ 5323153 w 12192001"/>
              <a:gd name="connsiteY656" fmla="*/ 1761118 h 6858000"/>
              <a:gd name="connsiteX657" fmla="*/ 4727971 w 12192001"/>
              <a:gd name="connsiteY657" fmla="*/ 1681842 h 6858000"/>
              <a:gd name="connsiteX658" fmla="*/ 4769797 w 12192001"/>
              <a:gd name="connsiteY658" fmla="*/ 1830142 h 6858000"/>
              <a:gd name="connsiteX659" fmla="*/ 5069199 w 12192001"/>
              <a:gd name="connsiteY659" fmla="*/ 2240323 h 6858000"/>
              <a:gd name="connsiteX660" fmla="*/ 5078355 w 12192001"/>
              <a:gd name="connsiteY660" fmla="*/ 2221804 h 6858000"/>
              <a:gd name="connsiteX661" fmla="*/ 4923494 w 12192001"/>
              <a:gd name="connsiteY661" fmla="*/ 1898141 h 6858000"/>
              <a:gd name="connsiteX662" fmla="*/ 4896637 w 12192001"/>
              <a:gd name="connsiteY662" fmla="*/ 1815175 h 6858000"/>
              <a:gd name="connsiteX663" fmla="*/ 4727971 w 12192001"/>
              <a:gd name="connsiteY663" fmla="*/ 1681842 h 6858000"/>
              <a:gd name="connsiteX664" fmla="*/ 3810495 w 12192001"/>
              <a:gd name="connsiteY664" fmla="*/ 1625939 h 6858000"/>
              <a:gd name="connsiteX665" fmla="*/ 3796143 w 12192001"/>
              <a:gd name="connsiteY665" fmla="*/ 1693119 h 6858000"/>
              <a:gd name="connsiteX666" fmla="*/ 3786508 w 12192001"/>
              <a:gd name="connsiteY666" fmla="*/ 1836702 h 6858000"/>
              <a:gd name="connsiteX667" fmla="*/ 4061101 w 12192001"/>
              <a:gd name="connsiteY667" fmla="*/ 2152301 h 6858000"/>
              <a:gd name="connsiteX668" fmla="*/ 3953327 w 12192001"/>
              <a:gd name="connsiteY668" fmla="*/ 1895955 h 6858000"/>
              <a:gd name="connsiteX669" fmla="*/ 3810495 w 12192001"/>
              <a:gd name="connsiteY669" fmla="*/ 1625939 h 6858000"/>
              <a:gd name="connsiteX670" fmla="*/ 2543798 w 12192001"/>
              <a:gd name="connsiteY670" fmla="*/ 1624504 h 6858000"/>
              <a:gd name="connsiteX671" fmla="*/ 2661686 w 12192001"/>
              <a:gd name="connsiteY671" fmla="*/ 2051567 h 6858000"/>
              <a:gd name="connsiteX672" fmla="*/ 2689295 w 12192001"/>
              <a:gd name="connsiteY672" fmla="*/ 2278869 h 6858000"/>
              <a:gd name="connsiteX673" fmla="*/ 2760166 w 12192001"/>
              <a:gd name="connsiteY673" fmla="*/ 2292263 h 6858000"/>
              <a:gd name="connsiteX674" fmla="*/ 2835066 w 12192001"/>
              <a:gd name="connsiteY674" fmla="*/ 2033798 h 6858000"/>
              <a:gd name="connsiteX675" fmla="*/ 2770620 w 12192001"/>
              <a:gd name="connsiteY675" fmla="*/ 1945501 h 6858000"/>
              <a:gd name="connsiteX676" fmla="*/ 2543798 w 12192001"/>
              <a:gd name="connsiteY676" fmla="*/ 1624504 h 6858000"/>
              <a:gd name="connsiteX677" fmla="*/ 702149 w 12192001"/>
              <a:gd name="connsiteY677" fmla="*/ 1611655 h 6858000"/>
              <a:gd name="connsiteX678" fmla="*/ 705634 w 12192001"/>
              <a:gd name="connsiteY678" fmla="*/ 1656283 h 6858000"/>
              <a:gd name="connsiteX679" fmla="*/ 700372 w 12192001"/>
              <a:gd name="connsiteY679" fmla="*/ 2337846 h 6858000"/>
              <a:gd name="connsiteX680" fmla="*/ 668662 w 12192001"/>
              <a:gd name="connsiteY680" fmla="*/ 2678935 h 6858000"/>
              <a:gd name="connsiteX681" fmla="*/ 588155 w 12192001"/>
              <a:gd name="connsiteY681" fmla="*/ 2988519 h 6858000"/>
              <a:gd name="connsiteX682" fmla="*/ 577426 w 12192001"/>
              <a:gd name="connsiteY682" fmla="*/ 3005537 h 6858000"/>
              <a:gd name="connsiteX683" fmla="*/ 742196 w 12192001"/>
              <a:gd name="connsiteY683" fmla="*/ 3224022 h 6858000"/>
              <a:gd name="connsiteX684" fmla="*/ 957060 w 12192001"/>
              <a:gd name="connsiteY684" fmla="*/ 2999248 h 6858000"/>
              <a:gd name="connsiteX685" fmla="*/ 1083421 w 12192001"/>
              <a:gd name="connsiteY685" fmla="*/ 2721512 h 6858000"/>
              <a:gd name="connsiteX686" fmla="*/ 1074333 w 12192001"/>
              <a:gd name="connsiteY686" fmla="*/ 2693628 h 6858000"/>
              <a:gd name="connsiteX687" fmla="*/ 846212 w 12192001"/>
              <a:gd name="connsiteY687" fmla="*/ 1792964 h 6858000"/>
              <a:gd name="connsiteX688" fmla="*/ 702149 w 12192001"/>
              <a:gd name="connsiteY688" fmla="*/ 1611655 h 6858000"/>
              <a:gd name="connsiteX689" fmla="*/ 6025150 w 12192001"/>
              <a:gd name="connsiteY689" fmla="*/ 1589924 h 6858000"/>
              <a:gd name="connsiteX690" fmla="*/ 6019476 w 12192001"/>
              <a:gd name="connsiteY690" fmla="*/ 1613843 h 6858000"/>
              <a:gd name="connsiteX691" fmla="*/ 6148846 w 12192001"/>
              <a:gd name="connsiteY691" fmla="*/ 1756060 h 6858000"/>
              <a:gd name="connsiteX692" fmla="*/ 6025150 w 12192001"/>
              <a:gd name="connsiteY692" fmla="*/ 1589924 h 6858000"/>
              <a:gd name="connsiteX693" fmla="*/ 5379123 w 12192001"/>
              <a:gd name="connsiteY693" fmla="*/ 1585618 h 6858000"/>
              <a:gd name="connsiteX694" fmla="*/ 5360671 w 12192001"/>
              <a:gd name="connsiteY694" fmla="*/ 1649449 h 6858000"/>
              <a:gd name="connsiteX695" fmla="*/ 5681464 w 12192001"/>
              <a:gd name="connsiteY695" fmla="*/ 2179432 h 6858000"/>
              <a:gd name="connsiteX696" fmla="*/ 5703333 w 12192001"/>
              <a:gd name="connsiteY696" fmla="*/ 2155787 h 6858000"/>
              <a:gd name="connsiteX697" fmla="*/ 5649891 w 12192001"/>
              <a:gd name="connsiteY697" fmla="*/ 2038034 h 6858000"/>
              <a:gd name="connsiteX698" fmla="*/ 5379123 w 12192001"/>
              <a:gd name="connsiteY698" fmla="*/ 1585618 h 6858000"/>
              <a:gd name="connsiteX699" fmla="*/ 1400045 w 12192001"/>
              <a:gd name="connsiteY699" fmla="*/ 1452354 h 6858000"/>
              <a:gd name="connsiteX700" fmla="*/ 1375716 w 12192001"/>
              <a:gd name="connsiteY700" fmla="*/ 1966686 h 6858000"/>
              <a:gd name="connsiteX701" fmla="*/ 1324391 w 12192001"/>
              <a:gd name="connsiteY701" fmla="*/ 2204377 h 6858000"/>
              <a:gd name="connsiteX702" fmla="*/ 1675321 w 12192001"/>
              <a:gd name="connsiteY702" fmla="*/ 2499609 h 6858000"/>
              <a:gd name="connsiteX703" fmla="*/ 1704161 w 12192001"/>
              <a:gd name="connsiteY703" fmla="*/ 2520658 h 6858000"/>
              <a:gd name="connsiteX704" fmla="*/ 1725211 w 12192001"/>
              <a:gd name="connsiteY704" fmla="*/ 1757222 h 6858000"/>
              <a:gd name="connsiteX705" fmla="*/ 1400045 w 12192001"/>
              <a:gd name="connsiteY705" fmla="*/ 1452354 h 6858000"/>
              <a:gd name="connsiteX706" fmla="*/ 6057884 w 12192001"/>
              <a:gd name="connsiteY706" fmla="*/ 1445177 h 6858000"/>
              <a:gd name="connsiteX707" fmla="*/ 6048317 w 12192001"/>
              <a:gd name="connsiteY707" fmla="*/ 1489942 h 6858000"/>
              <a:gd name="connsiteX708" fmla="*/ 6207824 w 12192001"/>
              <a:gd name="connsiteY708" fmla="*/ 1700568 h 6858000"/>
              <a:gd name="connsiteX709" fmla="*/ 6149802 w 12192001"/>
              <a:gd name="connsiteY709" fmla="*/ 1528143 h 6858000"/>
              <a:gd name="connsiteX710" fmla="*/ 6127592 w 12192001"/>
              <a:gd name="connsiteY710" fmla="*/ 1510854 h 6858000"/>
              <a:gd name="connsiteX711" fmla="*/ 6057884 w 12192001"/>
              <a:gd name="connsiteY711" fmla="*/ 1445177 h 6858000"/>
              <a:gd name="connsiteX712" fmla="*/ 6616025 w 12192001"/>
              <a:gd name="connsiteY712" fmla="*/ 1429869 h 6858000"/>
              <a:gd name="connsiteX713" fmla="*/ 6439295 w 12192001"/>
              <a:gd name="connsiteY713" fmla="*/ 1599218 h 6858000"/>
              <a:gd name="connsiteX714" fmla="*/ 6254364 w 12192001"/>
              <a:gd name="connsiteY714" fmla="*/ 1588078 h 6858000"/>
              <a:gd name="connsiteX715" fmla="*/ 6347719 w 12192001"/>
              <a:gd name="connsiteY715" fmla="*/ 1921241 h 6858000"/>
              <a:gd name="connsiteX716" fmla="*/ 6338492 w 12192001"/>
              <a:gd name="connsiteY716" fmla="*/ 1950628 h 6858000"/>
              <a:gd name="connsiteX717" fmla="*/ 6497726 w 12192001"/>
              <a:gd name="connsiteY717" fmla="*/ 2107264 h 6858000"/>
              <a:gd name="connsiteX718" fmla="*/ 6657301 w 12192001"/>
              <a:gd name="connsiteY718" fmla="*/ 1607966 h 6858000"/>
              <a:gd name="connsiteX719" fmla="*/ 6616025 w 12192001"/>
              <a:gd name="connsiteY719" fmla="*/ 1429869 h 6858000"/>
              <a:gd name="connsiteX720" fmla="*/ 3924283 w 12192001"/>
              <a:gd name="connsiteY720" fmla="*/ 1358726 h 6858000"/>
              <a:gd name="connsiteX721" fmla="*/ 3921550 w 12192001"/>
              <a:gd name="connsiteY721" fmla="*/ 1365629 h 6858000"/>
              <a:gd name="connsiteX722" fmla="*/ 3846101 w 12192001"/>
              <a:gd name="connsiteY722" fmla="*/ 1513519 h 6858000"/>
              <a:gd name="connsiteX723" fmla="*/ 4198740 w 12192001"/>
              <a:gd name="connsiteY723" fmla="*/ 2130501 h 6858000"/>
              <a:gd name="connsiteX724" fmla="*/ 4443331 w 12192001"/>
              <a:gd name="connsiteY724" fmla="*/ 2468514 h 6858000"/>
              <a:gd name="connsiteX725" fmla="*/ 4728108 w 12192001"/>
              <a:gd name="connsiteY725" fmla="*/ 2507741 h 6858000"/>
              <a:gd name="connsiteX726" fmla="*/ 4737745 w 12192001"/>
              <a:gd name="connsiteY726" fmla="*/ 2167747 h 6858000"/>
              <a:gd name="connsiteX727" fmla="*/ 3924283 w 12192001"/>
              <a:gd name="connsiteY727" fmla="*/ 1358726 h 6858000"/>
              <a:gd name="connsiteX728" fmla="*/ 7194666 w 12192001"/>
              <a:gd name="connsiteY728" fmla="*/ 1333440 h 6858000"/>
              <a:gd name="connsiteX729" fmla="*/ 7150040 w 12192001"/>
              <a:gd name="connsiteY729" fmla="*/ 1436635 h 6858000"/>
              <a:gd name="connsiteX730" fmla="*/ 7229930 w 12192001"/>
              <a:gd name="connsiteY730" fmla="*/ 1496570 h 6858000"/>
              <a:gd name="connsiteX731" fmla="*/ 7209154 w 12192001"/>
              <a:gd name="connsiteY731" fmla="*/ 1387499 h 6858000"/>
              <a:gd name="connsiteX732" fmla="*/ 7194666 w 12192001"/>
              <a:gd name="connsiteY732" fmla="*/ 1333440 h 6858000"/>
              <a:gd name="connsiteX733" fmla="*/ 5443295 w 12192001"/>
              <a:gd name="connsiteY733" fmla="*/ 1321822 h 6858000"/>
              <a:gd name="connsiteX734" fmla="*/ 5424570 w 12192001"/>
              <a:gd name="connsiteY734" fmla="*/ 1414151 h 6858000"/>
              <a:gd name="connsiteX735" fmla="*/ 5528517 w 12192001"/>
              <a:gd name="connsiteY735" fmla="*/ 1533338 h 6858000"/>
              <a:gd name="connsiteX736" fmla="*/ 5800309 w 12192001"/>
              <a:gd name="connsiteY736" fmla="*/ 2018762 h 6858000"/>
              <a:gd name="connsiteX737" fmla="*/ 5886622 w 12192001"/>
              <a:gd name="connsiteY737" fmla="*/ 1836018 h 6858000"/>
              <a:gd name="connsiteX738" fmla="*/ 5443295 w 12192001"/>
              <a:gd name="connsiteY738" fmla="*/ 1321822 h 6858000"/>
              <a:gd name="connsiteX739" fmla="*/ 5751170 w 12192001"/>
              <a:gd name="connsiteY739" fmla="*/ 1277059 h 6858000"/>
              <a:gd name="connsiteX740" fmla="*/ 5969178 w 12192001"/>
              <a:gd name="connsiteY740" fmla="*/ 1555821 h 6858000"/>
              <a:gd name="connsiteX741" fmla="*/ 5975533 w 12192001"/>
              <a:gd name="connsiteY741" fmla="*/ 1527528 h 6858000"/>
              <a:gd name="connsiteX742" fmla="*/ 5751170 w 12192001"/>
              <a:gd name="connsiteY742" fmla="*/ 1277059 h 6858000"/>
              <a:gd name="connsiteX743" fmla="*/ 2298522 w 12192001"/>
              <a:gd name="connsiteY743" fmla="*/ 1257309 h 6858000"/>
              <a:gd name="connsiteX744" fmla="*/ 2171067 w 12192001"/>
              <a:gd name="connsiteY744" fmla="*/ 2003317 h 6858000"/>
              <a:gd name="connsiteX745" fmla="*/ 2561977 w 12192001"/>
              <a:gd name="connsiteY745" fmla="*/ 2224947 h 6858000"/>
              <a:gd name="connsiteX746" fmla="*/ 2620886 w 12192001"/>
              <a:gd name="connsiteY746" fmla="*/ 2253034 h 6858000"/>
              <a:gd name="connsiteX747" fmla="*/ 2602093 w 12192001"/>
              <a:gd name="connsiteY747" fmla="*/ 2098584 h 6858000"/>
              <a:gd name="connsiteX748" fmla="*/ 2462677 w 12192001"/>
              <a:gd name="connsiteY748" fmla="*/ 1598261 h 6858000"/>
              <a:gd name="connsiteX749" fmla="*/ 2298522 w 12192001"/>
              <a:gd name="connsiteY749" fmla="*/ 1257309 h 6858000"/>
              <a:gd name="connsiteX750" fmla="*/ 1205752 w 12192001"/>
              <a:gd name="connsiteY750" fmla="*/ 1233458 h 6858000"/>
              <a:gd name="connsiteX751" fmla="*/ 1208418 w 12192001"/>
              <a:gd name="connsiteY751" fmla="*/ 1616509 h 6858000"/>
              <a:gd name="connsiteX752" fmla="*/ 1258032 w 12192001"/>
              <a:gd name="connsiteY752" fmla="*/ 2141297 h 6858000"/>
              <a:gd name="connsiteX753" fmla="*/ 1272589 w 12192001"/>
              <a:gd name="connsiteY753" fmla="*/ 2155307 h 6858000"/>
              <a:gd name="connsiteX754" fmla="*/ 1343663 w 12192001"/>
              <a:gd name="connsiteY754" fmla="*/ 1564980 h 6858000"/>
              <a:gd name="connsiteX755" fmla="*/ 1330064 w 12192001"/>
              <a:gd name="connsiteY755" fmla="*/ 1377725 h 6858000"/>
              <a:gd name="connsiteX756" fmla="*/ 1205752 w 12192001"/>
              <a:gd name="connsiteY756" fmla="*/ 1233458 h 6858000"/>
              <a:gd name="connsiteX757" fmla="*/ 3734910 w 12192001"/>
              <a:gd name="connsiteY757" fmla="*/ 1224164 h 6858000"/>
              <a:gd name="connsiteX758" fmla="*/ 3819721 w 12192001"/>
              <a:gd name="connsiteY758" fmla="*/ 1454677 h 6858000"/>
              <a:gd name="connsiteX759" fmla="*/ 3882800 w 12192001"/>
              <a:gd name="connsiteY759" fmla="*/ 1336789 h 6858000"/>
              <a:gd name="connsiteX760" fmla="*/ 3888199 w 12192001"/>
              <a:gd name="connsiteY760" fmla="*/ 1331254 h 6858000"/>
              <a:gd name="connsiteX761" fmla="*/ 3734910 w 12192001"/>
              <a:gd name="connsiteY761" fmla="*/ 1224164 h 6858000"/>
              <a:gd name="connsiteX762" fmla="*/ 6709377 w 12192001"/>
              <a:gd name="connsiteY762" fmla="*/ 1184526 h 6858000"/>
              <a:gd name="connsiteX763" fmla="*/ 6687578 w 12192001"/>
              <a:gd name="connsiteY763" fmla="*/ 1253550 h 6858000"/>
              <a:gd name="connsiteX764" fmla="*/ 6665160 w 12192001"/>
              <a:gd name="connsiteY764" fmla="*/ 1316697 h 6858000"/>
              <a:gd name="connsiteX765" fmla="*/ 6693385 w 12192001"/>
              <a:gd name="connsiteY765" fmla="*/ 1411759 h 6858000"/>
              <a:gd name="connsiteX766" fmla="*/ 6757216 w 12192001"/>
              <a:gd name="connsiteY766" fmla="*/ 1725238 h 6858000"/>
              <a:gd name="connsiteX767" fmla="*/ 6502647 w 12192001"/>
              <a:gd name="connsiteY767" fmla="*/ 2192486 h 6858000"/>
              <a:gd name="connsiteX768" fmla="*/ 6462598 w 12192001"/>
              <a:gd name="connsiteY768" fmla="*/ 2187906 h 6858000"/>
              <a:gd name="connsiteX769" fmla="*/ 6060139 w 12192001"/>
              <a:gd name="connsiteY769" fmla="*/ 1784831 h 6858000"/>
              <a:gd name="connsiteX770" fmla="*/ 5992893 w 12192001"/>
              <a:gd name="connsiteY770" fmla="*/ 1711708 h 6858000"/>
              <a:gd name="connsiteX771" fmla="*/ 5966376 w 12192001"/>
              <a:gd name="connsiteY771" fmla="*/ 1794194 h 6858000"/>
              <a:gd name="connsiteX772" fmla="*/ 6063010 w 12192001"/>
              <a:gd name="connsiteY772" fmla="*/ 1898210 h 6858000"/>
              <a:gd name="connsiteX773" fmla="*/ 6418246 w 12192001"/>
              <a:gd name="connsiteY773" fmla="*/ 2195765 h 6858000"/>
              <a:gd name="connsiteX774" fmla="*/ 6835193 w 12192001"/>
              <a:gd name="connsiteY774" fmla="*/ 2280919 h 6858000"/>
              <a:gd name="connsiteX775" fmla="*/ 7197674 w 12192001"/>
              <a:gd name="connsiteY775" fmla="*/ 1931764 h 6858000"/>
              <a:gd name="connsiteX776" fmla="*/ 7242026 w 12192001"/>
              <a:gd name="connsiteY776" fmla="*/ 1608034 h 6858000"/>
              <a:gd name="connsiteX777" fmla="*/ 7111016 w 12192001"/>
              <a:gd name="connsiteY777" fmla="*/ 1514886 h 6858000"/>
              <a:gd name="connsiteX778" fmla="*/ 7089216 w 12192001"/>
              <a:gd name="connsiteY778" fmla="*/ 1558487 h 6858000"/>
              <a:gd name="connsiteX779" fmla="*/ 7022994 w 12192001"/>
              <a:gd name="connsiteY779" fmla="*/ 1559444 h 6858000"/>
              <a:gd name="connsiteX780" fmla="*/ 6930938 w 12192001"/>
              <a:gd name="connsiteY780" fmla="*/ 1375675 h 6858000"/>
              <a:gd name="connsiteX781" fmla="*/ 6709377 w 12192001"/>
              <a:gd name="connsiteY781" fmla="*/ 1184526 h 6858000"/>
              <a:gd name="connsiteX782" fmla="*/ 5298276 w 12192001"/>
              <a:gd name="connsiteY782" fmla="*/ 1135389 h 6858000"/>
              <a:gd name="connsiteX783" fmla="*/ 5318573 w 12192001"/>
              <a:gd name="connsiteY783" fmla="*/ 1232023 h 6858000"/>
              <a:gd name="connsiteX784" fmla="*/ 5329851 w 12192001"/>
              <a:gd name="connsiteY784" fmla="*/ 1317790 h 6858000"/>
              <a:gd name="connsiteX785" fmla="*/ 5380081 w 12192001"/>
              <a:gd name="connsiteY785" fmla="*/ 1366722 h 6858000"/>
              <a:gd name="connsiteX786" fmla="*/ 5395458 w 12192001"/>
              <a:gd name="connsiteY786" fmla="*/ 1299406 h 6858000"/>
              <a:gd name="connsiteX787" fmla="*/ 5400582 w 12192001"/>
              <a:gd name="connsiteY787" fmla="*/ 1267902 h 6858000"/>
              <a:gd name="connsiteX788" fmla="*/ 5298276 w 12192001"/>
              <a:gd name="connsiteY788" fmla="*/ 1135389 h 6858000"/>
              <a:gd name="connsiteX789" fmla="*/ 4828091 w 12192001"/>
              <a:gd name="connsiteY789" fmla="*/ 1106140 h 6858000"/>
              <a:gd name="connsiteX790" fmla="*/ 4872580 w 12192001"/>
              <a:gd name="connsiteY790" fmla="*/ 1484473 h 6858000"/>
              <a:gd name="connsiteX791" fmla="*/ 4939145 w 12192001"/>
              <a:gd name="connsiteY791" fmla="*/ 1739111 h 6858000"/>
              <a:gd name="connsiteX792" fmla="*/ 5148678 w 12192001"/>
              <a:gd name="connsiteY792" fmla="*/ 1871625 h 6858000"/>
              <a:gd name="connsiteX793" fmla="*/ 5245517 w 12192001"/>
              <a:gd name="connsiteY793" fmla="*/ 1584252 h 6858000"/>
              <a:gd name="connsiteX794" fmla="*/ 5157015 w 12192001"/>
              <a:gd name="connsiteY794" fmla="*/ 1306377 h 6858000"/>
              <a:gd name="connsiteX795" fmla="*/ 5051088 w 12192001"/>
              <a:gd name="connsiteY795" fmla="*/ 1192795 h 6858000"/>
              <a:gd name="connsiteX796" fmla="*/ 4828091 w 12192001"/>
              <a:gd name="connsiteY796" fmla="*/ 1106140 h 6858000"/>
              <a:gd name="connsiteX797" fmla="*/ 4766105 w 12192001"/>
              <a:gd name="connsiteY797" fmla="*/ 1103747 h 6858000"/>
              <a:gd name="connsiteX798" fmla="*/ 4571197 w 12192001"/>
              <a:gd name="connsiteY798" fmla="*/ 1276512 h 6858000"/>
              <a:gd name="connsiteX799" fmla="*/ 4665645 w 12192001"/>
              <a:gd name="connsiteY799" fmla="*/ 1502175 h 6858000"/>
              <a:gd name="connsiteX800" fmla="*/ 4854744 w 12192001"/>
              <a:gd name="connsiteY800" fmla="*/ 1677537 h 6858000"/>
              <a:gd name="connsiteX801" fmla="*/ 4766926 w 12192001"/>
              <a:gd name="connsiteY801" fmla="*/ 1141335 h 6858000"/>
              <a:gd name="connsiteX802" fmla="*/ 4766105 w 12192001"/>
              <a:gd name="connsiteY802" fmla="*/ 1103747 h 6858000"/>
              <a:gd name="connsiteX803" fmla="*/ 3529887 w 12192001"/>
              <a:gd name="connsiteY803" fmla="*/ 1094453 h 6858000"/>
              <a:gd name="connsiteX804" fmla="*/ 3669782 w 12192001"/>
              <a:gd name="connsiteY804" fmla="*/ 1278358 h 6858000"/>
              <a:gd name="connsiteX805" fmla="*/ 3634449 w 12192001"/>
              <a:gd name="connsiteY805" fmla="*/ 1159104 h 6858000"/>
              <a:gd name="connsiteX806" fmla="*/ 3599458 w 12192001"/>
              <a:gd name="connsiteY806" fmla="*/ 1136413 h 6858000"/>
              <a:gd name="connsiteX807" fmla="*/ 3529887 w 12192001"/>
              <a:gd name="connsiteY807" fmla="*/ 1094453 h 6858000"/>
              <a:gd name="connsiteX808" fmla="*/ 6593199 w 12192001"/>
              <a:gd name="connsiteY808" fmla="*/ 1074839 h 6858000"/>
              <a:gd name="connsiteX809" fmla="*/ 6634270 w 12192001"/>
              <a:gd name="connsiteY809" fmla="*/ 1213228 h 6858000"/>
              <a:gd name="connsiteX810" fmla="*/ 6645890 w 12192001"/>
              <a:gd name="connsiteY810" fmla="*/ 1176393 h 6858000"/>
              <a:gd name="connsiteX811" fmla="*/ 6657439 w 12192001"/>
              <a:gd name="connsiteY811" fmla="*/ 1137028 h 6858000"/>
              <a:gd name="connsiteX812" fmla="*/ 6593199 w 12192001"/>
              <a:gd name="connsiteY812" fmla="*/ 1074839 h 6858000"/>
              <a:gd name="connsiteX813" fmla="*/ 5487990 w 12192001"/>
              <a:gd name="connsiteY813" fmla="*/ 1034654 h 6858000"/>
              <a:gd name="connsiteX814" fmla="*/ 5464686 w 12192001"/>
              <a:gd name="connsiteY814" fmla="*/ 1211862 h 6858000"/>
              <a:gd name="connsiteX815" fmla="*/ 5631711 w 12192001"/>
              <a:gd name="connsiteY815" fmla="*/ 1417909 h 6858000"/>
              <a:gd name="connsiteX816" fmla="*/ 5918879 w 12192001"/>
              <a:gd name="connsiteY816" fmla="*/ 1743007 h 6858000"/>
              <a:gd name="connsiteX817" fmla="*/ 5944096 w 12192001"/>
              <a:gd name="connsiteY817" fmla="*/ 1656420 h 6858000"/>
              <a:gd name="connsiteX818" fmla="*/ 5521067 w 12192001"/>
              <a:gd name="connsiteY818" fmla="*/ 1061922 h 6858000"/>
              <a:gd name="connsiteX819" fmla="*/ 5487990 w 12192001"/>
              <a:gd name="connsiteY819" fmla="*/ 1034654 h 6858000"/>
              <a:gd name="connsiteX820" fmla="*/ 6767945 w 12192001"/>
              <a:gd name="connsiteY820" fmla="*/ 978000 h 6858000"/>
              <a:gd name="connsiteX821" fmla="*/ 6736782 w 12192001"/>
              <a:gd name="connsiteY821" fmla="*/ 1094180 h 6858000"/>
              <a:gd name="connsiteX822" fmla="*/ 6851869 w 12192001"/>
              <a:gd name="connsiteY822" fmla="*/ 1196963 h 6858000"/>
              <a:gd name="connsiteX823" fmla="*/ 6805191 w 12192001"/>
              <a:gd name="connsiteY823" fmla="*/ 1085772 h 6858000"/>
              <a:gd name="connsiteX824" fmla="*/ 6767945 w 12192001"/>
              <a:gd name="connsiteY824" fmla="*/ 978000 h 6858000"/>
              <a:gd name="connsiteX825" fmla="*/ 8142075 w 12192001"/>
              <a:gd name="connsiteY825" fmla="*/ 973422 h 6858000"/>
              <a:gd name="connsiteX826" fmla="*/ 8080090 w 12192001"/>
              <a:gd name="connsiteY826" fmla="*/ 1129033 h 6858000"/>
              <a:gd name="connsiteX827" fmla="*/ 8190938 w 12192001"/>
              <a:gd name="connsiteY827" fmla="*/ 1112904 h 6858000"/>
              <a:gd name="connsiteX828" fmla="*/ 8208092 w 12192001"/>
              <a:gd name="connsiteY828" fmla="*/ 989754 h 6858000"/>
              <a:gd name="connsiteX829" fmla="*/ 8142075 w 12192001"/>
              <a:gd name="connsiteY829" fmla="*/ 973422 h 6858000"/>
              <a:gd name="connsiteX830" fmla="*/ 1233430 w 12192001"/>
              <a:gd name="connsiteY830" fmla="*/ 966791 h 6858000"/>
              <a:gd name="connsiteX831" fmla="*/ 1217916 w 12192001"/>
              <a:gd name="connsiteY831" fmla="*/ 1069850 h 6858000"/>
              <a:gd name="connsiteX832" fmla="*/ 1212518 w 12192001"/>
              <a:gd name="connsiteY832" fmla="*/ 1135184 h 6858000"/>
              <a:gd name="connsiteX833" fmla="*/ 1312773 w 12192001"/>
              <a:gd name="connsiteY833" fmla="*/ 1256147 h 6858000"/>
              <a:gd name="connsiteX834" fmla="*/ 1233430 w 12192001"/>
              <a:gd name="connsiteY834" fmla="*/ 966791 h 6858000"/>
              <a:gd name="connsiteX835" fmla="*/ 3204038 w 12192001"/>
              <a:gd name="connsiteY835" fmla="*/ 924831 h 6858000"/>
              <a:gd name="connsiteX836" fmla="*/ 3460111 w 12192001"/>
              <a:gd name="connsiteY836" fmla="*/ 1380117 h 6858000"/>
              <a:gd name="connsiteX837" fmla="*/ 3739900 w 12192001"/>
              <a:gd name="connsiteY837" fmla="*/ 1777656 h 6858000"/>
              <a:gd name="connsiteX838" fmla="*/ 3776326 w 12192001"/>
              <a:gd name="connsiteY838" fmla="*/ 1569285 h 6858000"/>
              <a:gd name="connsiteX839" fmla="*/ 3403593 w 12192001"/>
              <a:gd name="connsiteY839" fmla="*/ 1050988 h 6858000"/>
              <a:gd name="connsiteX840" fmla="*/ 3353363 w 12192001"/>
              <a:gd name="connsiteY840" fmla="*/ 996384 h 6858000"/>
              <a:gd name="connsiteX841" fmla="*/ 3204038 w 12192001"/>
              <a:gd name="connsiteY841" fmla="*/ 924831 h 6858000"/>
              <a:gd name="connsiteX842" fmla="*/ 7319525 w 12192001"/>
              <a:gd name="connsiteY842" fmla="*/ 898246 h 6858000"/>
              <a:gd name="connsiteX843" fmla="*/ 7242368 w 12192001"/>
              <a:gd name="connsiteY843" fmla="*/ 1205438 h 6858000"/>
              <a:gd name="connsiteX844" fmla="*/ 7280844 w 12192001"/>
              <a:gd name="connsiteY844" fmla="*/ 1341846 h 6858000"/>
              <a:gd name="connsiteX845" fmla="*/ 7318705 w 12192001"/>
              <a:gd name="connsiteY845" fmla="*/ 1555754 h 6858000"/>
              <a:gd name="connsiteX846" fmla="*/ 7464543 w 12192001"/>
              <a:gd name="connsiteY846" fmla="*/ 1652935 h 6858000"/>
              <a:gd name="connsiteX847" fmla="*/ 7718977 w 12192001"/>
              <a:gd name="connsiteY847" fmla="*/ 1800756 h 6858000"/>
              <a:gd name="connsiteX848" fmla="*/ 7956939 w 12192001"/>
              <a:gd name="connsiteY848" fmla="*/ 1906136 h 6858000"/>
              <a:gd name="connsiteX849" fmla="*/ 8238778 w 12192001"/>
              <a:gd name="connsiteY849" fmla="*/ 1517687 h 6858000"/>
              <a:gd name="connsiteX850" fmla="*/ 8240348 w 12192001"/>
              <a:gd name="connsiteY850" fmla="*/ 1181793 h 6858000"/>
              <a:gd name="connsiteX851" fmla="*/ 8230303 w 12192001"/>
              <a:gd name="connsiteY851" fmla="*/ 1186849 h 6858000"/>
              <a:gd name="connsiteX852" fmla="*/ 8052549 w 12192001"/>
              <a:gd name="connsiteY852" fmla="*/ 1212614 h 6858000"/>
              <a:gd name="connsiteX853" fmla="*/ 8042844 w 12192001"/>
              <a:gd name="connsiteY853" fmla="*/ 1212068 h 6858000"/>
              <a:gd name="connsiteX854" fmla="*/ 7978741 w 12192001"/>
              <a:gd name="connsiteY854" fmla="*/ 1339249 h 6858000"/>
              <a:gd name="connsiteX855" fmla="*/ 7938009 w 12192001"/>
              <a:gd name="connsiteY855" fmla="*/ 1363032 h 6858000"/>
              <a:gd name="connsiteX856" fmla="*/ 7769208 w 12192001"/>
              <a:gd name="connsiteY856" fmla="*/ 1339591 h 6858000"/>
              <a:gd name="connsiteX857" fmla="*/ 7694579 w 12192001"/>
              <a:gd name="connsiteY857" fmla="*/ 1276444 h 6858000"/>
              <a:gd name="connsiteX858" fmla="*/ 7632321 w 12192001"/>
              <a:gd name="connsiteY858" fmla="*/ 1104636 h 6858000"/>
              <a:gd name="connsiteX859" fmla="*/ 7467346 w 12192001"/>
              <a:gd name="connsiteY859" fmla="*/ 1165937 h 6858000"/>
              <a:gd name="connsiteX860" fmla="*/ 7428870 w 12192001"/>
              <a:gd name="connsiteY860" fmla="*/ 1143999 h 6858000"/>
              <a:gd name="connsiteX861" fmla="*/ 7319525 w 12192001"/>
              <a:gd name="connsiteY861" fmla="*/ 898246 h 6858000"/>
              <a:gd name="connsiteX862" fmla="*/ 5287411 w 12192001"/>
              <a:gd name="connsiteY862" fmla="*/ 876992 h 6858000"/>
              <a:gd name="connsiteX863" fmla="*/ 5243740 w 12192001"/>
              <a:gd name="connsiteY863" fmla="*/ 919431 h 6858000"/>
              <a:gd name="connsiteX864" fmla="*/ 5245314 w 12192001"/>
              <a:gd name="connsiteY864" fmla="*/ 925036 h 6858000"/>
              <a:gd name="connsiteX865" fmla="*/ 5418966 w 12192001"/>
              <a:gd name="connsiteY865" fmla="*/ 1154661 h 6858000"/>
              <a:gd name="connsiteX866" fmla="*/ 5436119 w 12192001"/>
              <a:gd name="connsiteY866" fmla="*/ 991873 h 6858000"/>
              <a:gd name="connsiteX867" fmla="*/ 5287411 w 12192001"/>
              <a:gd name="connsiteY867" fmla="*/ 876992 h 6858000"/>
              <a:gd name="connsiteX868" fmla="*/ 2041356 w 12192001"/>
              <a:gd name="connsiteY868" fmla="*/ 863597 h 6858000"/>
              <a:gd name="connsiteX869" fmla="*/ 2003427 w 12192001"/>
              <a:gd name="connsiteY869" fmla="*/ 1888231 h 6858000"/>
              <a:gd name="connsiteX870" fmla="*/ 2110995 w 12192001"/>
              <a:gd name="connsiteY870" fmla="*/ 1963065 h 6858000"/>
              <a:gd name="connsiteX871" fmla="*/ 2238108 w 12192001"/>
              <a:gd name="connsiteY871" fmla="*/ 1154182 h 6858000"/>
              <a:gd name="connsiteX872" fmla="*/ 2041356 w 12192001"/>
              <a:gd name="connsiteY872" fmla="*/ 863597 h 6858000"/>
              <a:gd name="connsiteX873" fmla="*/ 3030247 w 12192001"/>
              <a:gd name="connsiteY873" fmla="*/ 856695 h 6858000"/>
              <a:gd name="connsiteX874" fmla="*/ 2990815 w 12192001"/>
              <a:gd name="connsiteY874" fmla="*/ 1596074 h 6858000"/>
              <a:gd name="connsiteX875" fmla="*/ 2993617 w 12192001"/>
              <a:gd name="connsiteY875" fmla="*/ 1606666 h 6858000"/>
              <a:gd name="connsiteX876" fmla="*/ 3035783 w 12192001"/>
              <a:gd name="connsiteY876" fmla="*/ 1910101 h 6858000"/>
              <a:gd name="connsiteX877" fmla="*/ 3017878 w 12192001"/>
              <a:gd name="connsiteY877" fmla="*/ 2158246 h 6858000"/>
              <a:gd name="connsiteX878" fmla="*/ 3185928 w 12192001"/>
              <a:gd name="connsiteY878" fmla="*/ 2368257 h 6858000"/>
              <a:gd name="connsiteX879" fmla="*/ 3612580 w 12192001"/>
              <a:gd name="connsiteY879" fmla="*/ 2801060 h 6858000"/>
              <a:gd name="connsiteX880" fmla="*/ 4096570 w 12192001"/>
              <a:gd name="connsiteY880" fmla="*/ 2844115 h 6858000"/>
              <a:gd name="connsiteX881" fmla="*/ 4192453 w 12192001"/>
              <a:gd name="connsiteY881" fmla="*/ 2581344 h 6858000"/>
              <a:gd name="connsiteX882" fmla="*/ 3764366 w 12192001"/>
              <a:gd name="connsiteY882" fmla="*/ 2058195 h 6858000"/>
              <a:gd name="connsiteX883" fmla="*/ 3741061 w 12192001"/>
              <a:gd name="connsiteY883" fmla="*/ 1921308 h 6858000"/>
              <a:gd name="connsiteX884" fmla="*/ 3673950 w 12192001"/>
              <a:gd name="connsiteY884" fmla="*/ 1839983 h 6858000"/>
              <a:gd name="connsiteX885" fmla="*/ 3090935 w 12192001"/>
              <a:gd name="connsiteY885" fmla="*/ 888883 h 6858000"/>
              <a:gd name="connsiteX886" fmla="*/ 3088611 w 12192001"/>
              <a:gd name="connsiteY886" fmla="*/ 879316 h 6858000"/>
              <a:gd name="connsiteX887" fmla="*/ 3030247 w 12192001"/>
              <a:gd name="connsiteY887" fmla="*/ 856695 h 6858000"/>
              <a:gd name="connsiteX888" fmla="*/ 5815821 w 12192001"/>
              <a:gd name="connsiteY888" fmla="*/ 853277 h 6858000"/>
              <a:gd name="connsiteX889" fmla="*/ 5906988 w 12192001"/>
              <a:gd name="connsiteY889" fmla="*/ 1102106 h 6858000"/>
              <a:gd name="connsiteX890" fmla="*/ 6023850 w 12192001"/>
              <a:gd name="connsiteY890" fmla="*/ 1297698 h 6858000"/>
              <a:gd name="connsiteX891" fmla="*/ 6033555 w 12192001"/>
              <a:gd name="connsiteY891" fmla="*/ 1248972 h 6858000"/>
              <a:gd name="connsiteX892" fmla="*/ 5815821 w 12192001"/>
              <a:gd name="connsiteY892" fmla="*/ 853277 h 6858000"/>
              <a:gd name="connsiteX893" fmla="*/ 7804404 w 12192001"/>
              <a:gd name="connsiteY893" fmla="*/ 840020 h 6858000"/>
              <a:gd name="connsiteX894" fmla="*/ 7693486 w 12192001"/>
              <a:gd name="connsiteY894" fmla="*/ 1045179 h 6858000"/>
              <a:gd name="connsiteX895" fmla="*/ 7773034 w 12192001"/>
              <a:gd name="connsiteY895" fmla="*/ 1263595 h 6858000"/>
              <a:gd name="connsiteX896" fmla="*/ 7922632 w 12192001"/>
              <a:gd name="connsiteY896" fmla="*/ 1284234 h 6858000"/>
              <a:gd name="connsiteX897" fmla="*/ 7997330 w 12192001"/>
              <a:gd name="connsiteY897" fmla="*/ 1129784 h 6858000"/>
              <a:gd name="connsiteX898" fmla="*/ 7945801 w 12192001"/>
              <a:gd name="connsiteY898" fmla="*/ 906310 h 6858000"/>
              <a:gd name="connsiteX899" fmla="*/ 7804404 w 12192001"/>
              <a:gd name="connsiteY899" fmla="*/ 840020 h 6858000"/>
              <a:gd name="connsiteX900" fmla="*/ 915372 w 12192001"/>
              <a:gd name="connsiteY900" fmla="*/ 832776 h 6858000"/>
              <a:gd name="connsiteX901" fmla="*/ 891315 w 12192001"/>
              <a:gd name="connsiteY901" fmla="*/ 1652797 h 6858000"/>
              <a:gd name="connsiteX902" fmla="*/ 909290 w 12192001"/>
              <a:gd name="connsiteY902" fmla="*/ 1770139 h 6858000"/>
              <a:gd name="connsiteX903" fmla="*/ 1180055 w 12192001"/>
              <a:gd name="connsiteY903" fmla="*/ 2065302 h 6858000"/>
              <a:gd name="connsiteX904" fmla="*/ 1138095 w 12192001"/>
              <a:gd name="connsiteY904" fmla="*/ 1543042 h 6858000"/>
              <a:gd name="connsiteX905" fmla="*/ 1142059 w 12192001"/>
              <a:gd name="connsiteY905" fmla="*/ 1155070 h 6858000"/>
              <a:gd name="connsiteX906" fmla="*/ 1137958 w 12192001"/>
              <a:gd name="connsiteY906" fmla="*/ 1150014 h 6858000"/>
              <a:gd name="connsiteX907" fmla="*/ 915372 w 12192001"/>
              <a:gd name="connsiteY907" fmla="*/ 832776 h 6858000"/>
              <a:gd name="connsiteX908" fmla="*/ 4236055 w 12192001"/>
              <a:gd name="connsiteY908" fmla="*/ 824097 h 6858000"/>
              <a:gd name="connsiteX909" fmla="*/ 4472171 w 12192001"/>
              <a:gd name="connsiteY909" fmla="*/ 1271181 h 6858000"/>
              <a:gd name="connsiteX910" fmla="*/ 4424880 w 12192001"/>
              <a:gd name="connsiteY910" fmla="*/ 1167850 h 6858000"/>
              <a:gd name="connsiteX911" fmla="*/ 4236055 w 12192001"/>
              <a:gd name="connsiteY911" fmla="*/ 824097 h 6858000"/>
              <a:gd name="connsiteX912" fmla="*/ 2537511 w 12192001"/>
              <a:gd name="connsiteY912" fmla="*/ 789106 h 6858000"/>
              <a:gd name="connsiteX913" fmla="*/ 2380669 w 12192001"/>
              <a:gd name="connsiteY913" fmla="*/ 817877 h 6858000"/>
              <a:gd name="connsiteX914" fmla="*/ 2339116 w 12192001"/>
              <a:gd name="connsiteY914" fmla="*/ 996930 h 6858000"/>
              <a:gd name="connsiteX915" fmla="*/ 2317384 w 12192001"/>
              <a:gd name="connsiteY915" fmla="*/ 1017705 h 6858000"/>
              <a:gd name="connsiteX916" fmla="*/ 2312053 w 12192001"/>
              <a:gd name="connsiteY916" fmla="*/ 1093632 h 6858000"/>
              <a:gd name="connsiteX917" fmla="*/ 2444977 w 12192001"/>
              <a:gd name="connsiteY917" fmla="*/ 1348680 h 6858000"/>
              <a:gd name="connsiteX918" fmla="*/ 2788184 w 12192001"/>
              <a:gd name="connsiteY918" fmla="*/ 1847023 h 6858000"/>
              <a:gd name="connsiteX919" fmla="*/ 2856389 w 12192001"/>
              <a:gd name="connsiteY919" fmla="*/ 1941811 h 6858000"/>
              <a:gd name="connsiteX920" fmla="*/ 2923090 w 12192001"/>
              <a:gd name="connsiteY920" fmla="*/ 1579878 h 6858000"/>
              <a:gd name="connsiteX921" fmla="*/ 2908875 w 12192001"/>
              <a:gd name="connsiteY921" fmla="*/ 1526914 h 6858000"/>
              <a:gd name="connsiteX922" fmla="*/ 2537511 w 12192001"/>
              <a:gd name="connsiteY922" fmla="*/ 789106 h 6858000"/>
              <a:gd name="connsiteX923" fmla="*/ 2616650 w 12192001"/>
              <a:gd name="connsiteY923" fmla="*/ 785074 h 6858000"/>
              <a:gd name="connsiteX924" fmla="*/ 2781897 w 12192001"/>
              <a:gd name="connsiteY924" fmla="*/ 1050988 h 6858000"/>
              <a:gd name="connsiteX925" fmla="*/ 2941814 w 12192001"/>
              <a:gd name="connsiteY925" fmla="*/ 1423172 h 6858000"/>
              <a:gd name="connsiteX926" fmla="*/ 2958968 w 12192001"/>
              <a:gd name="connsiteY926" fmla="*/ 834895 h 6858000"/>
              <a:gd name="connsiteX927" fmla="*/ 2616650 w 12192001"/>
              <a:gd name="connsiteY927" fmla="*/ 785074 h 6858000"/>
              <a:gd name="connsiteX928" fmla="*/ 7613664 w 12192001"/>
              <a:gd name="connsiteY928" fmla="*/ 727531 h 6858000"/>
              <a:gd name="connsiteX929" fmla="*/ 7667106 w 12192001"/>
              <a:gd name="connsiteY929" fmla="*/ 955105 h 6858000"/>
              <a:gd name="connsiteX930" fmla="*/ 7737634 w 12192001"/>
              <a:gd name="connsiteY930" fmla="*/ 804482 h 6858000"/>
              <a:gd name="connsiteX931" fmla="*/ 7632390 w 12192001"/>
              <a:gd name="connsiteY931" fmla="*/ 740584 h 6858000"/>
              <a:gd name="connsiteX932" fmla="*/ 7613664 w 12192001"/>
              <a:gd name="connsiteY932" fmla="*/ 727531 h 6858000"/>
              <a:gd name="connsiteX933" fmla="*/ 3020202 w 12192001"/>
              <a:gd name="connsiteY933" fmla="*/ 665819 h 6858000"/>
              <a:gd name="connsiteX934" fmla="*/ 3026557 w 12192001"/>
              <a:gd name="connsiteY934" fmla="*/ 786920 h 6858000"/>
              <a:gd name="connsiteX935" fmla="*/ 3229530 w 12192001"/>
              <a:gd name="connsiteY935" fmla="*/ 862093 h 6858000"/>
              <a:gd name="connsiteX936" fmla="*/ 3020202 w 12192001"/>
              <a:gd name="connsiteY936" fmla="*/ 665819 h 6858000"/>
              <a:gd name="connsiteX937" fmla="*/ 6191423 w 12192001"/>
              <a:gd name="connsiteY937" fmla="*/ 630897 h 6858000"/>
              <a:gd name="connsiteX938" fmla="*/ 6152878 w 12192001"/>
              <a:gd name="connsiteY938" fmla="*/ 942531 h 6858000"/>
              <a:gd name="connsiteX939" fmla="*/ 6105108 w 12192001"/>
              <a:gd name="connsiteY939" fmla="*/ 1212408 h 6858000"/>
              <a:gd name="connsiteX940" fmla="*/ 6224226 w 12192001"/>
              <a:gd name="connsiteY940" fmla="*/ 1501286 h 6858000"/>
              <a:gd name="connsiteX941" fmla="*/ 6428975 w 12192001"/>
              <a:gd name="connsiteY941" fmla="*/ 1535662 h 6858000"/>
              <a:gd name="connsiteX942" fmla="*/ 6591899 w 12192001"/>
              <a:gd name="connsiteY942" fmla="*/ 1337747 h 6858000"/>
              <a:gd name="connsiteX943" fmla="*/ 6464375 w 12192001"/>
              <a:gd name="connsiteY943" fmla="*/ 944375 h 6858000"/>
              <a:gd name="connsiteX944" fmla="*/ 6191423 w 12192001"/>
              <a:gd name="connsiteY944" fmla="*/ 630897 h 6858000"/>
              <a:gd name="connsiteX945" fmla="*/ 2409713 w 12192001"/>
              <a:gd name="connsiteY945" fmla="*/ 627070 h 6858000"/>
              <a:gd name="connsiteX946" fmla="*/ 2391876 w 12192001"/>
              <a:gd name="connsiteY946" fmla="*/ 746802 h 6858000"/>
              <a:gd name="connsiteX947" fmla="*/ 2492474 w 12192001"/>
              <a:gd name="connsiteY947" fmla="*/ 728351 h 6858000"/>
              <a:gd name="connsiteX948" fmla="*/ 2409713 w 12192001"/>
              <a:gd name="connsiteY948" fmla="*/ 627070 h 6858000"/>
              <a:gd name="connsiteX949" fmla="*/ 7876914 w 12192001"/>
              <a:gd name="connsiteY949" fmla="*/ 579231 h 6858000"/>
              <a:gd name="connsiteX950" fmla="*/ 7830236 w 12192001"/>
              <a:gd name="connsiteY950" fmla="*/ 763956 h 6858000"/>
              <a:gd name="connsiteX951" fmla="*/ 7924956 w 12192001"/>
              <a:gd name="connsiteY951" fmla="*/ 810496 h 6858000"/>
              <a:gd name="connsiteX952" fmla="*/ 7884977 w 12192001"/>
              <a:gd name="connsiteY952" fmla="*/ 621603 h 6858000"/>
              <a:gd name="connsiteX953" fmla="*/ 7876914 w 12192001"/>
              <a:gd name="connsiteY953" fmla="*/ 579231 h 6858000"/>
              <a:gd name="connsiteX954" fmla="*/ 4896022 w 12192001"/>
              <a:gd name="connsiteY954" fmla="*/ 563854 h 6858000"/>
              <a:gd name="connsiteX955" fmla="*/ 4833079 w 12192001"/>
              <a:gd name="connsiteY955" fmla="*/ 890250 h 6858000"/>
              <a:gd name="connsiteX956" fmla="*/ 5095715 w 12192001"/>
              <a:gd name="connsiteY956" fmla="*/ 1125069 h 6858000"/>
              <a:gd name="connsiteX957" fmla="*/ 5128175 w 12192001"/>
              <a:gd name="connsiteY957" fmla="*/ 1146118 h 6858000"/>
              <a:gd name="connsiteX958" fmla="*/ 5147925 w 12192001"/>
              <a:gd name="connsiteY958" fmla="*/ 934535 h 6858000"/>
              <a:gd name="connsiteX959" fmla="*/ 4896022 w 12192001"/>
              <a:gd name="connsiteY959" fmla="*/ 563854 h 6858000"/>
              <a:gd name="connsiteX960" fmla="*/ 3905127 w 12192001"/>
              <a:gd name="connsiteY960" fmla="*/ 557370 h 6858000"/>
              <a:gd name="connsiteX961" fmla="*/ 3690967 w 12192001"/>
              <a:gd name="connsiteY961" fmla="*/ 589072 h 6858000"/>
              <a:gd name="connsiteX962" fmla="*/ 3706139 w 12192001"/>
              <a:gd name="connsiteY962" fmla="*/ 1121310 h 6858000"/>
              <a:gd name="connsiteX963" fmla="*/ 4409503 w 12192001"/>
              <a:gd name="connsiteY963" fmla="*/ 1684507 h 6858000"/>
              <a:gd name="connsiteX964" fmla="*/ 4720727 w 12192001"/>
              <a:gd name="connsiteY964" fmla="*/ 2026827 h 6858000"/>
              <a:gd name="connsiteX965" fmla="*/ 4684643 w 12192001"/>
              <a:gd name="connsiteY965" fmla="*/ 1848458 h 6858000"/>
              <a:gd name="connsiteX966" fmla="*/ 4522949 w 12192001"/>
              <a:gd name="connsiteY966" fmla="*/ 1535182 h 6858000"/>
              <a:gd name="connsiteX967" fmla="*/ 4496570 w 12192001"/>
              <a:gd name="connsiteY967" fmla="*/ 1443195 h 6858000"/>
              <a:gd name="connsiteX968" fmla="*/ 4131150 w 12192001"/>
              <a:gd name="connsiteY968" fmla="*/ 793684 h 6858000"/>
              <a:gd name="connsiteX969" fmla="*/ 4145707 w 12192001"/>
              <a:gd name="connsiteY969" fmla="*/ 743932 h 6858000"/>
              <a:gd name="connsiteX970" fmla="*/ 4407316 w 12192001"/>
              <a:gd name="connsiteY970" fmla="*/ 937747 h 6858000"/>
              <a:gd name="connsiteX971" fmla="*/ 4523700 w 12192001"/>
              <a:gd name="connsiteY971" fmla="*/ 1173523 h 6858000"/>
              <a:gd name="connsiteX972" fmla="*/ 4524179 w 12192001"/>
              <a:gd name="connsiteY972" fmla="*/ 1172497 h 6858000"/>
              <a:gd name="connsiteX973" fmla="*/ 4765627 w 12192001"/>
              <a:gd name="connsiteY973" fmla="*/ 1023993 h 6858000"/>
              <a:gd name="connsiteX974" fmla="*/ 4768360 w 12192001"/>
              <a:gd name="connsiteY974" fmla="*/ 941096 h 6858000"/>
              <a:gd name="connsiteX975" fmla="*/ 4253481 w 12192001"/>
              <a:gd name="connsiteY975" fmla="*/ 633630 h 6858000"/>
              <a:gd name="connsiteX976" fmla="*/ 3905127 w 12192001"/>
              <a:gd name="connsiteY976" fmla="*/ 557370 h 6858000"/>
              <a:gd name="connsiteX977" fmla="*/ 1402848 w 12192001"/>
              <a:gd name="connsiteY977" fmla="*/ 553398 h 6858000"/>
              <a:gd name="connsiteX978" fmla="*/ 1258511 w 12192001"/>
              <a:gd name="connsiteY978" fmla="*/ 854439 h 6858000"/>
              <a:gd name="connsiteX979" fmla="*/ 1389521 w 12192001"/>
              <a:gd name="connsiteY979" fmla="*/ 1343076 h 6858000"/>
              <a:gd name="connsiteX980" fmla="*/ 1600490 w 12192001"/>
              <a:gd name="connsiteY980" fmla="*/ 1556983 h 6858000"/>
              <a:gd name="connsiteX981" fmla="*/ 1716668 w 12192001"/>
              <a:gd name="connsiteY981" fmla="*/ 1661681 h 6858000"/>
              <a:gd name="connsiteX982" fmla="*/ 1706691 w 12192001"/>
              <a:gd name="connsiteY982" fmla="*/ 1566824 h 6858000"/>
              <a:gd name="connsiteX983" fmla="*/ 1623998 w 12192001"/>
              <a:gd name="connsiteY983" fmla="*/ 1019346 h 6858000"/>
              <a:gd name="connsiteX984" fmla="*/ 1402848 w 12192001"/>
              <a:gd name="connsiteY984" fmla="*/ 553398 h 6858000"/>
              <a:gd name="connsiteX985" fmla="*/ 991914 w 12192001"/>
              <a:gd name="connsiteY985" fmla="*/ 547521 h 6858000"/>
              <a:gd name="connsiteX986" fmla="*/ 936489 w 12192001"/>
              <a:gd name="connsiteY986" fmla="*/ 740378 h 6858000"/>
              <a:gd name="connsiteX987" fmla="*/ 1151557 w 12192001"/>
              <a:gd name="connsiteY987" fmla="*/ 1055839 h 6858000"/>
              <a:gd name="connsiteX988" fmla="*/ 1188461 w 12192001"/>
              <a:gd name="connsiteY988" fmla="*/ 856831 h 6858000"/>
              <a:gd name="connsiteX989" fmla="*/ 991914 w 12192001"/>
              <a:gd name="connsiteY989" fmla="*/ 547521 h 6858000"/>
              <a:gd name="connsiteX990" fmla="*/ 2320665 w 12192001"/>
              <a:gd name="connsiteY990" fmla="*/ 526198 h 6858000"/>
              <a:gd name="connsiteX991" fmla="*/ 2324902 w 12192001"/>
              <a:gd name="connsiteY991" fmla="*/ 700535 h 6858000"/>
              <a:gd name="connsiteX992" fmla="*/ 2323604 w 12192001"/>
              <a:gd name="connsiteY992" fmla="*/ 758762 h 6858000"/>
              <a:gd name="connsiteX993" fmla="*/ 2356407 w 12192001"/>
              <a:gd name="connsiteY993" fmla="*/ 565905 h 6858000"/>
              <a:gd name="connsiteX994" fmla="*/ 2320665 w 12192001"/>
              <a:gd name="connsiteY994" fmla="*/ 526198 h 6858000"/>
              <a:gd name="connsiteX995" fmla="*/ 102252 w 12192001"/>
              <a:gd name="connsiteY995" fmla="*/ 525447 h 6858000"/>
              <a:gd name="connsiteX996" fmla="*/ 31519 w 12192001"/>
              <a:gd name="connsiteY996" fmla="*/ 799151 h 6858000"/>
              <a:gd name="connsiteX997" fmla="*/ 12589 w 12192001"/>
              <a:gd name="connsiteY997" fmla="*/ 1289565 h 6858000"/>
              <a:gd name="connsiteX998" fmla="*/ 50654 w 12192001"/>
              <a:gd name="connsiteY998" fmla="*/ 1466158 h 6858000"/>
              <a:gd name="connsiteX999" fmla="*/ 153644 w 12192001"/>
              <a:gd name="connsiteY999" fmla="*/ 2131046 h 6858000"/>
              <a:gd name="connsiteX1000" fmla="*/ 541410 w 12192001"/>
              <a:gd name="connsiteY1000" fmla="*/ 2952231 h 6858000"/>
              <a:gd name="connsiteX1001" fmla="*/ 608863 w 12192001"/>
              <a:gd name="connsiteY1001" fmla="*/ 2680917 h 6858000"/>
              <a:gd name="connsiteX1002" fmla="*/ 648636 w 12192001"/>
              <a:gd name="connsiteY1002" fmla="*/ 1725785 h 6858000"/>
              <a:gd name="connsiteX1003" fmla="*/ 637292 w 12192001"/>
              <a:gd name="connsiteY1003" fmla="*/ 1522265 h 6858000"/>
              <a:gd name="connsiteX1004" fmla="*/ 415390 w 12192001"/>
              <a:gd name="connsiteY1004" fmla="*/ 1186303 h 6858000"/>
              <a:gd name="connsiteX1005" fmla="*/ 139293 w 12192001"/>
              <a:gd name="connsiteY1005" fmla="*/ 646136 h 6858000"/>
              <a:gd name="connsiteX1006" fmla="*/ 102252 w 12192001"/>
              <a:gd name="connsiteY1006" fmla="*/ 525447 h 6858000"/>
              <a:gd name="connsiteX1007" fmla="*/ 7346792 w 12192001"/>
              <a:gd name="connsiteY1007" fmla="*/ 522371 h 6858000"/>
              <a:gd name="connsiteX1008" fmla="*/ 7340846 w 12192001"/>
              <a:gd name="connsiteY1008" fmla="*/ 725002 h 6858000"/>
              <a:gd name="connsiteX1009" fmla="*/ 7485799 w 12192001"/>
              <a:gd name="connsiteY1009" fmla="*/ 1090284 h 6858000"/>
              <a:gd name="connsiteX1010" fmla="*/ 7607855 w 12192001"/>
              <a:gd name="connsiteY1010" fmla="*/ 1027821 h 6858000"/>
              <a:gd name="connsiteX1011" fmla="*/ 7525641 w 12192001"/>
              <a:gd name="connsiteY1011" fmla="*/ 666571 h 6858000"/>
              <a:gd name="connsiteX1012" fmla="*/ 7346792 w 12192001"/>
              <a:gd name="connsiteY1012" fmla="*/ 522371 h 6858000"/>
              <a:gd name="connsiteX1013" fmla="*/ 6854192 w 12192001"/>
              <a:gd name="connsiteY1013" fmla="*/ 468109 h 6858000"/>
              <a:gd name="connsiteX1014" fmla="*/ 6799382 w 12192001"/>
              <a:gd name="connsiteY1014" fmla="*/ 845077 h 6858000"/>
              <a:gd name="connsiteX1015" fmla="*/ 6977274 w 12192001"/>
              <a:gd name="connsiteY1015" fmla="*/ 1304464 h 6858000"/>
              <a:gd name="connsiteX1016" fmla="*/ 7091197 w 12192001"/>
              <a:gd name="connsiteY1016" fmla="*/ 1392282 h 6858000"/>
              <a:gd name="connsiteX1017" fmla="*/ 7161725 w 12192001"/>
              <a:gd name="connsiteY1017" fmla="*/ 1216646 h 6858000"/>
              <a:gd name="connsiteX1018" fmla="*/ 7011991 w 12192001"/>
              <a:gd name="connsiteY1018" fmla="*/ 817740 h 6858000"/>
              <a:gd name="connsiteX1019" fmla="*/ 6854192 w 12192001"/>
              <a:gd name="connsiteY1019" fmla="*/ 468109 h 6858000"/>
              <a:gd name="connsiteX1020" fmla="*/ 234355 w 12192001"/>
              <a:gd name="connsiteY1020" fmla="*/ 456491 h 6858000"/>
              <a:gd name="connsiteX1021" fmla="*/ 150911 w 12192001"/>
              <a:gd name="connsiteY1021" fmla="*/ 479316 h 6858000"/>
              <a:gd name="connsiteX1022" fmla="*/ 175377 w 12192001"/>
              <a:gd name="connsiteY1022" fmla="*/ 576156 h 6858000"/>
              <a:gd name="connsiteX1023" fmla="*/ 417167 w 12192001"/>
              <a:gd name="connsiteY1023" fmla="*/ 1079008 h 6858000"/>
              <a:gd name="connsiteX1024" fmla="*/ 627588 w 12192001"/>
              <a:gd name="connsiteY1024" fmla="*/ 1405061 h 6858000"/>
              <a:gd name="connsiteX1025" fmla="*/ 533687 w 12192001"/>
              <a:gd name="connsiteY1025" fmla="*/ 780700 h 6858000"/>
              <a:gd name="connsiteX1026" fmla="*/ 234355 w 12192001"/>
              <a:gd name="connsiteY1026" fmla="*/ 456491 h 6858000"/>
              <a:gd name="connsiteX1027" fmla="*/ 4966823 w 12192001"/>
              <a:gd name="connsiteY1027" fmla="*/ 382957 h 6858000"/>
              <a:gd name="connsiteX1028" fmla="*/ 4934292 w 12192001"/>
              <a:gd name="connsiteY1028" fmla="*/ 456080 h 6858000"/>
              <a:gd name="connsiteX1029" fmla="*/ 5087855 w 12192001"/>
              <a:gd name="connsiteY1029" fmla="*/ 704909 h 6858000"/>
              <a:gd name="connsiteX1030" fmla="*/ 4966823 w 12192001"/>
              <a:gd name="connsiteY1030" fmla="*/ 382957 h 6858000"/>
              <a:gd name="connsiteX1031" fmla="*/ 5453068 w 12192001"/>
              <a:gd name="connsiteY1031" fmla="*/ 382273 h 6858000"/>
              <a:gd name="connsiteX1032" fmla="*/ 5469675 w 12192001"/>
              <a:gd name="connsiteY1032" fmla="*/ 470022 h 6858000"/>
              <a:gd name="connsiteX1033" fmla="*/ 5499062 w 12192001"/>
              <a:gd name="connsiteY1033" fmla="*/ 827513 h 6858000"/>
              <a:gd name="connsiteX1034" fmla="*/ 5586537 w 12192001"/>
              <a:gd name="connsiteY1034" fmla="*/ 1011760 h 6858000"/>
              <a:gd name="connsiteX1035" fmla="*/ 5996925 w 12192001"/>
              <a:gd name="connsiteY1035" fmla="*/ 1429185 h 6858000"/>
              <a:gd name="connsiteX1036" fmla="*/ 6006150 w 12192001"/>
              <a:gd name="connsiteY1036" fmla="*/ 1385584 h 6858000"/>
              <a:gd name="connsiteX1037" fmla="*/ 5736545 w 12192001"/>
              <a:gd name="connsiteY1037" fmla="*/ 806328 h 6858000"/>
              <a:gd name="connsiteX1038" fmla="*/ 5715359 w 12192001"/>
              <a:gd name="connsiteY1038" fmla="*/ 704567 h 6858000"/>
              <a:gd name="connsiteX1039" fmla="*/ 5453068 w 12192001"/>
              <a:gd name="connsiteY1039" fmla="*/ 382273 h 6858000"/>
              <a:gd name="connsiteX1040" fmla="*/ 6207140 w 12192001"/>
              <a:gd name="connsiteY1040" fmla="*/ 332725 h 6858000"/>
              <a:gd name="connsiteX1041" fmla="*/ 6200376 w 12192001"/>
              <a:gd name="connsiteY1041" fmla="*/ 506994 h 6858000"/>
              <a:gd name="connsiteX1042" fmla="*/ 6380521 w 12192001"/>
              <a:gd name="connsiteY1042" fmla="*/ 727121 h 6858000"/>
              <a:gd name="connsiteX1043" fmla="*/ 6281154 w 12192001"/>
              <a:gd name="connsiteY1043" fmla="*/ 492986 h 6858000"/>
              <a:gd name="connsiteX1044" fmla="*/ 6207140 w 12192001"/>
              <a:gd name="connsiteY1044" fmla="*/ 332725 h 6858000"/>
              <a:gd name="connsiteX1045" fmla="*/ 2117077 w 12192001"/>
              <a:gd name="connsiteY1045" fmla="*/ 319057 h 6858000"/>
              <a:gd name="connsiteX1046" fmla="*/ 2109424 w 12192001"/>
              <a:gd name="connsiteY1046" fmla="*/ 354526 h 6858000"/>
              <a:gd name="connsiteX1047" fmla="*/ 2057211 w 12192001"/>
              <a:gd name="connsiteY1047" fmla="*/ 702450 h 6858000"/>
              <a:gd name="connsiteX1048" fmla="*/ 2051060 w 12192001"/>
              <a:gd name="connsiteY1048" fmla="*/ 764913 h 6858000"/>
              <a:gd name="connsiteX1049" fmla="*/ 2205374 w 12192001"/>
              <a:gd name="connsiteY1049" fmla="*/ 979640 h 6858000"/>
              <a:gd name="connsiteX1050" fmla="*/ 2187878 w 12192001"/>
              <a:gd name="connsiteY1050" fmla="*/ 847741 h 6858000"/>
              <a:gd name="connsiteX1051" fmla="*/ 2209201 w 12192001"/>
              <a:gd name="connsiteY1051" fmla="*/ 812546 h 6858000"/>
              <a:gd name="connsiteX1052" fmla="*/ 2252871 w 12192001"/>
              <a:gd name="connsiteY1052" fmla="*/ 794026 h 6858000"/>
              <a:gd name="connsiteX1053" fmla="*/ 2244670 w 12192001"/>
              <a:gd name="connsiteY1053" fmla="*/ 445556 h 6858000"/>
              <a:gd name="connsiteX1054" fmla="*/ 2117077 w 12192001"/>
              <a:gd name="connsiteY1054" fmla="*/ 319057 h 6858000"/>
              <a:gd name="connsiteX1055" fmla="*/ 2520356 w 12192001"/>
              <a:gd name="connsiteY1055" fmla="*/ 295890 h 6858000"/>
              <a:gd name="connsiteX1056" fmla="*/ 2474500 w 12192001"/>
              <a:gd name="connsiteY1056" fmla="*/ 378514 h 6858000"/>
              <a:gd name="connsiteX1057" fmla="*/ 2425705 w 12192001"/>
              <a:gd name="connsiteY1057" fmla="*/ 539799 h 6858000"/>
              <a:gd name="connsiteX1058" fmla="*/ 2570519 w 12192001"/>
              <a:gd name="connsiteY1058" fmla="*/ 722269 h 6858000"/>
              <a:gd name="connsiteX1059" fmla="*/ 2956029 w 12192001"/>
              <a:gd name="connsiteY1059" fmla="*/ 766759 h 6858000"/>
              <a:gd name="connsiteX1060" fmla="*/ 2943249 w 12192001"/>
              <a:gd name="connsiteY1060" fmla="*/ 601511 h 6858000"/>
              <a:gd name="connsiteX1061" fmla="*/ 2520356 w 12192001"/>
              <a:gd name="connsiteY1061" fmla="*/ 295890 h 6858000"/>
              <a:gd name="connsiteX1062" fmla="*/ 5366070 w 12192001"/>
              <a:gd name="connsiteY1062" fmla="*/ 289261 h 6858000"/>
              <a:gd name="connsiteX1063" fmla="*/ 5433727 w 12192001"/>
              <a:gd name="connsiteY1063" fmla="*/ 644497 h 6858000"/>
              <a:gd name="connsiteX1064" fmla="*/ 5428875 w 12192001"/>
              <a:gd name="connsiteY1064" fmla="*/ 581623 h 6858000"/>
              <a:gd name="connsiteX1065" fmla="*/ 5368121 w 12192001"/>
              <a:gd name="connsiteY1065" fmla="*/ 291448 h 6858000"/>
              <a:gd name="connsiteX1066" fmla="*/ 5366070 w 12192001"/>
              <a:gd name="connsiteY1066" fmla="*/ 289261 h 6858000"/>
              <a:gd name="connsiteX1067" fmla="*/ 7930560 w 12192001"/>
              <a:gd name="connsiteY1067" fmla="*/ 217094 h 6858000"/>
              <a:gd name="connsiteX1068" fmla="*/ 7916756 w 12192001"/>
              <a:gd name="connsiteY1068" fmla="*/ 353501 h 6858000"/>
              <a:gd name="connsiteX1069" fmla="*/ 8015234 w 12192001"/>
              <a:gd name="connsiteY1069" fmla="*/ 848767 h 6858000"/>
              <a:gd name="connsiteX1070" fmla="*/ 8091436 w 12192001"/>
              <a:gd name="connsiteY1070" fmla="*/ 877403 h 6858000"/>
              <a:gd name="connsiteX1071" fmla="*/ 8096834 w 12192001"/>
              <a:gd name="connsiteY1071" fmla="*/ 878905 h 6858000"/>
              <a:gd name="connsiteX1072" fmla="*/ 8136745 w 12192001"/>
              <a:gd name="connsiteY1072" fmla="*/ 753568 h 6858000"/>
              <a:gd name="connsiteX1073" fmla="*/ 8146655 w 12192001"/>
              <a:gd name="connsiteY1073" fmla="*/ 716187 h 6858000"/>
              <a:gd name="connsiteX1074" fmla="*/ 7930560 w 12192001"/>
              <a:gd name="connsiteY1074" fmla="*/ 217094 h 6858000"/>
              <a:gd name="connsiteX1075" fmla="*/ 2292576 w 12192001"/>
              <a:gd name="connsiteY1075" fmla="*/ 164196 h 6858000"/>
              <a:gd name="connsiteX1076" fmla="*/ 2314104 w 12192001"/>
              <a:gd name="connsiteY1076" fmla="*/ 414734 h 6858000"/>
              <a:gd name="connsiteX1077" fmla="*/ 2374518 w 12192001"/>
              <a:gd name="connsiteY1077" fmla="*/ 481504 h 6858000"/>
              <a:gd name="connsiteX1078" fmla="*/ 2461036 w 12192001"/>
              <a:gd name="connsiteY1078" fmla="*/ 258302 h 6858000"/>
              <a:gd name="connsiteX1079" fmla="*/ 2292576 w 12192001"/>
              <a:gd name="connsiteY1079" fmla="*/ 164196 h 6858000"/>
              <a:gd name="connsiteX1080" fmla="*/ 2195191 w 12192001"/>
              <a:gd name="connsiteY1080" fmla="*/ 112394 h 6858000"/>
              <a:gd name="connsiteX1081" fmla="*/ 2138264 w 12192001"/>
              <a:gd name="connsiteY1081" fmla="*/ 237526 h 6858000"/>
              <a:gd name="connsiteX1082" fmla="*/ 2238177 w 12192001"/>
              <a:gd name="connsiteY1082" fmla="*/ 336142 h 6858000"/>
              <a:gd name="connsiteX1083" fmla="*/ 2216376 w 12192001"/>
              <a:gd name="connsiteY1083" fmla="*/ 122850 h 6858000"/>
              <a:gd name="connsiteX1084" fmla="*/ 2195191 w 12192001"/>
              <a:gd name="connsiteY1084" fmla="*/ 112394 h 6858000"/>
              <a:gd name="connsiteX1085" fmla="*/ 2822417 w 12192001"/>
              <a:gd name="connsiteY1085" fmla="*/ 107722 h 6858000"/>
              <a:gd name="connsiteX1086" fmla="*/ 2562728 w 12192001"/>
              <a:gd name="connsiteY1086" fmla="*/ 240534 h 6858000"/>
              <a:gd name="connsiteX1087" fmla="*/ 2931631 w 12192001"/>
              <a:gd name="connsiteY1087" fmla="*/ 501732 h 6858000"/>
              <a:gd name="connsiteX1088" fmla="*/ 2865272 w 12192001"/>
              <a:gd name="connsiteY1088" fmla="*/ 113966 h 6858000"/>
              <a:gd name="connsiteX1089" fmla="*/ 2822417 w 12192001"/>
              <a:gd name="connsiteY1089" fmla="*/ 107722 h 6858000"/>
              <a:gd name="connsiteX1090" fmla="*/ 5220211 w 12192001"/>
              <a:gd name="connsiteY1090" fmla="*/ 84543 h 6858000"/>
              <a:gd name="connsiteX1091" fmla="*/ 5093731 w 12192001"/>
              <a:gd name="connsiteY1091" fmla="*/ 173013 h 6858000"/>
              <a:gd name="connsiteX1092" fmla="*/ 5016712 w 12192001"/>
              <a:gd name="connsiteY1092" fmla="*/ 289466 h 6858000"/>
              <a:gd name="connsiteX1093" fmla="*/ 5064755 w 12192001"/>
              <a:gd name="connsiteY1093" fmla="*/ 396967 h 6858000"/>
              <a:gd name="connsiteX1094" fmla="*/ 5217087 w 12192001"/>
              <a:gd name="connsiteY1094" fmla="*/ 829768 h 6858000"/>
              <a:gd name="connsiteX1095" fmla="*/ 5251599 w 12192001"/>
              <a:gd name="connsiteY1095" fmla="*/ 805371 h 6858000"/>
              <a:gd name="connsiteX1096" fmla="*/ 5368325 w 12192001"/>
              <a:gd name="connsiteY1096" fmla="*/ 836124 h 6858000"/>
              <a:gd name="connsiteX1097" fmla="*/ 5437828 w 12192001"/>
              <a:gd name="connsiteY1097" fmla="*/ 890182 h 6858000"/>
              <a:gd name="connsiteX1098" fmla="*/ 5279277 w 12192001"/>
              <a:gd name="connsiteY1098" fmla="*/ 192421 h 6858000"/>
              <a:gd name="connsiteX1099" fmla="*/ 5308117 w 12192001"/>
              <a:gd name="connsiteY1099" fmla="*/ 150255 h 6858000"/>
              <a:gd name="connsiteX1100" fmla="*/ 5243809 w 12192001"/>
              <a:gd name="connsiteY1100" fmla="*/ 91413 h 6858000"/>
              <a:gd name="connsiteX1101" fmla="*/ 5220211 w 12192001"/>
              <a:gd name="connsiteY1101" fmla="*/ 84543 h 6858000"/>
              <a:gd name="connsiteX1102" fmla="*/ 4793374 w 12192001"/>
              <a:gd name="connsiteY1102" fmla="*/ 73031 h 6858000"/>
              <a:gd name="connsiteX1103" fmla="*/ 4899302 w 12192001"/>
              <a:gd name="connsiteY1103" fmla="*/ 386988 h 6858000"/>
              <a:gd name="connsiteX1104" fmla="*/ 4934429 w 12192001"/>
              <a:gd name="connsiteY1104" fmla="*/ 313454 h 6858000"/>
              <a:gd name="connsiteX1105" fmla="*/ 4793374 w 12192001"/>
              <a:gd name="connsiteY1105" fmla="*/ 73031 h 6858000"/>
              <a:gd name="connsiteX1106" fmla="*/ 6638030 w 12192001"/>
              <a:gd name="connsiteY1106" fmla="*/ 70501 h 6858000"/>
              <a:gd name="connsiteX1107" fmla="*/ 6758105 w 12192001"/>
              <a:gd name="connsiteY1107" fmla="*/ 709147 h 6858000"/>
              <a:gd name="connsiteX1108" fmla="*/ 6797127 w 12192001"/>
              <a:gd name="connsiteY1108" fmla="*/ 354390 h 6858000"/>
              <a:gd name="connsiteX1109" fmla="*/ 6638030 w 12192001"/>
              <a:gd name="connsiteY1109" fmla="*/ 70501 h 6858000"/>
              <a:gd name="connsiteX1110" fmla="*/ 6862667 w 12192001"/>
              <a:gd name="connsiteY1110" fmla="*/ 3802 h 6858000"/>
              <a:gd name="connsiteX1111" fmla="*/ 6864238 w 12192001"/>
              <a:gd name="connsiteY1111" fmla="*/ 319194 h 6858000"/>
              <a:gd name="connsiteX1112" fmla="*/ 7056823 w 12192001"/>
              <a:gd name="connsiteY1112" fmla="*/ 716596 h 6858000"/>
              <a:gd name="connsiteX1113" fmla="*/ 7203276 w 12192001"/>
              <a:gd name="connsiteY1113" fmla="*/ 1086867 h 6858000"/>
              <a:gd name="connsiteX1114" fmla="*/ 7267518 w 12192001"/>
              <a:gd name="connsiteY1114" fmla="*/ 739216 h 6858000"/>
              <a:gd name="connsiteX1115" fmla="*/ 7202457 w 12192001"/>
              <a:gd name="connsiteY1115" fmla="*/ 388424 h 6858000"/>
              <a:gd name="connsiteX1116" fmla="*/ 6862667 w 12192001"/>
              <a:gd name="connsiteY1116" fmla="*/ 3802 h 6858000"/>
              <a:gd name="connsiteX1117" fmla="*/ 182661 w 12192001"/>
              <a:gd name="connsiteY1117" fmla="*/ 0 h 6858000"/>
              <a:gd name="connsiteX1118" fmla="*/ 257237 w 12192001"/>
              <a:gd name="connsiteY1118" fmla="*/ 0 h 6858000"/>
              <a:gd name="connsiteX1119" fmla="*/ 193828 w 12192001"/>
              <a:gd name="connsiteY1119" fmla="*/ 86493 h 6858000"/>
              <a:gd name="connsiteX1120" fmla="*/ 140728 w 12192001"/>
              <a:gd name="connsiteY1120" fmla="*/ 417264 h 6858000"/>
              <a:gd name="connsiteX1121" fmla="*/ 373224 w 12192001"/>
              <a:gd name="connsiteY1121" fmla="*/ 426147 h 6858000"/>
              <a:gd name="connsiteX1122" fmla="*/ 632987 w 12192001"/>
              <a:gd name="connsiteY1122" fmla="*/ 979982 h 6858000"/>
              <a:gd name="connsiteX1123" fmla="*/ 693059 w 12192001"/>
              <a:gd name="connsiteY1123" fmla="*/ 1496912 h 6858000"/>
              <a:gd name="connsiteX1124" fmla="*/ 771105 w 12192001"/>
              <a:gd name="connsiteY1124" fmla="*/ 1600859 h 6858000"/>
              <a:gd name="connsiteX1125" fmla="*/ 830013 w 12192001"/>
              <a:gd name="connsiteY1125" fmla="*/ 1674325 h 6858000"/>
              <a:gd name="connsiteX1126" fmla="*/ 866440 w 12192001"/>
              <a:gd name="connsiteY1126" fmla="*/ 754526 h 6858000"/>
              <a:gd name="connsiteX1127" fmla="*/ 798099 w 12192001"/>
              <a:gd name="connsiteY1127" fmla="*/ 637184 h 6858000"/>
              <a:gd name="connsiteX1128" fmla="*/ 654241 w 12192001"/>
              <a:gd name="connsiteY1128" fmla="*/ 351998 h 6858000"/>
              <a:gd name="connsiteX1129" fmla="*/ 607086 w 12192001"/>
              <a:gd name="connsiteY1129" fmla="*/ 111574 h 6858000"/>
              <a:gd name="connsiteX1130" fmla="*/ 663104 w 12192001"/>
              <a:gd name="connsiteY1130" fmla="*/ 261 h 6858000"/>
              <a:gd name="connsiteX1131" fmla="*/ 663408 w 12192001"/>
              <a:gd name="connsiteY1131" fmla="*/ 0 h 6858000"/>
              <a:gd name="connsiteX1132" fmla="*/ 766169 w 12192001"/>
              <a:gd name="connsiteY1132" fmla="*/ 0 h 6858000"/>
              <a:gd name="connsiteX1133" fmla="*/ 735877 w 12192001"/>
              <a:gd name="connsiteY1133" fmla="*/ 16321 h 6858000"/>
              <a:gd name="connsiteX1134" fmla="*/ 670779 w 12192001"/>
              <a:gd name="connsiteY1134" fmla="*/ 132897 h 6858000"/>
              <a:gd name="connsiteX1135" fmla="*/ 737753 w 12192001"/>
              <a:gd name="connsiteY1135" fmla="*/ 372090 h 6858000"/>
              <a:gd name="connsiteX1136" fmla="*/ 873274 w 12192001"/>
              <a:gd name="connsiteY1136" fmla="*/ 634041 h 6858000"/>
              <a:gd name="connsiteX1137" fmla="*/ 890564 w 12192001"/>
              <a:gd name="connsiteY1137" fmla="*/ 663154 h 6858000"/>
              <a:gd name="connsiteX1138" fmla="*/ 951729 w 12192001"/>
              <a:gd name="connsiteY1138" fmla="*/ 471867 h 6858000"/>
              <a:gd name="connsiteX1139" fmla="*/ 1006197 w 12192001"/>
              <a:gd name="connsiteY1139" fmla="*/ 463804 h 6858000"/>
              <a:gd name="connsiteX1140" fmla="*/ 1188530 w 12192001"/>
              <a:gd name="connsiteY1140" fmla="*/ 714888 h 6858000"/>
              <a:gd name="connsiteX1141" fmla="*/ 1215797 w 12192001"/>
              <a:gd name="connsiteY1141" fmla="*/ 769287 h 6858000"/>
              <a:gd name="connsiteX1142" fmla="*/ 1366490 w 12192001"/>
              <a:gd name="connsiteY1142" fmla="*/ 494079 h 6858000"/>
              <a:gd name="connsiteX1143" fmla="*/ 1405307 w 12192001"/>
              <a:gd name="connsiteY1143" fmla="*/ 483007 h 6858000"/>
              <a:gd name="connsiteX1144" fmla="*/ 1690151 w 12192001"/>
              <a:gd name="connsiteY1144" fmla="*/ 1018320 h 6858000"/>
              <a:gd name="connsiteX1145" fmla="*/ 1785215 w 12192001"/>
              <a:gd name="connsiteY1145" fmla="*/ 1687446 h 6858000"/>
              <a:gd name="connsiteX1146" fmla="*/ 1787880 w 12192001"/>
              <a:gd name="connsiteY1146" fmla="*/ 1721617 h 6858000"/>
              <a:gd name="connsiteX1147" fmla="*/ 1933856 w 12192001"/>
              <a:gd name="connsiteY1147" fmla="*/ 1837660 h 6858000"/>
              <a:gd name="connsiteX1148" fmla="*/ 1943765 w 12192001"/>
              <a:gd name="connsiteY1148" fmla="*/ 1194230 h 6858000"/>
              <a:gd name="connsiteX1149" fmla="*/ 1980533 w 12192001"/>
              <a:gd name="connsiteY1149" fmla="*/ 783433 h 6858000"/>
              <a:gd name="connsiteX1150" fmla="*/ 1914994 w 12192001"/>
              <a:gd name="connsiteY1150" fmla="*/ 700809 h 6858000"/>
              <a:gd name="connsiteX1151" fmla="*/ 1563517 w 12192001"/>
              <a:gd name="connsiteY1151" fmla="*/ 311471 h 6858000"/>
              <a:gd name="connsiteX1152" fmla="*/ 1132422 w 12192001"/>
              <a:gd name="connsiteY1152" fmla="*/ 2434 h 6858000"/>
              <a:gd name="connsiteX1153" fmla="*/ 1124499 w 12192001"/>
              <a:gd name="connsiteY1153" fmla="*/ 0 h 6858000"/>
              <a:gd name="connsiteX1154" fmla="*/ 1280727 w 12192001"/>
              <a:gd name="connsiteY1154" fmla="*/ 0 h 6858000"/>
              <a:gd name="connsiteX1155" fmla="*/ 1384290 w 12192001"/>
              <a:gd name="connsiteY1155" fmla="*/ 65977 h 6858000"/>
              <a:gd name="connsiteX1156" fmla="*/ 1491076 w 12192001"/>
              <a:gd name="connsiteY1156" fmla="*/ 151486 h 6858000"/>
              <a:gd name="connsiteX1157" fmla="*/ 1887451 w 12192001"/>
              <a:gd name="connsiteY1157" fmla="*/ 563308 h 6858000"/>
              <a:gd name="connsiteX1158" fmla="*/ 1992082 w 12192001"/>
              <a:gd name="connsiteY1158" fmla="*/ 689737 h 6858000"/>
              <a:gd name="connsiteX1159" fmla="*/ 2010739 w 12192001"/>
              <a:gd name="connsiteY1159" fmla="*/ 540072 h 6858000"/>
              <a:gd name="connsiteX1160" fmla="*/ 2059397 w 12192001"/>
              <a:gd name="connsiteY1160" fmla="*/ 264453 h 6858000"/>
              <a:gd name="connsiteX1161" fmla="*/ 1837649 w 12192001"/>
              <a:gd name="connsiteY1161" fmla="*/ 69365 h 6858000"/>
              <a:gd name="connsiteX1162" fmla="*/ 1752614 w 12192001"/>
              <a:gd name="connsiteY1162" fmla="*/ 0 h 6858000"/>
              <a:gd name="connsiteX1163" fmla="*/ 1872955 w 12192001"/>
              <a:gd name="connsiteY1163" fmla="*/ 0 h 6858000"/>
              <a:gd name="connsiteX1164" fmla="*/ 1948001 w 12192001"/>
              <a:gd name="connsiteY1164" fmla="*/ 62915 h 6858000"/>
              <a:gd name="connsiteX1165" fmla="*/ 2084069 w 12192001"/>
              <a:gd name="connsiteY1165" fmla="*/ 185861 h 6858000"/>
              <a:gd name="connsiteX1166" fmla="*/ 2133479 w 12192001"/>
              <a:gd name="connsiteY1166" fmla="*/ 84102 h 6858000"/>
              <a:gd name="connsiteX1167" fmla="*/ 1932265 w 12192001"/>
              <a:gd name="connsiteY1167" fmla="*/ 0 h 6858000"/>
              <a:gd name="connsiteX1168" fmla="*/ 2114585 w 12192001"/>
              <a:gd name="connsiteY1168" fmla="*/ 0 h 6858000"/>
              <a:gd name="connsiteX1169" fmla="*/ 2147284 w 12192001"/>
              <a:gd name="connsiteY1169" fmla="*/ 13985 h 6858000"/>
              <a:gd name="connsiteX1170" fmla="*/ 2174552 w 12192001"/>
              <a:gd name="connsiteY1170" fmla="*/ 27311 h 6858000"/>
              <a:gd name="connsiteX1171" fmla="*/ 2200478 w 12192001"/>
              <a:gd name="connsiteY1171" fmla="*/ 0 h 6858000"/>
              <a:gd name="connsiteX1172" fmla="*/ 2270803 w 12192001"/>
              <a:gd name="connsiteY1172" fmla="*/ 0 h 6858000"/>
              <a:gd name="connsiteX1173" fmla="*/ 2272211 w 12192001"/>
              <a:gd name="connsiteY1173" fmla="*/ 3187 h 6858000"/>
              <a:gd name="connsiteX1174" fmla="*/ 2282051 w 12192001"/>
              <a:gd name="connsiteY1174" fmla="*/ 80342 h 6858000"/>
              <a:gd name="connsiteX1175" fmla="*/ 2500743 w 12192001"/>
              <a:gd name="connsiteY1175" fmla="*/ 202126 h 6858000"/>
              <a:gd name="connsiteX1176" fmla="*/ 2678293 w 12192001"/>
              <a:gd name="connsiteY1176" fmla="*/ 66811 h 6858000"/>
              <a:gd name="connsiteX1177" fmla="*/ 2851468 w 12192001"/>
              <a:gd name="connsiteY1177" fmla="*/ 38518 h 6858000"/>
              <a:gd name="connsiteX1178" fmla="*/ 2927531 w 12192001"/>
              <a:gd name="connsiteY1178" fmla="*/ 70843 h 6858000"/>
              <a:gd name="connsiteX1179" fmla="*/ 2951382 w 12192001"/>
              <a:gd name="connsiteY1179" fmla="*/ 178891 h 6858000"/>
              <a:gd name="connsiteX1180" fmla="*/ 3009404 w 12192001"/>
              <a:gd name="connsiteY1180" fmla="*/ 565563 h 6858000"/>
              <a:gd name="connsiteX1181" fmla="*/ 3400109 w 12192001"/>
              <a:gd name="connsiteY1181" fmla="*/ 943147 h 6858000"/>
              <a:gd name="connsiteX1182" fmla="*/ 3613537 w 12192001"/>
              <a:gd name="connsiteY1182" fmla="*/ 1063767 h 6858000"/>
              <a:gd name="connsiteX1183" fmla="*/ 3590301 w 12192001"/>
              <a:gd name="connsiteY1183" fmla="*/ 737099 h 6858000"/>
              <a:gd name="connsiteX1184" fmla="*/ 3610803 w 12192001"/>
              <a:gd name="connsiteY1184" fmla="*/ 585382 h 6858000"/>
              <a:gd name="connsiteX1185" fmla="*/ 3692540 w 12192001"/>
              <a:gd name="connsiteY1185" fmla="*/ 506994 h 6858000"/>
              <a:gd name="connsiteX1186" fmla="*/ 3969456 w 12192001"/>
              <a:gd name="connsiteY1186" fmla="*/ 481504 h 6858000"/>
              <a:gd name="connsiteX1187" fmla="*/ 4503608 w 12192001"/>
              <a:gd name="connsiteY1187" fmla="*/ 667528 h 6858000"/>
              <a:gd name="connsiteX1188" fmla="*/ 4776221 w 12192001"/>
              <a:gd name="connsiteY1188" fmla="*/ 847195 h 6858000"/>
              <a:gd name="connsiteX1189" fmla="*/ 4856657 w 12192001"/>
              <a:gd name="connsiteY1189" fmla="*/ 493121 h 6858000"/>
              <a:gd name="connsiteX1190" fmla="*/ 4710079 w 12192001"/>
              <a:gd name="connsiteY1190" fmla="*/ 87101 h 6858000"/>
              <a:gd name="connsiteX1191" fmla="*/ 4701549 w 12192001"/>
              <a:gd name="connsiteY1191" fmla="*/ 0 h 6858000"/>
              <a:gd name="connsiteX1192" fmla="*/ 4840607 w 12192001"/>
              <a:gd name="connsiteY1192" fmla="*/ 0 h 6858000"/>
              <a:gd name="connsiteX1193" fmla="*/ 4888120 w 12192001"/>
              <a:gd name="connsiteY1193" fmla="*/ 60687 h 6858000"/>
              <a:gd name="connsiteX1194" fmla="*/ 4984523 w 12192001"/>
              <a:gd name="connsiteY1194" fmla="*/ 225157 h 6858000"/>
              <a:gd name="connsiteX1195" fmla="*/ 5099608 w 12192001"/>
              <a:gd name="connsiteY1195" fmla="*/ 77541 h 6858000"/>
              <a:gd name="connsiteX1196" fmla="*/ 5356434 w 12192001"/>
              <a:gd name="connsiteY1196" fmla="*/ 118340 h 6858000"/>
              <a:gd name="connsiteX1197" fmla="*/ 5405776 w 12192001"/>
              <a:gd name="connsiteY1197" fmla="*/ 214837 h 6858000"/>
              <a:gd name="connsiteX1198" fmla="*/ 5691304 w 12192001"/>
              <a:gd name="connsiteY1198" fmla="*/ 536107 h 6858000"/>
              <a:gd name="connsiteX1199" fmla="*/ 5673862 w 12192001"/>
              <a:gd name="connsiteY1199" fmla="*/ 226823 h 6858000"/>
              <a:gd name="connsiteX1200" fmla="*/ 5679616 w 12192001"/>
              <a:gd name="connsiteY1200" fmla="*/ 0 h 6858000"/>
              <a:gd name="connsiteX1201" fmla="*/ 5740861 w 12192001"/>
              <a:gd name="connsiteY1201" fmla="*/ 0 h 6858000"/>
              <a:gd name="connsiteX1202" fmla="*/ 5741534 w 12192001"/>
              <a:gd name="connsiteY1202" fmla="*/ 352340 h 6858000"/>
              <a:gd name="connsiteX1203" fmla="*/ 5770034 w 12192001"/>
              <a:gd name="connsiteY1203" fmla="*/ 641011 h 6858000"/>
              <a:gd name="connsiteX1204" fmla="*/ 6058499 w 12192001"/>
              <a:gd name="connsiteY1204" fmla="*/ 1116800 h 6858000"/>
              <a:gd name="connsiteX1205" fmla="*/ 6132308 w 12192001"/>
              <a:gd name="connsiteY1205" fmla="*/ 586408 h 6858000"/>
              <a:gd name="connsiteX1206" fmla="*/ 6133948 w 12192001"/>
              <a:gd name="connsiteY1206" fmla="*/ 558319 h 6858000"/>
              <a:gd name="connsiteX1207" fmla="*/ 5926319 w 12192001"/>
              <a:gd name="connsiteY1207" fmla="*/ 266341 h 6858000"/>
              <a:gd name="connsiteX1208" fmla="*/ 5765192 w 12192001"/>
              <a:gd name="connsiteY1208" fmla="*/ 0 h 6858000"/>
              <a:gd name="connsiteX1209" fmla="*/ 5859647 w 12192001"/>
              <a:gd name="connsiteY1209" fmla="*/ 0 h 6858000"/>
              <a:gd name="connsiteX1210" fmla="*/ 5877670 w 12192001"/>
              <a:gd name="connsiteY1210" fmla="*/ 32573 h 6858000"/>
              <a:gd name="connsiteX1211" fmla="*/ 6141465 w 12192001"/>
              <a:gd name="connsiteY1211" fmla="*/ 426147 h 6858000"/>
              <a:gd name="connsiteX1212" fmla="*/ 6143311 w 12192001"/>
              <a:gd name="connsiteY1212" fmla="*/ 202537 h 6858000"/>
              <a:gd name="connsiteX1213" fmla="*/ 6034419 w 12192001"/>
              <a:gd name="connsiteY1213" fmla="*/ 0 h 6858000"/>
              <a:gd name="connsiteX1214" fmla="*/ 6192519 w 12192001"/>
              <a:gd name="connsiteY1214" fmla="*/ 0 h 6858000"/>
              <a:gd name="connsiteX1215" fmla="*/ 6199008 w 12192001"/>
              <a:gd name="connsiteY1215" fmla="*/ 50068 h 6858000"/>
              <a:gd name="connsiteX1216" fmla="*/ 6203040 w 12192001"/>
              <a:gd name="connsiteY1216" fmla="*/ 141714 h 6858000"/>
              <a:gd name="connsiteX1217" fmla="*/ 6338081 w 12192001"/>
              <a:gd name="connsiteY1217" fmla="*/ 419450 h 6858000"/>
              <a:gd name="connsiteX1218" fmla="*/ 6528890 w 12192001"/>
              <a:gd name="connsiteY1218" fmla="*/ 888610 h 6858000"/>
              <a:gd name="connsiteX1219" fmla="*/ 6568255 w 12192001"/>
              <a:gd name="connsiteY1219" fmla="*/ 931460 h 6858000"/>
              <a:gd name="connsiteX1220" fmla="*/ 6684706 w 12192001"/>
              <a:gd name="connsiteY1220" fmla="*/ 1044017 h 6858000"/>
              <a:gd name="connsiteX1221" fmla="*/ 6728718 w 12192001"/>
              <a:gd name="connsiteY1221" fmla="*/ 864281 h 6858000"/>
              <a:gd name="connsiteX1222" fmla="*/ 6580160 w 12192001"/>
              <a:gd name="connsiteY1222" fmla="*/ 178423 h 6858000"/>
              <a:gd name="connsiteX1223" fmla="*/ 6562787 w 12192001"/>
              <a:gd name="connsiteY1223" fmla="*/ 0 h 6858000"/>
              <a:gd name="connsiteX1224" fmla="*/ 6685115 w 12192001"/>
              <a:gd name="connsiteY1224" fmla="*/ 0 h 6858000"/>
              <a:gd name="connsiteX1225" fmla="*/ 6757489 w 12192001"/>
              <a:gd name="connsiteY1225" fmla="*/ 119298 h 6858000"/>
              <a:gd name="connsiteX1226" fmla="*/ 6801979 w 12192001"/>
              <a:gd name="connsiteY1226" fmla="*/ 202673 h 6858000"/>
              <a:gd name="connsiteX1227" fmla="*/ 6798016 w 12192001"/>
              <a:gd name="connsiteY1227" fmla="*/ 24508 h 6858000"/>
              <a:gd name="connsiteX1228" fmla="*/ 6795951 w 12192001"/>
              <a:gd name="connsiteY1228" fmla="*/ 0 h 6858000"/>
              <a:gd name="connsiteX1229" fmla="*/ 6965333 w 12192001"/>
              <a:gd name="connsiteY1229" fmla="*/ 0 h 6858000"/>
              <a:gd name="connsiteX1230" fmla="*/ 7017732 w 12192001"/>
              <a:gd name="connsiteY1230" fmla="*/ 65761 h 6858000"/>
              <a:gd name="connsiteX1231" fmla="*/ 7195486 w 12192001"/>
              <a:gd name="connsiteY1231" fmla="*/ 263565 h 6858000"/>
              <a:gd name="connsiteX1232" fmla="*/ 7199109 w 12192001"/>
              <a:gd name="connsiteY1232" fmla="*/ 8722 h 6858000"/>
              <a:gd name="connsiteX1233" fmla="*/ 7203535 w 12192001"/>
              <a:gd name="connsiteY1233" fmla="*/ 0 h 6858000"/>
              <a:gd name="connsiteX1234" fmla="*/ 7269585 w 12192001"/>
              <a:gd name="connsiteY1234" fmla="*/ 0 h 6858000"/>
              <a:gd name="connsiteX1235" fmla="*/ 7315980 w 12192001"/>
              <a:gd name="connsiteY1235" fmla="*/ 201212 h 6858000"/>
              <a:gd name="connsiteX1236" fmla="*/ 7340984 w 12192001"/>
              <a:gd name="connsiteY1236" fmla="*/ 407627 h 6858000"/>
              <a:gd name="connsiteX1237" fmla="*/ 7508146 w 12192001"/>
              <a:gd name="connsiteY1237" fmla="*/ 550937 h 6858000"/>
              <a:gd name="connsiteX1238" fmla="*/ 7484713 w 12192001"/>
              <a:gd name="connsiteY1238" fmla="*/ 83350 h 6858000"/>
              <a:gd name="connsiteX1239" fmla="*/ 7490110 w 12192001"/>
              <a:gd name="connsiteY1239" fmla="*/ 0 h 6858000"/>
              <a:gd name="connsiteX1240" fmla="*/ 7563991 w 12192001"/>
              <a:gd name="connsiteY1240" fmla="*/ 0 h 6858000"/>
              <a:gd name="connsiteX1241" fmla="*/ 7558248 w 12192001"/>
              <a:gd name="connsiteY1241" fmla="*/ 157021 h 6858000"/>
              <a:gd name="connsiteX1242" fmla="*/ 7594664 w 12192001"/>
              <a:gd name="connsiteY1242" fmla="*/ 616408 h 6858000"/>
              <a:gd name="connsiteX1243" fmla="*/ 7762511 w 12192001"/>
              <a:gd name="connsiteY1243" fmla="*/ 726574 h 6858000"/>
              <a:gd name="connsiteX1244" fmla="*/ 7839804 w 12192001"/>
              <a:gd name="connsiteY1244" fmla="*/ 371201 h 6858000"/>
              <a:gd name="connsiteX1245" fmla="*/ 7794851 w 12192001"/>
              <a:gd name="connsiteY1245" fmla="*/ 0 h 6858000"/>
              <a:gd name="connsiteX1246" fmla="*/ 7937328 w 12192001"/>
              <a:gd name="connsiteY1246" fmla="*/ 0 h 6858000"/>
              <a:gd name="connsiteX1247" fmla="*/ 7938146 w 12192001"/>
              <a:gd name="connsiteY1247" fmla="*/ 59703 h 6858000"/>
              <a:gd name="connsiteX1248" fmla="*/ 8182875 w 12192001"/>
              <a:gd name="connsiteY1248" fmla="*/ 568843 h 6858000"/>
              <a:gd name="connsiteX1249" fmla="*/ 8236841 w 12192001"/>
              <a:gd name="connsiteY1249" fmla="*/ 222677 h 6858000"/>
              <a:gd name="connsiteX1250" fmla="*/ 8244348 w 12192001"/>
              <a:gd name="connsiteY1250" fmla="*/ 0 h 6858000"/>
              <a:gd name="connsiteX1251" fmla="*/ 8342943 w 12192001"/>
              <a:gd name="connsiteY1251" fmla="*/ 0 h 6858000"/>
              <a:gd name="connsiteX1252" fmla="*/ 8347875 w 12192001"/>
              <a:gd name="connsiteY1252" fmla="*/ 136135 h 6858000"/>
              <a:gd name="connsiteX1253" fmla="*/ 8298028 w 12192001"/>
              <a:gd name="connsiteY1253" fmla="*/ 927906 h 6858000"/>
              <a:gd name="connsiteX1254" fmla="*/ 8333977 w 12192001"/>
              <a:gd name="connsiteY1254" fmla="*/ 934739 h 6858000"/>
              <a:gd name="connsiteX1255" fmla="*/ 8596474 w 12192001"/>
              <a:gd name="connsiteY1255" fmla="*/ 939661 h 6858000"/>
              <a:gd name="connsiteX1256" fmla="*/ 8761791 w 12192001"/>
              <a:gd name="connsiteY1256" fmla="*/ 469406 h 6858000"/>
              <a:gd name="connsiteX1257" fmla="*/ 8714991 w 12192001"/>
              <a:gd name="connsiteY1257" fmla="*/ 195523 h 6858000"/>
              <a:gd name="connsiteX1258" fmla="*/ 8654236 w 12192001"/>
              <a:gd name="connsiteY1258" fmla="*/ 0 h 6858000"/>
              <a:gd name="connsiteX1259" fmla="*/ 8737004 w 12192001"/>
              <a:gd name="connsiteY1259" fmla="*/ 0 h 6858000"/>
              <a:gd name="connsiteX1260" fmla="*/ 8808117 w 12192001"/>
              <a:gd name="connsiteY1260" fmla="*/ 264786 h 6858000"/>
              <a:gd name="connsiteX1261" fmla="*/ 8845645 w 12192001"/>
              <a:gd name="connsiteY1261" fmla="*/ 558523 h 6858000"/>
              <a:gd name="connsiteX1262" fmla="*/ 8645542 w 12192001"/>
              <a:gd name="connsiteY1262" fmla="*/ 1004379 h 6858000"/>
              <a:gd name="connsiteX1263" fmla="*/ 8374366 w 12192001"/>
              <a:gd name="connsiteY1263" fmla="*/ 1018116 h 6858000"/>
              <a:gd name="connsiteX1264" fmla="*/ 8302540 w 12192001"/>
              <a:gd name="connsiteY1264" fmla="*/ 1007113 h 6858000"/>
              <a:gd name="connsiteX1265" fmla="*/ 8321537 w 12192001"/>
              <a:gd name="connsiteY1265" fmla="*/ 1534978 h 6858000"/>
              <a:gd name="connsiteX1266" fmla="*/ 8053437 w 12192001"/>
              <a:gd name="connsiteY1266" fmla="*/ 1989171 h 6858000"/>
              <a:gd name="connsiteX1267" fmla="*/ 7810690 w 12192001"/>
              <a:gd name="connsiteY1267" fmla="*/ 1943041 h 6858000"/>
              <a:gd name="connsiteX1268" fmla="*/ 7539241 w 12192001"/>
              <a:gd name="connsiteY1268" fmla="*/ 1796587 h 6858000"/>
              <a:gd name="connsiteX1269" fmla="*/ 7323490 w 12192001"/>
              <a:gd name="connsiteY1269" fmla="*/ 1662502 h 6858000"/>
              <a:gd name="connsiteX1270" fmla="*/ 7289454 w 12192001"/>
              <a:gd name="connsiteY1270" fmla="*/ 1908870 h 6858000"/>
              <a:gd name="connsiteX1271" fmla="*/ 6950484 w 12192001"/>
              <a:gd name="connsiteY1271" fmla="*/ 2324656 h 6858000"/>
              <a:gd name="connsiteX1272" fmla="*/ 6098684 w 12192001"/>
              <a:gd name="connsiteY1272" fmla="*/ 2050200 h 6858000"/>
              <a:gd name="connsiteX1273" fmla="*/ 5933642 w 12192001"/>
              <a:gd name="connsiteY1273" fmla="*/ 1884951 h 6858000"/>
              <a:gd name="connsiteX1274" fmla="*/ 5823476 w 12192001"/>
              <a:gd name="connsiteY1274" fmla="*/ 2099337 h 6858000"/>
              <a:gd name="connsiteX1275" fmla="*/ 5861951 w 12192001"/>
              <a:gd name="connsiteY1275" fmla="*/ 2371471 h 6858000"/>
              <a:gd name="connsiteX1276" fmla="*/ 5885870 w 12192001"/>
              <a:gd name="connsiteY1276" fmla="*/ 2737298 h 6858000"/>
              <a:gd name="connsiteX1277" fmla="*/ 5839672 w 12192001"/>
              <a:gd name="connsiteY1277" fmla="*/ 2772562 h 6858000"/>
              <a:gd name="connsiteX1278" fmla="*/ 5069949 w 12192001"/>
              <a:gd name="connsiteY1278" fmla="*/ 2358758 h 6858000"/>
              <a:gd name="connsiteX1279" fmla="*/ 5008990 w 12192001"/>
              <a:gd name="connsiteY1279" fmla="*/ 2464550 h 6858000"/>
              <a:gd name="connsiteX1280" fmla="*/ 5144782 w 12192001"/>
              <a:gd name="connsiteY1280" fmla="*/ 3072442 h 6858000"/>
              <a:gd name="connsiteX1281" fmla="*/ 5121478 w 12192001"/>
              <a:gd name="connsiteY1281" fmla="*/ 3101965 h 6858000"/>
              <a:gd name="connsiteX1282" fmla="*/ 5001403 w 12192001"/>
              <a:gd name="connsiteY1282" fmla="*/ 3154246 h 6858000"/>
              <a:gd name="connsiteX1283" fmla="*/ 4965047 w 12192001"/>
              <a:gd name="connsiteY1283" fmla="*/ 3150077 h 6858000"/>
              <a:gd name="connsiteX1284" fmla="*/ 4512835 w 12192001"/>
              <a:gd name="connsiteY1284" fmla="*/ 2675381 h 6858000"/>
              <a:gd name="connsiteX1285" fmla="*/ 4267012 w 12192001"/>
              <a:gd name="connsiteY1285" fmla="*/ 2616335 h 6858000"/>
              <a:gd name="connsiteX1286" fmla="*/ 4265714 w 12192001"/>
              <a:gd name="connsiteY1286" fmla="*/ 2699301 h 6858000"/>
              <a:gd name="connsiteX1287" fmla="*/ 4143316 w 12192001"/>
              <a:gd name="connsiteY1287" fmla="*/ 2894277 h 6858000"/>
              <a:gd name="connsiteX1288" fmla="*/ 3664655 w 12192001"/>
              <a:gd name="connsiteY1288" fmla="*/ 2916009 h 6858000"/>
              <a:gd name="connsiteX1289" fmla="*/ 3204516 w 12192001"/>
              <a:gd name="connsiteY1289" fmla="*/ 2499199 h 6858000"/>
              <a:gd name="connsiteX1290" fmla="*/ 2987193 w 12192001"/>
              <a:gd name="connsiteY1290" fmla="*/ 2235745 h 6858000"/>
              <a:gd name="connsiteX1291" fmla="*/ 2839782 w 12192001"/>
              <a:gd name="connsiteY1291" fmla="*/ 2350215 h 6858000"/>
              <a:gd name="connsiteX1292" fmla="*/ 2812241 w 12192001"/>
              <a:gd name="connsiteY1292" fmla="*/ 2353360 h 6858000"/>
              <a:gd name="connsiteX1293" fmla="*/ 2735562 w 12192001"/>
              <a:gd name="connsiteY1293" fmla="*/ 2565763 h 6858000"/>
              <a:gd name="connsiteX1294" fmla="*/ 2138057 w 12192001"/>
              <a:gd name="connsiteY1294" fmla="*/ 3257850 h 6858000"/>
              <a:gd name="connsiteX1295" fmla="*/ 2100129 w 12192001"/>
              <a:gd name="connsiteY1295" fmla="*/ 3228874 h 6858000"/>
              <a:gd name="connsiteX1296" fmla="*/ 2023588 w 12192001"/>
              <a:gd name="connsiteY1296" fmla="*/ 2805092 h 6858000"/>
              <a:gd name="connsiteX1297" fmla="*/ 1930028 w 12192001"/>
              <a:gd name="connsiteY1297" fmla="*/ 2752880 h 6858000"/>
              <a:gd name="connsiteX1298" fmla="*/ 1781387 w 12192001"/>
              <a:gd name="connsiteY1298" fmla="*/ 3094994 h 6858000"/>
              <a:gd name="connsiteX1299" fmla="*/ 1736829 w 12192001"/>
              <a:gd name="connsiteY1299" fmla="*/ 3114129 h 6858000"/>
              <a:gd name="connsiteX1300" fmla="*/ 1586546 w 12192001"/>
              <a:gd name="connsiteY1300" fmla="*/ 3029455 h 6858000"/>
              <a:gd name="connsiteX1301" fmla="*/ 1351318 w 12192001"/>
              <a:gd name="connsiteY1301" fmla="*/ 3130054 h 6858000"/>
              <a:gd name="connsiteX1302" fmla="*/ 1174519 w 12192001"/>
              <a:gd name="connsiteY1302" fmla="*/ 2967401 h 6858000"/>
              <a:gd name="connsiteX1303" fmla="*/ 1112741 w 12192001"/>
              <a:gd name="connsiteY1303" fmla="*/ 2810285 h 6858000"/>
              <a:gd name="connsiteX1304" fmla="*/ 1066814 w 12192001"/>
              <a:gd name="connsiteY1304" fmla="*/ 2913412 h 6858000"/>
              <a:gd name="connsiteX1305" fmla="*/ 908401 w 12192001"/>
              <a:gd name="connsiteY1305" fmla="*/ 3193610 h 6858000"/>
              <a:gd name="connsiteX1306" fmla="*/ 703037 w 12192001"/>
              <a:gd name="connsiteY1306" fmla="*/ 3277875 h 6858000"/>
              <a:gd name="connsiteX1307" fmla="*/ 598680 w 12192001"/>
              <a:gd name="connsiteY1307" fmla="*/ 3147412 h 6858000"/>
              <a:gd name="connsiteX1308" fmla="*/ 537583 w 12192001"/>
              <a:gd name="connsiteY1308" fmla="*/ 3062259 h 6858000"/>
              <a:gd name="connsiteX1309" fmla="*/ 138541 w 12192001"/>
              <a:gd name="connsiteY1309" fmla="*/ 3148369 h 6858000"/>
              <a:gd name="connsiteX1310" fmla="*/ 63229 w 12192001"/>
              <a:gd name="connsiteY1310" fmla="*/ 3102922 h 6858000"/>
              <a:gd name="connsiteX1311" fmla="*/ 9559 w 12192001"/>
              <a:gd name="connsiteY1311" fmla="*/ 3119225 h 6858000"/>
              <a:gd name="connsiteX1312" fmla="*/ 0 w 12192001"/>
              <a:gd name="connsiteY1312" fmla="*/ 3118934 h 6858000"/>
              <a:gd name="connsiteX1313" fmla="*/ 0 w 12192001"/>
              <a:gd name="connsiteY1313" fmla="*/ 3073584 h 6858000"/>
              <a:gd name="connsiteX1314" fmla="*/ 24206 w 12192001"/>
              <a:gd name="connsiteY1314" fmla="*/ 3068682 h 6858000"/>
              <a:gd name="connsiteX1315" fmla="*/ 0 w 12192001"/>
              <a:gd name="connsiteY1315" fmla="*/ 3039772 h 6858000"/>
              <a:gd name="connsiteX1316" fmla="*/ 0 w 12192001"/>
              <a:gd name="connsiteY1316" fmla="*/ 2941917 h 6858000"/>
              <a:gd name="connsiteX1317" fmla="*/ 39243 w 12192001"/>
              <a:gd name="connsiteY1317" fmla="*/ 2996994 h 6858000"/>
              <a:gd name="connsiteX1318" fmla="*/ 79905 w 12192001"/>
              <a:gd name="connsiteY1318" fmla="*/ 3036425 h 6858000"/>
              <a:gd name="connsiteX1319" fmla="*/ 96033 w 12192001"/>
              <a:gd name="connsiteY1319" fmla="*/ 3021802 h 6858000"/>
              <a:gd name="connsiteX1320" fmla="*/ 153781 w 12192001"/>
              <a:gd name="connsiteY1320" fmla="*/ 2732446 h 6858000"/>
              <a:gd name="connsiteX1321" fmla="*/ 132116 w 12192001"/>
              <a:gd name="connsiteY1321" fmla="*/ 2410766 h 6858000"/>
              <a:gd name="connsiteX1322" fmla="*/ 110862 w 12192001"/>
              <a:gd name="connsiteY1322" fmla="*/ 2207178 h 6858000"/>
              <a:gd name="connsiteX1323" fmla="*/ 45132 w 12192001"/>
              <a:gd name="connsiteY1323" fmla="*/ 1977792 h 6858000"/>
              <a:gd name="connsiteX1324" fmla="*/ 0 w 12192001"/>
              <a:gd name="connsiteY1324" fmla="*/ 1763193 h 6858000"/>
              <a:gd name="connsiteX1325" fmla="*/ 0 w 12192001"/>
              <a:gd name="connsiteY1325" fmla="*/ 620490 h 6858000"/>
              <a:gd name="connsiteX1326" fmla="*/ 23353 w 12192001"/>
              <a:gd name="connsiteY1326" fmla="*/ 541404 h 6858000"/>
              <a:gd name="connsiteX1327" fmla="*/ 87559 w 12192001"/>
              <a:gd name="connsiteY1327" fmla="*/ 451297 h 6858000"/>
              <a:gd name="connsiteX1328" fmla="*/ 104029 w 12192001"/>
              <a:gd name="connsiteY1328" fmla="*/ 149913 h 6858000"/>
              <a:gd name="connsiteX1329" fmla="*/ 162842 w 12192001"/>
              <a:gd name="connsiteY1329" fmla="*/ 24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</a:cxnLst>
            <a:rect l="l" t="t" r="r" b="b"/>
            <a:pathLst>
              <a:path w="12192001" h="6858000">
                <a:moveTo>
                  <a:pt x="11465899" y="6501103"/>
                </a:moveTo>
                <a:cubicBezTo>
                  <a:pt x="11481140" y="6538280"/>
                  <a:pt x="11495081" y="6575936"/>
                  <a:pt x="11507999" y="6614070"/>
                </a:cubicBezTo>
                <a:cubicBezTo>
                  <a:pt x="11566088" y="6663003"/>
                  <a:pt x="11622264" y="6714052"/>
                  <a:pt x="11675501" y="6767769"/>
                </a:cubicBezTo>
                <a:cubicBezTo>
                  <a:pt x="11691289" y="6783692"/>
                  <a:pt x="11706461" y="6800162"/>
                  <a:pt x="11721633" y="6816633"/>
                </a:cubicBezTo>
                <a:cubicBezTo>
                  <a:pt x="11725937" y="6801528"/>
                  <a:pt x="11730038" y="6786358"/>
                  <a:pt x="11733728" y="6771254"/>
                </a:cubicBezTo>
                <a:cubicBezTo>
                  <a:pt x="11738375" y="6752049"/>
                  <a:pt x="11741861" y="6732436"/>
                  <a:pt x="11746165" y="6713095"/>
                </a:cubicBezTo>
                <a:cubicBezTo>
                  <a:pt x="11733592" y="6704963"/>
                  <a:pt x="11720607" y="6697445"/>
                  <a:pt x="11708237" y="6689040"/>
                </a:cubicBezTo>
                <a:cubicBezTo>
                  <a:pt x="11623495" y="6631633"/>
                  <a:pt x="11543194" y="6568077"/>
                  <a:pt x="11465899" y="6501103"/>
                </a:cubicBezTo>
                <a:close/>
                <a:moveTo>
                  <a:pt x="10393085" y="6343167"/>
                </a:moveTo>
                <a:cubicBezTo>
                  <a:pt x="10393290" y="6366061"/>
                  <a:pt x="10393632" y="6389023"/>
                  <a:pt x="10395683" y="6411850"/>
                </a:cubicBezTo>
                <a:cubicBezTo>
                  <a:pt x="10399987" y="6460167"/>
                  <a:pt x="10409488" y="6507253"/>
                  <a:pt x="10421652" y="6553383"/>
                </a:cubicBezTo>
                <a:cubicBezTo>
                  <a:pt x="10532775" y="6637579"/>
                  <a:pt x="10647519" y="6716991"/>
                  <a:pt x="10765475" y="6791687"/>
                </a:cubicBezTo>
                <a:cubicBezTo>
                  <a:pt x="10712239" y="6715625"/>
                  <a:pt x="10656813" y="6641269"/>
                  <a:pt x="10597971" y="6569716"/>
                </a:cubicBezTo>
                <a:cubicBezTo>
                  <a:pt x="10533252" y="6490920"/>
                  <a:pt x="10464161" y="6416086"/>
                  <a:pt x="10393085" y="6343167"/>
                </a:cubicBezTo>
                <a:close/>
                <a:moveTo>
                  <a:pt x="7732917" y="6338860"/>
                </a:moveTo>
                <a:cubicBezTo>
                  <a:pt x="7735310" y="6373578"/>
                  <a:pt x="7738522" y="6408227"/>
                  <a:pt x="7743237" y="6442603"/>
                </a:cubicBezTo>
                <a:cubicBezTo>
                  <a:pt x="7746245" y="6464266"/>
                  <a:pt x="7750481" y="6485726"/>
                  <a:pt x="7754103" y="6507253"/>
                </a:cubicBezTo>
                <a:cubicBezTo>
                  <a:pt x="7795793" y="6538964"/>
                  <a:pt x="7838163" y="6569716"/>
                  <a:pt x="7881081" y="6599787"/>
                </a:cubicBezTo>
                <a:cubicBezTo>
                  <a:pt x="7839052" y="6508415"/>
                  <a:pt x="7789709" y="6420871"/>
                  <a:pt x="7732917" y="6338860"/>
                </a:cubicBezTo>
                <a:close/>
                <a:moveTo>
                  <a:pt x="11589323" y="6293893"/>
                </a:moveTo>
                <a:cubicBezTo>
                  <a:pt x="11646319" y="6380071"/>
                  <a:pt x="11707417" y="6466591"/>
                  <a:pt x="11781772" y="6537049"/>
                </a:cubicBezTo>
                <a:cubicBezTo>
                  <a:pt x="11790111" y="6489758"/>
                  <a:pt x="11798516" y="6442534"/>
                  <a:pt x="11805691" y="6395243"/>
                </a:cubicBezTo>
                <a:cubicBezTo>
                  <a:pt x="11809450" y="6370981"/>
                  <a:pt x="11812047" y="6346515"/>
                  <a:pt x="11815327" y="6322186"/>
                </a:cubicBezTo>
                <a:cubicBezTo>
                  <a:pt x="11808083" y="6337221"/>
                  <a:pt x="11787787" y="6349318"/>
                  <a:pt x="11772067" y="6345627"/>
                </a:cubicBezTo>
                <a:cubicBezTo>
                  <a:pt x="11710219" y="6331139"/>
                  <a:pt x="11649260" y="6313779"/>
                  <a:pt x="11589323" y="6293893"/>
                </a:cubicBezTo>
                <a:close/>
                <a:moveTo>
                  <a:pt x="11295936" y="6171426"/>
                </a:moveTo>
                <a:cubicBezTo>
                  <a:pt x="11323001" y="6215232"/>
                  <a:pt x="11348764" y="6259655"/>
                  <a:pt x="11373025" y="6304896"/>
                </a:cubicBezTo>
                <a:cubicBezTo>
                  <a:pt x="11492416" y="6421622"/>
                  <a:pt x="11622948" y="6534521"/>
                  <a:pt x="11764207" y="6628832"/>
                </a:cubicBezTo>
                <a:cubicBezTo>
                  <a:pt x="11765507" y="6622067"/>
                  <a:pt x="11767215" y="6615368"/>
                  <a:pt x="11768515" y="6608602"/>
                </a:cubicBezTo>
                <a:cubicBezTo>
                  <a:pt x="11676596" y="6530831"/>
                  <a:pt x="11599849" y="6423536"/>
                  <a:pt x="11538683" y="6332984"/>
                </a:cubicBezTo>
                <a:cubicBezTo>
                  <a:pt x="11522487" y="6308927"/>
                  <a:pt x="11507793" y="6283710"/>
                  <a:pt x="11492211" y="6259175"/>
                </a:cubicBezTo>
                <a:cubicBezTo>
                  <a:pt x="11425169" y="6233274"/>
                  <a:pt x="11359699" y="6203956"/>
                  <a:pt x="11295936" y="6171426"/>
                </a:cubicBezTo>
                <a:close/>
                <a:moveTo>
                  <a:pt x="7395656" y="5991962"/>
                </a:moveTo>
                <a:cubicBezTo>
                  <a:pt x="7389916" y="6059074"/>
                  <a:pt x="7388616" y="6125911"/>
                  <a:pt x="7389369" y="6192474"/>
                </a:cubicBezTo>
                <a:cubicBezTo>
                  <a:pt x="7480536" y="6281387"/>
                  <a:pt x="7576144" y="6365583"/>
                  <a:pt x="7675511" y="6445268"/>
                </a:cubicBezTo>
                <a:cubicBezTo>
                  <a:pt x="7666900" y="6378021"/>
                  <a:pt x="7661638" y="6310500"/>
                  <a:pt x="7662322" y="6243321"/>
                </a:cubicBezTo>
                <a:cubicBezTo>
                  <a:pt x="7585233" y="6148464"/>
                  <a:pt x="7495708" y="6064403"/>
                  <a:pt x="7395656" y="5991962"/>
                </a:cubicBezTo>
                <a:close/>
                <a:moveTo>
                  <a:pt x="10220798" y="5972554"/>
                </a:moveTo>
                <a:cubicBezTo>
                  <a:pt x="10263169" y="6042398"/>
                  <a:pt x="10309983" y="6109715"/>
                  <a:pt x="10359736" y="6175048"/>
                </a:cubicBezTo>
                <a:cubicBezTo>
                  <a:pt x="10367662" y="6131311"/>
                  <a:pt x="10377571" y="6087845"/>
                  <a:pt x="10391855" y="6045201"/>
                </a:cubicBezTo>
                <a:cubicBezTo>
                  <a:pt x="10392743" y="6042398"/>
                  <a:pt x="10394247" y="6040485"/>
                  <a:pt x="10395683" y="6038504"/>
                </a:cubicBezTo>
                <a:cubicBezTo>
                  <a:pt x="10337798" y="6015199"/>
                  <a:pt x="10279503" y="5993193"/>
                  <a:pt x="10220798" y="5972554"/>
                </a:cubicBezTo>
                <a:close/>
                <a:moveTo>
                  <a:pt x="9990079" y="5897243"/>
                </a:moveTo>
                <a:cubicBezTo>
                  <a:pt x="10051929" y="5943236"/>
                  <a:pt x="10112069" y="5991349"/>
                  <a:pt x="10170909" y="6040963"/>
                </a:cubicBezTo>
                <a:cubicBezTo>
                  <a:pt x="10148630" y="6005905"/>
                  <a:pt x="10127171" y="5970504"/>
                  <a:pt x="10107353" y="5934079"/>
                </a:cubicBezTo>
                <a:cubicBezTo>
                  <a:pt x="10094163" y="5929841"/>
                  <a:pt x="10081109" y="5924852"/>
                  <a:pt x="10067852" y="5920752"/>
                </a:cubicBezTo>
                <a:cubicBezTo>
                  <a:pt x="10042429" y="5912825"/>
                  <a:pt x="10016390" y="5904966"/>
                  <a:pt x="9990079" y="5897243"/>
                </a:cubicBezTo>
                <a:close/>
                <a:moveTo>
                  <a:pt x="9632452" y="5812979"/>
                </a:moveTo>
                <a:cubicBezTo>
                  <a:pt x="9745897" y="5945355"/>
                  <a:pt x="9866109" y="6071718"/>
                  <a:pt x="9992745" y="6191245"/>
                </a:cubicBezTo>
                <a:cubicBezTo>
                  <a:pt x="10110769" y="6302641"/>
                  <a:pt x="10234193" y="6407885"/>
                  <a:pt x="10361855" y="6507663"/>
                </a:cubicBezTo>
                <a:cubicBezTo>
                  <a:pt x="10349073" y="6438366"/>
                  <a:pt x="10342649" y="6367701"/>
                  <a:pt x="10345863" y="6296694"/>
                </a:cubicBezTo>
                <a:cubicBezTo>
                  <a:pt x="10194419" y="6146756"/>
                  <a:pt x="10031495" y="6008502"/>
                  <a:pt x="9857019" y="5886171"/>
                </a:cubicBezTo>
                <a:cubicBezTo>
                  <a:pt x="9836790" y="5871957"/>
                  <a:pt x="9815400" y="5859382"/>
                  <a:pt x="9794899" y="5845576"/>
                </a:cubicBezTo>
                <a:cubicBezTo>
                  <a:pt x="9741593" y="5833138"/>
                  <a:pt x="9687262" y="5822273"/>
                  <a:pt x="9632452" y="5812979"/>
                </a:cubicBezTo>
                <a:close/>
                <a:moveTo>
                  <a:pt x="9372825" y="5786189"/>
                </a:moveTo>
                <a:cubicBezTo>
                  <a:pt x="9255621" y="5782840"/>
                  <a:pt x="9139647" y="5793160"/>
                  <a:pt x="9028797" y="5822205"/>
                </a:cubicBezTo>
                <a:cubicBezTo>
                  <a:pt x="9107662" y="5890135"/>
                  <a:pt x="9183248" y="5962098"/>
                  <a:pt x="9254459" y="6039255"/>
                </a:cubicBezTo>
                <a:cubicBezTo>
                  <a:pt x="9346104" y="6138622"/>
                  <a:pt x="9428591" y="6246191"/>
                  <a:pt x="9501033" y="6360594"/>
                </a:cubicBezTo>
                <a:cubicBezTo>
                  <a:pt x="9471851" y="6165891"/>
                  <a:pt x="9428797" y="5973920"/>
                  <a:pt x="9372825" y="5786189"/>
                </a:cubicBezTo>
                <a:close/>
                <a:moveTo>
                  <a:pt x="8789331" y="5719966"/>
                </a:moveTo>
                <a:cubicBezTo>
                  <a:pt x="8792953" y="5760151"/>
                  <a:pt x="8797327" y="5800268"/>
                  <a:pt x="8801563" y="5840384"/>
                </a:cubicBezTo>
                <a:cubicBezTo>
                  <a:pt x="8831839" y="5824459"/>
                  <a:pt x="8862866" y="5810176"/>
                  <a:pt x="8894508" y="5797738"/>
                </a:cubicBezTo>
                <a:cubicBezTo>
                  <a:pt x="8860132" y="5771017"/>
                  <a:pt x="8824868" y="5745321"/>
                  <a:pt x="8789331" y="5719966"/>
                </a:cubicBezTo>
                <a:close/>
                <a:moveTo>
                  <a:pt x="8678140" y="5644177"/>
                </a:moveTo>
                <a:cubicBezTo>
                  <a:pt x="8694815" y="5699805"/>
                  <a:pt x="8710465" y="5755777"/>
                  <a:pt x="8725228" y="5812091"/>
                </a:cubicBezTo>
                <a:cubicBezTo>
                  <a:pt x="8730148" y="5830884"/>
                  <a:pt x="8733634" y="5850019"/>
                  <a:pt x="8738348" y="5868813"/>
                </a:cubicBezTo>
                <a:cubicBezTo>
                  <a:pt x="8733223" y="5804300"/>
                  <a:pt x="8726594" y="5738828"/>
                  <a:pt x="8722562" y="5673837"/>
                </a:cubicBezTo>
                <a:cubicBezTo>
                  <a:pt x="8707868" y="5663859"/>
                  <a:pt x="8693039" y="5653949"/>
                  <a:pt x="8678140" y="5644177"/>
                </a:cubicBezTo>
                <a:close/>
                <a:moveTo>
                  <a:pt x="9390663" y="5607205"/>
                </a:moveTo>
                <a:cubicBezTo>
                  <a:pt x="9403647" y="5645408"/>
                  <a:pt x="9414718" y="5684429"/>
                  <a:pt x="9426609" y="5723042"/>
                </a:cubicBezTo>
                <a:cubicBezTo>
                  <a:pt x="9498777" y="5726732"/>
                  <a:pt x="9570603" y="5734592"/>
                  <a:pt x="9641883" y="5745867"/>
                </a:cubicBezTo>
                <a:cubicBezTo>
                  <a:pt x="9560078" y="5696320"/>
                  <a:pt x="9476021" y="5650601"/>
                  <a:pt x="9390663" y="5607205"/>
                </a:cubicBezTo>
                <a:close/>
                <a:moveTo>
                  <a:pt x="11190625" y="5601873"/>
                </a:moveTo>
                <a:cubicBezTo>
                  <a:pt x="11095357" y="5634541"/>
                  <a:pt x="11041297" y="5721812"/>
                  <a:pt x="11044237" y="5817284"/>
                </a:cubicBezTo>
                <a:cubicBezTo>
                  <a:pt x="11094946" y="5881046"/>
                  <a:pt x="11144357" y="5946037"/>
                  <a:pt x="11191307" y="6012738"/>
                </a:cubicBezTo>
                <a:cubicBezTo>
                  <a:pt x="11264363" y="6058117"/>
                  <a:pt x="11339334" y="6100420"/>
                  <a:pt x="11417789" y="6136162"/>
                </a:cubicBezTo>
                <a:cubicBezTo>
                  <a:pt x="11328467" y="5978636"/>
                  <a:pt x="11253155" y="5812295"/>
                  <a:pt x="11200669" y="5638093"/>
                </a:cubicBezTo>
                <a:cubicBezTo>
                  <a:pt x="11197047" y="5626133"/>
                  <a:pt x="11194041" y="5613902"/>
                  <a:pt x="11190625" y="5601873"/>
                </a:cubicBezTo>
                <a:close/>
                <a:moveTo>
                  <a:pt x="11311058" y="5585576"/>
                </a:moveTo>
                <a:cubicBezTo>
                  <a:pt x="11291016" y="5585305"/>
                  <a:pt x="11271026" y="5586359"/>
                  <a:pt x="11251241" y="5588956"/>
                </a:cubicBezTo>
                <a:cubicBezTo>
                  <a:pt x="11286641" y="5712040"/>
                  <a:pt x="11333183" y="5831636"/>
                  <a:pt x="11387513" y="5944671"/>
                </a:cubicBezTo>
                <a:cubicBezTo>
                  <a:pt x="11425648" y="6023878"/>
                  <a:pt x="11469045" y="6100214"/>
                  <a:pt x="11514696" y="6175048"/>
                </a:cubicBezTo>
                <a:cubicBezTo>
                  <a:pt x="11591443" y="6205254"/>
                  <a:pt x="11669830" y="6231499"/>
                  <a:pt x="11750403" y="6251931"/>
                </a:cubicBezTo>
                <a:cubicBezTo>
                  <a:pt x="11779721" y="6152700"/>
                  <a:pt x="11785668" y="6050599"/>
                  <a:pt x="11773502" y="5949523"/>
                </a:cubicBezTo>
                <a:cubicBezTo>
                  <a:pt x="11716643" y="5870726"/>
                  <a:pt x="11663883" y="5787966"/>
                  <a:pt x="11619325" y="5701993"/>
                </a:cubicBezTo>
                <a:cubicBezTo>
                  <a:pt x="11576408" y="5672948"/>
                  <a:pt x="11532943" y="5644792"/>
                  <a:pt x="11488726" y="5618003"/>
                </a:cubicBezTo>
                <a:cubicBezTo>
                  <a:pt x="11431781" y="5599140"/>
                  <a:pt x="11371184" y="5586390"/>
                  <a:pt x="11311058" y="5585576"/>
                </a:cubicBezTo>
                <a:close/>
                <a:moveTo>
                  <a:pt x="11714115" y="5501481"/>
                </a:moveTo>
                <a:cubicBezTo>
                  <a:pt x="11728671" y="5531005"/>
                  <a:pt x="11744457" y="5559912"/>
                  <a:pt x="11757579" y="5590120"/>
                </a:cubicBezTo>
                <a:cubicBezTo>
                  <a:pt x="11769061" y="5616568"/>
                  <a:pt x="11779653" y="5643424"/>
                  <a:pt x="11789631" y="5670487"/>
                </a:cubicBezTo>
                <a:cubicBezTo>
                  <a:pt x="11809997" y="5682038"/>
                  <a:pt x="11830431" y="5693383"/>
                  <a:pt x="11850385" y="5705547"/>
                </a:cubicBezTo>
                <a:cubicBezTo>
                  <a:pt x="11849635" y="5682516"/>
                  <a:pt x="11850045" y="5659485"/>
                  <a:pt x="11848746" y="5636522"/>
                </a:cubicBezTo>
                <a:cubicBezTo>
                  <a:pt x="11848131" y="5625930"/>
                  <a:pt x="11846695" y="5615337"/>
                  <a:pt x="11845945" y="5604744"/>
                </a:cubicBezTo>
                <a:cubicBezTo>
                  <a:pt x="11801659" y="5570572"/>
                  <a:pt x="11757717" y="5536198"/>
                  <a:pt x="11714115" y="5501481"/>
                </a:cubicBezTo>
                <a:close/>
                <a:moveTo>
                  <a:pt x="8429790" y="5493486"/>
                </a:moveTo>
                <a:cubicBezTo>
                  <a:pt x="8430268" y="5505581"/>
                  <a:pt x="8430405" y="5517746"/>
                  <a:pt x="8431156" y="5529706"/>
                </a:cubicBezTo>
                <a:cubicBezTo>
                  <a:pt x="8438538" y="5646774"/>
                  <a:pt x="8451727" y="5763567"/>
                  <a:pt x="8466216" y="5879747"/>
                </a:cubicBezTo>
                <a:cubicBezTo>
                  <a:pt x="8468813" y="5900523"/>
                  <a:pt x="8472845" y="5921025"/>
                  <a:pt x="8475646" y="5941801"/>
                </a:cubicBezTo>
                <a:cubicBezTo>
                  <a:pt x="8544944" y="5996338"/>
                  <a:pt x="8612396" y="6053129"/>
                  <a:pt x="8678073" y="6111969"/>
                </a:cubicBezTo>
                <a:cubicBezTo>
                  <a:pt x="8658458" y="6072606"/>
                  <a:pt x="8641442" y="6031669"/>
                  <a:pt x="8628661" y="5988477"/>
                </a:cubicBezTo>
                <a:cubicBezTo>
                  <a:pt x="8624287" y="5973580"/>
                  <a:pt x="8628525" y="5959638"/>
                  <a:pt x="8640689" y="5949114"/>
                </a:cubicBezTo>
                <a:cubicBezTo>
                  <a:pt x="8652854" y="5938658"/>
                  <a:pt x="8665907" y="5930047"/>
                  <a:pt x="8678482" y="5920410"/>
                </a:cubicBezTo>
                <a:cubicBezTo>
                  <a:pt x="8650872" y="5807375"/>
                  <a:pt x="8619777" y="5695431"/>
                  <a:pt x="8584649" y="5584651"/>
                </a:cubicBezTo>
                <a:cubicBezTo>
                  <a:pt x="8533737" y="5553283"/>
                  <a:pt x="8482139" y="5522871"/>
                  <a:pt x="8429790" y="5493486"/>
                </a:cubicBezTo>
                <a:close/>
                <a:moveTo>
                  <a:pt x="10608019" y="5461296"/>
                </a:moveTo>
                <a:cubicBezTo>
                  <a:pt x="10705541" y="5600370"/>
                  <a:pt x="10818712" y="5727141"/>
                  <a:pt x="10946989" y="5836488"/>
                </a:cubicBezTo>
                <a:cubicBezTo>
                  <a:pt x="10923207" y="5807033"/>
                  <a:pt x="10900038" y="5777031"/>
                  <a:pt x="10875708" y="5747986"/>
                </a:cubicBezTo>
                <a:cubicBezTo>
                  <a:pt x="10851857" y="5719557"/>
                  <a:pt x="10691256" y="5508451"/>
                  <a:pt x="10608019" y="5461296"/>
                </a:cubicBezTo>
                <a:close/>
                <a:moveTo>
                  <a:pt x="8815163" y="5371702"/>
                </a:moveTo>
                <a:cubicBezTo>
                  <a:pt x="8804367" y="5402454"/>
                  <a:pt x="8795550" y="5433413"/>
                  <a:pt x="8791040" y="5463073"/>
                </a:cubicBezTo>
                <a:cubicBezTo>
                  <a:pt x="8782497" y="5519250"/>
                  <a:pt x="8781267" y="5575357"/>
                  <a:pt x="8783455" y="5631396"/>
                </a:cubicBezTo>
                <a:cubicBezTo>
                  <a:pt x="8846942" y="5676229"/>
                  <a:pt x="8908585" y="5723520"/>
                  <a:pt x="8968726" y="5772657"/>
                </a:cubicBezTo>
                <a:cubicBezTo>
                  <a:pt x="9092696" y="5734796"/>
                  <a:pt x="9223500" y="5719830"/>
                  <a:pt x="9353279" y="5720855"/>
                </a:cubicBezTo>
                <a:cubicBezTo>
                  <a:pt x="9336605" y="5668164"/>
                  <a:pt x="9318905" y="5615815"/>
                  <a:pt x="9300179" y="5563875"/>
                </a:cubicBezTo>
                <a:cubicBezTo>
                  <a:pt x="9143131" y="5489043"/>
                  <a:pt x="8981163" y="5424802"/>
                  <a:pt x="8815163" y="5371702"/>
                </a:cubicBezTo>
                <a:close/>
                <a:moveTo>
                  <a:pt x="8561824" y="5300218"/>
                </a:moveTo>
                <a:cubicBezTo>
                  <a:pt x="8591415" y="5378604"/>
                  <a:pt x="8618683" y="5457880"/>
                  <a:pt x="8644379" y="5537702"/>
                </a:cubicBezTo>
                <a:cubicBezTo>
                  <a:pt x="8669667" y="5553898"/>
                  <a:pt x="8694542" y="5570710"/>
                  <a:pt x="8719417" y="5587523"/>
                </a:cubicBezTo>
                <a:cubicBezTo>
                  <a:pt x="8718462" y="5505308"/>
                  <a:pt x="8725228" y="5425144"/>
                  <a:pt x="8748259" y="5349901"/>
                </a:cubicBezTo>
                <a:cubicBezTo>
                  <a:pt x="8686683" y="5331448"/>
                  <a:pt x="8624356" y="5315525"/>
                  <a:pt x="8561824" y="5300218"/>
                </a:cubicBezTo>
                <a:close/>
                <a:moveTo>
                  <a:pt x="8454665" y="5273906"/>
                </a:moveTo>
                <a:cubicBezTo>
                  <a:pt x="8440313" y="5317576"/>
                  <a:pt x="8432729" y="5363023"/>
                  <a:pt x="8430337" y="5409221"/>
                </a:cubicBezTo>
                <a:cubicBezTo>
                  <a:pt x="8471136" y="5432320"/>
                  <a:pt x="8511457" y="5455967"/>
                  <a:pt x="8551437" y="5480227"/>
                </a:cubicBezTo>
                <a:cubicBezTo>
                  <a:pt x="8528406" y="5412569"/>
                  <a:pt x="8503666" y="5345527"/>
                  <a:pt x="8477832" y="5278895"/>
                </a:cubicBezTo>
                <a:cubicBezTo>
                  <a:pt x="8470179" y="5277255"/>
                  <a:pt x="8462456" y="5275614"/>
                  <a:pt x="8454665" y="5273906"/>
                </a:cubicBezTo>
                <a:close/>
                <a:moveTo>
                  <a:pt x="10435163" y="5261869"/>
                </a:moveTo>
                <a:cubicBezTo>
                  <a:pt x="10291433" y="5260254"/>
                  <a:pt x="10147059" y="5287933"/>
                  <a:pt x="10021790" y="5367738"/>
                </a:cubicBezTo>
                <a:cubicBezTo>
                  <a:pt x="10029239" y="5549456"/>
                  <a:pt x="10083297" y="5722223"/>
                  <a:pt x="10167492" y="5879885"/>
                </a:cubicBezTo>
                <a:cubicBezTo>
                  <a:pt x="10453977" y="5974537"/>
                  <a:pt x="10728981" y="6099874"/>
                  <a:pt x="10987925" y="6252547"/>
                </a:cubicBezTo>
                <a:cubicBezTo>
                  <a:pt x="11119890" y="6330388"/>
                  <a:pt x="11250149" y="6414856"/>
                  <a:pt x="11373845" y="6507663"/>
                </a:cubicBezTo>
                <a:cubicBezTo>
                  <a:pt x="11349926" y="6451966"/>
                  <a:pt x="11323683" y="6397225"/>
                  <a:pt x="11294980" y="6343714"/>
                </a:cubicBezTo>
                <a:cubicBezTo>
                  <a:pt x="11210237" y="6262320"/>
                  <a:pt x="11126178" y="6177304"/>
                  <a:pt x="11061117" y="6079917"/>
                </a:cubicBezTo>
                <a:cubicBezTo>
                  <a:pt x="11043759" y="6053949"/>
                  <a:pt x="11027289" y="6026202"/>
                  <a:pt x="11012869" y="5997225"/>
                </a:cubicBezTo>
                <a:cubicBezTo>
                  <a:pt x="10811741" y="5850771"/>
                  <a:pt x="10636515" y="5668915"/>
                  <a:pt x="10498741" y="5457742"/>
                </a:cubicBezTo>
                <a:cubicBezTo>
                  <a:pt x="10489035" y="5442912"/>
                  <a:pt x="10487738" y="5420565"/>
                  <a:pt x="10500653" y="5405940"/>
                </a:cubicBezTo>
                <a:cubicBezTo>
                  <a:pt x="10606855" y="5285728"/>
                  <a:pt x="10738069" y="5456718"/>
                  <a:pt x="10801901" y="5529364"/>
                </a:cubicBezTo>
                <a:cubicBezTo>
                  <a:pt x="10859171" y="5594561"/>
                  <a:pt x="10916441" y="5661193"/>
                  <a:pt x="10972753" y="5729193"/>
                </a:cubicBezTo>
                <a:cubicBezTo>
                  <a:pt x="10972821" y="5728783"/>
                  <a:pt x="10972821" y="5728372"/>
                  <a:pt x="10972957" y="5728030"/>
                </a:cubicBezTo>
                <a:cubicBezTo>
                  <a:pt x="11000499" y="5627091"/>
                  <a:pt x="11076973" y="5556633"/>
                  <a:pt x="11170395" y="5524648"/>
                </a:cubicBezTo>
                <a:cubicBezTo>
                  <a:pt x="11163901" y="5497791"/>
                  <a:pt x="11157889" y="5470795"/>
                  <a:pt x="11152626" y="5443665"/>
                </a:cubicBezTo>
                <a:cubicBezTo>
                  <a:pt x="10970225" y="5363227"/>
                  <a:pt x="10776887" y="5298714"/>
                  <a:pt x="10577948" y="5272402"/>
                </a:cubicBezTo>
                <a:cubicBezTo>
                  <a:pt x="10530912" y="5266200"/>
                  <a:pt x="10483074" y="5262407"/>
                  <a:pt x="10435163" y="5261869"/>
                </a:cubicBezTo>
                <a:close/>
                <a:moveTo>
                  <a:pt x="11639965" y="5253676"/>
                </a:moveTo>
                <a:cubicBezTo>
                  <a:pt x="11624861" y="5268985"/>
                  <a:pt x="11615362" y="5286823"/>
                  <a:pt x="11608118" y="5305547"/>
                </a:cubicBezTo>
                <a:cubicBezTo>
                  <a:pt x="11609075" y="5307257"/>
                  <a:pt x="11610031" y="5308965"/>
                  <a:pt x="11611057" y="5310605"/>
                </a:cubicBezTo>
                <a:cubicBezTo>
                  <a:pt x="11685071" y="5371633"/>
                  <a:pt x="11760040" y="5431636"/>
                  <a:pt x="11835897" y="5490410"/>
                </a:cubicBezTo>
                <a:cubicBezTo>
                  <a:pt x="11829611" y="5436148"/>
                  <a:pt x="11821821" y="5382089"/>
                  <a:pt x="11812389" y="5328374"/>
                </a:cubicBezTo>
                <a:cubicBezTo>
                  <a:pt x="11755597" y="5302199"/>
                  <a:pt x="11698259" y="5276913"/>
                  <a:pt x="11639965" y="5253676"/>
                </a:cubicBezTo>
                <a:close/>
                <a:moveTo>
                  <a:pt x="8045373" y="5211032"/>
                </a:moveTo>
                <a:cubicBezTo>
                  <a:pt x="8097926" y="5236249"/>
                  <a:pt x="8150959" y="5260511"/>
                  <a:pt x="8202966" y="5286890"/>
                </a:cubicBezTo>
                <a:cubicBezTo>
                  <a:pt x="8257503" y="5314568"/>
                  <a:pt x="8311491" y="5343204"/>
                  <a:pt x="8365139" y="5372521"/>
                </a:cubicBezTo>
                <a:cubicBezTo>
                  <a:pt x="8369171" y="5334798"/>
                  <a:pt x="8376689" y="5297825"/>
                  <a:pt x="8387964" y="5261741"/>
                </a:cubicBezTo>
                <a:cubicBezTo>
                  <a:pt x="8274792" y="5239599"/>
                  <a:pt x="8160527" y="5222650"/>
                  <a:pt x="8045373" y="5211032"/>
                </a:cubicBezTo>
                <a:close/>
                <a:moveTo>
                  <a:pt x="9104587" y="5110504"/>
                </a:moveTo>
                <a:cubicBezTo>
                  <a:pt x="8986084" y="5111801"/>
                  <a:pt x="8896216" y="5201532"/>
                  <a:pt x="8842499" y="5307735"/>
                </a:cubicBezTo>
                <a:cubicBezTo>
                  <a:pt x="8986221" y="5353795"/>
                  <a:pt x="9127139" y="5407923"/>
                  <a:pt x="9264369" y="5470044"/>
                </a:cubicBezTo>
                <a:cubicBezTo>
                  <a:pt x="9216734" y="5347645"/>
                  <a:pt x="9163907" y="5227434"/>
                  <a:pt x="9104587" y="5110504"/>
                </a:cubicBezTo>
                <a:close/>
                <a:moveTo>
                  <a:pt x="11183516" y="5046535"/>
                </a:moveTo>
                <a:cubicBezTo>
                  <a:pt x="11177845" y="5157453"/>
                  <a:pt x="11184678" y="5268712"/>
                  <a:pt x="11202856" y="5378330"/>
                </a:cubicBezTo>
                <a:cubicBezTo>
                  <a:pt x="11310152" y="5426374"/>
                  <a:pt x="11414508" y="5480706"/>
                  <a:pt x="11515243" y="5541255"/>
                </a:cubicBezTo>
                <a:cubicBezTo>
                  <a:pt x="11527545" y="5545355"/>
                  <a:pt x="11539777" y="5549183"/>
                  <a:pt x="11551873" y="5553692"/>
                </a:cubicBezTo>
                <a:cubicBezTo>
                  <a:pt x="11527340" y="5488359"/>
                  <a:pt x="11511553" y="5415030"/>
                  <a:pt x="11518933" y="5343750"/>
                </a:cubicBezTo>
                <a:cubicBezTo>
                  <a:pt x="11405213" y="5250943"/>
                  <a:pt x="11288829" y="5153489"/>
                  <a:pt x="11183516" y="5046535"/>
                </a:cubicBezTo>
                <a:close/>
                <a:moveTo>
                  <a:pt x="11207641" y="4853815"/>
                </a:moveTo>
                <a:cubicBezTo>
                  <a:pt x="11202378" y="4880057"/>
                  <a:pt x="11197799" y="4906369"/>
                  <a:pt x="11194109" y="4932748"/>
                </a:cubicBezTo>
                <a:cubicBezTo>
                  <a:pt x="11260058" y="5004506"/>
                  <a:pt x="11330859" y="5071685"/>
                  <a:pt x="11404189" y="5136130"/>
                </a:cubicBezTo>
                <a:cubicBezTo>
                  <a:pt x="11342271" y="5039633"/>
                  <a:pt x="11277895" y="4944092"/>
                  <a:pt x="11207641" y="4853815"/>
                </a:cubicBezTo>
                <a:close/>
                <a:moveTo>
                  <a:pt x="11571557" y="4664715"/>
                </a:moveTo>
                <a:cubicBezTo>
                  <a:pt x="11611535" y="4781647"/>
                  <a:pt x="11663475" y="4890377"/>
                  <a:pt x="11724571" y="4992342"/>
                </a:cubicBezTo>
                <a:cubicBezTo>
                  <a:pt x="11717531" y="4972590"/>
                  <a:pt x="11712065" y="4952225"/>
                  <a:pt x="11704410" y="4932612"/>
                </a:cubicBezTo>
                <a:cubicBezTo>
                  <a:pt x="11668599" y="4841036"/>
                  <a:pt x="11625818" y="4750209"/>
                  <a:pt x="11574085" y="4666287"/>
                </a:cubicBezTo>
                <a:cubicBezTo>
                  <a:pt x="11573196" y="4665809"/>
                  <a:pt x="11572376" y="4665261"/>
                  <a:pt x="11571557" y="4664715"/>
                </a:cubicBezTo>
                <a:close/>
                <a:moveTo>
                  <a:pt x="10963185" y="4596170"/>
                </a:moveTo>
                <a:cubicBezTo>
                  <a:pt x="11008973" y="4697382"/>
                  <a:pt x="11071575" y="4789232"/>
                  <a:pt x="11143194" y="4874385"/>
                </a:cubicBezTo>
                <a:cubicBezTo>
                  <a:pt x="11147910" y="4848073"/>
                  <a:pt x="11152899" y="4821421"/>
                  <a:pt x="11159119" y="4794427"/>
                </a:cubicBezTo>
                <a:cubicBezTo>
                  <a:pt x="11099253" y="4722941"/>
                  <a:pt x="11034669" y="4655900"/>
                  <a:pt x="10963185" y="4596170"/>
                </a:cubicBezTo>
                <a:close/>
                <a:moveTo>
                  <a:pt x="11379688" y="4502174"/>
                </a:moveTo>
                <a:cubicBezTo>
                  <a:pt x="11326250" y="4508684"/>
                  <a:pt x="11299131" y="4571225"/>
                  <a:pt x="11278920" y="4619063"/>
                </a:cubicBezTo>
                <a:cubicBezTo>
                  <a:pt x="11260605" y="4662529"/>
                  <a:pt x="11245979" y="4706609"/>
                  <a:pt x="11232857" y="4750962"/>
                </a:cubicBezTo>
                <a:cubicBezTo>
                  <a:pt x="11257871" y="4781237"/>
                  <a:pt x="11282474" y="4811854"/>
                  <a:pt x="11305914" y="4843358"/>
                </a:cubicBezTo>
                <a:cubicBezTo>
                  <a:pt x="11396944" y="4965893"/>
                  <a:pt x="11479774" y="5095194"/>
                  <a:pt x="11560143" y="5225315"/>
                </a:cubicBezTo>
                <a:cubicBezTo>
                  <a:pt x="11568275" y="5213833"/>
                  <a:pt x="11577159" y="5202900"/>
                  <a:pt x="11587615" y="5193126"/>
                </a:cubicBezTo>
                <a:cubicBezTo>
                  <a:pt x="11630739" y="5152941"/>
                  <a:pt x="11659647" y="5174333"/>
                  <a:pt x="11708306" y="5194152"/>
                </a:cubicBezTo>
                <a:cubicBezTo>
                  <a:pt x="11735505" y="5205223"/>
                  <a:pt x="11762090" y="5217662"/>
                  <a:pt x="11789015" y="5229416"/>
                </a:cubicBezTo>
                <a:cubicBezTo>
                  <a:pt x="11642971" y="5041615"/>
                  <a:pt x="11527953" y="4830920"/>
                  <a:pt x="11463509" y="4592138"/>
                </a:cubicBezTo>
                <a:cubicBezTo>
                  <a:pt x="11458997" y="4575258"/>
                  <a:pt x="11467403" y="4555439"/>
                  <a:pt x="11481073" y="4544163"/>
                </a:cubicBezTo>
                <a:cubicBezTo>
                  <a:pt x="11458520" y="4524070"/>
                  <a:pt x="11432823" y="4508079"/>
                  <a:pt x="11404258" y="4503021"/>
                </a:cubicBezTo>
                <a:cubicBezTo>
                  <a:pt x="11395493" y="4501458"/>
                  <a:pt x="11387322" y="4501244"/>
                  <a:pt x="11379688" y="4502174"/>
                </a:cubicBezTo>
                <a:close/>
                <a:moveTo>
                  <a:pt x="11671728" y="3491473"/>
                </a:moveTo>
                <a:cubicBezTo>
                  <a:pt x="11796107" y="3492751"/>
                  <a:pt x="11918966" y="3516777"/>
                  <a:pt x="12035521" y="3557525"/>
                </a:cubicBezTo>
                <a:cubicBezTo>
                  <a:pt x="12087238" y="3575601"/>
                  <a:pt x="12137622" y="3596663"/>
                  <a:pt x="12186737" y="3620287"/>
                </a:cubicBezTo>
                <a:lnTo>
                  <a:pt x="12192001" y="3623152"/>
                </a:lnTo>
                <a:lnTo>
                  <a:pt x="12192001" y="3714253"/>
                </a:lnTo>
                <a:lnTo>
                  <a:pt x="12130994" y="3682598"/>
                </a:lnTo>
                <a:cubicBezTo>
                  <a:pt x="11987597" y="3615239"/>
                  <a:pt x="11833882" y="3572048"/>
                  <a:pt x="11672085" y="3570236"/>
                </a:cubicBezTo>
                <a:cubicBezTo>
                  <a:pt x="11632993" y="3569758"/>
                  <a:pt x="11593766" y="3572218"/>
                  <a:pt x="11554812" y="3576865"/>
                </a:cubicBezTo>
                <a:cubicBezTo>
                  <a:pt x="11514763" y="3581650"/>
                  <a:pt x="11482713" y="3580283"/>
                  <a:pt x="11486403" y="3630035"/>
                </a:cubicBezTo>
                <a:cubicBezTo>
                  <a:pt x="11492827" y="3715667"/>
                  <a:pt x="11571897" y="3792891"/>
                  <a:pt x="11620967" y="3855697"/>
                </a:cubicBezTo>
                <a:cubicBezTo>
                  <a:pt x="11661151" y="3907362"/>
                  <a:pt x="11703933" y="3956841"/>
                  <a:pt x="11746235" y="4006729"/>
                </a:cubicBezTo>
                <a:cubicBezTo>
                  <a:pt x="11746030" y="4005432"/>
                  <a:pt x="11745757" y="4004201"/>
                  <a:pt x="11745552" y="4002903"/>
                </a:cubicBezTo>
                <a:cubicBezTo>
                  <a:pt x="11734139" y="3934357"/>
                  <a:pt x="11717259" y="3863419"/>
                  <a:pt x="11719582" y="3793095"/>
                </a:cubicBezTo>
                <a:cubicBezTo>
                  <a:pt x="11723135" y="3686553"/>
                  <a:pt x="11801795" y="3597163"/>
                  <a:pt x="11911484" y="3622927"/>
                </a:cubicBezTo>
                <a:cubicBezTo>
                  <a:pt x="12018915" y="3648213"/>
                  <a:pt x="12090194" y="3743891"/>
                  <a:pt x="12142133" y="3834306"/>
                </a:cubicBezTo>
                <a:lnTo>
                  <a:pt x="12192001" y="3932086"/>
                </a:lnTo>
                <a:lnTo>
                  <a:pt x="12192001" y="4080863"/>
                </a:lnTo>
                <a:lnTo>
                  <a:pt x="12165574" y="4017869"/>
                </a:lnTo>
                <a:cubicBezTo>
                  <a:pt x="12116846" y="3914469"/>
                  <a:pt x="12064361" y="3795010"/>
                  <a:pt x="11971623" y="3724414"/>
                </a:cubicBezTo>
                <a:cubicBezTo>
                  <a:pt x="11938205" y="3698991"/>
                  <a:pt x="11889681" y="3670902"/>
                  <a:pt x="11845125" y="3685801"/>
                </a:cubicBezTo>
                <a:cubicBezTo>
                  <a:pt x="11777329" y="3708490"/>
                  <a:pt x="11779585" y="3793917"/>
                  <a:pt x="11786215" y="3850229"/>
                </a:cubicBezTo>
                <a:cubicBezTo>
                  <a:pt x="11791339" y="3894241"/>
                  <a:pt x="11798310" y="3938389"/>
                  <a:pt x="11804871" y="3982469"/>
                </a:cubicBezTo>
                <a:cubicBezTo>
                  <a:pt x="11805965" y="3982058"/>
                  <a:pt x="11806989" y="3981374"/>
                  <a:pt x="11808083" y="3980965"/>
                </a:cubicBezTo>
                <a:cubicBezTo>
                  <a:pt x="11906973" y="3941601"/>
                  <a:pt x="12006819" y="3982058"/>
                  <a:pt x="12083976" y="4042815"/>
                </a:cubicBezTo>
                <a:cubicBezTo>
                  <a:pt x="12112303" y="4065162"/>
                  <a:pt x="12139127" y="4089764"/>
                  <a:pt x="12164985" y="4115597"/>
                </a:cubicBezTo>
                <a:lnTo>
                  <a:pt x="12192001" y="4144389"/>
                </a:lnTo>
                <a:lnTo>
                  <a:pt x="12192001" y="4267643"/>
                </a:lnTo>
                <a:lnTo>
                  <a:pt x="12111243" y="4179563"/>
                </a:lnTo>
                <a:cubicBezTo>
                  <a:pt x="12053017" y="4119630"/>
                  <a:pt x="11979483" y="4045274"/>
                  <a:pt x="11889067" y="4043566"/>
                </a:cubicBezTo>
                <a:cubicBezTo>
                  <a:pt x="11865079" y="4043155"/>
                  <a:pt x="11839452" y="4050059"/>
                  <a:pt x="11816763" y="4062223"/>
                </a:cubicBezTo>
                <a:cubicBezTo>
                  <a:pt x="11818744" y="4073977"/>
                  <a:pt x="11821205" y="4085594"/>
                  <a:pt x="11823255" y="4097350"/>
                </a:cubicBezTo>
                <a:cubicBezTo>
                  <a:pt x="11881960" y="4163093"/>
                  <a:pt x="11941963" y="4227675"/>
                  <a:pt x="12004222" y="4289865"/>
                </a:cubicBezTo>
                <a:cubicBezTo>
                  <a:pt x="12060125" y="4345735"/>
                  <a:pt x="12117701" y="4399844"/>
                  <a:pt x="12176585" y="4452501"/>
                </a:cubicBezTo>
                <a:lnTo>
                  <a:pt x="12192001" y="4465668"/>
                </a:lnTo>
                <a:lnTo>
                  <a:pt x="12192001" y="4575085"/>
                </a:lnTo>
                <a:lnTo>
                  <a:pt x="12108877" y="4504542"/>
                </a:lnTo>
                <a:cubicBezTo>
                  <a:pt x="12020726" y="4423899"/>
                  <a:pt x="11935540" y="4339959"/>
                  <a:pt x="11853531" y="4252961"/>
                </a:cubicBezTo>
                <a:cubicBezTo>
                  <a:pt x="11880867" y="4381921"/>
                  <a:pt x="11913192" y="4509582"/>
                  <a:pt x="11950985" y="4633415"/>
                </a:cubicBezTo>
                <a:cubicBezTo>
                  <a:pt x="11979209" y="4725813"/>
                  <a:pt x="12011603" y="4817389"/>
                  <a:pt x="12049669" y="4906164"/>
                </a:cubicBezTo>
                <a:lnTo>
                  <a:pt x="12192001" y="5035354"/>
                </a:lnTo>
                <a:lnTo>
                  <a:pt x="12192001" y="5146401"/>
                </a:lnTo>
                <a:lnTo>
                  <a:pt x="12146303" y="5100661"/>
                </a:lnTo>
                <a:lnTo>
                  <a:pt x="12192001" y="5174191"/>
                </a:lnTo>
                <a:lnTo>
                  <a:pt x="12192001" y="5288531"/>
                </a:lnTo>
                <a:lnTo>
                  <a:pt x="12137930" y="5212842"/>
                </a:lnTo>
                <a:cubicBezTo>
                  <a:pt x="12108906" y="5167623"/>
                  <a:pt x="12082215" y="5121335"/>
                  <a:pt x="12057869" y="5074760"/>
                </a:cubicBezTo>
                <a:cubicBezTo>
                  <a:pt x="12041808" y="5044007"/>
                  <a:pt x="12026773" y="5012844"/>
                  <a:pt x="12012285" y="4981338"/>
                </a:cubicBezTo>
                <a:cubicBezTo>
                  <a:pt x="11906289" y="4892017"/>
                  <a:pt x="11794962" y="4809257"/>
                  <a:pt x="11678713" y="4733535"/>
                </a:cubicBezTo>
                <a:cubicBezTo>
                  <a:pt x="11691973" y="4760871"/>
                  <a:pt x="11704410" y="4788139"/>
                  <a:pt x="11716439" y="4814450"/>
                </a:cubicBezTo>
                <a:cubicBezTo>
                  <a:pt x="11765985" y="4923180"/>
                  <a:pt x="11803915" y="5037174"/>
                  <a:pt x="11832959" y="5153830"/>
                </a:cubicBezTo>
                <a:cubicBezTo>
                  <a:pt x="11873759" y="5208231"/>
                  <a:pt x="11917087" y="5260647"/>
                  <a:pt x="11963080" y="5310878"/>
                </a:cubicBezTo>
                <a:lnTo>
                  <a:pt x="12192001" y="5437668"/>
                </a:lnTo>
                <a:lnTo>
                  <a:pt x="12192001" y="5530009"/>
                </a:lnTo>
                <a:lnTo>
                  <a:pt x="12187989" y="5527313"/>
                </a:lnTo>
                <a:lnTo>
                  <a:pt x="12192001" y="5530573"/>
                </a:lnTo>
                <a:lnTo>
                  <a:pt x="12192001" y="5638845"/>
                </a:lnTo>
                <a:lnTo>
                  <a:pt x="12176911" y="5626852"/>
                </a:lnTo>
                <a:cubicBezTo>
                  <a:pt x="12083361" y="5548397"/>
                  <a:pt x="11994244" y="5464816"/>
                  <a:pt x="11912029" y="5375460"/>
                </a:cubicBezTo>
                <a:cubicBezTo>
                  <a:pt x="11899249" y="5369105"/>
                  <a:pt x="11886129" y="5363365"/>
                  <a:pt x="11873281" y="5357145"/>
                </a:cubicBezTo>
                <a:cubicBezTo>
                  <a:pt x="11882575" y="5415987"/>
                  <a:pt x="11889204" y="5475238"/>
                  <a:pt x="11894329" y="5534695"/>
                </a:cubicBezTo>
                <a:cubicBezTo>
                  <a:pt x="11964653" y="5588343"/>
                  <a:pt x="12035179" y="5641579"/>
                  <a:pt x="12106938" y="5693245"/>
                </a:cubicBezTo>
                <a:lnTo>
                  <a:pt x="12192001" y="5751252"/>
                </a:lnTo>
                <a:lnTo>
                  <a:pt x="12192001" y="5858675"/>
                </a:lnTo>
                <a:lnTo>
                  <a:pt x="12174715" y="5847124"/>
                </a:lnTo>
                <a:cubicBezTo>
                  <a:pt x="12082010" y="5782072"/>
                  <a:pt x="11990656" y="5715013"/>
                  <a:pt x="11900617" y="5646501"/>
                </a:cubicBezTo>
                <a:cubicBezTo>
                  <a:pt x="11902121" y="5677869"/>
                  <a:pt x="11904649" y="5709168"/>
                  <a:pt x="11905195" y="5740605"/>
                </a:cubicBezTo>
                <a:cubicBezTo>
                  <a:pt x="11949548" y="5769309"/>
                  <a:pt x="11993218" y="5798969"/>
                  <a:pt x="12035248" y="5830542"/>
                </a:cubicBezTo>
                <a:cubicBezTo>
                  <a:pt x="12072443" y="5858510"/>
                  <a:pt x="12108698" y="5887927"/>
                  <a:pt x="12143728" y="5918767"/>
                </a:cubicBezTo>
                <a:lnTo>
                  <a:pt x="12192001" y="5964957"/>
                </a:lnTo>
                <a:lnTo>
                  <a:pt x="12192001" y="6198127"/>
                </a:lnTo>
                <a:lnTo>
                  <a:pt x="12098002" y="6097038"/>
                </a:lnTo>
                <a:cubicBezTo>
                  <a:pt x="12035624" y="6034967"/>
                  <a:pt x="11970701" y="5975151"/>
                  <a:pt x="11903556" y="5917881"/>
                </a:cubicBezTo>
                <a:cubicBezTo>
                  <a:pt x="11902735" y="5940024"/>
                  <a:pt x="11902530" y="5962167"/>
                  <a:pt x="11901368" y="5984309"/>
                </a:cubicBezTo>
                <a:cubicBezTo>
                  <a:pt x="11964891" y="6066660"/>
                  <a:pt x="12033967" y="6144073"/>
                  <a:pt x="12107793" y="6216523"/>
                </a:cubicBezTo>
                <a:lnTo>
                  <a:pt x="12192001" y="6289086"/>
                </a:lnTo>
                <a:lnTo>
                  <a:pt x="12192001" y="6398617"/>
                </a:lnTo>
                <a:lnTo>
                  <a:pt x="12100608" y="6322238"/>
                </a:lnTo>
                <a:cubicBezTo>
                  <a:pt x="12037828" y="6264046"/>
                  <a:pt x="11978081" y="6202488"/>
                  <a:pt x="11921871" y="6137461"/>
                </a:cubicBezTo>
                <a:cubicBezTo>
                  <a:pt x="11911893" y="6125911"/>
                  <a:pt x="11902257" y="6113542"/>
                  <a:pt x="11892416" y="6101651"/>
                </a:cubicBezTo>
                <a:cubicBezTo>
                  <a:pt x="11882849" y="6214959"/>
                  <a:pt x="11869795" y="6328133"/>
                  <a:pt x="11851411" y="6440621"/>
                </a:cubicBezTo>
                <a:cubicBezTo>
                  <a:pt x="11844030" y="6485657"/>
                  <a:pt x="11836377" y="6531309"/>
                  <a:pt x="11828312" y="6576960"/>
                </a:cubicBezTo>
                <a:cubicBezTo>
                  <a:pt x="11915993" y="6642364"/>
                  <a:pt x="12022877" y="6673526"/>
                  <a:pt x="12132839" y="6624184"/>
                </a:cubicBezTo>
                <a:cubicBezTo>
                  <a:pt x="12149138" y="6616872"/>
                  <a:pt x="12164814" y="6608256"/>
                  <a:pt x="12179851" y="6598540"/>
                </a:cubicBezTo>
                <a:lnTo>
                  <a:pt x="12192001" y="6589466"/>
                </a:lnTo>
                <a:lnTo>
                  <a:pt x="12192001" y="6659470"/>
                </a:lnTo>
                <a:lnTo>
                  <a:pt x="12154571" y="6682820"/>
                </a:lnTo>
                <a:cubicBezTo>
                  <a:pt x="12026160" y="6740433"/>
                  <a:pt x="11913328" y="6711387"/>
                  <a:pt x="11815874" y="6644687"/>
                </a:cubicBezTo>
                <a:cubicBezTo>
                  <a:pt x="11814917" y="6649812"/>
                  <a:pt x="11813824" y="6654869"/>
                  <a:pt x="11812798" y="6659995"/>
                </a:cubicBezTo>
                <a:cubicBezTo>
                  <a:pt x="11929866" y="6733325"/>
                  <a:pt x="12053615" y="6793431"/>
                  <a:pt x="12183361" y="6832376"/>
                </a:cubicBezTo>
                <a:lnTo>
                  <a:pt x="12192001" y="6834582"/>
                </a:lnTo>
                <a:lnTo>
                  <a:pt x="12192001" y="6858000"/>
                </a:lnTo>
                <a:lnTo>
                  <a:pt x="12018777" y="6858000"/>
                </a:lnTo>
                <a:lnTo>
                  <a:pt x="11990572" y="6846673"/>
                </a:lnTo>
                <a:cubicBezTo>
                  <a:pt x="11923058" y="6816683"/>
                  <a:pt x="11857442" y="6781881"/>
                  <a:pt x="11794005" y="6743439"/>
                </a:cubicBezTo>
                <a:lnTo>
                  <a:pt x="11761835" y="6858000"/>
                </a:lnTo>
                <a:lnTo>
                  <a:pt x="11658543" y="6858000"/>
                </a:lnTo>
                <a:lnTo>
                  <a:pt x="11546475" y="6744738"/>
                </a:lnTo>
                <a:lnTo>
                  <a:pt x="11566211" y="6858000"/>
                </a:lnTo>
                <a:lnTo>
                  <a:pt x="11480267" y="6858000"/>
                </a:lnTo>
                <a:lnTo>
                  <a:pt x="11471051" y="6803101"/>
                </a:lnTo>
                <a:cubicBezTo>
                  <a:pt x="11458588" y="6747779"/>
                  <a:pt x="11443177" y="6693414"/>
                  <a:pt x="11425033" y="6640039"/>
                </a:cubicBezTo>
                <a:cubicBezTo>
                  <a:pt x="11129801" y="6398113"/>
                  <a:pt x="10792539" y="6203137"/>
                  <a:pt x="10437438" y="6056204"/>
                </a:cubicBezTo>
                <a:cubicBezTo>
                  <a:pt x="10437302" y="6058595"/>
                  <a:pt x="10437371" y="6060987"/>
                  <a:pt x="10436482" y="6063584"/>
                </a:cubicBezTo>
                <a:cubicBezTo>
                  <a:pt x="10418782" y="6116479"/>
                  <a:pt x="10406891" y="6170742"/>
                  <a:pt x="10399783" y="6225484"/>
                </a:cubicBezTo>
                <a:cubicBezTo>
                  <a:pt x="10548357" y="6411302"/>
                  <a:pt x="10720711" y="6580105"/>
                  <a:pt x="10893409" y="6736673"/>
                </a:cubicBezTo>
                <a:lnTo>
                  <a:pt x="11038772" y="6858000"/>
                </a:lnTo>
                <a:lnTo>
                  <a:pt x="10915877" y="6858000"/>
                </a:lnTo>
                <a:lnTo>
                  <a:pt x="10868533" y="6818068"/>
                </a:lnTo>
                <a:lnTo>
                  <a:pt x="10894293" y="6858000"/>
                </a:lnTo>
                <a:lnTo>
                  <a:pt x="10705027" y="6858000"/>
                </a:lnTo>
                <a:lnTo>
                  <a:pt x="10628947" y="6809337"/>
                </a:lnTo>
                <a:cubicBezTo>
                  <a:pt x="10577880" y="6775166"/>
                  <a:pt x="10527444" y="6740056"/>
                  <a:pt x="10477419" y="6704347"/>
                </a:cubicBezTo>
                <a:cubicBezTo>
                  <a:pt x="10492471" y="6735340"/>
                  <a:pt x="10509376" y="6765320"/>
                  <a:pt x="10528089" y="6794062"/>
                </a:cubicBezTo>
                <a:lnTo>
                  <a:pt x="10575886" y="6858000"/>
                </a:lnTo>
                <a:lnTo>
                  <a:pt x="10514735" y="6858000"/>
                </a:lnTo>
                <a:lnTo>
                  <a:pt x="10454660" y="6773372"/>
                </a:lnTo>
                <a:cubicBezTo>
                  <a:pt x="10432177" y="6732710"/>
                  <a:pt x="10413997" y="6690066"/>
                  <a:pt x="10398417" y="6646463"/>
                </a:cubicBezTo>
                <a:cubicBezTo>
                  <a:pt x="10370192" y="6625484"/>
                  <a:pt x="10341079" y="6605733"/>
                  <a:pt x="10313331" y="6584204"/>
                </a:cubicBezTo>
                <a:cubicBezTo>
                  <a:pt x="10018509" y="6355400"/>
                  <a:pt x="9752527" y="6093450"/>
                  <a:pt x="9514017" y="5805940"/>
                </a:cubicBezTo>
                <a:cubicBezTo>
                  <a:pt x="9511625" y="5803070"/>
                  <a:pt x="9510874" y="5800199"/>
                  <a:pt x="9509439" y="5797261"/>
                </a:cubicBezTo>
                <a:cubicBezTo>
                  <a:pt x="9488731" y="5795006"/>
                  <a:pt x="9468093" y="5791314"/>
                  <a:pt x="9447317" y="5789743"/>
                </a:cubicBezTo>
                <a:cubicBezTo>
                  <a:pt x="9516067" y="6026338"/>
                  <a:pt x="9564452" y="6269631"/>
                  <a:pt x="9591175" y="6516070"/>
                </a:cubicBezTo>
                <a:cubicBezTo>
                  <a:pt x="9592883" y="6519349"/>
                  <a:pt x="9594865" y="6522357"/>
                  <a:pt x="9596505" y="6525636"/>
                </a:cubicBezTo>
                <a:cubicBezTo>
                  <a:pt x="9642839" y="6616461"/>
                  <a:pt x="9681862" y="6711320"/>
                  <a:pt x="9712137" y="6809320"/>
                </a:cubicBezTo>
                <a:lnTo>
                  <a:pt x="9724917" y="6858000"/>
                </a:lnTo>
                <a:lnTo>
                  <a:pt x="9664146" y="6858000"/>
                </a:lnTo>
                <a:lnTo>
                  <a:pt x="9660857" y="6841747"/>
                </a:lnTo>
                <a:cubicBezTo>
                  <a:pt x="9645796" y="6789723"/>
                  <a:pt x="9626780" y="6738280"/>
                  <a:pt x="9605321" y="6688082"/>
                </a:cubicBezTo>
                <a:lnTo>
                  <a:pt x="9611833" y="6858000"/>
                </a:lnTo>
                <a:lnTo>
                  <a:pt x="9544245" y="6858000"/>
                </a:lnTo>
                <a:lnTo>
                  <a:pt x="9521535" y="6517163"/>
                </a:lnTo>
                <a:cubicBezTo>
                  <a:pt x="9512651" y="6501034"/>
                  <a:pt x="9503766" y="6484906"/>
                  <a:pt x="9494745" y="6469324"/>
                </a:cubicBezTo>
                <a:cubicBezTo>
                  <a:pt x="9352050" y="6222476"/>
                  <a:pt x="9165411" y="6019573"/>
                  <a:pt x="8953212" y="5845645"/>
                </a:cubicBezTo>
                <a:cubicBezTo>
                  <a:pt x="8903391" y="5863278"/>
                  <a:pt x="8855007" y="5885214"/>
                  <a:pt x="8808261" y="5912141"/>
                </a:cubicBezTo>
                <a:cubicBezTo>
                  <a:pt x="8813386" y="5973307"/>
                  <a:pt x="8816325" y="6034539"/>
                  <a:pt x="8812019" y="6095909"/>
                </a:cubicBezTo>
                <a:cubicBezTo>
                  <a:pt x="8811063" y="6108895"/>
                  <a:pt x="8804502" y="6116958"/>
                  <a:pt x="8796028" y="6121401"/>
                </a:cubicBezTo>
                <a:cubicBezTo>
                  <a:pt x="8800948" y="6146276"/>
                  <a:pt x="8804980" y="6171358"/>
                  <a:pt x="8809560" y="6196302"/>
                </a:cubicBezTo>
                <a:cubicBezTo>
                  <a:pt x="8864915" y="6274143"/>
                  <a:pt x="8931001" y="6344669"/>
                  <a:pt x="9001256" y="6410824"/>
                </a:cubicBezTo>
                <a:cubicBezTo>
                  <a:pt x="9148053" y="6548804"/>
                  <a:pt x="9303185" y="6678857"/>
                  <a:pt x="9456611" y="6809320"/>
                </a:cubicBezTo>
                <a:lnTo>
                  <a:pt x="9514602" y="6858000"/>
                </a:lnTo>
                <a:lnTo>
                  <a:pt x="9404071" y="6858000"/>
                </a:lnTo>
                <a:lnTo>
                  <a:pt x="9165000" y="6653707"/>
                </a:lnTo>
                <a:cubicBezTo>
                  <a:pt x="9207133" y="6714223"/>
                  <a:pt x="9246822" y="6776482"/>
                  <a:pt x="9283555" y="6840595"/>
                </a:cubicBezTo>
                <a:lnTo>
                  <a:pt x="9292417" y="6858000"/>
                </a:lnTo>
                <a:lnTo>
                  <a:pt x="9216464" y="6858000"/>
                </a:lnTo>
                <a:lnTo>
                  <a:pt x="9079779" y="6648240"/>
                </a:lnTo>
                <a:cubicBezTo>
                  <a:pt x="9005357" y="6545934"/>
                  <a:pt x="8923621" y="6449573"/>
                  <a:pt x="8836759" y="6358202"/>
                </a:cubicBezTo>
                <a:cubicBezTo>
                  <a:pt x="8855622" y="6482753"/>
                  <a:pt x="8870042" y="6608073"/>
                  <a:pt x="8880054" y="6733897"/>
                </a:cubicBezTo>
                <a:lnTo>
                  <a:pt x="8885574" y="6858000"/>
                </a:lnTo>
                <a:lnTo>
                  <a:pt x="8816215" y="6858000"/>
                </a:lnTo>
                <a:lnTo>
                  <a:pt x="8806450" y="6678669"/>
                </a:lnTo>
                <a:cubicBezTo>
                  <a:pt x="8793790" y="6542671"/>
                  <a:pt x="8775902" y="6407373"/>
                  <a:pt x="8752769" y="6273117"/>
                </a:cubicBezTo>
                <a:cubicBezTo>
                  <a:pt x="8669187" y="6191245"/>
                  <a:pt x="8581301" y="6113746"/>
                  <a:pt x="8490545" y="6039939"/>
                </a:cubicBezTo>
                <a:cubicBezTo>
                  <a:pt x="8515455" y="6209663"/>
                  <a:pt x="8545559" y="6378362"/>
                  <a:pt x="8581327" y="6545584"/>
                </a:cubicBezTo>
                <a:lnTo>
                  <a:pt x="8659789" y="6858000"/>
                </a:lnTo>
                <a:lnTo>
                  <a:pt x="8586511" y="6858000"/>
                </a:lnTo>
                <a:lnTo>
                  <a:pt x="8545183" y="6699265"/>
                </a:lnTo>
                <a:cubicBezTo>
                  <a:pt x="8520358" y="6594900"/>
                  <a:pt x="8497755" y="6489929"/>
                  <a:pt x="8477492" y="6384445"/>
                </a:cubicBezTo>
                <a:cubicBezTo>
                  <a:pt x="8451522" y="6249541"/>
                  <a:pt x="8430541" y="6113611"/>
                  <a:pt x="8411953" y="5977270"/>
                </a:cubicBezTo>
                <a:cubicBezTo>
                  <a:pt x="8384139" y="5955742"/>
                  <a:pt x="8356323" y="5934284"/>
                  <a:pt x="8328098" y="5913372"/>
                </a:cubicBezTo>
                <a:cubicBezTo>
                  <a:pt x="8187658" y="5809288"/>
                  <a:pt x="8041819" y="5711971"/>
                  <a:pt x="7891538" y="5622512"/>
                </a:cubicBezTo>
                <a:cubicBezTo>
                  <a:pt x="7740503" y="5532576"/>
                  <a:pt x="7576281" y="5448859"/>
                  <a:pt x="7397638" y="5429108"/>
                </a:cubicBezTo>
                <a:cubicBezTo>
                  <a:pt x="7251184" y="5412910"/>
                  <a:pt x="6958890" y="5457675"/>
                  <a:pt x="6982331" y="5669190"/>
                </a:cubicBezTo>
                <a:cubicBezTo>
                  <a:pt x="6991694" y="5753180"/>
                  <a:pt x="7055592" y="5822956"/>
                  <a:pt x="7106164" y="5884532"/>
                </a:cubicBezTo>
                <a:cubicBezTo>
                  <a:pt x="7168628" y="5960527"/>
                  <a:pt x="7233893" y="6034266"/>
                  <a:pt x="7302029" y="6105067"/>
                </a:cubicBezTo>
                <a:cubicBezTo>
                  <a:pt x="7309821" y="6113200"/>
                  <a:pt x="7318020" y="6120922"/>
                  <a:pt x="7325948" y="6128987"/>
                </a:cubicBezTo>
                <a:cubicBezTo>
                  <a:pt x="7327246" y="6062559"/>
                  <a:pt x="7330458" y="5995858"/>
                  <a:pt x="7338113" y="5928542"/>
                </a:cubicBezTo>
                <a:cubicBezTo>
                  <a:pt x="7340983" y="5902847"/>
                  <a:pt x="7370507" y="5895192"/>
                  <a:pt x="7388891" y="5907288"/>
                </a:cubicBezTo>
                <a:cubicBezTo>
                  <a:pt x="7475682" y="5964490"/>
                  <a:pt x="7555368" y="6030849"/>
                  <a:pt x="7627468" y="6105751"/>
                </a:cubicBezTo>
                <a:cubicBezTo>
                  <a:pt x="7641546" y="6120444"/>
                  <a:pt x="7653779" y="6136573"/>
                  <a:pt x="7667242" y="6151743"/>
                </a:cubicBezTo>
                <a:cubicBezTo>
                  <a:pt x="7676536" y="6048276"/>
                  <a:pt x="7700319" y="5946244"/>
                  <a:pt x="7745561" y="5847901"/>
                </a:cubicBezTo>
                <a:cubicBezTo>
                  <a:pt x="7751985" y="5834096"/>
                  <a:pt x="7765791" y="5826441"/>
                  <a:pt x="7780483" y="5827604"/>
                </a:cubicBezTo>
                <a:cubicBezTo>
                  <a:pt x="8009562" y="5846329"/>
                  <a:pt x="8107289" y="6094405"/>
                  <a:pt x="8188341" y="6276329"/>
                </a:cubicBezTo>
                <a:cubicBezTo>
                  <a:pt x="8234096" y="6379149"/>
                  <a:pt x="8279354" y="6482275"/>
                  <a:pt x="8322648" y="6586273"/>
                </a:cubicBezTo>
                <a:lnTo>
                  <a:pt x="8428279" y="6858000"/>
                </a:lnTo>
                <a:lnTo>
                  <a:pt x="8359398" y="6858000"/>
                </a:lnTo>
                <a:lnTo>
                  <a:pt x="8339443" y="6803922"/>
                </a:lnTo>
                <a:cubicBezTo>
                  <a:pt x="8273357" y="6631361"/>
                  <a:pt x="8199618" y="6462149"/>
                  <a:pt x="8124511" y="6293688"/>
                </a:cubicBezTo>
                <a:cubicBezTo>
                  <a:pt x="8057333" y="6143133"/>
                  <a:pt x="7976759" y="5928817"/>
                  <a:pt x="7795382" y="5896559"/>
                </a:cubicBezTo>
                <a:cubicBezTo>
                  <a:pt x="7751370" y="6002009"/>
                  <a:pt x="7731960" y="6112516"/>
                  <a:pt x="7729569" y="6223844"/>
                </a:cubicBezTo>
                <a:cubicBezTo>
                  <a:pt x="7833857" y="6356971"/>
                  <a:pt x="7914978" y="6506707"/>
                  <a:pt x="7976963" y="6665189"/>
                </a:cubicBezTo>
                <a:cubicBezTo>
                  <a:pt x="8060612" y="6720203"/>
                  <a:pt x="8146379" y="6772074"/>
                  <a:pt x="8234061" y="6820527"/>
                </a:cubicBezTo>
                <a:lnTo>
                  <a:pt x="8305246" y="6858000"/>
                </a:lnTo>
                <a:lnTo>
                  <a:pt x="8166180" y="6858000"/>
                </a:lnTo>
                <a:lnTo>
                  <a:pt x="8014072" y="6768452"/>
                </a:lnTo>
                <a:lnTo>
                  <a:pt x="8037794" y="6858000"/>
                </a:lnTo>
                <a:lnTo>
                  <a:pt x="7975967" y="6858000"/>
                </a:lnTo>
                <a:lnTo>
                  <a:pt x="7927827" y="6713301"/>
                </a:lnTo>
                <a:cubicBezTo>
                  <a:pt x="7874862" y="6678242"/>
                  <a:pt x="7822991" y="6641611"/>
                  <a:pt x="7771804" y="6604092"/>
                </a:cubicBezTo>
                <a:lnTo>
                  <a:pt x="7838149" y="6858000"/>
                </a:lnTo>
                <a:lnTo>
                  <a:pt x="7765428" y="6858000"/>
                </a:lnTo>
                <a:lnTo>
                  <a:pt x="7732389" y="6735623"/>
                </a:lnTo>
                <a:cubicBezTo>
                  <a:pt x="7716654" y="6672604"/>
                  <a:pt x="7702302" y="6608500"/>
                  <a:pt x="7690684" y="6543884"/>
                </a:cubicBezTo>
                <a:cubicBezTo>
                  <a:pt x="7688976" y="6542518"/>
                  <a:pt x="7687199" y="6541287"/>
                  <a:pt x="7685489" y="6539990"/>
                </a:cubicBezTo>
                <a:cubicBezTo>
                  <a:pt x="7583319" y="6460781"/>
                  <a:pt x="7485661" y="6376106"/>
                  <a:pt x="7391693" y="6287331"/>
                </a:cubicBezTo>
                <a:cubicBezTo>
                  <a:pt x="7399142" y="6424971"/>
                  <a:pt x="7419251" y="6561191"/>
                  <a:pt x="7449765" y="6694977"/>
                </a:cubicBezTo>
                <a:lnTo>
                  <a:pt x="7493484" y="6858000"/>
                </a:lnTo>
                <a:lnTo>
                  <a:pt x="7428060" y="6858000"/>
                </a:lnTo>
                <a:lnTo>
                  <a:pt x="7381817" y="6682667"/>
                </a:lnTo>
                <a:cubicBezTo>
                  <a:pt x="7348791" y="6532488"/>
                  <a:pt x="7328716" y="6379354"/>
                  <a:pt x="7325060" y="6223571"/>
                </a:cubicBezTo>
                <a:cubicBezTo>
                  <a:pt x="7292870" y="6191723"/>
                  <a:pt x="7261024" y="6159535"/>
                  <a:pt x="7229929" y="6126662"/>
                </a:cubicBezTo>
                <a:cubicBezTo>
                  <a:pt x="7156804" y="6049300"/>
                  <a:pt x="7086414" y="5969137"/>
                  <a:pt x="7020261" y="5885625"/>
                </a:cubicBezTo>
                <a:cubicBezTo>
                  <a:pt x="6970098" y="5822273"/>
                  <a:pt x="6919935" y="5749148"/>
                  <a:pt x="6915357" y="5664201"/>
                </a:cubicBezTo>
                <a:cubicBezTo>
                  <a:pt x="6905585" y="5482277"/>
                  <a:pt x="7098236" y="5378194"/>
                  <a:pt x="7253574" y="5362134"/>
                </a:cubicBezTo>
                <a:cubicBezTo>
                  <a:pt x="7440010" y="5342862"/>
                  <a:pt x="7620292" y="5403138"/>
                  <a:pt x="7781918" y="5485216"/>
                </a:cubicBezTo>
                <a:cubicBezTo>
                  <a:pt x="7951540" y="5571325"/>
                  <a:pt x="8112210" y="5677595"/>
                  <a:pt x="8267481" y="5786736"/>
                </a:cubicBezTo>
                <a:cubicBezTo>
                  <a:pt x="8312244" y="5818173"/>
                  <a:pt x="8356392" y="5850567"/>
                  <a:pt x="8400061" y="5883506"/>
                </a:cubicBezTo>
                <a:cubicBezTo>
                  <a:pt x="8393842" y="5833616"/>
                  <a:pt x="8386461" y="5783934"/>
                  <a:pt x="8381267" y="5733908"/>
                </a:cubicBezTo>
                <a:cubicBezTo>
                  <a:pt x="8372041" y="5644450"/>
                  <a:pt x="8359877" y="5548978"/>
                  <a:pt x="8360561" y="5454736"/>
                </a:cubicBezTo>
                <a:cubicBezTo>
                  <a:pt x="8187658" y="5360972"/>
                  <a:pt x="8009016" y="5276229"/>
                  <a:pt x="7830371" y="5195929"/>
                </a:cubicBezTo>
                <a:cubicBezTo>
                  <a:pt x="7702369" y="5190598"/>
                  <a:pt x="7574094" y="5189709"/>
                  <a:pt x="7445750" y="5198252"/>
                </a:cubicBezTo>
                <a:cubicBezTo>
                  <a:pt x="7255284" y="5210895"/>
                  <a:pt x="7060582" y="5236591"/>
                  <a:pt x="6884193" y="5320446"/>
                </a:cubicBezTo>
                <a:cubicBezTo>
                  <a:pt x="6712999" y="5401839"/>
                  <a:pt x="6555199" y="5551984"/>
                  <a:pt x="6508591" y="5741631"/>
                </a:cubicBezTo>
                <a:cubicBezTo>
                  <a:pt x="6480368" y="5856580"/>
                  <a:pt x="6497930" y="5970163"/>
                  <a:pt x="6538730" y="6075339"/>
                </a:cubicBezTo>
                <a:cubicBezTo>
                  <a:pt x="6602559" y="6025107"/>
                  <a:pt x="6689968" y="6011439"/>
                  <a:pt x="6766236" y="6026680"/>
                </a:cubicBezTo>
                <a:cubicBezTo>
                  <a:pt x="6983833" y="6070214"/>
                  <a:pt x="7074934" y="6318428"/>
                  <a:pt x="7154413" y="6499530"/>
                </a:cubicBezTo>
                <a:cubicBezTo>
                  <a:pt x="7189232" y="6578874"/>
                  <a:pt x="7221729" y="6659260"/>
                  <a:pt x="7252457" y="6740398"/>
                </a:cubicBezTo>
                <a:lnTo>
                  <a:pt x="7294361" y="6858000"/>
                </a:lnTo>
                <a:lnTo>
                  <a:pt x="7232741" y="6858000"/>
                </a:lnTo>
                <a:lnTo>
                  <a:pt x="7140950" y="6616615"/>
                </a:lnTo>
                <a:cubicBezTo>
                  <a:pt x="7100424" y="6519298"/>
                  <a:pt x="7056651" y="6423707"/>
                  <a:pt x="7008847" y="6330797"/>
                </a:cubicBezTo>
                <a:cubicBezTo>
                  <a:pt x="6938661" y="6194389"/>
                  <a:pt x="6814759" y="6039664"/>
                  <a:pt x="6638919" y="6090306"/>
                </a:cubicBezTo>
                <a:cubicBezTo>
                  <a:pt x="6606866" y="6099532"/>
                  <a:pt x="6582332" y="6114293"/>
                  <a:pt x="6563674" y="6132950"/>
                </a:cubicBezTo>
                <a:cubicBezTo>
                  <a:pt x="6578163" y="6163089"/>
                  <a:pt x="6593882" y="6192543"/>
                  <a:pt x="6611240" y="6220768"/>
                </a:cubicBezTo>
                <a:cubicBezTo>
                  <a:pt x="6709036" y="6379183"/>
                  <a:pt x="6839293" y="6517368"/>
                  <a:pt x="6969345" y="6648582"/>
                </a:cubicBezTo>
                <a:lnTo>
                  <a:pt x="7194635" y="6858000"/>
                </a:lnTo>
                <a:lnTo>
                  <a:pt x="7109452" y="6858000"/>
                </a:lnTo>
                <a:lnTo>
                  <a:pt x="6994153" y="6753075"/>
                </a:lnTo>
                <a:cubicBezTo>
                  <a:pt x="6851594" y="6611883"/>
                  <a:pt x="6707190" y="6464266"/>
                  <a:pt x="6593540" y="6297514"/>
                </a:cubicBezTo>
                <a:cubicBezTo>
                  <a:pt x="6569962" y="6262934"/>
                  <a:pt x="6547751" y="6226919"/>
                  <a:pt x="6527864" y="6189604"/>
                </a:cubicBezTo>
                <a:cubicBezTo>
                  <a:pt x="6495129" y="6273392"/>
                  <a:pt x="6515699" y="6388066"/>
                  <a:pt x="6526701" y="6472331"/>
                </a:cubicBezTo>
                <a:cubicBezTo>
                  <a:pt x="6537363" y="6553828"/>
                  <a:pt x="6551510" y="6634641"/>
                  <a:pt x="6568732" y="6714685"/>
                </a:cubicBezTo>
                <a:lnTo>
                  <a:pt x="6605192" y="6858000"/>
                </a:lnTo>
                <a:lnTo>
                  <a:pt x="6524310" y="6858000"/>
                </a:lnTo>
                <a:lnTo>
                  <a:pt x="6518502" y="6846361"/>
                </a:lnTo>
                <a:cubicBezTo>
                  <a:pt x="6417698" y="6653502"/>
                  <a:pt x="6309447" y="6464745"/>
                  <a:pt x="6194360" y="6280567"/>
                </a:cubicBezTo>
                <a:cubicBezTo>
                  <a:pt x="6137775" y="6190015"/>
                  <a:pt x="6079137" y="6100898"/>
                  <a:pt x="6018930" y="6012876"/>
                </a:cubicBezTo>
                <a:cubicBezTo>
                  <a:pt x="5977858" y="5952804"/>
                  <a:pt x="5920586" y="5837923"/>
                  <a:pt x="5837347" y="5827672"/>
                </a:cubicBezTo>
                <a:cubicBezTo>
                  <a:pt x="5830856" y="5895534"/>
                  <a:pt x="5828122" y="5963397"/>
                  <a:pt x="5830856" y="6031258"/>
                </a:cubicBezTo>
                <a:cubicBezTo>
                  <a:pt x="5840031" y="6256835"/>
                  <a:pt x="5894566" y="6474839"/>
                  <a:pt x="5968313" y="6685066"/>
                </a:cubicBezTo>
                <a:lnTo>
                  <a:pt x="6034265" y="6858000"/>
                </a:lnTo>
                <a:lnTo>
                  <a:pt x="5938034" y="6858000"/>
                </a:lnTo>
                <a:lnTo>
                  <a:pt x="5897907" y="6785383"/>
                </a:lnTo>
                <a:cubicBezTo>
                  <a:pt x="5844883" y="6695054"/>
                  <a:pt x="5789441" y="6606210"/>
                  <a:pt x="5731350" y="6519145"/>
                </a:cubicBezTo>
                <a:cubicBezTo>
                  <a:pt x="5615377" y="6345422"/>
                  <a:pt x="5489425" y="6178670"/>
                  <a:pt x="5352675" y="6021350"/>
                </a:cubicBezTo>
                <a:cubicBezTo>
                  <a:pt x="5308185" y="5970163"/>
                  <a:pt x="5224262" y="5839221"/>
                  <a:pt x="5141227" y="5854734"/>
                </a:cubicBezTo>
                <a:cubicBezTo>
                  <a:pt x="5017736" y="5877766"/>
                  <a:pt x="5128586" y="6087025"/>
                  <a:pt x="5154007" y="6142996"/>
                </a:cubicBezTo>
                <a:cubicBezTo>
                  <a:pt x="5234445" y="6319794"/>
                  <a:pt x="5320282" y="6493927"/>
                  <a:pt x="5409467" y="6666215"/>
                </a:cubicBezTo>
                <a:cubicBezTo>
                  <a:pt x="5481157" y="6720614"/>
                  <a:pt x="5551555" y="6776632"/>
                  <a:pt x="5620613" y="6834228"/>
                </a:cubicBezTo>
                <a:lnTo>
                  <a:pt x="5647817" y="6858000"/>
                </a:lnTo>
                <a:lnTo>
                  <a:pt x="5586977" y="6858000"/>
                </a:lnTo>
                <a:lnTo>
                  <a:pt x="5451702" y="6748839"/>
                </a:lnTo>
                <a:lnTo>
                  <a:pt x="5513548" y="6858000"/>
                </a:lnTo>
                <a:lnTo>
                  <a:pt x="5451788" y="6858000"/>
                </a:lnTo>
                <a:lnTo>
                  <a:pt x="5354519" y="6675987"/>
                </a:lnTo>
                <a:cubicBezTo>
                  <a:pt x="5334907" y="6661566"/>
                  <a:pt x="5315430" y="6647009"/>
                  <a:pt x="5295679" y="6632863"/>
                </a:cubicBezTo>
                <a:cubicBezTo>
                  <a:pt x="5269846" y="6669084"/>
                  <a:pt x="5247840" y="6707355"/>
                  <a:pt x="5229961" y="6747411"/>
                </a:cubicBezTo>
                <a:lnTo>
                  <a:pt x="5193796" y="6858000"/>
                </a:lnTo>
                <a:lnTo>
                  <a:pt x="5148761" y="6858000"/>
                </a:lnTo>
                <a:lnTo>
                  <a:pt x="5195077" y="6723163"/>
                </a:lnTo>
                <a:cubicBezTo>
                  <a:pt x="5216268" y="6677676"/>
                  <a:pt x="5242825" y="6633615"/>
                  <a:pt x="5275449" y="6591448"/>
                </a:cubicBezTo>
                <a:cubicBezTo>
                  <a:pt x="5282625" y="6582223"/>
                  <a:pt x="5295405" y="6581266"/>
                  <a:pt x="5304085" y="6587554"/>
                </a:cubicBezTo>
                <a:cubicBezTo>
                  <a:pt x="5307638" y="6590151"/>
                  <a:pt x="5311122" y="6592885"/>
                  <a:pt x="5314676" y="6595482"/>
                </a:cubicBezTo>
                <a:cubicBezTo>
                  <a:pt x="5273672" y="6514020"/>
                  <a:pt x="5232599" y="6432556"/>
                  <a:pt x="5193509" y="6350138"/>
                </a:cubicBezTo>
                <a:cubicBezTo>
                  <a:pt x="5143278" y="6244210"/>
                  <a:pt x="5079242" y="6134385"/>
                  <a:pt x="5048354" y="6020324"/>
                </a:cubicBezTo>
                <a:cubicBezTo>
                  <a:pt x="5029354" y="5950002"/>
                  <a:pt x="5026346" y="5849472"/>
                  <a:pt x="5107263" y="5813526"/>
                </a:cubicBezTo>
                <a:cubicBezTo>
                  <a:pt x="5180046" y="5781132"/>
                  <a:pt x="5249412" y="5834780"/>
                  <a:pt x="5296430" y="5883437"/>
                </a:cubicBezTo>
                <a:cubicBezTo>
                  <a:pt x="5376594" y="5966472"/>
                  <a:pt x="5450471" y="6056819"/>
                  <a:pt x="5522160" y="6147302"/>
                </a:cubicBezTo>
                <a:cubicBezTo>
                  <a:pt x="5665744" y="6328542"/>
                  <a:pt x="5796070" y="6520511"/>
                  <a:pt x="5914710" y="6719657"/>
                </a:cubicBezTo>
                <a:cubicBezTo>
                  <a:pt x="5810900" y="6423878"/>
                  <a:pt x="5743927" y="6113815"/>
                  <a:pt x="5782607" y="5794049"/>
                </a:cubicBezTo>
                <a:cubicBezTo>
                  <a:pt x="5784110" y="5781541"/>
                  <a:pt x="5795866" y="5770333"/>
                  <a:pt x="5808166" y="5768898"/>
                </a:cubicBezTo>
                <a:cubicBezTo>
                  <a:pt x="5897146" y="5758647"/>
                  <a:pt x="5957150" y="5825279"/>
                  <a:pt x="6003621" y="5891229"/>
                </a:cubicBezTo>
                <a:cubicBezTo>
                  <a:pt x="6187458" y="6152085"/>
                  <a:pt x="6353183" y="6427635"/>
                  <a:pt x="6504696" y="6710636"/>
                </a:cubicBezTo>
                <a:cubicBezTo>
                  <a:pt x="6478864" y="6587281"/>
                  <a:pt x="6459249" y="6462217"/>
                  <a:pt x="6451048" y="6336674"/>
                </a:cubicBezTo>
                <a:cubicBezTo>
                  <a:pt x="6446197" y="6262525"/>
                  <a:pt x="6452483" y="6183386"/>
                  <a:pt x="6495334" y="6121332"/>
                </a:cubicBezTo>
                <a:cubicBezTo>
                  <a:pt x="6455149" y="6028661"/>
                  <a:pt x="6431162" y="5929295"/>
                  <a:pt x="6437107" y="5825143"/>
                </a:cubicBezTo>
                <a:cubicBezTo>
                  <a:pt x="6447837" y="5638162"/>
                  <a:pt x="6560599" y="5470455"/>
                  <a:pt x="6706986" y="5357008"/>
                </a:cubicBezTo>
                <a:cubicBezTo>
                  <a:pt x="6870114" y="5230645"/>
                  <a:pt x="7073292" y="5174948"/>
                  <a:pt x="7271480" y="5148365"/>
                </a:cubicBezTo>
                <a:cubicBezTo>
                  <a:pt x="7401396" y="5130936"/>
                  <a:pt x="7532816" y="5122872"/>
                  <a:pt x="7664303" y="5122188"/>
                </a:cubicBezTo>
                <a:cubicBezTo>
                  <a:pt x="7624188" y="5104626"/>
                  <a:pt x="7584072" y="5087130"/>
                  <a:pt x="7544229" y="5069771"/>
                </a:cubicBezTo>
                <a:cubicBezTo>
                  <a:pt x="7497416" y="5049338"/>
                  <a:pt x="7530355" y="4973958"/>
                  <a:pt x="7576828" y="4994733"/>
                </a:cubicBezTo>
                <a:cubicBezTo>
                  <a:pt x="7675033" y="5038540"/>
                  <a:pt x="7773171" y="5082552"/>
                  <a:pt x="7870831" y="5127451"/>
                </a:cubicBezTo>
                <a:cubicBezTo>
                  <a:pt x="8044142" y="5136883"/>
                  <a:pt x="8216292" y="5158272"/>
                  <a:pt x="8384001" y="5190257"/>
                </a:cubicBezTo>
                <a:cubicBezTo>
                  <a:pt x="8393911" y="5192170"/>
                  <a:pt x="8403751" y="5194494"/>
                  <a:pt x="8413661" y="5196475"/>
                </a:cubicBezTo>
                <a:cubicBezTo>
                  <a:pt x="8422819" y="5177749"/>
                  <a:pt x="8432387" y="5159161"/>
                  <a:pt x="8444551" y="5141325"/>
                </a:cubicBezTo>
                <a:cubicBezTo>
                  <a:pt x="8460065" y="5118703"/>
                  <a:pt x="8493277" y="5127042"/>
                  <a:pt x="8502369" y="5149047"/>
                </a:cubicBezTo>
                <a:cubicBezTo>
                  <a:pt x="8512277" y="5172967"/>
                  <a:pt x="8521297" y="5197295"/>
                  <a:pt x="8530865" y="5221419"/>
                </a:cubicBezTo>
                <a:cubicBezTo>
                  <a:pt x="8612191" y="5240214"/>
                  <a:pt x="8692903" y="5261604"/>
                  <a:pt x="8772792" y="5285592"/>
                </a:cubicBezTo>
                <a:cubicBezTo>
                  <a:pt x="8802247" y="5221966"/>
                  <a:pt x="8846191" y="5162784"/>
                  <a:pt x="8911593" y="5110708"/>
                </a:cubicBezTo>
                <a:cubicBezTo>
                  <a:pt x="8958064" y="5073667"/>
                  <a:pt x="9014240" y="5047492"/>
                  <a:pt x="9072535" y="5040658"/>
                </a:cubicBezTo>
                <a:cubicBezTo>
                  <a:pt x="9098983" y="5037583"/>
                  <a:pt x="9135136" y="5032389"/>
                  <a:pt x="9154203" y="5053301"/>
                </a:cubicBezTo>
                <a:cubicBezTo>
                  <a:pt x="9176482" y="5077767"/>
                  <a:pt x="9189466" y="5122326"/>
                  <a:pt x="9203954" y="5152190"/>
                </a:cubicBezTo>
                <a:cubicBezTo>
                  <a:pt x="9260745" y="5269394"/>
                  <a:pt x="9310156" y="5390154"/>
                  <a:pt x="9355398" y="5512688"/>
                </a:cubicBezTo>
                <a:cubicBezTo>
                  <a:pt x="9518733" y="5591691"/>
                  <a:pt x="9676395" y="5681832"/>
                  <a:pt x="9827018" y="5782429"/>
                </a:cubicBezTo>
                <a:cubicBezTo>
                  <a:pt x="9906705" y="5801155"/>
                  <a:pt x="9985637" y="5822889"/>
                  <a:pt x="10063545" y="5846807"/>
                </a:cubicBezTo>
                <a:cubicBezTo>
                  <a:pt x="10017553" y="5748260"/>
                  <a:pt x="9981195" y="5645201"/>
                  <a:pt x="9960557" y="5535856"/>
                </a:cubicBezTo>
                <a:cubicBezTo>
                  <a:pt x="9951057" y="5485831"/>
                  <a:pt x="9945112" y="5434984"/>
                  <a:pt x="9943062" y="5383797"/>
                </a:cubicBezTo>
                <a:cubicBezTo>
                  <a:pt x="9940874" y="5329193"/>
                  <a:pt x="9955977" y="5315525"/>
                  <a:pt x="10002997" y="5287711"/>
                </a:cubicBezTo>
                <a:cubicBezTo>
                  <a:pt x="10084117" y="5239736"/>
                  <a:pt x="10173303" y="5209802"/>
                  <a:pt x="10265083" y="5194836"/>
                </a:cubicBezTo>
                <a:cubicBezTo>
                  <a:pt x="10455002" y="5163877"/>
                  <a:pt x="10647246" y="5194767"/>
                  <a:pt x="10828554" y="5243631"/>
                </a:cubicBezTo>
                <a:cubicBezTo>
                  <a:pt x="10934141" y="5272129"/>
                  <a:pt x="11036652" y="5308897"/>
                  <a:pt x="11137043" y="5350652"/>
                </a:cubicBezTo>
                <a:cubicBezTo>
                  <a:pt x="11120232" y="5230851"/>
                  <a:pt x="11116269" y="5109068"/>
                  <a:pt x="11127818" y="4987693"/>
                </a:cubicBezTo>
                <a:cubicBezTo>
                  <a:pt x="10997014" y="4844110"/>
                  <a:pt x="10889309" y="4682963"/>
                  <a:pt x="10836209" y="4492907"/>
                </a:cubicBezTo>
                <a:cubicBezTo>
                  <a:pt x="10824931" y="4452654"/>
                  <a:pt x="10866551" y="4421832"/>
                  <a:pt x="10900858" y="4444179"/>
                </a:cubicBezTo>
                <a:cubicBezTo>
                  <a:pt x="11008085" y="4514023"/>
                  <a:pt x="11101165" y="4601159"/>
                  <a:pt x="11185703" y="4696494"/>
                </a:cubicBezTo>
                <a:cubicBezTo>
                  <a:pt x="11204906" y="4635943"/>
                  <a:pt x="11229167" y="4577103"/>
                  <a:pt x="11260878" y="4525095"/>
                </a:cubicBezTo>
                <a:cubicBezTo>
                  <a:pt x="11325733" y="4418756"/>
                  <a:pt x="11438632" y="4429213"/>
                  <a:pt x="11519889" y="4501381"/>
                </a:cubicBezTo>
                <a:cubicBezTo>
                  <a:pt x="11546542" y="4525026"/>
                  <a:pt x="11569984" y="4552909"/>
                  <a:pt x="11591511" y="4582775"/>
                </a:cubicBezTo>
                <a:cubicBezTo>
                  <a:pt x="11715208" y="4656036"/>
                  <a:pt x="11834258" y="4736267"/>
                  <a:pt x="11947361" y="4823813"/>
                </a:cubicBezTo>
                <a:cubicBezTo>
                  <a:pt x="11875194" y="4630819"/>
                  <a:pt x="11825441" y="4428256"/>
                  <a:pt x="11785531" y="4225558"/>
                </a:cubicBezTo>
                <a:cubicBezTo>
                  <a:pt x="11781772" y="4206354"/>
                  <a:pt x="11778493" y="4186944"/>
                  <a:pt x="11775075" y="4167605"/>
                </a:cubicBezTo>
                <a:cubicBezTo>
                  <a:pt x="11767899" y="4159608"/>
                  <a:pt x="11760723" y="4151680"/>
                  <a:pt x="11753615" y="4143617"/>
                </a:cubicBezTo>
                <a:cubicBezTo>
                  <a:pt x="11752248" y="4152022"/>
                  <a:pt x="11751292" y="4160565"/>
                  <a:pt x="11752591" y="4169655"/>
                </a:cubicBezTo>
                <a:cubicBezTo>
                  <a:pt x="11759629" y="4218928"/>
                  <a:pt x="11682883" y="4229110"/>
                  <a:pt x="11675912" y="4179974"/>
                </a:cubicBezTo>
                <a:cubicBezTo>
                  <a:pt x="11670650" y="4143001"/>
                  <a:pt x="11679602" y="4108558"/>
                  <a:pt x="11696415" y="4078077"/>
                </a:cubicBezTo>
                <a:cubicBezTo>
                  <a:pt x="11634977" y="4005978"/>
                  <a:pt x="11575313" y="3932306"/>
                  <a:pt x="11518250" y="3856517"/>
                </a:cubicBezTo>
                <a:cubicBezTo>
                  <a:pt x="11469113" y="3791320"/>
                  <a:pt x="11411980" y="3721065"/>
                  <a:pt x="11406991" y="3634478"/>
                </a:cubicBezTo>
                <a:cubicBezTo>
                  <a:pt x="11404871" y="3597983"/>
                  <a:pt x="11414919" y="3561626"/>
                  <a:pt x="11439383" y="3533197"/>
                </a:cubicBezTo>
                <a:cubicBezTo>
                  <a:pt x="11466241" y="3501964"/>
                  <a:pt x="11509501" y="3502375"/>
                  <a:pt x="11547020" y="3498001"/>
                </a:cubicBezTo>
                <a:cubicBezTo>
                  <a:pt x="11588640" y="3493149"/>
                  <a:pt x="11630268" y="3491047"/>
                  <a:pt x="11671728" y="3491473"/>
                </a:cubicBezTo>
                <a:close/>
                <a:moveTo>
                  <a:pt x="2099445" y="2846029"/>
                </a:moveTo>
                <a:cubicBezTo>
                  <a:pt x="2117829" y="2959679"/>
                  <a:pt x="2138195" y="3072920"/>
                  <a:pt x="2162115" y="3185408"/>
                </a:cubicBezTo>
                <a:cubicBezTo>
                  <a:pt x="2314035" y="3158552"/>
                  <a:pt x="2420647" y="3042234"/>
                  <a:pt x="2500880" y="2908697"/>
                </a:cubicBezTo>
                <a:cubicBezTo>
                  <a:pt x="2460832" y="2932343"/>
                  <a:pt x="2413950" y="2945054"/>
                  <a:pt x="2359141" y="2940613"/>
                </a:cubicBezTo>
                <a:cubicBezTo>
                  <a:pt x="2267974" y="2933231"/>
                  <a:pt x="2179610" y="2886691"/>
                  <a:pt x="2099445" y="2846029"/>
                </a:cubicBezTo>
                <a:close/>
                <a:moveTo>
                  <a:pt x="12192001" y="2749713"/>
                </a:moveTo>
                <a:lnTo>
                  <a:pt x="12192001" y="2837686"/>
                </a:lnTo>
                <a:lnTo>
                  <a:pt x="12135641" y="2878559"/>
                </a:lnTo>
                <a:cubicBezTo>
                  <a:pt x="12077072" y="2938289"/>
                  <a:pt x="12083019" y="3019614"/>
                  <a:pt x="12115480" y="3087614"/>
                </a:cubicBezTo>
                <a:cubicBezTo>
                  <a:pt x="12133898" y="3126158"/>
                  <a:pt x="12158706" y="3161200"/>
                  <a:pt x="12186025" y="3194319"/>
                </a:cubicBezTo>
                <a:lnTo>
                  <a:pt x="12192001" y="3200962"/>
                </a:lnTo>
                <a:lnTo>
                  <a:pt x="12192001" y="3324329"/>
                </a:lnTo>
                <a:lnTo>
                  <a:pt x="12142816" y="3272476"/>
                </a:lnTo>
                <a:cubicBezTo>
                  <a:pt x="12091287" y="3213770"/>
                  <a:pt x="12041195" y="3147480"/>
                  <a:pt x="12018983" y="3070529"/>
                </a:cubicBezTo>
                <a:cubicBezTo>
                  <a:pt x="11982284" y="2943363"/>
                  <a:pt x="12044419" y="2828768"/>
                  <a:pt x="12148186" y="2769472"/>
                </a:cubicBezTo>
                <a:close/>
                <a:moveTo>
                  <a:pt x="1750497" y="2635881"/>
                </a:moveTo>
                <a:cubicBezTo>
                  <a:pt x="1734368" y="2713447"/>
                  <a:pt x="1714482" y="2790126"/>
                  <a:pt x="1685915" y="2862498"/>
                </a:cubicBezTo>
                <a:cubicBezTo>
                  <a:pt x="1671494" y="2899129"/>
                  <a:pt x="1651470" y="2938289"/>
                  <a:pt x="1627278" y="2975466"/>
                </a:cubicBezTo>
                <a:cubicBezTo>
                  <a:pt x="1659945" y="2999659"/>
                  <a:pt x="1695551" y="3020640"/>
                  <a:pt x="1734232" y="3038202"/>
                </a:cubicBezTo>
                <a:cubicBezTo>
                  <a:pt x="1784531" y="2932821"/>
                  <a:pt x="1830661" y="2825731"/>
                  <a:pt x="1873920" y="2717685"/>
                </a:cubicBezTo>
                <a:cubicBezTo>
                  <a:pt x="1850821" y="2703128"/>
                  <a:pt x="1827243" y="2689187"/>
                  <a:pt x="1804554" y="2674015"/>
                </a:cubicBezTo>
                <a:cubicBezTo>
                  <a:pt x="1786239" y="2661782"/>
                  <a:pt x="1768607" y="2648523"/>
                  <a:pt x="1750497" y="2635881"/>
                </a:cubicBezTo>
                <a:close/>
                <a:moveTo>
                  <a:pt x="1992424" y="2593646"/>
                </a:moveTo>
                <a:cubicBezTo>
                  <a:pt x="1980533" y="2626040"/>
                  <a:pt x="1967069" y="2657886"/>
                  <a:pt x="1954632" y="2690075"/>
                </a:cubicBezTo>
                <a:cubicBezTo>
                  <a:pt x="1973425" y="2701420"/>
                  <a:pt x="1992424" y="2712218"/>
                  <a:pt x="2011490" y="2723083"/>
                </a:cubicBezTo>
                <a:cubicBezTo>
                  <a:pt x="2005340" y="2679891"/>
                  <a:pt x="1997959" y="2636974"/>
                  <a:pt x="1992424" y="2593646"/>
                </a:cubicBezTo>
                <a:close/>
                <a:moveTo>
                  <a:pt x="4959988" y="2528517"/>
                </a:moveTo>
                <a:cubicBezTo>
                  <a:pt x="4879415" y="2619205"/>
                  <a:pt x="4773555" y="2669368"/>
                  <a:pt x="4646441" y="2678320"/>
                </a:cubicBezTo>
                <a:cubicBezTo>
                  <a:pt x="4636805" y="2679004"/>
                  <a:pt x="4627238" y="2678251"/>
                  <a:pt x="4617601" y="2678593"/>
                </a:cubicBezTo>
                <a:cubicBezTo>
                  <a:pt x="4737745" y="2817120"/>
                  <a:pt x="4863696" y="2950658"/>
                  <a:pt x="4997165" y="3076679"/>
                </a:cubicBezTo>
                <a:cubicBezTo>
                  <a:pt x="5022178" y="3065949"/>
                  <a:pt x="5047124" y="3055220"/>
                  <a:pt x="5072068" y="3044491"/>
                </a:cubicBezTo>
                <a:cubicBezTo>
                  <a:pt x="5082388" y="2862703"/>
                  <a:pt x="5035437" y="2689323"/>
                  <a:pt x="4959988" y="2528517"/>
                </a:cubicBezTo>
                <a:close/>
                <a:moveTo>
                  <a:pt x="1249832" y="2460517"/>
                </a:moveTo>
                <a:cubicBezTo>
                  <a:pt x="1234319" y="2506237"/>
                  <a:pt x="1218190" y="2551889"/>
                  <a:pt x="1201036" y="2597062"/>
                </a:cubicBezTo>
                <a:cubicBezTo>
                  <a:pt x="1185455" y="2637931"/>
                  <a:pt x="1168711" y="2678389"/>
                  <a:pt x="1151968" y="2718778"/>
                </a:cubicBezTo>
                <a:cubicBezTo>
                  <a:pt x="1173564" y="2784453"/>
                  <a:pt x="1195365" y="2850470"/>
                  <a:pt x="1222427" y="2913686"/>
                </a:cubicBezTo>
                <a:cubicBezTo>
                  <a:pt x="1256119" y="2992278"/>
                  <a:pt x="1317216" y="3086861"/>
                  <a:pt x="1419044" y="3067931"/>
                </a:cubicBezTo>
                <a:cubicBezTo>
                  <a:pt x="1466541" y="3059183"/>
                  <a:pt x="1506315" y="3027953"/>
                  <a:pt x="1538504" y="2990296"/>
                </a:cubicBezTo>
                <a:cubicBezTo>
                  <a:pt x="1451711" y="2911909"/>
                  <a:pt x="1384599" y="2812404"/>
                  <a:pt x="1334507" y="2703675"/>
                </a:cubicBezTo>
                <a:cubicBezTo>
                  <a:pt x="1298559" y="2625629"/>
                  <a:pt x="1271633" y="2543825"/>
                  <a:pt x="1249832" y="2460517"/>
                </a:cubicBezTo>
                <a:close/>
                <a:moveTo>
                  <a:pt x="4226622" y="2430380"/>
                </a:moveTo>
                <a:cubicBezTo>
                  <a:pt x="4226828" y="2431131"/>
                  <a:pt x="4227033" y="2431815"/>
                  <a:pt x="4227238" y="2432498"/>
                </a:cubicBezTo>
                <a:cubicBezTo>
                  <a:pt x="4238446" y="2472956"/>
                  <a:pt x="4250611" y="2514780"/>
                  <a:pt x="4259017" y="2557151"/>
                </a:cubicBezTo>
                <a:cubicBezTo>
                  <a:pt x="4325785" y="2587290"/>
                  <a:pt x="4396244" y="2609500"/>
                  <a:pt x="4468823" y="2620846"/>
                </a:cubicBezTo>
                <a:cubicBezTo>
                  <a:pt x="4448867" y="2596653"/>
                  <a:pt x="4430073" y="2571503"/>
                  <a:pt x="4410459" y="2547037"/>
                </a:cubicBezTo>
                <a:cubicBezTo>
                  <a:pt x="4396382" y="2540546"/>
                  <a:pt x="4382372" y="2533711"/>
                  <a:pt x="4368566" y="2526194"/>
                </a:cubicBezTo>
                <a:cubicBezTo>
                  <a:pt x="4317926" y="2498584"/>
                  <a:pt x="4271318" y="2465644"/>
                  <a:pt x="4226622" y="2430380"/>
                </a:cubicBezTo>
                <a:close/>
                <a:moveTo>
                  <a:pt x="179340" y="2395662"/>
                </a:moveTo>
                <a:cubicBezTo>
                  <a:pt x="183168" y="2440084"/>
                  <a:pt x="188293" y="2484368"/>
                  <a:pt x="191438" y="2528926"/>
                </a:cubicBezTo>
                <a:cubicBezTo>
                  <a:pt x="199024" y="2637658"/>
                  <a:pt x="211393" y="2749395"/>
                  <a:pt x="203875" y="2858944"/>
                </a:cubicBezTo>
                <a:cubicBezTo>
                  <a:pt x="198682" y="2934873"/>
                  <a:pt x="173805" y="3012028"/>
                  <a:pt x="117628" y="3065197"/>
                </a:cubicBezTo>
                <a:cubicBezTo>
                  <a:pt x="207019" y="3124722"/>
                  <a:pt x="322379" y="3149804"/>
                  <a:pt x="422565" y="3090005"/>
                </a:cubicBezTo>
                <a:cubicBezTo>
                  <a:pt x="455574" y="3070255"/>
                  <a:pt x="482160" y="3044353"/>
                  <a:pt x="504234" y="3014762"/>
                </a:cubicBezTo>
                <a:cubicBezTo>
                  <a:pt x="392223" y="2848762"/>
                  <a:pt x="295656" y="2672100"/>
                  <a:pt x="216450" y="2487922"/>
                </a:cubicBezTo>
                <a:cubicBezTo>
                  <a:pt x="203329" y="2457443"/>
                  <a:pt x="191505" y="2426484"/>
                  <a:pt x="179340" y="2395662"/>
                </a:cubicBezTo>
                <a:close/>
                <a:moveTo>
                  <a:pt x="2693123" y="2345021"/>
                </a:moveTo>
                <a:cubicBezTo>
                  <a:pt x="2694831" y="2395047"/>
                  <a:pt x="2693600" y="2444799"/>
                  <a:pt x="2689979" y="2494210"/>
                </a:cubicBezTo>
                <a:cubicBezTo>
                  <a:pt x="2707679" y="2447602"/>
                  <a:pt x="2724491" y="2400720"/>
                  <a:pt x="2740482" y="2353564"/>
                </a:cubicBezTo>
                <a:cubicBezTo>
                  <a:pt x="2724491" y="2351652"/>
                  <a:pt x="2708772" y="2348917"/>
                  <a:pt x="2693123" y="2345021"/>
                </a:cubicBezTo>
                <a:close/>
                <a:moveTo>
                  <a:pt x="4829798" y="2299028"/>
                </a:moveTo>
                <a:cubicBezTo>
                  <a:pt x="4829663" y="2380832"/>
                  <a:pt x="4824127" y="2463387"/>
                  <a:pt x="4810870" y="2546695"/>
                </a:cubicBezTo>
                <a:cubicBezTo>
                  <a:pt x="4808613" y="2560843"/>
                  <a:pt x="4798022" y="2577039"/>
                  <a:pt x="4783396" y="2581481"/>
                </a:cubicBezTo>
                <a:cubicBezTo>
                  <a:pt x="4701250" y="2606290"/>
                  <a:pt x="4620198" y="2606972"/>
                  <a:pt x="4542084" y="2590776"/>
                </a:cubicBezTo>
                <a:cubicBezTo>
                  <a:pt x="4552951" y="2603897"/>
                  <a:pt x="4563475" y="2617223"/>
                  <a:pt x="4574478" y="2630208"/>
                </a:cubicBezTo>
                <a:cubicBezTo>
                  <a:pt x="4605300" y="2630687"/>
                  <a:pt x="4636190" y="2629457"/>
                  <a:pt x="4666943" y="2625971"/>
                </a:cubicBezTo>
                <a:cubicBezTo>
                  <a:pt x="4742527" y="2617428"/>
                  <a:pt x="4816746" y="2594397"/>
                  <a:pt x="4876476" y="2544305"/>
                </a:cubicBezTo>
                <a:cubicBezTo>
                  <a:pt x="4899028" y="2525373"/>
                  <a:pt x="4918231" y="2503299"/>
                  <a:pt x="4936138" y="2479994"/>
                </a:cubicBezTo>
                <a:cubicBezTo>
                  <a:pt x="4904155" y="2417463"/>
                  <a:pt x="4868139" y="2357187"/>
                  <a:pt x="4829798" y="2299028"/>
                </a:cubicBezTo>
                <a:close/>
                <a:moveTo>
                  <a:pt x="1305256" y="2275725"/>
                </a:moveTo>
                <a:cubicBezTo>
                  <a:pt x="1299789" y="2295133"/>
                  <a:pt x="1295278" y="2314815"/>
                  <a:pt x="1289538" y="2334156"/>
                </a:cubicBezTo>
                <a:cubicBezTo>
                  <a:pt x="1334916" y="2555716"/>
                  <a:pt x="1415696" y="2786161"/>
                  <a:pt x="1578347" y="2935144"/>
                </a:cubicBezTo>
                <a:cubicBezTo>
                  <a:pt x="1582583" y="2928311"/>
                  <a:pt x="1586684" y="2921545"/>
                  <a:pt x="1590442" y="2914847"/>
                </a:cubicBezTo>
                <a:cubicBezTo>
                  <a:pt x="1633429" y="2838443"/>
                  <a:pt x="1655435" y="2753905"/>
                  <a:pt x="1674981" y="2669983"/>
                </a:cubicBezTo>
                <a:cubicBezTo>
                  <a:pt x="1680926" y="2644560"/>
                  <a:pt x="1685299" y="2618932"/>
                  <a:pt x="1690357" y="2593373"/>
                </a:cubicBezTo>
                <a:cubicBezTo>
                  <a:pt x="1555725" y="2495166"/>
                  <a:pt x="1427723" y="2388076"/>
                  <a:pt x="1305256" y="2275725"/>
                </a:cubicBezTo>
                <a:close/>
                <a:moveTo>
                  <a:pt x="5115327" y="2268412"/>
                </a:moveTo>
                <a:cubicBezTo>
                  <a:pt x="5113072" y="2273127"/>
                  <a:pt x="5110817" y="2277774"/>
                  <a:pt x="5108563" y="2282489"/>
                </a:cubicBezTo>
                <a:cubicBezTo>
                  <a:pt x="5299438" y="2482319"/>
                  <a:pt x="5529199" y="2637384"/>
                  <a:pt x="5808166" y="2684949"/>
                </a:cubicBezTo>
                <a:cubicBezTo>
                  <a:pt x="5813771" y="2596653"/>
                  <a:pt x="5806322" y="2509791"/>
                  <a:pt x="5788964" y="2424775"/>
                </a:cubicBezTo>
                <a:cubicBezTo>
                  <a:pt x="5744064" y="2379466"/>
                  <a:pt x="5701145" y="2332448"/>
                  <a:pt x="5660073" y="2283925"/>
                </a:cubicBezTo>
                <a:cubicBezTo>
                  <a:pt x="5594807" y="2336000"/>
                  <a:pt x="5519905" y="2373861"/>
                  <a:pt x="5434274" y="2388760"/>
                </a:cubicBezTo>
                <a:cubicBezTo>
                  <a:pt x="5295542" y="2412953"/>
                  <a:pt x="5193372" y="2357050"/>
                  <a:pt x="5115327" y="2268412"/>
                </a:cubicBezTo>
                <a:close/>
                <a:moveTo>
                  <a:pt x="4154455" y="2203214"/>
                </a:moveTo>
                <a:cubicBezTo>
                  <a:pt x="4162520" y="2226109"/>
                  <a:pt x="4170037" y="2249276"/>
                  <a:pt x="4177690" y="2272307"/>
                </a:cubicBezTo>
                <a:cubicBezTo>
                  <a:pt x="4201406" y="2295065"/>
                  <a:pt x="4226281" y="2317754"/>
                  <a:pt x="4252182" y="2339759"/>
                </a:cubicBezTo>
                <a:cubicBezTo>
                  <a:pt x="4219243" y="2294518"/>
                  <a:pt x="4185756" y="2249618"/>
                  <a:pt x="4154455" y="2203214"/>
                </a:cubicBezTo>
                <a:close/>
                <a:moveTo>
                  <a:pt x="2887484" y="2104873"/>
                </a:moveTo>
                <a:cubicBezTo>
                  <a:pt x="2871081" y="2165969"/>
                  <a:pt x="2852426" y="2226587"/>
                  <a:pt x="2833289" y="2287001"/>
                </a:cubicBezTo>
                <a:cubicBezTo>
                  <a:pt x="2887484" y="2271078"/>
                  <a:pt x="2922952" y="2229936"/>
                  <a:pt x="2944753" y="2180184"/>
                </a:cubicBezTo>
                <a:cubicBezTo>
                  <a:pt x="2925549" y="2155172"/>
                  <a:pt x="2906346" y="2130159"/>
                  <a:pt x="2887484" y="2104873"/>
                </a:cubicBezTo>
                <a:close/>
                <a:moveTo>
                  <a:pt x="2154460" y="2071386"/>
                </a:moveTo>
                <a:cubicBezTo>
                  <a:pt x="2122135" y="2196858"/>
                  <a:pt x="2085709" y="2321512"/>
                  <a:pt x="2044568" y="2444799"/>
                </a:cubicBezTo>
                <a:cubicBezTo>
                  <a:pt x="2056186" y="2551753"/>
                  <a:pt x="2071083" y="2658297"/>
                  <a:pt x="2087076" y="2764567"/>
                </a:cubicBezTo>
                <a:cubicBezTo>
                  <a:pt x="2122477" y="2783018"/>
                  <a:pt x="2157945" y="2801333"/>
                  <a:pt x="2194438" y="2817804"/>
                </a:cubicBezTo>
                <a:cubicBezTo>
                  <a:pt x="2275969" y="2854639"/>
                  <a:pt x="2376841" y="2904802"/>
                  <a:pt x="2466914" y="2855732"/>
                </a:cubicBezTo>
                <a:cubicBezTo>
                  <a:pt x="2549949" y="2810492"/>
                  <a:pt x="2588971" y="2708253"/>
                  <a:pt x="2607629" y="2622622"/>
                </a:cubicBezTo>
                <a:cubicBezTo>
                  <a:pt x="2628677" y="2526125"/>
                  <a:pt x="2631411" y="2424435"/>
                  <a:pt x="2625875" y="2323767"/>
                </a:cubicBezTo>
                <a:cubicBezTo>
                  <a:pt x="2616990" y="2320282"/>
                  <a:pt x="2607764" y="2317207"/>
                  <a:pt x="2599085" y="2313517"/>
                </a:cubicBezTo>
                <a:cubicBezTo>
                  <a:pt x="2444567" y="2247363"/>
                  <a:pt x="2296199" y="2162347"/>
                  <a:pt x="2154460" y="2071386"/>
                </a:cubicBezTo>
                <a:close/>
                <a:moveTo>
                  <a:pt x="4811552" y="2043161"/>
                </a:moveTo>
                <a:cubicBezTo>
                  <a:pt x="4817225" y="2082866"/>
                  <a:pt x="4821461" y="2122846"/>
                  <a:pt x="4824538" y="2162962"/>
                </a:cubicBezTo>
                <a:cubicBezTo>
                  <a:pt x="4868821" y="2224743"/>
                  <a:pt x="4910647" y="2288025"/>
                  <a:pt x="4949055" y="2353223"/>
                </a:cubicBezTo>
                <a:cubicBezTo>
                  <a:pt x="4960467" y="2372495"/>
                  <a:pt x="4971060" y="2392245"/>
                  <a:pt x="4981720" y="2411927"/>
                </a:cubicBezTo>
                <a:cubicBezTo>
                  <a:pt x="4989648" y="2398328"/>
                  <a:pt x="4997303" y="2384659"/>
                  <a:pt x="5004616" y="2370923"/>
                </a:cubicBezTo>
                <a:cubicBezTo>
                  <a:pt x="5013841" y="2353427"/>
                  <a:pt x="5022043" y="2335318"/>
                  <a:pt x="5031063" y="2317618"/>
                </a:cubicBezTo>
                <a:cubicBezTo>
                  <a:pt x="5020812" y="2306614"/>
                  <a:pt x="5010152" y="2296158"/>
                  <a:pt x="5000173" y="2284951"/>
                </a:cubicBezTo>
                <a:cubicBezTo>
                  <a:pt x="4932174" y="2208476"/>
                  <a:pt x="4869984" y="2127082"/>
                  <a:pt x="4811552" y="2043161"/>
                </a:cubicBezTo>
                <a:close/>
                <a:moveTo>
                  <a:pt x="3803456" y="1996757"/>
                </a:moveTo>
                <a:cubicBezTo>
                  <a:pt x="3831271" y="2131661"/>
                  <a:pt x="3891821" y="2258297"/>
                  <a:pt x="3985790" y="2361697"/>
                </a:cubicBezTo>
                <a:cubicBezTo>
                  <a:pt x="4040872" y="2422316"/>
                  <a:pt x="4107231" y="2474050"/>
                  <a:pt x="4179672" y="2516352"/>
                </a:cubicBezTo>
                <a:cubicBezTo>
                  <a:pt x="4166825" y="2463798"/>
                  <a:pt x="4149330" y="2412064"/>
                  <a:pt x="4134909" y="2365182"/>
                </a:cubicBezTo>
                <a:cubicBezTo>
                  <a:pt x="4132996" y="2358827"/>
                  <a:pt x="4130399" y="2352745"/>
                  <a:pt x="4128417" y="2346456"/>
                </a:cubicBezTo>
                <a:cubicBezTo>
                  <a:pt x="4101901" y="2321650"/>
                  <a:pt x="4075931" y="2296227"/>
                  <a:pt x="4050508" y="2270325"/>
                </a:cubicBezTo>
                <a:cubicBezTo>
                  <a:pt x="3964398" y="2182576"/>
                  <a:pt x="3882868" y="2090589"/>
                  <a:pt x="3803456" y="1996757"/>
                </a:cubicBezTo>
                <a:close/>
                <a:moveTo>
                  <a:pt x="2008552" y="1973726"/>
                </a:moveTo>
                <a:cubicBezTo>
                  <a:pt x="2013199" y="2075691"/>
                  <a:pt x="2018119" y="2177654"/>
                  <a:pt x="2026867" y="2279210"/>
                </a:cubicBezTo>
                <a:cubicBezTo>
                  <a:pt x="2051606" y="2197406"/>
                  <a:pt x="2073817" y="2115056"/>
                  <a:pt x="2094594" y="2032363"/>
                </a:cubicBezTo>
                <a:cubicBezTo>
                  <a:pt x="2083591" y="2025050"/>
                  <a:pt x="2072245" y="2018079"/>
                  <a:pt x="2061311" y="2010698"/>
                </a:cubicBezTo>
                <a:cubicBezTo>
                  <a:pt x="2043474" y="1998738"/>
                  <a:pt x="2026184" y="1985959"/>
                  <a:pt x="2008552" y="1973726"/>
                </a:cubicBezTo>
                <a:close/>
                <a:moveTo>
                  <a:pt x="927467" y="1889257"/>
                </a:moveTo>
                <a:cubicBezTo>
                  <a:pt x="973461" y="2139931"/>
                  <a:pt x="1042554" y="2385548"/>
                  <a:pt x="1121898" y="2626791"/>
                </a:cubicBezTo>
                <a:cubicBezTo>
                  <a:pt x="1159007" y="2533027"/>
                  <a:pt x="1192768" y="2437828"/>
                  <a:pt x="1222359" y="2341332"/>
                </a:cubicBezTo>
                <a:cubicBezTo>
                  <a:pt x="1210741" y="2283925"/>
                  <a:pt x="1200490" y="2226246"/>
                  <a:pt x="1192084" y="2168497"/>
                </a:cubicBezTo>
                <a:cubicBezTo>
                  <a:pt x="1100302" y="2078834"/>
                  <a:pt x="1011800" y="1985890"/>
                  <a:pt x="927467" y="1889257"/>
                </a:cubicBezTo>
                <a:close/>
                <a:moveTo>
                  <a:pt x="4982200" y="1872786"/>
                </a:moveTo>
                <a:cubicBezTo>
                  <a:pt x="5016233" y="1970309"/>
                  <a:pt x="5054164" y="2069198"/>
                  <a:pt x="5108836" y="2155787"/>
                </a:cubicBezTo>
                <a:cubicBezTo>
                  <a:pt x="5128586" y="2112048"/>
                  <a:pt x="5148267" y="2068241"/>
                  <a:pt x="5166925" y="2024230"/>
                </a:cubicBezTo>
                <a:cubicBezTo>
                  <a:pt x="5176424" y="2001541"/>
                  <a:pt x="5185036" y="1978510"/>
                  <a:pt x="5194193" y="1955752"/>
                </a:cubicBezTo>
                <a:cubicBezTo>
                  <a:pt x="5183532" y="1968532"/>
                  <a:pt x="5160912" y="1975298"/>
                  <a:pt x="5146559" y="1967917"/>
                </a:cubicBezTo>
                <a:cubicBezTo>
                  <a:pt x="5090179" y="1938667"/>
                  <a:pt x="5035437" y="1906820"/>
                  <a:pt x="4982200" y="1872786"/>
                </a:cubicBezTo>
                <a:close/>
                <a:moveTo>
                  <a:pt x="1795124" y="1815038"/>
                </a:moveTo>
                <a:cubicBezTo>
                  <a:pt x="1805649" y="1974205"/>
                  <a:pt x="1807835" y="2134191"/>
                  <a:pt x="1796286" y="2294040"/>
                </a:cubicBezTo>
                <a:cubicBezTo>
                  <a:pt x="1789930" y="2382609"/>
                  <a:pt x="1780157" y="2474118"/>
                  <a:pt x="1764849" y="2564874"/>
                </a:cubicBezTo>
                <a:cubicBezTo>
                  <a:pt x="1808313" y="2595901"/>
                  <a:pt x="1852462" y="2625902"/>
                  <a:pt x="1897498" y="2654674"/>
                </a:cubicBezTo>
                <a:cubicBezTo>
                  <a:pt x="1924015" y="2586197"/>
                  <a:pt x="1950940" y="2517924"/>
                  <a:pt x="1974518" y="2448490"/>
                </a:cubicBezTo>
                <a:cubicBezTo>
                  <a:pt x="1955794" y="2274426"/>
                  <a:pt x="1944449" y="2099404"/>
                  <a:pt x="1937752" y="1924111"/>
                </a:cubicBezTo>
                <a:cubicBezTo>
                  <a:pt x="1889366" y="1888847"/>
                  <a:pt x="1841868" y="1852421"/>
                  <a:pt x="1795124" y="1815038"/>
                </a:cubicBezTo>
                <a:close/>
                <a:moveTo>
                  <a:pt x="2962113" y="1766311"/>
                </a:moveTo>
                <a:cubicBezTo>
                  <a:pt x="2946941" y="1849277"/>
                  <a:pt x="2929308" y="1931901"/>
                  <a:pt x="2909216" y="2014047"/>
                </a:cubicBezTo>
                <a:cubicBezTo>
                  <a:pt x="2929103" y="2041042"/>
                  <a:pt x="2949058" y="2067967"/>
                  <a:pt x="2969151" y="2094757"/>
                </a:cubicBezTo>
                <a:cubicBezTo>
                  <a:pt x="2969492" y="2092844"/>
                  <a:pt x="2969972" y="2090930"/>
                  <a:pt x="2970245" y="2089017"/>
                </a:cubicBezTo>
                <a:cubicBezTo>
                  <a:pt x="2985211" y="1984455"/>
                  <a:pt x="2978991" y="1874153"/>
                  <a:pt x="2962113" y="1766311"/>
                </a:cubicBezTo>
                <a:close/>
                <a:moveTo>
                  <a:pt x="5323153" y="1761118"/>
                </a:moveTo>
                <a:cubicBezTo>
                  <a:pt x="5285975" y="1868550"/>
                  <a:pt x="5245517" y="1975025"/>
                  <a:pt x="5200001" y="2079518"/>
                </a:cubicBezTo>
                <a:cubicBezTo>
                  <a:pt x="5181824" y="2121411"/>
                  <a:pt x="5163166" y="2163782"/>
                  <a:pt x="5144100" y="2206017"/>
                </a:cubicBezTo>
                <a:cubicBezTo>
                  <a:pt x="5212918" y="2290964"/>
                  <a:pt x="5308869" y="2347413"/>
                  <a:pt x="5427576" y="2326706"/>
                </a:cubicBezTo>
                <a:cubicBezTo>
                  <a:pt x="5498036" y="2314404"/>
                  <a:pt x="5563848" y="2279415"/>
                  <a:pt x="5621050" y="2234104"/>
                </a:cubicBezTo>
                <a:cubicBezTo>
                  <a:pt x="5513960" y="2100430"/>
                  <a:pt x="5419924" y="1956641"/>
                  <a:pt x="5342971" y="1802942"/>
                </a:cubicBezTo>
                <a:cubicBezTo>
                  <a:pt x="5336137" y="1789274"/>
                  <a:pt x="5329851" y="1774922"/>
                  <a:pt x="5323153" y="1761118"/>
                </a:cubicBezTo>
                <a:close/>
                <a:moveTo>
                  <a:pt x="4727971" y="1681842"/>
                </a:moveTo>
                <a:cubicBezTo>
                  <a:pt x="4743349" y="1730911"/>
                  <a:pt x="4757426" y="1780322"/>
                  <a:pt x="4769797" y="1830142"/>
                </a:cubicBezTo>
                <a:cubicBezTo>
                  <a:pt x="4856794" y="1972632"/>
                  <a:pt x="4955479" y="2114167"/>
                  <a:pt x="5069199" y="2240323"/>
                </a:cubicBezTo>
                <a:cubicBezTo>
                  <a:pt x="5072136" y="2234104"/>
                  <a:pt x="5075416" y="2228022"/>
                  <a:pt x="5078355" y="2221804"/>
                </a:cubicBezTo>
                <a:cubicBezTo>
                  <a:pt x="5008443" y="2123871"/>
                  <a:pt x="4960535" y="2000926"/>
                  <a:pt x="4923494" y="1898141"/>
                </a:cubicBezTo>
                <a:cubicBezTo>
                  <a:pt x="4913722" y="1870873"/>
                  <a:pt x="4905727" y="1842785"/>
                  <a:pt x="4896637" y="1815175"/>
                </a:cubicBezTo>
                <a:cubicBezTo>
                  <a:pt x="4838068" y="1773555"/>
                  <a:pt x="4781757" y="1729066"/>
                  <a:pt x="4727971" y="1681842"/>
                </a:cubicBezTo>
                <a:close/>
                <a:moveTo>
                  <a:pt x="3810495" y="1625939"/>
                </a:moveTo>
                <a:cubicBezTo>
                  <a:pt x="3805097" y="1648150"/>
                  <a:pt x="3799766" y="1670497"/>
                  <a:pt x="3796143" y="1693119"/>
                </a:cubicBezTo>
                <a:cubicBezTo>
                  <a:pt x="3788490" y="1741026"/>
                  <a:pt x="3786029" y="1789001"/>
                  <a:pt x="3786508" y="1836702"/>
                </a:cubicBezTo>
                <a:cubicBezTo>
                  <a:pt x="3873506" y="1945705"/>
                  <a:pt x="3965220" y="2050883"/>
                  <a:pt x="4061101" y="2152301"/>
                </a:cubicBezTo>
                <a:cubicBezTo>
                  <a:pt x="4028229" y="2065508"/>
                  <a:pt x="3992829" y="1979741"/>
                  <a:pt x="3953327" y="1895955"/>
                </a:cubicBezTo>
                <a:cubicBezTo>
                  <a:pt x="3909931" y="1803695"/>
                  <a:pt x="3861409" y="1714098"/>
                  <a:pt x="3810495" y="1625939"/>
                </a:cubicBezTo>
                <a:close/>
                <a:moveTo>
                  <a:pt x="2543798" y="1624504"/>
                </a:moveTo>
                <a:cubicBezTo>
                  <a:pt x="2595737" y="1762553"/>
                  <a:pt x="2636331" y="1904907"/>
                  <a:pt x="2661686" y="2051567"/>
                </a:cubicBezTo>
                <a:cubicBezTo>
                  <a:pt x="2674396" y="2124965"/>
                  <a:pt x="2683691" y="2201643"/>
                  <a:pt x="2689295" y="2278869"/>
                </a:cubicBezTo>
                <a:cubicBezTo>
                  <a:pt x="2712531" y="2286112"/>
                  <a:pt x="2736177" y="2290349"/>
                  <a:pt x="2760166" y="2292263"/>
                </a:cubicBezTo>
                <a:cubicBezTo>
                  <a:pt x="2787706" y="2206701"/>
                  <a:pt x="2813130" y="2120658"/>
                  <a:pt x="2835066" y="2033798"/>
                </a:cubicBezTo>
                <a:cubicBezTo>
                  <a:pt x="2813539" y="2004411"/>
                  <a:pt x="2791876" y="1975093"/>
                  <a:pt x="2770620" y="1945501"/>
                </a:cubicBezTo>
                <a:cubicBezTo>
                  <a:pt x="2694353" y="1839299"/>
                  <a:pt x="2618085" y="1732482"/>
                  <a:pt x="2543798" y="1624504"/>
                </a:cubicBezTo>
                <a:close/>
                <a:moveTo>
                  <a:pt x="702149" y="1611655"/>
                </a:moveTo>
                <a:cubicBezTo>
                  <a:pt x="702968" y="1626554"/>
                  <a:pt x="704881" y="1641384"/>
                  <a:pt x="705634" y="1656283"/>
                </a:cubicBezTo>
                <a:cubicBezTo>
                  <a:pt x="716841" y="1882833"/>
                  <a:pt x="714928" y="2110544"/>
                  <a:pt x="700372" y="2337846"/>
                </a:cubicBezTo>
                <a:cubicBezTo>
                  <a:pt x="693059" y="2451702"/>
                  <a:pt x="682534" y="2565490"/>
                  <a:pt x="668662" y="2678935"/>
                </a:cubicBezTo>
                <a:cubicBezTo>
                  <a:pt x="655813" y="2783771"/>
                  <a:pt x="637703" y="2892500"/>
                  <a:pt x="588155" y="2988519"/>
                </a:cubicBezTo>
                <a:cubicBezTo>
                  <a:pt x="585012" y="2994670"/>
                  <a:pt x="580843" y="2999659"/>
                  <a:pt x="577426" y="3005537"/>
                </a:cubicBezTo>
                <a:cubicBezTo>
                  <a:pt x="629366" y="3080506"/>
                  <a:pt x="683696" y="3153836"/>
                  <a:pt x="742196" y="3224022"/>
                </a:cubicBezTo>
                <a:cubicBezTo>
                  <a:pt x="851336" y="3204885"/>
                  <a:pt x="912296" y="3090551"/>
                  <a:pt x="957060" y="2999248"/>
                </a:cubicBezTo>
                <a:cubicBezTo>
                  <a:pt x="1001892" y="2907877"/>
                  <a:pt x="1043989" y="2815207"/>
                  <a:pt x="1083421" y="2721512"/>
                </a:cubicBezTo>
                <a:cubicBezTo>
                  <a:pt x="1080415" y="2712218"/>
                  <a:pt x="1077408" y="2702855"/>
                  <a:pt x="1074333" y="2693628"/>
                </a:cubicBezTo>
                <a:cubicBezTo>
                  <a:pt x="977561" y="2404410"/>
                  <a:pt x="893298" y="2100977"/>
                  <a:pt x="846212" y="1792964"/>
                </a:cubicBezTo>
                <a:cubicBezTo>
                  <a:pt x="796937" y="1733575"/>
                  <a:pt x="748552" y="1673367"/>
                  <a:pt x="702149" y="1611655"/>
                </a:cubicBezTo>
                <a:close/>
                <a:moveTo>
                  <a:pt x="6025150" y="1589924"/>
                </a:moveTo>
                <a:cubicBezTo>
                  <a:pt x="6023168" y="1597851"/>
                  <a:pt x="6021460" y="1605847"/>
                  <a:pt x="6019476" y="1613843"/>
                </a:cubicBezTo>
                <a:cubicBezTo>
                  <a:pt x="6061849" y="1661956"/>
                  <a:pt x="6104903" y="1709520"/>
                  <a:pt x="6148846" y="1756060"/>
                </a:cubicBezTo>
                <a:cubicBezTo>
                  <a:pt x="6109346" y="1699337"/>
                  <a:pt x="6067726" y="1644254"/>
                  <a:pt x="6025150" y="1589924"/>
                </a:cubicBezTo>
                <a:close/>
                <a:moveTo>
                  <a:pt x="5379123" y="1585618"/>
                </a:moveTo>
                <a:cubicBezTo>
                  <a:pt x="5372904" y="1606872"/>
                  <a:pt x="5367299" y="1628331"/>
                  <a:pt x="5360671" y="1649449"/>
                </a:cubicBezTo>
                <a:cubicBezTo>
                  <a:pt x="5443363" y="1840392"/>
                  <a:pt x="5552300" y="2017669"/>
                  <a:pt x="5681464" y="2179432"/>
                </a:cubicBezTo>
                <a:cubicBezTo>
                  <a:pt x="5689049" y="2171710"/>
                  <a:pt x="5696293" y="2163782"/>
                  <a:pt x="5703333" y="2155787"/>
                </a:cubicBezTo>
                <a:cubicBezTo>
                  <a:pt x="5686657" y="2115875"/>
                  <a:pt x="5669024" y="2076510"/>
                  <a:pt x="5649891" y="2038034"/>
                </a:cubicBezTo>
                <a:cubicBezTo>
                  <a:pt x="5572118" y="1881465"/>
                  <a:pt x="5481293" y="1729681"/>
                  <a:pt x="5379123" y="1585618"/>
                </a:cubicBezTo>
                <a:close/>
                <a:moveTo>
                  <a:pt x="1400045" y="1452354"/>
                </a:moveTo>
                <a:cubicBezTo>
                  <a:pt x="1411868" y="1623342"/>
                  <a:pt x="1403325" y="1796791"/>
                  <a:pt x="1375716" y="1966686"/>
                </a:cubicBezTo>
                <a:cubicBezTo>
                  <a:pt x="1362732" y="2046577"/>
                  <a:pt x="1344552" y="2125716"/>
                  <a:pt x="1324391" y="2204377"/>
                </a:cubicBezTo>
                <a:cubicBezTo>
                  <a:pt x="1436675" y="2308186"/>
                  <a:pt x="1553608" y="2407007"/>
                  <a:pt x="1675321" y="2499609"/>
                </a:cubicBezTo>
                <a:cubicBezTo>
                  <a:pt x="1684753" y="2506852"/>
                  <a:pt x="1694594" y="2513550"/>
                  <a:pt x="1704161" y="2520658"/>
                </a:cubicBezTo>
                <a:cubicBezTo>
                  <a:pt x="1745714" y="2267455"/>
                  <a:pt x="1745714" y="2010971"/>
                  <a:pt x="1725211" y="1757222"/>
                </a:cubicBezTo>
                <a:cubicBezTo>
                  <a:pt x="1611219" y="1661614"/>
                  <a:pt x="1502761" y="1559717"/>
                  <a:pt x="1400045" y="1452354"/>
                </a:cubicBezTo>
                <a:close/>
                <a:moveTo>
                  <a:pt x="6057884" y="1445177"/>
                </a:moveTo>
                <a:cubicBezTo>
                  <a:pt x="6054672" y="1460144"/>
                  <a:pt x="6051597" y="1475043"/>
                  <a:pt x="6048317" y="1489942"/>
                </a:cubicBezTo>
                <a:cubicBezTo>
                  <a:pt x="6103742" y="1558418"/>
                  <a:pt x="6157390" y="1628331"/>
                  <a:pt x="6207824" y="1700568"/>
                </a:cubicBezTo>
                <a:cubicBezTo>
                  <a:pt x="6190260" y="1642477"/>
                  <a:pt x="6170441" y="1585141"/>
                  <a:pt x="6149802" y="1528143"/>
                </a:cubicBezTo>
                <a:cubicBezTo>
                  <a:pt x="6142285" y="1522403"/>
                  <a:pt x="6134699" y="1516798"/>
                  <a:pt x="6127592" y="1510854"/>
                </a:cubicBezTo>
                <a:cubicBezTo>
                  <a:pt x="6103058" y="1490282"/>
                  <a:pt x="6080026" y="1468208"/>
                  <a:pt x="6057884" y="1445177"/>
                </a:cubicBezTo>
                <a:close/>
                <a:moveTo>
                  <a:pt x="6616025" y="1429869"/>
                </a:moveTo>
                <a:cubicBezTo>
                  <a:pt x="6576592" y="1505454"/>
                  <a:pt x="6522944" y="1571608"/>
                  <a:pt x="6439295" y="1599218"/>
                </a:cubicBezTo>
                <a:cubicBezTo>
                  <a:pt x="6376215" y="1619994"/>
                  <a:pt x="6312797" y="1611382"/>
                  <a:pt x="6254364" y="1588078"/>
                </a:cubicBezTo>
                <a:cubicBezTo>
                  <a:pt x="6290723" y="1697218"/>
                  <a:pt x="6322227" y="1808273"/>
                  <a:pt x="6347719" y="1921241"/>
                </a:cubicBezTo>
                <a:cubicBezTo>
                  <a:pt x="6350383" y="1932721"/>
                  <a:pt x="6345873" y="1942835"/>
                  <a:pt x="6338492" y="1950628"/>
                </a:cubicBezTo>
                <a:cubicBezTo>
                  <a:pt x="6391661" y="2003659"/>
                  <a:pt x="6444898" y="2055872"/>
                  <a:pt x="6497726" y="2107264"/>
                </a:cubicBezTo>
                <a:cubicBezTo>
                  <a:pt x="6687578" y="2021427"/>
                  <a:pt x="6692565" y="1780389"/>
                  <a:pt x="6657301" y="1607966"/>
                </a:cubicBezTo>
                <a:cubicBezTo>
                  <a:pt x="6645138" y="1548373"/>
                  <a:pt x="6630991" y="1489053"/>
                  <a:pt x="6616025" y="1429869"/>
                </a:cubicBezTo>
                <a:close/>
                <a:moveTo>
                  <a:pt x="3924283" y="1358726"/>
                </a:moveTo>
                <a:cubicBezTo>
                  <a:pt x="3923599" y="1361049"/>
                  <a:pt x="3923052" y="1363306"/>
                  <a:pt x="3921550" y="1365629"/>
                </a:cubicBezTo>
                <a:cubicBezTo>
                  <a:pt x="3891342" y="1412578"/>
                  <a:pt x="3866467" y="1462195"/>
                  <a:pt x="3846101" y="1513519"/>
                </a:cubicBezTo>
                <a:cubicBezTo>
                  <a:pt x="3944375" y="1730159"/>
                  <a:pt x="4069849" y="1936207"/>
                  <a:pt x="4198740" y="2130501"/>
                </a:cubicBezTo>
                <a:cubicBezTo>
                  <a:pt x="4275692" y="2246474"/>
                  <a:pt x="4357563" y="2359031"/>
                  <a:pt x="4443331" y="2468514"/>
                </a:cubicBezTo>
                <a:cubicBezTo>
                  <a:pt x="4532312" y="2511295"/>
                  <a:pt x="4628193" y="2530977"/>
                  <a:pt x="4728108" y="2507741"/>
                </a:cubicBezTo>
                <a:cubicBezTo>
                  <a:pt x="4743962" y="2393680"/>
                  <a:pt x="4746628" y="2280166"/>
                  <a:pt x="4737745" y="2167747"/>
                </a:cubicBezTo>
                <a:cubicBezTo>
                  <a:pt x="4511194" y="1860553"/>
                  <a:pt x="4232296" y="1588557"/>
                  <a:pt x="3924283" y="1358726"/>
                </a:cubicBezTo>
                <a:close/>
                <a:moveTo>
                  <a:pt x="7194666" y="1333440"/>
                </a:moveTo>
                <a:cubicBezTo>
                  <a:pt x="7180587" y="1368157"/>
                  <a:pt x="7166031" y="1402602"/>
                  <a:pt x="7150040" y="1436635"/>
                </a:cubicBezTo>
                <a:cubicBezTo>
                  <a:pt x="7176760" y="1456454"/>
                  <a:pt x="7202730" y="1477298"/>
                  <a:pt x="7229930" y="1496570"/>
                </a:cubicBezTo>
                <a:cubicBezTo>
                  <a:pt x="7224257" y="1459802"/>
                  <a:pt x="7217424" y="1423309"/>
                  <a:pt x="7209154" y="1387499"/>
                </a:cubicBezTo>
                <a:cubicBezTo>
                  <a:pt x="7204918" y="1369319"/>
                  <a:pt x="7199313" y="1351482"/>
                  <a:pt x="7194666" y="1333440"/>
                </a:cubicBezTo>
                <a:close/>
                <a:moveTo>
                  <a:pt x="5443295" y="1321822"/>
                </a:moveTo>
                <a:cubicBezTo>
                  <a:pt x="5437008" y="1352576"/>
                  <a:pt x="5431814" y="1383534"/>
                  <a:pt x="5424570" y="1414151"/>
                </a:cubicBezTo>
                <a:cubicBezTo>
                  <a:pt x="5460518" y="1452832"/>
                  <a:pt x="5495576" y="1492332"/>
                  <a:pt x="5528517" y="1533338"/>
                </a:cubicBezTo>
                <a:cubicBezTo>
                  <a:pt x="5645106" y="1678425"/>
                  <a:pt x="5741534" y="1842169"/>
                  <a:pt x="5800309" y="2018762"/>
                </a:cubicBezTo>
                <a:cubicBezTo>
                  <a:pt x="5834478" y="1960741"/>
                  <a:pt x="5862636" y="1899303"/>
                  <a:pt x="5886622" y="1836018"/>
                </a:cubicBezTo>
                <a:cubicBezTo>
                  <a:pt x="5731421" y="1671728"/>
                  <a:pt x="5584078" y="1498963"/>
                  <a:pt x="5443295" y="1321822"/>
                </a:cubicBezTo>
                <a:close/>
                <a:moveTo>
                  <a:pt x="5751170" y="1277059"/>
                </a:moveTo>
                <a:cubicBezTo>
                  <a:pt x="5818555" y="1373215"/>
                  <a:pt x="5892227" y="1465749"/>
                  <a:pt x="5969178" y="1555821"/>
                </a:cubicBezTo>
                <a:cubicBezTo>
                  <a:pt x="5971297" y="1546391"/>
                  <a:pt x="5973416" y="1536959"/>
                  <a:pt x="5975533" y="1527528"/>
                </a:cubicBezTo>
                <a:cubicBezTo>
                  <a:pt x="5904460" y="1440803"/>
                  <a:pt x="5829831" y="1357086"/>
                  <a:pt x="5751170" y="1277059"/>
                </a:cubicBezTo>
                <a:close/>
                <a:moveTo>
                  <a:pt x="2298522" y="1257309"/>
                </a:moveTo>
                <a:cubicBezTo>
                  <a:pt x="2273783" y="1508051"/>
                  <a:pt x="2231002" y="1757359"/>
                  <a:pt x="2171067" y="2003317"/>
                </a:cubicBezTo>
                <a:cubicBezTo>
                  <a:pt x="2296881" y="2084506"/>
                  <a:pt x="2427276" y="2158726"/>
                  <a:pt x="2561977" y="2224947"/>
                </a:cubicBezTo>
                <a:cubicBezTo>
                  <a:pt x="2580906" y="2234241"/>
                  <a:pt x="2600658" y="2243878"/>
                  <a:pt x="2620886" y="2253034"/>
                </a:cubicBezTo>
                <a:cubicBezTo>
                  <a:pt x="2616034" y="2200549"/>
                  <a:pt x="2609815" y="2148678"/>
                  <a:pt x="2602093" y="2098584"/>
                </a:cubicBezTo>
                <a:cubicBezTo>
                  <a:pt x="2575576" y="1926366"/>
                  <a:pt x="2526986" y="1758999"/>
                  <a:pt x="2462677" y="1598261"/>
                </a:cubicBezTo>
                <a:cubicBezTo>
                  <a:pt x="2415658" y="1480714"/>
                  <a:pt x="2360234" y="1367269"/>
                  <a:pt x="2298522" y="1257309"/>
                </a:cubicBezTo>
                <a:close/>
                <a:moveTo>
                  <a:pt x="1205752" y="1233458"/>
                </a:moveTo>
                <a:cubicBezTo>
                  <a:pt x="1200147" y="1361324"/>
                  <a:pt x="1202882" y="1489531"/>
                  <a:pt x="1208418" y="1616509"/>
                </a:cubicBezTo>
                <a:cubicBezTo>
                  <a:pt x="1216072" y="1792417"/>
                  <a:pt x="1233362" y="1967507"/>
                  <a:pt x="1258032" y="2141297"/>
                </a:cubicBezTo>
                <a:cubicBezTo>
                  <a:pt x="1262885" y="2145946"/>
                  <a:pt x="1267737" y="2150660"/>
                  <a:pt x="1272589" y="2155307"/>
                </a:cubicBezTo>
                <a:cubicBezTo>
                  <a:pt x="1319402" y="1960946"/>
                  <a:pt x="1347218" y="1763304"/>
                  <a:pt x="1343663" y="1564980"/>
                </a:cubicBezTo>
                <a:cubicBezTo>
                  <a:pt x="1342571" y="1502242"/>
                  <a:pt x="1337308" y="1439848"/>
                  <a:pt x="1330064" y="1377725"/>
                </a:cubicBezTo>
                <a:cubicBezTo>
                  <a:pt x="1287419" y="1330638"/>
                  <a:pt x="1246141" y="1282459"/>
                  <a:pt x="1205752" y="1233458"/>
                </a:cubicBezTo>
                <a:close/>
                <a:moveTo>
                  <a:pt x="3734910" y="1224164"/>
                </a:moveTo>
                <a:cubicBezTo>
                  <a:pt x="3758830" y="1302345"/>
                  <a:pt x="3787533" y="1379093"/>
                  <a:pt x="3819721" y="1454677"/>
                </a:cubicBezTo>
                <a:cubicBezTo>
                  <a:pt x="3838105" y="1414288"/>
                  <a:pt x="3858403" y="1374582"/>
                  <a:pt x="3882800" y="1336789"/>
                </a:cubicBezTo>
                <a:cubicBezTo>
                  <a:pt x="3884440" y="1334328"/>
                  <a:pt x="3886353" y="1332825"/>
                  <a:pt x="3888199" y="1331254"/>
                </a:cubicBezTo>
                <a:cubicBezTo>
                  <a:pt x="3837831" y="1294417"/>
                  <a:pt x="3786713" y="1258744"/>
                  <a:pt x="3734910" y="1224164"/>
                </a:cubicBezTo>
                <a:close/>
                <a:moveTo>
                  <a:pt x="6709377" y="1184526"/>
                </a:moveTo>
                <a:cubicBezTo>
                  <a:pt x="6702135" y="1207557"/>
                  <a:pt x="6695504" y="1230724"/>
                  <a:pt x="6687578" y="1253550"/>
                </a:cubicBezTo>
                <a:cubicBezTo>
                  <a:pt x="6680538" y="1273916"/>
                  <a:pt x="6673021" y="1295170"/>
                  <a:pt x="6665160" y="1316697"/>
                </a:cubicBezTo>
                <a:cubicBezTo>
                  <a:pt x="6674183" y="1348545"/>
                  <a:pt x="6684844" y="1379775"/>
                  <a:pt x="6693385" y="1411759"/>
                </a:cubicBezTo>
                <a:cubicBezTo>
                  <a:pt x="6720790" y="1514270"/>
                  <a:pt x="6749903" y="1618353"/>
                  <a:pt x="6757216" y="1725238"/>
                </a:cubicBezTo>
                <a:cubicBezTo>
                  <a:pt x="6769791" y="1909896"/>
                  <a:pt x="6697486" y="2124077"/>
                  <a:pt x="6502647" y="2192486"/>
                </a:cubicBezTo>
                <a:cubicBezTo>
                  <a:pt x="6490140" y="2196927"/>
                  <a:pt x="6472645" y="2197680"/>
                  <a:pt x="6462598" y="2187906"/>
                </a:cubicBezTo>
                <a:cubicBezTo>
                  <a:pt x="6326396" y="2055530"/>
                  <a:pt x="6190124" y="1923222"/>
                  <a:pt x="6060139" y="1784831"/>
                </a:cubicBezTo>
                <a:cubicBezTo>
                  <a:pt x="6037518" y="1760776"/>
                  <a:pt x="6015171" y="1736378"/>
                  <a:pt x="5992893" y="1711708"/>
                </a:cubicBezTo>
                <a:cubicBezTo>
                  <a:pt x="5984829" y="1739453"/>
                  <a:pt x="5975533" y="1766789"/>
                  <a:pt x="5966376" y="1794194"/>
                </a:cubicBezTo>
                <a:cubicBezTo>
                  <a:pt x="5998702" y="1828774"/>
                  <a:pt x="6030206" y="1864107"/>
                  <a:pt x="6063010" y="1898210"/>
                </a:cubicBezTo>
                <a:cubicBezTo>
                  <a:pt x="6169963" y="2009468"/>
                  <a:pt x="6284024" y="2116695"/>
                  <a:pt x="6418246" y="2195765"/>
                </a:cubicBezTo>
                <a:cubicBezTo>
                  <a:pt x="6541738" y="2268479"/>
                  <a:pt x="6688192" y="2314884"/>
                  <a:pt x="6835193" y="2280919"/>
                </a:cubicBezTo>
                <a:cubicBezTo>
                  <a:pt x="7009941" y="2240528"/>
                  <a:pt x="7135962" y="2092707"/>
                  <a:pt x="7197674" y="1931764"/>
                </a:cubicBezTo>
                <a:cubicBezTo>
                  <a:pt x="7237721" y="1827339"/>
                  <a:pt x="7248177" y="1717243"/>
                  <a:pt x="7242026" y="1608034"/>
                </a:cubicBezTo>
                <a:cubicBezTo>
                  <a:pt x="7197809" y="1577690"/>
                  <a:pt x="7154140" y="1546664"/>
                  <a:pt x="7111016" y="1514886"/>
                </a:cubicBezTo>
                <a:cubicBezTo>
                  <a:pt x="7103430" y="1529305"/>
                  <a:pt x="7097143" y="1544203"/>
                  <a:pt x="7089216" y="1558487"/>
                </a:cubicBezTo>
                <a:cubicBezTo>
                  <a:pt x="7073225" y="1587258"/>
                  <a:pt x="7038097" y="1587191"/>
                  <a:pt x="7022994" y="1559444"/>
                </a:cubicBezTo>
                <a:cubicBezTo>
                  <a:pt x="6990327" y="1499167"/>
                  <a:pt x="6960462" y="1437524"/>
                  <a:pt x="6930938" y="1375675"/>
                </a:cubicBezTo>
                <a:cubicBezTo>
                  <a:pt x="6855149" y="1314236"/>
                  <a:pt x="6781340" y="1250407"/>
                  <a:pt x="6709377" y="1184526"/>
                </a:cubicBezTo>
                <a:close/>
                <a:moveTo>
                  <a:pt x="5298276" y="1135389"/>
                </a:moveTo>
                <a:cubicBezTo>
                  <a:pt x="5305044" y="1167577"/>
                  <a:pt x="5313311" y="1199493"/>
                  <a:pt x="5318573" y="1232023"/>
                </a:cubicBezTo>
                <a:cubicBezTo>
                  <a:pt x="5323221" y="1260452"/>
                  <a:pt x="5326843" y="1289088"/>
                  <a:pt x="5329851" y="1317790"/>
                </a:cubicBezTo>
                <a:cubicBezTo>
                  <a:pt x="5346661" y="1333988"/>
                  <a:pt x="5363678" y="1350047"/>
                  <a:pt x="5380081" y="1366722"/>
                </a:cubicBezTo>
                <a:cubicBezTo>
                  <a:pt x="5385001" y="1344238"/>
                  <a:pt x="5391014" y="1321959"/>
                  <a:pt x="5395458" y="1299406"/>
                </a:cubicBezTo>
                <a:cubicBezTo>
                  <a:pt x="5397507" y="1288950"/>
                  <a:pt x="5398669" y="1278358"/>
                  <a:pt x="5400582" y="1267902"/>
                </a:cubicBezTo>
                <a:cubicBezTo>
                  <a:pt x="5366139" y="1223959"/>
                  <a:pt x="5331968" y="1179743"/>
                  <a:pt x="5298276" y="1135389"/>
                </a:cubicBezTo>
                <a:close/>
                <a:moveTo>
                  <a:pt x="4828091" y="1106140"/>
                </a:moveTo>
                <a:cubicBezTo>
                  <a:pt x="4832055" y="1234142"/>
                  <a:pt x="4847705" y="1361529"/>
                  <a:pt x="4872580" y="1484473"/>
                </a:cubicBezTo>
                <a:cubicBezTo>
                  <a:pt x="4890007" y="1570651"/>
                  <a:pt x="4913380" y="1655325"/>
                  <a:pt x="4939145" y="1739111"/>
                </a:cubicBezTo>
                <a:cubicBezTo>
                  <a:pt x="5006119" y="1787224"/>
                  <a:pt x="5075622" y="1831987"/>
                  <a:pt x="5148678" y="1871625"/>
                </a:cubicBezTo>
                <a:cubicBezTo>
                  <a:pt x="5201505" y="1782714"/>
                  <a:pt x="5232396" y="1685191"/>
                  <a:pt x="5245517" y="1584252"/>
                </a:cubicBezTo>
                <a:cubicBezTo>
                  <a:pt x="5209776" y="1493836"/>
                  <a:pt x="5179022" y="1400687"/>
                  <a:pt x="5157015" y="1306377"/>
                </a:cubicBezTo>
                <a:cubicBezTo>
                  <a:pt x="5122571" y="1267629"/>
                  <a:pt x="5087376" y="1229699"/>
                  <a:pt x="5051088" y="1192795"/>
                </a:cubicBezTo>
                <a:cubicBezTo>
                  <a:pt x="4983703" y="1149741"/>
                  <a:pt x="4907298" y="1115638"/>
                  <a:pt x="4828091" y="1106140"/>
                </a:cubicBezTo>
                <a:close/>
                <a:moveTo>
                  <a:pt x="4766105" y="1103747"/>
                </a:moveTo>
                <a:cubicBezTo>
                  <a:pt x="4665781" y="1112016"/>
                  <a:pt x="4591836" y="1183228"/>
                  <a:pt x="4571197" y="1276512"/>
                </a:cubicBezTo>
                <a:cubicBezTo>
                  <a:pt x="4604684" y="1350799"/>
                  <a:pt x="4636532" y="1425973"/>
                  <a:pt x="4665645" y="1502175"/>
                </a:cubicBezTo>
                <a:cubicBezTo>
                  <a:pt x="4725238" y="1564160"/>
                  <a:pt x="4787497" y="1623548"/>
                  <a:pt x="4854744" y="1677537"/>
                </a:cubicBezTo>
                <a:cubicBezTo>
                  <a:pt x="4806905" y="1502857"/>
                  <a:pt x="4774921" y="1323121"/>
                  <a:pt x="4766926" y="1141335"/>
                </a:cubicBezTo>
                <a:cubicBezTo>
                  <a:pt x="4766378" y="1128829"/>
                  <a:pt x="4766447" y="1116254"/>
                  <a:pt x="4766105" y="1103747"/>
                </a:cubicBezTo>
                <a:close/>
                <a:moveTo>
                  <a:pt x="3529887" y="1094453"/>
                </a:moveTo>
                <a:cubicBezTo>
                  <a:pt x="3578410" y="1154319"/>
                  <a:pt x="3624882" y="1215758"/>
                  <a:pt x="3669782" y="1278358"/>
                </a:cubicBezTo>
                <a:cubicBezTo>
                  <a:pt x="3656796" y="1238925"/>
                  <a:pt x="3644701" y="1199287"/>
                  <a:pt x="3634449" y="1159104"/>
                </a:cubicBezTo>
                <a:cubicBezTo>
                  <a:pt x="3622694" y="1151722"/>
                  <a:pt x="3611282" y="1143659"/>
                  <a:pt x="3599458" y="1136413"/>
                </a:cubicBezTo>
                <a:cubicBezTo>
                  <a:pt x="3576769" y="1122472"/>
                  <a:pt x="3553533" y="1108463"/>
                  <a:pt x="3529887" y="1094453"/>
                </a:cubicBezTo>
                <a:close/>
                <a:moveTo>
                  <a:pt x="6593199" y="1074839"/>
                </a:moveTo>
                <a:cubicBezTo>
                  <a:pt x="6608097" y="1120559"/>
                  <a:pt x="6620330" y="1167168"/>
                  <a:pt x="6634270" y="1213228"/>
                </a:cubicBezTo>
                <a:cubicBezTo>
                  <a:pt x="6638235" y="1200586"/>
                  <a:pt x="6642131" y="1187942"/>
                  <a:pt x="6645890" y="1176393"/>
                </a:cubicBezTo>
                <a:cubicBezTo>
                  <a:pt x="6650126" y="1163340"/>
                  <a:pt x="6653407" y="1150081"/>
                  <a:pt x="6657439" y="1137028"/>
                </a:cubicBezTo>
                <a:cubicBezTo>
                  <a:pt x="6635775" y="1116596"/>
                  <a:pt x="6614589" y="1095682"/>
                  <a:pt x="6593199" y="1074839"/>
                </a:cubicBezTo>
                <a:close/>
                <a:moveTo>
                  <a:pt x="5487990" y="1034654"/>
                </a:moveTo>
                <a:cubicBezTo>
                  <a:pt x="5482455" y="1093907"/>
                  <a:pt x="5474322" y="1152953"/>
                  <a:pt x="5464686" y="1211862"/>
                </a:cubicBezTo>
                <a:cubicBezTo>
                  <a:pt x="5519632" y="1281160"/>
                  <a:pt x="5574852" y="1350184"/>
                  <a:pt x="5631711" y="1417909"/>
                </a:cubicBezTo>
                <a:cubicBezTo>
                  <a:pt x="5724654" y="1528690"/>
                  <a:pt x="5821016" y="1636532"/>
                  <a:pt x="5918879" y="1743007"/>
                </a:cubicBezTo>
                <a:cubicBezTo>
                  <a:pt x="5927900" y="1714372"/>
                  <a:pt x="5936375" y="1685465"/>
                  <a:pt x="5944096" y="1656420"/>
                </a:cubicBezTo>
                <a:cubicBezTo>
                  <a:pt x="5784247" y="1473744"/>
                  <a:pt x="5636425" y="1275693"/>
                  <a:pt x="5521067" y="1061922"/>
                </a:cubicBezTo>
                <a:cubicBezTo>
                  <a:pt x="5510201" y="1052627"/>
                  <a:pt x="5498925" y="1043812"/>
                  <a:pt x="5487990" y="1034654"/>
                </a:cubicBezTo>
                <a:close/>
                <a:moveTo>
                  <a:pt x="6767945" y="978000"/>
                </a:moveTo>
                <a:cubicBezTo>
                  <a:pt x="6758173" y="1016885"/>
                  <a:pt x="6747649" y="1055566"/>
                  <a:pt x="6736782" y="1094180"/>
                </a:cubicBezTo>
                <a:cubicBezTo>
                  <a:pt x="6774438" y="1129238"/>
                  <a:pt x="6813050" y="1163136"/>
                  <a:pt x="6851869" y="1196963"/>
                </a:cubicBezTo>
                <a:cubicBezTo>
                  <a:pt x="6836355" y="1159855"/>
                  <a:pt x="6819475" y="1123429"/>
                  <a:pt x="6805191" y="1085772"/>
                </a:cubicBezTo>
                <a:cubicBezTo>
                  <a:pt x="6791660" y="1050237"/>
                  <a:pt x="6780316" y="1013947"/>
                  <a:pt x="6767945" y="978000"/>
                </a:cubicBezTo>
                <a:close/>
                <a:moveTo>
                  <a:pt x="8142075" y="973422"/>
                </a:moveTo>
                <a:cubicBezTo>
                  <a:pt x="8122735" y="1025702"/>
                  <a:pt x="8102438" y="1077709"/>
                  <a:pt x="8080090" y="1129033"/>
                </a:cubicBezTo>
                <a:cubicBezTo>
                  <a:pt x="8117062" y="1123633"/>
                  <a:pt x="8153966" y="1118304"/>
                  <a:pt x="8190938" y="1112904"/>
                </a:cubicBezTo>
                <a:cubicBezTo>
                  <a:pt x="8197567" y="1071969"/>
                  <a:pt x="8202352" y="1030827"/>
                  <a:pt x="8208092" y="989754"/>
                </a:cubicBezTo>
                <a:cubicBezTo>
                  <a:pt x="8185951" y="984766"/>
                  <a:pt x="8163944" y="979298"/>
                  <a:pt x="8142075" y="973422"/>
                </a:cubicBezTo>
                <a:close/>
                <a:moveTo>
                  <a:pt x="1233430" y="966791"/>
                </a:moveTo>
                <a:cubicBezTo>
                  <a:pt x="1227279" y="1000962"/>
                  <a:pt x="1221812" y="1035338"/>
                  <a:pt x="1217916" y="1069850"/>
                </a:cubicBezTo>
                <a:cubicBezTo>
                  <a:pt x="1215457" y="1091583"/>
                  <a:pt x="1214362" y="1113384"/>
                  <a:pt x="1212518" y="1135184"/>
                </a:cubicBezTo>
                <a:cubicBezTo>
                  <a:pt x="1245048" y="1176189"/>
                  <a:pt x="1278604" y="1216440"/>
                  <a:pt x="1312773" y="1256147"/>
                </a:cubicBezTo>
                <a:cubicBezTo>
                  <a:pt x="1294527" y="1157258"/>
                  <a:pt x="1268215" y="1060213"/>
                  <a:pt x="1233430" y="966791"/>
                </a:cubicBezTo>
                <a:close/>
                <a:moveTo>
                  <a:pt x="3204038" y="924831"/>
                </a:moveTo>
                <a:cubicBezTo>
                  <a:pt x="3281400" y="1081058"/>
                  <a:pt x="3366827" y="1233047"/>
                  <a:pt x="3460111" y="1380117"/>
                </a:cubicBezTo>
                <a:cubicBezTo>
                  <a:pt x="3547042" y="1517072"/>
                  <a:pt x="3640669" y="1649516"/>
                  <a:pt x="3739900" y="1777656"/>
                </a:cubicBezTo>
                <a:cubicBezTo>
                  <a:pt x="3744547" y="1707401"/>
                  <a:pt x="3755685" y="1637283"/>
                  <a:pt x="3776326" y="1569285"/>
                </a:cubicBezTo>
                <a:cubicBezTo>
                  <a:pt x="3666432" y="1386610"/>
                  <a:pt x="3542600" y="1212546"/>
                  <a:pt x="3403593" y="1050988"/>
                </a:cubicBezTo>
                <a:cubicBezTo>
                  <a:pt x="3387466" y="1032262"/>
                  <a:pt x="3369833" y="1014835"/>
                  <a:pt x="3353363" y="996384"/>
                </a:cubicBezTo>
                <a:cubicBezTo>
                  <a:pt x="3304773" y="971165"/>
                  <a:pt x="3254748" y="947247"/>
                  <a:pt x="3204038" y="924831"/>
                </a:cubicBezTo>
                <a:close/>
                <a:moveTo>
                  <a:pt x="7319525" y="898246"/>
                </a:moveTo>
                <a:cubicBezTo>
                  <a:pt x="7302098" y="1002124"/>
                  <a:pt x="7275650" y="1104703"/>
                  <a:pt x="7242368" y="1205438"/>
                </a:cubicBezTo>
                <a:cubicBezTo>
                  <a:pt x="7256172" y="1250611"/>
                  <a:pt x="7269500" y="1295989"/>
                  <a:pt x="7280844" y="1341846"/>
                </a:cubicBezTo>
                <a:cubicBezTo>
                  <a:pt x="7298202" y="1411827"/>
                  <a:pt x="7311666" y="1483449"/>
                  <a:pt x="7318705" y="1555754"/>
                </a:cubicBezTo>
                <a:cubicBezTo>
                  <a:pt x="7367158" y="1588488"/>
                  <a:pt x="7414997" y="1621976"/>
                  <a:pt x="7464543" y="1652935"/>
                </a:cubicBezTo>
                <a:cubicBezTo>
                  <a:pt x="7547715" y="1704804"/>
                  <a:pt x="7632458" y="1754283"/>
                  <a:pt x="7718977" y="1800756"/>
                </a:cubicBezTo>
                <a:cubicBezTo>
                  <a:pt x="7793537" y="1840872"/>
                  <a:pt x="7872060" y="1889462"/>
                  <a:pt x="7956939" y="1906136"/>
                </a:cubicBezTo>
                <a:cubicBezTo>
                  <a:pt x="8177134" y="1949397"/>
                  <a:pt x="8222513" y="1674051"/>
                  <a:pt x="8238778" y="1517687"/>
                </a:cubicBezTo>
                <a:cubicBezTo>
                  <a:pt x="8250531" y="1404446"/>
                  <a:pt x="8249780" y="1292435"/>
                  <a:pt x="8240348" y="1181793"/>
                </a:cubicBezTo>
                <a:cubicBezTo>
                  <a:pt x="8236932" y="1183364"/>
                  <a:pt x="8234198" y="1186303"/>
                  <a:pt x="8230303" y="1186849"/>
                </a:cubicBezTo>
                <a:cubicBezTo>
                  <a:pt x="8171051" y="1195461"/>
                  <a:pt x="8111800" y="1204003"/>
                  <a:pt x="8052549" y="1212614"/>
                </a:cubicBezTo>
                <a:cubicBezTo>
                  <a:pt x="8048995" y="1213092"/>
                  <a:pt x="8045989" y="1212408"/>
                  <a:pt x="8042844" y="1212068"/>
                </a:cubicBezTo>
                <a:cubicBezTo>
                  <a:pt x="8022547" y="1254849"/>
                  <a:pt x="8001224" y="1297356"/>
                  <a:pt x="7978741" y="1339249"/>
                </a:cubicBezTo>
                <a:cubicBezTo>
                  <a:pt x="7970745" y="1354147"/>
                  <a:pt x="7955846" y="1365492"/>
                  <a:pt x="7938009" y="1363032"/>
                </a:cubicBezTo>
                <a:cubicBezTo>
                  <a:pt x="7881765" y="1355242"/>
                  <a:pt x="7825452" y="1347381"/>
                  <a:pt x="7769208" y="1339591"/>
                </a:cubicBezTo>
                <a:cubicBezTo>
                  <a:pt x="7719319" y="1332689"/>
                  <a:pt x="7712894" y="1321822"/>
                  <a:pt x="7694579" y="1276444"/>
                </a:cubicBezTo>
                <a:cubicBezTo>
                  <a:pt x="7671821" y="1219994"/>
                  <a:pt x="7651456" y="1162520"/>
                  <a:pt x="7632321" y="1104636"/>
                </a:cubicBezTo>
                <a:cubicBezTo>
                  <a:pt x="7586259" y="1139831"/>
                  <a:pt x="7532201" y="1162862"/>
                  <a:pt x="7467346" y="1165937"/>
                </a:cubicBezTo>
                <a:cubicBezTo>
                  <a:pt x="7449304" y="1166826"/>
                  <a:pt x="7437140" y="1159582"/>
                  <a:pt x="7428870" y="1143999"/>
                </a:cubicBezTo>
                <a:cubicBezTo>
                  <a:pt x="7386635" y="1064587"/>
                  <a:pt x="7350620" y="982305"/>
                  <a:pt x="7319525" y="898246"/>
                </a:cubicBezTo>
                <a:close/>
                <a:moveTo>
                  <a:pt x="5287411" y="876992"/>
                </a:moveTo>
                <a:cubicBezTo>
                  <a:pt x="5269026" y="888132"/>
                  <a:pt x="5255358" y="903098"/>
                  <a:pt x="5243740" y="919431"/>
                </a:cubicBezTo>
                <a:cubicBezTo>
                  <a:pt x="5244286" y="921277"/>
                  <a:pt x="5244766" y="923190"/>
                  <a:pt x="5245314" y="925036"/>
                </a:cubicBezTo>
                <a:cubicBezTo>
                  <a:pt x="5302036" y="1002466"/>
                  <a:pt x="5359920" y="1079008"/>
                  <a:pt x="5418966" y="1154661"/>
                </a:cubicBezTo>
                <a:cubicBezTo>
                  <a:pt x="5426279" y="1100467"/>
                  <a:pt x="5432019" y="1046205"/>
                  <a:pt x="5436119" y="991873"/>
                </a:cubicBezTo>
                <a:cubicBezTo>
                  <a:pt x="5387529" y="952508"/>
                  <a:pt x="5338188" y="913896"/>
                  <a:pt x="5287411" y="876992"/>
                </a:cubicBezTo>
                <a:close/>
                <a:moveTo>
                  <a:pt x="2041356" y="863597"/>
                </a:moveTo>
                <a:cubicBezTo>
                  <a:pt x="2006023" y="1204891"/>
                  <a:pt x="1991877" y="1547280"/>
                  <a:pt x="2003427" y="1888231"/>
                </a:cubicBezTo>
                <a:cubicBezTo>
                  <a:pt x="2038895" y="1913791"/>
                  <a:pt x="2074706" y="1938667"/>
                  <a:pt x="2110995" y="1963065"/>
                </a:cubicBezTo>
                <a:cubicBezTo>
                  <a:pt x="2174142" y="1696330"/>
                  <a:pt x="2216787" y="1425769"/>
                  <a:pt x="2238108" y="1154182"/>
                </a:cubicBezTo>
                <a:cubicBezTo>
                  <a:pt x="2177218" y="1054269"/>
                  <a:pt x="2111201" y="957497"/>
                  <a:pt x="2041356" y="863597"/>
                </a:cubicBezTo>
                <a:close/>
                <a:moveTo>
                  <a:pt x="3030247" y="856695"/>
                </a:moveTo>
                <a:cubicBezTo>
                  <a:pt x="3038586" y="1102995"/>
                  <a:pt x="3025600" y="1350662"/>
                  <a:pt x="2990815" y="1596074"/>
                </a:cubicBezTo>
                <a:cubicBezTo>
                  <a:pt x="2991635" y="1599696"/>
                  <a:pt x="2992797" y="1603114"/>
                  <a:pt x="2993617" y="1606666"/>
                </a:cubicBezTo>
                <a:cubicBezTo>
                  <a:pt x="3016101" y="1706103"/>
                  <a:pt x="3030589" y="1807658"/>
                  <a:pt x="3035783" y="1910101"/>
                </a:cubicBezTo>
                <a:cubicBezTo>
                  <a:pt x="3039952" y="1992314"/>
                  <a:pt x="3040294" y="2077330"/>
                  <a:pt x="3017878" y="2158246"/>
                </a:cubicBezTo>
                <a:cubicBezTo>
                  <a:pt x="3072551" y="2229252"/>
                  <a:pt x="3128249" y="2299576"/>
                  <a:pt x="3185928" y="2368257"/>
                </a:cubicBezTo>
                <a:cubicBezTo>
                  <a:pt x="3314340" y="2521205"/>
                  <a:pt x="3449178" y="2683309"/>
                  <a:pt x="3612580" y="2801060"/>
                </a:cubicBezTo>
                <a:cubicBezTo>
                  <a:pt x="3751038" y="2900769"/>
                  <a:pt x="3939659" y="2954417"/>
                  <a:pt x="4096570" y="2844115"/>
                </a:cubicBezTo>
                <a:cubicBezTo>
                  <a:pt x="4192520" y="2776731"/>
                  <a:pt x="4206668" y="2680302"/>
                  <a:pt x="4192453" y="2581344"/>
                </a:cubicBezTo>
                <a:cubicBezTo>
                  <a:pt x="3984491" y="2473571"/>
                  <a:pt x="3824232" y="2286454"/>
                  <a:pt x="3764366" y="2058195"/>
                </a:cubicBezTo>
                <a:cubicBezTo>
                  <a:pt x="3752542" y="2013226"/>
                  <a:pt x="3745435" y="1967370"/>
                  <a:pt x="3741061" y="1921308"/>
                </a:cubicBezTo>
                <a:cubicBezTo>
                  <a:pt x="3718919" y="1893972"/>
                  <a:pt x="3695546" y="1867729"/>
                  <a:pt x="3673950" y="1839983"/>
                </a:cubicBezTo>
                <a:cubicBezTo>
                  <a:pt x="3444598" y="1545638"/>
                  <a:pt x="3251331" y="1226283"/>
                  <a:pt x="3090935" y="888883"/>
                </a:cubicBezTo>
                <a:cubicBezTo>
                  <a:pt x="3089294" y="885535"/>
                  <a:pt x="3089294" y="882459"/>
                  <a:pt x="3088611" y="879316"/>
                </a:cubicBezTo>
                <a:cubicBezTo>
                  <a:pt x="3069065" y="872003"/>
                  <a:pt x="3049997" y="863324"/>
                  <a:pt x="3030247" y="856695"/>
                </a:cubicBezTo>
                <a:close/>
                <a:moveTo>
                  <a:pt x="5815821" y="853277"/>
                </a:moveTo>
                <a:cubicBezTo>
                  <a:pt x="5839330" y="938635"/>
                  <a:pt x="5868922" y="1022012"/>
                  <a:pt x="5906988" y="1102106"/>
                </a:cubicBezTo>
                <a:cubicBezTo>
                  <a:pt x="5939588" y="1170584"/>
                  <a:pt x="5979087" y="1236123"/>
                  <a:pt x="6023850" y="1297698"/>
                </a:cubicBezTo>
                <a:cubicBezTo>
                  <a:pt x="6027131" y="1281502"/>
                  <a:pt x="6030343" y="1265237"/>
                  <a:pt x="6033555" y="1248972"/>
                </a:cubicBezTo>
                <a:cubicBezTo>
                  <a:pt x="5969794" y="1112289"/>
                  <a:pt x="5896941" y="980186"/>
                  <a:pt x="5815821" y="853277"/>
                </a:cubicBezTo>
                <a:close/>
                <a:moveTo>
                  <a:pt x="7804404" y="840020"/>
                </a:moveTo>
                <a:cubicBezTo>
                  <a:pt x="7776519" y="915262"/>
                  <a:pt x="7740983" y="987772"/>
                  <a:pt x="7693486" y="1045179"/>
                </a:cubicBezTo>
                <a:cubicBezTo>
                  <a:pt x="7716926" y="1119124"/>
                  <a:pt x="7743649" y="1191838"/>
                  <a:pt x="7773034" y="1263595"/>
                </a:cubicBezTo>
                <a:lnTo>
                  <a:pt x="7922632" y="1284234"/>
                </a:lnTo>
                <a:cubicBezTo>
                  <a:pt x="7949149" y="1233458"/>
                  <a:pt x="7973888" y="1181929"/>
                  <a:pt x="7997330" y="1129784"/>
                </a:cubicBezTo>
                <a:cubicBezTo>
                  <a:pt x="7979766" y="1055430"/>
                  <a:pt x="7962612" y="980870"/>
                  <a:pt x="7945801" y="906310"/>
                </a:cubicBezTo>
                <a:cubicBezTo>
                  <a:pt x="7897688" y="886286"/>
                  <a:pt x="7850602" y="864075"/>
                  <a:pt x="7804404" y="840020"/>
                </a:cubicBezTo>
                <a:close/>
                <a:moveTo>
                  <a:pt x="915372" y="832776"/>
                </a:moveTo>
                <a:cubicBezTo>
                  <a:pt x="862066" y="1103268"/>
                  <a:pt x="859196" y="1380732"/>
                  <a:pt x="891315" y="1652797"/>
                </a:cubicBezTo>
                <a:cubicBezTo>
                  <a:pt x="895964" y="1692231"/>
                  <a:pt x="903343" y="1731047"/>
                  <a:pt x="909290" y="1770139"/>
                </a:cubicBezTo>
                <a:cubicBezTo>
                  <a:pt x="995535" y="1871967"/>
                  <a:pt x="1085745" y="1970651"/>
                  <a:pt x="1180055" y="2065302"/>
                </a:cubicBezTo>
                <a:cubicBezTo>
                  <a:pt x="1158392" y="1892195"/>
                  <a:pt x="1143016" y="1717994"/>
                  <a:pt x="1138095" y="1543042"/>
                </a:cubicBezTo>
                <a:cubicBezTo>
                  <a:pt x="1134608" y="1417705"/>
                  <a:pt x="1132764" y="1286011"/>
                  <a:pt x="1142059" y="1155070"/>
                </a:cubicBezTo>
                <a:cubicBezTo>
                  <a:pt x="1140692" y="1153362"/>
                  <a:pt x="1139324" y="1151722"/>
                  <a:pt x="1137958" y="1150014"/>
                </a:cubicBezTo>
                <a:cubicBezTo>
                  <a:pt x="1058409" y="1048118"/>
                  <a:pt x="984601" y="941916"/>
                  <a:pt x="915372" y="832776"/>
                </a:cubicBezTo>
                <a:close/>
                <a:moveTo>
                  <a:pt x="4236055" y="824097"/>
                </a:moveTo>
                <a:cubicBezTo>
                  <a:pt x="4296398" y="982920"/>
                  <a:pt x="4374855" y="1133680"/>
                  <a:pt x="4472171" y="1271181"/>
                </a:cubicBezTo>
                <a:cubicBezTo>
                  <a:pt x="4456385" y="1236739"/>
                  <a:pt x="4441282" y="1201952"/>
                  <a:pt x="4424880" y="1167850"/>
                </a:cubicBezTo>
                <a:cubicBezTo>
                  <a:pt x="4408819" y="1134500"/>
                  <a:pt x="4305146" y="890250"/>
                  <a:pt x="4236055" y="824097"/>
                </a:cubicBezTo>
                <a:close/>
                <a:moveTo>
                  <a:pt x="2537511" y="789106"/>
                </a:moveTo>
                <a:cubicBezTo>
                  <a:pt x="2484887" y="793889"/>
                  <a:pt x="2432538" y="803252"/>
                  <a:pt x="2380669" y="817877"/>
                </a:cubicBezTo>
                <a:cubicBezTo>
                  <a:pt x="2370622" y="878427"/>
                  <a:pt x="2358389" y="938499"/>
                  <a:pt x="2339116" y="996930"/>
                </a:cubicBezTo>
                <a:cubicBezTo>
                  <a:pt x="2335084" y="1009299"/>
                  <a:pt x="2326678" y="1015450"/>
                  <a:pt x="2317384" y="1017705"/>
                </a:cubicBezTo>
                <a:cubicBezTo>
                  <a:pt x="2316018" y="1043060"/>
                  <a:pt x="2313763" y="1068346"/>
                  <a:pt x="2312053" y="1093632"/>
                </a:cubicBezTo>
                <a:cubicBezTo>
                  <a:pt x="2346498" y="1182749"/>
                  <a:pt x="2393175" y="1267354"/>
                  <a:pt x="2444977" y="1348680"/>
                </a:cubicBezTo>
                <a:cubicBezTo>
                  <a:pt x="2553229" y="1518575"/>
                  <a:pt x="2671595" y="1682799"/>
                  <a:pt x="2788184" y="1847023"/>
                </a:cubicBezTo>
                <a:cubicBezTo>
                  <a:pt x="2810737" y="1878800"/>
                  <a:pt x="2833562" y="1910305"/>
                  <a:pt x="2856389" y="1941811"/>
                </a:cubicBezTo>
                <a:cubicBezTo>
                  <a:pt x="2883794" y="1821941"/>
                  <a:pt x="2906277" y="1701252"/>
                  <a:pt x="2923090" y="1579878"/>
                </a:cubicBezTo>
                <a:cubicBezTo>
                  <a:pt x="2918443" y="1562041"/>
                  <a:pt x="2913796" y="1544272"/>
                  <a:pt x="2908875" y="1526914"/>
                </a:cubicBezTo>
                <a:cubicBezTo>
                  <a:pt x="2831239" y="1252524"/>
                  <a:pt x="2700366" y="1009915"/>
                  <a:pt x="2537511" y="789106"/>
                </a:cubicBezTo>
                <a:close/>
                <a:moveTo>
                  <a:pt x="2616650" y="785074"/>
                </a:moveTo>
                <a:cubicBezTo>
                  <a:pt x="2676311" y="870295"/>
                  <a:pt x="2731872" y="958659"/>
                  <a:pt x="2781897" y="1050988"/>
                </a:cubicBezTo>
                <a:cubicBezTo>
                  <a:pt x="2846275" y="1169833"/>
                  <a:pt x="2899648" y="1294486"/>
                  <a:pt x="2941814" y="1423172"/>
                </a:cubicBezTo>
                <a:cubicBezTo>
                  <a:pt x="2961497" y="1227307"/>
                  <a:pt x="2967032" y="1030691"/>
                  <a:pt x="2958968" y="834895"/>
                </a:cubicBezTo>
                <a:cubicBezTo>
                  <a:pt x="2846206" y="802774"/>
                  <a:pt x="2731257" y="784254"/>
                  <a:pt x="2616650" y="785074"/>
                </a:cubicBezTo>
                <a:close/>
                <a:moveTo>
                  <a:pt x="7613664" y="727531"/>
                </a:moveTo>
                <a:cubicBezTo>
                  <a:pt x="7628698" y="804072"/>
                  <a:pt x="7645989" y="880135"/>
                  <a:pt x="7667106" y="955105"/>
                </a:cubicBezTo>
                <a:cubicBezTo>
                  <a:pt x="7696972" y="908360"/>
                  <a:pt x="7719523" y="855260"/>
                  <a:pt x="7737634" y="804482"/>
                </a:cubicBezTo>
                <a:cubicBezTo>
                  <a:pt x="7701961" y="784117"/>
                  <a:pt x="7666765" y="762931"/>
                  <a:pt x="7632390" y="740584"/>
                </a:cubicBezTo>
                <a:cubicBezTo>
                  <a:pt x="7626033" y="736484"/>
                  <a:pt x="7620019" y="731836"/>
                  <a:pt x="7613664" y="727531"/>
                </a:cubicBezTo>
                <a:close/>
                <a:moveTo>
                  <a:pt x="3020202" y="665819"/>
                </a:moveTo>
                <a:cubicBezTo>
                  <a:pt x="3023414" y="706071"/>
                  <a:pt x="3024507" y="746529"/>
                  <a:pt x="3026557" y="786920"/>
                </a:cubicBezTo>
                <a:cubicBezTo>
                  <a:pt x="3095651" y="808241"/>
                  <a:pt x="3163307" y="833527"/>
                  <a:pt x="3229530" y="862093"/>
                </a:cubicBezTo>
                <a:cubicBezTo>
                  <a:pt x="3162487" y="793889"/>
                  <a:pt x="3092232" y="728898"/>
                  <a:pt x="3020202" y="665819"/>
                </a:cubicBezTo>
                <a:close/>
                <a:moveTo>
                  <a:pt x="6191423" y="630897"/>
                </a:moveTo>
                <a:cubicBezTo>
                  <a:pt x="6182060" y="735116"/>
                  <a:pt x="6169007" y="839062"/>
                  <a:pt x="6152878" y="942531"/>
                </a:cubicBezTo>
                <a:cubicBezTo>
                  <a:pt x="6138868" y="1032741"/>
                  <a:pt x="6122466" y="1122678"/>
                  <a:pt x="6105108" y="1212408"/>
                </a:cubicBezTo>
                <a:cubicBezTo>
                  <a:pt x="6149051" y="1306719"/>
                  <a:pt x="6188689" y="1403148"/>
                  <a:pt x="6224226" y="1501286"/>
                </a:cubicBezTo>
                <a:cubicBezTo>
                  <a:pt x="6286074" y="1540240"/>
                  <a:pt x="6357900" y="1562792"/>
                  <a:pt x="6428975" y="1535662"/>
                </a:cubicBezTo>
                <a:cubicBezTo>
                  <a:pt x="6510097" y="1504634"/>
                  <a:pt x="6557934" y="1423514"/>
                  <a:pt x="6591899" y="1337747"/>
                </a:cubicBezTo>
                <a:cubicBezTo>
                  <a:pt x="6555200" y="1205097"/>
                  <a:pt x="6511668" y="1073881"/>
                  <a:pt x="6464375" y="944375"/>
                </a:cubicBezTo>
                <a:cubicBezTo>
                  <a:pt x="6368904" y="843778"/>
                  <a:pt x="6277942" y="739080"/>
                  <a:pt x="6191423" y="630897"/>
                </a:cubicBezTo>
                <a:close/>
                <a:moveTo>
                  <a:pt x="2409713" y="627070"/>
                </a:moveTo>
                <a:cubicBezTo>
                  <a:pt x="2403358" y="666844"/>
                  <a:pt x="2397616" y="706824"/>
                  <a:pt x="2391876" y="746802"/>
                </a:cubicBezTo>
                <a:cubicBezTo>
                  <a:pt x="2425158" y="738807"/>
                  <a:pt x="2458714" y="732588"/>
                  <a:pt x="2492474" y="728351"/>
                </a:cubicBezTo>
                <a:cubicBezTo>
                  <a:pt x="2465752" y="693975"/>
                  <a:pt x="2437938" y="660420"/>
                  <a:pt x="2409713" y="627070"/>
                </a:cubicBezTo>
                <a:close/>
                <a:moveTo>
                  <a:pt x="7876914" y="579231"/>
                </a:moveTo>
                <a:cubicBezTo>
                  <a:pt x="7864885" y="634860"/>
                  <a:pt x="7849918" y="698965"/>
                  <a:pt x="7830236" y="763956"/>
                </a:cubicBezTo>
                <a:cubicBezTo>
                  <a:pt x="7861262" y="780427"/>
                  <a:pt x="7892905" y="795803"/>
                  <a:pt x="7924956" y="810496"/>
                </a:cubicBezTo>
                <a:cubicBezTo>
                  <a:pt x="7911288" y="747624"/>
                  <a:pt x="7897484" y="684750"/>
                  <a:pt x="7884977" y="621603"/>
                </a:cubicBezTo>
                <a:cubicBezTo>
                  <a:pt x="7882176" y="607524"/>
                  <a:pt x="7879646" y="593310"/>
                  <a:pt x="7876914" y="579231"/>
                </a:cubicBezTo>
                <a:close/>
                <a:moveTo>
                  <a:pt x="4896022" y="563854"/>
                </a:moveTo>
                <a:cubicBezTo>
                  <a:pt x="4863218" y="669918"/>
                  <a:pt x="4842442" y="779401"/>
                  <a:pt x="4833079" y="890250"/>
                </a:cubicBezTo>
                <a:cubicBezTo>
                  <a:pt x="4925204" y="963170"/>
                  <a:pt x="5013021" y="1041556"/>
                  <a:pt x="5095715" y="1125069"/>
                </a:cubicBezTo>
                <a:cubicBezTo>
                  <a:pt x="5106717" y="1132041"/>
                  <a:pt x="5117584" y="1138737"/>
                  <a:pt x="5128175" y="1146118"/>
                </a:cubicBezTo>
                <a:cubicBezTo>
                  <a:pt x="5120522" y="1076753"/>
                  <a:pt x="5123255" y="1001782"/>
                  <a:pt x="5147925" y="934535"/>
                </a:cubicBezTo>
                <a:cubicBezTo>
                  <a:pt x="5060518" y="816579"/>
                  <a:pt x="4971744" y="693496"/>
                  <a:pt x="4896022" y="563854"/>
                </a:cubicBezTo>
                <a:close/>
                <a:moveTo>
                  <a:pt x="3905127" y="557370"/>
                </a:moveTo>
                <a:cubicBezTo>
                  <a:pt x="3833445" y="556383"/>
                  <a:pt x="3761495" y="565827"/>
                  <a:pt x="3690967" y="589072"/>
                </a:cubicBezTo>
                <a:cubicBezTo>
                  <a:pt x="3653448" y="767032"/>
                  <a:pt x="3663289" y="947794"/>
                  <a:pt x="3706139" y="1121310"/>
                </a:cubicBezTo>
                <a:cubicBezTo>
                  <a:pt x="3960435" y="1283552"/>
                  <a:pt x="4196143" y="1472788"/>
                  <a:pt x="4409503" y="1684507"/>
                </a:cubicBezTo>
                <a:cubicBezTo>
                  <a:pt x="4518233" y="1792486"/>
                  <a:pt x="4623615" y="1906409"/>
                  <a:pt x="4720727" y="2026827"/>
                </a:cubicBezTo>
                <a:cubicBezTo>
                  <a:pt x="4711297" y="1966892"/>
                  <a:pt x="4699268" y="1907367"/>
                  <a:pt x="4684643" y="1848458"/>
                </a:cubicBezTo>
                <a:cubicBezTo>
                  <a:pt x="4622589" y="1748747"/>
                  <a:pt x="4562039" y="1645553"/>
                  <a:pt x="4522949" y="1535182"/>
                </a:cubicBezTo>
                <a:cubicBezTo>
                  <a:pt x="4512562" y="1505796"/>
                  <a:pt x="4503403" y="1474838"/>
                  <a:pt x="4496570" y="1443195"/>
                </a:cubicBezTo>
                <a:cubicBezTo>
                  <a:pt x="4337744" y="1251637"/>
                  <a:pt x="4212681" y="1032262"/>
                  <a:pt x="4131150" y="793684"/>
                </a:cubicBezTo>
                <a:cubicBezTo>
                  <a:pt x="4125341" y="776873"/>
                  <a:pt x="4129579" y="754935"/>
                  <a:pt x="4145707" y="743932"/>
                </a:cubicBezTo>
                <a:cubicBezTo>
                  <a:pt x="4278220" y="653586"/>
                  <a:pt x="4363372" y="851637"/>
                  <a:pt x="4407316" y="937747"/>
                </a:cubicBezTo>
                <a:cubicBezTo>
                  <a:pt x="4446749" y="1015108"/>
                  <a:pt x="4485839" y="1093769"/>
                  <a:pt x="4523700" y="1173523"/>
                </a:cubicBezTo>
                <a:cubicBezTo>
                  <a:pt x="4523906" y="1173181"/>
                  <a:pt x="4523973" y="1172839"/>
                  <a:pt x="4524179" y="1172497"/>
                </a:cubicBezTo>
                <a:cubicBezTo>
                  <a:pt x="4575708" y="1081467"/>
                  <a:pt x="4667147" y="1031989"/>
                  <a:pt x="4765627" y="1023993"/>
                </a:cubicBezTo>
                <a:cubicBezTo>
                  <a:pt x="4765970" y="996315"/>
                  <a:pt x="4766789" y="968706"/>
                  <a:pt x="4768360" y="941096"/>
                </a:cubicBezTo>
                <a:cubicBezTo>
                  <a:pt x="4611314" y="818219"/>
                  <a:pt x="4439846" y="708121"/>
                  <a:pt x="4253481" y="633630"/>
                </a:cubicBezTo>
                <a:cubicBezTo>
                  <a:pt x="4143323" y="589636"/>
                  <a:pt x="4024598" y="559016"/>
                  <a:pt x="3905127" y="557370"/>
                </a:cubicBezTo>
                <a:close/>
                <a:moveTo>
                  <a:pt x="1402848" y="553398"/>
                </a:moveTo>
                <a:cubicBezTo>
                  <a:pt x="1334232" y="644839"/>
                  <a:pt x="1288240" y="747075"/>
                  <a:pt x="1258511" y="854439"/>
                </a:cubicBezTo>
                <a:cubicBezTo>
                  <a:pt x="1326784" y="1009164"/>
                  <a:pt x="1368540" y="1174274"/>
                  <a:pt x="1389521" y="1343076"/>
                </a:cubicBezTo>
                <a:cubicBezTo>
                  <a:pt x="1457109" y="1417021"/>
                  <a:pt x="1527433" y="1488438"/>
                  <a:pt x="1600490" y="1556983"/>
                </a:cubicBezTo>
                <a:cubicBezTo>
                  <a:pt x="1638486" y="1592658"/>
                  <a:pt x="1677305" y="1627443"/>
                  <a:pt x="1716668" y="1661681"/>
                </a:cubicBezTo>
                <a:cubicBezTo>
                  <a:pt x="1713455" y="1629972"/>
                  <a:pt x="1710381" y="1598329"/>
                  <a:pt x="1706691" y="1566824"/>
                </a:cubicBezTo>
                <a:cubicBezTo>
                  <a:pt x="1685095" y="1383329"/>
                  <a:pt x="1655298" y="1201132"/>
                  <a:pt x="1623998" y="1019346"/>
                </a:cubicBezTo>
                <a:cubicBezTo>
                  <a:pt x="1596047" y="856900"/>
                  <a:pt x="1570692" y="629325"/>
                  <a:pt x="1402848" y="553398"/>
                </a:cubicBezTo>
                <a:close/>
                <a:moveTo>
                  <a:pt x="991914" y="547521"/>
                </a:moveTo>
                <a:cubicBezTo>
                  <a:pt x="969840" y="611147"/>
                  <a:pt x="952207" y="675591"/>
                  <a:pt x="936489" y="740378"/>
                </a:cubicBezTo>
                <a:cubicBezTo>
                  <a:pt x="1002916" y="848972"/>
                  <a:pt x="1074880" y="954149"/>
                  <a:pt x="1151557" y="1055839"/>
                </a:cubicBezTo>
                <a:cubicBezTo>
                  <a:pt x="1159759" y="988525"/>
                  <a:pt x="1171240" y="921824"/>
                  <a:pt x="1188461" y="856831"/>
                </a:cubicBezTo>
                <a:cubicBezTo>
                  <a:pt x="1137069" y="745914"/>
                  <a:pt x="1070983" y="642378"/>
                  <a:pt x="991914" y="547521"/>
                </a:cubicBezTo>
                <a:close/>
                <a:moveTo>
                  <a:pt x="2320665" y="526198"/>
                </a:moveTo>
                <a:cubicBezTo>
                  <a:pt x="2323057" y="584220"/>
                  <a:pt x="2324492" y="642378"/>
                  <a:pt x="2324902" y="700535"/>
                </a:cubicBezTo>
                <a:cubicBezTo>
                  <a:pt x="2325039" y="719945"/>
                  <a:pt x="2323673" y="739354"/>
                  <a:pt x="2323604" y="758762"/>
                </a:cubicBezTo>
                <a:cubicBezTo>
                  <a:pt x="2334538" y="694933"/>
                  <a:pt x="2344243" y="629871"/>
                  <a:pt x="2356407" y="565905"/>
                </a:cubicBezTo>
                <a:cubicBezTo>
                  <a:pt x="2344585" y="552578"/>
                  <a:pt x="2332694" y="539319"/>
                  <a:pt x="2320665" y="526198"/>
                </a:cubicBezTo>
                <a:close/>
                <a:moveTo>
                  <a:pt x="102252" y="525447"/>
                </a:moveTo>
                <a:cubicBezTo>
                  <a:pt x="49903" y="598572"/>
                  <a:pt x="41566" y="714752"/>
                  <a:pt x="31519" y="799151"/>
                </a:cubicBezTo>
                <a:cubicBezTo>
                  <a:pt x="12042" y="962350"/>
                  <a:pt x="6780" y="1126368"/>
                  <a:pt x="12589" y="1289565"/>
                </a:cubicBezTo>
                <a:cubicBezTo>
                  <a:pt x="25300" y="1348407"/>
                  <a:pt x="39036" y="1407111"/>
                  <a:pt x="50654" y="1466158"/>
                </a:cubicBezTo>
                <a:cubicBezTo>
                  <a:pt x="93846" y="1686011"/>
                  <a:pt x="127675" y="1907982"/>
                  <a:pt x="153644" y="2131046"/>
                </a:cubicBezTo>
                <a:cubicBezTo>
                  <a:pt x="243103" y="2422316"/>
                  <a:pt x="373908" y="2699163"/>
                  <a:pt x="541410" y="2952231"/>
                </a:cubicBezTo>
                <a:cubicBezTo>
                  <a:pt x="582210" y="2867352"/>
                  <a:pt x="598269" y="2766411"/>
                  <a:pt x="608863" y="2680917"/>
                </a:cubicBezTo>
                <a:cubicBezTo>
                  <a:pt x="648296" y="2363405"/>
                  <a:pt x="661211" y="2043570"/>
                  <a:pt x="648636" y="1725785"/>
                </a:cubicBezTo>
                <a:cubicBezTo>
                  <a:pt x="645972" y="1658128"/>
                  <a:pt x="641939" y="1590197"/>
                  <a:pt x="637292" y="1522265"/>
                </a:cubicBezTo>
                <a:cubicBezTo>
                  <a:pt x="558975" y="1413194"/>
                  <a:pt x="484550" y="1301321"/>
                  <a:pt x="415390" y="1186303"/>
                </a:cubicBezTo>
                <a:cubicBezTo>
                  <a:pt x="311990" y="1014357"/>
                  <a:pt x="208385" y="835714"/>
                  <a:pt x="139293" y="646136"/>
                </a:cubicBezTo>
                <a:cubicBezTo>
                  <a:pt x="125010" y="606840"/>
                  <a:pt x="112366" y="566520"/>
                  <a:pt x="102252" y="525447"/>
                </a:cubicBezTo>
                <a:close/>
                <a:moveTo>
                  <a:pt x="7346792" y="522371"/>
                </a:moveTo>
                <a:cubicBezTo>
                  <a:pt x="7347886" y="589891"/>
                  <a:pt x="7346383" y="657481"/>
                  <a:pt x="7340846" y="725002"/>
                </a:cubicBezTo>
                <a:cubicBezTo>
                  <a:pt x="7376726" y="851160"/>
                  <a:pt x="7425658" y="973353"/>
                  <a:pt x="7485799" y="1090284"/>
                </a:cubicBezTo>
                <a:cubicBezTo>
                  <a:pt x="7533841" y="1082356"/>
                  <a:pt x="7574026" y="1059531"/>
                  <a:pt x="7607855" y="1027821"/>
                </a:cubicBezTo>
                <a:cubicBezTo>
                  <a:pt x="7572386" y="909386"/>
                  <a:pt x="7546143" y="788422"/>
                  <a:pt x="7525641" y="666571"/>
                </a:cubicBezTo>
                <a:cubicBezTo>
                  <a:pt x="7463723" y="621328"/>
                  <a:pt x="7404472" y="572807"/>
                  <a:pt x="7346792" y="522371"/>
                </a:cubicBezTo>
                <a:close/>
                <a:moveTo>
                  <a:pt x="6854192" y="468109"/>
                </a:moveTo>
                <a:cubicBezTo>
                  <a:pt x="6842983" y="594403"/>
                  <a:pt x="6825283" y="720354"/>
                  <a:pt x="6799382" y="845077"/>
                </a:cubicBezTo>
                <a:cubicBezTo>
                  <a:pt x="6848861" y="1001987"/>
                  <a:pt x="6908385" y="1155344"/>
                  <a:pt x="6977274" y="1304464"/>
                </a:cubicBezTo>
                <a:cubicBezTo>
                  <a:pt x="7014519" y="1334670"/>
                  <a:pt x="7053063" y="1363168"/>
                  <a:pt x="7091197" y="1392282"/>
                </a:cubicBezTo>
                <a:cubicBezTo>
                  <a:pt x="7117509" y="1334670"/>
                  <a:pt x="7141018" y="1276170"/>
                  <a:pt x="7161725" y="1216646"/>
                </a:cubicBezTo>
                <a:cubicBezTo>
                  <a:pt x="7119286" y="1080852"/>
                  <a:pt x="7066595" y="947794"/>
                  <a:pt x="7011991" y="817740"/>
                </a:cubicBezTo>
                <a:cubicBezTo>
                  <a:pt x="6962855" y="700604"/>
                  <a:pt x="6910299" y="583536"/>
                  <a:pt x="6854192" y="468109"/>
                </a:cubicBezTo>
                <a:close/>
                <a:moveTo>
                  <a:pt x="234355" y="456491"/>
                </a:moveTo>
                <a:cubicBezTo>
                  <a:pt x="200936" y="457515"/>
                  <a:pt x="173600" y="465785"/>
                  <a:pt x="150911" y="479316"/>
                </a:cubicBezTo>
                <a:cubicBezTo>
                  <a:pt x="157540" y="512052"/>
                  <a:pt x="165468" y="544513"/>
                  <a:pt x="175377" y="576156"/>
                </a:cubicBezTo>
                <a:cubicBezTo>
                  <a:pt x="231211" y="753842"/>
                  <a:pt x="323472" y="919773"/>
                  <a:pt x="417167" y="1079008"/>
                </a:cubicBezTo>
                <a:cubicBezTo>
                  <a:pt x="482842" y="1190541"/>
                  <a:pt x="553370" y="1299066"/>
                  <a:pt x="627588" y="1405061"/>
                </a:cubicBezTo>
                <a:cubicBezTo>
                  <a:pt x="609273" y="1194435"/>
                  <a:pt x="580638" y="984355"/>
                  <a:pt x="533687" y="780700"/>
                </a:cubicBezTo>
                <a:cubicBezTo>
                  <a:pt x="499244" y="631170"/>
                  <a:pt x="417235" y="450751"/>
                  <a:pt x="234355" y="456491"/>
                </a:cubicBezTo>
                <a:close/>
                <a:moveTo>
                  <a:pt x="4966823" y="382957"/>
                </a:moveTo>
                <a:cubicBezTo>
                  <a:pt x="4955206" y="407148"/>
                  <a:pt x="4944339" y="431478"/>
                  <a:pt x="4934292" y="456080"/>
                </a:cubicBezTo>
                <a:cubicBezTo>
                  <a:pt x="4980558" y="541849"/>
                  <a:pt x="5032634" y="624404"/>
                  <a:pt x="5087855" y="704909"/>
                </a:cubicBezTo>
                <a:cubicBezTo>
                  <a:pt x="5051566" y="596180"/>
                  <a:pt x="5012679" y="487723"/>
                  <a:pt x="4966823" y="382957"/>
                </a:cubicBezTo>
                <a:close/>
                <a:moveTo>
                  <a:pt x="5453068" y="382273"/>
                </a:moveTo>
                <a:cubicBezTo>
                  <a:pt x="5459150" y="412070"/>
                  <a:pt x="5464549" y="441524"/>
                  <a:pt x="5469675" y="470022"/>
                </a:cubicBezTo>
                <a:cubicBezTo>
                  <a:pt x="5490929" y="587705"/>
                  <a:pt x="5499609" y="707506"/>
                  <a:pt x="5499062" y="827513"/>
                </a:cubicBezTo>
                <a:cubicBezTo>
                  <a:pt x="5525236" y="890250"/>
                  <a:pt x="5554349" y="951757"/>
                  <a:pt x="5586537" y="1011760"/>
                </a:cubicBezTo>
                <a:cubicBezTo>
                  <a:pt x="5734565" y="1139625"/>
                  <a:pt x="5870904" y="1280067"/>
                  <a:pt x="5996925" y="1429185"/>
                </a:cubicBezTo>
                <a:cubicBezTo>
                  <a:pt x="6000000" y="1414629"/>
                  <a:pt x="6003143" y="1400005"/>
                  <a:pt x="6006150" y="1385584"/>
                </a:cubicBezTo>
                <a:cubicBezTo>
                  <a:pt x="5871041" y="1220200"/>
                  <a:pt x="5785068" y="1010872"/>
                  <a:pt x="5736545" y="806328"/>
                </a:cubicBezTo>
                <a:cubicBezTo>
                  <a:pt x="5728550" y="772636"/>
                  <a:pt x="5721648" y="738670"/>
                  <a:pt x="5715359" y="704567"/>
                </a:cubicBezTo>
                <a:cubicBezTo>
                  <a:pt x="5634650" y="591874"/>
                  <a:pt x="5547107" y="484305"/>
                  <a:pt x="5453068" y="382273"/>
                </a:cubicBezTo>
                <a:close/>
                <a:moveTo>
                  <a:pt x="6207140" y="332725"/>
                </a:moveTo>
                <a:cubicBezTo>
                  <a:pt x="6206458" y="390816"/>
                  <a:pt x="6203928" y="448905"/>
                  <a:pt x="6200376" y="506994"/>
                </a:cubicBezTo>
                <a:cubicBezTo>
                  <a:pt x="6258260" y="582101"/>
                  <a:pt x="6318331" y="655499"/>
                  <a:pt x="6380521" y="727121"/>
                </a:cubicBezTo>
                <a:cubicBezTo>
                  <a:pt x="6348470" y="648255"/>
                  <a:pt x="6315394" y="570005"/>
                  <a:pt x="6281154" y="492986"/>
                </a:cubicBezTo>
                <a:cubicBezTo>
                  <a:pt x="6257234" y="439269"/>
                  <a:pt x="6232428" y="385894"/>
                  <a:pt x="6207140" y="332725"/>
                </a:cubicBezTo>
                <a:close/>
                <a:moveTo>
                  <a:pt x="2117077" y="319057"/>
                </a:moveTo>
                <a:cubicBezTo>
                  <a:pt x="2114549" y="330881"/>
                  <a:pt x="2111610" y="342772"/>
                  <a:pt x="2109424" y="354526"/>
                </a:cubicBezTo>
                <a:cubicBezTo>
                  <a:pt x="2087690" y="469817"/>
                  <a:pt x="2071767" y="586339"/>
                  <a:pt x="2057211" y="702450"/>
                </a:cubicBezTo>
                <a:cubicBezTo>
                  <a:pt x="2054614" y="723225"/>
                  <a:pt x="2053520" y="744137"/>
                  <a:pt x="2051060" y="764913"/>
                </a:cubicBezTo>
                <a:cubicBezTo>
                  <a:pt x="2104777" y="834826"/>
                  <a:pt x="2156237" y="906447"/>
                  <a:pt x="2205374" y="979640"/>
                </a:cubicBezTo>
                <a:cubicBezTo>
                  <a:pt x="2196080" y="936585"/>
                  <a:pt x="2189655" y="892779"/>
                  <a:pt x="2187878" y="847741"/>
                </a:cubicBezTo>
                <a:cubicBezTo>
                  <a:pt x="2187263" y="832160"/>
                  <a:pt x="2194780" y="819723"/>
                  <a:pt x="2209201" y="812546"/>
                </a:cubicBezTo>
                <a:cubicBezTo>
                  <a:pt x="2223552" y="805439"/>
                  <a:pt x="2238314" y="800246"/>
                  <a:pt x="2252871" y="794026"/>
                </a:cubicBezTo>
                <a:cubicBezTo>
                  <a:pt x="2253964" y="677642"/>
                  <a:pt x="2251367" y="561462"/>
                  <a:pt x="2244670" y="445556"/>
                </a:cubicBezTo>
                <a:cubicBezTo>
                  <a:pt x="2203119" y="402638"/>
                  <a:pt x="2160542" y="360472"/>
                  <a:pt x="2117077" y="319057"/>
                </a:cubicBezTo>
                <a:close/>
                <a:moveTo>
                  <a:pt x="2520356" y="295890"/>
                </a:moveTo>
                <a:cubicBezTo>
                  <a:pt x="2502314" y="323022"/>
                  <a:pt x="2486186" y="350836"/>
                  <a:pt x="2474500" y="378514"/>
                </a:cubicBezTo>
                <a:cubicBezTo>
                  <a:pt x="2452357" y="430863"/>
                  <a:pt x="2437391" y="484920"/>
                  <a:pt x="2425705" y="539799"/>
                </a:cubicBezTo>
                <a:cubicBezTo>
                  <a:pt x="2476208" y="598845"/>
                  <a:pt x="2524321" y="659804"/>
                  <a:pt x="2570519" y="722269"/>
                </a:cubicBezTo>
                <a:cubicBezTo>
                  <a:pt x="2700025" y="716118"/>
                  <a:pt x="2830488" y="733818"/>
                  <a:pt x="2956029" y="766759"/>
                </a:cubicBezTo>
                <a:cubicBezTo>
                  <a:pt x="2952886" y="711540"/>
                  <a:pt x="2948649" y="656456"/>
                  <a:pt x="2943249" y="601511"/>
                </a:cubicBezTo>
                <a:cubicBezTo>
                  <a:pt x="2809507" y="490320"/>
                  <a:pt x="2668315" y="388219"/>
                  <a:pt x="2520356" y="295890"/>
                </a:cubicBezTo>
                <a:close/>
                <a:moveTo>
                  <a:pt x="5366070" y="289261"/>
                </a:moveTo>
                <a:cubicBezTo>
                  <a:pt x="5376047" y="412410"/>
                  <a:pt x="5399626" y="530572"/>
                  <a:pt x="5433727" y="644497"/>
                </a:cubicBezTo>
                <a:cubicBezTo>
                  <a:pt x="5431814" y="623585"/>
                  <a:pt x="5431472" y="602535"/>
                  <a:pt x="5428875" y="581623"/>
                </a:cubicBezTo>
                <a:cubicBezTo>
                  <a:pt x="5416711" y="484100"/>
                  <a:pt x="5397574" y="385554"/>
                  <a:pt x="5368121" y="291448"/>
                </a:cubicBezTo>
                <a:cubicBezTo>
                  <a:pt x="5367368" y="290696"/>
                  <a:pt x="5366753" y="289944"/>
                  <a:pt x="5366070" y="289261"/>
                </a:cubicBezTo>
                <a:close/>
                <a:moveTo>
                  <a:pt x="7930560" y="217094"/>
                </a:moveTo>
                <a:cubicBezTo>
                  <a:pt x="7927006" y="262608"/>
                  <a:pt x="7922770" y="308123"/>
                  <a:pt x="7916756" y="353501"/>
                </a:cubicBezTo>
                <a:cubicBezTo>
                  <a:pt x="7944092" y="520047"/>
                  <a:pt x="7978673" y="684954"/>
                  <a:pt x="8015234" y="848767"/>
                </a:cubicBezTo>
                <a:cubicBezTo>
                  <a:pt x="8040452" y="858608"/>
                  <a:pt x="8065602" y="868860"/>
                  <a:pt x="8091436" y="877403"/>
                </a:cubicBezTo>
                <a:cubicBezTo>
                  <a:pt x="8093211" y="877949"/>
                  <a:pt x="8095057" y="878358"/>
                  <a:pt x="8096834" y="878905"/>
                </a:cubicBezTo>
                <a:cubicBezTo>
                  <a:pt x="8111184" y="837423"/>
                  <a:pt x="8124581" y="795666"/>
                  <a:pt x="8136745" y="753568"/>
                </a:cubicBezTo>
                <a:cubicBezTo>
                  <a:pt x="8140366" y="741131"/>
                  <a:pt x="8143237" y="728556"/>
                  <a:pt x="8146655" y="716187"/>
                </a:cubicBezTo>
                <a:cubicBezTo>
                  <a:pt x="8091776" y="544104"/>
                  <a:pt x="8017353" y="377284"/>
                  <a:pt x="7930560" y="217094"/>
                </a:cubicBezTo>
                <a:close/>
                <a:moveTo>
                  <a:pt x="2292576" y="164196"/>
                </a:moveTo>
                <a:cubicBezTo>
                  <a:pt x="2301939" y="247436"/>
                  <a:pt x="2308774" y="331017"/>
                  <a:pt x="2314104" y="414734"/>
                </a:cubicBezTo>
                <a:cubicBezTo>
                  <a:pt x="2334606" y="436672"/>
                  <a:pt x="2354561" y="459088"/>
                  <a:pt x="2374518" y="481504"/>
                </a:cubicBezTo>
                <a:cubicBezTo>
                  <a:pt x="2393857" y="401614"/>
                  <a:pt x="2420169" y="325550"/>
                  <a:pt x="2461036" y="258302"/>
                </a:cubicBezTo>
                <a:cubicBezTo>
                  <a:pt x="2405886" y="225226"/>
                  <a:pt x="2349436" y="194472"/>
                  <a:pt x="2292576" y="164196"/>
                </a:cubicBezTo>
                <a:close/>
                <a:moveTo>
                  <a:pt x="2195191" y="112394"/>
                </a:moveTo>
                <a:cubicBezTo>
                  <a:pt x="2170520" y="151212"/>
                  <a:pt x="2151999" y="193378"/>
                  <a:pt x="2138264" y="237526"/>
                </a:cubicBezTo>
                <a:cubicBezTo>
                  <a:pt x="2172091" y="269920"/>
                  <a:pt x="2205374" y="302792"/>
                  <a:pt x="2238177" y="336142"/>
                </a:cubicBezTo>
                <a:cubicBezTo>
                  <a:pt x="2232506" y="264862"/>
                  <a:pt x="2225055" y="193789"/>
                  <a:pt x="2216376" y="122850"/>
                </a:cubicBezTo>
                <a:cubicBezTo>
                  <a:pt x="2209337" y="119298"/>
                  <a:pt x="2202299" y="115879"/>
                  <a:pt x="2195191" y="112394"/>
                </a:cubicBezTo>
                <a:close/>
                <a:moveTo>
                  <a:pt x="2822417" y="107722"/>
                </a:moveTo>
                <a:cubicBezTo>
                  <a:pt x="2723301" y="102669"/>
                  <a:pt x="2631137" y="162078"/>
                  <a:pt x="2562728" y="240534"/>
                </a:cubicBezTo>
                <a:cubicBezTo>
                  <a:pt x="2690662" y="320561"/>
                  <a:pt x="2813881" y="407763"/>
                  <a:pt x="2931631" y="501732"/>
                </a:cubicBezTo>
                <a:cubicBezTo>
                  <a:pt x="2915571" y="371406"/>
                  <a:pt x="2893977" y="241900"/>
                  <a:pt x="2865272" y="113966"/>
                </a:cubicBezTo>
                <a:cubicBezTo>
                  <a:pt x="2850878" y="110481"/>
                  <a:pt x="2836577" y="108444"/>
                  <a:pt x="2822417" y="107722"/>
                </a:cubicBezTo>
                <a:close/>
                <a:moveTo>
                  <a:pt x="5220211" y="84543"/>
                </a:moveTo>
                <a:cubicBezTo>
                  <a:pt x="5166828" y="77694"/>
                  <a:pt x="5125126" y="131633"/>
                  <a:pt x="5093731" y="173013"/>
                </a:cubicBezTo>
                <a:cubicBezTo>
                  <a:pt x="5065233" y="210601"/>
                  <a:pt x="5040221" y="249759"/>
                  <a:pt x="5016712" y="289466"/>
                </a:cubicBezTo>
                <a:cubicBezTo>
                  <a:pt x="5033456" y="324935"/>
                  <a:pt x="5049788" y="360677"/>
                  <a:pt x="5064755" y="396967"/>
                </a:cubicBezTo>
                <a:cubicBezTo>
                  <a:pt x="5122845" y="538158"/>
                  <a:pt x="5171230" y="683861"/>
                  <a:pt x="5217087" y="829768"/>
                </a:cubicBezTo>
                <a:cubicBezTo>
                  <a:pt x="5227748" y="820678"/>
                  <a:pt x="5239024" y="812273"/>
                  <a:pt x="5251599" y="805371"/>
                </a:cubicBezTo>
                <a:cubicBezTo>
                  <a:pt x="5303265" y="777077"/>
                  <a:pt x="5326090" y="804893"/>
                  <a:pt x="5368325" y="836124"/>
                </a:cubicBezTo>
                <a:cubicBezTo>
                  <a:pt x="5391972" y="853552"/>
                  <a:pt x="5414661" y="872140"/>
                  <a:pt x="5437828" y="890182"/>
                </a:cubicBezTo>
                <a:cubicBezTo>
                  <a:pt x="5342562" y="672244"/>
                  <a:pt x="5282967" y="439746"/>
                  <a:pt x="5279277" y="192421"/>
                </a:cubicBezTo>
                <a:cubicBezTo>
                  <a:pt x="5279073" y="174926"/>
                  <a:pt x="5292126" y="157772"/>
                  <a:pt x="5308117" y="150255"/>
                </a:cubicBezTo>
                <a:cubicBezTo>
                  <a:pt x="5291237" y="125174"/>
                  <a:pt x="5270257" y="103373"/>
                  <a:pt x="5243809" y="91413"/>
                </a:cubicBezTo>
                <a:cubicBezTo>
                  <a:pt x="5235702" y="87740"/>
                  <a:pt x="5227837" y="85521"/>
                  <a:pt x="5220211" y="84543"/>
                </a:cubicBezTo>
                <a:close/>
                <a:moveTo>
                  <a:pt x="4793374" y="73031"/>
                </a:moveTo>
                <a:cubicBezTo>
                  <a:pt x="4812782" y="182445"/>
                  <a:pt x="4850848" y="286800"/>
                  <a:pt x="4899302" y="386988"/>
                </a:cubicBezTo>
                <a:cubicBezTo>
                  <a:pt x="4910305" y="362658"/>
                  <a:pt x="4921786" y="338125"/>
                  <a:pt x="4934429" y="313454"/>
                </a:cubicBezTo>
                <a:cubicBezTo>
                  <a:pt x="4894040" y="229394"/>
                  <a:pt x="4847978" y="148547"/>
                  <a:pt x="4793374" y="73031"/>
                </a:cubicBezTo>
                <a:close/>
                <a:moveTo>
                  <a:pt x="6638030" y="70501"/>
                </a:moveTo>
                <a:cubicBezTo>
                  <a:pt x="6660787" y="286869"/>
                  <a:pt x="6700562" y="500639"/>
                  <a:pt x="6758105" y="709147"/>
                </a:cubicBezTo>
                <a:cubicBezTo>
                  <a:pt x="6777582" y="591395"/>
                  <a:pt x="6790566" y="472960"/>
                  <a:pt x="6797127" y="354390"/>
                </a:cubicBezTo>
                <a:cubicBezTo>
                  <a:pt x="6747307" y="257825"/>
                  <a:pt x="6694616" y="162830"/>
                  <a:pt x="6638030" y="70501"/>
                </a:cubicBezTo>
                <a:close/>
                <a:moveTo>
                  <a:pt x="6862667" y="3802"/>
                </a:moveTo>
                <a:cubicBezTo>
                  <a:pt x="6868407" y="108635"/>
                  <a:pt x="6868818" y="213881"/>
                  <a:pt x="6864238" y="319194"/>
                </a:cubicBezTo>
                <a:cubicBezTo>
                  <a:pt x="6932373" y="449656"/>
                  <a:pt x="6997844" y="581623"/>
                  <a:pt x="7056823" y="716596"/>
                </a:cubicBezTo>
                <a:cubicBezTo>
                  <a:pt x="7109650" y="837627"/>
                  <a:pt x="7159538" y="961189"/>
                  <a:pt x="7203276" y="1086867"/>
                </a:cubicBezTo>
                <a:cubicBezTo>
                  <a:pt x="7234577" y="972600"/>
                  <a:pt x="7256720" y="856353"/>
                  <a:pt x="7267518" y="739216"/>
                </a:cubicBezTo>
                <a:cubicBezTo>
                  <a:pt x="7235670" y="624746"/>
                  <a:pt x="7214212" y="507336"/>
                  <a:pt x="7202457" y="388424"/>
                </a:cubicBezTo>
                <a:cubicBezTo>
                  <a:pt x="7080946" y="267665"/>
                  <a:pt x="6968663" y="137544"/>
                  <a:pt x="6862667" y="3802"/>
                </a:cubicBezTo>
                <a:close/>
                <a:moveTo>
                  <a:pt x="182661" y="0"/>
                </a:moveTo>
                <a:lnTo>
                  <a:pt x="257237" y="0"/>
                </a:lnTo>
                <a:lnTo>
                  <a:pt x="193828" y="86493"/>
                </a:lnTo>
                <a:cubicBezTo>
                  <a:pt x="138199" y="190986"/>
                  <a:pt x="127265" y="305320"/>
                  <a:pt x="140728" y="417264"/>
                </a:cubicBezTo>
                <a:cubicBezTo>
                  <a:pt x="215015" y="384392"/>
                  <a:pt x="303106" y="392591"/>
                  <a:pt x="373224" y="426147"/>
                </a:cubicBezTo>
                <a:cubicBezTo>
                  <a:pt x="573394" y="521893"/>
                  <a:pt x="600594" y="784936"/>
                  <a:pt x="632987" y="979982"/>
                </a:cubicBezTo>
                <a:cubicBezTo>
                  <a:pt x="661418" y="1150970"/>
                  <a:pt x="679800" y="1323668"/>
                  <a:pt x="693059" y="1496912"/>
                </a:cubicBezTo>
                <a:cubicBezTo>
                  <a:pt x="718754" y="1531834"/>
                  <a:pt x="744520" y="1566619"/>
                  <a:pt x="771105" y="1600859"/>
                </a:cubicBezTo>
                <a:cubicBezTo>
                  <a:pt x="790376" y="1625666"/>
                  <a:pt x="810332" y="1649858"/>
                  <a:pt x="830013" y="1674325"/>
                </a:cubicBezTo>
                <a:cubicBezTo>
                  <a:pt x="793452" y="1367953"/>
                  <a:pt x="796800" y="1058300"/>
                  <a:pt x="866440" y="754526"/>
                </a:cubicBezTo>
                <a:cubicBezTo>
                  <a:pt x="843066" y="715707"/>
                  <a:pt x="820173" y="676753"/>
                  <a:pt x="798099" y="637184"/>
                </a:cubicBezTo>
                <a:cubicBezTo>
                  <a:pt x="746296" y="544309"/>
                  <a:pt x="697842" y="449178"/>
                  <a:pt x="654241" y="351998"/>
                </a:cubicBezTo>
                <a:cubicBezTo>
                  <a:pt x="621233" y="278257"/>
                  <a:pt x="590616" y="195018"/>
                  <a:pt x="607086" y="111574"/>
                </a:cubicBezTo>
                <a:cubicBezTo>
                  <a:pt x="615919" y="66896"/>
                  <a:pt x="635815" y="30048"/>
                  <a:pt x="663104" y="261"/>
                </a:cubicBezTo>
                <a:lnTo>
                  <a:pt x="663408" y="0"/>
                </a:lnTo>
                <a:lnTo>
                  <a:pt x="766169" y="0"/>
                </a:lnTo>
                <a:lnTo>
                  <a:pt x="735877" y="16321"/>
                </a:lnTo>
                <a:cubicBezTo>
                  <a:pt x="702003" y="42473"/>
                  <a:pt x="678109" y="80206"/>
                  <a:pt x="670779" y="132897"/>
                </a:cubicBezTo>
                <a:cubicBezTo>
                  <a:pt x="659161" y="216545"/>
                  <a:pt x="703924" y="299991"/>
                  <a:pt x="737753" y="372090"/>
                </a:cubicBezTo>
                <a:cubicBezTo>
                  <a:pt x="779579" y="461138"/>
                  <a:pt x="824682" y="548614"/>
                  <a:pt x="873274" y="634041"/>
                </a:cubicBezTo>
                <a:cubicBezTo>
                  <a:pt x="878877" y="643881"/>
                  <a:pt x="884892" y="653380"/>
                  <a:pt x="890564" y="663154"/>
                </a:cubicBezTo>
                <a:cubicBezTo>
                  <a:pt x="908195" y="599050"/>
                  <a:pt x="927741" y="535219"/>
                  <a:pt x="951729" y="471867"/>
                </a:cubicBezTo>
                <a:cubicBezTo>
                  <a:pt x="960888" y="447674"/>
                  <a:pt x="991367" y="447539"/>
                  <a:pt x="1006197" y="463804"/>
                </a:cubicBezTo>
                <a:cubicBezTo>
                  <a:pt x="1076246" y="540619"/>
                  <a:pt x="1137069" y="624540"/>
                  <a:pt x="1188530" y="714888"/>
                </a:cubicBezTo>
                <a:cubicBezTo>
                  <a:pt x="1198644" y="732588"/>
                  <a:pt x="1206503" y="751245"/>
                  <a:pt x="1215797" y="769287"/>
                </a:cubicBezTo>
                <a:cubicBezTo>
                  <a:pt x="1250242" y="671286"/>
                  <a:pt x="1298423" y="578273"/>
                  <a:pt x="1366490" y="494079"/>
                </a:cubicBezTo>
                <a:cubicBezTo>
                  <a:pt x="1376058" y="482255"/>
                  <a:pt x="1391365" y="478223"/>
                  <a:pt x="1405307" y="483007"/>
                </a:cubicBezTo>
                <a:cubicBezTo>
                  <a:pt x="1622768" y="557568"/>
                  <a:pt x="1656391" y="822046"/>
                  <a:pt x="1690151" y="1018320"/>
                </a:cubicBezTo>
                <a:cubicBezTo>
                  <a:pt x="1728286" y="1240155"/>
                  <a:pt x="1764165" y="1462741"/>
                  <a:pt x="1785215" y="1687446"/>
                </a:cubicBezTo>
                <a:cubicBezTo>
                  <a:pt x="1786307" y="1698791"/>
                  <a:pt x="1786923" y="1710204"/>
                  <a:pt x="1787880" y="1721617"/>
                </a:cubicBezTo>
                <a:cubicBezTo>
                  <a:pt x="1835718" y="1761254"/>
                  <a:pt x="1884172" y="1800208"/>
                  <a:pt x="1933856" y="1837660"/>
                </a:cubicBezTo>
                <a:cubicBezTo>
                  <a:pt x="1928115" y="1623479"/>
                  <a:pt x="1931190" y="1408753"/>
                  <a:pt x="1943765" y="1194230"/>
                </a:cubicBezTo>
                <a:cubicBezTo>
                  <a:pt x="1951829" y="1057070"/>
                  <a:pt x="1965019" y="920184"/>
                  <a:pt x="1980533" y="783433"/>
                </a:cubicBezTo>
                <a:cubicBezTo>
                  <a:pt x="1958868" y="755687"/>
                  <a:pt x="1937203" y="728009"/>
                  <a:pt x="1914994" y="700809"/>
                </a:cubicBezTo>
                <a:cubicBezTo>
                  <a:pt x="1804554" y="565427"/>
                  <a:pt x="1687077" y="435168"/>
                  <a:pt x="1563517" y="311471"/>
                </a:cubicBezTo>
                <a:cubicBezTo>
                  <a:pt x="1439273" y="187159"/>
                  <a:pt x="1300678" y="65514"/>
                  <a:pt x="1132422" y="2434"/>
                </a:cubicBezTo>
                <a:lnTo>
                  <a:pt x="1124499" y="0"/>
                </a:lnTo>
                <a:lnTo>
                  <a:pt x="1280727" y="0"/>
                </a:lnTo>
                <a:lnTo>
                  <a:pt x="1384290" y="65977"/>
                </a:lnTo>
                <a:cubicBezTo>
                  <a:pt x="1421372" y="92828"/>
                  <a:pt x="1456956" y="121638"/>
                  <a:pt x="1491076" y="151486"/>
                </a:cubicBezTo>
                <a:cubicBezTo>
                  <a:pt x="1634250" y="276755"/>
                  <a:pt x="1763823" y="419314"/>
                  <a:pt x="1887451" y="563308"/>
                </a:cubicBezTo>
                <a:cubicBezTo>
                  <a:pt x="1923057" y="604790"/>
                  <a:pt x="1957844" y="647093"/>
                  <a:pt x="1992082" y="689737"/>
                </a:cubicBezTo>
                <a:cubicBezTo>
                  <a:pt x="1998437" y="639850"/>
                  <a:pt x="2003427" y="589824"/>
                  <a:pt x="2010739" y="540072"/>
                </a:cubicBezTo>
                <a:cubicBezTo>
                  <a:pt x="2023792" y="451160"/>
                  <a:pt x="2035546" y="355620"/>
                  <a:pt x="2059397" y="264453"/>
                </a:cubicBezTo>
                <a:cubicBezTo>
                  <a:pt x="1987161" y="197718"/>
                  <a:pt x="1912960" y="132811"/>
                  <a:pt x="1837649" y="69365"/>
                </a:cubicBezTo>
                <a:lnTo>
                  <a:pt x="1752614" y="0"/>
                </a:lnTo>
                <a:lnTo>
                  <a:pt x="1872955" y="0"/>
                </a:lnTo>
                <a:lnTo>
                  <a:pt x="1948001" y="62915"/>
                </a:lnTo>
                <a:cubicBezTo>
                  <a:pt x="1994064" y="103169"/>
                  <a:pt x="2039306" y="144242"/>
                  <a:pt x="2084069" y="185861"/>
                </a:cubicBezTo>
                <a:cubicBezTo>
                  <a:pt x="2097326" y="150255"/>
                  <a:pt x="2113660" y="116290"/>
                  <a:pt x="2133479" y="84102"/>
                </a:cubicBezTo>
                <a:lnTo>
                  <a:pt x="1932265" y="0"/>
                </a:lnTo>
                <a:lnTo>
                  <a:pt x="2114585" y="0"/>
                </a:lnTo>
                <a:lnTo>
                  <a:pt x="2147284" y="13985"/>
                </a:lnTo>
                <a:cubicBezTo>
                  <a:pt x="2156441" y="18290"/>
                  <a:pt x="2165394" y="22937"/>
                  <a:pt x="2174552" y="27311"/>
                </a:cubicBezTo>
                <a:lnTo>
                  <a:pt x="2200478" y="0"/>
                </a:lnTo>
                <a:lnTo>
                  <a:pt x="2270803" y="0"/>
                </a:lnTo>
                <a:lnTo>
                  <a:pt x="2272211" y="3187"/>
                </a:lnTo>
                <a:cubicBezTo>
                  <a:pt x="2275969" y="28815"/>
                  <a:pt x="2278704" y="54647"/>
                  <a:pt x="2282051" y="80342"/>
                </a:cubicBezTo>
                <a:cubicBezTo>
                  <a:pt x="2356270" y="118614"/>
                  <a:pt x="2429190" y="159276"/>
                  <a:pt x="2500743" y="202126"/>
                </a:cubicBezTo>
                <a:cubicBezTo>
                  <a:pt x="2544959" y="147727"/>
                  <a:pt x="2602024" y="101187"/>
                  <a:pt x="2678293" y="66811"/>
                </a:cubicBezTo>
                <a:cubicBezTo>
                  <a:pt x="2732419" y="42345"/>
                  <a:pt x="2793242" y="30796"/>
                  <a:pt x="2851468" y="38518"/>
                </a:cubicBezTo>
                <a:cubicBezTo>
                  <a:pt x="2877916" y="42003"/>
                  <a:pt x="2914205" y="45899"/>
                  <a:pt x="2927531" y="70843"/>
                </a:cubicBezTo>
                <a:cubicBezTo>
                  <a:pt x="2943113" y="100025"/>
                  <a:pt x="2944684" y="146361"/>
                  <a:pt x="2951382" y="178891"/>
                </a:cubicBezTo>
                <a:cubicBezTo>
                  <a:pt x="2977556" y="306415"/>
                  <a:pt x="2995736" y="435715"/>
                  <a:pt x="3009404" y="565563"/>
                </a:cubicBezTo>
                <a:cubicBezTo>
                  <a:pt x="3148273" y="682358"/>
                  <a:pt x="3278872" y="808514"/>
                  <a:pt x="3400109" y="943147"/>
                </a:cubicBezTo>
                <a:cubicBezTo>
                  <a:pt x="3472755" y="980939"/>
                  <a:pt x="3543966" y="1021397"/>
                  <a:pt x="3613537" y="1063767"/>
                </a:cubicBezTo>
                <a:cubicBezTo>
                  <a:pt x="3593240" y="957019"/>
                  <a:pt x="3583398" y="848152"/>
                  <a:pt x="3590301" y="737099"/>
                </a:cubicBezTo>
                <a:cubicBezTo>
                  <a:pt x="3593445" y="686252"/>
                  <a:pt x="3600211" y="635476"/>
                  <a:pt x="3610803" y="585382"/>
                </a:cubicBezTo>
                <a:cubicBezTo>
                  <a:pt x="3622147" y="531940"/>
                  <a:pt x="3640122" y="522371"/>
                  <a:pt x="3692540" y="506994"/>
                </a:cubicBezTo>
                <a:cubicBezTo>
                  <a:pt x="3783023" y="480479"/>
                  <a:pt x="3876854" y="473371"/>
                  <a:pt x="3969456" y="481504"/>
                </a:cubicBezTo>
                <a:cubicBezTo>
                  <a:pt x="4161152" y="498246"/>
                  <a:pt x="4339932" y="575541"/>
                  <a:pt x="4503608" y="667528"/>
                </a:cubicBezTo>
                <a:cubicBezTo>
                  <a:pt x="4598876" y="721107"/>
                  <a:pt x="4689222" y="781998"/>
                  <a:pt x="4776221" y="847195"/>
                </a:cubicBezTo>
                <a:cubicBezTo>
                  <a:pt x="4789410" y="726916"/>
                  <a:pt x="4815584" y="607935"/>
                  <a:pt x="4856657" y="493121"/>
                </a:cubicBezTo>
                <a:cubicBezTo>
                  <a:pt x="4788077" y="364624"/>
                  <a:pt x="4734528" y="229745"/>
                  <a:pt x="4710079" y="87101"/>
                </a:cubicBezTo>
                <a:lnTo>
                  <a:pt x="4701549" y="0"/>
                </a:lnTo>
                <a:lnTo>
                  <a:pt x="4840607" y="0"/>
                </a:lnTo>
                <a:lnTo>
                  <a:pt x="4888120" y="60687"/>
                </a:lnTo>
                <a:cubicBezTo>
                  <a:pt x="4923461" y="113437"/>
                  <a:pt x="4955273" y="168571"/>
                  <a:pt x="4984523" y="225157"/>
                </a:cubicBezTo>
                <a:cubicBezTo>
                  <a:pt x="5018080" y="171167"/>
                  <a:pt x="5056076" y="120118"/>
                  <a:pt x="5099608" y="77541"/>
                </a:cubicBezTo>
                <a:cubicBezTo>
                  <a:pt x="5188589" y="-9526"/>
                  <a:pt x="5295405" y="28335"/>
                  <a:pt x="5356434" y="118340"/>
                </a:cubicBezTo>
                <a:cubicBezTo>
                  <a:pt x="5376389" y="147796"/>
                  <a:pt x="5392312" y="180530"/>
                  <a:pt x="5405776" y="214837"/>
                </a:cubicBezTo>
                <a:cubicBezTo>
                  <a:pt x="5507603" y="316324"/>
                  <a:pt x="5603213" y="423414"/>
                  <a:pt x="5691304" y="536107"/>
                </a:cubicBezTo>
                <a:cubicBezTo>
                  <a:pt x="5680062" y="433699"/>
                  <a:pt x="5674852" y="330351"/>
                  <a:pt x="5673862" y="226823"/>
                </a:cubicBezTo>
                <a:lnTo>
                  <a:pt x="5679616" y="0"/>
                </a:lnTo>
                <a:lnTo>
                  <a:pt x="5740861" y="0"/>
                </a:lnTo>
                <a:lnTo>
                  <a:pt x="5741534" y="352340"/>
                </a:lnTo>
                <a:cubicBezTo>
                  <a:pt x="5746114" y="448905"/>
                  <a:pt x="5754997" y="545608"/>
                  <a:pt x="5770034" y="641011"/>
                </a:cubicBezTo>
                <a:cubicBezTo>
                  <a:pt x="5878832" y="791565"/>
                  <a:pt x="5974987" y="950800"/>
                  <a:pt x="6058499" y="1116800"/>
                </a:cubicBezTo>
                <a:cubicBezTo>
                  <a:pt x="6090620" y="940823"/>
                  <a:pt x="6117477" y="764093"/>
                  <a:pt x="6132308" y="586408"/>
                </a:cubicBezTo>
                <a:cubicBezTo>
                  <a:pt x="6133128" y="577045"/>
                  <a:pt x="6133264" y="567682"/>
                  <a:pt x="6133948" y="558319"/>
                </a:cubicBezTo>
                <a:cubicBezTo>
                  <a:pt x="6061164" y="463633"/>
                  <a:pt x="5991901" y="366213"/>
                  <a:pt x="5926319" y="266341"/>
                </a:cubicBezTo>
                <a:lnTo>
                  <a:pt x="5765192" y="0"/>
                </a:lnTo>
                <a:lnTo>
                  <a:pt x="5859647" y="0"/>
                </a:lnTo>
                <a:lnTo>
                  <a:pt x="5877670" y="32573"/>
                </a:lnTo>
                <a:cubicBezTo>
                  <a:pt x="5958584" y="168366"/>
                  <a:pt x="6047635" y="299034"/>
                  <a:pt x="6141465" y="426147"/>
                </a:cubicBezTo>
                <a:cubicBezTo>
                  <a:pt x="6144404" y="351520"/>
                  <a:pt x="6145634" y="276960"/>
                  <a:pt x="6143311" y="202537"/>
                </a:cubicBezTo>
                <a:lnTo>
                  <a:pt x="6034419" y="0"/>
                </a:lnTo>
                <a:lnTo>
                  <a:pt x="6192519" y="0"/>
                </a:lnTo>
                <a:lnTo>
                  <a:pt x="6199008" y="50068"/>
                </a:lnTo>
                <a:cubicBezTo>
                  <a:pt x="6201606" y="80548"/>
                  <a:pt x="6201469" y="111165"/>
                  <a:pt x="6203040" y="141714"/>
                </a:cubicBezTo>
                <a:cubicBezTo>
                  <a:pt x="6250128" y="233221"/>
                  <a:pt x="6295506" y="325686"/>
                  <a:pt x="6338081" y="419450"/>
                </a:cubicBezTo>
                <a:cubicBezTo>
                  <a:pt x="6407926" y="573080"/>
                  <a:pt x="6471414" y="729649"/>
                  <a:pt x="6528890" y="888610"/>
                </a:cubicBezTo>
                <a:cubicBezTo>
                  <a:pt x="6542285" y="902689"/>
                  <a:pt x="6554722" y="917586"/>
                  <a:pt x="6568255" y="931460"/>
                </a:cubicBezTo>
                <a:cubicBezTo>
                  <a:pt x="6605910" y="970141"/>
                  <a:pt x="6645752" y="1006634"/>
                  <a:pt x="6684706" y="1044017"/>
                </a:cubicBezTo>
                <a:cubicBezTo>
                  <a:pt x="6700835" y="984424"/>
                  <a:pt x="6715734" y="924556"/>
                  <a:pt x="6728718" y="864281"/>
                </a:cubicBezTo>
                <a:cubicBezTo>
                  <a:pt x="6658960" y="641062"/>
                  <a:pt x="6609575" y="411347"/>
                  <a:pt x="6580160" y="178423"/>
                </a:cubicBezTo>
                <a:lnTo>
                  <a:pt x="6562787" y="0"/>
                </a:lnTo>
                <a:lnTo>
                  <a:pt x="6685115" y="0"/>
                </a:lnTo>
                <a:lnTo>
                  <a:pt x="6757489" y="119298"/>
                </a:lnTo>
                <a:cubicBezTo>
                  <a:pt x="6773003" y="146701"/>
                  <a:pt x="6786876" y="175063"/>
                  <a:pt x="6801979" y="202673"/>
                </a:cubicBezTo>
                <a:cubicBezTo>
                  <a:pt x="6802390" y="143216"/>
                  <a:pt x="6801159" y="83829"/>
                  <a:pt x="6798016" y="24508"/>
                </a:cubicBezTo>
                <a:lnTo>
                  <a:pt x="6795951" y="0"/>
                </a:lnTo>
                <a:lnTo>
                  <a:pt x="6965333" y="0"/>
                </a:lnTo>
                <a:lnTo>
                  <a:pt x="7017732" y="65761"/>
                </a:lnTo>
                <a:cubicBezTo>
                  <a:pt x="7075001" y="133580"/>
                  <a:pt x="7134219" y="199632"/>
                  <a:pt x="7195486" y="263565"/>
                </a:cubicBezTo>
                <a:cubicBezTo>
                  <a:pt x="7192205" y="178891"/>
                  <a:pt x="7192136" y="93874"/>
                  <a:pt x="7199109" y="8722"/>
                </a:cubicBezTo>
                <a:lnTo>
                  <a:pt x="7203535" y="0"/>
                </a:lnTo>
                <a:lnTo>
                  <a:pt x="7269585" y="0"/>
                </a:lnTo>
                <a:lnTo>
                  <a:pt x="7315980" y="201212"/>
                </a:lnTo>
                <a:cubicBezTo>
                  <a:pt x="7327777" y="269476"/>
                  <a:pt x="7335961" y="338398"/>
                  <a:pt x="7340984" y="407627"/>
                </a:cubicBezTo>
                <a:cubicBezTo>
                  <a:pt x="7394632" y="457448"/>
                  <a:pt x="7450466" y="505286"/>
                  <a:pt x="7508146" y="550937"/>
                </a:cubicBezTo>
                <a:cubicBezTo>
                  <a:pt x="7488293" y="396214"/>
                  <a:pt x="7480536" y="239850"/>
                  <a:pt x="7484713" y="83350"/>
                </a:cubicBezTo>
                <a:lnTo>
                  <a:pt x="7490110" y="0"/>
                </a:lnTo>
                <a:lnTo>
                  <a:pt x="7563991" y="0"/>
                </a:lnTo>
                <a:lnTo>
                  <a:pt x="7558248" y="157021"/>
                </a:lnTo>
                <a:cubicBezTo>
                  <a:pt x="7558581" y="311130"/>
                  <a:pt x="7570814" y="464794"/>
                  <a:pt x="7594664" y="616408"/>
                </a:cubicBezTo>
                <a:cubicBezTo>
                  <a:pt x="7648996" y="655568"/>
                  <a:pt x="7704693" y="692745"/>
                  <a:pt x="7762511" y="726574"/>
                </a:cubicBezTo>
                <a:cubicBezTo>
                  <a:pt x="7797160" y="609984"/>
                  <a:pt x="7822855" y="491002"/>
                  <a:pt x="7839804" y="371201"/>
                </a:cubicBezTo>
                <a:lnTo>
                  <a:pt x="7794851" y="0"/>
                </a:lnTo>
                <a:lnTo>
                  <a:pt x="7937328" y="0"/>
                </a:lnTo>
                <a:lnTo>
                  <a:pt x="7938146" y="59703"/>
                </a:lnTo>
                <a:cubicBezTo>
                  <a:pt x="8033072" y="222218"/>
                  <a:pt x="8116995" y="392045"/>
                  <a:pt x="8182875" y="568843"/>
                </a:cubicBezTo>
                <a:cubicBezTo>
                  <a:pt x="8207922" y="454355"/>
                  <a:pt x="8225900" y="338697"/>
                  <a:pt x="8236841" y="222677"/>
                </a:cubicBezTo>
                <a:lnTo>
                  <a:pt x="8244348" y="0"/>
                </a:lnTo>
                <a:lnTo>
                  <a:pt x="8342943" y="0"/>
                </a:lnTo>
                <a:lnTo>
                  <a:pt x="8347875" y="136135"/>
                </a:lnTo>
                <a:cubicBezTo>
                  <a:pt x="8348704" y="400075"/>
                  <a:pt x="8332097" y="664691"/>
                  <a:pt x="8298028" y="927906"/>
                </a:cubicBezTo>
                <a:cubicBezTo>
                  <a:pt x="8310126" y="929956"/>
                  <a:pt x="8321879" y="932964"/>
                  <a:pt x="8333977" y="934739"/>
                </a:cubicBezTo>
                <a:cubicBezTo>
                  <a:pt x="8417831" y="946836"/>
                  <a:pt x="8512004" y="959480"/>
                  <a:pt x="8596474" y="939661"/>
                </a:cubicBezTo>
                <a:cubicBezTo>
                  <a:pt x="8800813" y="891685"/>
                  <a:pt x="8777576" y="622765"/>
                  <a:pt x="8761791" y="469406"/>
                </a:cubicBezTo>
                <a:cubicBezTo>
                  <a:pt x="8752274" y="376907"/>
                  <a:pt x="8736572" y="285403"/>
                  <a:pt x="8714991" y="195523"/>
                </a:cubicBezTo>
                <a:lnTo>
                  <a:pt x="8654236" y="0"/>
                </a:lnTo>
                <a:lnTo>
                  <a:pt x="8737004" y="0"/>
                </a:lnTo>
                <a:lnTo>
                  <a:pt x="8808117" y="264786"/>
                </a:lnTo>
                <a:cubicBezTo>
                  <a:pt x="8827364" y="361480"/>
                  <a:pt x="8840110" y="459634"/>
                  <a:pt x="8845645" y="558523"/>
                </a:cubicBezTo>
                <a:cubicBezTo>
                  <a:pt x="8854871" y="722269"/>
                  <a:pt x="8831020" y="939046"/>
                  <a:pt x="8645542" y="1004379"/>
                </a:cubicBezTo>
                <a:cubicBezTo>
                  <a:pt x="8559159" y="1034723"/>
                  <a:pt x="8462525" y="1027273"/>
                  <a:pt x="8374366" y="1018116"/>
                </a:cubicBezTo>
                <a:cubicBezTo>
                  <a:pt x="8350173" y="1015588"/>
                  <a:pt x="8326458" y="1010872"/>
                  <a:pt x="8302540" y="1007113"/>
                </a:cubicBezTo>
                <a:cubicBezTo>
                  <a:pt x="8332337" y="1180425"/>
                  <a:pt x="8340743" y="1358385"/>
                  <a:pt x="8321537" y="1534978"/>
                </a:cubicBezTo>
                <a:cubicBezTo>
                  <a:pt x="8303086" y="1704395"/>
                  <a:pt x="8256409" y="1946663"/>
                  <a:pt x="8053437" y="1989171"/>
                </a:cubicBezTo>
                <a:cubicBezTo>
                  <a:pt x="7969105" y="2006802"/>
                  <a:pt x="7884499" y="1978099"/>
                  <a:pt x="7810690" y="1943041"/>
                </a:cubicBezTo>
                <a:cubicBezTo>
                  <a:pt x="7717884" y="1898961"/>
                  <a:pt x="7627810" y="1848116"/>
                  <a:pt x="7539241" y="1796587"/>
                </a:cubicBezTo>
                <a:cubicBezTo>
                  <a:pt x="7465980" y="1754010"/>
                  <a:pt x="7394290" y="1708905"/>
                  <a:pt x="7323490" y="1662502"/>
                </a:cubicBezTo>
                <a:cubicBezTo>
                  <a:pt x="7323490" y="1745126"/>
                  <a:pt x="7313852" y="1827750"/>
                  <a:pt x="7289454" y="1908870"/>
                </a:cubicBezTo>
                <a:cubicBezTo>
                  <a:pt x="7237310" y="2082184"/>
                  <a:pt x="7119491" y="2245859"/>
                  <a:pt x="6950484" y="2324656"/>
                </a:cubicBezTo>
                <a:cubicBezTo>
                  <a:pt x="6633314" y="2472477"/>
                  <a:pt x="6313617" y="2256042"/>
                  <a:pt x="6098684" y="2050200"/>
                </a:cubicBezTo>
                <a:cubicBezTo>
                  <a:pt x="6042507" y="1996483"/>
                  <a:pt x="5987766" y="1941058"/>
                  <a:pt x="5933642" y="1884951"/>
                </a:cubicBezTo>
                <a:cubicBezTo>
                  <a:pt x="5904529" y="1957051"/>
                  <a:pt x="5868238" y="2030859"/>
                  <a:pt x="5823476" y="2099337"/>
                </a:cubicBezTo>
                <a:cubicBezTo>
                  <a:pt x="5846369" y="2187497"/>
                  <a:pt x="5860721" y="2278185"/>
                  <a:pt x="5861951" y="2371471"/>
                </a:cubicBezTo>
                <a:cubicBezTo>
                  <a:pt x="5889083" y="2490588"/>
                  <a:pt x="5899744" y="2612850"/>
                  <a:pt x="5885870" y="2737298"/>
                </a:cubicBezTo>
                <a:cubicBezTo>
                  <a:pt x="5883479" y="2758758"/>
                  <a:pt x="5860653" y="2775227"/>
                  <a:pt x="5839672" y="2772562"/>
                </a:cubicBezTo>
                <a:cubicBezTo>
                  <a:pt x="5534189" y="2733881"/>
                  <a:pt x="5278048" y="2570273"/>
                  <a:pt x="5069949" y="2358758"/>
                </a:cubicBezTo>
                <a:cubicBezTo>
                  <a:pt x="5050814" y="2394842"/>
                  <a:pt x="5030790" y="2430380"/>
                  <a:pt x="5008990" y="2464550"/>
                </a:cubicBezTo>
                <a:cubicBezTo>
                  <a:pt x="5102752" y="2652419"/>
                  <a:pt x="5160978" y="2856485"/>
                  <a:pt x="5144782" y="3072442"/>
                </a:cubicBezTo>
                <a:cubicBezTo>
                  <a:pt x="5143826" y="3085426"/>
                  <a:pt x="5133027" y="3096976"/>
                  <a:pt x="5121478" y="3101965"/>
                </a:cubicBezTo>
                <a:cubicBezTo>
                  <a:pt x="5081431" y="3119391"/>
                  <a:pt x="5041451" y="3136818"/>
                  <a:pt x="5001403" y="3154246"/>
                </a:cubicBezTo>
                <a:cubicBezTo>
                  <a:pt x="4990400" y="3159029"/>
                  <a:pt x="4973930" y="3158345"/>
                  <a:pt x="4965047" y="3150077"/>
                </a:cubicBezTo>
                <a:cubicBezTo>
                  <a:pt x="4804582" y="3001025"/>
                  <a:pt x="4653959" y="2842133"/>
                  <a:pt x="4512835" y="2675381"/>
                </a:cubicBezTo>
                <a:cubicBezTo>
                  <a:pt x="4428161" y="2667522"/>
                  <a:pt x="4344921" y="2647908"/>
                  <a:pt x="4267012" y="2616335"/>
                </a:cubicBezTo>
                <a:cubicBezTo>
                  <a:pt x="4269337" y="2643944"/>
                  <a:pt x="4269950" y="2671623"/>
                  <a:pt x="4265714" y="2699301"/>
                </a:cubicBezTo>
                <a:cubicBezTo>
                  <a:pt x="4253755" y="2777756"/>
                  <a:pt x="4207556" y="2846507"/>
                  <a:pt x="4143316" y="2894277"/>
                </a:cubicBezTo>
                <a:cubicBezTo>
                  <a:pt x="3999527" y="3001094"/>
                  <a:pt x="3813296" y="2993235"/>
                  <a:pt x="3664655" y="2916009"/>
                </a:cubicBezTo>
                <a:cubicBezTo>
                  <a:pt x="3481161" y="2820674"/>
                  <a:pt x="3338191" y="2651326"/>
                  <a:pt x="3204516" y="2499199"/>
                </a:cubicBezTo>
                <a:cubicBezTo>
                  <a:pt x="3129342" y="2413637"/>
                  <a:pt x="3057243" y="2325544"/>
                  <a:pt x="2987193" y="2235745"/>
                </a:cubicBezTo>
                <a:cubicBezTo>
                  <a:pt x="2954936" y="2291169"/>
                  <a:pt x="2905048" y="2334361"/>
                  <a:pt x="2839782" y="2350215"/>
                </a:cubicBezTo>
                <a:cubicBezTo>
                  <a:pt x="2830692" y="2352403"/>
                  <a:pt x="2821467" y="2352198"/>
                  <a:pt x="2812241" y="2353360"/>
                </a:cubicBezTo>
                <a:cubicBezTo>
                  <a:pt x="2788457" y="2424708"/>
                  <a:pt x="2763171" y="2495645"/>
                  <a:pt x="2735562" y="2565763"/>
                </a:cubicBezTo>
                <a:cubicBezTo>
                  <a:pt x="2630112" y="2833248"/>
                  <a:pt x="2474911" y="3227507"/>
                  <a:pt x="2138057" y="3257850"/>
                </a:cubicBezTo>
                <a:cubicBezTo>
                  <a:pt x="2117829" y="3259695"/>
                  <a:pt x="2104161" y="3247462"/>
                  <a:pt x="2100129" y="3228874"/>
                </a:cubicBezTo>
                <a:cubicBezTo>
                  <a:pt x="2069717" y="3088638"/>
                  <a:pt x="2045455" y="2947104"/>
                  <a:pt x="2023588" y="2805092"/>
                </a:cubicBezTo>
                <a:cubicBezTo>
                  <a:pt x="1992151" y="2788076"/>
                  <a:pt x="1960714" y="2771196"/>
                  <a:pt x="1930028" y="2752880"/>
                </a:cubicBezTo>
                <a:cubicBezTo>
                  <a:pt x="1884103" y="2868307"/>
                  <a:pt x="1835786" y="2982846"/>
                  <a:pt x="1781387" y="3094994"/>
                </a:cubicBezTo>
                <a:cubicBezTo>
                  <a:pt x="1773323" y="3111670"/>
                  <a:pt x="1754255" y="3120895"/>
                  <a:pt x="1736829" y="3114129"/>
                </a:cubicBezTo>
                <a:cubicBezTo>
                  <a:pt x="1681472" y="3092602"/>
                  <a:pt x="1631925" y="3063488"/>
                  <a:pt x="1586546" y="3029455"/>
                </a:cubicBezTo>
                <a:cubicBezTo>
                  <a:pt x="1525929" y="3099983"/>
                  <a:pt x="1446517" y="3149735"/>
                  <a:pt x="1351318" y="3130054"/>
                </a:cubicBezTo>
                <a:cubicBezTo>
                  <a:pt x="1265003" y="3112216"/>
                  <a:pt x="1210810" y="3041825"/>
                  <a:pt x="1174519" y="2967401"/>
                </a:cubicBezTo>
                <a:cubicBezTo>
                  <a:pt x="1150054" y="2917240"/>
                  <a:pt x="1130714" y="2864002"/>
                  <a:pt x="1112741" y="2810285"/>
                </a:cubicBezTo>
                <a:cubicBezTo>
                  <a:pt x="1097636" y="2844730"/>
                  <a:pt x="1082670" y="2879243"/>
                  <a:pt x="1066814" y="2913412"/>
                </a:cubicBezTo>
                <a:cubicBezTo>
                  <a:pt x="1022531" y="3008885"/>
                  <a:pt x="980022" y="3113720"/>
                  <a:pt x="908401" y="3193610"/>
                </a:cubicBezTo>
                <a:cubicBezTo>
                  <a:pt x="868694" y="3237963"/>
                  <a:pt x="762904" y="3325030"/>
                  <a:pt x="703037" y="3277875"/>
                </a:cubicBezTo>
                <a:cubicBezTo>
                  <a:pt x="662715" y="3246165"/>
                  <a:pt x="629434" y="3188143"/>
                  <a:pt x="598680" y="3147412"/>
                </a:cubicBezTo>
                <a:cubicBezTo>
                  <a:pt x="577630" y="3119529"/>
                  <a:pt x="557675" y="3090825"/>
                  <a:pt x="537583" y="3062259"/>
                </a:cubicBezTo>
                <a:cubicBezTo>
                  <a:pt x="438694" y="3178438"/>
                  <a:pt x="284380" y="3216025"/>
                  <a:pt x="138541" y="3148369"/>
                </a:cubicBezTo>
                <a:cubicBezTo>
                  <a:pt x="111136" y="3135656"/>
                  <a:pt x="86329" y="3120213"/>
                  <a:pt x="63229" y="3102922"/>
                </a:cubicBezTo>
                <a:cubicBezTo>
                  <a:pt x="45375" y="3111567"/>
                  <a:pt x="27398" y="3116889"/>
                  <a:pt x="9559" y="3119225"/>
                </a:cubicBezTo>
                <a:lnTo>
                  <a:pt x="0" y="3118934"/>
                </a:lnTo>
                <a:lnTo>
                  <a:pt x="0" y="3073584"/>
                </a:lnTo>
                <a:lnTo>
                  <a:pt x="24206" y="3068682"/>
                </a:lnTo>
                <a:lnTo>
                  <a:pt x="0" y="3039772"/>
                </a:lnTo>
                <a:lnTo>
                  <a:pt x="0" y="2941917"/>
                </a:lnTo>
                <a:lnTo>
                  <a:pt x="39243" y="2996994"/>
                </a:lnTo>
                <a:cubicBezTo>
                  <a:pt x="51543" y="3010866"/>
                  <a:pt x="65280" y="3023988"/>
                  <a:pt x="79905" y="3036425"/>
                </a:cubicBezTo>
                <a:cubicBezTo>
                  <a:pt x="85372" y="3031574"/>
                  <a:pt x="91181" y="3027200"/>
                  <a:pt x="96033" y="3021802"/>
                </a:cubicBezTo>
                <a:cubicBezTo>
                  <a:pt x="167245" y="2942594"/>
                  <a:pt x="158360" y="2828601"/>
                  <a:pt x="153781" y="2732446"/>
                </a:cubicBezTo>
                <a:cubicBezTo>
                  <a:pt x="148656" y="2625014"/>
                  <a:pt x="141344" y="2517788"/>
                  <a:pt x="132116" y="2410766"/>
                </a:cubicBezTo>
                <a:cubicBezTo>
                  <a:pt x="126308" y="2342767"/>
                  <a:pt x="118312" y="2274972"/>
                  <a:pt x="110862" y="2207178"/>
                </a:cubicBezTo>
                <a:cubicBezTo>
                  <a:pt x="86243" y="2131610"/>
                  <a:pt x="64310" y="2055082"/>
                  <a:pt x="45132" y="1977792"/>
                </a:cubicBezTo>
                <a:lnTo>
                  <a:pt x="0" y="1763193"/>
                </a:lnTo>
                <a:lnTo>
                  <a:pt x="0" y="620490"/>
                </a:lnTo>
                <a:lnTo>
                  <a:pt x="23353" y="541404"/>
                </a:lnTo>
                <a:cubicBezTo>
                  <a:pt x="38559" y="507285"/>
                  <a:pt x="59164" y="476105"/>
                  <a:pt x="87559" y="451297"/>
                </a:cubicBezTo>
                <a:cubicBezTo>
                  <a:pt x="71430" y="351587"/>
                  <a:pt x="72592" y="249417"/>
                  <a:pt x="104029" y="149913"/>
                </a:cubicBezTo>
                <a:cubicBezTo>
                  <a:pt x="118141" y="105270"/>
                  <a:pt x="138135" y="63360"/>
                  <a:pt x="162842" y="24452"/>
                </a:cubicBezTo>
                <a:close/>
              </a:path>
            </a:pathLst>
          </a:custGeom>
          <a:solidFill>
            <a:schemeClr val="tx1"/>
          </a:solidFill>
          <a:ln w="43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 10" descr="87220f2a-6830-48f7-babb-c0c970ea1cd2"/>
          <p:cNvSpPr/>
          <p:nvPr/>
        </p:nvSpPr>
        <p:spPr>
          <a:xfrm flipH="1">
            <a:off x="1062990" y="182880"/>
            <a:ext cx="11129010" cy="6675120"/>
          </a:xfrm>
          <a:custGeom>
            <a:avLst/>
            <a:gdLst>
              <a:gd name="connsiteX0" fmla="*/ 7228393 w 10458978"/>
              <a:gd name="connsiteY0" fmla="*/ 405 h 6674836"/>
              <a:gd name="connsiteX1" fmla="*/ 10458978 w 10458978"/>
              <a:gd name="connsiteY1" fmla="*/ 3862205 h 6674836"/>
              <a:gd name="connsiteX2" fmla="*/ 8774469 w 10458978"/>
              <a:gd name="connsiteY2" fmla="*/ 4711730 h 6674836"/>
              <a:gd name="connsiteX3" fmla="*/ 8920725 w 10458978"/>
              <a:gd name="connsiteY3" fmla="*/ 6556077 h 6674836"/>
              <a:gd name="connsiteX4" fmla="*/ 8849328 w 10458978"/>
              <a:gd name="connsiteY4" fmla="*/ 6674836 h 6674836"/>
              <a:gd name="connsiteX5" fmla="*/ 6115568 w 10458978"/>
              <a:gd name="connsiteY5" fmla="*/ 6674836 h 6674836"/>
              <a:gd name="connsiteX6" fmla="*/ 5962209 w 10458978"/>
              <a:gd name="connsiteY6" fmla="*/ 6556393 h 6674836"/>
              <a:gd name="connsiteX7" fmla="*/ 5256714 w 10458978"/>
              <a:gd name="connsiteY7" fmla="*/ 5730886 h 6674836"/>
              <a:gd name="connsiteX8" fmla="*/ 5177547 w 10458978"/>
              <a:gd name="connsiteY8" fmla="*/ 5559658 h 6674836"/>
              <a:gd name="connsiteX9" fmla="*/ 5177948 w 10458978"/>
              <a:gd name="connsiteY9" fmla="*/ 5549904 h 6674836"/>
              <a:gd name="connsiteX10" fmla="*/ 5172764 w 10458978"/>
              <a:gd name="connsiteY10" fmla="*/ 5549313 h 6674836"/>
              <a:gd name="connsiteX11" fmla="*/ 5177547 w 10458978"/>
              <a:gd name="connsiteY11" fmla="*/ 5559658 h 6674836"/>
              <a:gd name="connsiteX12" fmla="*/ 5173916 w 10458978"/>
              <a:gd name="connsiteY12" fmla="*/ 5648009 h 6674836"/>
              <a:gd name="connsiteX13" fmla="*/ 4725297 w 10458978"/>
              <a:gd name="connsiteY13" fmla="*/ 6654313 h 6674836"/>
              <a:gd name="connsiteX14" fmla="*/ 4707784 w 10458978"/>
              <a:gd name="connsiteY14" fmla="*/ 6674836 h 6674836"/>
              <a:gd name="connsiteX15" fmla="*/ 492207 w 10458978"/>
              <a:gd name="connsiteY15" fmla="*/ 6674836 h 6674836"/>
              <a:gd name="connsiteX16" fmla="*/ 357068 w 10458978"/>
              <a:gd name="connsiteY16" fmla="*/ 6525066 h 6674836"/>
              <a:gd name="connsiteX17" fmla="*/ 121192 w 10458978"/>
              <a:gd name="connsiteY17" fmla="*/ 6236165 h 6674836"/>
              <a:gd name="connsiteX18" fmla="*/ 0 w 10458978"/>
              <a:gd name="connsiteY18" fmla="*/ 6073701 h 6674836"/>
              <a:gd name="connsiteX19" fmla="*/ 0 w 10458978"/>
              <a:gd name="connsiteY19" fmla="*/ 687085 h 6674836"/>
              <a:gd name="connsiteX20" fmla="*/ 75710 w 10458978"/>
              <a:gd name="connsiteY20" fmla="*/ 661605 h 6674836"/>
              <a:gd name="connsiteX21" fmla="*/ 2756125 w 10458978"/>
              <a:gd name="connsiteY21" fmla="*/ 1765374 h 6674836"/>
              <a:gd name="connsiteX22" fmla="*/ 3888458 w 10458978"/>
              <a:gd name="connsiteY22" fmla="*/ 186595 h 6674836"/>
              <a:gd name="connsiteX23" fmla="*/ 5973719 w 10458978"/>
              <a:gd name="connsiteY23" fmla="*/ 1735064 h 6674836"/>
              <a:gd name="connsiteX24" fmla="*/ 7228393 w 10458978"/>
              <a:gd name="connsiteY24" fmla="*/ 405 h 667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58978" h="6674836">
                <a:moveTo>
                  <a:pt x="7228393" y="405"/>
                </a:moveTo>
                <a:cubicBezTo>
                  <a:pt x="8535219" y="19598"/>
                  <a:pt x="10383623" y="2609794"/>
                  <a:pt x="10458978" y="3862205"/>
                </a:cubicBezTo>
                <a:cubicBezTo>
                  <a:pt x="10297409" y="6637750"/>
                  <a:pt x="9099868" y="5438721"/>
                  <a:pt x="8774469" y="4711730"/>
                </a:cubicBezTo>
                <a:cubicBezTo>
                  <a:pt x="9003250" y="5335018"/>
                  <a:pt x="9178763" y="6034093"/>
                  <a:pt x="8920725" y="6556077"/>
                </a:cubicBezTo>
                <a:lnTo>
                  <a:pt x="8849328" y="6674836"/>
                </a:lnTo>
                <a:lnTo>
                  <a:pt x="6115568" y="6674836"/>
                </a:lnTo>
                <a:lnTo>
                  <a:pt x="5962209" y="6556393"/>
                </a:lnTo>
                <a:cubicBezTo>
                  <a:pt x="5665662" y="6308479"/>
                  <a:pt x="5414604" y="6020336"/>
                  <a:pt x="5256714" y="5730886"/>
                </a:cubicBezTo>
                <a:lnTo>
                  <a:pt x="5177547" y="5559658"/>
                </a:lnTo>
                <a:lnTo>
                  <a:pt x="5177948" y="5549904"/>
                </a:lnTo>
                <a:lnTo>
                  <a:pt x="5172764" y="5549313"/>
                </a:lnTo>
                <a:lnTo>
                  <a:pt x="5177547" y="5559658"/>
                </a:lnTo>
                <a:lnTo>
                  <a:pt x="5173916" y="5648009"/>
                </a:lnTo>
                <a:cubicBezTo>
                  <a:pt x="5140330" y="6030514"/>
                  <a:pt x="4985807" y="6334349"/>
                  <a:pt x="4725297" y="6654313"/>
                </a:cubicBezTo>
                <a:lnTo>
                  <a:pt x="4707784" y="6674836"/>
                </a:lnTo>
                <a:lnTo>
                  <a:pt x="492207" y="6674836"/>
                </a:lnTo>
                <a:lnTo>
                  <a:pt x="357068" y="6525066"/>
                </a:lnTo>
                <a:cubicBezTo>
                  <a:pt x="275380" y="6429688"/>
                  <a:pt x="196645" y="6333003"/>
                  <a:pt x="121192" y="6236165"/>
                </a:cubicBezTo>
                <a:lnTo>
                  <a:pt x="0" y="6073701"/>
                </a:lnTo>
                <a:lnTo>
                  <a:pt x="0" y="687085"/>
                </a:lnTo>
                <a:lnTo>
                  <a:pt x="75710" y="661605"/>
                </a:lnTo>
                <a:cubicBezTo>
                  <a:pt x="975838" y="399994"/>
                  <a:pt x="2191800" y="1067271"/>
                  <a:pt x="2756125" y="1765374"/>
                </a:cubicBezTo>
                <a:cubicBezTo>
                  <a:pt x="2045419" y="752989"/>
                  <a:pt x="2796969" y="-97119"/>
                  <a:pt x="3888458" y="186595"/>
                </a:cubicBezTo>
                <a:cubicBezTo>
                  <a:pt x="4929861" y="457318"/>
                  <a:pt x="5345350" y="947128"/>
                  <a:pt x="5973719" y="1735064"/>
                </a:cubicBezTo>
                <a:cubicBezTo>
                  <a:pt x="5530183" y="765009"/>
                  <a:pt x="5809373" y="-20406"/>
                  <a:pt x="7228393" y="405"/>
                </a:cubicBezTo>
                <a:close/>
              </a:path>
            </a:pathLst>
          </a:custGeom>
          <a:solidFill>
            <a:schemeClr val="accent1"/>
          </a:solidFill>
          <a:ln w="555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 17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9" name="组合 18" descr="ece70b28-0994-4326-b4df-88abcf1379c6"/>
          <p:cNvGrpSpPr/>
          <p:nvPr/>
        </p:nvGrpSpPr>
        <p:grpSpPr>
          <a:xfrm rot="0" flipH="1">
            <a:off x="-86995" y="-14605"/>
            <a:ext cx="5706745" cy="3830320"/>
            <a:chOff x="7241198" y="0"/>
            <a:chExt cx="5009344" cy="3628700"/>
          </a:xfrm>
        </p:grpSpPr>
        <p:sp>
          <p:nvSpPr>
            <p:cNvPr id="26" name="任意多边形 25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 26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 27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 28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 29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 30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 32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 33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 34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 35" descr="f9225996-c3df-487c-8590-e35a631b46ec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 36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 37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 38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 39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 40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 41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 42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2" name="十角星 21" descr="52a85b7c-37ec-4112-b233-2151073683ea"/>
          <p:cNvSpPr/>
          <p:nvPr/>
        </p:nvSpPr>
        <p:spPr>
          <a:xfrm flipH="1">
            <a:off x="3863975" y="4761865"/>
            <a:ext cx="1578610" cy="1578610"/>
          </a:xfrm>
          <a:prstGeom prst="star10">
            <a:avLst>
              <a:gd name="adj" fmla="val 18561"/>
              <a:gd name="hf" fmla="val 1051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 descr="3e3c7604-81db-4b68-94fd-36ae601a52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</a:fld>
            <a:endParaRPr lang="en-US" altLang="zh-CN"/>
          </a:p>
        </p:txBody>
      </p:sp>
      <p:sp>
        <p:nvSpPr>
          <p:cNvPr id="6" name="页脚占位符 5" descr="37ccc057-bb1d-42d7-b9ce-4bb9fd35d13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endParaRPr lang="zh-CN" altLang="en-US"/>
          </a:p>
        </p:txBody>
      </p:sp>
      <p:sp>
        <p:nvSpPr>
          <p:cNvPr id="8" name="灯片编号占位符 7" descr="65862c75-1b8c-48c5-a0b7-227b5ce268a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5230ae8e-549e-4365-ab68-3dd29dee33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cf40b9e4-7112-443b-9ad1-7644db8791cc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7476ca02-e155-4ac7-9eec-b513234ca2f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Closing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 descr="bccf45dd-ff18-469b-b9f0-b096ee3fb4aa"/>
          <p:cNvGrpSpPr/>
          <p:nvPr/>
        </p:nvGrpSpPr>
        <p:grpSpPr>
          <a:xfrm>
            <a:off x="0" y="-14514"/>
            <a:ext cx="12279084" cy="6872514"/>
            <a:chOff x="0" y="-14514"/>
            <a:chExt cx="12279084" cy="6872514"/>
          </a:xfrm>
        </p:grpSpPr>
        <p:sp>
          <p:nvSpPr>
            <p:cNvPr id="55" name="任意多边形 54" descr="abe4ce47-3fd2-4a6e-989a-c7ce6b16a5a1"/>
            <p:cNvSpPr/>
            <p:nvPr/>
          </p:nvSpPr>
          <p:spPr>
            <a:xfrm>
              <a:off x="0" y="-1"/>
              <a:ext cx="12192001" cy="6858000"/>
            </a:xfrm>
            <a:custGeom>
              <a:avLst/>
              <a:gdLst>
                <a:gd name="connsiteX0" fmla="*/ 11465899 w 12192001"/>
                <a:gd name="connsiteY0" fmla="*/ 6501103 h 6858000"/>
                <a:gd name="connsiteX1" fmla="*/ 11507999 w 12192001"/>
                <a:gd name="connsiteY1" fmla="*/ 6614070 h 6858000"/>
                <a:gd name="connsiteX2" fmla="*/ 11675501 w 12192001"/>
                <a:gd name="connsiteY2" fmla="*/ 6767769 h 6858000"/>
                <a:gd name="connsiteX3" fmla="*/ 11721633 w 12192001"/>
                <a:gd name="connsiteY3" fmla="*/ 6816633 h 6858000"/>
                <a:gd name="connsiteX4" fmla="*/ 11733728 w 12192001"/>
                <a:gd name="connsiteY4" fmla="*/ 6771254 h 6858000"/>
                <a:gd name="connsiteX5" fmla="*/ 11746165 w 12192001"/>
                <a:gd name="connsiteY5" fmla="*/ 6713095 h 6858000"/>
                <a:gd name="connsiteX6" fmla="*/ 11708237 w 12192001"/>
                <a:gd name="connsiteY6" fmla="*/ 6689040 h 6858000"/>
                <a:gd name="connsiteX7" fmla="*/ 11465899 w 12192001"/>
                <a:gd name="connsiteY7" fmla="*/ 6501103 h 6858000"/>
                <a:gd name="connsiteX8" fmla="*/ 10393085 w 12192001"/>
                <a:gd name="connsiteY8" fmla="*/ 6343167 h 6858000"/>
                <a:gd name="connsiteX9" fmla="*/ 10395683 w 12192001"/>
                <a:gd name="connsiteY9" fmla="*/ 6411850 h 6858000"/>
                <a:gd name="connsiteX10" fmla="*/ 10421652 w 12192001"/>
                <a:gd name="connsiteY10" fmla="*/ 6553383 h 6858000"/>
                <a:gd name="connsiteX11" fmla="*/ 10765475 w 12192001"/>
                <a:gd name="connsiteY11" fmla="*/ 6791687 h 6858000"/>
                <a:gd name="connsiteX12" fmla="*/ 10597971 w 12192001"/>
                <a:gd name="connsiteY12" fmla="*/ 6569716 h 6858000"/>
                <a:gd name="connsiteX13" fmla="*/ 10393085 w 12192001"/>
                <a:gd name="connsiteY13" fmla="*/ 6343167 h 6858000"/>
                <a:gd name="connsiteX14" fmla="*/ 7732917 w 12192001"/>
                <a:gd name="connsiteY14" fmla="*/ 6338860 h 6858000"/>
                <a:gd name="connsiteX15" fmla="*/ 7743237 w 12192001"/>
                <a:gd name="connsiteY15" fmla="*/ 6442603 h 6858000"/>
                <a:gd name="connsiteX16" fmla="*/ 7754103 w 12192001"/>
                <a:gd name="connsiteY16" fmla="*/ 6507253 h 6858000"/>
                <a:gd name="connsiteX17" fmla="*/ 7881081 w 12192001"/>
                <a:gd name="connsiteY17" fmla="*/ 6599787 h 6858000"/>
                <a:gd name="connsiteX18" fmla="*/ 7732917 w 12192001"/>
                <a:gd name="connsiteY18" fmla="*/ 6338860 h 6858000"/>
                <a:gd name="connsiteX19" fmla="*/ 11589323 w 12192001"/>
                <a:gd name="connsiteY19" fmla="*/ 6293893 h 6858000"/>
                <a:gd name="connsiteX20" fmla="*/ 11781772 w 12192001"/>
                <a:gd name="connsiteY20" fmla="*/ 6537049 h 6858000"/>
                <a:gd name="connsiteX21" fmla="*/ 11805691 w 12192001"/>
                <a:gd name="connsiteY21" fmla="*/ 6395243 h 6858000"/>
                <a:gd name="connsiteX22" fmla="*/ 11815327 w 12192001"/>
                <a:gd name="connsiteY22" fmla="*/ 6322186 h 6858000"/>
                <a:gd name="connsiteX23" fmla="*/ 11772067 w 12192001"/>
                <a:gd name="connsiteY23" fmla="*/ 6345627 h 6858000"/>
                <a:gd name="connsiteX24" fmla="*/ 11589323 w 12192001"/>
                <a:gd name="connsiteY24" fmla="*/ 6293893 h 6858000"/>
                <a:gd name="connsiteX25" fmla="*/ 11295936 w 12192001"/>
                <a:gd name="connsiteY25" fmla="*/ 6171426 h 6858000"/>
                <a:gd name="connsiteX26" fmla="*/ 11373025 w 12192001"/>
                <a:gd name="connsiteY26" fmla="*/ 6304896 h 6858000"/>
                <a:gd name="connsiteX27" fmla="*/ 11764207 w 12192001"/>
                <a:gd name="connsiteY27" fmla="*/ 6628832 h 6858000"/>
                <a:gd name="connsiteX28" fmla="*/ 11768515 w 12192001"/>
                <a:gd name="connsiteY28" fmla="*/ 6608602 h 6858000"/>
                <a:gd name="connsiteX29" fmla="*/ 11538683 w 12192001"/>
                <a:gd name="connsiteY29" fmla="*/ 6332984 h 6858000"/>
                <a:gd name="connsiteX30" fmla="*/ 11492211 w 12192001"/>
                <a:gd name="connsiteY30" fmla="*/ 6259175 h 6858000"/>
                <a:gd name="connsiteX31" fmla="*/ 11295936 w 12192001"/>
                <a:gd name="connsiteY31" fmla="*/ 6171426 h 6858000"/>
                <a:gd name="connsiteX32" fmla="*/ 7395656 w 12192001"/>
                <a:gd name="connsiteY32" fmla="*/ 5991962 h 6858000"/>
                <a:gd name="connsiteX33" fmla="*/ 7389369 w 12192001"/>
                <a:gd name="connsiteY33" fmla="*/ 6192474 h 6858000"/>
                <a:gd name="connsiteX34" fmla="*/ 7675511 w 12192001"/>
                <a:gd name="connsiteY34" fmla="*/ 6445268 h 6858000"/>
                <a:gd name="connsiteX35" fmla="*/ 7662322 w 12192001"/>
                <a:gd name="connsiteY35" fmla="*/ 6243321 h 6858000"/>
                <a:gd name="connsiteX36" fmla="*/ 7395656 w 12192001"/>
                <a:gd name="connsiteY36" fmla="*/ 5991962 h 6858000"/>
                <a:gd name="connsiteX37" fmla="*/ 10220798 w 12192001"/>
                <a:gd name="connsiteY37" fmla="*/ 5972554 h 6858000"/>
                <a:gd name="connsiteX38" fmla="*/ 10359736 w 12192001"/>
                <a:gd name="connsiteY38" fmla="*/ 6175048 h 6858000"/>
                <a:gd name="connsiteX39" fmla="*/ 10391855 w 12192001"/>
                <a:gd name="connsiteY39" fmla="*/ 6045201 h 6858000"/>
                <a:gd name="connsiteX40" fmla="*/ 10395683 w 12192001"/>
                <a:gd name="connsiteY40" fmla="*/ 6038504 h 6858000"/>
                <a:gd name="connsiteX41" fmla="*/ 10220798 w 12192001"/>
                <a:gd name="connsiteY41" fmla="*/ 5972554 h 6858000"/>
                <a:gd name="connsiteX42" fmla="*/ 9990079 w 12192001"/>
                <a:gd name="connsiteY42" fmla="*/ 5897243 h 6858000"/>
                <a:gd name="connsiteX43" fmla="*/ 10170909 w 12192001"/>
                <a:gd name="connsiteY43" fmla="*/ 6040963 h 6858000"/>
                <a:gd name="connsiteX44" fmla="*/ 10107353 w 12192001"/>
                <a:gd name="connsiteY44" fmla="*/ 5934079 h 6858000"/>
                <a:gd name="connsiteX45" fmla="*/ 10067852 w 12192001"/>
                <a:gd name="connsiteY45" fmla="*/ 5920752 h 6858000"/>
                <a:gd name="connsiteX46" fmla="*/ 9990079 w 12192001"/>
                <a:gd name="connsiteY46" fmla="*/ 5897243 h 6858000"/>
                <a:gd name="connsiteX47" fmla="*/ 9632452 w 12192001"/>
                <a:gd name="connsiteY47" fmla="*/ 5812979 h 6858000"/>
                <a:gd name="connsiteX48" fmla="*/ 9992745 w 12192001"/>
                <a:gd name="connsiteY48" fmla="*/ 6191245 h 6858000"/>
                <a:gd name="connsiteX49" fmla="*/ 10361855 w 12192001"/>
                <a:gd name="connsiteY49" fmla="*/ 6507663 h 6858000"/>
                <a:gd name="connsiteX50" fmla="*/ 10345863 w 12192001"/>
                <a:gd name="connsiteY50" fmla="*/ 6296694 h 6858000"/>
                <a:gd name="connsiteX51" fmla="*/ 9857019 w 12192001"/>
                <a:gd name="connsiteY51" fmla="*/ 5886171 h 6858000"/>
                <a:gd name="connsiteX52" fmla="*/ 9794899 w 12192001"/>
                <a:gd name="connsiteY52" fmla="*/ 5845576 h 6858000"/>
                <a:gd name="connsiteX53" fmla="*/ 9632452 w 12192001"/>
                <a:gd name="connsiteY53" fmla="*/ 5812979 h 6858000"/>
                <a:gd name="connsiteX54" fmla="*/ 9372825 w 12192001"/>
                <a:gd name="connsiteY54" fmla="*/ 5786189 h 6858000"/>
                <a:gd name="connsiteX55" fmla="*/ 9028797 w 12192001"/>
                <a:gd name="connsiteY55" fmla="*/ 5822205 h 6858000"/>
                <a:gd name="connsiteX56" fmla="*/ 9254459 w 12192001"/>
                <a:gd name="connsiteY56" fmla="*/ 6039255 h 6858000"/>
                <a:gd name="connsiteX57" fmla="*/ 9501033 w 12192001"/>
                <a:gd name="connsiteY57" fmla="*/ 6360594 h 6858000"/>
                <a:gd name="connsiteX58" fmla="*/ 9372825 w 12192001"/>
                <a:gd name="connsiteY58" fmla="*/ 5786189 h 6858000"/>
                <a:gd name="connsiteX59" fmla="*/ 8789331 w 12192001"/>
                <a:gd name="connsiteY59" fmla="*/ 5719966 h 6858000"/>
                <a:gd name="connsiteX60" fmla="*/ 8801563 w 12192001"/>
                <a:gd name="connsiteY60" fmla="*/ 5840384 h 6858000"/>
                <a:gd name="connsiteX61" fmla="*/ 8894508 w 12192001"/>
                <a:gd name="connsiteY61" fmla="*/ 5797738 h 6858000"/>
                <a:gd name="connsiteX62" fmla="*/ 8789331 w 12192001"/>
                <a:gd name="connsiteY62" fmla="*/ 5719966 h 6858000"/>
                <a:gd name="connsiteX63" fmla="*/ 8678140 w 12192001"/>
                <a:gd name="connsiteY63" fmla="*/ 5644177 h 6858000"/>
                <a:gd name="connsiteX64" fmla="*/ 8725228 w 12192001"/>
                <a:gd name="connsiteY64" fmla="*/ 5812091 h 6858000"/>
                <a:gd name="connsiteX65" fmla="*/ 8738348 w 12192001"/>
                <a:gd name="connsiteY65" fmla="*/ 5868813 h 6858000"/>
                <a:gd name="connsiteX66" fmla="*/ 8722562 w 12192001"/>
                <a:gd name="connsiteY66" fmla="*/ 5673837 h 6858000"/>
                <a:gd name="connsiteX67" fmla="*/ 8678140 w 12192001"/>
                <a:gd name="connsiteY67" fmla="*/ 5644177 h 6858000"/>
                <a:gd name="connsiteX68" fmla="*/ 9390663 w 12192001"/>
                <a:gd name="connsiteY68" fmla="*/ 5607205 h 6858000"/>
                <a:gd name="connsiteX69" fmla="*/ 9426609 w 12192001"/>
                <a:gd name="connsiteY69" fmla="*/ 5723042 h 6858000"/>
                <a:gd name="connsiteX70" fmla="*/ 9641883 w 12192001"/>
                <a:gd name="connsiteY70" fmla="*/ 5745867 h 6858000"/>
                <a:gd name="connsiteX71" fmla="*/ 9390663 w 12192001"/>
                <a:gd name="connsiteY71" fmla="*/ 5607205 h 6858000"/>
                <a:gd name="connsiteX72" fmla="*/ 11190625 w 12192001"/>
                <a:gd name="connsiteY72" fmla="*/ 5601873 h 6858000"/>
                <a:gd name="connsiteX73" fmla="*/ 11044237 w 12192001"/>
                <a:gd name="connsiteY73" fmla="*/ 5817284 h 6858000"/>
                <a:gd name="connsiteX74" fmla="*/ 11191307 w 12192001"/>
                <a:gd name="connsiteY74" fmla="*/ 6012738 h 6858000"/>
                <a:gd name="connsiteX75" fmla="*/ 11417789 w 12192001"/>
                <a:gd name="connsiteY75" fmla="*/ 6136162 h 6858000"/>
                <a:gd name="connsiteX76" fmla="*/ 11200669 w 12192001"/>
                <a:gd name="connsiteY76" fmla="*/ 5638093 h 6858000"/>
                <a:gd name="connsiteX77" fmla="*/ 11190625 w 12192001"/>
                <a:gd name="connsiteY77" fmla="*/ 5601873 h 6858000"/>
                <a:gd name="connsiteX78" fmla="*/ 11311058 w 12192001"/>
                <a:gd name="connsiteY78" fmla="*/ 5585576 h 6858000"/>
                <a:gd name="connsiteX79" fmla="*/ 11251241 w 12192001"/>
                <a:gd name="connsiteY79" fmla="*/ 5588956 h 6858000"/>
                <a:gd name="connsiteX80" fmla="*/ 11387513 w 12192001"/>
                <a:gd name="connsiteY80" fmla="*/ 5944671 h 6858000"/>
                <a:gd name="connsiteX81" fmla="*/ 11514696 w 12192001"/>
                <a:gd name="connsiteY81" fmla="*/ 6175048 h 6858000"/>
                <a:gd name="connsiteX82" fmla="*/ 11750403 w 12192001"/>
                <a:gd name="connsiteY82" fmla="*/ 6251931 h 6858000"/>
                <a:gd name="connsiteX83" fmla="*/ 11773502 w 12192001"/>
                <a:gd name="connsiteY83" fmla="*/ 5949523 h 6858000"/>
                <a:gd name="connsiteX84" fmla="*/ 11619325 w 12192001"/>
                <a:gd name="connsiteY84" fmla="*/ 5701993 h 6858000"/>
                <a:gd name="connsiteX85" fmla="*/ 11488726 w 12192001"/>
                <a:gd name="connsiteY85" fmla="*/ 5618003 h 6858000"/>
                <a:gd name="connsiteX86" fmla="*/ 11311058 w 12192001"/>
                <a:gd name="connsiteY86" fmla="*/ 5585576 h 6858000"/>
                <a:gd name="connsiteX87" fmla="*/ 11714115 w 12192001"/>
                <a:gd name="connsiteY87" fmla="*/ 5501481 h 6858000"/>
                <a:gd name="connsiteX88" fmla="*/ 11757579 w 12192001"/>
                <a:gd name="connsiteY88" fmla="*/ 5590120 h 6858000"/>
                <a:gd name="connsiteX89" fmla="*/ 11789631 w 12192001"/>
                <a:gd name="connsiteY89" fmla="*/ 5670487 h 6858000"/>
                <a:gd name="connsiteX90" fmla="*/ 11850385 w 12192001"/>
                <a:gd name="connsiteY90" fmla="*/ 5705547 h 6858000"/>
                <a:gd name="connsiteX91" fmla="*/ 11848746 w 12192001"/>
                <a:gd name="connsiteY91" fmla="*/ 5636522 h 6858000"/>
                <a:gd name="connsiteX92" fmla="*/ 11845945 w 12192001"/>
                <a:gd name="connsiteY92" fmla="*/ 5604744 h 6858000"/>
                <a:gd name="connsiteX93" fmla="*/ 11714115 w 12192001"/>
                <a:gd name="connsiteY93" fmla="*/ 5501481 h 6858000"/>
                <a:gd name="connsiteX94" fmla="*/ 8429790 w 12192001"/>
                <a:gd name="connsiteY94" fmla="*/ 5493486 h 6858000"/>
                <a:gd name="connsiteX95" fmla="*/ 8431156 w 12192001"/>
                <a:gd name="connsiteY95" fmla="*/ 5529706 h 6858000"/>
                <a:gd name="connsiteX96" fmla="*/ 8466216 w 12192001"/>
                <a:gd name="connsiteY96" fmla="*/ 5879747 h 6858000"/>
                <a:gd name="connsiteX97" fmla="*/ 8475646 w 12192001"/>
                <a:gd name="connsiteY97" fmla="*/ 5941801 h 6858000"/>
                <a:gd name="connsiteX98" fmla="*/ 8678073 w 12192001"/>
                <a:gd name="connsiteY98" fmla="*/ 6111969 h 6858000"/>
                <a:gd name="connsiteX99" fmla="*/ 8628661 w 12192001"/>
                <a:gd name="connsiteY99" fmla="*/ 5988477 h 6858000"/>
                <a:gd name="connsiteX100" fmla="*/ 8640689 w 12192001"/>
                <a:gd name="connsiteY100" fmla="*/ 5949114 h 6858000"/>
                <a:gd name="connsiteX101" fmla="*/ 8678482 w 12192001"/>
                <a:gd name="connsiteY101" fmla="*/ 5920410 h 6858000"/>
                <a:gd name="connsiteX102" fmla="*/ 8584649 w 12192001"/>
                <a:gd name="connsiteY102" fmla="*/ 5584651 h 6858000"/>
                <a:gd name="connsiteX103" fmla="*/ 8429790 w 12192001"/>
                <a:gd name="connsiteY103" fmla="*/ 5493486 h 6858000"/>
                <a:gd name="connsiteX104" fmla="*/ 10608019 w 12192001"/>
                <a:gd name="connsiteY104" fmla="*/ 5461296 h 6858000"/>
                <a:gd name="connsiteX105" fmla="*/ 10946989 w 12192001"/>
                <a:gd name="connsiteY105" fmla="*/ 5836488 h 6858000"/>
                <a:gd name="connsiteX106" fmla="*/ 10875708 w 12192001"/>
                <a:gd name="connsiteY106" fmla="*/ 5747986 h 6858000"/>
                <a:gd name="connsiteX107" fmla="*/ 10608019 w 12192001"/>
                <a:gd name="connsiteY107" fmla="*/ 5461296 h 6858000"/>
                <a:gd name="connsiteX108" fmla="*/ 8815163 w 12192001"/>
                <a:gd name="connsiteY108" fmla="*/ 5371702 h 6858000"/>
                <a:gd name="connsiteX109" fmla="*/ 8791040 w 12192001"/>
                <a:gd name="connsiteY109" fmla="*/ 5463073 h 6858000"/>
                <a:gd name="connsiteX110" fmla="*/ 8783455 w 12192001"/>
                <a:gd name="connsiteY110" fmla="*/ 5631396 h 6858000"/>
                <a:gd name="connsiteX111" fmla="*/ 8968726 w 12192001"/>
                <a:gd name="connsiteY111" fmla="*/ 5772657 h 6858000"/>
                <a:gd name="connsiteX112" fmla="*/ 9353279 w 12192001"/>
                <a:gd name="connsiteY112" fmla="*/ 5720855 h 6858000"/>
                <a:gd name="connsiteX113" fmla="*/ 9300179 w 12192001"/>
                <a:gd name="connsiteY113" fmla="*/ 5563875 h 6858000"/>
                <a:gd name="connsiteX114" fmla="*/ 8815163 w 12192001"/>
                <a:gd name="connsiteY114" fmla="*/ 5371702 h 6858000"/>
                <a:gd name="connsiteX115" fmla="*/ 8561824 w 12192001"/>
                <a:gd name="connsiteY115" fmla="*/ 5300218 h 6858000"/>
                <a:gd name="connsiteX116" fmla="*/ 8644379 w 12192001"/>
                <a:gd name="connsiteY116" fmla="*/ 5537702 h 6858000"/>
                <a:gd name="connsiteX117" fmla="*/ 8719417 w 12192001"/>
                <a:gd name="connsiteY117" fmla="*/ 5587523 h 6858000"/>
                <a:gd name="connsiteX118" fmla="*/ 8748259 w 12192001"/>
                <a:gd name="connsiteY118" fmla="*/ 5349901 h 6858000"/>
                <a:gd name="connsiteX119" fmla="*/ 8561824 w 12192001"/>
                <a:gd name="connsiteY119" fmla="*/ 5300218 h 6858000"/>
                <a:gd name="connsiteX120" fmla="*/ 8454665 w 12192001"/>
                <a:gd name="connsiteY120" fmla="*/ 5273906 h 6858000"/>
                <a:gd name="connsiteX121" fmla="*/ 8430337 w 12192001"/>
                <a:gd name="connsiteY121" fmla="*/ 5409221 h 6858000"/>
                <a:gd name="connsiteX122" fmla="*/ 8551437 w 12192001"/>
                <a:gd name="connsiteY122" fmla="*/ 5480227 h 6858000"/>
                <a:gd name="connsiteX123" fmla="*/ 8477832 w 12192001"/>
                <a:gd name="connsiteY123" fmla="*/ 5278895 h 6858000"/>
                <a:gd name="connsiteX124" fmla="*/ 8454665 w 12192001"/>
                <a:gd name="connsiteY124" fmla="*/ 5273906 h 6858000"/>
                <a:gd name="connsiteX125" fmla="*/ 10435163 w 12192001"/>
                <a:gd name="connsiteY125" fmla="*/ 5261869 h 6858000"/>
                <a:gd name="connsiteX126" fmla="*/ 10021790 w 12192001"/>
                <a:gd name="connsiteY126" fmla="*/ 5367738 h 6858000"/>
                <a:gd name="connsiteX127" fmla="*/ 10167492 w 12192001"/>
                <a:gd name="connsiteY127" fmla="*/ 5879885 h 6858000"/>
                <a:gd name="connsiteX128" fmla="*/ 10987925 w 12192001"/>
                <a:gd name="connsiteY128" fmla="*/ 6252547 h 6858000"/>
                <a:gd name="connsiteX129" fmla="*/ 11373845 w 12192001"/>
                <a:gd name="connsiteY129" fmla="*/ 6507663 h 6858000"/>
                <a:gd name="connsiteX130" fmla="*/ 11294980 w 12192001"/>
                <a:gd name="connsiteY130" fmla="*/ 6343714 h 6858000"/>
                <a:gd name="connsiteX131" fmla="*/ 11061117 w 12192001"/>
                <a:gd name="connsiteY131" fmla="*/ 6079917 h 6858000"/>
                <a:gd name="connsiteX132" fmla="*/ 11012869 w 12192001"/>
                <a:gd name="connsiteY132" fmla="*/ 5997225 h 6858000"/>
                <a:gd name="connsiteX133" fmla="*/ 10498741 w 12192001"/>
                <a:gd name="connsiteY133" fmla="*/ 5457742 h 6858000"/>
                <a:gd name="connsiteX134" fmla="*/ 10500653 w 12192001"/>
                <a:gd name="connsiteY134" fmla="*/ 5405940 h 6858000"/>
                <a:gd name="connsiteX135" fmla="*/ 10801901 w 12192001"/>
                <a:gd name="connsiteY135" fmla="*/ 5529364 h 6858000"/>
                <a:gd name="connsiteX136" fmla="*/ 10972753 w 12192001"/>
                <a:gd name="connsiteY136" fmla="*/ 5729193 h 6858000"/>
                <a:gd name="connsiteX137" fmla="*/ 10972957 w 12192001"/>
                <a:gd name="connsiteY137" fmla="*/ 5728030 h 6858000"/>
                <a:gd name="connsiteX138" fmla="*/ 11170395 w 12192001"/>
                <a:gd name="connsiteY138" fmla="*/ 5524648 h 6858000"/>
                <a:gd name="connsiteX139" fmla="*/ 11152626 w 12192001"/>
                <a:gd name="connsiteY139" fmla="*/ 5443665 h 6858000"/>
                <a:gd name="connsiteX140" fmla="*/ 10577948 w 12192001"/>
                <a:gd name="connsiteY140" fmla="*/ 5272402 h 6858000"/>
                <a:gd name="connsiteX141" fmla="*/ 10435163 w 12192001"/>
                <a:gd name="connsiteY141" fmla="*/ 5261869 h 6858000"/>
                <a:gd name="connsiteX142" fmla="*/ 11639965 w 12192001"/>
                <a:gd name="connsiteY142" fmla="*/ 5253676 h 6858000"/>
                <a:gd name="connsiteX143" fmla="*/ 11608118 w 12192001"/>
                <a:gd name="connsiteY143" fmla="*/ 5305547 h 6858000"/>
                <a:gd name="connsiteX144" fmla="*/ 11611057 w 12192001"/>
                <a:gd name="connsiteY144" fmla="*/ 5310605 h 6858000"/>
                <a:gd name="connsiteX145" fmla="*/ 11835897 w 12192001"/>
                <a:gd name="connsiteY145" fmla="*/ 5490410 h 6858000"/>
                <a:gd name="connsiteX146" fmla="*/ 11812389 w 12192001"/>
                <a:gd name="connsiteY146" fmla="*/ 5328374 h 6858000"/>
                <a:gd name="connsiteX147" fmla="*/ 11639965 w 12192001"/>
                <a:gd name="connsiteY147" fmla="*/ 5253676 h 6858000"/>
                <a:gd name="connsiteX148" fmla="*/ 8045373 w 12192001"/>
                <a:gd name="connsiteY148" fmla="*/ 5211032 h 6858000"/>
                <a:gd name="connsiteX149" fmla="*/ 8202966 w 12192001"/>
                <a:gd name="connsiteY149" fmla="*/ 5286890 h 6858000"/>
                <a:gd name="connsiteX150" fmla="*/ 8365139 w 12192001"/>
                <a:gd name="connsiteY150" fmla="*/ 5372521 h 6858000"/>
                <a:gd name="connsiteX151" fmla="*/ 8387964 w 12192001"/>
                <a:gd name="connsiteY151" fmla="*/ 5261741 h 6858000"/>
                <a:gd name="connsiteX152" fmla="*/ 8045373 w 12192001"/>
                <a:gd name="connsiteY152" fmla="*/ 5211032 h 6858000"/>
                <a:gd name="connsiteX153" fmla="*/ 9104587 w 12192001"/>
                <a:gd name="connsiteY153" fmla="*/ 5110504 h 6858000"/>
                <a:gd name="connsiteX154" fmla="*/ 8842499 w 12192001"/>
                <a:gd name="connsiteY154" fmla="*/ 5307735 h 6858000"/>
                <a:gd name="connsiteX155" fmla="*/ 9264369 w 12192001"/>
                <a:gd name="connsiteY155" fmla="*/ 5470044 h 6858000"/>
                <a:gd name="connsiteX156" fmla="*/ 9104587 w 12192001"/>
                <a:gd name="connsiteY156" fmla="*/ 5110504 h 6858000"/>
                <a:gd name="connsiteX157" fmla="*/ 11183516 w 12192001"/>
                <a:gd name="connsiteY157" fmla="*/ 5046535 h 6858000"/>
                <a:gd name="connsiteX158" fmla="*/ 11202856 w 12192001"/>
                <a:gd name="connsiteY158" fmla="*/ 5378330 h 6858000"/>
                <a:gd name="connsiteX159" fmla="*/ 11515243 w 12192001"/>
                <a:gd name="connsiteY159" fmla="*/ 5541255 h 6858000"/>
                <a:gd name="connsiteX160" fmla="*/ 11551873 w 12192001"/>
                <a:gd name="connsiteY160" fmla="*/ 5553692 h 6858000"/>
                <a:gd name="connsiteX161" fmla="*/ 11518933 w 12192001"/>
                <a:gd name="connsiteY161" fmla="*/ 5343750 h 6858000"/>
                <a:gd name="connsiteX162" fmla="*/ 11183516 w 12192001"/>
                <a:gd name="connsiteY162" fmla="*/ 5046535 h 6858000"/>
                <a:gd name="connsiteX163" fmla="*/ 11207641 w 12192001"/>
                <a:gd name="connsiteY163" fmla="*/ 4853815 h 6858000"/>
                <a:gd name="connsiteX164" fmla="*/ 11194109 w 12192001"/>
                <a:gd name="connsiteY164" fmla="*/ 4932748 h 6858000"/>
                <a:gd name="connsiteX165" fmla="*/ 11404189 w 12192001"/>
                <a:gd name="connsiteY165" fmla="*/ 5136130 h 6858000"/>
                <a:gd name="connsiteX166" fmla="*/ 11207641 w 12192001"/>
                <a:gd name="connsiteY166" fmla="*/ 4853815 h 6858000"/>
                <a:gd name="connsiteX167" fmla="*/ 11571557 w 12192001"/>
                <a:gd name="connsiteY167" fmla="*/ 4664715 h 6858000"/>
                <a:gd name="connsiteX168" fmla="*/ 11724571 w 12192001"/>
                <a:gd name="connsiteY168" fmla="*/ 4992342 h 6858000"/>
                <a:gd name="connsiteX169" fmla="*/ 11704410 w 12192001"/>
                <a:gd name="connsiteY169" fmla="*/ 4932612 h 6858000"/>
                <a:gd name="connsiteX170" fmla="*/ 11574085 w 12192001"/>
                <a:gd name="connsiteY170" fmla="*/ 4666287 h 6858000"/>
                <a:gd name="connsiteX171" fmla="*/ 11571557 w 12192001"/>
                <a:gd name="connsiteY171" fmla="*/ 4664715 h 6858000"/>
                <a:gd name="connsiteX172" fmla="*/ 10963185 w 12192001"/>
                <a:gd name="connsiteY172" fmla="*/ 4596170 h 6858000"/>
                <a:gd name="connsiteX173" fmla="*/ 11143194 w 12192001"/>
                <a:gd name="connsiteY173" fmla="*/ 4874385 h 6858000"/>
                <a:gd name="connsiteX174" fmla="*/ 11159119 w 12192001"/>
                <a:gd name="connsiteY174" fmla="*/ 4794427 h 6858000"/>
                <a:gd name="connsiteX175" fmla="*/ 10963185 w 12192001"/>
                <a:gd name="connsiteY175" fmla="*/ 4596170 h 6858000"/>
                <a:gd name="connsiteX176" fmla="*/ 11379688 w 12192001"/>
                <a:gd name="connsiteY176" fmla="*/ 4502174 h 6858000"/>
                <a:gd name="connsiteX177" fmla="*/ 11278920 w 12192001"/>
                <a:gd name="connsiteY177" fmla="*/ 4619063 h 6858000"/>
                <a:gd name="connsiteX178" fmla="*/ 11232857 w 12192001"/>
                <a:gd name="connsiteY178" fmla="*/ 4750962 h 6858000"/>
                <a:gd name="connsiteX179" fmla="*/ 11305914 w 12192001"/>
                <a:gd name="connsiteY179" fmla="*/ 4843358 h 6858000"/>
                <a:gd name="connsiteX180" fmla="*/ 11560143 w 12192001"/>
                <a:gd name="connsiteY180" fmla="*/ 5225315 h 6858000"/>
                <a:gd name="connsiteX181" fmla="*/ 11587615 w 12192001"/>
                <a:gd name="connsiteY181" fmla="*/ 5193126 h 6858000"/>
                <a:gd name="connsiteX182" fmla="*/ 11708306 w 12192001"/>
                <a:gd name="connsiteY182" fmla="*/ 5194152 h 6858000"/>
                <a:gd name="connsiteX183" fmla="*/ 11789015 w 12192001"/>
                <a:gd name="connsiteY183" fmla="*/ 5229416 h 6858000"/>
                <a:gd name="connsiteX184" fmla="*/ 11463509 w 12192001"/>
                <a:gd name="connsiteY184" fmla="*/ 4592138 h 6858000"/>
                <a:gd name="connsiteX185" fmla="*/ 11481073 w 12192001"/>
                <a:gd name="connsiteY185" fmla="*/ 4544163 h 6858000"/>
                <a:gd name="connsiteX186" fmla="*/ 11404258 w 12192001"/>
                <a:gd name="connsiteY186" fmla="*/ 4503021 h 6858000"/>
                <a:gd name="connsiteX187" fmla="*/ 11379688 w 12192001"/>
                <a:gd name="connsiteY187" fmla="*/ 4502174 h 6858000"/>
                <a:gd name="connsiteX188" fmla="*/ 11671728 w 12192001"/>
                <a:gd name="connsiteY188" fmla="*/ 3491473 h 6858000"/>
                <a:gd name="connsiteX189" fmla="*/ 12035521 w 12192001"/>
                <a:gd name="connsiteY189" fmla="*/ 3557525 h 6858000"/>
                <a:gd name="connsiteX190" fmla="*/ 12186737 w 12192001"/>
                <a:gd name="connsiteY190" fmla="*/ 3620287 h 6858000"/>
                <a:gd name="connsiteX191" fmla="*/ 12192001 w 12192001"/>
                <a:gd name="connsiteY191" fmla="*/ 3623152 h 6858000"/>
                <a:gd name="connsiteX192" fmla="*/ 12192001 w 12192001"/>
                <a:gd name="connsiteY192" fmla="*/ 3714253 h 6858000"/>
                <a:gd name="connsiteX193" fmla="*/ 12130994 w 12192001"/>
                <a:gd name="connsiteY193" fmla="*/ 3682598 h 6858000"/>
                <a:gd name="connsiteX194" fmla="*/ 11672085 w 12192001"/>
                <a:gd name="connsiteY194" fmla="*/ 3570236 h 6858000"/>
                <a:gd name="connsiteX195" fmla="*/ 11554812 w 12192001"/>
                <a:gd name="connsiteY195" fmla="*/ 3576865 h 6858000"/>
                <a:gd name="connsiteX196" fmla="*/ 11486403 w 12192001"/>
                <a:gd name="connsiteY196" fmla="*/ 3630035 h 6858000"/>
                <a:gd name="connsiteX197" fmla="*/ 11620967 w 12192001"/>
                <a:gd name="connsiteY197" fmla="*/ 3855697 h 6858000"/>
                <a:gd name="connsiteX198" fmla="*/ 11746235 w 12192001"/>
                <a:gd name="connsiteY198" fmla="*/ 4006729 h 6858000"/>
                <a:gd name="connsiteX199" fmla="*/ 11745552 w 12192001"/>
                <a:gd name="connsiteY199" fmla="*/ 4002903 h 6858000"/>
                <a:gd name="connsiteX200" fmla="*/ 11719582 w 12192001"/>
                <a:gd name="connsiteY200" fmla="*/ 3793095 h 6858000"/>
                <a:gd name="connsiteX201" fmla="*/ 11911484 w 12192001"/>
                <a:gd name="connsiteY201" fmla="*/ 3622927 h 6858000"/>
                <a:gd name="connsiteX202" fmla="*/ 12142133 w 12192001"/>
                <a:gd name="connsiteY202" fmla="*/ 3834306 h 6858000"/>
                <a:gd name="connsiteX203" fmla="*/ 12192001 w 12192001"/>
                <a:gd name="connsiteY203" fmla="*/ 3932086 h 6858000"/>
                <a:gd name="connsiteX204" fmla="*/ 12192001 w 12192001"/>
                <a:gd name="connsiteY204" fmla="*/ 4080863 h 6858000"/>
                <a:gd name="connsiteX205" fmla="*/ 12165574 w 12192001"/>
                <a:gd name="connsiteY205" fmla="*/ 4017869 h 6858000"/>
                <a:gd name="connsiteX206" fmla="*/ 11971623 w 12192001"/>
                <a:gd name="connsiteY206" fmla="*/ 3724414 h 6858000"/>
                <a:gd name="connsiteX207" fmla="*/ 11845125 w 12192001"/>
                <a:gd name="connsiteY207" fmla="*/ 3685801 h 6858000"/>
                <a:gd name="connsiteX208" fmla="*/ 11786215 w 12192001"/>
                <a:gd name="connsiteY208" fmla="*/ 3850229 h 6858000"/>
                <a:gd name="connsiteX209" fmla="*/ 11804871 w 12192001"/>
                <a:gd name="connsiteY209" fmla="*/ 3982469 h 6858000"/>
                <a:gd name="connsiteX210" fmla="*/ 11808083 w 12192001"/>
                <a:gd name="connsiteY210" fmla="*/ 3980965 h 6858000"/>
                <a:gd name="connsiteX211" fmla="*/ 12083976 w 12192001"/>
                <a:gd name="connsiteY211" fmla="*/ 4042815 h 6858000"/>
                <a:gd name="connsiteX212" fmla="*/ 12164985 w 12192001"/>
                <a:gd name="connsiteY212" fmla="*/ 4115597 h 6858000"/>
                <a:gd name="connsiteX213" fmla="*/ 12192001 w 12192001"/>
                <a:gd name="connsiteY213" fmla="*/ 4144389 h 6858000"/>
                <a:gd name="connsiteX214" fmla="*/ 12192001 w 12192001"/>
                <a:gd name="connsiteY214" fmla="*/ 4267643 h 6858000"/>
                <a:gd name="connsiteX215" fmla="*/ 12111243 w 12192001"/>
                <a:gd name="connsiteY215" fmla="*/ 4179563 h 6858000"/>
                <a:gd name="connsiteX216" fmla="*/ 11889067 w 12192001"/>
                <a:gd name="connsiteY216" fmla="*/ 4043566 h 6858000"/>
                <a:gd name="connsiteX217" fmla="*/ 11816763 w 12192001"/>
                <a:gd name="connsiteY217" fmla="*/ 4062223 h 6858000"/>
                <a:gd name="connsiteX218" fmla="*/ 11823255 w 12192001"/>
                <a:gd name="connsiteY218" fmla="*/ 4097350 h 6858000"/>
                <a:gd name="connsiteX219" fmla="*/ 12004222 w 12192001"/>
                <a:gd name="connsiteY219" fmla="*/ 4289865 h 6858000"/>
                <a:gd name="connsiteX220" fmla="*/ 12176585 w 12192001"/>
                <a:gd name="connsiteY220" fmla="*/ 4452501 h 6858000"/>
                <a:gd name="connsiteX221" fmla="*/ 12192001 w 12192001"/>
                <a:gd name="connsiteY221" fmla="*/ 4465668 h 6858000"/>
                <a:gd name="connsiteX222" fmla="*/ 12192001 w 12192001"/>
                <a:gd name="connsiteY222" fmla="*/ 4575085 h 6858000"/>
                <a:gd name="connsiteX223" fmla="*/ 12108877 w 12192001"/>
                <a:gd name="connsiteY223" fmla="*/ 4504542 h 6858000"/>
                <a:gd name="connsiteX224" fmla="*/ 11853531 w 12192001"/>
                <a:gd name="connsiteY224" fmla="*/ 4252961 h 6858000"/>
                <a:gd name="connsiteX225" fmla="*/ 11950985 w 12192001"/>
                <a:gd name="connsiteY225" fmla="*/ 4633415 h 6858000"/>
                <a:gd name="connsiteX226" fmla="*/ 12049669 w 12192001"/>
                <a:gd name="connsiteY226" fmla="*/ 4906164 h 6858000"/>
                <a:gd name="connsiteX227" fmla="*/ 12192001 w 12192001"/>
                <a:gd name="connsiteY227" fmla="*/ 5035354 h 6858000"/>
                <a:gd name="connsiteX228" fmla="*/ 12192001 w 12192001"/>
                <a:gd name="connsiteY228" fmla="*/ 5146401 h 6858000"/>
                <a:gd name="connsiteX229" fmla="*/ 12146303 w 12192001"/>
                <a:gd name="connsiteY229" fmla="*/ 5100661 h 6858000"/>
                <a:gd name="connsiteX230" fmla="*/ 12192001 w 12192001"/>
                <a:gd name="connsiteY230" fmla="*/ 5174191 h 6858000"/>
                <a:gd name="connsiteX231" fmla="*/ 12192001 w 12192001"/>
                <a:gd name="connsiteY231" fmla="*/ 5288531 h 6858000"/>
                <a:gd name="connsiteX232" fmla="*/ 12137930 w 12192001"/>
                <a:gd name="connsiteY232" fmla="*/ 5212842 h 6858000"/>
                <a:gd name="connsiteX233" fmla="*/ 12057869 w 12192001"/>
                <a:gd name="connsiteY233" fmla="*/ 5074760 h 6858000"/>
                <a:gd name="connsiteX234" fmla="*/ 12012285 w 12192001"/>
                <a:gd name="connsiteY234" fmla="*/ 4981338 h 6858000"/>
                <a:gd name="connsiteX235" fmla="*/ 11678713 w 12192001"/>
                <a:gd name="connsiteY235" fmla="*/ 4733535 h 6858000"/>
                <a:gd name="connsiteX236" fmla="*/ 11716439 w 12192001"/>
                <a:gd name="connsiteY236" fmla="*/ 4814450 h 6858000"/>
                <a:gd name="connsiteX237" fmla="*/ 11832959 w 12192001"/>
                <a:gd name="connsiteY237" fmla="*/ 5153830 h 6858000"/>
                <a:gd name="connsiteX238" fmla="*/ 11963080 w 12192001"/>
                <a:gd name="connsiteY238" fmla="*/ 5310878 h 6858000"/>
                <a:gd name="connsiteX239" fmla="*/ 12192001 w 12192001"/>
                <a:gd name="connsiteY239" fmla="*/ 5437668 h 6858000"/>
                <a:gd name="connsiteX240" fmla="*/ 12192001 w 12192001"/>
                <a:gd name="connsiteY240" fmla="*/ 5530009 h 6858000"/>
                <a:gd name="connsiteX241" fmla="*/ 12187989 w 12192001"/>
                <a:gd name="connsiteY241" fmla="*/ 5527313 h 6858000"/>
                <a:gd name="connsiteX242" fmla="*/ 12192001 w 12192001"/>
                <a:gd name="connsiteY242" fmla="*/ 5530573 h 6858000"/>
                <a:gd name="connsiteX243" fmla="*/ 12192001 w 12192001"/>
                <a:gd name="connsiteY243" fmla="*/ 5638845 h 6858000"/>
                <a:gd name="connsiteX244" fmla="*/ 12176911 w 12192001"/>
                <a:gd name="connsiteY244" fmla="*/ 5626852 h 6858000"/>
                <a:gd name="connsiteX245" fmla="*/ 11912029 w 12192001"/>
                <a:gd name="connsiteY245" fmla="*/ 5375460 h 6858000"/>
                <a:gd name="connsiteX246" fmla="*/ 11873281 w 12192001"/>
                <a:gd name="connsiteY246" fmla="*/ 5357145 h 6858000"/>
                <a:gd name="connsiteX247" fmla="*/ 11894329 w 12192001"/>
                <a:gd name="connsiteY247" fmla="*/ 5534695 h 6858000"/>
                <a:gd name="connsiteX248" fmla="*/ 12106938 w 12192001"/>
                <a:gd name="connsiteY248" fmla="*/ 5693245 h 6858000"/>
                <a:gd name="connsiteX249" fmla="*/ 12192001 w 12192001"/>
                <a:gd name="connsiteY249" fmla="*/ 5751252 h 6858000"/>
                <a:gd name="connsiteX250" fmla="*/ 12192001 w 12192001"/>
                <a:gd name="connsiteY250" fmla="*/ 5858675 h 6858000"/>
                <a:gd name="connsiteX251" fmla="*/ 12174715 w 12192001"/>
                <a:gd name="connsiteY251" fmla="*/ 5847124 h 6858000"/>
                <a:gd name="connsiteX252" fmla="*/ 11900617 w 12192001"/>
                <a:gd name="connsiteY252" fmla="*/ 5646501 h 6858000"/>
                <a:gd name="connsiteX253" fmla="*/ 11905195 w 12192001"/>
                <a:gd name="connsiteY253" fmla="*/ 5740605 h 6858000"/>
                <a:gd name="connsiteX254" fmla="*/ 12035248 w 12192001"/>
                <a:gd name="connsiteY254" fmla="*/ 5830542 h 6858000"/>
                <a:gd name="connsiteX255" fmla="*/ 12143728 w 12192001"/>
                <a:gd name="connsiteY255" fmla="*/ 5918767 h 6858000"/>
                <a:gd name="connsiteX256" fmla="*/ 12192001 w 12192001"/>
                <a:gd name="connsiteY256" fmla="*/ 5964957 h 6858000"/>
                <a:gd name="connsiteX257" fmla="*/ 12192001 w 12192001"/>
                <a:gd name="connsiteY257" fmla="*/ 6198127 h 6858000"/>
                <a:gd name="connsiteX258" fmla="*/ 12098002 w 12192001"/>
                <a:gd name="connsiteY258" fmla="*/ 6097038 h 6858000"/>
                <a:gd name="connsiteX259" fmla="*/ 11903556 w 12192001"/>
                <a:gd name="connsiteY259" fmla="*/ 5917881 h 6858000"/>
                <a:gd name="connsiteX260" fmla="*/ 11901368 w 12192001"/>
                <a:gd name="connsiteY260" fmla="*/ 5984309 h 6858000"/>
                <a:gd name="connsiteX261" fmla="*/ 12107793 w 12192001"/>
                <a:gd name="connsiteY261" fmla="*/ 6216523 h 6858000"/>
                <a:gd name="connsiteX262" fmla="*/ 12192001 w 12192001"/>
                <a:gd name="connsiteY262" fmla="*/ 6289086 h 6858000"/>
                <a:gd name="connsiteX263" fmla="*/ 12192001 w 12192001"/>
                <a:gd name="connsiteY263" fmla="*/ 6398617 h 6858000"/>
                <a:gd name="connsiteX264" fmla="*/ 12100608 w 12192001"/>
                <a:gd name="connsiteY264" fmla="*/ 6322238 h 6858000"/>
                <a:gd name="connsiteX265" fmla="*/ 11921871 w 12192001"/>
                <a:gd name="connsiteY265" fmla="*/ 6137461 h 6858000"/>
                <a:gd name="connsiteX266" fmla="*/ 11892416 w 12192001"/>
                <a:gd name="connsiteY266" fmla="*/ 6101651 h 6858000"/>
                <a:gd name="connsiteX267" fmla="*/ 11851411 w 12192001"/>
                <a:gd name="connsiteY267" fmla="*/ 6440621 h 6858000"/>
                <a:gd name="connsiteX268" fmla="*/ 11828312 w 12192001"/>
                <a:gd name="connsiteY268" fmla="*/ 6576960 h 6858000"/>
                <a:gd name="connsiteX269" fmla="*/ 12132839 w 12192001"/>
                <a:gd name="connsiteY269" fmla="*/ 6624184 h 6858000"/>
                <a:gd name="connsiteX270" fmla="*/ 12179851 w 12192001"/>
                <a:gd name="connsiteY270" fmla="*/ 6598540 h 6858000"/>
                <a:gd name="connsiteX271" fmla="*/ 12192001 w 12192001"/>
                <a:gd name="connsiteY271" fmla="*/ 6589466 h 6858000"/>
                <a:gd name="connsiteX272" fmla="*/ 12192001 w 12192001"/>
                <a:gd name="connsiteY272" fmla="*/ 6659470 h 6858000"/>
                <a:gd name="connsiteX273" fmla="*/ 12154571 w 12192001"/>
                <a:gd name="connsiteY273" fmla="*/ 6682820 h 6858000"/>
                <a:gd name="connsiteX274" fmla="*/ 11815874 w 12192001"/>
                <a:gd name="connsiteY274" fmla="*/ 6644687 h 6858000"/>
                <a:gd name="connsiteX275" fmla="*/ 11812798 w 12192001"/>
                <a:gd name="connsiteY275" fmla="*/ 6659995 h 6858000"/>
                <a:gd name="connsiteX276" fmla="*/ 12183361 w 12192001"/>
                <a:gd name="connsiteY276" fmla="*/ 6832376 h 6858000"/>
                <a:gd name="connsiteX277" fmla="*/ 12192001 w 12192001"/>
                <a:gd name="connsiteY277" fmla="*/ 6834582 h 6858000"/>
                <a:gd name="connsiteX278" fmla="*/ 12192001 w 12192001"/>
                <a:gd name="connsiteY278" fmla="*/ 6858000 h 6858000"/>
                <a:gd name="connsiteX279" fmla="*/ 12018777 w 12192001"/>
                <a:gd name="connsiteY279" fmla="*/ 6858000 h 6858000"/>
                <a:gd name="connsiteX280" fmla="*/ 11990572 w 12192001"/>
                <a:gd name="connsiteY280" fmla="*/ 6846673 h 6858000"/>
                <a:gd name="connsiteX281" fmla="*/ 11794005 w 12192001"/>
                <a:gd name="connsiteY281" fmla="*/ 6743439 h 6858000"/>
                <a:gd name="connsiteX282" fmla="*/ 11761835 w 12192001"/>
                <a:gd name="connsiteY282" fmla="*/ 6858000 h 6858000"/>
                <a:gd name="connsiteX283" fmla="*/ 11658543 w 12192001"/>
                <a:gd name="connsiteY283" fmla="*/ 6858000 h 6858000"/>
                <a:gd name="connsiteX284" fmla="*/ 11546475 w 12192001"/>
                <a:gd name="connsiteY284" fmla="*/ 6744738 h 6858000"/>
                <a:gd name="connsiteX285" fmla="*/ 11566211 w 12192001"/>
                <a:gd name="connsiteY285" fmla="*/ 6858000 h 6858000"/>
                <a:gd name="connsiteX286" fmla="*/ 11480267 w 12192001"/>
                <a:gd name="connsiteY286" fmla="*/ 6858000 h 6858000"/>
                <a:gd name="connsiteX287" fmla="*/ 11471051 w 12192001"/>
                <a:gd name="connsiteY287" fmla="*/ 6803101 h 6858000"/>
                <a:gd name="connsiteX288" fmla="*/ 11425033 w 12192001"/>
                <a:gd name="connsiteY288" fmla="*/ 6640039 h 6858000"/>
                <a:gd name="connsiteX289" fmla="*/ 10437438 w 12192001"/>
                <a:gd name="connsiteY289" fmla="*/ 6056204 h 6858000"/>
                <a:gd name="connsiteX290" fmla="*/ 10436482 w 12192001"/>
                <a:gd name="connsiteY290" fmla="*/ 6063584 h 6858000"/>
                <a:gd name="connsiteX291" fmla="*/ 10399783 w 12192001"/>
                <a:gd name="connsiteY291" fmla="*/ 6225484 h 6858000"/>
                <a:gd name="connsiteX292" fmla="*/ 10893409 w 12192001"/>
                <a:gd name="connsiteY292" fmla="*/ 6736673 h 6858000"/>
                <a:gd name="connsiteX293" fmla="*/ 11038772 w 12192001"/>
                <a:gd name="connsiteY293" fmla="*/ 6858000 h 6858000"/>
                <a:gd name="connsiteX294" fmla="*/ 10915877 w 12192001"/>
                <a:gd name="connsiteY294" fmla="*/ 6858000 h 6858000"/>
                <a:gd name="connsiteX295" fmla="*/ 10868533 w 12192001"/>
                <a:gd name="connsiteY295" fmla="*/ 6818068 h 6858000"/>
                <a:gd name="connsiteX296" fmla="*/ 10894293 w 12192001"/>
                <a:gd name="connsiteY296" fmla="*/ 6858000 h 6858000"/>
                <a:gd name="connsiteX297" fmla="*/ 10705027 w 12192001"/>
                <a:gd name="connsiteY297" fmla="*/ 6858000 h 6858000"/>
                <a:gd name="connsiteX298" fmla="*/ 10628947 w 12192001"/>
                <a:gd name="connsiteY298" fmla="*/ 6809337 h 6858000"/>
                <a:gd name="connsiteX299" fmla="*/ 10477419 w 12192001"/>
                <a:gd name="connsiteY299" fmla="*/ 6704347 h 6858000"/>
                <a:gd name="connsiteX300" fmla="*/ 10528089 w 12192001"/>
                <a:gd name="connsiteY300" fmla="*/ 6794062 h 6858000"/>
                <a:gd name="connsiteX301" fmla="*/ 10575886 w 12192001"/>
                <a:gd name="connsiteY301" fmla="*/ 6858000 h 6858000"/>
                <a:gd name="connsiteX302" fmla="*/ 10514735 w 12192001"/>
                <a:gd name="connsiteY302" fmla="*/ 6858000 h 6858000"/>
                <a:gd name="connsiteX303" fmla="*/ 10454660 w 12192001"/>
                <a:gd name="connsiteY303" fmla="*/ 6773372 h 6858000"/>
                <a:gd name="connsiteX304" fmla="*/ 10398417 w 12192001"/>
                <a:gd name="connsiteY304" fmla="*/ 6646463 h 6858000"/>
                <a:gd name="connsiteX305" fmla="*/ 10313331 w 12192001"/>
                <a:gd name="connsiteY305" fmla="*/ 6584204 h 6858000"/>
                <a:gd name="connsiteX306" fmla="*/ 9514017 w 12192001"/>
                <a:gd name="connsiteY306" fmla="*/ 5805940 h 6858000"/>
                <a:gd name="connsiteX307" fmla="*/ 9509439 w 12192001"/>
                <a:gd name="connsiteY307" fmla="*/ 5797261 h 6858000"/>
                <a:gd name="connsiteX308" fmla="*/ 9447317 w 12192001"/>
                <a:gd name="connsiteY308" fmla="*/ 5789743 h 6858000"/>
                <a:gd name="connsiteX309" fmla="*/ 9591175 w 12192001"/>
                <a:gd name="connsiteY309" fmla="*/ 6516070 h 6858000"/>
                <a:gd name="connsiteX310" fmla="*/ 9596505 w 12192001"/>
                <a:gd name="connsiteY310" fmla="*/ 6525636 h 6858000"/>
                <a:gd name="connsiteX311" fmla="*/ 9712137 w 12192001"/>
                <a:gd name="connsiteY311" fmla="*/ 6809320 h 6858000"/>
                <a:gd name="connsiteX312" fmla="*/ 9724917 w 12192001"/>
                <a:gd name="connsiteY312" fmla="*/ 6858000 h 6858000"/>
                <a:gd name="connsiteX313" fmla="*/ 9664146 w 12192001"/>
                <a:gd name="connsiteY313" fmla="*/ 6858000 h 6858000"/>
                <a:gd name="connsiteX314" fmla="*/ 9660857 w 12192001"/>
                <a:gd name="connsiteY314" fmla="*/ 6841747 h 6858000"/>
                <a:gd name="connsiteX315" fmla="*/ 9605321 w 12192001"/>
                <a:gd name="connsiteY315" fmla="*/ 6688082 h 6858000"/>
                <a:gd name="connsiteX316" fmla="*/ 9611833 w 12192001"/>
                <a:gd name="connsiteY316" fmla="*/ 6858000 h 6858000"/>
                <a:gd name="connsiteX317" fmla="*/ 9544245 w 12192001"/>
                <a:gd name="connsiteY317" fmla="*/ 6858000 h 6858000"/>
                <a:gd name="connsiteX318" fmla="*/ 9521535 w 12192001"/>
                <a:gd name="connsiteY318" fmla="*/ 6517163 h 6858000"/>
                <a:gd name="connsiteX319" fmla="*/ 9494745 w 12192001"/>
                <a:gd name="connsiteY319" fmla="*/ 6469324 h 6858000"/>
                <a:gd name="connsiteX320" fmla="*/ 8953212 w 12192001"/>
                <a:gd name="connsiteY320" fmla="*/ 5845645 h 6858000"/>
                <a:gd name="connsiteX321" fmla="*/ 8808261 w 12192001"/>
                <a:gd name="connsiteY321" fmla="*/ 5912141 h 6858000"/>
                <a:gd name="connsiteX322" fmla="*/ 8812019 w 12192001"/>
                <a:gd name="connsiteY322" fmla="*/ 6095909 h 6858000"/>
                <a:gd name="connsiteX323" fmla="*/ 8796028 w 12192001"/>
                <a:gd name="connsiteY323" fmla="*/ 6121401 h 6858000"/>
                <a:gd name="connsiteX324" fmla="*/ 8809560 w 12192001"/>
                <a:gd name="connsiteY324" fmla="*/ 6196302 h 6858000"/>
                <a:gd name="connsiteX325" fmla="*/ 9001256 w 12192001"/>
                <a:gd name="connsiteY325" fmla="*/ 6410824 h 6858000"/>
                <a:gd name="connsiteX326" fmla="*/ 9456611 w 12192001"/>
                <a:gd name="connsiteY326" fmla="*/ 6809320 h 6858000"/>
                <a:gd name="connsiteX327" fmla="*/ 9514602 w 12192001"/>
                <a:gd name="connsiteY327" fmla="*/ 6858000 h 6858000"/>
                <a:gd name="connsiteX328" fmla="*/ 9404071 w 12192001"/>
                <a:gd name="connsiteY328" fmla="*/ 6858000 h 6858000"/>
                <a:gd name="connsiteX329" fmla="*/ 9165000 w 12192001"/>
                <a:gd name="connsiteY329" fmla="*/ 6653707 h 6858000"/>
                <a:gd name="connsiteX330" fmla="*/ 9283555 w 12192001"/>
                <a:gd name="connsiteY330" fmla="*/ 6840595 h 6858000"/>
                <a:gd name="connsiteX331" fmla="*/ 9292417 w 12192001"/>
                <a:gd name="connsiteY331" fmla="*/ 6858000 h 6858000"/>
                <a:gd name="connsiteX332" fmla="*/ 9216464 w 12192001"/>
                <a:gd name="connsiteY332" fmla="*/ 6858000 h 6858000"/>
                <a:gd name="connsiteX333" fmla="*/ 9079779 w 12192001"/>
                <a:gd name="connsiteY333" fmla="*/ 6648240 h 6858000"/>
                <a:gd name="connsiteX334" fmla="*/ 8836759 w 12192001"/>
                <a:gd name="connsiteY334" fmla="*/ 6358202 h 6858000"/>
                <a:gd name="connsiteX335" fmla="*/ 8880054 w 12192001"/>
                <a:gd name="connsiteY335" fmla="*/ 6733897 h 6858000"/>
                <a:gd name="connsiteX336" fmla="*/ 8885574 w 12192001"/>
                <a:gd name="connsiteY336" fmla="*/ 6858000 h 6858000"/>
                <a:gd name="connsiteX337" fmla="*/ 8816215 w 12192001"/>
                <a:gd name="connsiteY337" fmla="*/ 6858000 h 6858000"/>
                <a:gd name="connsiteX338" fmla="*/ 8806450 w 12192001"/>
                <a:gd name="connsiteY338" fmla="*/ 6678669 h 6858000"/>
                <a:gd name="connsiteX339" fmla="*/ 8752769 w 12192001"/>
                <a:gd name="connsiteY339" fmla="*/ 6273117 h 6858000"/>
                <a:gd name="connsiteX340" fmla="*/ 8490545 w 12192001"/>
                <a:gd name="connsiteY340" fmla="*/ 6039939 h 6858000"/>
                <a:gd name="connsiteX341" fmla="*/ 8581327 w 12192001"/>
                <a:gd name="connsiteY341" fmla="*/ 6545584 h 6858000"/>
                <a:gd name="connsiteX342" fmla="*/ 8659789 w 12192001"/>
                <a:gd name="connsiteY342" fmla="*/ 6858000 h 6858000"/>
                <a:gd name="connsiteX343" fmla="*/ 8586511 w 12192001"/>
                <a:gd name="connsiteY343" fmla="*/ 6858000 h 6858000"/>
                <a:gd name="connsiteX344" fmla="*/ 8545183 w 12192001"/>
                <a:gd name="connsiteY344" fmla="*/ 6699265 h 6858000"/>
                <a:gd name="connsiteX345" fmla="*/ 8477492 w 12192001"/>
                <a:gd name="connsiteY345" fmla="*/ 6384445 h 6858000"/>
                <a:gd name="connsiteX346" fmla="*/ 8411953 w 12192001"/>
                <a:gd name="connsiteY346" fmla="*/ 5977270 h 6858000"/>
                <a:gd name="connsiteX347" fmla="*/ 8328098 w 12192001"/>
                <a:gd name="connsiteY347" fmla="*/ 5913372 h 6858000"/>
                <a:gd name="connsiteX348" fmla="*/ 7891538 w 12192001"/>
                <a:gd name="connsiteY348" fmla="*/ 5622512 h 6858000"/>
                <a:gd name="connsiteX349" fmla="*/ 7397638 w 12192001"/>
                <a:gd name="connsiteY349" fmla="*/ 5429108 h 6858000"/>
                <a:gd name="connsiteX350" fmla="*/ 6982331 w 12192001"/>
                <a:gd name="connsiteY350" fmla="*/ 5669190 h 6858000"/>
                <a:gd name="connsiteX351" fmla="*/ 7106164 w 12192001"/>
                <a:gd name="connsiteY351" fmla="*/ 5884532 h 6858000"/>
                <a:gd name="connsiteX352" fmla="*/ 7302029 w 12192001"/>
                <a:gd name="connsiteY352" fmla="*/ 6105067 h 6858000"/>
                <a:gd name="connsiteX353" fmla="*/ 7325948 w 12192001"/>
                <a:gd name="connsiteY353" fmla="*/ 6128987 h 6858000"/>
                <a:gd name="connsiteX354" fmla="*/ 7338113 w 12192001"/>
                <a:gd name="connsiteY354" fmla="*/ 5928542 h 6858000"/>
                <a:gd name="connsiteX355" fmla="*/ 7388891 w 12192001"/>
                <a:gd name="connsiteY355" fmla="*/ 5907288 h 6858000"/>
                <a:gd name="connsiteX356" fmla="*/ 7627468 w 12192001"/>
                <a:gd name="connsiteY356" fmla="*/ 6105751 h 6858000"/>
                <a:gd name="connsiteX357" fmla="*/ 7667242 w 12192001"/>
                <a:gd name="connsiteY357" fmla="*/ 6151743 h 6858000"/>
                <a:gd name="connsiteX358" fmla="*/ 7745561 w 12192001"/>
                <a:gd name="connsiteY358" fmla="*/ 5847901 h 6858000"/>
                <a:gd name="connsiteX359" fmla="*/ 7780483 w 12192001"/>
                <a:gd name="connsiteY359" fmla="*/ 5827604 h 6858000"/>
                <a:gd name="connsiteX360" fmla="*/ 8188341 w 12192001"/>
                <a:gd name="connsiteY360" fmla="*/ 6276329 h 6858000"/>
                <a:gd name="connsiteX361" fmla="*/ 8322648 w 12192001"/>
                <a:gd name="connsiteY361" fmla="*/ 6586273 h 6858000"/>
                <a:gd name="connsiteX362" fmla="*/ 8428279 w 12192001"/>
                <a:gd name="connsiteY362" fmla="*/ 6858000 h 6858000"/>
                <a:gd name="connsiteX363" fmla="*/ 8359398 w 12192001"/>
                <a:gd name="connsiteY363" fmla="*/ 6858000 h 6858000"/>
                <a:gd name="connsiteX364" fmla="*/ 8339443 w 12192001"/>
                <a:gd name="connsiteY364" fmla="*/ 6803922 h 6858000"/>
                <a:gd name="connsiteX365" fmla="*/ 8124511 w 12192001"/>
                <a:gd name="connsiteY365" fmla="*/ 6293688 h 6858000"/>
                <a:gd name="connsiteX366" fmla="*/ 7795382 w 12192001"/>
                <a:gd name="connsiteY366" fmla="*/ 5896559 h 6858000"/>
                <a:gd name="connsiteX367" fmla="*/ 7729569 w 12192001"/>
                <a:gd name="connsiteY367" fmla="*/ 6223844 h 6858000"/>
                <a:gd name="connsiteX368" fmla="*/ 7976963 w 12192001"/>
                <a:gd name="connsiteY368" fmla="*/ 6665189 h 6858000"/>
                <a:gd name="connsiteX369" fmla="*/ 8234061 w 12192001"/>
                <a:gd name="connsiteY369" fmla="*/ 6820527 h 6858000"/>
                <a:gd name="connsiteX370" fmla="*/ 8305246 w 12192001"/>
                <a:gd name="connsiteY370" fmla="*/ 6858000 h 6858000"/>
                <a:gd name="connsiteX371" fmla="*/ 8166180 w 12192001"/>
                <a:gd name="connsiteY371" fmla="*/ 6858000 h 6858000"/>
                <a:gd name="connsiteX372" fmla="*/ 8014072 w 12192001"/>
                <a:gd name="connsiteY372" fmla="*/ 6768452 h 6858000"/>
                <a:gd name="connsiteX373" fmla="*/ 8037794 w 12192001"/>
                <a:gd name="connsiteY373" fmla="*/ 6858000 h 6858000"/>
                <a:gd name="connsiteX374" fmla="*/ 7975967 w 12192001"/>
                <a:gd name="connsiteY374" fmla="*/ 6858000 h 6858000"/>
                <a:gd name="connsiteX375" fmla="*/ 7927827 w 12192001"/>
                <a:gd name="connsiteY375" fmla="*/ 6713301 h 6858000"/>
                <a:gd name="connsiteX376" fmla="*/ 7771804 w 12192001"/>
                <a:gd name="connsiteY376" fmla="*/ 6604092 h 6858000"/>
                <a:gd name="connsiteX377" fmla="*/ 7838149 w 12192001"/>
                <a:gd name="connsiteY377" fmla="*/ 6858000 h 6858000"/>
                <a:gd name="connsiteX378" fmla="*/ 7765428 w 12192001"/>
                <a:gd name="connsiteY378" fmla="*/ 6858000 h 6858000"/>
                <a:gd name="connsiteX379" fmla="*/ 7732389 w 12192001"/>
                <a:gd name="connsiteY379" fmla="*/ 6735623 h 6858000"/>
                <a:gd name="connsiteX380" fmla="*/ 7690684 w 12192001"/>
                <a:gd name="connsiteY380" fmla="*/ 6543884 h 6858000"/>
                <a:gd name="connsiteX381" fmla="*/ 7685489 w 12192001"/>
                <a:gd name="connsiteY381" fmla="*/ 6539990 h 6858000"/>
                <a:gd name="connsiteX382" fmla="*/ 7391693 w 12192001"/>
                <a:gd name="connsiteY382" fmla="*/ 6287331 h 6858000"/>
                <a:gd name="connsiteX383" fmla="*/ 7449765 w 12192001"/>
                <a:gd name="connsiteY383" fmla="*/ 6694977 h 6858000"/>
                <a:gd name="connsiteX384" fmla="*/ 7493484 w 12192001"/>
                <a:gd name="connsiteY384" fmla="*/ 6858000 h 6858000"/>
                <a:gd name="connsiteX385" fmla="*/ 7428060 w 12192001"/>
                <a:gd name="connsiteY385" fmla="*/ 6858000 h 6858000"/>
                <a:gd name="connsiteX386" fmla="*/ 7381817 w 12192001"/>
                <a:gd name="connsiteY386" fmla="*/ 6682667 h 6858000"/>
                <a:gd name="connsiteX387" fmla="*/ 7325060 w 12192001"/>
                <a:gd name="connsiteY387" fmla="*/ 6223571 h 6858000"/>
                <a:gd name="connsiteX388" fmla="*/ 7229929 w 12192001"/>
                <a:gd name="connsiteY388" fmla="*/ 6126662 h 6858000"/>
                <a:gd name="connsiteX389" fmla="*/ 7020261 w 12192001"/>
                <a:gd name="connsiteY389" fmla="*/ 5885625 h 6858000"/>
                <a:gd name="connsiteX390" fmla="*/ 6915357 w 12192001"/>
                <a:gd name="connsiteY390" fmla="*/ 5664201 h 6858000"/>
                <a:gd name="connsiteX391" fmla="*/ 7253574 w 12192001"/>
                <a:gd name="connsiteY391" fmla="*/ 5362134 h 6858000"/>
                <a:gd name="connsiteX392" fmla="*/ 7781918 w 12192001"/>
                <a:gd name="connsiteY392" fmla="*/ 5485216 h 6858000"/>
                <a:gd name="connsiteX393" fmla="*/ 8267481 w 12192001"/>
                <a:gd name="connsiteY393" fmla="*/ 5786736 h 6858000"/>
                <a:gd name="connsiteX394" fmla="*/ 8400061 w 12192001"/>
                <a:gd name="connsiteY394" fmla="*/ 5883506 h 6858000"/>
                <a:gd name="connsiteX395" fmla="*/ 8381267 w 12192001"/>
                <a:gd name="connsiteY395" fmla="*/ 5733908 h 6858000"/>
                <a:gd name="connsiteX396" fmla="*/ 8360561 w 12192001"/>
                <a:gd name="connsiteY396" fmla="*/ 5454736 h 6858000"/>
                <a:gd name="connsiteX397" fmla="*/ 7830371 w 12192001"/>
                <a:gd name="connsiteY397" fmla="*/ 5195929 h 6858000"/>
                <a:gd name="connsiteX398" fmla="*/ 7445750 w 12192001"/>
                <a:gd name="connsiteY398" fmla="*/ 5198252 h 6858000"/>
                <a:gd name="connsiteX399" fmla="*/ 6884193 w 12192001"/>
                <a:gd name="connsiteY399" fmla="*/ 5320446 h 6858000"/>
                <a:gd name="connsiteX400" fmla="*/ 6508591 w 12192001"/>
                <a:gd name="connsiteY400" fmla="*/ 5741631 h 6858000"/>
                <a:gd name="connsiteX401" fmla="*/ 6538730 w 12192001"/>
                <a:gd name="connsiteY401" fmla="*/ 6075339 h 6858000"/>
                <a:gd name="connsiteX402" fmla="*/ 6766236 w 12192001"/>
                <a:gd name="connsiteY402" fmla="*/ 6026680 h 6858000"/>
                <a:gd name="connsiteX403" fmla="*/ 7154413 w 12192001"/>
                <a:gd name="connsiteY403" fmla="*/ 6499530 h 6858000"/>
                <a:gd name="connsiteX404" fmla="*/ 7252457 w 12192001"/>
                <a:gd name="connsiteY404" fmla="*/ 6740398 h 6858000"/>
                <a:gd name="connsiteX405" fmla="*/ 7294361 w 12192001"/>
                <a:gd name="connsiteY405" fmla="*/ 6858000 h 6858000"/>
                <a:gd name="connsiteX406" fmla="*/ 7232741 w 12192001"/>
                <a:gd name="connsiteY406" fmla="*/ 6858000 h 6858000"/>
                <a:gd name="connsiteX407" fmla="*/ 7140950 w 12192001"/>
                <a:gd name="connsiteY407" fmla="*/ 6616615 h 6858000"/>
                <a:gd name="connsiteX408" fmla="*/ 7008847 w 12192001"/>
                <a:gd name="connsiteY408" fmla="*/ 6330797 h 6858000"/>
                <a:gd name="connsiteX409" fmla="*/ 6638919 w 12192001"/>
                <a:gd name="connsiteY409" fmla="*/ 6090306 h 6858000"/>
                <a:gd name="connsiteX410" fmla="*/ 6563674 w 12192001"/>
                <a:gd name="connsiteY410" fmla="*/ 6132950 h 6858000"/>
                <a:gd name="connsiteX411" fmla="*/ 6611240 w 12192001"/>
                <a:gd name="connsiteY411" fmla="*/ 6220768 h 6858000"/>
                <a:gd name="connsiteX412" fmla="*/ 6969345 w 12192001"/>
                <a:gd name="connsiteY412" fmla="*/ 6648582 h 6858000"/>
                <a:gd name="connsiteX413" fmla="*/ 7194635 w 12192001"/>
                <a:gd name="connsiteY413" fmla="*/ 6858000 h 6858000"/>
                <a:gd name="connsiteX414" fmla="*/ 7109452 w 12192001"/>
                <a:gd name="connsiteY414" fmla="*/ 6858000 h 6858000"/>
                <a:gd name="connsiteX415" fmla="*/ 6994153 w 12192001"/>
                <a:gd name="connsiteY415" fmla="*/ 6753075 h 6858000"/>
                <a:gd name="connsiteX416" fmla="*/ 6593540 w 12192001"/>
                <a:gd name="connsiteY416" fmla="*/ 6297514 h 6858000"/>
                <a:gd name="connsiteX417" fmla="*/ 6527864 w 12192001"/>
                <a:gd name="connsiteY417" fmla="*/ 6189604 h 6858000"/>
                <a:gd name="connsiteX418" fmla="*/ 6526701 w 12192001"/>
                <a:gd name="connsiteY418" fmla="*/ 6472331 h 6858000"/>
                <a:gd name="connsiteX419" fmla="*/ 6568732 w 12192001"/>
                <a:gd name="connsiteY419" fmla="*/ 6714685 h 6858000"/>
                <a:gd name="connsiteX420" fmla="*/ 6605192 w 12192001"/>
                <a:gd name="connsiteY420" fmla="*/ 6858000 h 6858000"/>
                <a:gd name="connsiteX421" fmla="*/ 6524310 w 12192001"/>
                <a:gd name="connsiteY421" fmla="*/ 6858000 h 6858000"/>
                <a:gd name="connsiteX422" fmla="*/ 6518502 w 12192001"/>
                <a:gd name="connsiteY422" fmla="*/ 6846361 h 6858000"/>
                <a:gd name="connsiteX423" fmla="*/ 6194360 w 12192001"/>
                <a:gd name="connsiteY423" fmla="*/ 6280567 h 6858000"/>
                <a:gd name="connsiteX424" fmla="*/ 6018930 w 12192001"/>
                <a:gd name="connsiteY424" fmla="*/ 6012876 h 6858000"/>
                <a:gd name="connsiteX425" fmla="*/ 5837347 w 12192001"/>
                <a:gd name="connsiteY425" fmla="*/ 5827672 h 6858000"/>
                <a:gd name="connsiteX426" fmla="*/ 5830856 w 12192001"/>
                <a:gd name="connsiteY426" fmla="*/ 6031258 h 6858000"/>
                <a:gd name="connsiteX427" fmla="*/ 5968313 w 12192001"/>
                <a:gd name="connsiteY427" fmla="*/ 6685066 h 6858000"/>
                <a:gd name="connsiteX428" fmla="*/ 6034265 w 12192001"/>
                <a:gd name="connsiteY428" fmla="*/ 6858000 h 6858000"/>
                <a:gd name="connsiteX429" fmla="*/ 5938034 w 12192001"/>
                <a:gd name="connsiteY429" fmla="*/ 6858000 h 6858000"/>
                <a:gd name="connsiteX430" fmla="*/ 5897907 w 12192001"/>
                <a:gd name="connsiteY430" fmla="*/ 6785383 h 6858000"/>
                <a:gd name="connsiteX431" fmla="*/ 5731350 w 12192001"/>
                <a:gd name="connsiteY431" fmla="*/ 6519145 h 6858000"/>
                <a:gd name="connsiteX432" fmla="*/ 5352675 w 12192001"/>
                <a:gd name="connsiteY432" fmla="*/ 6021350 h 6858000"/>
                <a:gd name="connsiteX433" fmla="*/ 5141227 w 12192001"/>
                <a:gd name="connsiteY433" fmla="*/ 5854734 h 6858000"/>
                <a:gd name="connsiteX434" fmla="*/ 5154007 w 12192001"/>
                <a:gd name="connsiteY434" fmla="*/ 6142996 h 6858000"/>
                <a:gd name="connsiteX435" fmla="*/ 5409467 w 12192001"/>
                <a:gd name="connsiteY435" fmla="*/ 6666215 h 6858000"/>
                <a:gd name="connsiteX436" fmla="*/ 5620613 w 12192001"/>
                <a:gd name="connsiteY436" fmla="*/ 6834228 h 6858000"/>
                <a:gd name="connsiteX437" fmla="*/ 5647817 w 12192001"/>
                <a:gd name="connsiteY437" fmla="*/ 6858000 h 6858000"/>
                <a:gd name="connsiteX438" fmla="*/ 5586977 w 12192001"/>
                <a:gd name="connsiteY438" fmla="*/ 6858000 h 6858000"/>
                <a:gd name="connsiteX439" fmla="*/ 5451702 w 12192001"/>
                <a:gd name="connsiteY439" fmla="*/ 6748839 h 6858000"/>
                <a:gd name="connsiteX440" fmla="*/ 5513548 w 12192001"/>
                <a:gd name="connsiteY440" fmla="*/ 6858000 h 6858000"/>
                <a:gd name="connsiteX441" fmla="*/ 5451788 w 12192001"/>
                <a:gd name="connsiteY441" fmla="*/ 6858000 h 6858000"/>
                <a:gd name="connsiteX442" fmla="*/ 5354519 w 12192001"/>
                <a:gd name="connsiteY442" fmla="*/ 6675987 h 6858000"/>
                <a:gd name="connsiteX443" fmla="*/ 5295679 w 12192001"/>
                <a:gd name="connsiteY443" fmla="*/ 6632863 h 6858000"/>
                <a:gd name="connsiteX444" fmla="*/ 5229961 w 12192001"/>
                <a:gd name="connsiteY444" fmla="*/ 6747411 h 6858000"/>
                <a:gd name="connsiteX445" fmla="*/ 5193796 w 12192001"/>
                <a:gd name="connsiteY445" fmla="*/ 6858000 h 6858000"/>
                <a:gd name="connsiteX446" fmla="*/ 5148761 w 12192001"/>
                <a:gd name="connsiteY446" fmla="*/ 6858000 h 6858000"/>
                <a:gd name="connsiteX447" fmla="*/ 5195077 w 12192001"/>
                <a:gd name="connsiteY447" fmla="*/ 6723163 h 6858000"/>
                <a:gd name="connsiteX448" fmla="*/ 5275449 w 12192001"/>
                <a:gd name="connsiteY448" fmla="*/ 6591448 h 6858000"/>
                <a:gd name="connsiteX449" fmla="*/ 5304085 w 12192001"/>
                <a:gd name="connsiteY449" fmla="*/ 6587554 h 6858000"/>
                <a:gd name="connsiteX450" fmla="*/ 5314676 w 12192001"/>
                <a:gd name="connsiteY450" fmla="*/ 6595482 h 6858000"/>
                <a:gd name="connsiteX451" fmla="*/ 5193509 w 12192001"/>
                <a:gd name="connsiteY451" fmla="*/ 6350138 h 6858000"/>
                <a:gd name="connsiteX452" fmla="*/ 5048354 w 12192001"/>
                <a:gd name="connsiteY452" fmla="*/ 6020324 h 6858000"/>
                <a:gd name="connsiteX453" fmla="*/ 5107263 w 12192001"/>
                <a:gd name="connsiteY453" fmla="*/ 5813526 h 6858000"/>
                <a:gd name="connsiteX454" fmla="*/ 5296430 w 12192001"/>
                <a:gd name="connsiteY454" fmla="*/ 5883437 h 6858000"/>
                <a:gd name="connsiteX455" fmla="*/ 5522160 w 12192001"/>
                <a:gd name="connsiteY455" fmla="*/ 6147302 h 6858000"/>
                <a:gd name="connsiteX456" fmla="*/ 5914710 w 12192001"/>
                <a:gd name="connsiteY456" fmla="*/ 6719657 h 6858000"/>
                <a:gd name="connsiteX457" fmla="*/ 5782607 w 12192001"/>
                <a:gd name="connsiteY457" fmla="*/ 5794049 h 6858000"/>
                <a:gd name="connsiteX458" fmla="*/ 5808166 w 12192001"/>
                <a:gd name="connsiteY458" fmla="*/ 5768898 h 6858000"/>
                <a:gd name="connsiteX459" fmla="*/ 6003621 w 12192001"/>
                <a:gd name="connsiteY459" fmla="*/ 5891229 h 6858000"/>
                <a:gd name="connsiteX460" fmla="*/ 6504696 w 12192001"/>
                <a:gd name="connsiteY460" fmla="*/ 6710636 h 6858000"/>
                <a:gd name="connsiteX461" fmla="*/ 6451048 w 12192001"/>
                <a:gd name="connsiteY461" fmla="*/ 6336674 h 6858000"/>
                <a:gd name="connsiteX462" fmla="*/ 6495334 w 12192001"/>
                <a:gd name="connsiteY462" fmla="*/ 6121332 h 6858000"/>
                <a:gd name="connsiteX463" fmla="*/ 6437107 w 12192001"/>
                <a:gd name="connsiteY463" fmla="*/ 5825143 h 6858000"/>
                <a:gd name="connsiteX464" fmla="*/ 6706986 w 12192001"/>
                <a:gd name="connsiteY464" fmla="*/ 5357008 h 6858000"/>
                <a:gd name="connsiteX465" fmla="*/ 7271480 w 12192001"/>
                <a:gd name="connsiteY465" fmla="*/ 5148365 h 6858000"/>
                <a:gd name="connsiteX466" fmla="*/ 7664303 w 12192001"/>
                <a:gd name="connsiteY466" fmla="*/ 5122188 h 6858000"/>
                <a:gd name="connsiteX467" fmla="*/ 7544229 w 12192001"/>
                <a:gd name="connsiteY467" fmla="*/ 5069771 h 6858000"/>
                <a:gd name="connsiteX468" fmla="*/ 7576828 w 12192001"/>
                <a:gd name="connsiteY468" fmla="*/ 4994733 h 6858000"/>
                <a:gd name="connsiteX469" fmla="*/ 7870831 w 12192001"/>
                <a:gd name="connsiteY469" fmla="*/ 5127451 h 6858000"/>
                <a:gd name="connsiteX470" fmla="*/ 8384001 w 12192001"/>
                <a:gd name="connsiteY470" fmla="*/ 5190257 h 6858000"/>
                <a:gd name="connsiteX471" fmla="*/ 8413661 w 12192001"/>
                <a:gd name="connsiteY471" fmla="*/ 5196475 h 6858000"/>
                <a:gd name="connsiteX472" fmla="*/ 8444551 w 12192001"/>
                <a:gd name="connsiteY472" fmla="*/ 5141325 h 6858000"/>
                <a:gd name="connsiteX473" fmla="*/ 8502369 w 12192001"/>
                <a:gd name="connsiteY473" fmla="*/ 5149047 h 6858000"/>
                <a:gd name="connsiteX474" fmla="*/ 8530865 w 12192001"/>
                <a:gd name="connsiteY474" fmla="*/ 5221419 h 6858000"/>
                <a:gd name="connsiteX475" fmla="*/ 8772792 w 12192001"/>
                <a:gd name="connsiteY475" fmla="*/ 5285592 h 6858000"/>
                <a:gd name="connsiteX476" fmla="*/ 8911593 w 12192001"/>
                <a:gd name="connsiteY476" fmla="*/ 5110708 h 6858000"/>
                <a:gd name="connsiteX477" fmla="*/ 9072535 w 12192001"/>
                <a:gd name="connsiteY477" fmla="*/ 5040658 h 6858000"/>
                <a:gd name="connsiteX478" fmla="*/ 9154203 w 12192001"/>
                <a:gd name="connsiteY478" fmla="*/ 5053301 h 6858000"/>
                <a:gd name="connsiteX479" fmla="*/ 9203954 w 12192001"/>
                <a:gd name="connsiteY479" fmla="*/ 5152190 h 6858000"/>
                <a:gd name="connsiteX480" fmla="*/ 9355398 w 12192001"/>
                <a:gd name="connsiteY480" fmla="*/ 5512688 h 6858000"/>
                <a:gd name="connsiteX481" fmla="*/ 9827018 w 12192001"/>
                <a:gd name="connsiteY481" fmla="*/ 5782429 h 6858000"/>
                <a:gd name="connsiteX482" fmla="*/ 10063545 w 12192001"/>
                <a:gd name="connsiteY482" fmla="*/ 5846807 h 6858000"/>
                <a:gd name="connsiteX483" fmla="*/ 9960557 w 12192001"/>
                <a:gd name="connsiteY483" fmla="*/ 5535856 h 6858000"/>
                <a:gd name="connsiteX484" fmla="*/ 9943062 w 12192001"/>
                <a:gd name="connsiteY484" fmla="*/ 5383797 h 6858000"/>
                <a:gd name="connsiteX485" fmla="*/ 10002997 w 12192001"/>
                <a:gd name="connsiteY485" fmla="*/ 5287711 h 6858000"/>
                <a:gd name="connsiteX486" fmla="*/ 10265083 w 12192001"/>
                <a:gd name="connsiteY486" fmla="*/ 5194836 h 6858000"/>
                <a:gd name="connsiteX487" fmla="*/ 10828554 w 12192001"/>
                <a:gd name="connsiteY487" fmla="*/ 5243631 h 6858000"/>
                <a:gd name="connsiteX488" fmla="*/ 11137043 w 12192001"/>
                <a:gd name="connsiteY488" fmla="*/ 5350652 h 6858000"/>
                <a:gd name="connsiteX489" fmla="*/ 11127818 w 12192001"/>
                <a:gd name="connsiteY489" fmla="*/ 4987693 h 6858000"/>
                <a:gd name="connsiteX490" fmla="*/ 10836209 w 12192001"/>
                <a:gd name="connsiteY490" fmla="*/ 4492907 h 6858000"/>
                <a:gd name="connsiteX491" fmla="*/ 10900858 w 12192001"/>
                <a:gd name="connsiteY491" fmla="*/ 4444179 h 6858000"/>
                <a:gd name="connsiteX492" fmla="*/ 11185703 w 12192001"/>
                <a:gd name="connsiteY492" fmla="*/ 4696494 h 6858000"/>
                <a:gd name="connsiteX493" fmla="*/ 11260878 w 12192001"/>
                <a:gd name="connsiteY493" fmla="*/ 4525095 h 6858000"/>
                <a:gd name="connsiteX494" fmla="*/ 11519889 w 12192001"/>
                <a:gd name="connsiteY494" fmla="*/ 4501381 h 6858000"/>
                <a:gd name="connsiteX495" fmla="*/ 11591511 w 12192001"/>
                <a:gd name="connsiteY495" fmla="*/ 4582775 h 6858000"/>
                <a:gd name="connsiteX496" fmla="*/ 11947361 w 12192001"/>
                <a:gd name="connsiteY496" fmla="*/ 4823813 h 6858000"/>
                <a:gd name="connsiteX497" fmla="*/ 11785531 w 12192001"/>
                <a:gd name="connsiteY497" fmla="*/ 4225558 h 6858000"/>
                <a:gd name="connsiteX498" fmla="*/ 11775075 w 12192001"/>
                <a:gd name="connsiteY498" fmla="*/ 4167605 h 6858000"/>
                <a:gd name="connsiteX499" fmla="*/ 11753615 w 12192001"/>
                <a:gd name="connsiteY499" fmla="*/ 4143617 h 6858000"/>
                <a:gd name="connsiteX500" fmla="*/ 11752591 w 12192001"/>
                <a:gd name="connsiteY500" fmla="*/ 4169655 h 6858000"/>
                <a:gd name="connsiteX501" fmla="*/ 11675912 w 12192001"/>
                <a:gd name="connsiteY501" fmla="*/ 4179974 h 6858000"/>
                <a:gd name="connsiteX502" fmla="*/ 11696415 w 12192001"/>
                <a:gd name="connsiteY502" fmla="*/ 4078077 h 6858000"/>
                <a:gd name="connsiteX503" fmla="*/ 11518250 w 12192001"/>
                <a:gd name="connsiteY503" fmla="*/ 3856517 h 6858000"/>
                <a:gd name="connsiteX504" fmla="*/ 11406991 w 12192001"/>
                <a:gd name="connsiteY504" fmla="*/ 3634478 h 6858000"/>
                <a:gd name="connsiteX505" fmla="*/ 11439383 w 12192001"/>
                <a:gd name="connsiteY505" fmla="*/ 3533197 h 6858000"/>
                <a:gd name="connsiteX506" fmla="*/ 11547020 w 12192001"/>
                <a:gd name="connsiteY506" fmla="*/ 3498001 h 6858000"/>
                <a:gd name="connsiteX507" fmla="*/ 11671728 w 12192001"/>
                <a:gd name="connsiteY507" fmla="*/ 3491473 h 6858000"/>
                <a:gd name="connsiteX508" fmla="*/ 2099445 w 12192001"/>
                <a:gd name="connsiteY508" fmla="*/ 2846029 h 6858000"/>
                <a:gd name="connsiteX509" fmla="*/ 2162115 w 12192001"/>
                <a:gd name="connsiteY509" fmla="*/ 3185408 h 6858000"/>
                <a:gd name="connsiteX510" fmla="*/ 2500880 w 12192001"/>
                <a:gd name="connsiteY510" fmla="*/ 2908697 h 6858000"/>
                <a:gd name="connsiteX511" fmla="*/ 2359141 w 12192001"/>
                <a:gd name="connsiteY511" fmla="*/ 2940613 h 6858000"/>
                <a:gd name="connsiteX512" fmla="*/ 2099445 w 12192001"/>
                <a:gd name="connsiteY512" fmla="*/ 2846029 h 6858000"/>
                <a:gd name="connsiteX513" fmla="*/ 12192001 w 12192001"/>
                <a:gd name="connsiteY513" fmla="*/ 2749713 h 6858000"/>
                <a:gd name="connsiteX514" fmla="*/ 12192001 w 12192001"/>
                <a:gd name="connsiteY514" fmla="*/ 2837686 h 6858000"/>
                <a:gd name="connsiteX515" fmla="*/ 12135641 w 12192001"/>
                <a:gd name="connsiteY515" fmla="*/ 2878559 h 6858000"/>
                <a:gd name="connsiteX516" fmla="*/ 12115480 w 12192001"/>
                <a:gd name="connsiteY516" fmla="*/ 3087614 h 6858000"/>
                <a:gd name="connsiteX517" fmla="*/ 12186025 w 12192001"/>
                <a:gd name="connsiteY517" fmla="*/ 3194319 h 6858000"/>
                <a:gd name="connsiteX518" fmla="*/ 12192001 w 12192001"/>
                <a:gd name="connsiteY518" fmla="*/ 3200962 h 6858000"/>
                <a:gd name="connsiteX519" fmla="*/ 12192001 w 12192001"/>
                <a:gd name="connsiteY519" fmla="*/ 3324329 h 6858000"/>
                <a:gd name="connsiteX520" fmla="*/ 12142816 w 12192001"/>
                <a:gd name="connsiteY520" fmla="*/ 3272476 h 6858000"/>
                <a:gd name="connsiteX521" fmla="*/ 12018983 w 12192001"/>
                <a:gd name="connsiteY521" fmla="*/ 3070529 h 6858000"/>
                <a:gd name="connsiteX522" fmla="*/ 12148186 w 12192001"/>
                <a:gd name="connsiteY522" fmla="*/ 2769472 h 6858000"/>
                <a:gd name="connsiteX523" fmla="*/ 1750497 w 12192001"/>
                <a:gd name="connsiteY523" fmla="*/ 2635881 h 6858000"/>
                <a:gd name="connsiteX524" fmla="*/ 1685915 w 12192001"/>
                <a:gd name="connsiteY524" fmla="*/ 2862498 h 6858000"/>
                <a:gd name="connsiteX525" fmla="*/ 1627278 w 12192001"/>
                <a:gd name="connsiteY525" fmla="*/ 2975466 h 6858000"/>
                <a:gd name="connsiteX526" fmla="*/ 1734232 w 12192001"/>
                <a:gd name="connsiteY526" fmla="*/ 3038202 h 6858000"/>
                <a:gd name="connsiteX527" fmla="*/ 1873920 w 12192001"/>
                <a:gd name="connsiteY527" fmla="*/ 2717685 h 6858000"/>
                <a:gd name="connsiteX528" fmla="*/ 1804554 w 12192001"/>
                <a:gd name="connsiteY528" fmla="*/ 2674015 h 6858000"/>
                <a:gd name="connsiteX529" fmla="*/ 1750497 w 12192001"/>
                <a:gd name="connsiteY529" fmla="*/ 2635881 h 6858000"/>
                <a:gd name="connsiteX530" fmla="*/ 1992424 w 12192001"/>
                <a:gd name="connsiteY530" fmla="*/ 2593646 h 6858000"/>
                <a:gd name="connsiteX531" fmla="*/ 1954632 w 12192001"/>
                <a:gd name="connsiteY531" fmla="*/ 2690075 h 6858000"/>
                <a:gd name="connsiteX532" fmla="*/ 2011490 w 12192001"/>
                <a:gd name="connsiteY532" fmla="*/ 2723083 h 6858000"/>
                <a:gd name="connsiteX533" fmla="*/ 1992424 w 12192001"/>
                <a:gd name="connsiteY533" fmla="*/ 2593646 h 6858000"/>
                <a:gd name="connsiteX534" fmla="*/ 4959988 w 12192001"/>
                <a:gd name="connsiteY534" fmla="*/ 2528517 h 6858000"/>
                <a:gd name="connsiteX535" fmla="*/ 4646441 w 12192001"/>
                <a:gd name="connsiteY535" fmla="*/ 2678320 h 6858000"/>
                <a:gd name="connsiteX536" fmla="*/ 4617601 w 12192001"/>
                <a:gd name="connsiteY536" fmla="*/ 2678593 h 6858000"/>
                <a:gd name="connsiteX537" fmla="*/ 4997165 w 12192001"/>
                <a:gd name="connsiteY537" fmla="*/ 3076679 h 6858000"/>
                <a:gd name="connsiteX538" fmla="*/ 5072068 w 12192001"/>
                <a:gd name="connsiteY538" fmla="*/ 3044491 h 6858000"/>
                <a:gd name="connsiteX539" fmla="*/ 4959988 w 12192001"/>
                <a:gd name="connsiteY539" fmla="*/ 2528517 h 6858000"/>
                <a:gd name="connsiteX540" fmla="*/ 1249832 w 12192001"/>
                <a:gd name="connsiteY540" fmla="*/ 2460517 h 6858000"/>
                <a:gd name="connsiteX541" fmla="*/ 1201036 w 12192001"/>
                <a:gd name="connsiteY541" fmla="*/ 2597062 h 6858000"/>
                <a:gd name="connsiteX542" fmla="*/ 1151968 w 12192001"/>
                <a:gd name="connsiteY542" fmla="*/ 2718778 h 6858000"/>
                <a:gd name="connsiteX543" fmla="*/ 1222427 w 12192001"/>
                <a:gd name="connsiteY543" fmla="*/ 2913686 h 6858000"/>
                <a:gd name="connsiteX544" fmla="*/ 1419044 w 12192001"/>
                <a:gd name="connsiteY544" fmla="*/ 3067931 h 6858000"/>
                <a:gd name="connsiteX545" fmla="*/ 1538504 w 12192001"/>
                <a:gd name="connsiteY545" fmla="*/ 2990296 h 6858000"/>
                <a:gd name="connsiteX546" fmla="*/ 1334507 w 12192001"/>
                <a:gd name="connsiteY546" fmla="*/ 2703675 h 6858000"/>
                <a:gd name="connsiteX547" fmla="*/ 1249832 w 12192001"/>
                <a:gd name="connsiteY547" fmla="*/ 2460517 h 6858000"/>
                <a:gd name="connsiteX548" fmla="*/ 4226622 w 12192001"/>
                <a:gd name="connsiteY548" fmla="*/ 2430380 h 6858000"/>
                <a:gd name="connsiteX549" fmla="*/ 4227238 w 12192001"/>
                <a:gd name="connsiteY549" fmla="*/ 2432498 h 6858000"/>
                <a:gd name="connsiteX550" fmla="*/ 4259017 w 12192001"/>
                <a:gd name="connsiteY550" fmla="*/ 2557151 h 6858000"/>
                <a:gd name="connsiteX551" fmla="*/ 4468823 w 12192001"/>
                <a:gd name="connsiteY551" fmla="*/ 2620846 h 6858000"/>
                <a:gd name="connsiteX552" fmla="*/ 4410459 w 12192001"/>
                <a:gd name="connsiteY552" fmla="*/ 2547037 h 6858000"/>
                <a:gd name="connsiteX553" fmla="*/ 4368566 w 12192001"/>
                <a:gd name="connsiteY553" fmla="*/ 2526194 h 6858000"/>
                <a:gd name="connsiteX554" fmla="*/ 4226622 w 12192001"/>
                <a:gd name="connsiteY554" fmla="*/ 2430380 h 6858000"/>
                <a:gd name="connsiteX555" fmla="*/ 179340 w 12192001"/>
                <a:gd name="connsiteY555" fmla="*/ 2395662 h 6858000"/>
                <a:gd name="connsiteX556" fmla="*/ 191438 w 12192001"/>
                <a:gd name="connsiteY556" fmla="*/ 2528926 h 6858000"/>
                <a:gd name="connsiteX557" fmla="*/ 203875 w 12192001"/>
                <a:gd name="connsiteY557" fmla="*/ 2858944 h 6858000"/>
                <a:gd name="connsiteX558" fmla="*/ 117628 w 12192001"/>
                <a:gd name="connsiteY558" fmla="*/ 3065197 h 6858000"/>
                <a:gd name="connsiteX559" fmla="*/ 422565 w 12192001"/>
                <a:gd name="connsiteY559" fmla="*/ 3090005 h 6858000"/>
                <a:gd name="connsiteX560" fmla="*/ 504234 w 12192001"/>
                <a:gd name="connsiteY560" fmla="*/ 3014762 h 6858000"/>
                <a:gd name="connsiteX561" fmla="*/ 216450 w 12192001"/>
                <a:gd name="connsiteY561" fmla="*/ 2487922 h 6858000"/>
                <a:gd name="connsiteX562" fmla="*/ 179340 w 12192001"/>
                <a:gd name="connsiteY562" fmla="*/ 2395662 h 6858000"/>
                <a:gd name="connsiteX563" fmla="*/ 2693123 w 12192001"/>
                <a:gd name="connsiteY563" fmla="*/ 2345021 h 6858000"/>
                <a:gd name="connsiteX564" fmla="*/ 2689979 w 12192001"/>
                <a:gd name="connsiteY564" fmla="*/ 2494210 h 6858000"/>
                <a:gd name="connsiteX565" fmla="*/ 2740482 w 12192001"/>
                <a:gd name="connsiteY565" fmla="*/ 2353564 h 6858000"/>
                <a:gd name="connsiteX566" fmla="*/ 2693123 w 12192001"/>
                <a:gd name="connsiteY566" fmla="*/ 2345021 h 6858000"/>
                <a:gd name="connsiteX567" fmla="*/ 4829798 w 12192001"/>
                <a:gd name="connsiteY567" fmla="*/ 2299028 h 6858000"/>
                <a:gd name="connsiteX568" fmla="*/ 4810870 w 12192001"/>
                <a:gd name="connsiteY568" fmla="*/ 2546695 h 6858000"/>
                <a:gd name="connsiteX569" fmla="*/ 4783396 w 12192001"/>
                <a:gd name="connsiteY569" fmla="*/ 2581481 h 6858000"/>
                <a:gd name="connsiteX570" fmla="*/ 4542084 w 12192001"/>
                <a:gd name="connsiteY570" fmla="*/ 2590776 h 6858000"/>
                <a:gd name="connsiteX571" fmla="*/ 4574478 w 12192001"/>
                <a:gd name="connsiteY571" fmla="*/ 2630208 h 6858000"/>
                <a:gd name="connsiteX572" fmla="*/ 4666943 w 12192001"/>
                <a:gd name="connsiteY572" fmla="*/ 2625971 h 6858000"/>
                <a:gd name="connsiteX573" fmla="*/ 4876476 w 12192001"/>
                <a:gd name="connsiteY573" fmla="*/ 2544305 h 6858000"/>
                <a:gd name="connsiteX574" fmla="*/ 4936138 w 12192001"/>
                <a:gd name="connsiteY574" fmla="*/ 2479994 h 6858000"/>
                <a:gd name="connsiteX575" fmla="*/ 4829798 w 12192001"/>
                <a:gd name="connsiteY575" fmla="*/ 2299028 h 6858000"/>
                <a:gd name="connsiteX576" fmla="*/ 1305256 w 12192001"/>
                <a:gd name="connsiteY576" fmla="*/ 2275725 h 6858000"/>
                <a:gd name="connsiteX577" fmla="*/ 1289538 w 12192001"/>
                <a:gd name="connsiteY577" fmla="*/ 2334156 h 6858000"/>
                <a:gd name="connsiteX578" fmla="*/ 1578347 w 12192001"/>
                <a:gd name="connsiteY578" fmla="*/ 2935144 h 6858000"/>
                <a:gd name="connsiteX579" fmla="*/ 1590442 w 12192001"/>
                <a:gd name="connsiteY579" fmla="*/ 2914847 h 6858000"/>
                <a:gd name="connsiteX580" fmla="*/ 1674981 w 12192001"/>
                <a:gd name="connsiteY580" fmla="*/ 2669983 h 6858000"/>
                <a:gd name="connsiteX581" fmla="*/ 1690357 w 12192001"/>
                <a:gd name="connsiteY581" fmla="*/ 2593373 h 6858000"/>
                <a:gd name="connsiteX582" fmla="*/ 1305256 w 12192001"/>
                <a:gd name="connsiteY582" fmla="*/ 2275725 h 6858000"/>
                <a:gd name="connsiteX583" fmla="*/ 5115327 w 12192001"/>
                <a:gd name="connsiteY583" fmla="*/ 2268412 h 6858000"/>
                <a:gd name="connsiteX584" fmla="*/ 5108563 w 12192001"/>
                <a:gd name="connsiteY584" fmla="*/ 2282489 h 6858000"/>
                <a:gd name="connsiteX585" fmla="*/ 5808166 w 12192001"/>
                <a:gd name="connsiteY585" fmla="*/ 2684949 h 6858000"/>
                <a:gd name="connsiteX586" fmla="*/ 5788964 w 12192001"/>
                <a:gd name="connsiteY586" fmla="*/ 2424775 h 6858000"/>
                <a:gd name="connsiteX587" fmla="*/ 5660073 w 12192001"/>
                <a:gd name="connsiteY587" fmla="*/ 2283925 h 6858000"/>
                <a:gd name="connsiteX588" fmla="*/ 5434274 w 12192001"/>
                <a:gd name="connsiteY588" fmla="*/ 2388760 h 6858000"/>
                <a:gd name="connsiteX589" fmla="*/ 5115327 w 12192001"/>
                <a:gd name="connsiteY589" fmla="*/ 2268412 h 6858000"/>
                <a:gd name="connsiteX590" fmla="*/ 4154455 w 12192001"/>
                <a:gd name="connsiteY590" fmla="*/ 2203214 h 6858000"/>
                <a:gd name="connsiteX591" fmla="*/ 4177690 w 12192001"/>
                <a:gd name="connsiteY591" fmla="*/ 2272307 h 6858000"/>
                <a:gd name="connsiteX592" fmla="*/ 4252182 w 12192001"/>
                <a:gd name="connsiteY592" fmla="*/ 2339759 h 6858000"/>
                <a:gd name="connsiteX593" fmla="*/ 4154455 w 12192001"/>
                <a:gd name="connsiteY593" fmla="*/ 2203214 h 6858000"/>
                <a:gd name="connsiteX594" fmla="*/ 2887484 w 12192001"/>
                <a:gd name="connsiteY594" fmla="*/ 2104873 h 6858000"/>
                <a:gd name="connsiteX595" fmla="*/ 2833289 w 12192001"/>
                <a:gd name="connsiteY595" fmla="*/ 2287001 h 6858000"/>
                <a:gd name="connsiteX596" fmla="*/ 2944753 w 12192001"/>
                <a:gd name="connsiteY596" fmla="*/ 2180184 h 6858000"/>
                <a:gd name="connsiteX597" fmla="*/ 2887484 w 12192001"/>
                <a:gd name="connsiteY597" fmla="*/ 2104873 h 6858000"/>
                <a:gd name="connsiteX598" fmla="*/ 2154460 w 12192001"/>
                <a:gd name="connsiteY598" fmla="*/ 2071386 h 6858000"/>
                <a:gd name="connsiteX599" fmla="*/ 2044568 w 12192001"/>
                <a:gd name="connsiteY599" fmla="*/ 2444799 h 6858000"/>
                <a:gd name="connsiteX600" fmla="*/ 2087076 w 12192001"/>
                <a:gd name="connsiteY600" fmla="*/ 2764567 h 6858000"/>
                <a:gd name="connsiteX601" fmla="*/ 2194438 w 12192001"/>
                <a:gd name="connsiteY601" fmla="*/ 2817804 h 6858000"/>
                <a:gd name="connsiteX602" fmla="*/ 2466914 w 12192001"/>
                <a:gd name="connsiteY602" fmla="*/ 2855732 h 6858000"/>
                <a:gd name="connsiteX603" fmla="*/ 2607629 w 12192001"/>
                <a:gd name="connsiteY603" fmla="*/ 2622622 h 6858000"/>
                <a:gd name="connsiteX604" fmla="*/ 2625875 w 12192001"/>
                <a:gd name="connsiteY604" fmla="*/ 2323767 h 6858000"/>
                <a:gd name="connsiteX605" fmla="*/ 2599085 w 12192001"/>
                <a:gd name="connsiteY605" fmla="*/ 2313517 h 6858000"/>
                <a:gd name="connsiteX606" fmla="*/ 2154460 w 12192001"/>
                <a:gd name="connsiteY606" fmla="*/ 2071386 h 6858000"/>
                <a:gd name="connsiteX607" fmla="*/ 4811552 w 12192001"/>
                <a:gd name="connsiteY607" fmla="*/ 2043161 h 6858000"/>
                <a:gd name="connsiteX608" fmla="*/ 4824538 w 12192001"/>
                <a:gd name="connsiteY608" fmla="*/ 2162962 h 6858000"/>
                <a:gd name="connsiteX609" fmla="*/ 4949055 w 12192001"/>
                <a:gd name="connsiteY609" fmla="*/ 2353223 h 6858000"/>
                <a:gd name="connsiteX610" fmla="*/ 4981720 w 12192001"/>
                <a:gd name="connsiteY610" fmla="*/ 2411927 h 6858000"/>
                <a:gd name="connsiteX611" fmla="*/ 5004616 w 12192001"/>
                <a:gd name="connsiteY611" fmla="*/ 2370923 h 6858000"/>
                <a:gd name="connsiteX612" fmla="*/ 5031063 w 12192001"/>
                <a:gd name="connsiteY612" fmla="*/ 2317618 h 6858000"/>
                <a:gd name="connsiteX613" fmla="*/ 5000173 w 12192001"/>
                <a:gd name="connsiteY613" fmla="*/ 2284951 h 6858000"/>
                <a:gd name="connsiteX614" fmla="*/ 4811552 w 12192001"/>
                <a:gd name="connsiteY614" fmla="*/ 2043161 h 6858000"/>
                <a:gd name="connsiteX615" fmla="*/ 3803456 w 12192001"/>
                <a:gd name="connsiteY615" fmla="*/ 1996757 h 6858000"/>
                <a:gd name="connsiteX616" fmla="*/ 3985790 w 12192001"/>
                <a:gd name="connsiteY616" fmla="*/ 2361697 h 6858000"/>
                <a:gd name="connsiteX617" fmla="*/ 4179672 w 12192001"/>
                <a:gd name="connsiteY617" fmla="*/ 2516352 h 6858000"/>
                <a:gd name="connsiteX618" fmla="*/ 4134909 w 12192001"/>
                <a:gd name="connsiteY618" fmla="*/ 2365182 h 6858000"/>
                <a:gd name="connsiteX619" fmla="*/ 4128417 w 12192001"/>
                <a:gd name="connsiteY619" fmla="*/ 2346456 h 6858000"/>
                <a:gd name="connsiteX620" fmla="*/ 4050508 w 12192001"/>
                <a:gd name="connsiteY620" fmla="*/ 2270325 h 6858000"/>
                <a:gd name="connsiteX621" fmla="*/ 3803456 w 12192001"/>
                <a:gd name="connsiteY621" fmla="*/ 1996757 h 6858000"/>
                <a:gd name="connsiteX622" fmla="*/ 2008552 w 12192001"/>
                <a:gd name="connsiteY622" fmla="*/ 1973726 h 6858000"/>
                <a:gd name="connsiteX623" fmla="*/ 2026867 w 12192001"/>
                <a:gd name="connsiteY623" fmla="*/ 2279210 h 6858000"/>
                <a:gd name="connsiteX624" fmla="*/ 2094594 w 12192001"/>
                <a:gd name="connsiteY624" fmla="*/ 2032363 h 6858000"/>
                <a:gd name="connsiteX625" fmla="*/ 2061311 w 12192001"/>
                <a:gd name="connsiteY625" fmla="*/ 2010698 h 6858000"/>
                <a:gd name="connsiteX626" fmla="*/ 2008552 w 12192001"/>
                <a:gd name="connsiteY626" fmla="*/ 1973726 h 6858000"/>
                <a:gd name="connsiteX627" fmla="*/ 927467 w 12192001"/>
                <a:gd name="connsiteY627" fmla="*/ 1889257 h 6858000"/>
                <a:gd name="connsiteX628" fmla="*/ 1121898 w 12192001"/>
                <a:gd name="connsiteY628" fmla="*/ 2626791 h 6858000"/>
                <a:gd name="connsiteX629" fmla="*/ 1222359 w 12192001"/>
                <a:gd name="connsiteY629" fmla="*/ 2341332 h 6858000"/>
                <a:gd name="connsiteX630" fmla="*/ 1192084 w 12192001"/>
                <a:gd name="connsiteY630" fmla="*/ 2168497 h 6858000"/>
                <a:gd name="connsiteX631" fmla="*/ 927467 w 12192001"/>
                <a:gd name="connsiteY631" fmla="*/ 1889257 h 6858000"/>
                <a:gd name="connsiteX632" fmla="*/ 4982200 w 12192001"/>
                <a:gd name="connsiteY632" fmla="*/ 1872786 h 6858000"/>
                <a:gd name="connsiteX633" fmla="*/ 5108836 w 12192001"/>
                <a:gd name="connsiteY633" fmla="*/ 2155787 h 6858000"/>
                <a:gd name="connsiteX634" fmla="*/ 5166925 w 12192001"/>
                <a:gd name="connsiteY634" fmla="*/ 2024230 h 6858000"/>
                <a:gd name="connsiteX635" fmla="*/ 5194193 w 12192001"/>
                <a:gd name="connsiteY635" fmla="*/ 1955752 h 6858000"/>
                <a:gd name="connsiteX636" fmla="*/ 5146559 w 12192001"/>
                <a:gd name="connsiteY636" fmla="*/ 1967917 h 6858000"/>
                <a:gd name="connsiteX637" fmla="*/ 4982200 w 12192001"/>
                <a:gd name="connsiteY637" fmla="*/ 1872786 h 6858000"/>
                <a:gd name="connsiteX638" fmla="*/ 1795124 w 12192001"/>
                <a:gd name="connsiteY638" fmla="*/ 1815038 h 6858000"/>
                <a:gd name="connsiteX639" fmla="*/ 1796286 w 12192001"/>
                <a:gd name="connsiteY639" fmla="*/ 2294040 h 6858000"/>
                <a:gd name="connsiteX640" fmla="*/ 1764849 w 12192001"/>
                <a:gd name="connsiteY640" fmla="*/ 2564874 h 6858000"/>
                <a:gd name="connsiteX641" fmla="*/ 1897498 w 12192001"/>
                <a:gd name="connsiteY641" fmla="*/ 2654674 h 6858000"/>
                <a:gd name="connsiteX642" fmla="*/ 1974518 w 12192001"/>
                <a:gd name="connsiteY642" fmla="*/ 2448490 h 6858000"/>
                <a:gd name="connsiteX643" fmla="*/ 1937752 w 12192001"/>
                <a:gd name="connsiteY643" fmla="*/ 1924111 h 6858000"/>
                <a:gd name="connsiteX644" fmla="*/ 1795124 w 12192001"/>
                <a:gd name="connsiteY644" fmla="*/ 1815038 h 6858000"/>
                <a:gd name="connsiteX645" fmla="*/ 2962113 w 12192001"/>
                <a:gd name="connsiteY645" fmla="*/ 1766311 h 6858000"/>
                <a:gd name="connsiteX646" fmla="*/ 2909216 w 12192001"/>
                <a:gd name="connsiteY646" fmla="*/ 2014047 h 6858000"/>
                <a:gd name="connsiteX647" fmla="*/ 2969151 w 12192001"/>
                <a:gd name="connsiteY647" fmla="*/ 2094757 h 6858000"/>
                <a:gd name="connsiteX648" fmla="*/ 2970245 w 12192001"/>
                <a:gd name="connsiteY648" fmla="*/ 2089017 h 6858000"/>
                <a:gd name="connsiteX649" fmla="*/ 2962113 w 12192001"/>
                <a:gd name="connsiteY649" fmla="*/ 1766311 h 6858000"/>
                <a:gd name="connsiteX650" fmla="*/ 5323153 w 12192001"/>
                <a:gd name="connsiteY650" fmla="*/ 1761118 h 6858000"/>
                <a:gd name="connsiteX651" fmla="*/ 5200001 w 12192001"/>
                <a:gd name="connsiteY651" fmla="*/ 2079518 h 6858000"/>
                <a:gd name="connsiteX652" fmla="*/ 5144100 w 12192001"/>
                <a:gd name="connsiteY652" fmla="*/ 2206017 h 6858000"/>
                <a:gd name="connsiteX653" fmla="*/ 5427576 w 12192001"/>
                <a:gd name="connsiteY653" fmla="*/ 2326706 h 6858000"/>
                <a:gd name="connsiteX654" fmla="*/ 5621050 w 12192001"/>
                <a:gd name="connsiteY654" fmla="*/ 2234104 h 6858000"/>
                <a:gd name="connsiteX655" fmla="*/ 5342971 w 12192001"/>
                <a:gd name="connsiteY655" fmla="*/ 1802942 h 6858000"/>
                <a:gd name="connsiteX656" fmla="*/ 5323153 w 12192001"/>
                <a:gd name="connsiteY656" fmla="*/ 1761118 h 6858000"/>
                <a:gd name="connsiteX657" fmla="*/ 4727971 w 12192001"/>
                <a:gd name="connsiteY657" fmla="*/ 1681842 h 6858000"/>
                <a:gd name="connsiteX658" fmla="*/ 4769797 w 12192001"/>
                <a:gd name="connsiteY658" fmla="*/ 1830142 h 6858000"/>
                <a:gd name="connsiteX659" fmla="*/ 5069199 w 12192001"/>
                <a:gd name="connsiteY659" fmla="*/ 2240323 h 6858000"/>
                <a:gd name="connsiteX660" fmla="*/ 5078355 w 12192001"/>
                <a:gd name="connsiteY660" fmla="*/ 2221804 h 6858000"/>
                <a:gd name="connsiteX661" fmla="*/ 4923494 w 12192001"/>
                <a:gd name="connsiteY661" fmla="*/ 1898141 h 6858000"/>
                <a:gd name="connsiteX662" fmla="*/ 4896637 w 12192001"/>
                <a:gd name="connsiteY662" fmla="*/ 1815175 h 6858000"/>
                <a:gd name="connsiteX663" fmla="*/ 4727971 w 12192001"/>
                <a:gd name="connsiteY663" fmla="*/ 1681842 h 6858000"/>
                <a:gd name="connsiteX664" fmla="*/ 3810495 w 12192001"/>
                <a:gd name="connsiteY664" fmla="*/ 1625939 h 6858000"/>
                <a:gd name="connsiteX665" fmla="*/ 3796143 w 12192001"/>
                <a:gd name="connsiteY665" fmla="*/ 1693119 h 6858000"/>
                <a:gd name="connsiteX666" fmla="*/ 3786508 w 12192001"/>
                <a:gd name="connsiteY666" fmla="*/ 1836702 h 6858000"/>
                <a:gd name="connsiteX667" fmla="*/ 4061101 w 12192001"/>
                <a:gd name="connsiteY667" fmla="*/ 2152301 h 6858000"/>
                <a:gd name="connsiteX668" fmla="*/ 3953327 w 12192001"/>
                <a:gd name="connsiteY668" fmla="*/ 1895955 h 6858000"/>
                <a:gd name="connsiteX669" fmla="*/ 3810495 w 12192001"/>
                <a:gd name="connsiteY669" fmla="*/ 1625939 h 6858000"/>
                <a:gd name="connsiteX670" fmla="*/ 2543798 w 12192001"/>
                <a:gd name="connsiteY670" fmla="*/ 1624504 h 6858000"/>
                <a:gd name="connsiteX671" fmla="*/ 2661686 w 12192001"/>
                <a:gd name="connsiteY671" fmla="*/ 2051567 h 6858000"/>
                <a:gd name="connsiteX672" fmla="*/ 2689295 w 12192001"/>
                <a:gd name="connsiteY672" fmla="*/ 2278869 h 6858000"/>
                <a:gd name="connsiteX673" fmla="*/ 2760166 w 12192001"/>
                <a:gd name="connsiteY673" fmla="*/ 2292263 h 6858000"/>
                <a:gd name="connsiteX674" fmla="*/ 2835066 w 12192001"/>
                <a:gd name="connsiteY674" fmla="*/ 2033798 h 6858000"/>
                <a:gd name="connsiteX675" fmla="*/ 2770620 w 12192001"/>
                <a:gd name="connsiteY675" fmla="*/ 1945501 h 6858000"/>
                <a:gd name="connsiteX676" fmla="*/ 2543798 w 12192001"/>
                <a:gd name="connsiteY676" fmla="*/ 1624504 h 6858000"/>
                <a:gd name="connsiteX677" fmla="*/ 702149 w 12192001"/>
                <a:gd name="connsiteY677" fmla="*/ 1611655 h 6858000"/>
                <a:gd name="connsiteX678" fmla="*/ 705634 w 12192001"/>
                <a:gd name="connsiteY678" fmla="*/ 1656283 h 6858000"/>
                <a:gd name="connsiteX679" fmla="*/ 700372 w 12192001"/>
                <a:gd name="connsiteY679" fmla="*/ 2337846 h 6858000"/>
                <a:gd name="connsiteX680" fmla="*/ 668662 w 12192001"/>
                <a:gd name="connsiteY680" fmla="*/ 2678935 h 6858000"/>
                <a:gd name="connsiteX681" fmla="*/ 588155 w 12192001"/>
                <a:gd name="connsiteY681" fmla="*/ 2988519 h 6858000"/>
                <a:gd name="connsiteX682" fmla="*/ 577426 w 12192001"/>
                <a:gd name="connsiteY682" fmla="*/ 3005537 h 6858000"/>
                <a:gd name="connsiteX683" fmla="*/ 742196 w 12192001"/>
                <a:gd name="connsiteY683" fmla="*/ 3224022 h 6858000"/>
                <a:gd name="connsiteX684" fmla="*/ 957060 w 12192001"/>
                <a:gd name="connsiteY684" fmla="*/ 2999248 h 6858000"/>
                <a:gd name="connsiteX685" fmla="*/ 1083421 w 12192001"/>
                <a:gd name="connsiteY685" fmla="*/ 2721512 h 6858000"/>
                <a:gd name="connsiteX686" fmla="*/ 1074333 w 12192001"/>
                <a:gd name="connsiteY686" fmla="*/ 2693628 h 6858000"/>
                <a:gd name="connsiteX687" fmla="*/ 846212 w 12192001"/>
                <a:gd name="connsiteY687" fmla="*/ 1792964 h 6858000"/>
                <a:gd name="connsiteX688" fmla="*/ 702149 w 12192001"/>
                <a:gd name="connsiteY688" fmla="*/ 1611655 h 6858000"/>
                <a:gd name="connsiteX689" fmla="*/ 6025150 w 12192001"/>
                <a:gd name="connsiteY689" fmla="*/ 1589924 h 6858000"/>
                <a:gd name="connsiteX690" fmla="*/ 6019476 w 12192001"/>
                <a:gd name="connsiteY690" fmla="*/ 1613843 h 6858000"/>
                <a:gd name="connsiteX691" fmla="*/ 6148846 w 12192001"/>
                <a:gd name="connsiteY691" fmla="*/ 1756060 h 6858000"/>
                <a:gd name="connsiteX692" fmla="*/ 6025150 w 12192001"/>
                <a:gd name="connsiteY692" fmla="*/ 1589924 h 6858000"/>
                <a:gd name="connsiteX693" fmla="*/ 5379123 w 12192001"/>
                <a:gd name="connsiteY693" fmla="*/ 1585618 h 6858000"/>
                <a:gd name="connsiteX694" fmla="*/ 5360671 w 12192001"/>
                <a:gd name="connsiteY694" fmla="*/ 1649449 h 6858000"/>
                <a:gd name="connsiteX695" fmla="*/ 5681464 w 12192001"/>
                <a:gd name="connsiteY695" fmla="*/ 2179432 h 6858000"/>
                <a:gd name="connsiteX696" fmla="*/ 5703333 w 12192001"/>
                <a:gd name="connsiteY696" fmla="*/ 2155787 h 6858000"/>
                <a:gd name="connsiteX697" fmla="*/ 5649891 w 12192001"/>
                <a:gd name="connsiteY697" fmla="*/ 2038034 h 6858000"/>
                <a:gd name="connsiteX698" fmla="*/ 5379123 w 12192001"/>
                <a:gd name="connsiteY698" fmla="*/ 1585618 h 6858000"/>
                <a:gd name="connsiteX699" fmla="*/ 1400045 w 12192001"/>
                <a:gd name="connsiteY699" fmla="*/ 1452354 h 6858000"/>
                <a:gd name="connsiteX700" fmla="*/ 1375716 w 12192001"/>
                <a:gd name="connsiteY700" fmla="*/ 1966686 h 6858000"/>
                <a:gd name="connsiteX701" fmla="*/ 1324391 w 12192001"/>
                <a:gd name="connsiteY701" fmla="*/ 2204377 h 6858000"/>
                <a:gd name="connsiteX702" fmla="*/ 1675321 w 12192001"/>
                <a:gd name="connsiteY702" fmla="*/ 2499609 h 6858000"/>
                <a:gd name="connsiteX703" fmla="*/ 1704161 w 12192001"/>
                <a:gd name="connsiteY703" fmla="*/ 2520658 h 6858000"/>
                <a:gd name="connsiteX704" fmla="*/ 1725211 w 12192001"/>
                <a:gd name="connsiteY704" fmla="*/ 1757222 h 6858000"/>
                <a:gd name="connsiteX705" fmla="*/ 1400045 w 12192001"/>
                <a:gd name="connsiteY705" fmla="*/ 1452354 h 6858000"/>
                <a:gd name="connsiteX706" fmla="*/ 6057884 w 12192001"/>
                <a:gd name="connsiteY706" fmla="*/ 1445177 h 6858000"/>
                <a:gd name="connsiteX707" fmla="*/ 6048317 w 12192001"/>
                <a:gd name="connsiteY707" fmla="*/ 1489942 h 6858000"/>
                <a:gd name="connsiteX708" fmla="*/ 6207824 w 12192001"/>
                <a:gd name="connsiteY708" fmla="*/ 1700568 h 6858000"/>
                <a:gd name="connsiteX709" fmla="*/ 6149802 w 12192001"/>
                <a:gd name="connsiteY709" fmla="*/ 1528143 h 6858000"/>
                <a:gd name="connsiteX710" fmla="*/ 6127592 w 12192001"/>
                <a:gd name="connsiteY710" fmla="*/ 1510854 h 6858000"/>
                <a:gd name="connsiteX711" fmla="*/ 6057884 w 12192001"/>
                <a:gd name="connsiteY711" fmla="*/ 1445177 h 6858000"/>
                <a:gd name="connsiteX712" fmla="*/ 6616025 w 12192001"/>
                <a:gd name="connsiteY712" fmla="*/ 1429869 h 6858000"/>
                <a:gd name="connsiteX713" fmla="*/ 6439295 w 12192001"/>
                <a:gd name="connsiteY713" fmla="*/ 1599218 h 6858000"/>
                <a:gd name="connsiteX714" fmla="*/ 6254364 w 12192001"/>
                <a:gd name="connsiteY714" fmla="*/ 1588078 h 6858000"/>
                <a:gd name="connsiteX715" fmla="*/ 6347719 w 12192001"/>
                <a:gd name="connsiteY715" fmla="*/ 1921241 h 6858000"/>
                <a:gd name="connsiteX716" fmla="*/ 6338492 w 12192001"/>
                <a:gd name="connsiteY716" fmla="*/ 1950628 h 6858000"/>
                <a:gd name="connsiteX717" fmla="*/ 6497726 w 12192001"/>
                <a:gd name="connsiteY717" fmla="*/ 2107264 h 6858000"/>
                <a:gd name="connsiteX718" fmla="*/ 6657301 w 12192001"/>
                <a:gd name="connsiteY718" fmla="*/ 1607966 h 6858000"/>
                <a:gd name="connsiteX719" fmla="*/ 6616025 w 12192001"/>
                <a:gd name="connsiteY719" fmla="*/ 1429869 h 6858000"/>
                <a:gd name="connsiteX720" fmla="*/ 3924283 w 12192001"/>
                <a:gd name="connsiteY720" fmla="*/ 1358726 h 6858000"/>
                <a:gd name="connsiteX721" fmla="*/ 3921550 w 12192001"/>
                <a:gd name="connsiteY721" fmla="*/ 1365629 h 6858000"/>
                <a:gd name="connsiteX722" fmla="*/ 3846101 w 12192001"/>
                <a:gd name="connsiteY722" fmla="*/ 1513519 h 6858000"/>
                <a:gd name="connsiteX723" fmla="*/ 4198740 w 12192001"/>
                <a:gd name="connsiteY723" fmla="*/ 2130501 h 6858000"/>
                <a:gd name="connsiteX724" fmla="*/ 4443331 w 12192001"/>
                <a:gd name="connsiteY724" fmla="*/ 2468514 h 6858000"/>
                <a:gd name="connsiteX725" fmla="*/ 4728108 w 12192001"/>
                <a:gd name="connsiteY725" fmla="*/ 2507741 h 6858000"/>
                <a:gd name="connsiteX726" fmla="*/ 4737745 w 12192001"/>
                <a:gd name="connsiteY726" fmla="*/ 2167747 h 6858000"/>
                <a:gd name="connsiteX727" fmla="*/ 3924283 w 12192001"/>
                <a:gd name="connsiteY727" fmla="*/ 1358726 h 6858000"/>
                <a:gd name="connsiteX728" fmla="*/ 7194666 w 12192001"/>
                <a:gd name="connsiteY728" fmla="*/ 1333440 h 6858000"/>
                <a:gd name="connsiteX729" fmla="*/ 7150040 w 12192001"/>
                <a:gd name="connsiteY729" fmla="*/ 1436635 h 6858000"/>
                <a:gd name="connsiteX730" fmla="*/ 7229930 w 12192001"/>
                <a:gd name="connsiteY730" fmla="*/ 1496570 h 6858000"/>
                <a:gd name="connsiteX731" fmla="*/ 7209154 w 12192001"/>
                <a:gd name="connsiteY731" fmla="*/ 1387499 h 6858000"/>
                <a:gd name="connsiteX732" fmla="*/ 7194666 w 12192001"/>
                <a:gd name="connsiteY732" fmla="*/ 1333440 h 6858000"/>
                <a:gd name="connsiteX733" fmla="*/ 5443295 w 12192001"/>
                <a:gd name="connsiteY733" fmla="*/ 1321822 h 6858000"/>
                <a:gd name="connsiteX734" fmla="*/ 5424570 w 12192001"/>
                <a:gd name="connsiteY734" fmla="*/ 1414151 h 6858000"/>
                <a:gd name="connsiteX735" fmla="*/ 5528517 w 12192001"/>
                <a:gd name="connsiteY735" fmla="*/ 1533338 h 6858000"/>
                <a:gd name="connsiteX736" fmla="*/ 5800309 w 12192001"/>
                <a:gd name="connsiteY736" fmla="*/ 2018762 h 6858000"/>
                <a:gd name="connsiteX737" fmla="*/ 5886622 w 12192001"/>
                <a:gd name="connsiteY737" fmla="*/ 1836018 h 6858000"/>
                <a:gd name="connsiteX738" fmla="*/ 5443295 w 12192001"/>
                <a:gd name="connsiteY738" fmla="*/ 1321822 h 6858000"/>
                <a:gd name="connsiteX739" fmla="*/ 5751170 w 12192001"/>
                <a:gd name="connsiteY739" fmla="*/ 1277059 h 6858000"/>
                <a:gd name="connsiteX740" fmla="*/ 5969178 w 12192001"/>
                <a:gd name="connsiteY740" fmla="*/ 1555821 h 6858000"/>
                <a:gd name="connsiteX741" fmla="*/ 5975533 w 12192001"/>
                <a:gd name="connsiteY741" fmla="*/ 1527528 h 6858000"/>
                <a:gd name="connsiteX742" fmla="*/ 5751170 w 12192001"/>
                <a:gd name="connsiteY742" fmla="*/ 1277059 h 6858000"/>
                <a:gd name="connsiteX743" fmla="*/ 2298522 w 12192001"/>
                <a:gd name="connsiteY743" fmla="*/ 1257309 h 6858000"/>
                <a:gd name="connsiteX744" fmla="*/ 2171067 w 12192001"/>
                <a:gd name="connsiteY744" fmla="*/ 2003317 h 6858000"/>
                <a:gd name="connsiteX745" fmla="*/ 2561977 w 12192001"/>
                <a:gd name="connsiteY745" fmla="*/ 2224947 h 6858000"/>
                <a:gd name="connsiteX746" fmla="*/ 2620886 w 12192001"/>
                <a:gd name="connsiteY746" fmla="*/ 2253034 h 6858000"/>
                <a:gd name="connsiteX747" fmla="*/ 2602093 w 12192001"/>
                <a:gd name="connsiteY747" fmla="*/ 2098584 h 6858000"/>
                <a:gd name="connsiteX748" fmla="*/ 2462677 w 12192001"/>
                <a:gd name="connsiteY748" fmla="*/ 1598261 h 6858000"/>
                <a:gd name="connsiteX749" fmla="*/ 2298522 w 12192001"/>
                <a:gd name="connsiteY749" fmla="*/ 1257309 h 6858000"/>
                <a:gd name="connsiteX750" fmla="*/ 1205752 w 12192001"/>
                <a:gd name="connsiteY750" fmla="*/ 1233458 h 6858000"/>
                <a:gd name="connsiteX751" fmla="*/ 1208418 w 12192001"/>
                <a:gd name="connsiteY751" fmla="*/ 1616509 h 6858000"/>
                <a:gd name="connsiteX752" fmla="*/ 1258032 w 12192001"/>
                <a:gd name="connsiteY752" fmla="*/ 2141297 h 6858000"/>
                <a:gd name="connsiteX753" fmla="*/ 1272589 w 12192001"/>
                <a:gd name="connsiteY753" fmla="*/ 2155307 h 6858000"/>
                <a:gd name="connsiteX754" fmla="*/ 1343663 w 12192001"/>
                <a:gd name="connsiteY754" fmla="*/ 1564980 h 6858000"/>
                <a:gd name="connsiteX755" fmla="*/ 1330064 w 12192001"/>
                <a:gd name="connsiteY755" fmla="*/ 1377725 h 6858000"/>
                <a:gd name="connsiteX756" fmla="*/ 1205752 w 12192001"/>
                <a:gd name="connsiteY756" fmla="*/ 1233458 h 6858000"/>
                <a:gd name="connsiteX757" fmla="*/ 3734910 w 12192001"/>
                <a:gd name="connsiteY757" fmla="*/ 1224164 h 6858000"/>
                <a:gd name="connsiteX758" fmla="*/ 3819721 w 12192001"/>
                <a:gd name="connsiteY758" fmla="*/ 1454677 h 6858000"/>
                <a:gd name="connsiteX759" fmla="*/ 3882800 w 12192001"/>
                <a:gd name="connsiteY759" fmla="*/ 1336789 h 6858000"/>
                <a:gd name="connsiteX760" fmla="*/ 3888199 w 12192001"/>
                <a:gd name="connsiteY760" fmla="*/ 1331254 h 6858000"/>
                <a:gd name="connsiteX761" fmla="*/ 3734910 w 12192001"/>
                <a:gd name="connsiteY761" fmla="*/ 1224164 h 6858000"/>
                <a:gd name="connsiteX762" fmla="*/ 6709377 w 12192001"/>
                <a:gd name="connsiteY762" fmla="*/ 1184526 h 6858000"/>
                <a:gd name="connsiteX763" fmla="*/ 6687578 w 12192001"/>
                <a:gd name="connsiteY763" fmla="*/ 1253550 h 6858000"/>
                <a:gd name="connsiteX764" fmla="*/ 6665160 w 12192001"/>
                <a:gd name="connsiteY764" fmla="*/ 1316697 h 6858000"/>
                <a:gd name="connsiteX765" fmla="*/ 6693385 w 12192001"/>
                <a:gd name="connsiteY765" fmla="*/ 1411759 h 6858000"/>
                <a:gd name="connsiteX766" fmla="*/ 6757216 w 12192001"/>
                <a:gd name="connsiteY766" fmla="*/ 1725238 h 6858000"/>
                <a:gd name="connsiteX767" fmla="*/ 6502647 w 12192001"/>
                <a:gd name="connsiteY767" fmla="*/ 2192486 h 6858000"/>
                <a:gd name="connsiteX768" fmla="*/ 6462598 w 12192001"/>
                <a:gd name="connsiteY768" fmla="*/ 2187906 h 6858000"/>
                <a:gd name="connsiteX769" fmla="*/ 6060139 w 12192001"/>
                <a:gd name="connsiteY769" fmla="*/ 1784831 h 6858000"/>
                <a:gd name="connsiteX770" fmla="*/ 5992893 w 12192001"/>
                <a:gd name="connsiteY770" fmla="*/ 1711708 h 6858000"/>
                <a:gd name="connsiteX771" fmla="*/ 5966376 w 12192001"/>
                <a:gd name="connsiteY771" fmla="*/ 1794194 h 6858000"/>
                <a:gd name="connsiteX772" fmla="*/ 6063010 w 12192001"/>
                <a:gd name="connsiteY772" fmla="*/ 1898210 h 6858000"/>
                <a:gd name="connsiteX773" fmla="*/ 6418246 w 12192001"/>
                <a:gd name="connsiteY773" fmla="*/ 2195765 h 6858000"/>
                <a:gd name="connsiteX774" fmla="*/ 6835193 w 12192001"/>
                <a:gd name="connsiteY774" fmla="*/ 2280919 h 6858000"/>
                <a:gd name="connsiteX775" fmla="*/ 7197674 w 12192001"/>
                <a:gd name="connsiteY775" fmla="*/ 1931764 h 6858000"/>
                <a:gd name="connsiteX776" fmla="*/ 7242026 w 12192001"/>
                <a:gd name="connsiteY776" fmla="*/ 1608034 h 6858000"/>
                <a:gd name="connsiteX777" fmla="*/ 7111016 w 12192001"/>
                <a:gd name="connsiteY777" fmla="*/ 1514886 h 6858000"/>
                <a:gd name="connsiteX778" fmla="*/ 7089216 w 12192001"/>
                <a:gd name="connsiteY778" fmla="*/ 1558487 h 6858000"/>
                <a:gd name="connsiteX779" fmla="*/ 7022994 w 12192001"/>
                <a:gd name="connsiteY779" fmla="*/ 1559444 h 6858000"/>
                <a:gd name="connsiteX780" fmla="*/ 6930938 w 12192001"/>
                <a:gd name="connsiteY780" fmla="*/ 1375675 h 6858000"/>
                <a:gd name="connsiteX781" fmla="*/ 6709377 w 12192001"/>
                <a:gd name="connsiteY781" fmla="*/ 1184526 h 6858000"/>
                <a:gd name="connsiteX782" fmla="*/ 5298276 w 12192001"/>
                <a:gd name="connsiteY782" fmla="*/ 1135389 h 6858000"/>
                <a:gd name="connsiteX783" fmla="*/ 5318573 w 12192001"/>
                <a:gd name="connsiteY783" fmla="*/ 1232023 h 6858000"/>
                <a:gd name="connsiteX784" fmla="*/ 5329851 w 12192001"/>
                <a:gd name="connsiteY784" fmla="*/ 1317790 h 6858000"/>
                <a:gd name="connsiteX785" fmla="*/ 5380081 w 12192001"/>
                <a:gd name="connsiteY785" fmla="*/ 1366722 h 6858000"/>
                <a:gd name="connsiteX786" fmla="*/ 5395458 w 12192001"/>
                <a:gd name="connsiteY786" fmla="*/ 1299406 h 6858000"/>
                <a:gd name="connsiteX787" fmla="*/ 5400582 w 12192001"/>
                <a:gd name="connsiteY787" fmla="*/ 1267902 h 6858000"/>
                <a:gd name="connsiteX788" fmla="*/ 5298276 w 12192001"/>
                <a:gd name="connsiteY788" fmla="*/ 1135389 h 6858000"/>
                <a:gd name="connsiteX789" fmla="*/ 4828091 w 12192001"/>
                <a:gd name="connsiteY789" fmla="*/ 1106140 h 6858000"/>
                <a:gd name="connsiteX790" fmla="*/ 4872580 w 12192001"/>
                <a:gd name="connsiteY790" fmla="*/ 1484473 h 6858000"/>
                <a:gd name="connsiteX791" fmla="*/ 4939145 w 12192001"/>
                <a:gd name="connsiteY791" fmla="*/ 1739111 h 6858000"/>
                <a:gd name="connsiteX792" fmla="*/ 5148678 w 12192001"/>
                <a:gd name="connsiteY792" fmla="*/ 1871625 h 6858000"/>
                <a:gd name="connsiteX793" fmla="*/ 5245517 w 12192001"/>
                <a:gd name="connsiteY793" fmla="*/ 1584252 h 6858000"/>
                <a:gd name="connsiteX794" fmla="*/ 5157015 w 12192001"/>
                <a:gd name="connsiteY794" fmla="*/ 1306377 h 6858000"/>
                <a:gd name="connsiteX795" fmla="*/ 5051088 w 12192001"/>
                <a:gd name="connsiteY795" fmla="*/ 1192795 h 6858000"/>
                <a:gd name="connsiteX796" fmla="*/ 4828091 w 12192001"/>
                <a:gd name="connsiteY796" fmla="*/ 1106140 h 6858000"/>
                <a:gd name="connsiteX797" fmla="*/ 4766105 w 12192001"/>
                <a:gd name="connsiteY797" fmla="*/ 1103747 h 6858000"/>
                <a:gd name="connsiteX798" fmla="*/ 4571197 w 12192001"/>
                <a:gd name="connsiteY798" fmla="*/ 1276512 h 6858000"/>
                <a:gd name="connsiteX799" fmla="*/ 4665645 w 12192001"/>
                <a:gd name="connsiteY799" fmla="*/ 1502175 h 6858000"/>
                <a:gd name="connsiteX800" fmla="*/ 4854744 w 12192001"/>
                <a:gd name="connsiteY800" fmla="*/ 1677537 h 6858000"/>
                <a:gd name="connsiteX801" fmla="*/ 4766926 w 12192001"/>
                <a:gd name="connsiteY801" fmla="*/ 1141335 h 6858000"/>
                <a:gd name="connsiteX802" fmla="*/ 4766105 w 12192001"/>
                <a:gd name="connsiteY802" fmla="*/ 1103747 h 6858000"/>
                <a:gd name="connsiteX803" fmla="*/ 3529887 w 12192001"/>
                <a:gd name="connsiteY803" fmla="*/ 1094453 h 6858000"/>
                <a:gd name="connsiteX804" fmla="*/ 3669782 w 12192001"/>
                <a:gd name="connsiteY804" fmla="*/ 1278358 h 6858000"/>
                <a:gd name="connsiteX805" fmla="*/ 3634449 w 12192001"/>
                <a:gd name="connsiteY805" fmla="*/ 1159104 h 6858000"/>
                <a:gd name="connsiteX806" fmla="*/ 3599458 w 12192001"/>
                <a:gd name="connsiteY806" fmla="*/ 1136413 h 6858000"/>
                <a:gd name="connsiteX807" fmla="*/ 3529887 w 12192001"/>
                <a:gd name="connsiteY807" fmla="*/ 1094453 h 6858000"/>
                <a:gd name="connsiteX808" fmla="*/ 6593199 w 12192001"/>
                <a:gd name="connsiteY808" fmla="*/ 1074839 h 6858000"/>
                <a:gd name="connsiteX809" fmla="*/ 6634270 w 12192001"/>
                <a:gd name="connsiteY809" fmla="*/ 1213228 h 6858000"/>
                <a:gd name="connsiteX810" fmla="*/ 6645890 w 12192001"/>
                <a:gd name="connsiteY810" fmla="*/ 1176393 h 6858000"/>
                <a:gd name="connsiteX811" fmla="*/ 6657439 w 12192001"/>
                <a:gd name="connsiteY811" fmla="*/ 1137028 h 6858000"/>
                <a:gd name="connsiteX812" fmla="*/ 6593199 w 12192001"/>
                <a:gd name="connsiteY812" fmla="*/ 1074839 h 6858000"/>
                <a:gd name="connsiteX813" fmla="*/ 5487990 w 12192001"/>
                <a:gd name="connsiteY813" fmla="*/ 1034654 h 6858000"/>
                <a:gd name="connsiteX814" fmla="*/ 5464686 w 12192001"/>
                <a:gd name="connsiteY814" fmla="*/ 1211862 h 6858000"/>
                <a:gd name="connsiteX815" fmla="*/ 5631711 w 12192001"/>
                <a:gd name="connsiteY815" fmla="*/ 1417909 h 6858000"/>
                <a:gd name="connsiteX816" fmla="*/ 5918879 w 12192001"/>
                <a:gd name="connsiteY816" fmla="*/ 1743007 h 6858000"/>
                <a:gd name="connsiteX817" fmla="*/ 5944096 w 12192001"/>
                <a:gd name="connsiteY817" fmla="*/ 1656420 h 6858000"/>
                <a:gd name="connsiteX818" fmla="*/ 5521067 w 12192001"/>
                <a:gd name="connsiteY818" fmla="*/ 1061922 h 6858000"/>
                <a:gd name="connsiteX819" fmla="*/ 5487990 w 12192001"/>
                <a:gd name="connsiteY819" fmla="*/ 1034654 h 6858000"/>
                <a:gd name="connsiteX820" fmla="*/ 6767945 w 12192001"/>
                <a:gd name="connsiteY820" fmla="*/ 978000 h 6858000"/>
                <a:gd name="connsiteX821" fmla="*/ 6736782 w 12192001"/>
                <a:gd name="connsiteY821" fmla="*/ 1094180 h 6858000"/>
                <a:gd name="connsiteX822" fmla="*/ 6851869 w 12192001"/>
                <a:gd name="connsiteY822" fmla="*/ 1196963 h 6858000"/>
                <a:gd name="connsiteX823" fmla="*/ 6805191 w 12192001"/>
                <a:gd name="connsiteY823" fmla="*/ 1085772 h 6858000"/>
                <a:gd name="connsiteX824" fmla="*/ 6767945 w 12192001"/>
                <a:gd name="connsiteY824" fmla="*/ 978000 h 6858000"/>
                <a:gd name="connsiteX825" fmla="*/ 8142075 w 12192001"/>
                <a:gd name="connsiteY825" fmla="*/ 973422 h 6858000"/>
                <a:gd name="connsiteX826" fmla="*/ 8080090 w 12192001"/>
                <a:gd name="connsiteY826" fmla="*/ 1129033 h 6858000"/>
                <a:gd name="connsiteX827" fmla="*/ 8190938 w 12192001"/>
                <a:gd name="connsiteY827" fmla="*/ 1112904 h 6858000"/>
                <a:gd name="connsiteX828" fmla="*/ 8208092 w 12192001"/>
                <a:gd name="connsiteY828" fmla="*/ 989754 h 6858000"/>
                <a:gd name="connsiteX829" fmla="*/ 8142075 w 12192001"/>
                <a:gd name="connsiteY829" fmla="*/ 973422 h 6858000"/>
                <a:gd name="connsiteX830" fmla="*/ 1233430 w 12192001"/>
                <a:gd name="connsiteY830" fmla="*/ 966791 h 6858000"/>
                <a:gd name="connsiteX831" fmla="*/ 1217916 w 12192001"/>
                <a:gd name="connsiteY831" fmla="*/ 1069850 h 6858000"/>
                <a:gd name="connsiteX832" fmla="*/ 1212518 w 12192001"/>
                <a:gd name="connsiteY832" fmla="*/ 1135184 h 6858000"/>
                <a:gd name="connsiteX833" fmla="*/ 1312773 w 12192001"/>
                <a:gd name="connsiteY833" fmla="*/ 1256147 h 6858000"/>
                <a:gd name="connsiteX834" fmla="*/ 1233430 w 12192001"/>
                <a:gd name="connsiteY834" fmla="*/ 966791 h 6858000"/>
                <a:gd name="connsiteX835" fmla="*/ 3204038 w 12192001"/>
                <a:gd name="connsiteY835" fmla="*/ 924831 h 6858000"/>
                <a:gd name="connsiteX836" fmla="*/ 3460111 w 12192001"/>
                <a:gd name="connsiteY836" fmla="*/ 1380117 h 6858000"/>
                <a:gd name="connsiteX837" fmla="*/ 3739900 w 12192001"/>
                <a:gd name="connsiteY837" fmla="*/ 1777656 h 6858000"/>
                <a:gd name="connsiteX838" fmla="*/ 3776326 w 12192001"/>
                <a:gd name="connsiteY838" fmla="*/ 1569285 h 6858000"/>
                <a:gd name="connsiteX839" fmla="*/ 3403593 w 12192001"/>
                <a:gd name="connsiteY839" fmla="*/ 1050988 h 6858000"/>
                <a:gd name="connsiteX840" fmla="*/ 3353363 w 12192001"/>
                <a:gd name="connsiteY840" fmla="*/ 996384 h 6858000"/>
                <a:gd name="connsiteX841" fmla="*/ 3204038 w 12192001"/>
                <a:gd name="connsiteY841" fmla="*/ 924831 h 6858000"/>
                <a:gd name="connsiteX842" fmla="*/ 7319525 w 12192001"/>
                <a:gd name="connsiteY842" fmla="*/ 898246 h 6858000"/>
                <a:gd name="connsiteX843" fmla="*/ 7242368 w 12192001"/>
                <a:gd name="connsiteY843" fmla="*/ 1205438 h 6858000"/>
                <a:gd name="connsiteX844" fmla="*/ 7280844 w 12192001"/>
                <a:gd name="connsiteY844" fmla="*/ 1341846 h 6858000"/>
                <a:gd name="connsiteX845" fmla="*/ 7318705 w 12192001"/>
                <a:gd name="connsiteY845" fmla="*/ 1555754 h 6858000"/>
                <a:gd name="connsiteX846" fmla="*/ 7464543 w 12192001"/>
                <a:gd name="connsiteY846" fmla="*/ 1652935 h 6858000"/>
                <a:gd name="connsiteX847" fmla="*/ 7718977 w 12192001"/>
                <a:gd name="connsiteY847" fmla="*/ 1800756 h 6858000"/>
                <a:gd name="connsiteX848" fmla="*/ 7956939 w 12192001"/>
                <a:gd name="connsiteY848" fmla="*/ 1906136 h 6858000"/>
                <a:gd name="connsiteX849" fmla="*/ 8238778 w 12192001"/>
                <a:gd name="connsiteY849" fmla="*/ 1517687 h 6858000"/>
                <a:gd name="connsiteX850" fmla="*/ 8240348 w 12192001"/>
                <a:gd name="connsiteY850" fmla="*/ 1181793 h 6858000"/>
                <a:gd name="connsiteX851" fmla="*/ 8230303 w 12192001"/>
                <a:gd name="connsiteY851" fmla="*/ 1186849 h 6858000"/>
                <a:gd name="connsiteX852" fmla="*/ 8052549 w 12192001"/>
                <a:gd name="connsiteY852" fmla="*/ 1212614 h 6858000"/>
                <a:gd name="connsiteX853" fmla="*/ 8042844 w 12192001"/>
                <a:gd name="connsiteY853" fmla="*/ 1212068 h 6858000"/>
                <a:gd name="connsiteX854" fmla="*/ 7978741 w 12192001"/>
                <a:gd name="connsiteY854" fmla="*/ 1339249 h 6858000"/>
                <a:gd name="connsiteX855" fmla="*/ 7938009 w 12192001"/>
                <a:gd name="connsiteY855" fmla="*/ 1363032 h 6858000"/>
                <a:gd name="connsiteX856" fmla="*/ 7769208 w 12192001"/>
                <a:gd name="connsiteY856" fmla="*/ 1339591 h 6858000"/>
                <a:gd name="connsiteX857" fmla="*/ 7694579 w 12192001"/>
                <a:gd name="connsiteY857" fmla="*/ 1276444 h 6858000"/>
                <a:gd name="connsiteX858" fmla="*/ 7632321 w 12192001"/>
                <a:gd name="connsiteY858" fmla="*/ 1104636 h 6858000"/>
                <a:gd name="connsiteX859" fmla="*/ 7467346 w 12192001"/>
                <a:gd name="connsiteY859" fmla="*/ 1165937 h 6858000"/>
                <a:gd name="connsiteX860" fmla="*/ 7428870 w 12192001"/>
                <a:gd name="connsiteY860" fmla="*/ 1143999 h 6858000"/>
                <a:gd name="connsiteX861" fmla="*/ 7319525 w 12192001"/>
                <a:gd name="connsiteY861" fmla="*/ 898246 h 6858000"/>
                <a:gd name="connsiteX862" fmla="*/ 5287411 w 12192001"/>
                <a:gd name="connsiteY862" fmla="*/ 876992 h 6858000"/>
                <a:gd name="connsiteX863" fmla="*/ 5243740 w 12192001"/>
                <a:gd name="connsiteY863" fmla="*/ 919431 h 6858000"/>
                <a:gd name="connsiteX864" fmla="*/ 5245314 w 12192001"/>
                <a:gd name="connsiteY864" fmla="*/ 925036 h 6858000"/>
                <a:gd name="connsiteX865" fmla="*/ 5418966 w 12192001"/>
                <a:gd name="connsiteY865" fmla="*/ 1154661 h 6858000"/>
                <a:gd name="connsiteX866" fmla="*/ 5436119 w 12192001"/>
                <a:gd name="connsiteY866" fmla="*/ 991873 h 6858000"/>
                <a:gd name="connsiteX867" fmla="*/ 5287411 w 12192001"/>
                <a:gd name="connsiteY867" fmla="*/ 876992 h 6858000"/>
                <a:gd name="connsiteX868" fmla="*/ 2041356 w 12192001"/>
                <a:gd name="connsiteY868" fmla="*/ 863597 h 6858000"/>
                <a:gd name="connsiteX869" fmla="*/ 2003427 w 12192001"/>
                <a:gd name="connsiteY869" fmla="*/ 1888231 h 6858000"/>
                <a:gd name="connsiteX870" fmla="*/ 2110995 w 12192001"/>
                <a:gd name="connsiteY870" fmla="*/ 1963065 h 6858000"/>
                <a:gd name="connsiteX871" fmla="*/ 2238108 w 12192001"/>
                <a:gd name="connsiteY871" fmla="*/ 1154182 h 6858000"/>
                <a:gd name="connsiteX872" fmla="*/ 2041356 w 12192001"/>
                <a:gd name="connsiteY872" fmla="*/ 863597 h 6858000"/>
                <a:gd name="connsiteX873" fmla="*/ 3030247 w 12192001"/>
                <a:gd name="connsiteY873" fmla="*/ 856695 h 6858000"/>
                <a:gd name="connsiteX874" fmla="*/ 2990815 w 12192001"/>
                <a:gd name="connsiteY874" fmla="*/ 1596074 h 6858000"/>
                <a:gd name="connsiteX875" fmla="*/ 2993617 w 12192001"/>
                <a:gd name="connsiteY875" fmla="*/ 1606666 h 6858000"/>
                <a:gd name="connsiteX876" fmla="*/ 3035783 w 12192001"/>
                <a:gd name="connsiteY876" fmla="*/ 1910101 h 6858000"/>
                <a:gd name="connsiteX877" fmla="*/ 3017878 w 12192001"/>
                <a:gd name="connsiteY877" fmla="*/ 2158246 h 6858000"/>
                <a:gd name="connsiteX878" fmla="*/ 3185928 w 12192001"/>
                <a:gd name="connsiteY878" fmla="*/ 2368257 h 6858000"/>
                <a:gd name="connsiteX879" fmla="*/ 3612580 w 12192001"/>
                <a:gd name="connsiteY879" fmla="*/ 2801060 h 6858000"/>
                <a:gd name="connsiteX880" fmla="*/ 4096570 w 12192001"/>
                <a:gd name="connsiteY880" fmla="*/ 2844115 h 6858000"/>
                <a:gd name="connsiteX881" fmla="*/ 4192453 w 12192001"/>
                <a:gd name="connsiteY881" fmla="*/ 2581344 h 6858000"/>
                <a:gd name="connsiteX882" fmla="*/ 3764366 w 12192001"/>
                <a:gd name="connsiteY882" fmla="*/ 2058195 h 6858000"/>
                <a:gd name="connsiteX883" fmla="*/ 3741061 w 12192001"/>
                <a:gd name="connsiteY883" fmla="*/ 1921308 h 6858000"/>
                <a:gd name="connsiteX884" fmla="*/ 3673950 w 12192001"/>
                <a:gd name="connsiteY884" fmla="*/ 1839983 h 6858000"/>
                <a:gd name="connsiteX885" fmla="*/ 3090935 w 12192001"/>
                <a:gd name="connsiteY885" fmla="*/ 888883 h 6858000"/>
                <a:gd name="connsiteX886" fmla="*/ 3088611 w 12192001"/>
                <a:gd name="connsiteY886" fmla="*/ 879316 h 6858000"/>
                <a:gd name="connsiteX887" fmla="*/ 3030247 w 12192001"/>
                <a:gd name="connsiteY887" fmla="*/ 856695 h 6858000"/>
                <a:gd name="connsiteX888" fmla="*/ 5815821 w 12192001"/>
                <a:gd name="connsiteY888" fmla="*/ 853277 h 6858000"/>
                <a:gd name="connsiteX889" fmla="*/ 5906988 w 12192001"/>
                <a:gd name="connsiteY889" fmla="*/ 1102106 h 6858000"/>
                <a:gd name="connsiteX890" fmla="*/ 6023850 w 12192001"/>
                <a:gd name="connsiteY890" fmla="*/ 1297698 h 6858000"/>
                <a:gd name="connsiteX891" fmla="*/ 6033555 w 12192001"/>
                <a:gd name="connsiteY891" fmla="*/ 1248972 h 6858000"/>
                <a:gd name="connsiteX892" fmla="*/ 5815821 w 12192001"/>
                <a:gd name="connsiteY892" fmla="*/ 853277 h 6858000"/>
                <a:gd name="connsiteX893" fmla="*/ 7804404 w 12192001"/>
                <a:gd name="connsiteY893" fmla="*/ 840020 h 6858000"/>
                <a:gd name="connsiteX894" fmla="*/ 7693486 w 12192001"/>
                <a:gd name="connsiteY894" fmla="*/ 1045179 h 6858000"/>
                <a:gd name="connsiteX895" fmla="*/ 7773034 w 12192001"/>
                <a:gd name="connsiteY895" fmla="*/ 1263595 h 6858000"/>
                <a:gd name="connsiteX896" fmla="*/ 7922632 w 12192001"/>
                <a:gd name="connsiteY896" fmla="*/ 1284234 h 6858000"/>
                <a:gd name="connsiteX897" fmla="*/ 7997330 w 12192001"/>
                <a:gd name="connsiteY897" fmla="*/ 1129784 h 6858000"/>
                <a:gd name="connsiteX898" fmla="*/ 7945801 w 12192001"/>
                <a:gd name="connsiteY898" fmla="*/ 906310 h 6858000"/>
                <a:gd name="connsiteX899" fmla="*/ 7804404 w 12192001"/>
                <a:gd name="connsiteY899" fmla="*/ 840020 h 6858000"/>
                <a:gd name="connsiteX900" fmla="*/ 915372 w 12192001"/>
                <a:gd name="connsiteY900" fmla="*/ 832776 h 6858000"/>
                <a:gd name="connsiteX901" fmla="*/ 891315 w 12192001"/>
                <a:gd name="connsiteY901" fmla="*/ 1652797 h 6858000"/>
                <a:gd name="connsiteX902" fmla="*/ 909290 w 12192001"/>
                <a:gd name="connsiteY902" fmla="*/ 1770139 h 6858000"/>
                <a:gd name="connsiteX903" fmla="*/ 1180055 w 12192001"/>
                <a:gd name="connsiteY903" fmla="*/ 2065302 h 6858000"/>
                <a:gd name="connsiteX904" fmla="*/ 1138095 w 12192001"/>
                <a:gd name="connsiteY904" fmla="*/ 1543042 h 6858000"/>
                <a:gd name="connsiteX905" fmla="*/ 1142059 w 12192001"/>
                <a:gd name="connsiteY905" fmla="*/ 1155070 h 6858000"/>
                <a:gd name="connsiteX906" fmla="*/ 1137958 w 12192001"/>
                <a:gd name="connsiteY906" fmla="*/ 1150014 h 6858000"/>
                <a:gd name="connsiteX907" fmla="*/ 915372 w 12192001"/>
                <a:gd name="connsiteY907" fmla="*/ 832776 h 6858000"/>
                <a:gd name="connsiteX908" fmla="*/ 4236055 w 12192001"/>
                <a:gd name="connsiteY908" fmla="*/ 824097 h 6858000"/>
                <a:gd name="connsiteX909" fmla="*/ 4472171 w 12192001"/>
                <a:gd name="connsiteY909" fmla="*/ 1271181 h 6858000"/>
                <a:gd name="connsiteX910" fmla="*/ 4424880 w 12192001"/>
                <a:gd name="connsiteY910" fmla="*/ 1167850 h 6858000"/>
                <a:gd name="connsiteX911" fmla="*/ 4236055 w 12192001"/>
                <a:gd name="connsiteY911" fmla="*/ 824097 h 6858000"/>
                <a:gd name="connsiteX912" fmla="*/ 2537511 w 12192001"/>
                <a:gd name="connsiteY912" fmla="*/ 789106 h 6858000"/>
                <a:gd name="connsiteX913" fmla="*/ 2380669 w 12192001"/>
                <a:gd name="connsiteY913" fmla="*/ 817877 h 6858000"/>
                <a:gd name="connsiteX914" fmla="*/ 2339116 w 12192001"/>
                <a:gd name="connsiteY914" fmla="*/ 996930 h 6858000"/>
                <a:gd name="connsiteX915" fmla="*/ 2317384 w 12192001"/>
                <a:gd name="connsiteY915" fmla="*/ 1017705 h 6858000"/>
                <a:gd name="connsiteX916" fmla="*/ 2312053 w 12192001"/>
                <a:gd name="connsiteY916" fmla="*/ 1093632 h 6858000"/>
                <a:gd name="connsiteX917" fmla="*/ 2444977 w 12192001"/>
                <a:gd name="connsiteY917" fmla="*/ 1348680 h 6858000"/>
                <a:gd name="connsiteX918" fmla="*/ 2788184 w 12192001"/>
                <a:gd name="connsiteY918" fmla="*/ 1847023 h 6858000"/>
                <a:gd name="connsiteX919" fmla="*/ 2856389 w 12192001"/>
                <a:gd name="connsiteY919" fmla="*/ 1941811 h 6858000"/>
                <a:gd name="connsiteX920" fmla="*/ 2923090 w 12192001"/>
                <a:gd name="connsiteY920" fmla="*/ 1579878 h 6858000"/>
                <a:gd name="connsiteX921" fmla="*/ 2908875 w 12192001"/>
                <a:gd name="connsiteY921" fmla="*/ 1526914 h 6858000"/>
                <a:gd name="connsiteX922" fmla="*/ 2537511 w 12192001"/>
                <a:gd name="connsiteY922" fmla="*/ 789106 h 6858000"/>
                <a:gd name="connsiteX923" fmla="*/ 2616650 w 12192001"/>
                <a:gd name="connsiteY923" fmla="*/ 785074 h 6858000"/>
                <a:gd name="connsiteX924" fmla="*/ 2781897 w 12192001"/>
                <a:gd name="connsiteY924" fmla="*/ 1050988 h 6858000"/>
                <a:gd name="connsiteX925" fmla="*/ 2941814 w 12192001"/>
                <a:gd name="connsiteY925" fmla="*/ 1423172 h 6858000"/>
                <a:gd name="connsiteX926" fmla="*/ 2958968 w 12192001"/>
                <a:gd name="connsiteY926" fmla="*/ 834895 h 6858000"/>
                <a:gd name="connsiteX927" fmla="*/ 2616650 w 12192001"/>
                <a:gd name="connsiteY927" fmla="*/ 785074 h 6858000"/>
                <a:gd name="connsiteX928" fmla="*/ 7613664 w 12192001"/>
                <a:gd name="connsiteY928" fmla="*/ 727531 h 6858000"/>
                <a:gd name="connsiteX929" fmla="*/ 7667106 w 12192001"/>
                <a:gd name="connsiteY929" fmla="*/ 955105 h 6858000"/>
                <a:gd name="connsiteX930" fmla="*/ 7737634 w 12192001"/>
                <a:gd name="connsiteY930" fmla="*/ 804482 h 6858000"/>
                <a:gd name="connsiteX931" fmla="*/ 7632390 w 12192001"/>
                <a:gd name="connsiteY931" fmla="*/ 740584 h 6858000"/>
                <a:gd name="connsiteX932" fmla="*/ 7613664 w 12192001"/>
                <a:gd name="connsiteY932" fmla="*/ 727531 h 6858000"/>
                <a:gd name="connsiteX933" fmla="*/ 3020202 w 12192001"/>
                <a:gd name="connsiteY933" fmla="*/ 665819 h 6858000"/>
                <a:gd name="connsiteX934" fmla="*/ 3026557 w 12192001"/>
                <a:gd name="connsiteY934" fmla="*/ 786920 h 6858000"/>
                <a:gd name="connsiteX935" fmla="*/ 3229530 w 12192001"/>
                <a:gd name="connsiteY935" fmla="*/ 862093 h 6858000"/>
                <a:gd name="connsiteX936" fmla="*/ 3020202 w 12192001"/>
                <a:gd name="connsiteY936" fmla="*/ 665819 h 6858000"/>
                <a:gd name="connsiteX937" fmla="*/ 6191423 w 12192001"/>
                <a:gd name="connsiteY937" fmla="*/ 630897 h 6858000"/>
                <a:gd name="connsiteX938" fmla="*/ 6152878 w 12192001"/>
                <a:gd name="connsiteY938" fmla="*/ 942531 h 6858000"/>
                <a:gd name="connsiteX939" fmla="*/ 6105108 w 12192001"/>
                <a:gd name="connsiteY939" fmla="*/ 1212408 h 6858000"/>
                <a:gd name="connsiteX940" fmla="*/ 6224226 w 12192001"/>
                <a:gd name="connsiteY940" fmla="*/ 1501286 h 6858000"/>
                <a:gd name="connsiteX941" fmla="*/ 6428975 w 12192001"/>
                <a:gd name="connsiteY941" fmla="*/ 1535662 h 6858000"/>
                <a:gd name="connsiteX942" fmla="*/ 6591899 w 12192001"/>
                <a:gd name="connsiteY942" fmla="*/ 1337747 h 6858000"/>
                <a:gd name="connsiteX943" fmla="*/ 6464375 w 12192001"/>
                <a:gd name="connsiteY943" fmla="*/ 944375 h 6858000"/>
                <a:gd name="connsiteX944" fmla="*/ 6191423 w 12192001"/>
                <a:gd name="connsiteY944" fmla="*/ 630897 h 6858000"/>
                <a:gd name="connsiteX945" fmla="*/ 2409713 w 12192001"/>
                <a:gd name="connsiteY945" fmla="*/ 627070 h 6858000"/>
                <a:gd name="connsiteX946" fmla="*/ 2391876 w 12192001"/>
                <a:gd name="connsiteY946" fmla="*/ 746802 h 6858000"/>
                <a:gd name="connsiteX947" fmla="*/ 2492474 w 12192001"/>
                <a:gd name="connsiteY947" fmla="*/ 728351 h 6858000"/>
                <a:gd name="connsiteX948" fmla="*/ 2409713 w 12192001"/>
                <a:gd name="connsiteY948" fmla="*/ 627070 h 6858000"/>
                <a:gd name="connsiteX949" fmla="*/ 7876914 w 12192001"/>
                <a:gd name="connsiteY949" fmla="*/ 579231 h 6858000"/>
                <a:gd name="connsiteX950" fmla="*/ 7830236 w 12192001"/>
                <a:gd name="connsiteY950" fmla="*/ 763956 h 6858000"/>
                <a:gd name="connsiteX951" fmla="*/ 7924956 w 12192001"/>
                <a:gd name="connsiteY951" fmla="*/ 810496 h 6858000"/>
                <a:gd name="connsiteX952" fmla="*/ 7884977 w 12192001"/>
                <a:gd name="connsiteY952" fmla="*/ 621603 h 6858000"/>
                <a:gd name="connsiteX953" fmla="*/ 7876914 w 12192001"/>
                <a:gd name="connsiteY953" fmla="*/ 579231 h 6858000"/>
                <a:gd name="connsiteX954" fmla="*/ 4896022 w 12192001"/>
                <a:gd name="connsiteY954" fmla="*/ 563854 h 6858000"/>
                <a:gd name="connsiteX955" fmla="*/ 4833079 w 12192001"/>
                <a:gd name="connsiteY955" fmla="*/ 890250 h 6858000"/>
                <a:gd name="connsiteX956" fmla="*/ 5095715 w 12192001"/>
                <a:gd name="connsiteY956" fmla="*/ 1125069 h 6858000"/>
                <a:gd name="connsiteX957" fmla="*/ 5128175 w 12192001"/>
                <a:gd name="connsiteY957" fmla="*/ 1146118 h 6858000"/>
                <a:gd name="connsiteX958" fmla="*/ 5147925 w 12192001"/>
                <a:gd name="connsiteY958" fmla="*/ 934535 h 6858000"/>
                <a:gd name="connsiteX959" fmla="*/ 4896022 w 12192001"/>
                <a:gd name="connsiteY959" fmla="*/ 563854 h 6858000"/>
                <a:gd name="connsiteX960" fmla="*/ 3905127 w 12192001"/>
                <a:gd name="connsiteY960" fmla="*/ 557370 h 6858000"/>
                <a:gd name="connsiteX961" fmla="*/ 3690967 w 12192001"/>
                <a:gd name="connsiteY961" fmla="*/ 589072 h 6858000"/>
                <a:gd name="connsiteX962" fmla="*/ 3706139 w 12192001"/>
                <a:gd name="connsiteY962" fmla="*/ 1121310 h 6858000"/>
                <a:gd name="connsiteX963" fmla="*/ 4409503 w 12192001"/>
                <a:gd name="connsiteY963" fmla="*/ 1684507 h 6858000"/>
                <a:gd name="connsiteX964" fmla="*/ 4720727 w 12192001"/>
                <a:gd name="connsiteY964" fmla="*/ 2026827 h 6858000"/>
                <a:gd name="connsiteX965" fmla="*/ 4684643 w 12192001"/>
                <a:gd name="connsiteY965" fmla="*/ 1848458 h 6858000"/>
                <a:gd name="connsiteX966" fmla="*/ 4522949 w 12192001"/>
                <a:gd name="connsiteY966" fmla="*/ 1535182 h 6858000"/>
                <a:gd name="connsiteX967" fmla="*/ 4496570 w 12192001"/>
                <a:gd name="connsiteY967" fmla="*/ 1443195 h 6858000"/>
                <a:gd name="connsiteX968" fmla="*/ 4131150 w 12192001"/>
                <a:gd name="connsiteY968" fmla="*/ 793684 h 6858000"/>
                <a:gd name="connsiteX969" fmla="*/ 4145707 w 12192001"/>
                <a:gd name="connsiteY969" fmla="*/ 743932 h 6858000"/>
                <a:gd name="connsiteX970" fmla="*/ 4407316 w 12192001"/>
                <a:gd name="connsiteY970" fmla="*/ 937747 h 6858000"/>
                <a:gd name="connsiteX971" fmla="*/ 4523700 w 12192001"/>
                <a:gd name="connsiteY971" fmla="*/ 1173523 h 6858000"/>
                <a:gd name="connsiteX972" fmla="*/ 4524179 w 12192001"/>
                <a:gd name="connsiteY972" fmla="*/ 1172497 h 6858000"/>
                <a:gd name="connsiteX973" fmla="*/ 4765627 w 12192001"/>
                <a:gd name="connsiteY973" fmla="*/ 1023993 h 6858000"/>
                <a:gd name="connsiteX974" fmla="*/ 4768360 w 12192001"/>
                <a:gd name="connsiteY974" fmla="*/ 941096 h 6858000"/>
                <a:gd name="connsiteX975" fmla="*/ 4253481 w 12192001"/>
                <a:gd name="connsiteY975" fmla="*/ 633630 h 6858000"/>
                <a:gd name="connsiteX976" fmla="*/ 3905127 w 12192001"/>
                <a:gd name="connsiteY976" fmla="*/ 557370 h 6858000"/>
                <a:gd name="connsiteX977" fmla="*/ 1402848 w 12192001"/>
                <a:gd name="connsiteY977" fmla="*/ 553398 h 6858000"/>
                <a:gd name="connsiteX978" fmla="*/ 1258511 w 12192001"/>
                <a:gd name="connsiteY978" fmla="*/ 854439 h 6858000"/>
                <a:gd name="connsiteX979" fmla="*/ 1389521 w 12192001"/>
                <a:gd name="connsiteY979" fmla="*/ 1343076 h 6858000"/>
                <a:gd name="connsiteX980" fmla="*/ 1600490 w 12192001"/>
                <a:gd name="connsiteY980" fmla="*/ 1556983 h 6858000"/>
                <a:gd name="connsiteX981" fmla="*/ 1716668 w 12192001"/>
                <a:gd name="connsiteY981" fmla="*/ 1661681 h 6858000"/>
                <a:gd name="connsiteX982" fmla="*/ 1706691 w 12192001"/>
                <a:gd name="connsiteY982" fmla="*/ 1566824 h 6858000"/>
                <a:gd name="connsiteX983" fmla="*/ 1623998 w 12192001"/>
                <a:gd name="connsiteY983" fmla="*/ 1019346 h 6858000"/>
                <a:gd name="connsiteX984" fmla="*/ 1402848 w 12192001"/>
                <a:gd name="connsiteY984" fmla="*/ 553398 h 6858000"/>
                <a:gd name="connsiteX985" fmla="*/ 991914 w 12192001"/>
                <a:gd name="connsiteY985" fmla="*/ 547521 h 6858000"/>
                <a:gd name="connsiteX986" fmla="*/ 936489 w 12192001"/>
                <a:gd name="connsiteY986" fmla="*/ 740378 h 6858000"/>
                <a:gd name="connsiteX987" fmla="*/ 1151557 w 12192001"/>
                <a:gd name="connsiteY987" fmla="*/ 1055839 h 6858000"/>
                <a:gd name="connsiteX988" fmla="*/ 1188461 w 12192001"/>
                <a:gd name="connsiteY988" fmla="*/ 856831 h 6858000"/>
                <a:gd name="connsiteX989" fmla="*/ 991914 w 12192001"/>
                <a:gd name="connsiteY989" fmla="*/ 547521 h 6858000"/>
                <a:gd name="connsiteX990" fmla="*/ 2320665 w 12192001"/>
                <a:gd name="connsiteY990" fmla="*/ 526198 h 6858000"/>
                <a:gd name="connsiteX991" fmla="*/ 2324902 w 12192001"/>
                <a:gd name="connsiteY991" fmla="*/ 700535 h 6858000"/>
                <a:gd name="connsiteX992" fmla="*/ 2323604 w 12192001"/>
                <a:gd name="connsiteY992" fmla="*/ 758762 h 6858000"/>
                <a:gd name="connsiteX993" fmla="*/ 2356407 w 12192001"/>
                <a:gd name="connsiteY993" fmla="*/ 565905 h 6858000"/>
                <a:gd name="connsiteX994" fmla="*/ 2320665 w 12192001"/>
                <a:gd name="connsiteY994" fmla="*/ 526198 h 6858000"/>
                <a:gd name="connsiteX995" fmla="*/ 102252 w 12192001"/>
                <a:gd name="connsiteY995" fmla="*/ 525447 h 6858000"/>
                <a:gd name="connsiteX996" fmla="*/ 31519 w 12192001"/>
                <a:gd name="connsiteY996" fmla="*/ 799151 h 6858000"/>
                <a:gd name="connsiteX997" fmla="*/ 12589 w 12192001"/>
                <a:gd name="connsiteY997" fmla="*/ 1289565 h 6858000"/>
                <a:gd name="connsiteX998" fmla="*/ 50654 w 12192001"/>
                <a:gd name="connsiteY998" fmla="*/ 1466158 h 6858000"/>
                <a:gd name="connsiteX999" fmla="*/ 153644 w 12192001"/>
                <a:gd name="connsiteY999" fmla="*/ 2131046 h 6858000"/>
                <a:gd name="connsiteX1000" fmla="*/ 541410 w 12192001"/>
                <a:gd name="connsiteY1000" fmla="*/ 2952231 h 6858000"/>
                <a:gd name="connsiteX1001" fmla="*/ 608863 w 12192001"/>
                <a:gd name="connsiteY1001" fmla="*/ 2680917 h 6858000"/>
                <a:gd name="connsiteX1002" fmla="*/ 648636 w 12192001"/>
                <a:gd name="connsiteY1002" fmla="*/ 1725785 h 6858000"/>
                <a:gd name="connsiteX1003" fmla="*/ 637292 w 12192001"/>
                <a:gd name="connsiteY1003" fmla="*/ 1522265 h 6858000"/>
                <a:gd name="connsiteX1004" fmla="*/ 415390 w 12192001"/>
                <a:gd name="connsiteY1004" fmla="*/ 1186303 h 6858000"/>
                <a:gd name="connsiteX1005" fmla="*/ 139293 w 12192001"/>
                <a:gd name="connsiteY1005" fmla="*/ 646136 h 6858000"/>
                <a:gd name="connsiteX1006" fmla="*/ 102252 w 12192001"/>
                <a:gd name="connsiteY1006" fmla="*/ 525447 h 6858000"/>
                <a:gd name="connsiteX1007" fmla="*/ 7346792 w 12192001"/>
                <a:gd name="connsiteY1007" fmla="*/ 522371 h 6858000"/>
                <a:gd name="connsiteX1008" fmla="*/ 7340846 w 12192001"/>
                <a:gd name="connsiteY1008" fmla="*/ 725002 h 6858000"/>
                <a:gd name="connsiteX1009" fmla="*/ 7485799 w 12192001"/>
                <a:gd name="connsiteY1009" fmla="*/ 1090284 h 6858000"/>
                <a:gd name="connsiteX1010" fmla="*/ 7607855 w 12192001"/>
                <a:gd name="connsiteY1010" fmla="*/ 1027821 h 6858000"/>
                <a:gd name="connsiteX1011" fmla="*/ 7525641 w 12192001"/>
                <a:gd name="connsiteY1011" fmla="*/ 666571 h 6858000"/>
                <a:gd name="connsiteX1012" fmla="*/ 7346792 w 12192001"/>
                <a:gd name="connsiteY1012" fmla="*/ 522371 h 6858000"/>
                <a:gd name="connsiteX1013" fmla="*/ 6854192 w 12192001"/>
                <a:gd name="connsiteY1013" fmla="*/ 468109 h 6858000"/>
                <a:gd name="connsiteX1014" fmla="*/ 6799382 w 12192001"/>
                <a:gd name="connsiteY1014" fmla="*/ 845077 h 6858000"/>
                <a:gd name="connsiteX1015" fmla="*/ 6977274 w 12192001"/>
                <a:gd name="connsiteY1015" fmla="*/ 1304464 h 6858000"/>
                <a:gd name="connsiteX1016" fmla="*/ 7091197 w 12192001"/>
                <a:gd name="connsiteY1016" fmla="*/ 1392282 h 6858000"/>
                <a:gd name="connsiteX1017" fmla="*/ 7161725 w 12192001"/>
                <a:gd name="connsiteY1017" fmla="*/ 1216646 h 6858000"/>
                <a:gd name="connsiteX1018" fmla="*/ 7011991 w 12192001"/>
                <a:gd name="connsiteY1018" fmla="*/ 817740 h 6858000"/>
                <a:gd name="connsiteX1019" fmla="*/ 6854192 w 12192001"/>
                <a:gd name="connsiteY1019" fmla="*/ 468109 h 6858000"/>
                <a:gd name="connsiteX1020" fmla="*/ 234355 w 12192001"/>
                <a:gd name="connsiteY1020" fmla="*/ 456491 h 6858000"/>
                <a:gd name="connsiteX1021" fmla="*/ 150911 w 12192001"/>
                <a:gd name="connsiteY1021" fmla="*/ 479316 h 6858000"/>
                <a:gd name="connsiteX1022" fmla="*/ 175377 w 12192001"/>
                <a:gd name="connsiteY1022" fmla="*/ 576156 h 6858000"/>
                <a:gd name="connsiteX1023" fmla="*/ 417167 w 12192001"/>
                <a:gd name="connsiteY1023" fmla="*/ 1079008 h 6858000"/>
                <a:gd name="connsiteX1024" fmla="*/ 627588 w 12192001"/>
                <a:gd name="connsiteY1024" fmla="*/ 1405061 h 6858000"/>
                <a:gd name="connsiteX1025" fmla="*/ 533687 w 12192001"/>
                <a:gd name="connsiteY1025" fmla="*/ 780700 h 6858000"/>
                <a:gd name="connsiteX1026" fmla="*/ 234355 w 12192001"/>
                <a:gd name="connsiteY1026" fmla="*/ 456491 h 6858000"/>
                <a:gd name="connsiteX1027" fmla="*/ 4966823 w 12192001"/>
                <a:gd name="connsiteY1027" fmla="*/ 382957 h 6858000"/>
                <a:gd name="connsiteX1028" fmla="*/ 4934292 w 12192001"/>
                <a:gd name="connsiteY1028" fmla="*/ 456080 h 6858000"/>
                <a:gd name="connsiteX1029" fmla="*/ 5087855 w 12192001"/>
                <a:gd name="connsiteY1029" fmla="*/ 704909 h 6858000"/>
                <a:gd name="connsiteX1030" fmla="*/ 4966823 w 12192001"/>
                <a:gd name="connsiteY1030" fmla="*/ 382957 h 6858000"/>
                <a:gd name="connsiteX1031" fmla="*/ 5453068 w 12192001"/>
                <a:gd name="connsiteY1031" fmla="*/ 382273 h 6858000"/>
                <a:gd name="connsiteX1032" fmla="*/ 5469675 w 12192001"/>
                <a:gd name="connsiteY1032" fmla="*/ 470022 h 6858000"/>
                <a:gd name="connsiteX1033" fmla="*/ 5499062 w 12192001"/>
                <a:gd name="connsiteY1033" fmla="*/ 827513 h 6858000"/>
                <a:gd name="connsiteX1034" fmla="*/ 5586537 w 12192001"/>
                <a:gd name="connsiteY1034" fmla="*/ 1011760 h 6858000"/>
                <a:gd name="connsiteX1035" fmla="*/ 5996925 w 12192001"/>
                <a:gd name="connsiteY1035" fmla="*/ 1429185 h 6858000"/>
                <a:gd name="connsiteX1036" fmla="*/ 6006150 w 12192001"/>
                <a:gd name="connsiteY1036" fmla="*/ 1385584 h 6858000"/>
                <a:gd name="connsiteX1037" fmla="*/ 5736545 w 12192001"/>
                <a:gd name="connsiteY1037" fmla="*/ 806328 h 6858000"/>
                <a:gd name="connsiteX1038" fmla="*/ 5715359 w 12192001"/>
                <a:gd name="connsiteY1038" fmla="*/ 704567 h 6858000"/>
                <a:gd name="connsiteX1039" fmla="*/ 5453068 w 12192001"/>
                <a:gd name="connsiteY1039" fmla="*/ 382273 h 6858000"/>
                <a:gd name="connsiteX1040" fmla="*/ 6207140 w 12192001"/>
                <a:gd name="connsiteY1040" fmla="*/ 332725 h 6858000"/>
                <a:gd name="connsiteX1041" fmla="*/ 6200376 w 12192001"/>
                <a:gd name="connsiteY1041" fmla="*/ 506994 h 6858000"/>
                <a:gd name="connsiteX1042" fmla="*/ 6380521 w 12192001"/>
                <a:gd name="connsiteY1042" fmla="*/ 727121 h 6858000"/>
                <a:gd name="connsiteX1043" fmla="*/ 6281154 w 12192001"/>
                <a:gd name="connsiteY1043" fmla="*/ 492986 h 6858000"/>
                <a:gd name="connsiteX1044" fmla="*/ 6207140 w 12192001"/>
                <a:gd name="connsiteY1044" fmla="*/ 332725 h 6858000"/>
                <a:gd name="connsiteX1045" fmla="*/ 2117077 w 12192001"/>
                <a:gd name="connsiteY1045" fmla="*/ 319057 h 6858000"/>
                <a:gd name="connsiteX1046" fmla="*/ 2109424 w 12192001"/>
                <a:gd name="connsiteY1046" fmla="*/ 354526 h 6858000"/>
                <a:gd name="connsiteX1047" fmla="*/ 2057211 w 12192001"/>
                <a:gd name="connsiteY1047" fmla="*/ 702450 h 6858000"/>
                <a:gd name="connsiteX1048" fmla="*/ 2051060 w 12192001"/>
                <a:gd name="connsiteY1048" fmla="*/ 764913 h 6858000"/>
                <a:gd name="connsiteX1049" fmla="*/ 2205374 w 12192001"/>
                <a:gd name="connsiteY1049" fmla="*/ 979640 h 6858000"/>
                <a:gd name="connsiteX1050" fmla="*/ 2187878 w 12192001"/>
                <a:gd name="connsiteY1050" fmla="*/ 847741 h 6858000"/>
                <a:gd name="connsiteX1051" fmla="*/ 2209201 w 12192001"/>
                <a:gd name="connsiteY1051" fmla="*/ 812546 h 6858000"/>
                <a:gd name="connsiteX1052" fmla="*/ 2252871 w 12192001"/>
                <a:gd name="connsiteY1052" fmla="*/ 794026 h 6858000"/>
                <a:gd name="connsiteX1053" fmla="*/ 2244670 w 12192001"/>
                <a:gd name="connsiteY1053" fmla="*/ 445556 h 6858000"/>
                <a:gd name="connsiteX1054" fmla="*/ 2117077 w 12192001"/>
                <a:gd name="connsiteY1054" fmla="*/ 319057 h 6858000"/>
                <a:gd name="connsiteX1055" fmla="*/ 2520356 w 12192001"/>
                <a:gd name="connsiteY1055" fmla="*/ 295890 h 6858000"/>
                <a:gd name="connsiteX1056" fmla="*/ 2474500 w 12192001"/>
                <a:gd name="connsiteY1056" fmla="*/ 378514 h 6858000"/>
                <a:gd name="connsiteX1057" fmla="*/ 2425705 w 12192001"/>
                <a:gd name="connsiteY1057" fmla="*/ 539799 h 6858000"/>
                <a:gd name="connsiteX1058" fmla="*/ 2570519 w 12192001"/>
                <a:gd name="connsiteY1058" fmla="*/ 722269 h 6858000"/>
                <a:gd name="connsiteX1059" fmla="*/ 2956029 w 12192001"/>
                <a:gd name="connsiteY1059" fmla="*/ 766759 h 6858000"/>
                <a:gd name="connsiteX1060" fmla="*/ 2943249 w 12192001"/>
                <a:gd name="connsiteY1060" fmla="*/ 601511 h 6858000"/>
                <a:gd name="connsiteX1061" fmla="*/ 2520356 w 12192001"/>
                <a:gd name="connsiteY1061" fmla="*/ 295890 h 6858000"/>
                <a:gd name="connsiteX1062" fmla="*/ 5366070 w 12192001"/>
                <a:gd name="connsiteY1062" fmla="*/ 289261 h 6858000"/>
                <a:gd name="connsiteX1063" fmla="*/ 5433727 w 12192001"/>
                <a:gd name="connsiteY1063" fmla="*/ 644497 h 6858000"/>
                <a:gd name="connsiteX1064" fmla="*/ 5428875 w 12192001"/>
                <a:gd name="connsiteY1064" fmla="*/ 581623 h 6858000"/>
                <a:gd name="connsiteX1065" fmla="*/ 5368121 w 12192001"/>
                <a:gd name="connsiteY1065" fmla="*/ 291448 h 6858000"/>
                <a:gd name="connsiteX1066" fmla="*/ 5366070 w 12192001"/>
                <a:gd name="connsiteY1066" fmla="*/ 289261 h 6858000"/>
                <a:gd name="connsiteX1067" fmla="*/ 7930560 w 12192001"/>
                <a:gd name="connsiteY1067" fmla="*/ 217094 h 6858000"/>
                <a:gd name="connsiteX1068" fmla="*/ 7916756 w 12192001"/>
                <a:gd name="connsiteY1068" fmla="*/ 353501 h 6858000"/>
                <a:gd name="connsiteX1069" fmla="*/ 8015234 w 12192001"/>
                <a:gd name="connsiteY1069" fmla="*/ 848767 h 6858000"/>
                <a:gd name="connsiteX1070" fmla="*/ 8091436 w 12192001"/>
                <a:gd name="connsiteY1070" fmla="*/ 877403 h 6858000"/>
                <a:gd name="connsiteX1071" fmla="*/ 8096834 w 12192001"/>
                <a:gd name="connsiteY1071" fmla="*/ 878905 h 6858000"/>
                <a:gd name="connsiteX1072" fmla="*/ 8136745 w 12192001"/>
                <a:gd name="connsiteY1072" fmla="*/ 753568 h 6858000"/>
                <a:gd name="connsiteX1073" fmla="*/ 8146655 w 12192001"/>
                <a:gd name="connsiteY1073" fmla="*/ 716187 h 6858000"/>
                <a:gd name="connsiteX1074" fmla="*/ 7930560 w 12192001"/>
                <a:gd name="connsiteY1074" fmla="*/ 217094 h 6858000"/>
                <a:gd name="connsiteX1075" fmla="*/ 2292576 w 12192001"/>
                <a:gd name="connsiteY1075" fmla="*/ 164196 h 6858000"/>
                <a:gd name="connsiteX1076" fmla="*/ 2314104 w 12192001"/>
                <a:gd name="connsiteY1076" fmla="*/ 414734 h 6858000"/>
                <a:gd name="connsiteX1077" fmla="*/ 2374518 w 12192001"/>
                <a:gd name="connsiteY1077" fmla="*/ 481504 h 6858000"/>
                <a:gd name="connsiteX1078" fmla="*/ 2461036 w 12192001"/>
                <a:gd name="connsiteY1078" fmla="*/ 258302 h 6858000"/>
                <a:gd name="connsiteX1079" fmla="*/ 2292576 w 12192001"/>
                <a:gd name="connsiteY1079" fmla="*/ 164196 h 6858000"/>
                <a:gd name="connsiteX1080" fmla="*/ 2195191 w 12192001"/>
                <a:gd name="connsiteY1080" fmla="*/ 112394 h 6858000"/>
                <a:gd name="connsiteX1081" fmla="*/ 2138264 w 12192001"/>
                <a:gd name="connsiteY1081" fmla="*/ 237526 h 6858000"/>
                <a:gd name="connsiteX1082" fmla="*/ 2238177 w 12192001"/>
                <a:gd name="connsiteY1082" fmla="*/ 336142 h 6858000"/>
                <a:gd name="connsiteX1083" fmla="*/ 2216376 w 12192001"/>
                <a:gd name="connsiteY1083" fmla="*/ 122850 h 6858000"/>
                <a:gd name="connsiteX1084" fmla="*/ 2195191 w 12192001"/>
                <a:gd name="connsiteY1084" fmla="*/ 112394 h 6858000"/>
                <a:gd name="connsiteX1085" fmla="*/ 2822417 w 12192001"/>
                <a:gd name="connsiteY1085" fmla="*/ 107722 h 6858000"/>
                <a:gd name="connsiteX1086" fmla="*/ 2562728 w 12192001"/>
                <a:gd name="connsiteY1086" fmla="*/ 240534 h 6858000"/>
                <a:gd name="connsiteX1087" fmla="*/ 2931631 w 12192001"/>
                <a:gd name="connsiteY1087" fmla="*/ 501732 h 6858000"/>
                <a:gd name="connsiteX1088" fmla="*/ 2865272 w 12192001"/>
                <a:gd name="connsiteY1088" fmla="*/ 113966 h 6858000"/>
                <a:gd name="connsiteX1089" fmla="*/ 2822417 w 12192001"/>
                <a:gd name="connsiteY1089" fmla="*/ 107722 h 6858000"/>
                <a:gd name="connsiteX1090" fmla="*/ 5220211 w 12192001"/>
                <a:gd name="connsiteY1090" fmla="*/ 84543 h 6858000"/>
                <a:gd name="connsiteX1091" fmla="*/ 5093731 w 12192001"/>
                <a:gd name="connsiteY1091" fmla="*/ 173013 h 6858000"/>
                <a:gd name="connsiteX1092" fmla="*/ 5016712 w 12192001"/>
                <a:gd name="connsiteY1092" fmla="*/ 289466 h 6858000"/>
                <a:gd name="connsiteX1093" fmla="*/ 5064755 w 12192001"/>
                <a:gd name="connsiteY1093" fmla="*/ 396967 h 6858000"/>
                <a:gd name="connsiteX1094" fmla="*/ 5217087 w 12192001"/>
                <a:gd name="connsiteY1094" fmla="*/ 829768 h 6858000"/>
                <a:gd name="connsiteX1095" fmla="*/ 5251599 w 12192001"/>
                <a:gd name="connsiteY1095" fmla="*/ 805371 h 6858000"/>
                <a:gd name="connsiteX1096" fmla="*/ 5368325 w 12192001"/>
                <a:gd name="connsiteY1096" fmla="*/ 836124 h 6858000"/>
                <a:gd name="connsiteX1097" fmla="*/ 5437828 w 12192001"/>
                <a:gd name="connsiteY1097" fmla="*/ 890182 h 6858000"/>
                <a:gd name="connsiteX1098" fmla="*/ 5279277 w 12192001"/>
                <a:gd name="connsiteY1098" fmla="*/ 192421 h 6858000"/>
                <a:gd name="connsiteX1099" fmla="*/ 5308117 w 12192001"/>
                <a:gd name="connsiteY1099" fmla="*/ 150255 h 6858000"/>
                <a:gd name="connsiteX1100" fmla="*/ 5243809 w 12192001"/>
                <a:gd name="connsiteY1100" fmla="*/ 91413 h 6858000"/>
                <a:gd name="connsiteX1101" fmla="*/ 5220211 w 12192001"/>
                <a:gd name="connsiteY1101" fmla="*/ 84543 h 6858000"/>
                <a:gd name="connsiteX1102" fmla="*/ 4793374 w 12192001"/>
                <a:gd name="connsiteY1102" fmla="*/ 73031 h 6858000"/>
                <a:gd name="connsiteX1103" fmla="*/ 4899302 w 12192001"/>
                <a:gd name="connsiteY1103" fmla="*/ 386988 h 6858000"/>
                <a:gd name="connsiteX1104" fmla="*/ 4934429 w 12192001"/>
                <a:gd name="connsiteY1104" fmla="*/ 313454 h 6858000"/>
                <a:gd name="connsiteX1105" fmla="*/ 4793374 w 12192001"/>
                <a:gd name="connsiteY1105" fmla="*/ 73031 h 6858000"/>
                <a:gd name="connsiteX1106" fmla="*/ 6638030 w 12192001"/>
                <a:gd name="connsiteY1106" fmla="*/ 70501 h 6858000"/>
                <a:gd name="connsiteX1107" fmla="*/ 6758105 w 12192001"/>
                <a:gd name="connsiteY1107" fmla="*/ 709147 h 6858000"/>
                <a:gd name="connsiteX1108" fmla="*/ 6797127 w 12192001"/>
                <a:gd name="connsiteY1108" fmla="*/ 354390 h 6858000"/>
                <a:gd name="connsiteX1109" fmla="*/ 6638030 w 12192001"/>
                <a:gd name="connsiteY1109" fmla="*/ 70501 h 6858000"/>
                <a:gd name="connsiteX1110" fmla="*/ 6862667 w 12192001"/>
                <a:gd name="connsiteY1110" fmla="*/ 3802 h 6858000"/>
                <a:gd name="connsiteX1111" fmla="*/ 6864238 w 12192001"/>
                <a:gd name="connsiteY1111" fmla="*/ 319194 h 6858000"/>
                <a:gd name="connsiteX1112" fmla="*/ 7056823 w 12192001"/>
                <a:gd name="connsiteY1112" fmla="*/ 716596 h 6858000"/>
                <a:gd name="connsiteX1113" fmla="*/ 7203276 w 12192001"/>
                <a:gd name="connsiteY1113" fmla="*/ 1086867 h 6858000"/>
                <a:gd name="connsiteX1114" fmla="*/ 7267518 w 12192001"/>
                <a:gd name="connsiteY1114" fmla="*/ 739216 h 6858000"/>
                <a:gd name="connsiteX1115" fmla="*/ 7202457 w 12192001"/>
                <a:gd name="connsiteY1115" fmla="*/ 388424 h 6858000"/>
                <a:gd name="connsiteX1116" fmla="*/ 6862667 w 12192001"/>
                <a:gd name="connsiteY1116" fmla="*/ 3802 h 6858000"/>
                <a:gd name="connsiteX1117" fmla="*/ 182661 w 12192001"/>
                <a:gd name="connsiteY1117" fmla="*/ 0 h 6858000"/>
                <a:gd name="connsiteX1118" fmla="*/ 257237 w 12192001"/>
                <a:gd name="connsiteY1118" fmla="*/ 0 h 6858000"/>
                <a:gd name="connsiteX1119" fmla="*/ 193828 w 12192001"/>
                <a:gd name="connsiteY1119" fmla="*/ 86493 h 6858000"/>
                <a:gd name="connsiteX1120" fmla="*/ 140728 w 12192001"/>
                <a:gd name="connsiteY1120" fmla="*/ 417264 h 6858000"/>
                <a:gd name="connsiteX1121" fmla="*/ 373224 w 12192001"/>
                <a:gd name="connsiteY1121" fmla="*/ 426147 h 6858000"/>
                <a:gd name="connsiteX1122" fmla="*/ 632987 w 12192001"/>
                <a:gd name="connsiteY1122" fmla="*/ 979982 h 6858000"/>
                <a:gd name="connsiteX1123" fmla="*/ 693059 w 12192001"/>
                <a:gd name="connsiteY1123" fmla="*/ 1496912 h 6858000"/>
                <a:gd name="connsiteX1124" fmla="*/ 771105 w 12192001"/>
                <a:gd name="connsiteY1124" fmla="*/ 1600859 h 6858000"/>
                <a:gd name="connsiteX1125" fmla="*/ 830013 w 12192001"/>
                <a:gd name="connsiteY1125" fmla="*/ 1674325 h 6858000"/>
                <a:gd name="connsiteX1126" fmla="*/ 866440 w 12192001"/>
                <a:gd name="connsiteY1126" fmla="*/ 754526 h 6858000"/>
                <a:gd name="connsiteX1127" fmla="*/ 798099 w 12192001"/>
                <a:gd name="connsiteY1127" fmla="*/ 637184 h 6858000"/>
                <a:gd name="connsiteX1128" fmla="*/ 654241 w 12192001"/>
                <a:gd name="connsiteY1128" fmla="*/ 351998 h 6858000"/>
                <a:gd name="connsiteX1129" fmla="*/ 607086 w 12192001"/>
                <a:gd name="connsiteY1129" fmla="*/ 111574 h 6858000"/>
                <a:gd name="connsiteX1130" fmla="*/ 663104 w 12192001"/>
                <a:gd name="connsiteY1130" fmla="*/ 261 h 6858000"/>
                <a:gd name="connsiteX1131" fmla="*/ 663408 w 12192001"/>
                <a:gd name="connsiteY1131" fmla="*/ 0 h 6858000"/>
                <a:gd name="connsiteX1132" fmla="*/ 766169 w 12192001"/>
                <a:gd name="connsiteY1132" fmla="*/ 0 h 6858000"/>
                <a:gd name="connsiteX1133" fmla="*/ 735877 w 12192001"/>
                <a:gd name="connsiteY1133" fmla="*/ 16321 h 6858000"/>
                <a:gd name="connsiteX1134" fmla="*/ 670779 w 12192001"/>
                <a:gd name="connsiteY1134" fmla="*/ 132897 h 6858000"/>
                <a:gd name="connsiteX1135" fmla="*/ 737753 w 12192001"/>
                <a:gd name="connsiteY1135" fmla="*/ 372090 h 6858000"/>
                <a:gd name="connsiteX1136" fmla="*/ 873274 w 12192001"/>
                <a:gd name="connsiteY1136" fmla="*/ 634041 h 6858000"/>
                <a:gd name="connsiteX1137" fmla="*/ 890564 w 12192001"/>
                <a:gd name="connsiteY1137" fmla="*/ 663154 h 6858000"/>
                <a:gd name="connsiteX1138" fmla="*/ 951729 w 12192001"/>
                <a:gd name="connsiteY1138" fmla="*/ 471867 h 6858000"/>
                <a:gd name="connsiteX1139" fmla="*/ 1006197 w 12192001"/>
                <a:gd name="connsiteY1139" fmla="*/ 463804 h 6858000"/>
                <a:gd name="connsiteX1140" fmla="*/ 1188530 w 12192001"/>
                <a:gd name="connsiteY1140" fmla="*/ 714888 h 6858000"/>
                <a:gd name="connsiteX1141" fmla="*/ 1215797 w 12192001"/>
                <a:gd name="connsiteY1141" fmla="*/ 769287 h 6858000"/>
                <a:gd name="connsiteX1142" fmla="*/ 1366490 w 12192001"/>
                <a:gd name="connsiteY1142" fmla="*/ 494079 h 6858000"/>
                <a:gd name="connsiteX1143" fmla="*/ 1405307 w 12192001"/>
                <a:gd name="connsiteY1143" fmla="*/ 483007 h 6858000"/>
                <a:gd name="connsiteX1144" fmla="*/ 1690151 w 12192001"/>
                <a:gd name="connsiteY1144" fmla="*/ 1018320 h 6858000"/>
                <a:gd name="connsiteX1145" fmla="*/ 1785215 w 12192001"/>
                <a:gd name="connsiteY1145" fmla="*/ 1687446 h 6858000"/>
                <a:gd name="connsiteX1146" fmla="*/ 1787880 w 12192001"/>
                <a:gd name="connsiteY1146" fmla="*/ 1721617 h 6858000"/>
                <a:gd name="connsiteX1147" fmla="*/ 1933856 w 12192001"/>
                <a:gd name="connsiteY1147" fmla="*/ 1837660 h 6858000"/>
                <a:gd name="connsiteX1148" fmla="*/ 1943765 w 12192001"/>
                <a:gd name="connsiteY1148" fmla="*/ 1194230 h 6858000"/>
                <a:gd name="connsiteX1149" fmla="*/ 1980533 w 12192001"/>
                <a:gd name="connsiteY1149" fmla="*/ 783433 h 6858000"/>
                <a:gd name="connsiteX1150" fmla="*/ 1914994 w 12192001"/>
                <a:gd name="connsiteY1150" fmla="*/ 700809 h 6858000"/>
                <a:gd name="connsiteX1151" fmla="*/ 1563517 w 12192001"/>
                <a:gd name="connsiteY1151" fmla="*/ 311471 h 6858000"/>
                <a:gd name="connsiteX1152" fmla="*/ 1132422 w 12192001"/>
                <a:gd name="connsiteY1152" fmla="*/ 2434 h 6858000"/>
                <a:gd name="connsiteX1153" fmla="*/ 1124499 w 12192001"/>
                <a:gd name="connsiteY1153" fmla="*/ 0 h 6858000"/>
                <a:gd name="connsiteX1154" fmla="*/ 1280727 w 12192001"/>
                <a:gd name="connsiteY1154" fmla="*/ 0 h 6858000"/>
                <a:gd name="connsiteX1155" fmla="*/ 1384290 w 12192001"/>
                <a:gd name="connsiteY1155" fmla="*/ 65977 h 6858000"/>
                <a:gd name="connsiteX1156" fmla="*/ 1491076 w 12192001"/>
                <a:gd name="connsiteY1156" fmla="*/ 151486 h 6858000"/>
                <a:gd name="connsiteX1157" fmla="*/ 1887451 w 12192001"/>
                <a:gd name="connsiteY1157" fmla="*/ 563308 h 6858000"/>
                <a:gd name="connsiteX1158" fmla="*/ 1992082 w 12192001"/>
                <a:gd name="connsiteY1158" fmla="*/ 689737 h 6858000"/>
                <a:gd name="connsiteX1159" fmla="*/ 2010739 w 12192001"/>
                <a:gd name="connsiteY1159" fmla="*/ 540072 h 6858000"/>
                <a:gd name="connsiteX1160" fmla="*/ 2059397 w 12192001"/>
                <a:gd name="connsiteY1160" fmla="*/ 264453 h 6858000"/>
                <a:gd name="connsiteX1161" fmla="*/ 1837649 w 12192001"/>
                <a:gd name="connsiteY1161" fmla="*/ 69365 h 6858000"/>
                <a:gd name="connsiteX1162" fmla="*/ 1752614 w 12192001"/>
                <a:gd name="connsiteY1162" fmla="*/ 0 h 6858000"/>
                <a:gd name="connsiteX1163" fmla="*/ 1872955 w 12192001"/>
                <a:gd name="connsiteY1163" fmla="*/ 0 h 6858000"/>
                <a:gd name="connsiteX1164" fmla="*/ 1948001 w 12192001"/>
                <a:gd name="connsiteY1164" fmla="*/ 62915 h 6858000"/>
                <a:gd name="connsiteX1165" fmla="*/ 2084069 w 12192001"/>
                <a:gd name="connsiteY1165" fmla="*/ 185861 h 6858000"/>
                <a:gd name="connsiteX1166" fmla="*/ 2133479 w 12192001"/>
                <a:gd name="connsiteY1166" fmla="*/ 84102 h 6858000"/>
                <a:gd name="connsiteX1167" fmla="*/ 1932265 w 12192001"/>
                <a:gd name="connsiteY1167" fmla="*/ 0 h 6858000"/>
                <a:gd name="connsiteX1168" fmla="*/ 2114585 w 12192001"/>
                <a:gd name="connsiteY1168" fmla="*/ 0 h 6858000"/>
                <a:gd name="connsiteX1169" fmla="*/ 2147284 w 12192001"/>
                <a:gd name="connsiteY1169" fmla="*/ 13985 h 6858000"/>
                <a:gd name="connsiteX1170" fmla="*/ 2174552 w 12192001"/>
                <a:gd name="connsiteY1170" fmla="*/ 27311 h 6858000"/>
                <a:gd name="connsiteX1171" fmla="*/ 2200478 w 12192001"/>
                <a:gd name="connsiteY1171" fmla="*/ 0 h 6858000"/>
                <a:gd name="connsiteX1172" fmla="*/ 2270803 w 12192001"/>
                <a:gd name="connsiteY1172" fmla="*/ 0 h 6858000"/>
                <a:gd name="connsiteX1173" fmla="*/ 2272211 w 12192001"/>
                <a:gd name="connsiteY1173" fmla="*/ 3187 h 6858000"/>
                <a:gd name="connsiteX1174" fmla="*/ 2282051 w 12192001"/>
                <a:gd name="connsiteY1174" fmla="*/ 80342 h 6858000"/>
                <a:gd name="connsiteX1175" fmla="*/ 2500743 w 12192001"/>
                <a:gd name="connsiteY1175" fmla="*/ 202126 h 6858000"/>
                <a:gd name="connsiteX1176" fmla="*/ 2678293 w 12192001"/>
                <a:gd name="connsiteY1176" fmla="*/ 66811 h 6858000"/>
                <a:gd name="connsiteX1177" fmla="*/ 2851468 w 12192001"/>
                <a:gd name="connsiteY1177" fmla="*/ 38518 h 6858000"/>
                <a:gd name="connsiteX1178" fmla="*/ 2927531 w 12192001"/>
                <a:gd name="connsiteY1178" fmla="*/ 70843 h 6858000"/>
                <a:gd name="connsiteX1179" fmla="*/ 2951382 w 12192001"/>
                <a:gd name="connsiteY1179" fmla="*/ 178891 h 6858000"/>
                <a:gd name="connsiteX1180" fmla="*/ 3009404 w 12192001"/>
                <a:gd name="connsiteY1180" fmla="*/ 565563 h 6858000"/>
                <a:gd name="connsiteX1181" fmla="*/ 3400109 w 12192001"/>
                <a:gd name="connsiteY1181" fmla="*/ 943147 h 6858000"/>
                <a:gd name="connsiteX1182" fmla="*/ 3613537 w 12192001"/>
                <a:gd name="connsiteY1182" fmla="*/ 1063767 h 6858000"/>
                <a:gd name="connsiteX1183" fmla="*/ 3590301 w 12192001"/>
                <a:gd name="connsiteY1183" fmla="*/ 737099 h 6858000"/>
                <a:gd name="connsiteX1184" fmla="*/ 3610803 w 12192001"/>
                <a:gd name="connsiteY1184" fmla="*/ 585382 h 6858000"/>
                <a:gd name="connsiteX1185" fmla="*/ 3692540 w 12192001"/>
                <a:gd name="connsiteY1185" fmla="*/ 506994 h 6858000"/>
                <a:gd name="connsiteX1186" fmla="*/ 3969456 w 12192001"/>
                <a:gd name="connsiteY1186" fmla="*/ 481504 h 6858000"/>
                <a:gd name="connsiteX1187" fmla="*/ 4503608 w 12192001"/>
                <a:gd name="connsiteY1187" fmla="*/ 667528 h 6858000"/>
                <a:gd name="connsiteX1188" fmla="*/ 4776221 w 12192001"/>
                <a:gd name="connsiteY1188" fmla="*/ 847195 h 6858000"/>
                <a:gd name="connsiteX1189" fmla="*/ 4856657 w 12192001"/>
                <a:gd name="connsiteY1189" fmla="*/ 493121 h 6858000"/>
                <a:gd name="connsiteX1190" fmla="*/ 4710079 w 12192001"/>
                <a:gd name="connsiteY1190" fmla="*/ 87101 h 6858000"/>
                <a:gd name="connsiteX1191" fmla="*/ 4701549 w 12192001"/>
                <a:gd name="connsiteY1191" fmla="*/ 0 h 6858000"/>
                <a:gd name="connsiteX1192" fmla="*/ 4840607 w 12192001"/>
                <a:gd name="connsiteY1192" fmla="*/ 0 h 6858000"/>
                <a:gd name="connsiteX1193" fmla="*/ 4888120 w 12192001"/>
                <a:gd name="connsiteY1193" fmla="*/ 60687 h 6858000"/>
                <a:gd name="connsiteX1194" fmla="*/ 4984523 w 12192001"/>
                <a:gd name="connsiteY1194" fmla="*/ 225157 h 6858000"/>
                <a:gd name="connsiteX1195" fmla="*/ 5099608 w 12192001"/>
                <a:gd name="connsiteY1195" fmla="*/ 77541 h 6858000"/>
                <a:gd name="connsiteX1196" fmla="*/ 5356434 w 12192001"/>
                <a:gd name="connsiteY1196" fmla="*/ 118340 h 6858000"/>
                <a:gd name="connsiteX1197" fmla="*/ 5405776 w 12192001"/>
                <a:gd name="connsiteY1197" fmla="*/ 214837 h 6858000"/>
                <a:gd name="connsiteX1198" fmla="*/ 5691304 w 12192001"/>
                <a:gd name="connsiteY1198" fmla="*/ 536107 h 6858000"/>
                <a:gd name="connsiteX1199" fmla="*/ 5673862 w 12192001"/>
                <a:gd name="connsiteY1199" fmla="*/ 226823 h 6858000"/>
                <a:gd name="connsiteX1200" fmla="*/ 5679616 w 12192001"/>
                <a:gd name="connsiteY1200" fmla="*/ 0 h 6858000"/>
                <a:gd name="connsiteX1201" fmla="*/ 5740861 w 12192001"/>
                <a:gd name="connsiteY1201" fmla="*/ 0 h 6858000"/>
                <a:gd name="connsiteX1202" fmla="*/ 5741534 w 12192001"/>
                <a:gd name="connsiteY1202" fmla="*/ 352340 h 6858000"/>
                <a:gd name="connsiteX1203" fmla="*/ 5770034 w 12192001"/>
                <a:gd name="connsiteY1203" fmla="*/ 641011 h 6858000"/>
                <a:gd name="connsiteX1204" fmla="*/ 6058499 w 12192001"/>
                <a:gd name="connsiteY1204" fmla="*/ 1116800 h 6858000"/>
                <a:gd name="connsiteX1205" fmla="*/ 6132308 w 12192001"/>
                <a:gd name="connsiteY1205" fmla="*/ 586408 h 6858000"/>
                <a:gd name="connsiteX1206" fmla="*/ 6133948 w 12192001"/>
                <a:gd name="connsiteY1206" fmla="*/ 558319 h 6858000"/>
                <a:gd name="connsiteX1207" fmla="*/ 5926319 w 12192001"/>
                <a:gd name="connsiteY1207" fmla="*/ 266341 h 6858000"/>
                <a:gd name="connsiteX1208" fmla="*/ 5765192 w 12192001"/>
                <a:gd name="connsiteY1208" fmla="*/ 0 h 6858000"/>
                <a:gd name="connsiteX1209" fmla="*/ 5859647 w 12192001"/>
                <a:gd name="connsiteY1209" fmla="*/ 0 h 6858000"/>
                <a:gd name="connsiteX1210" fmla="*/ 5877670 w 12192001"/>
                <a:gd name="connsiteY1210" fmla="*/ 32573 h 6858000"/>
                <a:gd name="connsiteX1211" fmla="*/ 6141465 w 12192001"/>
                <a:gd name="connsiteY1211" fmla="*/ 426147 h 6858000"/>
                <a:gd name="connsiteX1212" fmla="*/ 6143311 w 12192001"/>
                <a:gd name="connsiteY1212" fmla="*/ 202537 h 6858000"/>
                <a:gd name="connsiteX1213" fmla="*/ 6034419 w 12192001"/>
                <a:gd name="connsiteY1213" fmla="*/ 0 h 6858000"/>
                <a:gd name="connsiteX1214" fmla="*/ 6192519 w 12192001"/>
                <a:gd name="connsiteY1214" fmla="*/ 0 h 6858000"/>
                <a:gd name="connsiteX1215" fmla="*/ 6199008 w 12192001"/>
                <a:gd name="connsiteY1215" fmla="*/ 50068 h 6858000"/>
                <a:gd name="connsiteX1216" fmla="*/ 6203040 w 12192001"/>
                <a:gd name="connsiteY1216" fmla="*/ 141714 h 6858000"/>
                <a:gd name="connsiteX1217" fmla="*/ 6338081 w 12192001"/>
                <a:gd name="connsiteY1217" fmla="*/ 419450 h 6858000"/>
                <a:gd name="connsiteX1218" fmla="*/ 6528890 w 12192001"/>
                <a:gd name="connsiteY1218" fmla="*/ 888610 h 6858000"/>
                <a:gd name="connsiteX1219" fmla="*/ 6568255 w 12192001"/>
                <a:gd name="connsiteY1219" fmla="*/ 931460 h 6858000"/>
                <a:gd name="connsiteX1220" fmla="*/ 6684706 w 12192001"/>
                <a:gd name="connsiteY1220" fmla="*/ 1044017 h 6858000"/>
                <a:gd name="connsiteX1221" fmla="*/ 6728718 w 12192001"/>
                <a:gd name="connsiteY1221" fmla="*/ 864281 h 6858000"/>
                <a:gd name="connsiteX1222" fmla="*/ 6580160 w 12192001"/>
                <a:gd name="connsiteY1222" fmla="*/ 178423 h 6858000"/>
                <a:gd name="connsiteX1223" fmla="*/ 6562787 w 12192001"/>
                <a:gd name="connsiteY1223" fmla="*/ 0 h 6858000"/>
                <a:gd name="connsiteX1224" fmla="*/ 6685115 w 12192001"/>
                <a:gd name="connsiteY1224" fmla="*/ 0 h 6858000"/>
                <a:gd name="connsiteX1225" fmla="*/ 6757489 w 12192001"/>
                <a:gd name="connsiteY1225" fmla="*/ 119298 h 6858000"/>
                <a:gd name="connsiteX1226" fmla="*/ 6801979 w 12192001"/>
                <a:gd name="connsiteY1226" fmla="*/ 202673 h 6858000"/>
                <a:gd name="connsiteX1227" fmla="*/ 6798016 w 12192001"/>
                <a:gd name="connsiteY1227" fmla="*/ 24508 h 6858000"/>
                <a:gd name="connsiteX1228" fmla="*/ 6795951 w 12192001"/>
                <a:gd name="connsiteY1228" fmla="*/ 0 h 6858000"/>
                <a:gd name="connsiteX1229" fmla="*/ 6965333 w 12192001"/>
                <a:gd name="connsiteY1229" fmla="*/ 0 h 6858000"/>
                <a:gd name="connsiteX1230" fmla="*/ 7017732 w 12192001"/>
                <a:gd name="connsiteY1230" fmla="*/ 65761 h 6858000"/>
                <a:gd name="connsiteX1231" fmla="*/ 7195486 w 12192001"/>
                <a:gd name="connsiteY1231" fmla="*/ 263565 h 6858000"/>
                <a:gd name="connsiteX1232" fmla="*/ 7199109 w 12192001"/>
                <a:gd name="connsiteY1232" fmla="*/ 8722 h 6858000"/>
                <a:gd name="connsiteX1233" fmla="*/ 7203535 w 12192001"/>
                <a:gd name="connsiteY1233" fmla="*/ 0 h 6858000"/>
                <a:gd name="connsiteX1234" fmla="*/ 7269585 w 12192001"/>
                <a:gd name="connsiteY1234" fmla="*/ 0 h 6858000"/>
                <a:gd name="connsiteX1235" fmla="*/ 7315980 w 12192001"/>
                <a:gd name="connsiteY1235" fmla="*/ 201212 h 6858000"/>
                <a:gd name="connsiteX1236" fmla="*/ 7340984 w 12192001"/>
                <a:gd name="connsiteY1236" fmla="*/ 407627 h 6858000"/>
                <a:gd name="connsiteX1237" fmla="*/ 7508146 w 12192001"/>
                <a:gd name="connsiteY1237" fmla="*/ 550937 h 6858000"/>
                <a:gd name="connsiteX1238" fmla="*/ 7484713 w 12192001"/>
                <a:gd name="connsiteY1238" fmla="*/ 83350 h 6858000"/>
                <a:gd name="connsiteX1239" fmla="*/ 7490110 w 12192001"/>
                <a:gd name="connsiteY1239" fmla="*/ 0 h 6858000"/>
                <a:gd name="connsiteX1240" fmla="*/ 7563991 w 12192001"/>
                <a:gd name="connsiteY1240" fmla="*/ 0 h 6858000"/>
                <a:gd name="connsiteX1241" fmla="*/ 7558248 w 12192001"/>
                <a:gd name="connsiteY1241" fmla="*/ 157021 h 6858000"/>
                <a:gd name="connsiteX1242" fmla="*/ 7594664 w 12192001"/>
                <a:gd name="connsiteY1242" fmla="*/ 616408 h 6858000"/>
                <a:gd name="connsiteX1243" fmla="*/ 7762511 w 12192001"/>
                <a:gd name="connsiteY1243" fmla="*/ 726574 h 6858000"/>
                <a:gd name="connsiteX1244" fmla="*/ 7839804 w 12192001"/>
                <a:gd name="connsiteY1244" fmla="*/ 371201 h 6858000"/>
                <a:gd name="connsiteX1245" fmla="*/ 7794851 w 12192001"/>
                <a:gd name="connsiteY1245" fmla="*/ 0 h 6858000"/>
                <a:gd name="connsiteX1246" fmla="*/ 7937328 w 12192001"/>
                <a:gd name="connsiteY1246" fmla="*/ 0 h 6858000"/>
                <a:gd name="connsiteX1247" fmla="*/ 7938146 w 12192001"/>
                <a:gd name="connsiteY1247" fmla="*/ 59703 h 6858000"/>
                <a:gd name="connsiteX1248" fmla="*/ 8182875 w 12192001"/>
                <a:gd name="connsiteY1248" fmla="*/ 568843 h 6858000"/>
                <a:gd name="connsiteX1249" fmla="*/ 8236841 w 12192001"/>
                <a:gd name="connsiteY1249" fmla="*/ 222677 h 6858000"/>
                <a:gd name="connsiteX1250" fmla="*/ 8244348 w 12192001"/>
                <a:gd name="connsiteY1250" fmla="*/ 0 h 6858000"/>
                <a:gd name="connsiteX1251" fmla="*/ 8342943 w 12192001"/>
                <a:gd name="connsiteY1251" fmla="*/ 0 h 6858000"/>
                <a:gd name="connsiteX1252" fmla="*/ 8347875 w 12192001"/>
                <a:gd name="connsiteY1252" fmla="*/ 136135 h 6858000"/>
                <a:gd name="connsiteX1253" fmla="*/ 8298028 w 12192001"/>
                <a:gd name="connsiteY1253" fmla="*/ 927906 h 6858000"/>
                <a:gd name="connsiteX1254" fmla="*/ 8333977 w 12192001"/>
                <a:gd name="connsiteY1254" fmla="*/ 934739 h 6858000"/>
                <a:gd name="connsiteX1255" fmla="*/ 8596474 w 12192001"/>
                <a:gd name="connsiteY1255" fmla="*/ 939661 h 6858000"/>
                <a:gd name="connsiteX1256" fmla="*/ 8761791 w 12192001"/>
                <a:gd name="connsiteY1256" fmla="*/ 469406 h 6858000"/>
                <a:gd name="connsiteX1257" fmla="*/ 8714991 w 12192001"/>
                <a:gd name="connsiteY1257" fmla="*/ 195523 h 6858000"/>
                <a:gd name="connsiteX1258" fmla="*/ 8654236 w 12192001"/>
                <a:gd name="connsiteY1258" fmla="*/ 0 h 6858000"/>
                <a:gd name="connsiteX1259" fmla="*/ 8737004 w 12192001"/>
                <a:gd name="connsiteY1259" fmla="*/ 0 h 6858000"/>
                <a:gd name="connsiteX1260" fmla="*/ 8808117 w 12192001"/>
                <a:gd name="connsiteY1260" fmla="*/ 264786 h 6858000"/>
                <a:gd name="connsiteX1261" fmla="*/ 8845645 w 12192001"/>
                <a:gd name="connsiteY1261" fmla="*/ 558523 h 6858000"/>
                <a:gd name="connsiteX1262" fmla="*/ 8645542 w 12192001"/>
                <a:gd name="connsiteY1262" fmla="*/ 1004379 h 6858000"/>
                <a:gd name="connsiteX1263" fmla="*/ 8374366 w 12192001"/>
                <a:gd name="connsiteY1263" fmla="*/ 1018116 h 6858000"/>
                <a:gd name="connsiteX1264" fmla="*/ 8302540 w 12192001"/>
                <a:gd name="connsiteY1264" fmla="*/ 1007113 h 6858000"/>
                <a:gd name="connsiteX1265" fmla="*/ 8321537 w 12192001"/>
                <a:gd name="connsiteY1265" fmla="*/ 1534978 h 6858000"/>
                <a:gd name="connsiteX1266" fmla="*/ 8053437 w 12192001"/>
                <a:gd name="connsiteY1266" fmla="*/ 1989171 h 6858000"/>
                <a:gd name="connsiteX1267" fmla="*/ 7810690 w 12192001"/>
                <a:gd name="connsiteY1267" fmla="*/ 1943041 h 6858000"/>
                <a:gd name="connsiteX1268" fmla="*/ 7539241 w 12192001"/>
                <a:gd name="connsiteY1268" fmla="*/ 1796587 h 6858000"/>
                <a:gd name="connsiteX1269" fmla="*/ 7323490 w 12192001"/>
                <a:gd name="connsiteY1269" fmla="*/ 1662502 h 6858000"/>
                <a:gd name="connsiteX1270" fmla="*/ 7289454 w 12192001"/>
                <a:gd name="connsiteY1270" fmla="*/ 1908870 h 6858000"/>
                <a:gd name="connsiteX1271" fmla="*/ 6950484 w 12192001"/>
                <a:gd name="connsiteY1271" fmla="*/ 2324656 h 6858000"/>
                <a:gd name="connsiteX1272" fmla="*/ 6098684 w 12192001"/>
                <a:gd name="connsiteY1272" fmla="*/ 2050200 h 6858000"/>
                <a:gd name="connsiteX1273" fmla="*/ 5933642 w 12192001"/>
                <a:gd name="connsiteY1273" fmla="*/ 1884951 h 6858000"/>
                <a:gd name="connsiteX1274" fmla="*/ 5823476 w 12192001"/>
                <a:gd name="connsiteY1274" fmla="*/ 2099337 h 6858000"/>
                <a:gd name="connsiteX1275" fmla="*/ 5861951 w 12192001"/>
                <a:gd name="connsiteY1275" fmla="*/ 2371471 h 6858000"/>
                <a:gd name="connsiteX1276" fmla="*/ 5885870 w 12192001"/>
                <a:gd name="connsiteY1276" fmla="*/ 2737298 h 6858000"/>
                <a:gd name="connsiteX1277" fmla="*/ 5839672 w 12192001"/>
                <a:gd name="connsiteY1277" fmla="*/ 2772562 h 6858000"/>
                <a:gd name="connsiteX1278" fmla="*/ 5069949 w 12192001"/>
                <a:gd name="connsiteY1278" fmla="*/ 2358758 h 6858000"/>
                <a:gd name="connsiteX1279" fmla="*/ 5008990 w 12192001"/>
                <a:gd name="connsiteY1279" fmla="*/ 2464550 h 6858000"/>
                <a:gd name="connsiteX1280" fmla="*/ 5144782 w 12192001"/>
                <a:gd name="connsiteY1280" fmla="*/ 3072442 h 6858000"/>
                <a:gd name="connsiteX1281" fmla="*/ 5121478 w 12192001"/>
                <a:gd name="connsiteY1281" fmla="*/ 3101965 h 6858000"/>
                <a:gd name="connsiteX1282" fmla="*/ 5001403 w 12192001"/>
                <a:gd name="connsiteY1282" fmla="*/ 3154246 h 6858000"/>
                <a:gd name="connsiteX1283" fmla="*/ 4965047 w 12192001"/>
                <a:gd name="connsiteY1283" fmla="*/ 3150077 h 6858000"/>
                <a:gd name="connsiteX1284" fmla="*/ 4512835 w 12192001"/>
                <a:gd name="connsiteY1284" fmla="*/ 2675381 h 6858000"/>
                <a:gd name="connsiteX1285" fmla="*/ 4267012 w 12192001"/>
                <a:gd name="connsiteY1285" fmla="*/ 2616335 h 6858000"/>
                <a:gd name="connsiteX1286" fmla="*/ 4265714 w 12192001"/>
                <a:gd name="connsiteY1286" fmla="*/ 2699301 h 6858000"/>
                <a:gd name="connsiteX1287" fmla="*/ 4143316 w 12192001"/>
                <a:gd name="connsiteY1287" fmla="*/ 2894277 h 6858000"/>
                <a:gd name="connsiteX1288" fmla="*/ 3664655 w 12192001"/>
                <a:gd name="connsiteY1288" fmla="*/ 2916009 h 6858000"/>
                <a:gd name="connsiteX1289" fmla="*/ 3204516 w 12192001"/>
                <a:gd name="connsiteY1289" fmla="*/ 2499199 h 6858000"/>
                <a:gd name="connsiteX1290" fmla="*/ 2987193 w 12192001"/>
                <a:gd name="connsiteY1290" fmla="*/ 2235745 h 6858000"/>
                <a:gd name="connsiteX1291" fmla="*/ 2839782 w 12192001"/>
                <a:gd name="connsiteY1291" fmla="*/ 2350215 h 6858000"/>
                <a:gd name="connsiteX1292" fmla="*/ 2812241 w 12192001"/>
                <a:gd name="connsiteY1292" fmla="*/ 2353360 h 6858000"/>
                <a:gd name="connsiteX1293" fmla="*/ 2735562 w 12192001"/>
                <a:gd name="connsiteY1293" fmla="*/ 2565763 h 6858000"/>
                <a:gd name="connsiteX1294" fmla="*/ 2138057 w 12192001"/>
                <a:gd name="connsiteY1294" fmla="*/ 3257850 h 6858000"/>
                <a:gd name="connsiteX1295" fmla="*/ 2100129 w 12192001"/>
                <a:gd name="connsiteY1295" fmla="*/ 3228874 h 6858000"/>
                <a:gd name="connsiteX1296" fmla="*/ 2023588 w 12192001"/>
                <a:gd name="connsiteY1296" fmla="*/ 2805092 h 6858000"/>
                <a:gd name="connsiteX1297" fmla="*/ 1930028 w 12192001"/>
                <a:gd name="connsiteY1297" fmla="*/ 2752880 h 6858000"/>
                <a:gd name="connsiteX1298" fmla="*/ 1781387 w 12192001"/>
                <a:gd name="connsiteY1298" fmla="*/ 3094994 h 6858000"/>
                <a:gd name="connsiteX1299" fmla="*/ 1736829 w 12192001"/>
                <a:gd name="connsiteY1299" fmla="*/ 3114129 h 6858000"/>
                <a:gd name="connsiteX1300" fmla="*/ 1586546 w 12192001"/>
                <a:gd name="connsiteY1300" fmla="*/ 3029455 h 6858000"/>
                <a:gd name="connsiteX1301" fmla="*/ 1351318 w 12192001"/>
                <a:gd name="connsiteY1301" fmla="*/ 3130054 h 6858000"/>
                <a:gd name="connsiteX1302" fmla="*/ 1174519 w 12192001"/>
                <a:gd name="connsiteY1302" fmla="*/ 2967401 h 6858000"/>
                <a:gd name="connsiteX1303" fmla="*/ 1112741 w 12192001"/>
                <a:gd name="connsiteY1303" fmla="*/ 2810285 h 6858000"/>
                <a:gd name="connsiteX1304" fmla="*/ 1066814 w 12192001"/>
                <a:gd name="connsiteY1304" fmla="*/ 2913412 h 6858000"/>
                <a:gd name="connsiteX1305" fmla="*/ 908401 w 12192001"/>
                <a:gd name="connsiteY1305" fmla="*/ 3193610 h 6858000"/>
                <a:gd name="connsiteX1306" fmla="*/ 703037 w 12192001"/>
                <a:gd name="connsiteY1306" fmla="*/ 3277875 h 6858000"/>
                <a:gd name="connsiteX1307" fmla="*/ 598680 w 12192001"/>
                <a:gd name="connsiteY1307" fmla="*/ 3147412 h 6858000"/>
                <a:gd name="connsiteX1308" fmla="*/ 537583 w 12192001"/>
                <a:gd name="connsiteY1308" fmla="*/ 3062259 h 6858000"/>
                <a:gd name="connsiteX1309" fmla="*/ 138541 w 12192001"/>
                <a:gd name="connsiteY1309" fmla="*/ 3148369 h 6858000"/>
                <a:gd name="connsiteX1310" fmla="*/ 63229 w 12192001"/>
                <a:gd name="connsiteY1310" fmla="*/ 3102922 h 6858000"/>
                <a:gd name="connsiteX1311" fmla="*/ 9559 w 12192001"/>
                <a:gd name="connsiteY1311" fmla="*/ 3119225 h 6858000"/>
                <a:gd name="connsiteX1312" fmla="*/ 0 w 12192001"/>
                <a:gd name="connsiteY1312" fmla="*/ 3118934 h 6858000"/>
                <a:gd name="connsiteX1313" fmla="*/ 0 w 12192001"/>
                <a:gd name="connsiteY1313" fmla="*/ 3073584 h 6858000"/>
                <a:gd name="connsiteX1314" fmla="*/ 24206 w 12192001"/>
                <a:gd name="connsiteY1314" fmla="*/ 3068682 h 6858000"/>
                <a:gd name="connsiteX1315" fmla="*/ 0 w 12192001"/>
                <a:gd name="connsiteY1315" fmla="*/ 3039772 h 6858000"/>
                <a:gd name="connsiteX1316" fmla="*/ 0 w 12192001"/>
                <a:gd name="connsiteY1316" fmla="*/ 2941917 h 6858000"/>
                <a:gd name="connsiteX1317" fmla="*/ 39243 w 12192001"/>
                <a:gd name="connsiteY1317" fmla="*/ 2996994 h 6858000"/>
                <a:gd name="connsiteX1318" fmla="*/ 79905 w 12192001"/>
                <a:gd name="connsiteY1318" fmla="*/ 3036425 h 6858000"/>
                <a:gd name="connsiteX1319" fmla="*/ 96033 w 12192001"/>
                <a:gd name="connsiteY1319" fmla="*/ 3021802 h 6858000"/>
                <a:gd name="connsiteX1320" fmla="*/ 153781 w 12192001"/>
                <a:gd name="connsiteY1320" fmla="*/ 2732446 h 6858000"/>
                <a:gd name="connsiteX1321" fmla="*/ 132116 w 12192001"/>
                <a:gd name="connsiteY1321" fmla="*/ 2410766 h 6858000"/>
                <a:gd name="connsiteX1322" fmla="*/ 110862 w 12192001"/>
                <a:gd name="connsiteY1322" fmla="*/ 2207178 h 6858000"/>
                <a:gd name="connsiteX1323" fmla="*/ 45132 w 12192001"/>
                <a:gd name="connsiteY1323" fmla="*/ 1977792 h 6858000"/>
                <a:gd name="connsiteX1324" fmla="*/ 0 w 12192001"/>
                <a:gd name="connsiteY1324" fmla="*/ 1763193 h 6858000"/>
                <a:gd name="connsiteX1325" fmla="*/ 0 w 12192001"/>
                <a:gd name="connsiteY1325" fmla="*/ 620490 h 6858000"/>
                <a:gd name="connsiteX1326" fmla="*/ 23353 w 12192001"/>
                <a:gd name="connsiteY1326" fmla="*/ 541404 h 6858000"/>
                <a:gd name="connsiteX1327" fmla="*/ 87559 w 12192001"/>
                <a:gd name="connsiteY1327" fmla="*/ 451297 h 6858000"/>
                <a:gd name="connsiteX1328" fmla="*/ 104029 w 12192001"/>
                <a:gd name="connsiteY1328" fmla="*/ 149913 h 6858000"/>
                <a:gd name="connsiteX1329" fmla="*/ 162842 w 12192001"/>
                <a:gd name="connsiteY1329" fmla="*/ 244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</a:cxnLst>
              <a:rect l="l" t="t" r="r" b="b"/>
              <a:pathLst>
                <a:path w="12192001" h="6858000">
                  <a:moveTo>
                    <a:pt x="11465899" y="6501103"/>
                  </a:moveTo>
                  <a:cubicBezTo>
                    <a:pt x="11481140" y="6538280"/>
                    <a:pt x="11495081" y="6575936"/>
                    <a:pt x="11507999" y="6614070"/>
                  </a:cubicBezTo>
                  <a:cubicBezTo>
                    <a:pt x="11566088" y="6663003"/>
                    <a:pt x="11622264" y="6714052"/>
                    <a:pt x="11675501" y="6767769"/>
                  </a:cubicBezTo>
                  <a:cubicBezTo>
                    <a:pt x="11691289" y="6783692"/>
                    <a:pt x="11706461" y="6800162"/>
                    <a:pt x="11721633" y="6816633"/>
                  </a:cubicBezTo>
                  <a:cubicBezTo>
                    <a:pt x="11725937" y="6801528"/>
                    <a:pt x="11730038" y="6786358"/>
                    <a:pt x="11733728" y="6771254"/>
                  </a:cubicBezTo>
                  <a:cubicBezTo>
                    <a:pt x="11738375" y="6752049"/>
                    <a:pt x="11741861" y="6732436"/>
                    <a:pt x="11746165" y="6713095"/>
                  </a:cubicBezTo>
                  <a:cubicBezTo>
                    <a:pt x="11733592" y="6704963"/>
                    <a:pt x="11720607" y="6697445"/>
                    <a:pt x="11708237" y="6689040"/>
                  </a:cubicBezTo>
                  <a:cubicBezTo>
                    <a:pt x="11623495" y="6631633"/>
                    <a:pt x="11543194" y="6568077"/>
                    <a:pt x="11465899" y="6501103"/>
                  </a:cubicBezTo>
                  <a:close/>
                  <a:moveTo>
                    <a:pt x="10393085" y="6343167"/>
                  </a:moveTo>
                  <a:cubicBezTo>
                    <a:pt x="10393290" y="6366061"/>
                    <a:pt x="10393632" y="6389023"/>
                    <a:pt x="10395683" y="6411850"/>
                  </a:cubicBezTo>
                  <a:cubicBezTo>
                    <a:pt x="10399987" y="6460167"/>
                    <a:pt x="10409488" y="6507253"/>
                    <a:pt x="10421652" y="6553383"/>
                  </a:cubicBezTo>
                  <a:cubicBezTo>
                    <a:pt x="10532775" y="6637579"/>
                    <a:pt x="10647519" y="6716991"/>
                    <a:pt x="10765475" y="6791687"/>
                  </a:cubicBezTo>
                  <a:cubicBezTo>
                    <a:pt x="10712239" y="6715625"/>
                    <a:pt x="10656813" y="6641269"/>
                    <a:pt x="10597971" y="6569716"/>
                  </a:cubicBezTo>
                  <a:cubicBezTo>
                    <a:pt x="10533252" y="6490920"/>
                    <a:pt x="10464161" y="6416086"/>
                    <a:pt x="10393085" y="6343167"/>
                  </a:cubicBezTo>
                  <a:close/>
                  <a:moveTo>
                    <a:pt x="7732917" y="6338860"/>
                  </a:moveTo>
                  <a:cubicBezTo>
                    <a:pt x="7735310" y="6373578"/>
                    <a:pt x="7738522" y="6408227"/>
                    <a:pt x="7743237" y="6442603"/>
                  </a:cubicBezTo>
                  <a:cubicBezTo>
                    <a:pt x="7746245" y="6464266"/>
                    <a:pt x="7750481" y="6485726"/>
                    <a:pt x="7754103" y="6507253"/>
                  </a:cubicBezTo>
                  <a:cubicBezTo>
                    <a:pt x="7795793" y="6538964"/>
                    <a:pt x="7838163" y="6569716"/>
                    <a:pt x="7881081" y="6599787"/>
                  </a:cubicBezTo>
                  <a:cubicBezTo>
                    <a:pt x="7839052" y="6508415"/>
                    <a:pt x="7789709" y="6420871"/>
                    <a:pt x="7732917" y="6338860"/>
                  </a:cubicBezTo>
                  <a:close/>
                  <a:moveTo>
                    <a:pt x="11589323" y="6293893"/>
                  </a:moveTo>
                  <a:cubicBezTo>
                    <a:pt x="11646319" y="6380071"/>
                    <a:pt x="11707417" y="6466591"/>
                    <a:pt x="11781772" y="6537049"/>
                  </a:cubicBezTo>
                  <a:cubicBezTo>
                    <a:pt x="11790111" y="6489758"/>
                    <a:pt x="11798516" y="6442534"/>
                    <a:pt x="11805691" y="6395243"/>
                  </a:cubicBezTo>
                  <a:cubicBezTo>
                    <a:pt x="11809450" y="6370981"/>
                    <a:pt x="11812047" y="6346515"/>
                    <a:pt x="11815327" y="6322186"/>
                  </a:cubicBezTo>
                  <a:cubicBezTo>
                    <a:pt x="11808083" y="6337221"/>
                    <a:pt x="11787787" y="6349318"/>
                    <a:pt x="11772067" y="6345627"/>
                  </a:cubicBezTo>
                  <a:cubicBezTo>
                    <a:pt x="11710219" y="6331139"/>
                    <a:pt x="11649260" y="6313779"/>
                    <a:pt x="11589323" y="6293893"/>
                  </a:cubicBezTo>
                  <a:close/>
                  <a:moveTo>
                    <a:pt x="11295936" y="6171426"/>
                  </a:moveTo>
                  <a:cubicBezTo>
                    <a:pt x="11323001" y="6215232"/>
                    <a:pt x="11348764" y="6259655"/>
                    <a:pt x="11373025" y="6304896"/>
                  </a:cubicBezTo>
                  <a:cubicBezTo>
                    <a:pt x="11492416" y="6421622"/>
                    <a:pt x="11622948" y="6534521"/>
                    <a:pt x="11764207" y="6628832"/>
                  </a:cubicBezTo>
                  <a:cubicBezTo>
                    <a:pt x="11765507" y="6622067"/>
                    <a:pt x="11767215" y="6615368"/>
                    <a:pt x="11768515" y="6608602"/>
                  </a:cubicBezTo>
                  <a:cubicBezTo>
                    <a:pt x="11676596" y="6530831"/>
                    <a:pt x="11599849" y="6423536"/>
                    <a:pt x="11538683" y="6332984"/>
                  </a:cubicBezTo>
                  <a:cubicBezTo>
                    <a:pt x="11522487" y="6308927"/>
                    <a:pt x="11507793" y="6283710"/>
                    <a:pt x="11492211" y="6259175"/>
                  </a:cubicBezTo>
                  <a:cubicBezTo>
                    <a:pt x="11425169" y="6233274"/>
                    <a:pt x="11359699" y="6203956"/>
                    <a:pt x="11295936" y="6171426"/>
                  </a:cubicBezTo>
                  <a:close/>
                  <a:moveTo>
                    <a:pt x="7395656" y="5991962"/>
                  </a:moveTo>
                  <a:cubicBezTo>
                    <a:pt x="7389916" y="6059074"/>
                    <a:pt x="7388616" y="6125911"/>
                    <a:pt x="7389369" y="6192474"/>
                  </a:cubicBezTo>
                  <a:cubicBezTo>
                    <a:pt x="7480536" y="6281387"/>
                    <a:pt x="7576144" y="6365583"/>
                    <a:pt x="7675511" y="6445268"/>
                  </a:cubicBezTo>
                  <a:cubicBezTo>
                    <a:pt x="7666900" y="6378021"/>
                    <a:pt x="7661638" y="6310500"/>
                    <a:pt x="7662322" y="6243321"/>
                  </a:cubicBezTo>
                  <a:cubicBezTo>
                    <a:pt x="7585233" y="6148464"/>
                    <a:pt x="7495708" y="6064403"/>
                    <a:pt x="7395656" y="5991962"/>
                  </a:cubicBezTo>
                  <a:close/>
                  <a:moveTo>
                    <a:pt x="10220798" y="5972554"/>
                  </a:moveTo>
                  <a:cubicBezTo>
                    <a:pt x="10263169" y="6042398"/>
                    <a:pt x="10309983" y="6109715"/>
                    <a:pt x="10359736" y="6175048"/>
                  </a:cubicBezTo>
                  <a:cubicBezTo>
                    <a:pt x="10367662" y="6131311"/>
                    <a:pt x="10377571" y="6087845"/>
                    <a:pt x="10391855" y="6045201"/>
                  </a:cubicBezTo>
                  <a:cubicBezTo>
                    <a:pt x="10392743" y="6042398"/>
                    <a:pt x="10394247" y="6040485"/>
                    <a:pt x="10395683" y="6038504"/>
                  </a:cubicBezTo>
                  <a:cubicBezTo>
                    <a:pt x="10337798" y="6015199"/>
                    <a:pt x="10279503" y="5993193"/>
                    <a:pt x="10220798" y="5972554"/>
                  </a:cubicBezTo>
                  <a:close/>
                  <a:moveTo>
                    <a:pt x="9990079" y="5897243"/>
                  </a:moveTo>
                  <a:cubicBezTo>
                    <a:pt x="10051929" y="5943236"/>
                    <a:pt x="10112069" y="5991349"/>
                    <a:pt x="10170909" y="6040963"/>
                  </a:cubicBezTo>
                  <a:cubicBezTo>
                    <a:pt x="10148630" y="6005905"/>
                    <a:pt x="10127171" y="5970504"/>
                    <a:pt x="10107353" y="5934079"/>
                  </a:cubicBezTo>
                  <a:cubicBezTo>
                    <a:pt x="10094163" y="5929841"/>
                    <a:pt x="10081109" y="5924852"/>
                    <a:pt x="10067852" y="5920752"/>
                  </a:cubicBezTo>
                  <a:cubicBezTo>
                    <a:pt x="10042429" y="5912825"/>
                    <a:pt x="10016390" y="5904966"/>
                    <a:pt x="9990079" y="5897243"/>
                  </a:cubicBezTo>
                  <a:close/>
                  <a:moveTo>
                    <a:pt x="9632452" y="5812979"/>
                  </a:moveTo>
                  <a:cubicBezTo>
                    <a:pt x="9745897" y="5945355"/>
                    <a:pt x="9866109" y="6071718"/>
                    <a:pt x="9992745" y="6191245"/>
                  </a:cubicBezTo>
                  <a:cubicBezTo>
                    <a:pt x="10110769" y="6302641"/>
                    <a:pt x="10234193" y="6407885"/>
                    <a:pt x="10361855" y="6507663"/>
                  </a:cubicBezTo>
                  <a:cubicBezTo>
                    <a:pt x="10349073" y="6438366"/>
                    <a:pt x="10342649" y="6367701"/>
                    <a:pt x="10345863" y="6296694"/>
                  </a:cubicBezTo>
                  <a:cubicBezTo>
                    <a:pt x="10194419" y="6146756"/>
                    <a:pt x="10031495" y="6008502"/>
                    <a:pt x="9857019" y="5886171"/>
                  </a:cubicBezTo>
                  <a:cubicBezTo>
                    <a:pt x="9836790" y="5871957"/>
                    <a:pt x="9815400" y="5859382"/>
                    <a:pt x="9794899" y="5845576"/>
                  </a:cubicBezTo>
                  <a:cubicBezTo>
                    <a:pt x="9741593" y="5833138"/>
                    <a:pt x="9687262" y="5822273"/>
                    <a:pt x="9632452" y="5812979"/>
                  </a:cubicBezTo>
                  <a:close/>
                  <a:moveTo>
                    <a:pt x="9372825" y="5786189"/>
                  </a:moveTo>
                  <a:cubicBezTo>
                    <a:pt x="9255621" y="5782840"/>
                    <a:pt x="9139647" y="5793160"/>
                    <a:pt x="9028797" y="5822205"/>
                  </a:cubicBezTo>
                  <a:cubicBezTo>
                    <a:pt x="9107662" y="5890135"/>
                    <a:pt x="9183248" y="5962098"/>
                    <a:pt x="9254459" y="6039255"/>
                  </a:cubicBezTo>
                  <a:cubicBezTo>
                    <a:pt x="9346104" y="6138622"/>
                    <a:pt x="9428591" y="6246191"/>
                    <a:pt x="9501033" y="6360594"/>
                  </a:cubicBezTo>
                  <a:cubicBezTo>
                    <a:pt x="9471851" y="6165891"/>
                    <a:pt x="9428797" y="5973920"/>
                    <a:pt x="9372825" y="5786189"/>
                  </a:cubicBezTo>
                  <a:close/>
                  <a:moveTo>
                    <a:pt x="8789331" y="5719966"/>
                  </a:moveTo>
                  <a:cubicBezTo>
                    <a:pt x="8792953" y="5760151"/>
                    <a:pt x="8797327" y="5800268"/>
                    <a:pt x="8801563" y="5840384"/>
                  </a:cubicBezTo>
                  <a:cubicBezTo>
                    <a:pt x="8831839" y="5824459"/>
                    <a:pt x="8862866" y="5810176"/>
                    <a:pt x="8894508" y="5797738"/>
                  </a:cubicBezTo>
                  <a:cubicBezTo>
                    <a:pt x="8860132" y="5771017"/>
                    <a:pt x="8824868" y="5745321"/>
                    <a:pt x="8789331" y="5719966"/>
                  </a:cubicBezTo>
                  <a:close/>
                  <a:moveTo>
                    <a:pt x="8678140" y="5644177"/>
                  </a:moveTo>
                  <a:cubicBezTo>
                    <a:pt x="8694815" y="5699805"/>
                    <a:pt x="8710465" y="5755777"/>
                    <a:pt x="8725228" y="5812091"/>
                  </a:cubicBezTo>
                  <a:cubicBezTo>
                    <a:pt x="8730148" y="5830884"/>
                    <a:pt x="8733634" y="5850019"/>
                    <a:pt x="8738348" y="5868813"/>
                  </a:cubicBezTo>
                  <a:cubicBezTo>
                    <a:pt x="8733223" y="5804300"/>
                    <a:pt x="8726594" y="5738828"/>
                    <a:pt x="8722562" y="5673837"/>
                  </a:cubicBezTo>
                  <a:cubicBezTo>
                    <a:pt x="8707868" y="5663859"/>
                    <a:pt x="8693039" y="5653949"/>
                    <a:pt x="8678140" y="5644177"/>
                  </a:cubicBezTo>
                  <a:close/>
                  <a:moveTo>
                    <a:pt x="9390663" y="5607205"/>
                  </a:moveTo>
                  <a:cubicBezTo>
                    <a:pt x="9403647" y="5645408"/>
                    <a:pt x="9414718" y="5684429"/>
                    <a:pt x="9426609" y="5723042"/>
                  </a:cubicBezTo>
                  <a:cubicBezTo>
                    <a:pt x="9498777" y="5726732"/>
                    <a:pt x="9570603" y="5734592"/>
                    <a:pt x="9641883" y="5745867"/>
                  </a:cubicBezTo>
                  <a:cubicBezTo>
                    <a:pt x="9560078" y="5696320"/>
                    <a:pt x="9476021" y="5650601"/>
                    <a:pt x="9390663" y="5607205"/>
                  </a:cubicBezTo>
                  <a:close/>
                  <a:moveTo>
                    <a:pt x="11190625" y="5601873"/>
                  </a:moveTo>
                  <a:cubicBezTo>
                    <a:pt x="11095357" y="5634541"/>
                    <a:pt x="11041297" y="5721812"/>
                    <a:pt x="11044237" y="5817284"/>
                  </a:cubicBezTo>
                  <a:cubicBezTo>
                    <a:pt x="11094946" y="5881046"/>
                    <a:pt x="11144357" y="5946037"/>
                    <a:pt x="11191307" y="6012738"/>
                  </a:cubicBezTo>
                  <a:cubicBezTo>
                    <a:pt x="11264363" y="6058117"/>
                    <a:pt x="11339334" y="6100420"/>
                    <a:pt x="11417789" y="6136162"/>
                  </a:cubicBezTo>
                  <a:cubicBezTo>
                    <a:pt x="11328467" y="5978636"/>
                    <a:pt x="11253155" y="5812295"/>
                    <a:pt x="11200669" y="5638093"/>
                  </a:cubicBezTo>
                  <a:cubicBezTo>
                    <a:pt x="11197047" y="5626133"/>
                    <a:pt x="11194041" y="5613902"/>
                    <a:pt x="11190625" y="5601873"/>
                  </a:cubicBezTo>
                  <a:close/>
                  <a:moveTo>
                    <a:pt x="11311058" y="5585576"/>
                  </a:moveTo>
                  <a:cubicBezTo>
                    <a:pt x="11291016" y="5585305"/>
                    <a:pt x="11271026" y="5586359"/>
                    <a:pt x="11251241" y="5588956"/>
                  </a:cubicBezTo>
                  <a:cubicBezTo>
                    <a:pt x="11286641" y="5712040"/>
                    <a:pt x="11333183" y="5831636"/>
                    <a:pt x="11387513" y="5944671"/>
                  </a:cubicBezTo>
                  <a:cubicBezTo>
                    <a:pt x="11425648" y="6023878"/>
                    <a:pt x="11469045" y="6100214"/>
                    <a:pt x="11514696" y="6175048"/>
                  </a:cubicBezTo>
                  <a:cubicBezTo>
                    <a:pt x="11591443" y="6205254"/>
                    <a:pt x="11669830" y="6231499"/>
                    <a:pt x="11750403" y="6251931"/>
                  </a:cubicBezTo>
                  <a:cubicBezTo>
                    <a:pt x="11779721" y="6152700"/>
                    <a:pt x="11785668" y="6050599"/>
                    <a:pt x="11773502" y="5949523"/>
                  </a:cubicBezTo>
                  <a:cubicBezTo>
                    <a:pt x="11716643" y="5870726"/>
                    <a:pt x="11663883" y="5787966"/>
                    <a:pt x="11619325" y="5701993"/>
                  </a:cubicBezTo>
                  <a:cubicBezTo>
                    <a:pt x="11576408" y="5672948"/>
                    <a:pt x="11532943" y="5644792"/>
                    <a:pt x="11488726" y="5618003"/>
                  </a:cubicBezTo>
                  <a:cubicBezTo>
                    <a:pt x="11431781" y="5599140"/>
                    <a:pt x="11371184" y="5586390"/>
                    <a:pt x="11311058" y="5585576"/>
                  </a:cubicBezTo>
                  <a:close/>
                  <a:moveTo>
                    <a:pt x="11714115" y="5501481"/>
                  </a:moveTo>
                  <a:cubicBezTo>
                    <a:pt x="11728671" y="5531005"/>
                    <a:pt x="11744457" y="5559912"/>
                    <a:pt x="11757579" y="5590120"/>
                  </a:cubicBezTo>
                  <a:cubicBezTo>
                    <a:pt x="11769061" y="5616568"/>
                    <a:pt x="11779653" y="5643424"/>
                    <a:pt x="11789631" y="5670487"/>
                  </a:cubicBezTo>
                  <a:cubicBezTo>
                    <a:pt x="11809997" y="5682038"/>
                    <a:pt x="11830431" y="5693383"/>
                    <a:pt x="11850385" y="5705547"/>
                  </a:cubicBezTo>
                  <a:cubicBezTo>
                    <a:pt x="11849635" y="5682516"/>
                    <a:pt x="11850045" y="5659485"/>
                    <a:pt x="11848746" y="5636522"/>
                  </a:cubicBezTo>
                  <a:cubicBezTo>
                    <a:pt x="11848131" y="5625930"/>
                    <a:pt x="11846695" y="5615337"/>
                    <a:pt x="11845945" y="5604744"/>
                  </a:cubicBezTo>
                  <a:cubicBezTo>
                    <a:pt x="11801659" y="5570572"/>
                    <a:pt x="11757717" y="5536198"/>
                    <a:pt x="11714115" y="5501481"/>
                  </a:cubicBezTo>
                  <a:close/>
                  <a:moveTo>
                    <a:pt x="8429790" y="5493486"/>
                  </a:moveTo>
                  <a:cubicBezTo>
                    <a:pt x="8430268" y="5505581"/>
                    <a:pt x="8430405" y="5517746"/>
                    <a:pt x="8431156" y="5529706"/>
                  </a:cubicBezTo>
                  <a:cubicBezTo>
                    <a:pt x="8438538" y="5646774"/>
                    <a:pt x="8451727" y="5763567"/>
                    <a:pt x="8466216" y="5879747"/>
                  </a:cubicBezTo>
                  <a:cubicBezTo>
                    <a:pt x="8468813" y="5900523"/>
                    <a:pt x="8472845" y="5921025"/>
                    <a:pt x="8475646" y="5941801"/>
                  </a:cubicBezTo>
                  <a:cubicBezTo>
                    <a:pt x="8544944" y="5996338"/>
                    <a:pt x="8612396" y="6053129"/>
                    <a:pt x="8678073" y="6111969"/>
                  </a:cubicBezTo>
                  <a:cubicBezTo>
                    <a:pt x="8658458" y="6072606"/>
                    <a:pt x="8641442" y="6031669"/>
                    <a:pt x="8628661" y="5988477"/>
                  </a:cubicBezTo>
                  <a:cubicBezTo>
                    <a:pt x="8624287" y="5973580"/>
                    <a:pt x="8628525" y="5959638"/>
                    <a:pt x="8640689" y="5949114"/>
                  </a:cubicBezTo>
                  <a:cubicBezTo>
                    <a:pt x="8652854" y="5938658"/>
                    <a:pt x="8665907" y="5930047"/>
                    <a:pt x="8678482" y="5920410"/>
                  </a:cubicBezTo>
                  <a:cubicBezTo>
                    <a:pt x="8650872" y="5807375"/>
                    <a:pt x="8619777" y="5695431"/>
                    <a:pt x="8584649" y="5584651"/>
                  </a:cubicBezTo>
                  <a:cubicBezTo>
                    <a:pt x="8533737" y="5553283"/>
                    <a:pt x="8482139" y="5522871"/>
                    <a:pt x="8429790" y="5493486"/>
                  </a:cubicBezTo>
                  <a:close/>
                  <a:moveTo>
                    <a:pt x="10608019" y="5461296"/>
                  </a:moveTo>
                  <a:cubicBezTo>
                    <a:pt x="10705541" y="5600370"/>
                    <a:pt x="10818712" y="5727141"/>
                    <a:pt x="10946989" y="5836488"/>
                  </a:cubicBezTo>
                  <a:cubicBezTo>
                    <a:pt x="10923207" y="5807033"/>
                    <a:pt x="10900038" y="5777031"/>
                    <a:pt x="10875708" y="5747986"/>
                  </a:cubicBezTo>
                  <a:cubicBezTo>
                    <a:pt x="10851857" y="5719557"/>
                    <a:pt x="10691256" y="5508451"/>
                    <a:pt x="10608019" y="5461296"/>
                  </a:cubicBezTo>
                  <a:close/>
                  <a:moveTo>
                    <a:pt x="8815163" y="5371702"/>
                  </a:moveTo>
                  <a:cubicBezTo>
                    <a:pt x="8804367" y="5402454"/>
                    <a:pt x="8795550" y="5433413"/>
                    <a:pt x="8791040" y="5463073"/>
                  </a:cubicBezTo>
                  <a:cubicBezTo>
                    <a:pt x="8782497" y="5519250"/>
                    <a:pt x="8781267" y="5575357"/>
                    <a:pt x="8783455" y="5631396"/>
                  </a:cubicBezTo>
                  <a:cubicBezTo>
                    <a:pt x="8846942" y="5676229"/>
                    <a:pt x="8908585" y="5723520"/>
                    <a:pt x="8968726" y="5772657"/>
                  </a:cubicBezTo>
                  <a:cubicBezTo>
                    <a:pt x="9092696" y="5734796"/>
                    <a:pt x="9223500" y="5719830"/>
                    <a:pt x="9353279" y="5720855"/>
                  </a:cubicBezTo>
                  <a:cubicBezTo>
                    <a:pt x="9336605" y="5668164"/>
                    <a:pt x="9318905" y="5615815"/>
                    <a:pt x="9300179" y="5563875"/>
                  </a:cubicBezTo>
                  <a:cubicBezTo>
                    <a:pt x="9143131" y="5489043"/>
                    <a:pt x="8981163" y="5424802"/>
                    <a:pt x="8815163" y="5371702"/>
                  </a:cubicBezTo>
                  <a:close/>
                  <a:moveTo>
                    <a:pt x="8561824" y="5300218"/>
                  </a:moveTo>
                  <a:cubicBezTo>
                    <a:pt x="8591415" y="5378604"/>
                    <a:pt x="8618683" y="5457880"/>
                    <a:pt x="8644379" y="5537702"/>
                  </a:cubicBezTo>
                  <a:cubicBezTo>
                    <a:pt x="8669667" y="5553898"/>
                    <a:pt x="8694542" y="5570710"/>
                    <a:pt x="8719417" y="5587523"/>
                  </a:cubicBezTo>
                  <a:cubicBezTo>
                    <a:pt x="8718462" y="5505308"/>
                    <a:pt x="8725228" y="5425144"/>
                    <a:pt x="8748259" y="5349901"/>
                  </a:cubicBezTo>
                  <a:cubicBezTo>
                    <a:pt x="8686683" y="5331448"/>
                    <a:pt x="8624356" y="5315525"/>
                    <a:pt x="8561824" y="5300218"/>
                  </a:cubicBezTo>
                  <a:close/>
                  <a:moveTo>
                    <a:pt x="8454665" y="5273906"/>
                  </a:moveTo>
                  <a:cubicBezTo>
                    <a:pt x="8440313" y="5317576"/>
                    <a:pt x="8432729" y="5363023"/>
                    <a:pt x="8430337" y="5409221"/>
                  </a:cubicBezTo>
                  <a:cubicBezTo>
                    <a:pt x="8471136" y="5432320"/>
                    <a:pt x="8511457" y="5455967"/>
                    <a:pt x="8551437" y="5480227"/>
                  </a:cubicBezTo>
                  <a:cubicBezTo>
                    <a:pt x="8528406" y="5412569"/>
                    <a:pt x="8503666" y="5345527"/>
                    <a:pt x="8477832" y="5278895"/>
                  </a:cubicBezTo>
                  <a:cubicBezTo>
                    <a:pt x="8470179" y="5277255"/>
                    <a:pt x="8462456" y="5275614"/>
                    <a:pt x="8454665" y="5273906"/>
                  </a:cubicBezTo>
                  <a:close/>
                  <a:moveTo>
                    <a:pt x="10435163" y="5261869"/>
                  </a:moveTo>
                  <a:cubicBezTo>
                    <a:pt x="10291433" y="5260254"/>
                    <a:pt x="10147059" y="5287933"/>
                    <a:pt x="10021790" y="5367738"/>
                  </a:cubicBezTo>
                  <a:cubicBezTo>
                    <a:pt x="10029239" y="5549456"/>
                    <a:pt x="10083297" y="5722223"/>
                    <a:pt x="10167492" y="5879885"/>
                  </a:cubicBezTo>
                  <a:cubicBezTo>
                    <a:pt x="10453977" y="5974537"/>
                    <a:pt x="10728981" y="6099874"/>
                    <a:pt x="10987925" y="6252547"/>
                  </a:cubicBezTo>
                  <a:cubicBezTo>
                    <a:pt x="11119890" y="6330388"/>
                    <a:pt x="11250149" y="6414856"/>
                    <a:pt x="11373845" y="6507663"/>
                  </a:cubicBezTo>
                  <a:cubicBezTo>
                    <a:pt x="11349926" y="6451966"/>
                    <a:pt x="11323683" y="6397225"/>
                    <a:pt x="11294980" y="6343714"/>
                  </a:cubicBezTo>
                  <a:cubicBezTo>
                    <a:pt x="11210237" y="6262320"/>
                    <a:pt x="11126178" y="6177304"/>
                    <a:pt x="11061117" y="6079917"/>
                  </a:cubicBezTo>
                  <a:cubicBezTo>
                    <a:pt x="11043759" y="6053949"/>
                    <a:pt x="11027289" y="6026202"/>
                    <a:pt x="11012869" y="5997225"/>
                  </a:cubicBezTo>
                  <a:cubicBezTo>
                    <a:pt x="10811741" y="5850771"/>
                    <a:pt x="10636515" y="5668915"/>
                    <a:pt x="10498741" y="5457742"/>
                  </a:cubicBezTo>
                  <a:cubicBezTo>
                    <a:pt x="10489035" y="5442912"/>
                    <a:pt x="10487738" y="5420565"/>
                    <a:pt x="10500653" y="5405940"/>
                  </a:cubicBezTo>
                  <a:cubicBezTo>
                    <a:pt x="10606855" y="5285728"/>
                    <a:pt x="10738069" y="5456718"/>
                    <a:pt x="10801901" y="5529364"/>
                  </a:cubicBezTo>
                  <a:cubicBezTo>
                    <a:pt x="10859171" y="5594561"/>
                    <a:pt x="10916441" y="5661193"/>
                    <a:pt x="10972753" y="5729193"/>
                  </a:cubicBezTo>
                  <a:cubicBezTo>
                    <a:pt x="10972821" y="5728783"/>
                    <a:pt x="10972821" y="5728372"/>
                    <a:pt x="10972957" y="5728030"/>
                  </a:cubicBezTo>
                  <a:cubicBezTo>
                    <a:pt x="11000499" y="5627091"/>
                    <a:pt x="11076973" y="5556633"/>
                    <a:pt x="11170395" y="5524648"/>
                  </a:cubicBezTo>
                  <a:cubicBezTo>
                    <a:pt x="11163901" y="5497791"/>
                    <a:pt x="11157889" y="5470795"/>
                    <a:pt x="11152626" y="5443665"/>
                  </a:cubicBezTo>
                  <a:cubicBezTo>
                    <a:pt x="10970225" y="5363227"/>
                    <a:pt x="10776887" y="5298714"/>
                    <a:pt x="10577948" y="5272402"/>
                  </a:cubicBezTo>
                  <a:cubicBezTo>
                    <a:pt x="10530912" y="5266200"/>
                    <a:pt x="10483074" y="5262407"/>
                    <a:pt x="10435163" y="5261869"/>
                  </a:cubicBezTo>
                  <a:close/>
                  <a:moveTo>
                    <a:pt x="11639965" y="5253676"/>
                  </a:moveTo>
                  <a:cubicBezTo>
                    <a:pt x="11624861" y="5268985"/>
                    <a:pt x="11615362" y="5286823"/>
                    <a:pt x="11608118" y="5305547"/>
                  </a:cubicBezTo>
                  <a:cubicBezTo>
                    <a:pt x="11609075" y="5307257"/>
                    <a:pt x="11610031" y="5308965"/>
                    <a:pt x="11611057" y="5310605"/>
                  </a:cubicBezTo>
                  <a:cubicBezTo>
                    <a:pt x="11685071" y="5371633"/>
                    <a:pt x="11760040" y="5431636"/>
                    <a:pt x="11835897" y="5490410"/>
                  </a:cubicBezTo>
                  <a:cubicBezTo>
                    <a:pt x="11829611" y="5436148"/>
                    <a:pt x="11821821" y="5382089"/>
                    <a:pt x="11812389" y="5328374"/>
                  </a:cubicBezTo>
                  <a:cubicBezTo>
                    <a:pt x="11755597" y="5302199"/>
                    <a:pt x="11698259" y="5276913"/>
                    <a:pt x="11639965" y="5253676"/>
                  </a:cubicBezTo>
                  <a:close/>
                  <a:moveTo>
                    <a:pt x="8045373" y="5211032"/>
                  </a:moveTo>
                  <a:cubicBezTo>
                    <a:pt x="8097926" y="5236249"/>
                    <a:pt x="8150959" y="5260511"/>
                    <a:pt x="8202966" y="5286890"/>
                  </a:cubicBezTo>
                  <a:cubicBezTo>
                    <a:pt x="8257503" y="5314568"/>
                    <a:pt x="8311491" y="5343204"/>
                    <a:pt x="8365139" y="5372521"/>
                  </a:cubicBezTo>
                  <a:cubicBezTo>
                    <a:pt x="8369171" y="5334798"/>
                    <a:pt x="8376689" y="5297825"/>
                    <a:pt x="8387964" y="5261741"/>
                  </a:cubicBezTo>
                  <a:cubicBezTo>
                    <a:pt x="8274792" y="5239599"/>
                    <a:pt x="8160527" y="5222650"/>
                    <a:pt x="8045373" y="5211032"/>
                  </a:cubicBezTo>
                  <a:close/>
                  <a:moveTo>
                    <a:pt x="9104587" y="5110504"/>
                  </a:moveTo>
                  <a:cubicBezTo>
                    <a:pt x="8986084" y="5111801"/>
                    <a:pt x="8896216" y="5201532"/>
                    <a:pt x="8842499" y="5307735"/>
                  </a:cubicBezTo>
                  <a:cubicBezTo>
                    <a:pt x="8986221" y="5353795"/>
                    <a:pt x="9127139" y="5407923"/>
                    <a:pt x="9264369" y="5470044"/>
                  </a:cubicBezTo>
                  <a:cubicBezTo>
                    <a:pt x="9216734" y="5347645"/>
                    <a:pt x="9163907" y="5227434"/>
                    <a:pt x="9104587" y="5110504"/>
                  </a:cubicBezTo>
                  <a:close/>
                  <a:moveTo>
                    <a:pt x="11183516" y="5046535"/>
                  </a:moveTo>
                  <a:cubicBezTo>
                    <a:pt x="11177845" y="5157453"/>
                    <a:pt x="11184678" y="5268712"/>
                    <a:pt x="11202856" y="5378330"/>
                  </a:cubicBezTo>
                  <a:cubicBezTo>
                    <a:pt x="11310152" y="5426374"/>
                    <a:pt x="11414508" y="5480706"/>
                    <a:pt x="11515243" y="5541255"/>
                  </a:cubicBezTo>
                  <a:cubicBezTo>
                    <a:pt x="11527545" y="5545355"/>
                    <a:pt x="11539777" y="5549183"/>
                    <a:pt x="11551873" y="5553692"/>
                  </a:cubicBezTo>
                  <a:cubicBezTo>
                    <a:pt x="11527340" y="5488359"/>
                    <a:pt x="11511553" y="5415030"/>
                    <a:pt x="11518933" y="5343750"/>
                  </a:cubicBezTo>
                  <a:cubicBezTo>
                    <a:pt x="11405213" y="5250943"/>
                    <a:pt x="11288829" y="5153489"/>
                    <a:pt x="11183516" y="5046535"/>
                  </a:cubicBezTo>
                  <a:close/>
                  <a:moveTo>
                    <a:pt x="11207641" y="4853815"/>
                  </a:moveTo>
                  <a:cubicBezTo>
                    <a:pt x="11202378" y="4880057"/>
                    <a:pt x="11197799" y="4906369"/>
                    <a:pt x="11194109" y="4932748"/>
                  </a:cubicBezTo>
                  <a:cubicBezTo>
                    <a:pt x="11260058" y="5004506"/>
                    <a:pt x="11330859" y="5071685"/>
                    <a:pt x="11404189" y="5136130"/>
                  </a:cubicBezTo>
                  <a:cubicBezTo>
                    <a:pt x="11342271" y="5039633"/>
                    <a:pt x="11277895" y="4944092"/>
                    <a:pt x="11207641" y="4853815"/>
                  </a:cubicBezTo>
                  <a:close/>
                  <a:moveTo>
                    <a:pt x="11571557" y="4664715"/>
                  </a:moveTo>
                  <a:cubicBezTo>
                    <a:pt x="11611535" y="4781647"/>
                    <a:pt x="11663475" y="4890377"/>
                    <a:pt x="11724571" y="4992342"/>
                  </a:cubicBezTo>
                  <a:cubicBezTo>
                    <a:pt x="11717531" y="4972590"/>
                    <a:pt x="11712065" y="4952225"/>
                    <a:pt x="11704410" y="4932612"/>
                  </a:cubicBezTo>
                  <a:cubicBezTo>
                    <a:pt x="11668599" y="4841036"/>
                    <a:pt x="11625818" y="4750209"/>
                    <a:pt x="11574085" y="4666287"/>
                  </a:cubicBezTo>
                  <a:cubicBezTo>
                    <a:pt x="11573196" y="4665809"/>
                    <a:pt x="11572376" y="4665261"/>
                    <a:pt x="11571557" y="4664715"/>
                  </a:cubicBezTo>
                  <a:close/>
                  <a:moveTo>
                    <a:pt x="10963185" y="4596170"/>
                  </a:moveTo>
                  <a:cubicBezTo>
                    <a:pt x="11008973" y="4697382"/>
                    <a:pt x="11071575" y="4789232"/>
                    <a:pt x="11143194" y="4874385"/>
                  </a:cubicBezTo>
                  <a:cubicBezTo>
                    <a:pt x="11147910" y="4848073"/>
                    <a:pt x="11152899" y="4821421"/>
                    <a:pt x="11159119" y="4794427"/>
                  </a:cubicBezTo>
                  <a:cubicBezTo>
                    <a:pt x="11099253" y="4722941"/>
                    <a:pt x="11034669" y="4655900"/>
                    <a:pt x="10963185" y="4596170"/>
                  </a:cubicBezTo>
                  <a:close/>
                  <a:moveTo>
                    <a:pt x="11379688" y="4502174"/>
                  </a:moveTo>
                  <a:cubicBezTo>
                    <a:pt x="11326250" y="4508684"/>
                    <a:pt x="11299131" y="4571225"/>
                    <a:pt x="11278920" y="4619063"/>
                  </a:cubicBezTo>
                  <a:cubicBezTo>
                    <a:pt x="11260605" y="4662529"/>
                    <a:pt x="11245979" y="4706609"/>
                    <a:pt x="11232857" y="4750962"/>
                  </a:cubicBezTo>
                  <a:cubicBezTo>
                    <a:pt x="11257871" y="4781237"/>
                    <a:pt x="11282474" y="4811854"/>
                    <a:pt x="11305914" y="4843358"/>
                  </a:cubicBezTo>
                  <a:cubicBezTo>
                    <a:pt x="11396944" y="4965893"/>
                    <a:pt x="11479774" y="5095194"/>
                    <a:pt x="11560143" y="5225315"/>
                  </a:cubicBezTo>
                  <a:cubicBezTo>
                    <a:pt x="11568275" y="5213833"/>
                    <a:pt x="11577159" y="5202900"/>
                    <a:pt x="11587615" y="5193126"/>
                  </a:cubicBezTo>
                  <a:cubicBezTo>
                    <a:pt x="11630739" y="5152941"/>
                    <a:pt x="11659647" y="5174333"/>
                    <a:pt x="11708306" y="5194152"/>
                  </a:cubicBezTo>
                  <a:cubicBezTo>
                    <a:pt x="11735505" y="5205223"/>
                    <a:pt x="11762090" y="5217662"/>
                    <a:pt x="11789015" y="5229416"/>
                  </a:cubicBezTo>
                  <a:cubicBezTo>
                    <a:pt x="11642971" y="5041615"/>
                    <a:pt x="11527953" y="4830920"/>
                    <a:pt x="11463509" y="4592138"/>
                  </a:cubicBezTo>
                  <a:cubicBezTo>
                    <a:pt x="11458997" y="4575258"/>
                    <a:pt x="11467403" y="4555439"/>
                    <a:pt x="11481073" y="4544163"/>
                  </a:cubicBezTo>
                  <a:cubicBezTo>
                    <a:pt x="11458520" y="4524070"/>
                    <a:pt x="11432823" y="4508079"/>
                    <a:pt x="11404258" y="4503021"/>
                  </a:cubicBezTo>
                  <a:cubicBezTo>
                    <a:pt x="11395493" y="4501458"/>
                    <a:pt x="11387322" y="4501244"/>
                    <a:pt x="11379688" y="4502174"/>
                  </a:cubicBezTo>
                  <a:close/>
                  <a:moveTo>
                    <a:pt x="11671728" y="3491473"/>
                  </a:moveTo>
                  <a:cubicBezTo>
                    <a:pt x="11796107" y="3492751"/>
                    <a:pt x="11918966" y="3516777"/>
                    <a:pt x="12035521" y="3557525"/>
                  </a:cubicBezTo>
                  <a:cubicBezTo>
                    <a:pt x="12087238" y="3575601"/>
                    <a:pt x="12137622" y="3596663"/>
                    <a:pt x="12186737" y="3620287"/>
                  </a:cubicBezTo>
                  <a:lnTo>
                    <a:pt x="12192001" y="3623152"/>
                  </a:lnTo>
                  <a:lnTo>
                    <a:pt x="12192001" y="3714253"/>
                  </a:lnTo>
                  <a:lnTo>
                    <a:pt x="12130994" y="3682598"/>
                  </a:lnTo>
                  <a:cubicBezTo>
                    <a:pt x="11987597" y="3615239"/>
                    <a:pt x="11833882" y="3572048"/>
                    <a:pt x="11672085" y="3570236"/>
                  </a:cubicBezTo>
                  <a:cubicBezTo>
                    <a:pt x="11632993" y="3569758"/>
                    <a:pt x="11593766" y="3572218"/>
                    <a:pt x="11554812" y="3576865"/>
                  </a:cubicBezTo>
                  <a:cubicBezTo>
                    <a:pt x="11514763" y="3581650"/>
                    <a:pt x="11482713" y="3580283"/>
                    <a:pt x="11486403" y="3630035"/>
                  </a:cubicBezTo>
                  <a:cubicBezTo>
                    <a:pt x="11492827" y="3715667"/>
                    <a:pt x="11571897" y="3792891"/>
                    <a:pt x="11620967" y="3855697"/>
                  </a:cubicBezTo>
                  <a:cubicBezTo>
                    <a:pt x="11661151" y="3907362"/>
                    <a:pt x="11703933" y="3956841"/>
                    <a:pt x="11746235" y="4006729"/>
                  </a:cubicBezTo>
                  <a:cubicBezTo>
                    <a:pt x="11746030" y="4005432"/>
                    <a:pt x="11745757" y="4004201"/>
                    <a:pt x="11745552" y="4002903"/>
                  </a:cubicBezTo>
                  <a:cubicBezTo>
                    <a:pt x="11734139" y="3934357"/>
                    <a:pt x="11717259" y="3863419"/>
                    <a:pt x="11719582" y="3793095"/>
                  </a:cubicBezTo>
                  <a:cubicBezTo>
                    <a:pt x="11723135" y="3686553"/>
                    <a:pt x="11801795" y="3597163"/>
                    <a:pt x="11911484" y="3622927"/>
                  </a:cubicBezTo>
                  <a:cubicBezTo>
                    <a:pt x="12018915" y="3648213"/>
                    <a:pt x="12090194" y="3743891"/>
                    <a:pt x="12142133" y="3834306"/>
                  </a:cubicBezTo>
                  <a:lnTo>
                    <a:pt x="12192001" y="3932086"/>
                  </a:lnTo>
                  <a:lnTo>
                    <a:pt x="12192001" y="4080863"/>
                  </a:lnTo>
                  <a:lnTo>
                    <a:pt x="12165574" y="4017869"/>
                  </a:lnTo>
                  <a:cubicBezTo>
                    <a:pt x="12116846" y="3914469"/>
                    <a:pt x="12064361" y="3795010"/>
                    <a:pt x="11971623" y="3724414"/>
                  </a:cubicBezTo>
                  <a:cubicBezTo>
                    <a:pt x="11938205" y="3698991"/>
                    <a:pt x="11889681" y="3670902"/>
                    <a:pt x="11845125" y="3685801"/>
                  </a:cubicBezTo>
                  <a:cubicBezTo>
                    <a:pt x="11777329" y="3708490"/>
                    <a:pt x="11779585" y="3793917"/>
                    <a:pt x="11786215" y="3850229"/>
                  </a:cubicBezTo>
                  <a:cubicBezTo>
                    <a:pt x="11791339" y="3894241"/>
                    <a:pt x="11798310" y="3938389"/>
                    <a:pt x="11804871" y="3982469"/>
                  </a:cubicBezTo>
                  <a:cubicBezTo>
                    <a:pt x="11805965" y="3982058"/>
                    <a:pt x="11806989" y="3981374"/>
                    <a:pt x="11808083" y="3980965"/>
                  </a:cubicBezTo>
                  <a:cubicBezTo>
                    <a:pt x="11906973" y="3941601"/>
                    <a:pt x="12006819" y="3982058"/>
                    <a:pt x="12083976" y="4042815"/>
                  </a:cubicBezTo>
                  <a:cubicBezTo>
                    <a:pt x="12112303" y="4065162"/>
                    <a:pt x="12139127" y="4089764"/>
                    <a:pt x="12164985" y="4115597"/>
                  </a:cubicBezTo>
                  <a:lnTo>
                    <a:pt x="12192001" y="4144389"/>
                  </a:lnTo>
                  <a:lnTo>
                    <a:pt x="12192001" y="4267643"/>
                  </a:lnTo>
                  <a:lnTo>
                    <a:pt x="12111243" y="4179563"/>
                  </a:lnTo>
                  <a:cubicBezTo>
                    <a:pt x="12053017" y="4119630"/>
                    <a:pt x="11979483" y="4045274"/>
                    <a:pt x="11889067" y="4043566"/>
                  </a:cubicBezTo>
                  <a:cubicBezTo>
                    <a:pt x="11865079" y="4043155"/>
                    <a:pt x="11839452" y="4050059"/>
                    <a:pt x="11816763" y="4062223"/>
                  </a:cubicBezTo>
                  <a:cubicBezTo>
                    <a:pt x="11818744" y="4073977"/>
                    <a:pt x="11821205" y="4085594"/>
                    <a:pt x="11823255" y="4097350"/>
                  </a:cubicBezTo>
                  <a:cubicBezTo>
                    <a:pt x="11881960" y="4163093"/>
                    <a:pt x="11941963" y="4227675"/>
                    <a:pt x="12004222" y="4289865"/>
                  </a:cubicBezTo>
                  <a:cubicBezTo>
                    <a:pt x="12060125" y="4345735"/>
                    <a:pt x="12117701" y="4399844"/>
                    <a:pt x="12176585" y="4452501"/>
                  </a:cubicBezTo>
                  <a:lnTo>
                    <a:pt x="12192001" y="4465668"/>
                  </a:lnTo>
                  <a:lnTo>
                    <a:pt x="12192001" y="4575085"/>
                  </a:lnTo>
                  <a:lnTo>
                    <a:pt x="12108877" y="4504542"/>
                  </a:lnTo>
                  <a:cubicBezTo>
                    <a:pt x="12020726" y="4423899"/>
                    <a:pt x="11935540" y="4339959"/>
                    <a:pt x="11853531" y="4252961"/>
                  </a:cubicBezTo>
                  <a:cubicBezTo>
                    <a:pt x="11880867" y="4381921"/>
                    <a:pt x="11913192" y="4509582"/>
                    <a:pt x="11950985" y="4633415"/>
                  </a:cubicBezTo>
                  <a:cubicBezTo>
                    <a:pt x="11979209" y="4725813"/>
                    <a:pt x="12011603" y="4817389"/>
                    <a:pt x="12049669" y="4906164"/>
                  </a:cubicBezTo>
                  <a:lnTo>
                    <a:pt x="12192001" y="5035354"/>
                  </a:lnTo>
                  <a:lnTo>
                    <a:pt x="12192001" y="5146401"/>
                  </a:lnTo>
                  <a:lnTo>
                    <a:pt x="12146303" y="5100661"/>
                  </a:lnTo>
                  <a:lnTo>
                    <a:pt x="12192001" y="5174191"/>
                  </a:lnTo>
                  <a:lnTo>
                    <a:pt x="12192001" y="5288531"/>
                  </a:lnTo>
                  <a:lnTo>
                    <a:pt x="12137930" y="5212842"/>
                  </a:lnTo>
                  <a:cubicBezTo>
                    <a:pt x="12108906" y="5167623"/>
                    <a:pt x="12082215" y="5121335"/>
                    <a:pt x="12057869" y="5074760"/>
                  </a:cubicBezTo>
                  <a:cubicBezTo>
                    <a:pt x="12041808" y="5044007"/>
                    <a:pt x="12026773" y="5012844"/>
                    <a:pt x="12012285" y="4981338"/>
                  </a:cubicBezTo>
                  <a:cubicBezTo>
                    <a:pt x="11906289" y="4892017"/>
                    <a:pt x="11794962" y="4809257"/>
                    <a:pt x="11678713" y="4733535"/>
                  </a:cubicBezTo>
                  <a:cubicBezTo>
                    <a:pt x="11691973" y="4760871"/>
                    <a:pt x="11704410" y="4788139"/>
                    <a:pt x="11716439" y="4814450"/>
                  </a:cubicBezTo>
                  <a:cubicBezTo>
                    <a:pt x="11765985" y="4923180"/>
                    <a:pt x="11803915" y="5037174"/>
                    <a:pt x="11832959" y="5153830"/>
                  </a:cubicBezTo>
                  <a:cubicBezTo>
                    <a:pt x="11873759" y="5208231"/>
                    <a:pt x="11917087" y="5260647"/>
                    <a:pt x="11963080" y="5310878"/>
                  </a:cubicBezTo>
                  <a:lnTo>
                    <a:pt x="12192001" y="5437668"/>
                  </a:lnTo>
                  <a:lnTo>
                    <a:pt x="12192001" y="5530009"/>
                  </a:lnTo>
                  <a:lnTo>
                    <a:pt x="12187989" y="5527313"/>
                  </a:lnTo>
                  <a:lnTo>
                    <a:pt x="12192001" y="5530573"/>
                  </a:lnTo>
                  <a:lnTo>
                    <a:pt x="12192001" y="5638845"/>
                  </a:lnTo>
                  <a:lnTo>
                    <a:pt x="12176911" y="5626852"/>
                  </a:lnTo>
                  <a:cubicBezTo>
                    <a:pt x="12083361" y="5548397"/>
                    <a:pt x="11994244" y="5464816"/>
                    <a:pt x="11912029" y="5375460"/>
                  </a:cubicBezTo>
                  <a:cubicBezTo>
                    <a:pt x="11899249" y="5369105"/>
                    <a:pt x="11886129" y="5363365"/>
                    <a:pt x="11873281" y="5357145"/>
                  </a:cubicBezTo>
                  <a:cubicBezTo>
                    <a:pt x="11882575" y="5415987"/>
                    <a:pt x="11889204" y="5475238"/>
                    <a:pt x="11894329" y="5534695"/>
                  </a:cubicBezTo>
                  <a:cubicBezTo>
                    <a:pt x="11964653" y="5588343"/>
                    <a:pt x="12035179" y="5641579"/>
                    <a:pt x="12106938" y="5693245"/>
                  </a:cubicBezTo>
                  <a:lnTo>
                    <a:pt x="12192001" y="5751252"/>
                  </a:lnTo>
                  <a:lnTo>
                    <a:pt x="12192001" y="5858675"/>
                  </a:lnTo>
                  <a:lnTo>
                    <a:pt x="12174715" y="5847124"/>
                  </a:lnTo>
                  <a:cubicBezTo>
                    <a:pt x="12082010" y="5782072"/>
                    <a:pt x="11990656" y="5715013"/>
                    <a:pt x="11900617" y="5646501"/>
                  </a:cubicBezTo>
                  <a:cubicBezTo>
                    <a:pt x="11902121" y="5677869"/>
                    <a:pt x="11904649" y="5709168"/>
                    <a:pt x="11905195" y="5740605"/>
                  </a:cubicBezTo>
                  <a:cubicBezTo>
                    <a:pt x="11949548" y="5769309"/>
                    <a:pt x="11993218" y="5798969"/>
                    <a:pt x="12035248" y="5830542"/>
                  </a:cubicBezTo>
                  <a:cubicBezTo>
                    <a:pt x="12072443" y="5858510"/>
                    <a:pt x="12108698" y="5887927"/>
                    <a:pt x="12143728" y="5918767"/>
                  </a:cubicBezTo>
                  <a:lnTo>
                    <a:pt x="12192001" y="5964957"/>
                  </a:lnTo>
                  <a:lnTo>
                    <a:pt x="12192001" y="6198127"/>
                  </a:lnTo>
                  <a:lnTo>
                    <a:pt x="12098002" y="6097038"/>
                  </a:lnTo>
                  <a:cubicBezTo>
                    <a:pt x="12035624" y="6034967"/>
                    <a:pt x="11970701" y="5975151"/>
                    <a:pt x="11903556" y="5917881"/>
                  </a:cubicBezTo>
                  <a:cubicBezTo>
                    <a:pt x="11902735" y="5940024"/>
                    <a:pt x="11902530" y="5962167"/>
                    <a:pt x="11901368" y="5984309"/>
                  </a:cubicBezTo>
                  <a:cubicBezTo>
                    <a:pt x="11964891" y="6066660"/>
                    <a:pt x="12033967" y="6144073"/>
                    <a:pt x="12107793" y="6216523"/>
                  </a:cubicBezTo>
                  <a:lnTo>
                    <a:pt x="12192001" y="6289086"/>
                  </a:lnTo>
                  <a:lnTo>
                    <a:pt x="12192001" y="6398617"/>
                  </a:lnTo>
                  <a:lnTo>
                    <a:pt x="12100608" y="6322238"/>
                  </a:lnTo>
                  <a:cubicBezTo>
                    <a:pt x="12037828" y="6264046"/>
                    <a:pt x="11978081" y="6202488"/>
                    <a:pt x="11921871" y="6137461"/>
                  </a:cubicBezTo>
                  <a:cubicBezTo>
                    <a:pt x="11911893" y="6125911"/>
                    <a:pt x="11902257" y="6113542"/>
                    <a:pt x="11892416" y="6101651"/>
                  </a:cubicBezTo>
                  <a:cubicBezTo>
                    <a:pt x="11882849" y="6214959"/>
                    <a:pt x="11869795" y="6328133"/>
                    <a:pt x="11851411" y="6440621"/>
                  </a:cubicBezTo>
                  <a:cubicBezTo>
                    <a:pt x="11844030" y="6485657"/>
                    <a:pt x="11836377" y="6531309"/>
                    <a:pt x="11828312" y="6576960"/>
                  </a:cubicBezTo>
                  <a:cubicBezTo>
                    <a:pt x="11915993" y="6642364"/>
                    <a:pt x="12022877" y="6673526"/>
                    <a:pt x="12132839" y="6624184"/>
                  </a:cubicBezTo>
                  <a:cubicBezTo>
                    <a:pt x="12149138" y="6616872"/>
                    <a:pt x="12164814" y="6608256"/>
                    <a:pt x="12179851" y="6598540"/>
                  </a:cubicBezTo>
                  <a:lnTo>
                    <a:pt x="12192001" y="6589466"/>
                  </a:lnTo>
                  <a:lnTo>
                    <a:pt x="12192001" y="6659470"/>
                  </a:lnTo>
                  <a:lnTo>
                    <a:pt x="12154571" y="6682820"/>
                  </a:lnTo>
                  <a:cubicBezTo>
                    <a:pt x="12026160" y="6740433"/>
                    <a:pt x="11913328" y="6711387"/>
                    <a:pt x="11815874" y="6644687"/>
                  </a:cubicBezTo>
                  <a:cubicBezTo>
                    <a:pt x="11814917" y="6649812"/>
                    <a:pt x="11813824" y="6654869"/>
                    <a:pt x="11812798" y="6659995"/>
                  </a:cubicBezTo>
                  <a:cubicBezTo>
                    <a:pt x="11929866" y="6733325"/>
                    <a:pt x="12053615" y="6793431"/>
                    <a:pt x="12183361" y="6832376"/>
                  </a:cubicBezTo>
                  <a:lnTo>
                    <a:pt x="12192001" y="6834582"/>
                  </a:lnTo>
                  <a:lnTo>
                    <a:pt x="12192001" y="6858000"/>
                  </a:lnTo>
                  <a:lnTo>
                    <a:pt x="12018777" y="6858000"/>
                  </a:lnTo>
                  <a:lnTo>
                    <a:pt x="11990572" y="6846673"/>
                  </a:lnTo>
                  <a:cubicBezTo>
                    <a:pt x="11923058" y="6816683"/>
                    <a:pt x="11857442" y="6781881"/>
                    <a:pt x="11794005" y="6743439"/>
                  </a:cubicBezTo>
                  <a:lnTo>
                    <a:pt x="11761835" y="6858000"/>
                  </a:lnTo>
                  <a:lnTo>
                    <a:pt x="11658543" y="6858000"/>
                  </a:lnTo>
                  <a:lnTo>
                    <a:pt x="11546475" y="6744738"/>
                  </a:lnTo>
                  <a:lnTo>
                    <a:pt x="11566211" y="6858000"/>
                  </a:lnTo>
                  <a:lnTo>
                    <a:pt x="11480267" y="6858000"/>
                  </a:lnTo>
                  <a:lnTo>
                    <a:pt x="11471051" y="6803101"/>
                  </a:lnTo>
                  <a:cubicBezTo>
                    <a:pt x="11458588" y="6747779"/>
                    <a:pt x="11443177" y="6693414"/>
                    <a:pt x="11425033" y="6640039"/>
                  </a:cubicBezTo>
                  <a:cubicBezTo>
                    <a:pt x="11129801" y="6398113"/>
                    <a:pt x="10792539" y="6203137"/>
                    <a:pt x="10437438" y="6056204"/>
                  </a:cubicBezTo>
                  <a:cubicBezTo>
                    <a:pt x="10437302" y="6058595"/>
                    <a:pt x="10437371" y="6060987"/>
                    <a:pt x="10436482" y="6063584"/>
                  </a:cubicBezTo>
                  <a:cubicBezTo>
                    <a:pt x="10418782" y="6116479"/>
                    <a:pt x="10406891" y="6170742"/>
                    <a:pt x="10399783" y="6225484"/>
                  </a:cubicBezTo>
                  <a:cubicBezTo>
                    <a:pt x="10548357" y="6411302"/>
                    <a:pt x="10720711" y="6580105"/>
                    <a:pt x="10893409" y="6736673"/>
                  </a:cubicBezTo>
                  <a:lnTo>
                    <a:pt x="11038772" y="6858000"/>
                  </a:lnTo>
                  <a:lnTo>
                    <a:pt x="10915877" y="6858000"/>
                  </a:lnTo>
                  <a:lnTo>
                    <a:pt x="10868533" y="6818068"/>
                  </a:lnTo>
                  <a:lnTo>
                    <a:pt x="10894293" y="6858000"/>
                  </a:lnTo>
                  <a:lnTo>
                    <a:pt x="10705027" y="6858000"/>
                  </a:lnTo>
                  <a:lnTo>
                    <a:pt x="10628947" y="6809337"/>
                  </a:lnTo>
                  <a:cubicBezTo>
                    <a:pt x="10577880" y="6775166"/>
                    <a:pt x="10527444" y="6740056"/>
                    <a:pt x="10477419" y="6704347"/>
                  </a:cubicBezTo>
                  <a:cubicBezTo>
                    <a:pt x="10492471" y="6735340"/>
                    <a:pt x="10509376" y="6765320"/>
                    <a:pt x="10528089" y="6794062"/>
                  </a:cubicBezTo>
                  <a:lnTo>
                    <a:pt x="10575886" y="6858000"/>
                  </a:lnTo>
                  <a:lnTo>
                    <a:pt x="10514735" y="6858000"/>
                  </a:lnTo>
                  <a:lnTo>
                    <a:pt x="10454660" y="6773372"/>
                  </a:lnTo>
                  <a:cubicBezTo>
                    <a:pt x="10432177" y="6732710"/>
                    <a:pt x="10413997" y="6690066"/>
                    <a:pt x="10398417" y="6646463"/>
                  </a:cubicBezTo>
                  <a:cubicBezTo>
                    <a:pt x="10370192" y="6625484"/>
                    <a:pt x="10341079" y="6605733"/>
                    <a:pt x="10313331" y="6584204"/>
                  </a:cubicBezTo>
                  <a:cubicBezTo>
                    <a:pt x="10018509" y="6355400"/>
                    <a:pt x="9752527" y="6093450"/>
                    <a:pt x="9514017" y="5805940"/>
                  </a:cubicBezTo>
                  <a:cubicBezTo>
                    <a:pt x="9511625" y="5803070"/>
                    <a:pt x="9510874" y="5800199"/>
                    <a:pt x="9509439" y="5797261"/>
                  </a:cubicBezTo>
                  <a:cubicBezTo>
                    <a:pt x="9488731" y="5795006"/>
                    <a:pt x="9468093" y="5791314"/>
                    <a:pt x="9447317" y="5789743"/>
                  </a:cubicBezTo>
                  <a:cubicBezTo>
                    <a:pt x="9516067" y="6026338"/>
                    <a:pt x="9564452" y="6269631"/>
                    <a:pt x="9591175" y="6516070"/>
                  </a:cubicBezTo>
                  <a:cubicBezTo>
                    <a:pt x="9592883" y="6519349"/>
                    <a:pt x="9594865" y="6522357"/>
                    <a:pt x="9596505" y="6525636"/>
                  </a:cubicBezTo>
                  <a:cubicBezTo>
                    <a:pt x="9642839" y="6616461"/>
                    <a:pt x="9681862" y="6711320"/>
                    <a:pt x="9712137" y="6809320"/>
                  </a:cubicBezTo>
                  <a:lnTo>
                    <a:pt x="9724917" y="6858000"/>
                  </a:lnTo>
                  <a:lnTo>
                    <a:pt x="9664146" y="6858000"/>
                  </a:lnTo>
                  <a:lnTo>
                    <a:pt x="9660857" y="6841747"/>
                  </a:lnTo>
                  <a:cubicBezTo>
                    <a:pt x="9645796" y="6789723"/>
                    <a:pt x="9626780" y="6738280"/>
                    <a:pt x="9605321" y="6688082"/>
                  </a:cubicBezTo>
                  <a:lnTo>
                    <a:pt x="9611833" y="6858000"/>
                  </a:lnTo>
                  <a:lnTo>
                    <a:pt x="9544245" y="6858000"/>
                  </a:lnTo>
                  <a:lnTo>
                    <a:pt x="9521535" y="6517163"/>
                  </a:lnTo>
                  <a:cubicBezTo>
                    <a:pt x="9512651" y="6501034"/>
                    <a:pt x="9503766" y="6484906"/>
                    <a:pt x="9494745" y="6469324"/>
                  </a:cubicBezTo>
                  <a:cubicBezTo>
                    <a:pt x="9352050" y="6222476"/>
                    <a:pt x="9165411" y="6019573"/>
                    <a:pt x="8953212" y="5845645"/>
                  </a:cubicBezTo>
                  <a:cubicBezTo>
                    <a:pt x="8903391" y="5863278"/>
                    <a:pt x="8855007" y="5885214"/>
                    <a:pt x="8808261" y="5912141"/>
                  </a:cubicBezTo>
                  <a:cubicBezTo>
                    <a:pt x="8813386" y="5973307"/>
                    <a:pt x="8816325" y="6034539"/>
                    <a:pt x="8812019" y="6095909"/>
                  </a:cubicBezTo>
                  <a:cubicBezTo>
                    <a:pt x="8811063" y="6108895"/>
                    <a:pt x="8804502" y="6116958"/>
                    <a:pt x="8796028" y="6121401"/>
                  </a:cubicBezTo>
                  <a:cubicBezTo>
                    <a:pt x="8800948" y="6146276"/>
                    <a:pt x="8804980" y="6171358"/>
                    <a:pt x="8809560" y="6196302"/>
                  </a:cubicBezTo>
                  <a:cubicBezTo>
                    <a:pt x="8864915" y="6274143"/>
                    <a:pt x="8931001" y="6344669"/>
                    <a:pt x="9001256" y="6410824"/>
                  </a:cubicBezTo>
                  <a:cubicBezTo>
                    <a:pt x="9148053" y="6548804"/>
                    <a:pt x="9303185" y="6678857"/>
                    <a:pt x="9456611" y="6809320"/>
                  </a:cubicBezTo>
                  <a:lnTo>
                    <a:pt x="9514602" y="6858000"/>
                  </a:lnTo>
                  <a:lnTo>
                    <a:pt x="9404071" y="6858000"/>
                  </a:lnTo>
                  <a:lnTo>
                    <a:pt x="9165000" y="6653707"/>
                  </a:lnTo>
                  <a:cubicBezTo>
                    <a:pt x="9207133" y="6714223"/>
                    <a:pt x="9246822" y="6776482"/>
                    <a:pt x="9283555" y="6840595"/>
                  </a:cubicBezTo>
                  <a:lnTo>
                    <a:pt x="9292417" y="6858000"/>
                  </a:lnTo>
                  <a:lnTo>
                    <a:pt x="9216464" y="6858000"/>
                  </a:lnTo>
                  <a:lnTo>
                    <a:pt x="9079779" y="6648240"/>
                  </a:lnTo>
                  <a:cubicBezTo>
                    <a:pt x="9005357" y="6545934"/>
                    <a:pt x="8923621" y="6449573"/>
                    <a:pt x="8836759" y="6358202"/>
                  </a:cubicBezTo>
                  <a:cubicBezTo>
                    <a:pt x="8855622" y="6482753"/>
                    <a:pt x="8870042" y="6608073"/>
                    <a:pt x="8880054" y="6733897"/>
                  </a:cubicBezTo>
                  <a:lnTo>
                    <a:pt x="8885574" y="6858000"/>
                  </a:lnTo>
                  <a:lnTo>
                    <a:pt x="8816215" y="6858000"/>
                  </a:lnTo>
                  <a:lnTo>
                    <a:pt x="8806450" y="6678669"/>
                  </a:lnTo>
                  <a:cubicBezTo>
                    <a:pt x="8793790" y="6542671"/>
                    <a:pt x="8775902" y="6407373"/>
                    <a:pt x="8752769" y="6273117"/>
                  </a:cubicBezTo>
                  <a:cubicBezTo>
                    <a:pt x="8669187" y="6191245"/>
                    <a:pt x="8581301" y="6113746"/>
                    <a:pt x="8490545" y="6039939"/>
                  </a:cubicBezTo>
                  <a:cubicBezTo>
                    <a:pt x="8515455" y="6209663"/>
                    <a:pt x="8545559" y="6378362"/>
                    <a:pt x="8581327" y="6545584"/>
                  </a:cubicBezTo>
                  <a:lnTo>
                    <a:pt x="8659789" y="6858000"/>
                  </a:lnTo>
                  <a:lnTo>
                    <a:pt x="8586511" y="6858000"/>
                  </a:lnTo>
                  <a:lnTo>
                    <a:pt x="8545183" y="6699265"/>
                  </a:lnTo>
                  <a:cubicBezTo>
                    <a:pt x="8520358" y="6594900"/>
                    <a:pt x="8497755" y="6489929"/>
                    <a:pt x="8477492" y="6384445"/>
                  </a:cubicBezTo>
                  <a:cubicBezTo>
                    <a:pt x="8451522" y="6249541"/>
                    <a:pt x="8430541" y="6113611"/>
                    <a:pt x="8411953" y="5977270"/>
                  </a:cubicBezTo>
                  <a:cubicBezTo>
                    <a:pt x="8384139" y="5955742"/>
                    <a:pt x="8356323" y="5934284"/>
                    <a:pt x="8328098" y="5913372"/>
                  </a:cubicBezTo>
                  <a:cubicBezTo>
                    <a:pt x="8187658" y="5809288"/>
                    <a:pt x="8041819" y="5711971"/>
                    <a:pt x="7891538" y="5622512"/>
                  </a:cubicBezTo>
                  <a:cubicBezTo>
                    <a:pt x="7740503" y="5532576"/>
                    <a:pt x="7576281" y="5448859"/>
                    <a:pt x="7397638" y="5429108"/>
                  </a:cubicBezTo>
                  <a:cubicBezTo>
                    <a:pt x="7251184" y="5412910"/>
                    <a:pt x="6958890" y="5457675"/>
                    <a:pt x="6982331" y="5669190"/>
                  </a:cubicBezTo>
                  <a:cubicBezTo>
                    <a:pt x="6991694" y="5753180"/>
                    <a:pt x="7055592" y="5822956"/>
                    <a:pt x="7106164" y="5884532"/>
                  </a:cubicBezTo>
                  <a:cubicBezTo>
                    <a:pt x="7168628" y="5960527"/>
                    <a:pt x="7233893" y="6034266"/>
                    <a:pt x="7302029" y="6105067"/>
                  </a:cubicBezTo>
                  <a:cubicBezTo>
                    <a:pt x="7309821" y="6113200"/>
                    <a:pt x="7318020" y="6120922"/>
                    <a:pt x="7325948" y="6128987"/>
                  </a:cubicBezTo>
                  <a:cubicBezTo>
                    <a:pt x="7327246" y="6062559"/>
                    <a:pt x="7330458" y="5995858"/>
                    <a:pt x="7338113" y="5928542"/>
                  </a:cubicBezTo>
                  <a:cubicBezTo>
                    <a:pt x="7340983" y="5902847"/>
                    <a:pt x="7370507" y="5895192"/>
                    <a:pt x="7388891" y="5907288"/>
                  </a:cubicBezTo>
                  <a:cubicBezTo>
                    <a:pt x="7475682" y="5964490"/>
                    <a:pt x="7555368" y="6030849"/>
                    <a:pt x="7627468" y="6105751"/>
                  </a:cubicBezTo>
                  <a:cubicBezTo>
                    <a:pt x="7641546" y="6120444"/>
                    <a:pt x="7653779" y="6136573"/>
                    <a:pt x="7667242" y="6151743"/>
                  </a:cubicBezTo>
                  <a:cubicBezTo>
                    <a:pt x="7676536" y="6048276"/>
                    <a:pt x="7700319" y="5946244"/>
                    <a:pt x="7745561" y="5847901"/>
                  </a:cubicBezTo>
                  <a:cubicBezTo>
                    <a:pt x="7751985" y="5834096"/>
                    <a:pt x="7765791" y="5826441"/>
                    <a:pt x="7780483" y="5827604"/>
                  </a:cubicBezTo>
                  <a:cubicBezTo>
                    <a:pt x="8009562" y="5846329"/>
                    <a:pt x="8107289" y="6094405"/>
                    <a:pt x="8188341" y="6276329"/>
                  </a:cubicBezTo>
                  <a:cubicBezTo>
                    <a:pt x="8234096" y="6379149"/>
                    <a:pt x="8279354" y="6482275"/>
                    <a:pt x="8322648" y="6586273"/>
                  </a:cubicBezTo>
                  <a:lnTo>
                    <a:pt x="8428279" y="6858000"/>
                  </a:lnTo>
                  <a:lnTo>
                    <a:pt x="8359398" y="6858000"/>
                  </a:lnTo>
                  <a:lnTo>
                    <a:pt x="8339443" y="6803922"/>
                  </a:lnTo>
                  <a:cubicBezTo>
                    <a:pt x="8273357" y="6631361"/>
                    <a:pt x="8199618" y="6462149"/>
                    <a:pt x="8124511" y="6293688"/>
                  </a:cubicBezTo>
                  <a:cubicBezTo>
                    <a:pt x="8057333" y="6143133"/>
                    <a:pt x="7976759" y="5928817"/>
                    <a:pt x="7795382" y="5896559"/>
                  </a:cubicBezTo>
                  <a:cubicBezTo>
                    <a:pt x="7751370" y="6002009"/>
                    <a:pt x="7731960" y="6112516"/>
                    <a:pt x="7729569" y="6223844"/>
                  </a:cubicBezTo>
                  <a:cubicBezTo>
                    <a:pt x="7833857" y="6356971"/>
                    <a:pt x="7914978" y="6506707"/>
                    <a:pt x="7976963" y="6665189"/>
                  </a:cubicBezTo>
                  <a:cubicBezTo>
                    <a:pt x="8060612" y="6720203"/>
                    <a:pt x="8146379" y="6772074"/>
                    <a:pt x="8234061" y="6820527"/>
                  </a:cubicBezTo>
                  <a:lnTo>
                    <a:pt x="8305246" y="6858000"/>
                  </a:lnTo>
                  <a:lnTo>
                    <a:pt x="8166180" y="6858000"/>
                  </a:lnTo>
                  <a:lnTo>
                    <a:pt x="8014072" y="6768452"/>
                  </a:lnTo>
                  <a:lnTo>
                    <a:pt x="8037794" y="6858000"/>
                  </a:lnTo>
                  <a:lnTo>
                    <a:pt x="7975967" y="6858000"/>
                  </a:lnTo>
                  <a:lnTo>
                    <a:pt x="7927827" y="6713301"/>
                  </a:lnTo>
                  <a:cubicBezTo>
                    <a:pt x="7874862" y="6678242"/>
                    <a:pt x="7822991" y="6641611"/>
                    <a:pt x="7771804" y="6604092"/>
                  </a:cubicBezTo>
                  <a:lnTo>
                    <a:pt x="7838149" y="6858000"/>
                  </a:lnTo>
                  <a:lnTo>
                    <a:pt x="7765428" y="6858000"/>
                  </a:lnTo>
                  <a:lnTo>
                    <a:pt x="7732389" y="6735623"/>
                  </a:lnTo>
                  <a:cubicBezTo>
                    <a:pt x="7716654" y="6672604"/>
                    <a:pt x="7702302" y="6608500"/>
                    <a:pt x="7690684" y="6543884"/>
                  </a:cubicBezTo>
                  <a:cubicBezTo>
                    <a:pt x="7688976" y="6542518"/>
                    <a:pt x="7687199" y="6541287"/>
                    <a:pt x="7685489" y="6539990"/>
                  </a:cubicBezTo>
                  <a:cubicBezTo>
                    <a:pt x="7583319" y="6460781"/>
                    <a:pt x="7485661" y="6376106"/>
                    <a:pt x="7391693" y="6287331"/>
                  </a:cubicBezTo>
                  <a:cubicBezTo>
                    <a:pt x="7399142" y="6424971"/>
                    <a:pt x="7419251" y="6561191"/>
                    <a:pt x="7449765" y="6694977"/>
                  </a:cubicBezTo>
                  <a:lnTo>
                    <a:pt x="7493484" y="6858000"/>
                  </a:lnTo>
                  <a:lnTo>
                    <a:pt x="7428060" y="6858000"/>
                  </a:lnTo>
                  <a:lnTo>
                    <a:pt x="7381817" y="6682667"/>
                  </a:lnTo>
                  <a:cubicBezTo>
                    <a:pt x="7348791" y="6532488"/>
                    <a:pt x="7328716" y="6379354"/>
                    <a:pt x="7325060" y="6223571"/>
                  </a:cubicBezTo>
                  <a:cubicBezTo>
                    <a:pt x="7292870" y="6191723"/>
                    <a:pt x="7261024" y="6159535"/>
                    <a:pt x="7229929" y="6126662"/>
                  </a:cubicBezTo>
                  <a:cubicBezTo>
                    <a:pt x="7156804" y="6049300"/>
                    <a:pt x="7086414" y="5969137"/>
                    <a:pt x="7020261" y="5885625"/>
                  </a:cubicBezTo>
                  <a:cubicBezTo>
                    <a:pt x="6970098" y="5822273"/>
                    <a:pt x="6919935" y="5749148"/>
                    <a:pt x="6915357" y="5664201"/>
                  </a:cubicBezTo>
                  <a:cubicBezTo>
                    <a:pt x="6905585" y="5482277"/>
                    <a:pt x="7098236" y="5378194"/>
                    <a:pt x="7253574" y="5362134"/>
                  </a:cubicBezTo>
                  <a:cubicBezTo>
                    <a:pt x="7440010" y="5342862"/>
                    <a:pt x="7620292" y="5403138"/>
                    <a:pt x="7781918" y="5485216"/>
                  </a:cubicBezTo>
                  <a:cubicBezTo>
                    <a:pt x="7951540" y="5571325"/>
                    <a:pt x="8112210" y="5677595"/>
                    <a:pt x="8267481" y="5786736"/>
                  </a:cubicBezTo>
                  <a:cubicBezTo>
                    <a:pt x="8312244" y="5818173"/>
                    <a:pt x="8356392" y="5850567"/>
                    <a:pt x="8400061" y="5883506"/>
                  </a:cubicBezTo>
                  <a:cubicBezTo>
                    <a:pt x="8393842" y="5833616"/>
                    <a:pt x="8386461" y="5783934"/>
                    <a:pt x="8381267" y="5733908"/>
                  </a:cubicBezTo>
                  <a:cubicBezTo>
                    <a:pt x="8372041" y="5644450"/>
                    <a:pt x="8359877" y="5548978"/>
                    <a:pt x="8360561" y="5454736"/>
                  </a:cubicBezTo>
                  <a:cubicBezTo>
                    <a:pt x="8187658" y="5360972"/>
                    <a:pt x="8009016" y="5276229"/>
                    <a:pt x="7830371" y="5195929"/>
                  </a:cubicBezTo>
                  <a:cubicBezTo>
                    <a:pt x="7702369" y="5190598"/>
                    <a:pt x="7574094" y="5189709"/>
                    <a:pt x="7445750" y="5198252"/>
                  </a:cubicBezTo>
                  <a:cubicBezTo>
                    <a:pt x="7255284" y="5210895"/>
                    <a:pt x="7060582" y="5236591"/>
                    <a:pt x="6884193" y="5320446"/>
                  </a:cubicBezTo>
                  <a:cubicBezTo>
                    <a:pt x="6712999" y="5401839"/>
                    <a:pt x="6555199" y="5551984"/>
                    <a:pt x="6508591" y="5741631"/>
                  </a:cubicBezTo>
                  <a:cubicBezTo>
                    <a:pt x="6480368" y="5856580"/>
                    <a:pt x="6497930" y="5970163"/>
                    <a:pt x="6538730" y="6075339"/>
                  </a:cubicBezTo>
                  <a:cubicBezTo>
                    <a:pt x="6602559" y="6025107"/>
                    <a:pt x="6689968" y="6011439"/>
                    <a:pt x="6766236" y="6026680"/>
                  </a:cubicBezTo>
                  <a:cubicBezTo>
                    <a:pt x="6983833" y="6070214"/>
                    <a:pt x="7074934" y="6318428"/>
                    <a:pt x="7154413" y="6499530"/>
                  </a:cubicBezTo>
                  <a:cubicBezTo>
                    <a:pt x="7189232" y="6578874"/>
                    <a:pt x="7221729" y="6659260"/>
                    <a:pt x="7252457" y="6740398"/>
                  </a:cubicBezTo>
                  <a:lnTo>
                    <a:pt x="7294361" y="6858000"/>
                  </a:lnTo>
                  <a:lnTo>
                    <a:pt x="7232741" y="6858000"/>
                  </a:lnTo>
                  <a:lnTo>
                    <a:pt x="7140950" y="6616615"/>
                  </a:lnTo>
                  <a:cubicBezTo>
                    <a:pt x="7100424" y="6519298"/>
                    <a:pt x="7056651" y="6423707"/>
                    <a:pt x="7008847" y="6330797"/>
                  </a:cubicBezTo>
                  <a:cubicBezTo>
                    <a:pt x="6938661" y="6194389"/>
                    <a:pt x="6814759" y="6039664"/>
                    <a:pt x="6638919" y="6090306"/>
                  </a:cubicBezTo>
                  <a:cubicBezTo>
                    <a:pt x="6606866" y="6099532"/>
                    <a:pt x="6582332" y="6114293"/>
                    <a:pt x="6563674" y="6132950"/>
                  </a:cubicBezTo>
                  <a:cubicBezTo>
                    <a:pt x="6578163" y="6163089"/>
                    <a:pt x="6593882" y="6192543"/>
                    <a:pt x="6611240" y="6220768"/>
                  </a:cubicBezTo>
                  <a:cubicBezTo>
                    <a:pt x="6709036" y="6379183"/>
                    <a:pt x="6839293" y="6517368"/>
                    <a:pt x="6969345" y="6648582"/>
                  </a:cubicBezTo>
                  <a:lnTo>
                    <a:pt x="7194635" y="6858000"/>
                  </a:lnTo>
                  <a:lnTo>
                    <a:pt x="7109452" y="6858000"/>
                  </a:lnTo>
                  <a:lnTo>
                    <a:pt x="6994153" y="6753075"/>
                  </a:lnTo>
                  <a:cubicBezTo>
                    <a:pt x="6851594" y="6611883"/>
                    <a:pt x="6707190" y="6464266"/>
                    <a:pt x="6593540" y="6297514"/>
                  </a:cubicBezTo>
                  <a:cubicBezTo>
                    <a:pt x="6569962" y="6262934"/>
                    <a:pt x="6547751" y="6226919"/>
                    <a:pt x="6527864" y="6189604"/>
                  </a:cubicBezTo>
                  <a:cubicBezTo>
                    <a:pt x="6495129" y="6273392"/>
                    <a:pt x="6515699" y="6388066"/>
                    <a:pt x="6526701" y="6472331"/>
                  </a:cubicBezTo>
                  <a:cubicBezTo>
                    <a:pt x="6537363" y="6553828"/>
                    <a:pt x="6551510" y="6634641"/>
                    <a:pt x="6568732" y="6714685"/>
                  </a:cubicBezTo>
                  <a:lnTo>
                    <a:pt x="6605192" y="6858000"/>
                  </a:lnTo>
                  <a:lnTo>
                    <a:pt x="6524310" y="6858000"/>
                  </a:lnTo>
                  <a:lnTo>
                    <a:pt x="6518502" y="6846361"/>
                  </a:lnTo>
                  <a:cubicBezTo>
                    <a:pt x="6417698" y="6653502"/>
                    <a:pt x="6309447" y="6464745"/>
                    <a:pt x="6194360" y="6280567"/>
                  </a:cubicBezTo>
                  <a:cubicBezTo>
                    <a:pt x="6137775" y="6190015"/>
                    <a:pt x="6079137" y="6100898"/>
                    <a:pt x="6018930" y="6012876"/>
                  </a:cubicBezTo>
                  <a:cubicBezTo>
                    <a:pt x="5977858" y="5952804"/>
                    <a:pt x="5920586" y="5837923"/>
                    <a:pt x="5837347" y="5827672"/>
                  </a:cubicBezTo>
                  <a:cubicBezTo>
                    <a:pt x="5830856" y="5895534"/>
                    <a:pt x="5828122" y="5963397"/>
                    <a:pt x="5830856" y="6031258"/>
                  </a:cubicBezTo>
                  <a:cubicBezTo>
                    <a:pt x="5840031" y="6256835"/>
                    <a:pt x="5894566" y="6474839"/>
                    <a:pt x="5968313" y="6685066"/>
                  </a:cubicBezTo>
                  <a:lnTo>
                    <a:pt x="6034265" y="6858000"/>
                  </a:lnTo>
                  <a:lnTo>
                    <a:pt x="5938034" y="6858000"/>
                  </a:lnTo>
                  <a:lnTo>
                    <a:pt x="5897907" y="6785383"/>
                  </a:lnTo>
                  <a:cubicBezTo>
                    <a:pt x="5844883" y="6695054"/>
                    <a:pt x="5789441" y="6606210"/>
                    <a:pt x="5731350" y="6519145"/>
                  </a:cubicBezTo>
                  <a:cubicBezTo>
                    <a:pt x="5615377" y="6345422"/>
                    <a:pt x="5489425" y="6178670"/>
                    <a:pt x="5352675" y="6021350"/>
                  </a:cubicBezTo>
                  <a:cubicBezTo>
                    <a:pt x="5308185" y="5970163"/>
                    <a:pt x="5224262" y="5839221"/>
                    <a:pt x="5141227" y="5854734"/>
                  </a:cubicBezTo>
                  <a:cubicBezTo>
                    <a:pt x="5017736" y="5877766"/>
                    <a:pt x="5128586" y="6087025"/>
                    <a:pt x="5154007" y="6142996"/>
                  </a:cubicBezTo>
                  <a:cubicBezTo>
                    <a:pt x="5234445" y="6319794"/>
                    <a:pt x="5320282" y="6493927"/>
                    <a:pt x="5409467" y="6666215"/>
                  </a:cubicBezTo>
                  <a:cubicBezTo>
                    <a:pt x="5481157" y="6720614"/>
                    <a:pt x="5551555" y="6776632"/>
                    <a:pt x="5620613" y="6834228"/>
                  </a:cubicBezTo>
                  <a:lnTo>
                    <a:pt x="5647817" y="6858000"/>
                  </a:lnTo>
                  <a:lnTo>
                    <a:pt x="5586977" y="6858000"/>
                  </a:lnTo>
                  <a:lnTo>
                    <a:pt x="5451702" y="6748839"/>
                  </a:lnTo>
                  <a:lnTo>
                    <a:pt x="5513548" y="6858000"/>
                  </a:lnTo>
                  <a:lnTo>
                    <a:pt x="5451788" y="6858000"/>
                  </a:lnTo>
                  <a:lnTo>
                    <a:pt x="5354519" y="6675987"/>
                  </a:lnTo>
                  <a:cubicBezTo>
                    <a:pt x="5334907" y="6661566"/>
                    <a:pt x="5315430" y="6647009"/>
                    <a:pt x="5295679" y="6632863"/>
                  </a:cubicBezTo>
                  <a:cubicBezTo>
                    <a:pt x="5269846" y="6669084"/>
                    <a:pt x="5247840" y="6707355"/>
                    <a:pt x="5229961" y="6747411"/>
                  </a:cubicBezTo>
                  <a:lnTo>
                    <a:pt x="5193796" y="6858000"/>
                  </a:lnTo>
                  <a:lnTo>
                    <a:pt x="5148761" y="6858000"/>
                  </a:lnTo>
                  <a:lnTo>
                    <a:pt x="5195077" y="6723163"/>
                  </a:lnTo>
                  <a:cubicBezTo>
                    <a:pt x="5216268" y="6677676"/>
                    <a:pt x="5242825" y="6633615"/>
                    <a:pt x="5275449" y="6591448"/>
                  </a:cubicBezTo>
                  <a:cubicBezTo>
                    <a:pt x="5282625" y="6582223"/>
                    <a:pt x="5295405" y="6581266"/>
                    <a:pt x="5304085" y="6587554"/>
                  </a:cubicBezTo>
                  <a:cubicBezTo>
                    <a:pt x="5307638" y="6590151"/>
                    <a:pt x="5311122" y="6592885"/>
                    <a:pt x="5314676" y="6595482"/>
                  </a:cubicBezTo>
                  <a:cubicBezTo>
                    <a:pt x="5273672" y="6514020"/>
                    <a:pt x="5232599" y="6432556"/>
                    <a:pt x="5193509" y="6350138"/>
                  </a:cubicBezTo>
                  <a:cubicBezTo>
                    <a:pt x="5143278" y="6244210"/>
                    <a:pt x="5079242" y="6134385"/>
                    <a:pt x="5048354" y="6020324"/>
                  </a:cubicBezTo>
                  <a:cubicBezTo>
                    <a:pt x="5029354" y="5950002"/>
                    <a:pt x="5026346" y="5849472"/>
                    <a:pt x="5107263" y="5813526"/>
                  </a:cubicBezTo>
                  <a:cubicBezTo>
                    <a:pt x="5180046" y="5781132"/>
                    <a:pt x="5249412" y="5834780"/>
                    <a:pt x="5296430" y="5883437"/>
                  </a:cubicBezTo>
                  <a:cubicBezTo>
                    <a:pt x="5376594" y="5966472"/>
                    <a:pt x="5450471" y="6056819"/>
                    <a:pt x="5522160" y="6147302"/>
                  </a:cubicBezTo>
                  <a:cubicBezTo>
                    <a:pt x="5665744" y="6328542"/>
                    <a:pt x="5796070" y="6520511"/>
                    <a:pt x="5914710" y="6719657"/>
                  </a:cubicBezTo>
                  <a:cubicBezTo>
                    <a:pt x="5810900" y="6423878"/>
                    <a:pt x="5743927" y="6113815"/>
                    <a:pt x="5782607" y="5794049"/>
                  </a:cubicBezTo>
                  <a:cubicBezTo>
                    <a:pt x="5784110" y="5781541"/>
                    <a:pt x="5795866" y="5770333"/>
                    <a:pt x="5808166" y="5768898"/>
                  </a:cubicBezTo>
                  <a:cubicBezTo>
                    <a:pt x="5897146" y="5758647"/>
                    <a:pt x="5957150" y="5825279"/>
                    <a:pt x="6003621" y="5891229"/>
                  </a:cubicBezTo>
                  <a:cubicBezTo>
                    <a:pt x="6187458" y="6152085"/>
                    <a:pt x="6353183" y="6427635"/>
                    <a:pt x="6504696" y="6710636"/>
                  </a:cubicBezTo>
                  <a:cubicBezTo>
                    <a:pt x="6478864" y="6587281"/>
                    <a:pt x="6459249" y="6462217"/>
                    <a:pt x="6451048" y="6336674"/>
                  </a:cubicBezTo>
                  <a:cubicBezTo>
                    <a:pt x="6446197" y="6262525"/>
                    <a:pt x="6452483" y="6183386"/>
                    <a:pt x="6495334" y="6121332"/>
                  </a:cubicBezTo>
                  <a:cubicBezTo>
                    <a:pt x="6455149" y="6028661"/>
                    <a:pt x="6431162" y="5929295"/>
                    <a:pt x="6437107" y="5825143"/>
                  </a:cubicBezTo>
                  <a:cubicBezTo>
                    <a:pt x="6447837" y="5638162"/>
                    <a:pt x="6560599" y="5470455"/>
                    <a:pt x="6706986" y="5357008"/>
                  </a:cubicBezTo>
                  <a:cubicBezTo>
                    <a:pt x="6870114" y="5230645"/>
                    <a:pt x="7073292" y="5174948"/>
                    <a:pt x="7271480" y="5148365"/>
                  </a:cubicBezTo>
                  <a:cubicBezTo>
                    <a:pt x="7401396" y="5130936"/>
                    <a:pt x="7532816" y="5122872"/>
                    <a:pt x="7664303" y="5122188"/>
                  </a:cubicBezTo>
                  <a:cubicBezTo>
                    <a:pt x="7624188" y="5104626"/>
                    <a:pt x="7584072" y="5087130"/>
                    <a:pt x="7544229" y="5069771"/>
                  </a:cubicBezTo>
                  <a:cubicBezTo>
                    <a:pt x="7497416" y="5049338"/>
                    <a:pt x="7530355" y="4973958"/>
                    <a:pt x="7576828" y="4994733"/>
                  </a:cubicBezTo>
                  <a:cubicBezTo>
                    <a:pt x="7675033" y="5038540"/>
                    <a:pt x="7773171" y="5082552"/>
                    <a:pt x="7870831" y="5127451"/>
                  </a:cubicBezTo>
                  <a:cubicBezTo>
                    <a:pt x="8044142" y="5136883"/>
                    <a:pt x="8216292" y="5158272"/>
                    <a:pt x="8384001" y="5190257"/>
                  </a:cubicBezTo>
                  <a:cubicBezTo>
                    <a:pt x="8393911" y="5192170"/>
                    <a:pt x="8403751" y="5194494"/>
                    <a:pt x="8413661" y="5196475"/>
                  </a:cubicBezTo>
                  <a:cubicBezTo>
                    <a:pt x="8422819" y="5177749"/>
                    <a:pt x="8432387" y="5159161"/>
                    <a:pt x="8444551" y="5141325"/>
                  </a:cubicBezTo>
                  <a:cubicBezTo>
                    <a:pt x="8460065" y="5118703"/>
                    <a:pt x="8493277" y="5127042"/>
                    <a:pt x="8502369" y="5149047"/>
                  </a:cubicBezTo>
                  <a:cubicBezTo>
                    <a:pt x="8512277" y="5172967"/>
                    <a:pt x="8521297" y="5197295"/>
                    <a:pt x="8530865" y="5221419"/>
                  </a:cubicBezTo>
                  <a:cubicBezTo>
                    <a:pt x="8612191" y="5240214"/>
                    <a:pt x="8692903" y="5261604"/>
                    <a:pt x="8772792" y="5285592"/>
                  </a:cubicBezTo>
                  <a:cubicBezTo>
                    <a:pt x="8802247" y="5221966"/>
                    <a:pt x="8846191" y="5162784"/>
                    <a:pt x="8911593" y="5110708"/>
                  </a:cubicBezTo>
                  <a:cubicBezTo>
                    <a:pt x="8958064" y="5073667"/>
                    <a:pt x="9014240" y="5047492"/>
                    <a:pt x="9072535" y="5040658"/>
                  </a:cubicBezTo>
                  <a:cubicBezTo>
                    <a:pt x="9098983" y="5037583"/>
                    <a:pt x="9135136" y="5032389"/>
                    <a:pt x="9154203" y="5053301"/>
                  </a:cubicBezTo>
                  <a:cubicBezTo>
                    <a:pt x="9176482" y="5077767"/>
                    <a:pt x="9189466" y="5122326"/>
                    <a:pt x="9203954" y="5152190"/>
                  </a:cubicBezTo>
                  <a:cubicBezTo>
                    <a:pt x="9260745" y="5269394"/>
                    <a:pt x="9310156" y="5390154"/>
                    <a:pt x="9355398" y="5512688"/>
                  </a:cubicBezTo>
                  <a:cubicBezTo>
                    <a:pt x="9518733" y="5591691"/>
                    <a:pt x="9676395" y="5681832"/>
                    <a:pt x="9827018" y="5782429"/>
                  </a:cubicBezTo>
                  <a:cubicBezTo>
                    <a:pt x="9906705" y="5801155"/>
                    <a:pt x="9985637" y="5822889"/>
                    <a:pt x="10063545" y="5846807"/>
                  </a:cubicBezTo>
                  <a:cubicBezTo>
                    <a:pt x="10017553" y="5748260"/>
                    <a:pt x="9981195" y="5645201"/>
                    <a:pt x="9960557" y="5535856"/>
                  </a:cubicBezTo>
                  <a:cubicBezTo>
                    <a:pt x="9951057" y="5485831"/>
                    <a:pt x="9945112" y="5434984"/>
                    <a:pt x="9943062" y="5383797"/>
                  </a:cubicBezTo>
                  <a:cubicBezTo>
                    <a:pt x="9940874" y="5329193"/>
                    <a:pt x="9955977" y="5315525"/>
                    <a:pt x="10002997" y="5287711"/>
                  </a:cubicBezTo>
                  <a:cubicBezTo>
                    <a:pt x="10084117" y="5239736"/>
                    <a:pt x="10173303" y="5209802"/>
                    <a:pt x="10265083" y="5194836"/>
                  </a:cubicBezTo>
                  <a:cubicBezTo>
                    <a:pt x="10455002" y="5163877"/>
                    <a:pt x="10647246" y="5194767"/>
                    <a:pt x="10828554" y="5243631"/>
                  </a:cubicBezTo>
                  <a:cubicBezTo>
                    <a:pt x="10934141" y="5272129"/>
                    <a:pt x="11036652" y="5308897"/>
                    <a:pt x="11137043" y="5350652"/>
                  </a:cubicBezTo>
                  <a:cubicBezTo>
                    <a:pt x="11120232" y="5230851"/>
                    <a:pt x="11116269" y="5109068"/>
                    <a:pt x="11127818" y="4987693"/>
                  </a:cubicBezTo>
                  <a:cubicBezTo>
                    <a:pt x="10997014" y="4844110"/>
                    <a:pt x="10889309" y="4682963"/>
                    <a:pt x="10836209" y="4492907"/>
                  </a:cubicBezTo>
                  <a:cubicBezTo>
                    <a:pt x="10824931" y="4452654"/>
                    <a:pt x="10866551" y="4421832"/>
                    <a:pt x="10900858" y="4444179"/>
                  </a:cubicBezTo>
                  <a:cubicBezTo>
                    <a:pt x="11008085" y="4514023"/>
                    <a:pt x="11101165" y="4601159"/>
                    <a:pt x="11185703" y="4696494"/>
                  </a:cubicBezTo>
                  <a:cubicBezTo>
                    <a:pt x="11204906" y="4635943"/>
                    <a:pt x="11229167" y="4577103"/>
                    <a:pt x="11260878" y="4525095"/>
                  </a:cubicBezTo>
                  <a:cubicBezTo>
                    <a:pt x="11325733" y="4418756"/>
                    <a:pt x="11438632" y="4429213"/>
                    <a:pt x="11519889" y="4501381"/>
                  </a:cubicBezTo>
                  <a:cubicBezTo>
                    <a:pt x="11546542" y="4525026"/>
                    <a:pt x="11569984" y="4552909"/>
                    <a:pt x="11591511" y="4582775"/>
                  </a:cubicBezTo>
                  <a:cubicBezTo>
                    <a:pt x="11715208" y="4656036"/>
                    <a:pt x="11834258" y="4736267"/>
                    <a:pt x="11947361" y="4823813"/>
                  </a:cubicBezTo>
                  <a:cubicBezTo>
                    <a:pt x="11875194" y="4630819"/>
                    <a:pt x="11825441" y="4428256"/>
                    <a:pt x="11785531" y="4225558"/>
                  </a:cubicBezTo>
                  <a:cubicBezTo>
                    <a:pt x="11781772" y="4206354"/>
                    <a:pt x="11778493" y="4186944"/>
                    <a:pt x="11775075" y="4167605"/>
                  </a:cubicBezTo>
                  <a:cubicBezTo>
                    <a:pt x="11767899" y="4159608"/>
                    <a:pt x="11760723" y="4151680"/>
                    <a:pt x="11753615" y="4143617"/>
                  </a:cubicBezTo>
                  <a:cubicBezTo>
                    <a:pt x="11752248" y="4152022"/>
                    <a:pt x="11751292" y="4160565"/>
                    <a:pt x="11752591" y="4169655"/>
                  </a:cubicBezTo>
                  <a:cubicBezTo>
                    <a:pt x="11759629" y="4218928"/>
                    <a:pt x="11682883" y="4229110"/>
                    <a:pt x="11675912" y="4179974"/>
                  </a:cubicBezTo>
                  <a:cubicBezTo>
                    <a:pt x="11670650" y="4143001"/>
                    <a:pt x="11679602" y="4108558"/>
                    <a:pt x="11696415" y="4078077"/>
                  </a:cubicBezTo>
                  <a:cubicBezTo>
                    <a:pt x="11634977" y="4005978"/>
                    <a:pt x="11575313" y="3932306"/>
                    <a:pt x="11518250" y="3856517"/>
                  </a:cubicBezTo>
                  <a:cubicBezTo>
                    <a:pt x="11469113" y="3791320"/>
                    <a:pt x="11411980" y="3721065"/>
                    <a:pt x="11406991" y="3634478"/>
                  </a:cubicBezTo>
                  <a:cubicBezTo>
                    <a:pt x="11404871" y="3597983"/>
                    <a:pt x="11414919" y="3561626"/>
                    <a:pt x="11439383" y="3533197"/>
                  </a:cubicBezTo>
                  <a:cubicBezTo>
                    <a:pt x="11466241" y="3501964"/>
                    <a:pt x="11509501" y="3502375"/>
                    <a:pt x="11547020" y="3498001"/>
                  </a:cubicBezTo>
                  <a:cubicBezTo>
                    <a:pt x="11588640" y="3493149"/>
                    <a:pt x="11630268" y="3491047"/>
                    <a:pt x="11671728" y="3491473"/>
                  </a:cubicBezTo>
                  <a:close/>
                  <a:moveTo>
                    <a:pt x="2099445" y="2846029"/>
                  </a:moveTo>
                  <a:cubicBezTo>
                    <a:pt x="2117829" y="2959679"/>
                    <a:pt x="2138195" y="3072920"/>
                    <a:pt x="2162115" y="3185408"/>
                  </a:cubicBezTo>
                  <a:cubicBezTo>
                    <a:pt x="2314035" y="3158552"/>
                    <a:pt x="2420647" y="3042234"/>
                    <a:pt x="2500880" y="2908697"/>
                  </a:cubicBezTo>
                  <a:cubicBezTo>
                    <a:pt x="2460832" y="2932343"/>
                    <a:pt x="2413950" y="2945054"/>
                    <a:pt x="2359141" y="2940613"/>
                  </a:cubicBezTo>
                  <a:cubicBezTo>
                    <a:pt x="2267974" y="2933231"/>
                    <a:pt x="2179610" y="2886691"/>
                    <a:pt x="2099445" y="2846029"/>
                  </a:cubicBezTo>
                  <a:close/>
                  <a:moveTo>
                    <a:pt x="12192001" y="2749713"/>
                  </a:moveTo>
                  <a:lnTo>
                    <a:pt x="12192001" y="2837686"/>
                  </a:lnTo>
                  <a:lnTo>
                    <a:pt x="12135641" y="2878559"/>
                  </a:lnTo>
                  <a:cubicBezTo>
                    <a:pt x="12077072" y="2938289"/>
                    <a:pt x="12083019" y="3019614"/>
                    <a:pt x="12115480" y="3087614"/>
                  </a:cubicBezTo>
                  <a:cubicBezTo>
                    <a:pt x="12133898" y="3126158"/>
                    <a:pt x="12158706" y="3161200"/>
                    <a:pt x="12186025" y="3194319"/>
                  </a:cubicBezTo>
                  <a:lnTo>
                    <a:pt x="12192001" y="3200962"/>
                  </a:lnTo>
                  <a:lnTo>
                    <a:pt x="12192001" y="3324329"/>
                  </a:lnTo>
                  <a:lnTo>
                    <a:pt x="12142816" y="3272476"/>
                  </a:lnTo>
                  <a:cubicBezTo>
                    <a:pt x="12091287" y="3213770"/>
                    <a:pt x="12041195" y="3147480"/>
                    <a:pt x="12018983" y="3070529"/>
                  </a:cubicBezTo>
                  <a:cubicBezTo>
                    <a:pt x="11982284" y="2943363"/>
                    <a:pt x="12044419" y="2828768"/>
                    <a:pt x="12148186" y="2769472"/>
                  </a:cubicBezTo>
                  <a:close/>
                  <a:moveTo>
                    <a:pt x="1750497" y="2635881"/>
                  </a:moveTo>
                  <a:cubicBezTo>
                    <a:pt x="1734368" y="2713447"/>
                    <a:pt x="1714482" y="2790126"/>
                    <a:pt x="1685915" y="2862498"/>
                  </a:cubicBezTo>
                  <a:cubicBezTo>
                    <a:pt x="1671494" y="2899129"/>
                    <a:pt x="1651470" y="2938289"/>
                    <a:pt x="1627278" y="2975466"/>
                  </a:cubicBezTo>
                  <a:cubicBezTo>
                    <a:pt x="1659945" y="2999659"/>
                    <a:pt x="1695551" y="3020640"/>
                    <a:pt x="1734232" y="3038202"/>
                  </a:cubicBezTo>
                  <a:cubicBezTo>
                    <a:pt x="1784531" y="2932821"/>
                    <a:pt x="1830661" y="2825731"/>
                    <a:pt x="1873920" y="2717685"/>
                  </a:cubicBezTo>
                  <a:cubicBezTo>
                    <a:pt x="1850821" y="2703128"/>
                    <a:pt x="1827243" y="2689187"/>
                    <a:pt x="1804554" y="2674015"/>
                  </a:cubicBezTo>
                  <a:cubicBezTo>
                    <a:pt x="1786239" y="2661782"/>
                    <a:pt x="1768607" y="2648523"/>
                    <a:pt x="1750497" y="2635881"/>
                  </a:cubicBezTo>
                  <a:close/>
                  <a:moveTo>
                    <a:pt x="1992424" y="2593646"/>
                  </a:moveTo>
                  <a:cubicBezTo>
                    <a:pt x="1980533" y="2626040"/>
                    <a:pt x="1967069" y="2657886"/>
                    <a:pt x="1954632" y="2690075"/>
                  </a:cubicBezTo>
                  <a:cubicBezTo>
                    <a:pt x="1973425" y="2701420"/>
                    <a:pt x="1992424" y="2712218"/>
                    <a:pt x="2011490" y="2723083"/>
                  </a:cubicBezTo>
                  <a:cubicBezTo>
                    <a:pt x="2005340" y="2679891"/>
                    <a:pt x="1997959" y="2636974"/>
                    <a:pt x="1992424" y="2593646"/>
                  </a:cubicBezTo>
                  <a:close/>
                  <a:moveTo>
                    <a:pt x="4959988" y="2528517"/>
                  </a:moveTo>
                  <a:cubicBezTo>
                    <a:pt x="4879415" y="2619205"/>
                    <a:pt x="4773555" y="2669368"/>
                    <a:pt x="4646441" y="2678320"/>
                  </a:cubicBezTo>
                  <a:cubicBezTo>
                    <a:pt x="4636805" y="2679004"/>
                    <a:pt x="4627238" y="2678251"/>
                    <a:pt x="4617601" y="2678593"/>
                  </a:cubicBezTo>
                  <a:cubicBezTo>
                    <a:pt x="4737745" y="2817120"/>
                    <a:pt x="4863696" y="2950658"/>
                    <a:pt x="4997165" y="3076679"/>
                  </a:cubicBezTo>
                  <a:cubicBezTo>
                    <a:pt x="5022178" y="3065949"/>
                    <a:pt x="5047124" y="3055220"/>
                    <a:pt x="5072068" y="3044491"/>
                  </a:cubicBezTo>
                  <a:cubicBezTo>
                    <a:pt x="5082388" y="2862703"/>
                    <a:pt x="5035437" y="2689323"/>
                    <a:pt x="4959988" y="2528517"/>
                  </a:cubicBezTo>
                  <a:close/>
                  <a:moveTo>
                    <a:pt x="1249832" y="2460517"/>
                  </a:moveTo>
                  <a:cubicBezTo>
                    <a:pt x="1234319" y="2506237"/>
                    <a:pt x="1218190" y="2551889"/>
                    <a:pt x="1201036" y="2597062"/>
                  </a:cubicBezTo>
                  <a:cubicBezTo>
                    <a:pt x="1185455" y="2637931"/>
                    <a:pt x="1168711" y="2678389"/>
                    <a:pt x="1151968" y="2718778"/>
                  </a:cubicBezTo>
                  <a:cubicBezTo>
                    <a:pt x="1173564" y="2784453"/>
                    <a:pt x="1195365" y="2850470"/>
                    <a:pt x="1222427" y="2913686"/>
                  </a:cubicBezTo>
                  <a:cubicBezTo>
                    <a:pt x="1256119" y="2992278"/>
                    <a:pt x="1317216" y="3086861"/>
                    <a:pt x="1419044" y="3067931"/>
                  </a:cubicBezTo>
                  <a:cubicBezTo>
                    <a:pt x="1466541" y="3059183"/>
                    <a:pt x="1506315" y="3027953"/>
                    <a:pt x="1538504" y="2990296"/>
                  </a:cubicBezTo>
                  <a:cubicBezTo>
                    <a:pt x="1451711" y="2911909"/>
                    <a:pt x="1384599" y="2812404"/>
                    <a:pt x="1334507" y="2703675"/>
                  </a:cubicBezTo>
                  <a:cubicBezTo>
                    <a:pt x="1298559" y="2625629"/>
                    <a:pt x="1271633" y="2543825"/>
                    <a:pt x="1249832" y="2460517"/>
                  </a:cubicBezTo>
                  <a:close/>
                  <a:moveTo>
                    <a:pt x="4226622" y="2430380"/>
                  </a:moveTo>
                  <a:cubicBezTo>
                    <a:pt x="4226828" y="2431131"/>
                    <a:pt x="4227033" y="2431815"/>
                    <a:pt x="4227238" y="2432498"/>
                  </a:cubicBezTo>
                  <a:cubicBezTo>
                    <a:pt x="4238446" y="2472956"/>
                    <a:pt x="4250611" y="2514780"/>
                    <a:pt x="4259017" y="2557151"/>
                  </a:cubicBezTo>
                  <a:cubicBezTo>
                    <a:pt x="4325785" y="2587290"/>
                    <a:pt x="4396244" y="2609500"/>
                    <a:pt x="4468823" y="2620846"/>
                  </a:cubicBezTo>
                  <a:cubicBezTo>
                    <a:pt x="4448867" y="2596653"/>
                    <a:pt x="4430073" y="2571503"/>
                    <a:pt x="4410459" y="2547037"/>
                  </a:cubicBezTo>
                  <a:cubicBezTo>
                    <a:pt x="4396382" y="2540546"/>
                    <a:pt x="4382372" y="2533711"/>
                    <a:pt x="4368566" y="2526194"/>
                  </a:cubicBezTo>
                  <a:cubicBezTo>
                    <a:pt x="4317926" y="2498584"/>
                    <a:pt x="4271318" y="2465644"/>
                    <a:pt x="4226622" y="2430380"/>
                  </a:cubicBezTo>
                  <a:close/>
                  <a:moveTo>
                    <a:pt x="179340" y="2395662"/>
                  </a:moveTo>
                  <a:cubicBezTo>
                    <a:pt x="183168" y="2440084"/>
                    <a:pt x="188293" y="2484368"/>
                    <a:pt x="191438" y="2528926"/>
                  </a:cubicBezTo>
                  <a:cubicBezTo>
                    <a:pt x="199024" y="2637658"/>
                    <a:pt x="211393" y="2749395"/>
                    <a:pt x="203875" y="2858944"/>
                  </a:cubicBezTo>
                  <a:cubicBezTo>
                    <a:pt x="198682" y="2934873"/>
                    <a:pt x="173805" y="3012028"/>
                    <a:pt x="117628" y="3065197"/>
                  </a:cubicBezTo>
                  <a:cubicBezTo>
                    <a:pt x="207019" y="3124722"/>
                    <a:pt x="322379" y="3149804"/>
                    <a:pt x="422565" y="3090005"/>
                  </a:cubicBezTo>
                  <a:cubicBezTo>
                    <a:pt x="455574" y="3070255"/>
                    <a:pt x="482160" y="3044353"/>
                    <a:pt x="504234" y="3014762"/>
                  </a:cubicBezTo>
                  <a:cubicBezTo>
                    <a:pt x="392223" y="2848762"/>
                    <a:pt x="295656" y="2672100"/>
                    <a:pt x="216450" y="2487922"/>
                  </a:cubicBezTo>
                  <a:cubicBezTo>
                    <a:pt x="203329" y="2457443"/>
                    <a:pt x="191505" y="2426484"/>
                    <a:pt x="179340" y="2395662"/>
                  </a:cubicBezTo>
                  <a:close/>
                  <a:moveTo>
                    <a:pt x="2693123" y="2345021"/>
                  </a:moveTo>
                  <a:cubicBezTo>
                    <a:pt x="2694831" y="2395047"/>
                    <a:pt x="2693600" y="2444799"/>
                    <a:pt x="2689979" y="2494210"/>
                  </a:cubicBezTo>
                  <a:cubicBezTo>
                    <a:pt x="2707679" y="2447602"/>
                    <a:pt x="2724491" y="2400720"/>
                    <a:pt x="2740482" y="2353564"/>
                  </a:cubicBezTo>
                  <a:cubicBezTo>
                    <a:pt x="2724491" y="2351652"/>
                    <a:pt x="2708772" y="2348917"/>
                    <a:pt x="2693123" y="2345021"/>
                  </a:cubicBezTo>
                  <a:close/>
                  <a:moveTo>
                    <a:pt x="4829798" y="2299028"/>
                  </a:moveTo>
                  <a:cubicBezTo>
                    <a:pt x="4829663" y="2380832"/>
                    <a:pt x="4824127" y="2463387"/>
                    <a:pt x="4810870" y="2546695"/>
                  </a:cubicBezTo>
                  <a:cubicBezTo>
                    <a:pt x="4808613" y="2560843"/>
                    <a:pt x="4798022" y="2577039"/>
                    <a:pt x="4783396" y="2581481"/>
                  </a:cubicBezTo>
                  <a:cubicBezTo>
                    <a:pt x="4701250" y="2606290"/>
                    <a:pt x="4620198" y="2606972"/>
                    <a:pt x="4542084" y="2590776"/>
                  </a:cubicBezTo>
                  <a:cubicBezTo>
                    <a:pt x="4552951" y="2603897"/>
                    <a:pt x="4563475" y="2617223"/>
                    <a:pt x="4574478" y="2630208"/>
                  </a:cubicBezTo>
                  <a:cubicBezTo>
                    <a:pt x="4605300" y="2630687"/>
                    <a:pt x="4636190" y="2629457"/>
                    <a:pt x="4666943" y="2625971"/>
                  </a:cubicBezTo>
                  <a:cubicBezTo>
                    <a:pt x="4742527" y="2617428"/>
                    <a:pt x="4816746" y="2594397"/>
                    <a:pt x="4876476" y="2544305"/>
                  </a:cubicBezTo>
                  <a:cubicBezTo>
                    <a:pt x="4899028" y="2525373"/>
                    <a:pt x="4918231" y="2503299"/>
                    <a:pt x="4936138" y="2479994"/>
                  </a:cubicBezTo>
                  <a:cubicBezTo>
                    <a:pt x="4904155" y="2417463"/>
                    <a:pt x="4868139" y="2357187"/>
                    <a:pt x="4829798" y="2299028"/>
                  </a:cubicBezTo>
                  <a:close/>
                  <a:moveTo>
                    <a:pt x="1305256" y="2275725"/>
                  </a:moveTo>
                  <a:cubicBezTo>
                    <a:pt x="1299789" y="2295133"/>
                    <a:pt x="1295278" y="2314815"/>
                    <a:pt x="1289538" y="2334156"/>
                  </a:cubicBezTo>
                  <a:cubicBezTo>
                    <a:pt x="1334916" y="2555716"/>
                    <a:pt x="1415696" y="2786161"/>
                    <a:pt x="1578347" y="2935144"/>
                  </a:cubicBezTo>
                  <a:cubicBezTo>
                    <a:pt x="1582583" y="2928311"/>
                    <a:pt x="1586684" y="2921545"/>
                    <a:pt x="1590442" y="2914847"/>
                  </a:cubicBezTo>
                  <a:cubicBezTo>
                    <a:pt x="1633429" y="2838443"/>
                    <a:pt x="1655435" y="2753905"/>
                    <a:pt x="1674981" y="2669983"/>
                  </a:cubicBezTo>
                  <a:cubicBezTo>
                    <a:pt x="1680926" y="2644560"/>
                    <a:pt x="1685299" y="2618932"/>
                    <a:pt x="1690357" y="2593373"/>
                  </a:cubicBezTo>
                  <a:cubicBezTo>
                    <a:pt x="1555725" y="2495166"/>
                    <a:pt x="1427723" y="2388076"/>
                    <a:pt x="1305256" y="2275725"/>
                  </a:cubicBezTo>
                  <a:close/>
                  <a:moveTo>
                    <a:pt x="5115327" y="2268412"/>
                  </a:moveTo>
                  <a:cubicBezTo>
                    <a:pt x="5113072" y="2273127"/>
                    <a:pt x="5110817" y="2277774"/>
                    <a:pt x="5108563" y="2282489"/>
                  </a:cubicBezTo>
                  <a:cubicBezTo>
                    <a:pt x="5299438" y="2482319"/>
                    <a:pt x="5529199" y="2637384"/>
                    <a:pt x="5808166" y="2684949"/>
                  </a:cubicBezTo>
                  <a:cubicBezTo>
                    <a:pt x="5813771" y="2596653"/>
                    <a:pt x="5806322" y="2509791"/>
                    <a:pt x="5788964" y="2424775"/>
                  </a:cubicBezTo>
                  <a:cubicBezTo>
                    <a:pt x="5744064" y="2379466"/>
                    <a:pt x="5701145" y="2332448"/>
                    <a:pt x="5660073" y="2283925"/>
                  </a:cubicBezTo>
                  <a:cubicBezTo>
                    <a:pt x="5594807" y="2336000"/>
                    <a:pt x="5519905" y="2373861"/>
                    <a:pt x="5434274" y="2388760"/>
                  </a:cubicBezTo>
                  <a:cubicBezTo>
                    <a:pt x="5295542" y="2412953"/>
                    <a:pt x="5193372" y="2357050"/>
                    <a:pt x="5115327" y="2268412"/>
                  </a:cubicBezTo>
                  <a:close/>
                  <a:moveTo>
                    <a:pt x="4154455" y="2203214"/>
                  </a:moveTo>
                  <a:cubicBezTo>
                    <a:pt x="4162520" y="2226109"/>
                    <a:pt x="4170037" y="2249276"/>
                    <a:pt x="4177690" y="2272307"/>
                  </a:cubicBezTo>
                  <a:cubicBezTo>
                    <a:pt x="4201406" y="2295065"/>
                    <a:pt x="4226281" y="2317754"/>
                    <a:pt x="4252182" y="2339759"/>
                  </a:cubicBezTo>
                  <a:cubicBezTo>
                    <a:pt x="4219243" y="2294518"/>
                    <a:pt x="4185756" y="2249618"/>
                    <a:pt x="4154455" y="2203214"/>
                  </a:cubicBezTo>
                  <a:close/>
                  <a:moveTo>
                    <a:pt x="2887484" y="2104873"/>
                  </a:moveTo>
                  <a:cubicBezTo>
                    <a:pt x="2871081" y="2165969"/>
                    <a:pt x="2852426" y="2226587"/>
                    <a:pt x="2833289" y="2287001"/>
                  </a:cubicBezTo>
                  <a:cubicBezTo>
                    <a:pt x="2887484" y="2271078"/>
                    <a:pt x="2922952" y="2229936"/>
                    <a:pt x="2944753" y="2180184"/>
                  </a:cubicBezTo>
                  <a:cubicBezTo>
                    <a:pt x="2925549" y="2155172"/>
                    <a:pt x="2906346" y="2130159"/>
                    <a:pt x="2887484" y="2104873"/>
                  </a:cubicBezTo>
                  <a:close/>
                  <a:moveTo>
                    <a:pt x="2154460" y="2071386"/>
                  </a:moveTo>
                  <a:cubicBezTo>
                    <a:pt x="2122135" y="2196858"/>
                    <a:pt x="2085709" y="2321512"/>
                    <a:pt x="2044568" y="2444799"/>
                  </a:cubicBezTo>
                  <a:cubicBezTo>
                    <a:pt x="2056186" y="2551753"/>
                    <a:pt x="2071083" y="2658297"/>
                    <a:pt x="2087076" y="2764567"/>
                  </a:cubicBezTo>
                  <a:cubicBezTo>
                    <a:pt x="2122477" y="2783018"/>
                    <a:pt x="2157945" y="2801333"/>
                    <a:pt x="2194438" y="2817804"/>
                  </a:cubicBezTo>
                  <a:cubicBezTo>
                    <a:pt x="2275969" y="2854639"/>
                    <a:pt x="2376841" y="2904802"/>
                    <a:pt x="2466914" y="2855732"/>
                  </a:cubicBezTo>
                  <a:cubicBezTo>
                    <a:pt x="2549949" y="2810492"/>
                    <a:pt x="2588971" y="2708253"/>
                    <a:pt x="2607629" y="2622622"/>
                  </a:cubicBezTo>
                  <a:cubicBezTo>
                    <a:pt x="2628677" y="2526125"/>
                    <a:pt x="2631411" y="2424435"/>
                    <a:pt x="2625875" y="2323767"/>
                  </a:cubicBezTo>
                  <a:cubicBezTo>
                    <a:pt x="2616990" y="2320282"/>
                    <a:pt x="2607764" y="2317207"/>
                    <a:pt x="2599085" y="2313517"/>
                  </a:cubicBezTo>
                  <a:cubicBezTo>
                    <a:pt x="2444567" y="2247363"/>
                    <a:pt x="2296199" y="2162347"/>
                    <a:pt x="2154460" y="2071386"/>
                  </a:cubicBezTo>
                  <a:close/>
                  <a:moveTo>
                    <a:pt x="4811552" y="2043161"/>
                  </a:moveTo>
                  <a:cubicBezTo>
                    <a:pt x="4817225" y="2082866"/>
                    <a:pt x="4821461" y="2122846"/>
                    <a:pt x="4824538" y="2162962"/>
                  </a:cubicBezTo>
                  <a:cubicBezTo>
                    <a:pt x="4868821" y="2224743"/>
                    <a:pt x="4910647" y="2288025"/>
                    <a:pt x="4949055" y="2353223"/>
                  </a:cubicBezTo>
                  <a:cubicBezTo>
                    <a:pt x="4960467" y="2372495"/>
                    <a:pt x="4971060" y="2392245"/>
                    <a:pt x="4981720" y="2411927"/>
                  </a:cubicBezTo>
                  <a:cubicBezTo>
                    <a:pt x="4989648" y="2398328"/>
                    <a:pt x="4997303" y="2384659"/>
                    <a:pt x="5004616" y="2370923"/>
                  </a:cubicBezTo>
                  <a:cubicBezTo>
                    <a:pt x="5013841" y="2353427"/>
                    <a:pt x="5022043" y="2335318"/>
                    <a:pt x="5031063" y="2317618"/>
                  </a:cubicBezTo>
                  <a:cubicBezTo>
                    <a:pt x="5020812" y="2306614"/>
                    <a:pt x="5010152" y="2296158"/>
                    <a:pt x="5000173" y="2284951"/>
                  </a:cubicBezTo>
                  <a:cubicBezTo>
                    <a:pt x="4932174" y="2208476"/>
                    <a:pt x="4869984" y="2127082"/>
                    <a:pt x="4811552" y="2043161"/>
                  </a:cubicBezTo>
                  <a:close/>
                  <a:moveTo>
                    <a:pt x="3803456" y="1996757"/>
                  </a:moveTo>
                  <a:cubicBezTo>
                    <a:pt x="3831271" y="2131661"/>
                    <a:pt x="3891821" y="2258297"/>
                    <a:pt x="3985790" y="2361697"/>
                  </a:cubicBezTo>
                  <a:cubicBezTo>
                    <a:pt x="4040872" y="2422316"/>
                    <a:pt x="4107231" y="2474050"/>
                    <a:pt x="4179672" y="2516352"/>
                  </a:cubicBezTo>
                  <a:cubicBezTo>
                    <a:pt x="4166825" y="2463798"/>
                    <a:pt x="4149330" y="2412064"/>
                    <a:pt x="4134909" y="2365182"/>
                  </a:cubicBezTo>
                  <a:cubicBezTo>
                    <a:pt x="4132996" y="2358827"/>
                    <a:pt x="4130399" y="2352745"/>
                    <a:pt x="4128417" y="2346456"/>
                  </a:cubicBezTo>
                  <a:cubicBezTo>
                    <a:pt x="4101901" y="2321650"/>
                    <a:pt x="4075931" y="2296227"/>
                    <a:pt x="4050508" y="2270325"/>
                  </a:cubicBezTo>
                  <a:cubicBezTo>
                    <a:pt x="3964398" y="2182576"/>
                    <a:pt x="3882868" y="2090589"/>
                    <a:pt x="3803456" y="1996757"/>
                  </a:cubicBezTo>
                  <a:close/>
                  <a:moveTo>
                    <a:pt x="2008552" y="1973726"/>
                  </a:moveTo>
                  <a:cubicBezTo>
                    <a:pt x="2013199" y="2075691"/>
                    <a:pt x="2018119" y="2177654"/>
                    <a:pt x="2026867" y="2279210"/>
                  </a:cubicBezTo>
                  <a:cubicBezTo>
                    <a:pt x="2051606" y="2197406"/>
                    <a:pt x="2073817" y="2115056"/>
                    <a:pt x="2094594" y="2032363"/>
                  </a:cubicBezTo>
                  <a:cubicBezTo>
                    <a:pt x="2083591" y="2025050"/>
                    <a:pt x="2072245" y="2018079"/>
                    <a:pt x="2061311" y="2010698"/>
                  </a:cubicBezTo>
                  <a:cubicBezTo>
                    <a:pt x="2043474" y="1998738"/>
                    <a:pt x="2026184" y="1985959"/>
                    <a:pt x="2008552" y="1973726"/>
                  </a:cubicBezTo>
                  <a:close/>
                  <a:moveTo>
                    <a:pt x="927467" y="1889257"/>
                  </a:moveTo>
                  <a:cubicBezTo>
                    <a:pt x="973461" y="2139931"/>
                    <a:pt x="1042554" y="2385548"/>
                    <a:pt x="1121898" y="2626791"/>
                  </a:cubicBezTo>
                  <a:cubicBezTo>
                    <a:pt x="1159007" y="2533027"/>
                    <a:pt x="1192768" y="2437828"/>
                    <a:pt x="1222359" y="2341332"/>
                  </a:cubicBezTo>
                  <a:cubicBezTo>
                    <a:pt x="1210741" y="2283925"/>
                    <a:pt x="1200490" y="2226246"/>
                    <a:pt x="1192084" y="2168497"/>
                  </a:cubicBezTo>
                  <a:cubicBezTo>
                    <a:pt x="1100302" y="2078834"/>
                    <a:pt x="1011800" y="1985890"/>
                    <a:pt x="927467" y="1889257"/>
                  </a:cubicBezTo>
                  <a:close/>
                  <a:moveTo>
                    <a:pt x="4982200" y="1872786"/>
                  </a:moveTo>
                  <a:cubicBezTo>
                    <a:pt x="5016233" y="1970309"/>
                    <a:pt x="5054164" y="2069198"/>
                    <a:pt x="5108836" y="2155787"/>
                  </a:cubicBezTo>
                  <a:cubicBezTo>
                    <a:pt x="5128586" y="2112048"/>
                    <a:pt x="5148267" y="2068241"/>
                    <a:pt x="5166925" y="2024230"/>
                  </a:cubicBezTo>
                  <a:cubicBezTo>
                    <a:pt x="5176424" y="2001541"/>
                    <a:pt x="5185036" y="1978510"/>
                    <a:pt x="5194193" y="1955752"/>
                  </a:cubicBezTo>
                  <a:cubicBezTo>
                    <a:pt x="5183532" y="1968532"/>
                    <a:pt x="5160912" y="1975298"/>
                    <a:pt x="5146559" y="1967917"/>
                  </a:cubicBezTo>
                  <a:cubicBezTo>
                    <a:pt x="5090179" y="1938667"/>
                    <a:pt x="5035437" y="1906820"/>
                    <a:pt x="4982200" y="1872786"/>
                  </a:cubicBezTo>
                  <a:close/>
                  <a:moveTo>
                    <a:pt x="1795124" y="1815038"/>
                  </a:moveTo>
                  <a:cubicBezTo>
                    <a:pt x="1805649" y="1974205"/>
                    <a:pt x="1807835" y="2134191"/>
                    <a:pt x="1796286" y="2294040"/>
                  </a:cubicBezTo>
                  <a:cubicBezTo>
                    <a:pt x="1789930" y="2382609"/>
                    <a:pt x="1780157" y="2474118"/>
                    <a:pt x="1764849" y="2564874"/>
                  </a:cubicBezTo>
                  <a:cubicBezTo>
                    <a:pt x="1808313" y="2595901"/>
                    <a:pt x="1852462" y="2625902"/>
                    <a:pt x="1897498" y="2654674"/>
                  </a:cubicBezTo>
                  <a:cubicBezTo>
                    <a:pt x="1924015" y="2586197"/>
                    <a:pt x="1950940" y="2517924"/>
                    <a:pt x="1974518" y="2448490"/>
                  </a:cubicBezTo>
                  <a:cubicBezTo>
                    <a:pt x="1955794" y="2274426"/>
                    <a:pt x="1944449" y="2099404"/>
                    <a:pt x="1937752" y="1924111"/>
                  </a:cubicBezTo>
                  <a:cubicBezTo>
                    <a:pt x="1889366" y="1888847"/>
                    <a:pt x="1841868" y="1852421"/>
                    <a:pt x="1795124" y="1815038"/>
                  </a:cubicBezTo>
                  <a:close/>
                  <a:moveTo>
                    <a:pt x="2962113" y="1766311"/>
                  </a:moveTo>
                  <a:cubicBezTo>
                    <a:pt x="2946941" y="1849277"/>
                    <a:pt x="2929308" y="1931901"/>
                    <a:pt x="2909216" y="2014047"/>
                  </a:cubicBezTo>
                  <a:cubicBezTo>
                    <a:pt x="2929103" y="2041042"/>
                    <a:pt x="2949058" y="2067967"/>
                    <a:pt x="2969151" y="2094757"/>
                  </a:cubicBezTo>
                  <a:cubicBezTo>
                    <a:pt x="2969492" y="2092844"/>
                    <a:pt x="2969972" y="2090930"/>
                    <a:pt x="2970245" y="2089017"/>
                  </a:cubicBezTo>
                  <a:cubicBezTo>
                    <a:pt x="2985211" y="1984455"/>
                    <a:pt x="2978991" y="1874153"/>
                    <a:pt x="2962113" y="1766311"/>
                  </a:cubicBezTo>
                  <a:close/>
                  <a:moveTo>
                    <a:pt x="5323153" y="1761118"/>
                  </a:moveTo>
                  <a:cubicBezTo>
                    <a:pt x="5285975" y="1868550"/>
                    <a:pt x="5245517" y="1975025"/>
                    <a:pt x="5200001" y="2079518"/>
                  </a:cubicBezTo>
                  <a:cubicBezTo>
                    <a:pt x="5181824" y="2121411"/>
                    <a:pt x="5163166" y="2163782"/>
                    <a:pt x="5144100" y="2206017"/>
                  </a:cubicBezTo>
                  <a:cubicBezTo>
                    <a:pt x="5212918" y="2290964"/>
                    <a:pt x="5308869" y="2347413"/>
                    <a:pt x="5427576" y="2326706"/>
                  </a:cubicBezTo>
                  <a:cubicBezTo>
                    <a:pt x="5498036" y="2314404"/>
                    <a:pt x="5563848" y="2279415"/>
                    <a:pt x="5621050" y="2234104"/>
                  </a:cubicBezTo>
                  <a:cubicBezTo>
                    <a:pt x="5513960" y="2100430"/>
                    <a:pt x="5419924" y="1956641"/>
                    <a:pt x="5342971" y="1802942"/>
                  </a:cubicBezTo>
                  <a:cubicBezTo>
                    <a:pt x="5336137" y="1789274"/>
                    <a:pt x="5329851" y="1774922"/>
                    <a:pt x="5323153" y="1761118"/>
                  </a:cubicBezTo>
                  <a:close/>
                  <a:moveTo>
                    <a:pt x="4727971" y="1681842"/>
                  </a:moveTo>
                  <a:cubicBezTo>
                    <a:pt x="4743349" y="1730911"/>
                    <a:pt x="4757426" y="1780322"/>
                    <a:pt x="4769797" y="1830142"/>
                  </a:cubicBezTo>
                  <a:cubicBezTo>
                    <a:pt x="4856794" y="1972632"/>
                    <a:pt x="4955479" y="2114167"/>
                    <a:pt x="5069199" y="2240323"/>
                  </a:cubicBezTo>
                  <a:cubicBezTo>
                    <a:pt x="5072136" y="2234104"/>
                    <a:pt x="5075416" y="2228022"/>
                    <a:pt x="5078355" y="2221804"/>
                  </a:cubicBezTo>
                  <a:cubicBezTo>
                    <a:pt x="5008443" y="2123871"/>
                    <a:pt x="4960535" y="2000926"/>
                    <a:pt x="4923494" y="1898141"/>
                  </a:cubicBezTo>
                  <a:cubicBezTo>
                    <a:pt x="4913722" y="1870873"/>
                    <a:pt x="4905727" y="1842785"/>
                    <a:pt x="4896637" y="1815175"/>
                  </a:cubicBezTo>
                  <a:cubicBezTo>
                    <a:pt x="4838068" y="1773555"/>
                    <a:pt x="4781757" y="1729066"/>
                    <a:pt x="4727971" y="1681842"/>
                  </a:cubicBezTo>
                  <a:close/>
                  <a:moveTo>
                    <a:pt x="3810495" y="1625939"/>
                  </a:moveTo>
                  <a:cubicBezTo>
                    <a:pt x="3805097" y="1648150"/>
                    <a:pt x="3799766" y="1670497"/>
                    <a:pt x="3796143" y="1693119"/>
                  </a:cubicBezTo>
                  <a:cubicBezTo>
                    <a:pt x="3788490" y="1741026"/>
                    <a:pt x="3786029" y="1789001"/>
                    <a:pt x="3786508" y="1836702"/>
                  </a:cubicBezTo>
                  <a:cubicBezTo>
                    <a:pt x="3873506" y="1945705"/>
                    <a:pt x="3965220" y="2050883"/>
                    <a:pt x="4061101" y="2152301"/>
                  </a:cubicBezTo>
                  <a:cubicBezTo>
                    <a:pt x="4028229" y="2065508"/>
                    <a:pt x="3992829" y="1979741"/>
                    <a:pt x="3953327" y="1895955"/>
                  </a:cubicBezTo>
                  <a:cubicBezTo>
                    <a:pt x="3909931" y="1803695"/>
                    <a:pt x="3861409" y="1714098"/>
                    <a:pt x="3810495" y="1625939"/>
                  </a:cubicBezTo>
                  <a:close/>
                  <a:moveTo>
                    <a:pt x="2543798" y="1624504"/>
                  </a:moveTo>
                  <a:cubicBezTo>
                    <a:pt x="2595737" y="1762553"/>
                    <a:pt x="2636331" y="1904907"/>
                    <a:pt x="2661686" y="2051567"/>
                  </a:cubicBezTo>
                  <a:cubicBezTo>
                    <a:pt x="2674396" y="2124965"/>
                    <a:pt x="2683691" y="2201643"/>
                    <a:pt x="2689295" y="2278869"/>
                  </a:cubicBezTo>
                  <a:cubicBezTo>
                    <a:pt x="2712531" y="2286112"/>
                    <a:pt x="2736177" y="2290349"/>
                    <a:pt x="2760166" y="2292263"/>
                  </a:cubicBezTo>
                  <a:cubicBezTo>
                    <a:pt x="2787706" y="2206701"/>
                    <a:pt x="2813130" y="2120658"/>
                    <a:pt x="2835066" y="2033798"/>
                  </a:cubicBezTo>
                  <a:cubicBezTo>
                    <a:pt x="2813539" y="2004411"/>
                    <a:pt x="2791876" y="1975093"/>
                    <a:pt x="2770620" y="1945501"/>
                  </a:cubicBezTo>
                  <a:cubicBezTo>
                    <a:pt x="2694353" y="1839299"/>
                    <a:pt x="2618085" y="1732482"/>
                    <a:pt x="2543798" y="1624504"/>
                  </a:cubicBezTo>
                  <a:close/>
                  <a:moveTo>
                    <a:pt x="702149" y="1611655"/>
                  </a:moveTo>
                  <a:cubicBezTo>
                    <a:pt x="702968" y="1626554"/>
                    <a:pt x="704881" y="1641384"/>
                    <a:pt x="705634" y="1656283"/>
                  </a:cubicBezTo>
                  <a:cubicBezTo>
                    <a:pt x="716841" y="1882833"/>
                    <a:pt x="714928" y="2110544"/>
                    <a:pt x="700372" y="2337846"/>
                  </a:cubicBezTo>
                  <a:cubicBezTo>
                    <a:pt x="693059" y="2451702"/>
                    <a:pt x="682534" y="2565490"/>
                    <a:pt x="668662" y="2678935"/>
                  </a:cubicBezTo>
                  <a:cubicBezTo>
                    <a:pt x="655813" y="2783771"/>
                    <a:pt x="637703" y="2892500"/>
                    <a:pt x="588155" y="2988519"/>
                  </a:cubicBezTo>
                  <a:cubicBezTo>
                    <a:pt x="585012" y="2994670"/>
                    <a:pt x="580843" y="2999659"/>
                    <a:pt x="577426" y="3005537"/>
                  </a:cubicBezTo>
                  <a:cubicBezTo>
                    <a:pt x="629366" y="3080506"/>
                    <a:pt x="683696" y="3153836"/>
                    <a:pt x="742196" y="3224022"/>
                  </a:cubicBezTo>
                  <a:cubicBezTo>
                    <a:pt x="851336" y="3204885"/>
                    <a:pt x="912296" y="3090551"/>
                    <a:pt x="957060" y="2999248"/>
                  </a:cubicBezTo>
                  <a:cubicBezTo>
                    <a:pt x="1001892" y="2907877"/>
                    <a:pt x="1043989" y="2815207"/>
                    <a:pt x="1083421" y="2721512"/>
                  </a:cubicBezTo>
                  <a:cubicBezTo>
                    <a:pt x="1080415" y="2712218"/>
                    <a:pt x="1077408" y="2702855"/>
                    <a:pt x="1074333" y="2693628"/>
                  </a:cubicBezTo>
                  <a:cubicBezTo>
                    <a:pt x="977561" y="2404410"/>
                    <a:pt x="893298" y="2100977"/>
                    <a:pt x="846212" y="1792964"/>
                  </a:cubicBezTo>
                  <a:cubicBezTo>
                    <a:pt x="796937" y="1733575"/>
                    <a:pt x="748552" y="1673367"/>
                    <a:pt x="702149" y="1611655"/>
                  </a:cubicBezTo>
                  <a:close/>
                  <a:moveTo>
                    <a:pt x="6025150" y="1589924"/>
                  </a:moveTo>
                  <a:cubicBezTo>
                    <a:pt x="6023168" y="1597851"/>
                    <a:pt x="6021460" y="1605847"/>
                    <a:pt x="6019476" y="1613843"/>
                  </a:cubicBezTo>
                  <a:cubicBezTo>
                    <a:pt x="6061849" y="1661956"/>
                    <a:pt x="6104903" y="1709520"/>
                    <a:pt x="6148846" y="1756060"/>
                  </a:cubicBezTo>
                  <a:cubicBezTo>
                    <a:pt x="6109346" y="1699337"/>
                    <a:pt x="6067726" y="1644254"/>
                    <a:pt x="6025150" y="1589924"/>
                  </a:cubicBezTo>
                  <a:close/>
                  <a:moveTo>
                    <a:pt x="5379123" y="1585618"/>
                  </a:moveTo>
                  <a:cubicBezTo>
                    <a:pt x="5372904" y="1606872"/>
                    <a:pt x="5367299" y="1628331"/>
                    <a:pt x="5360671" y="1649449"/>
                  </a:cubicBezTo>
                  <a:cubicBezTo>
                    <a:pt x="5443363" y="1840392"/>
                    <a:pt x="5552300" y="2017669"/>
                    <a:pt x="5681464" y="2179432"/>
                  </a:cubicBezTo>
                  <a:cubicBezTo>
                    <a:pt x="5689049" y="2171710"/>
                    <a:pt x="5696293" y="2163782"/>
                    <a:pt x="5703333" y="2155787"/>
                  </a:cubicBezTo>
                  <a:cubicBezTo>
                    <a:pt x="5686657" y="2115875"/>
                    <a:pt x="5669024" y="2076510"/>
                    <a:pt x="5649891" y="2038034"/>
                  </a:cubicBezTo>
                  <a:cubicBezTo>
                    <a:pt x="5572118" y="1881465"/>
                    <a:pt x="5481293" y="1729681"/>
                    <a:pt x="5379123" y="1585618"/>
                  </a:cubicBezTo>
                  <a:close/>
                  <a:moveTo>
                    <a:pt x="1400045" y="1452354"/>
                  </a:moveTo>
                  <a:cubicBezTo>
                    <a:pt x="1411868" y="1623342"/>
                    <a:pt x="1403325" y="1796791"/>
                    <a:pt x="1375716" y="1966686"/>
                  </a:cubicBezTo>
                  <a:cubicBezTo>
                    <a:pt x="1362732" y="2046577"/>
                    <a:pt x="1344552" y="2125716"/>
                    <a:pt x="1324391" y="2204377"/>
                  </a:cubicBezTo>
                  <a:cubicBezTo>
                    <a:pt x="1436675" y="2308186"/>
                    <a:pt x="1553608" y="2407007"/>
                    <a:pt x="1675321" y="2499609"/>
                  </a:cubicBezTo>
                  <a:cubicBezTo>
                    <a:pt x="1684753" y="2506852"/>
                    <a:pt x="1694594" y="2513550"/>
                    <a:pt x="1704161" y="2520658"/>
                  </a:cubicBezTo>
                  <a:cubicBezTo>
                    <a:pt x="1745714" y="2267455"/>
                    <a:pt x="1745714" y="2010971"/>
                    <a:pt x="1725211" y="1757222"/>
                  </a:cubicBezTo>
                  <a:cubicBezTo>
                    <a:pt x="1611219" y="1661614"/>
                    <a:pt x="1502761" y="1559717"/>
                    <a:pt x="1400045" y="1452354"/>
                  </a:cubicBezTo>
                  <a:close/>
                  <a:moveTo>
                    <a:pt x="6057884" y="1445177"/>
                  </a:moveTo>
                  <a:cubicBezTo>
                    <a:pt x="6054672" y="1460144"/>
                    <a:pt x="6051597" y="1475043"/>
                    <a:pt x="6048317" y="1489942"/>
                  </a:cubicBezTo>
                  <a:cubicBezTo>
                    <a:pt x="6103742" y="1558418"/>
                    <a:pt x="6157390" y="1628331"/>
                    <a:pt x="6207824" y="1700568"/>
                  </a:cubicBezTo>
                  <a:cubicBezTo>
                    <a:pt x="6190260" y="1642477"/>
                    <a:pt x="6170441" y="1585141"/>
                    <a:pt x="6149802" y="1528143"/>
                  </a:cubicBezTo>
                  <a:cubicBezTo>
                    <a:pt x="6142285" y="1522403"/>
                    <a:pt x="6134699" y="1516798"/>
                    <a:pt x="6127592" y="1510854"/>
                  </a:cubicBezTo>
                  <a:cubicBezTo>
                    <a:pt x="6103058" y="1490282"/>
                    <a:pt x="6080026" y="1468208"/>
                    <a:pt x="6057884" y="1445177"/>
                  </a:cubicBezTo>
                  <a:close/>
                  <a:moveTo>
                    <a:pt x="6616025" y="1429869"/>
                  </a:moveTo>
                  <a:cubicBezTo>
                    <a:pt x="6576592" y="1505454"/>
                    <a:pt x="6522944" y="1571608"/>
                    <a:pt x="6439295" y="1599218"/>
                  </a:cubicBezTo>
                  <a:cubicBezTo>
                    <a:pt x="6376215" y="1619994"/>
                    <a:pt x="6312797" y="1611382"/>
                    <a:pt x="6254364" y="1588078"/>
                  </a:cubicBezTo>
                  <a:cubicBezTo>
                    <a:pt x="6290723" y="1697218"/>
                    <a:pt x="6322227" y="1808273"/>
                    <a:pt x="6347719" y="1921241"/>
                  </a:cubicBezTo>
                  <a:cubicBezTo>
                    <a:pt x="6350383" y="1932721"/>
                    <a:pt x="6345873" y="1942835"/>
                    <a:pt x="6338492" y="1950628"/>
                  </a:cubicBezTo>
                  <a:cubicBezTo>
                    <a:pt x="6391661" y="2003659"/>
                    <a:pt x="6444898" y="2055872"/>
                    <a:pt x="6497726" y="2107264"/>
                  </a:cubicBezTo>
                  <a:cubicBezTo>
                    <a:pt x="6687578" y="2021427"/>
                    <a:pt x="6692565" y="1780389"/>
                    <a:pt x="6657301" y="1607966"/>
                  </a:cubicBezTo>
                  <a:cubicBezTo>
                    <a:pt x="6645138" y="1548373"/>
                    <a:pt x="6630991" y="1489053"/>
                    <a:pt x="6616025" y="1429869"/>
                  </a:cubicBezTo>
                  <a:close/>
                  <a:moveTo>
                    <a:pt x="3924283" y="1358726"/>
                  </a:moveTo>
                  <a:cubicBezTo>
                    <a:pt x="3923599" y="1361049"/>
                    <a:pt x="3923052" y="1363306"/>
                    <a:pt x="3921550" y="1365629"/>
                  </a:cubicBezTo>
                  <a:cubicBezTo>
                    <a:pt x="3891342" y="1412578"/>
                    <a:pt x="3866467" y="1462195"/>
                    <a:pt x="3846101" y="1513519"/>
                  </a:cubicBezTo>
                  <a:cubicBezTo>
                    <a:pt x="3944375" y="1730159"/>
                    <a:pt x="4069849" y="1936207"/>
                    <a:pt x="4198740" y="2130501"/>
                  </a:cubicBezTo>
                  <a:cubicBezTo>
                    <a:pt x="4275692" y="2246474"/>
                    <a:pt x="4357563" y="2359031"/>
                    <a:pt x="4443331" y="2468514"/>
                  </a:cubicBezTo>
                  <a:cubicBezTo>
                    <a:pt x="4532312" y="2511295"/>
                    <a:pt x="4628193" y="2530977"/>
                    <a:pt x="4728108" y="2507741"/>
                  </a:cubicBezTo>
                  <a:cubicBezTo>
                    <a:pt x="4743962" y="2393680"/>
                    <a:pt x="4746628" y="2280166"/>
                    <a:pt x="4737745" y="2167747"/>
                  </a:cubicBezTo>
                  <a:cubicBezTo>
                    <a:pt x="4511194" y="1860553"/>
                    <a:pt x="4232296" y="1588557"/>
                    <a:pt x="3924283" y="1358726"/>
                  </a:cubicBezTo>
                  <a:close/>
                  <a:moveTo>
                    <a:pt x="7194666" y="1333440"/>
                  </a:moveTo>
                  <a:cubicBezTo>
                    <a:pt x="7180587" y="1368157"/>
                    <a:pt x="7166031" y="1402602"/>
                    <a:pt x="7150040" y="1436635"/>
                  </a:cubicBezTo>
                  <a:cubicBezTo>
                    <a:pt x="7176760" y="1456454"/>
                    <a:pt x="7202730" y="1477298"/>
                    <a:pt x="7229930" y="1496570"/>
                  </a:cubicBezTo>
                  <a:cubicBezTo>
                    <a:pt x="7224257" y="1459802"/>
                    <a:pt x="7217424" y="1423309"/>
                    <a:pt x="7209154" y="1387499"/>
                  </a:cubicBezTo>
                  <a:cubicBezTo>
                    <a:pt x="7204918" y="1369319"/>
                    <a:pt x="7199313" y="1351482"/>
                    <a:pt x="7194666" y="1333440"/>
                  </a:cubicBezTo>
                  <a:close/>
                  <a:moveTo>
                    <a:pt x="5443295" y="1321822"/>
                  </a:moveTo>
                  <a:cubicBezTo>
                    <a:pt x="5437008" y="1352576"/>
                    <a:pt x="5431814" y="1383534"/>
                    <a:pt x="5424570" y="1414151"/>
                  </a:cubicBezTo>
                  <a:cubicBezTo>
                    <a:pt x="5460518" y="1452832"/>
                    <a:pt x="5495576" y="1492332"/>
                    <a:pt x="5528517" y="1533338"/>
                  </a:cubicBezTo>
                  <a:cubicBezTo>
                    <a:pt x="5645106" y="1678425"/>
                    <a:pt x="5741534" y="1842169"/>
                    <a:pt x="5800309" y="2018762"/>
                  </a:cubicBezTo>
                  <a:cubicBezTo>
                    <a:pt x="5834478" y="1960741"/>
                    <a:pt x="5862636" y="1899303"/>
                    <a:pt x="5886622" y="1836018"/>
                  </a:cubicBezTo>
                  <a:cubicBezTo>
                    <a:pt x="5731421" y="1671728"/>
                    <a:pt x="5584078" y="1498963"/>
                    <a:pt x="5443295" y="1321822"/>
                  </a:cubicBezTo>
                  <a:close/>
                  <a:moveTo>
                    <a:pt x="5751170" y="1277059"/>
                  </a:moveTo>
                  <a:cubicBezTo>
                    <a:pt x="5818555" y="1373215"/>
                    <a:pt x="5892227" y="1465749"/>
                    <a:pt x="5969178" y="1555821"/>
                  </a:cubicBezTo>
                  <a:cubicBezTo>
                    <a:pt x="5971297" y="1546391"/>
                    <a:pt x="5973416" y="1536959"/>
                    <a:pt x="5975533" y="1527528"/>
                  </a:cubicBezTo>
                  <a:cubicBezTo>
                    <a:pt x="5904460" y="1440803"/>
                    <a:pt x="5829831" y="1357086"/>
                    <a:pt x="5751170" y="1277059"/>
                  </a:cubicBezTo>
                  <a:close/>
                  <a:moveTo>
                    <a:pt x="2298522" y="1257309"/>
                  </a:moveTo>
                  <a:cubicBezTo>
                    <a:pt x="2273783" y="1508051"/>
                    <a:pt x="2231002" y="1757359"/>
                    <a:pt x="2171067" y="2003317"/>
                  </a:cubicBezTo>
                  <a:cubicBezTo>
                    <a:pt x="2296881" y="2084506"/>
                    <a:pt x="2427276" y="2158726"/>
                    <a:pt x="2561977" y="2224947"/>
                  </a:cubicBezTo>
                  <a:cubicBezTo>
                    <a:pt x="2580906" y="2234241"/>
                    <a:pt x="2600658" y="2243878"/>
                    <a:pt x="2620886" y="2253034"/>
                  </a:cubicBezTo>
                  <a:cubicBezTo>
                    <a:pt x="2616034" y="2200549"/>
                    <a:pt x="2609815" y="2148678"/>
                    <a:pt x="2602093" y="2098584"/>
                  </a:cubicBezTo>
                  <a:cubicBezTo>
                    <a:pt x="2575576" y="1926366"/>
                    <a:pt x="2526986" y="1758999"/>
                    <a:pt x="2462677" y="1598261"/>
                  </a:cubicBezTo>
                  <a:cubicBezTo>
                    <a:pt x="2415658" y="1480714"/>
                    <a:pt x="2360234" y="1367269"/>
                    <a:pt x="2298522" y="1257309"/>
                  </a:cubicBezTo>
                  <a:close/>
                  <a:moveTo>
                    <a:pt x="1205752" y="1233458"/>
                  </a:moveTo>
                  <a:cubicBezTo>
                    <a:pt x="1200147" y="1361324"/>
                    <a:pt x="1202882" y="1489531"/>
                    <a:pt x="1208418" y="1616509"/>
                  </a:cubicBezTo>
                  <a:cubicBezTo>
                    <a:pt x="1216072" y="1792417"/>
                    <a:pt x="1233362" y="1967507"/>
                    <a:pt x="1258032" y="2141297"/>
                  </a:cubicBezTo>
                  <a:cubicBezTo>
                    <a:pt x="1262885" y="2145946"/>
                    <a:pt x="1267737" y="2150660"/>
                    <a:pt x="1272589" y="2155307"/>
                  </a:cubicBezTo>
                  <a:cubicBezTo>
                    <a:pt x="1319402" y="1960946"/>
                    <a:pt x="1347218" y="1763304"/>
                    <a:pt x="1343663" y="1564980"/>
                  </a:cubicBezTo>
                  <a:cubicBezTo>
                    <a:pt x="1342571" y="1502242"/>
                    <a:pt x="1337308" y="1439848"/>
                    <a:pt x="1330064" y="1377725"/>
                  </a:cubicBezTo>
                  <a:cubicBezTo>
                    <a:pt x="1287419" y="1330638"/>
                    <a:pt x="1246141" y="1282459"/>
                    <a:pt x="1205752" y="1233458"/>
                  </a:cubicBezTo>
                  <a:close/>
                  <a:moveTo>
                    <a:pt x="3734910" y="1224164"/>
                  </a:moveTo>
                  <a:cubicBezTo>
                    <a:pt x="3758830" y="1302345"/>
                    <a:pt x="3787533" y="1379093"/>
                    <a:pt x="3819721" y="1454677"/>
                  </a:cubicBezTo>
                  <a:cubicBezTo>
                    <a:pt x="3838105" y="1414288"/>
                    <a:pt x="3858403" y="1374582"/>
                    <a:pt x="3882800" y="1336789"/>
                  </a:cubicBezTo>
                  <a:cubicBezTo>
                    <a:pt x="3884440" y="1334328"/>
                    <a:pt x="3886353" y="1332825"/>
                    <a:pt x="3888199" y="1331254"/>
                  </a:cubicBezTo>
                  <a:cubicBezTo>
                    <a:pt x="3837831" y="1294417"/>
                    <a:pt x="3786713" y="1258744"/>
                    <a:pt x="3734910" y="1224164"/>
                  </a:cubicBezTo>
                  <a:close/>
                  <a:moveTo>
                    <a:pt x="6709377" y="1184526"/>
                  </a:moveTo>
                  <a:cubicBezTo>
                    <a:pt x="6702135" y="1207557"/>
                    <a:pt x="6695504" y="1230724"/>
                    <a:pt x="6687578" y="1253550"/>
                  </a:cubicBezTo>
                  <a:cubicBezTo>
                    <a:pt x="6680538" y="1273916"/>
                    <a:pt x="6673021" y="1295170"/>
                    <a:pt x="6665160" y="1316697"/>
                  </a:cubicBezTo>
                  <a:cubicBezTo>
                    <a:pt x="6674183" y="1348545"/>
                    <a:pt x="6684844" y="1379775"/>
                    <a:pt x="6693385" y="1411759"/>
                  </a:cubicBezTo>
                  <a:cubicBezTo>
                    <a:pt x="6720790" y="1514270"/>
                    <a:pt x="6749903" y="1618353"/>
                    <a:pt x="6757216" y="1725238"/>
                  </a:cubicBezTo>
                  <a:cubicBezTo>
                    <a:pt x="6769791" y="1909896"/>
                    <a:pt x="6697486" y="2124077"/>
                    <a:pt x="6502647" y="2192486"/>
                  </a:cubicBezTo>
                  <a:cubicBezTo>
                    <a:pt x="6490140" y="2196927"/>
                    <a:pt x="6472645" y="2197680"/>
                    <a:pt x="6462598" y="2187906"/>
                  </a:cubicBezTo>
                  <a:cubicBezTo>
                    <a:pt x="6326396" y="2055530"/>
                    <a:pt x="6190124" y="1923222"/>
                    <a:pt x="6060139" y="1784831"/>
                  </a:cubicBezTo>
                  <a:cubicBezTo>
                    <a:pt x="6037518" y="1760776"/>
                    <a:pt x="6015171" y="1736378"/>
                    <a:pt x="5992893" y="1711708"/>
                  </a:cubicBezTo>
                  <a:cubicBezTo>
                    <a:pt x="5984829" y="1739453"/>
                    <a:pt x="5975533" y="1766789"/>
                    <a:pt x="5966376" y="1794194"/>
                  </a:cubicBezTo>
                  <a:cubicBezTo>
                    <a:pt x="5998702" y="1828774"/>
                    <a:pt x="6030206" y="1864107"/>
                    <a:pt x="6063010" y="1898210"/>
                  </a:cubicBezTo>
                  <a:cubicBezTo>
                    <a:pt x="6169963" y="2009468"/>
                    <a:pt x="6284024" y="2116695"/>
                    <a:pt x="6418246" y="2195765"/>
                  </a:cubicBezTo>
                  <a:cubicBezTo>
                    <a:pt x="6541738" y="2268479"/>
                    <a:pt x="6688192" y="2314884"/>
                    <a:pt x="6835193" y="2280919"/>
                  </a:cubicBezTo>
                  <a:cubicBezTo>
                    <a:pt x="7009941" y="2240528"/>
                    <a:pt x="7135962" y="2092707"/>
                    <a:pt x="7197674" y="1931764"/>
                  </a:cubicBezTo>
                  <a:cubicBezTo>
                    <a:pt x="7237721" y="1827339"/>
                    <a:pt x="7248177" y="1717243"/>
                    <a:pt x="7242026" y="1608034"/>
                  </a:cubicBezTo>
                  <a:cubicBezTo>
                    <a:pt x="7197809" y="1577690"/>
                    <a:pt x="7154140" y="1546664"/>
                    <a:pt x="7111016" y="1514886"/>
                  </a:cubicBezTo>
                  <a:cubicBezTo>
                    <a:pt x="7103430" y="1529305"/>
                    <a:pt x="7097143" y="1544203"/>
                    <a:pt x="7089216" y="1558487"/>
                  </a:cubicBezTo>
                  <a:cubicBezTo>
                    <a:pt x="7073225" y="1587258"/>
                    <a:pt x="7038097" y="1587191"/>
                    <a:pt x="7022994" y="1559444"/>
                  </a:cubicBezTo>
                  <a:cubicBezTo>
                    <a:pt x="6990327" y="1499167"/>
                    <a:pt x="6960462" y="1437524"/>
                    <a:pt x="6930938" y="1375675"/>
                  </a:cubicBezTo>
                  <a:cubicBezTo>
                    <a:pt x="6855149" y="1314236"/>
                    <a:pt x="6781340" y="1250407"/>
                    <a:pt x="6709377" y="1184526"/>
                  </a:cubicBezTo>
                  <a:close/>
                  <a:moveTo>
                    <a:pt x="5298276" y="1135389"/>
                  </a:moveTo>
                  <a:cubicBezTo>
                    <a:pt x="5305044" y="1167577"/>
                    <a:pt x="5313311" y="1199493"/>
                    <a:pt x="5318573" y="1232023"/>
                  </a:cubicBezTo>
                  <a:cubicBezTo>
                    <a:pt x="5323221" y="1260452"/>
                    <a:pt x="5326843" y="1289088"/>
                    <a:pt x="5329851" y="1317790"/>
                  </a:cubicBezTo>
                  <a:cubicBezTo>
                    <a:pt x="5346661" y="1333988"/>
                    <a:pt x="5363678" y="1350047"/>
                    <a:pt x="5380081" y="1366722"/>
                  </a:cubicBezTo>
                  <a:cubicBezTo>
                    <a:pt x="5385001" y="1344238"/>
                    <a:pt x="5391014" y="1321959"/>
                    <a:pt x="5395458" y="1299406"/>
                  </a:cubicBezTo>
                  <a:cubicBezTo>
                    <a:pt x="5397507" y="1288950"/>
                    <a:pt x="5398669" y="1278358"/>
                    <a:pt x="5400582" y="1267902"/>
                  </a:cubicBezTo>
                  <a:cubicBezTo>
                    <a:pt x="5366139" y="1223959"/>
                    <a:pt x="5331968" y="1179743"/>
                    <a:pt x="5298276" y="1135389"/>
                  </a:cubicBezTo>
                  <a:close/>
                  <a:moveTo>
                    <a:pt x="4828091" y="1106140"/>
                  </a:moveTo>
                  <a:cubicBezTo>
                    <a:pt x="4832055" y="1234142"/>
                    <a:pt x="4847705" y="1361529"/>
                    <a:pt x="4872580" y="1484473"/>
                  </a:cubicBezTo>
                  <a:cubicBezTo>
                    <a:pt x="4890007" y="1570651"/>
                    <a:pt x="4913380" y="1655325"/>
                    <a:pt x="4939145" y="1739111"/>
                  </a:cubicBezTo>
                  <a:cubicBezTo>
                    <a:pt x="5006119" y="1787224"/>
                    <a:pt x="5075622" y="1831987"/>
                    <a:pt x="5148678" y="1871625"/>
                  </a:cubicBezTo>
                  <a:cubicBezTo>
                    <a:pt x="5201505" y="1782714"/>
                    <a:pt x="5232396" y="1685191"/>
                    <a:pt x="5245517" y="1584252"/>
                  </a:cubicBezTo>
                  <a:cubicBezTo>
                    <a:pt x="5209776" y="1493836"/>
                    <a:pt x="5179022" y="1400687"/>
                    <a:pt x="5157015" y="1306377"/>
                  </a:cubicBezTo>
                  <a:cubicBezTo>
                    <a:pt x="5122571" y="1267629"/>
                    <a:pt x="5087376" y="1229699"/>
                    <a:pt x="5051088" y="1192795"/>
                  </a:cubicBezTo>
                  <a:cubicBezTo>
                    <a:pt x="4983703" y="1149741"/>
                    <a:pt x="4907298" y="1115638"/>
                    <a:pt x="4828091" y="1106140"/>
                  </a:cubicBezTo>
                  <a:close/>
                  <a:moveTo>
                    <a:pt x="4766105" y="1103747"/>
                  </a:moveTo>
                  <a:cubicBezTo>
                    <a:pt x="4665781" y="1112016"/>
                    <a:pt x="4591836" y="1183228"/>
                    <a:pt x="4571197" y="1276512"/>
                  </a:cubicBezTo>
                  <a:cubicBezTo>
                    <a:pt x="4604684" y="1350799"/>
                    <a:pt x="4636532" y="1425973"/>
                    <a:pt x="4665645" y="1502175"/>
                  </a:cubicBezTo>
                  <a:cubicBezTo>
                    <a:pt x="4725238" y="1564160"/>
                    <a:pt x="4787497" y="1623548"/>
                    <a:pt x="4854744" y="1677537"/>
                  </a:cubicBezTo>
                  <a:cubicBezTo>
                    <a:pt x="4806905" y="1502857"/>
                    <a:pt x="4774921" y="1323121"/>
                    <a:pt x="4766926" y="1141335"/>
                  </a:cubicBezTo>
                  <a:cubicBezTo>
                    <a:pt x="4766378" y="1128829"/>
                    <a:pt x="4766447" y="1116254"/>
                    <a:pt x="4766105" y="1103747"/>
                  </a:cubicBezTo>
                  <a:close/>
                  <a:moveTo>
                    <a:pt x="3529887" y="1094453"/>
                  </a:moveTo>
                  <a:cubicBezTo>
                    <a:pt x="3578410" y="1154319"/>
                    <a:pt x="3624882" y="1215758"/>
                    <a:pt x="3669782" y="1278358"/>
                  </a:cubicBezTo>
                  <a:cubicBezTo>
                    <a:pt x="3656796" y="1238925"/>
                    <a:pt x="3644701" y="1199287"/>
                    <a:pt x="3634449" y="1159104"/>
                  </a:cubicBezTo>
                  <a:cubicBezTo>
                    <a:pt x="3622694" y="1151722"/>
                    <a:pt x="3611282" y="1143659"/>
                    <a:pt x="3599458" y="1136413"/>
                  </a:cubicBezTo>
                  <a:cubicBezTo>
                    <a:pt x="3576769" y="1122472"/>
                    <a:pt x="3553533" y="1108463"/>
                    <a:pt x="3529887" y="1094453"/>
                  </a:cubicBezTo>
                  <a:close/>
                  <a:moveTo>
                    <a:pt x="6593199" y="1074839"/>
                  </a:moveTo>
                  <a:cubicBezTo>
                    <a:pt x="6608097" y="1120559"/>
                    <a:pt x="6620330" y="1167168"/>
                    <a:pt x="6634270" y="1213228"/>
                  </a:cubicBezTo>
                  <a:cubicBezTo>
                    <a:pt x="6638235" y="1200586"/>
                    <a:pt x="6642131" y="1187942"/>
                    <a:pt x="6645890" y="1176393"/>
                  </a:cubicBezTo>
                  <a:cubicBezTo>
                    <a:pt x="6650126" y="1163340"/>
                    <a:pt x="6653407" y="1150081"/>
                    <a:pt x="6657439" y="1137028"/>
                  </a:cubicBezTo>
                  <a:cubicBezTo>
                    <a:pt x="6635775" y="1116596"/>
                    <a:pt x="6614589" y="1095682"/>
                    <a:pt x="6593199" y="1074839"/>
                  </a:cubicBezTo>
                  <a:close/>
                  <a:moveTo>
                    <a:pt x="5487990" y="1034654"/>
                  </a:moveTo>
                  <a:cubicBezTo>
                    <a:pt x="5482455" y="1093907"/>
                    <a:pt x="5474322" y="1152953"/>
                    <a:pt x="5464686" y="1211862"/>
                  </a:cubicBezTo>
                  <a:cubicBezTo>
                    <a:pt x="5519632" y="1281160"/>
                    <a:pt x="5574852" y="1350184"/>
                    <a:pt x="5631711" y="1417909"/>
                  </a:cubicBezTo>
                  <a:cubicBezTo>
                    <a:pt x="5724654" y="1528690"/>
                    <a:pt x="5821016" y="1636532"/>
                    <a:pt x="5918879" y="1743007"/>
                  </a:cubicBezTo>
                  <a:cubicBezTo>
                    <a:pt x="5927900" y="1714372"/>
                    <a:pt x="5936375" y="1685465"/>
                    <a:pt x="5944096" y="1656420"/>
                  </a:cubicBezTo>
                  <a:cubicBezTo>
                    <a:pt x="5784247" y="1473744"/>
                    <a:pt x="5636425" y="1275693"/>
                    <a:pt x="5521067" y="1061922"/>
                  </a:cubicBezTo>
                  <a:cubicBezTo>
                    <a:pt x="5510201" y="1052627"/>
                    <a:pt x="5498925" y="1043812"/>
                    <a:pt x="5487990" y="1034654"/>
                  </a:cubicBezTo>
                  <a:close/>
                  <a:moveTo>
                    <a:pt x="6767945" y="978000"/>
                  </a:moveTo>
                  <a:cubicBezTo>
                    <a:pt x="6758173" y="1016885"/>
                    <a:pt x="6747649" y="1055566"/>
                    <a:pt x="6736782" y="1094180"/>
                  </a:cubicBezTo>
                  <a:cubicBezTo>
                    <a:pt x="6774438" y="1129238"/>
                    <a:pt x="6813050" y="1163136"/>
                    <a:pt x="6851869" y="1196963"/>
                  </a:cubicBezTo>
                  <a:cubicBezTo>
                    <a:pt x="6836355" y="1159855"/>
                    <a:pt x="6819475" y="1123429"/>
                    <a:pt x="6805191" y="1085772"/>
                  </a:cubicBezTo>
                  <a:cubicBezTo>
                    <a:pt x="6791660" y="1050237"/>
                    <a:pt x="6780316" y="1013947"/>
                    <a:pt x="6767945" y="978000"/>
                  </a:cubicBezTo>
                  <a:close/>
                  <a:moveTo>
                    <a:pt x="8142075" y="973422"/>
                  </a:moveTo>
                  <a:cubicBezTo>
                    <a:pt x="8122735" y="1025702"/>
                    <a:pt x="8102438" y="1077709"/>
                    <a:pt x="8080090" y="1129033"/>
                  </a:cubicBezTo>
                  <a:cubicBezTo>
                    <a:pt x="8117062" y="1123633"/>
                    <a:pt x="8153966" y="1118304"/>
                    <a:pt x="8190938" y="1112904"/>
                  </a:cubicBezTo>
                  <a:cubicBezTo>
                    <a:pt x="8197567" y="1071969"/>
                    <a:pt x="8202352" y="1030827"/>
                    <a:pt x="8208092" y="989754"/>
                  </a:cubicBezTo>
                  <a:cubicBezTo>
                    <a:pt x="8185951" y="984766"/>
                    <a:pt x="8163944" y="979298"/>
                    <a:pt x="8142075" y="973422"/>
                  </a:cubicBezTo>
                  <a:close/>
                  <a:moveTo>
                    <a:pt x="1233430" y="966791"/>
                  </a:moveTo>
                  <a:cubicBezTo>
                    <a:pt x="1227279" y="1000962"/>
                    <a:pt x="1221812" y="1035338"/>
                    <a:pt x="1217916" y="1069850"/>
                  </a:cubicBezTo>
                  <a:cubicBezTo>
                    <a:pt x="1215457" y="1091583"/>
                    <a:pt x="1214362" y="1113384"/>
                    <a:pt x="1212518" y="1135184"/>
                  </a:cubicBezTo>
                  <a:cubicBezTo>
                    <a:pt x="1245048" y="1176189"/>
                    <a:pt x="1278604" y="1216440"/>
                    <a:pt x="1312773" y="1256147"/>
                  </a:cubicBezTo>
                  <a:cubicBezTo>
                    <a:pt x="1294527" y="1157258"/>
                    <a:pt x="1268215" y="1060213"/>
                    <a:pt x="1233430" y="966791"/>
                  </a:cubicBezTo>
                  <a:close/>
                  <a:moveTo>
                    <a:pt x="3204038" y="924831"/>
                  </a:moveTo>
                  <a:cubicBezTo>
                    <a:pt x="3281400" y="1081058"/>
                    <a:pt x="3366827" y="1233047"/>
                    <a:pt x="3460111" y="1380117"/>
                  </a:cubicBezTo>
                  <a:cubicBezTo>
                    <a:pt x="3547042" y="1517072"/>
                    <a:pt x="3640669" y="1649516"/>
                    <a:pt x="3739900" y="1777656"/>
                  </a:cubicBezTo>
                  <a:cubicBezTo>
                    <a:pt x="3744547" y="1707401"/>
                    <a:pt x="3755685" y="1637283"/>
                    <a:pt x="3776326" y="1569285"/>
                  </a:cubicBezTo>
                  <a:cubicBezTo>
                    <a:pt x="3666432" y="1386610"/>
                    <a:pt x="3542600" y="1212546"/>
                    <a:pt x="3403593" y="1050988"/>
                  </a:cubicBezTo>
                  <a:cubicBezTo>
                    <a:pt x="3387466" y="1032262"/>
                    <a:pt x="3369833" y="1014835"/>
                    <a:pt x="3353363" y="996384"/>
                  </a:cubicBezTo>
                  <a:cubicBezTo>
                    <a:pt x="3304773" y="971165"/>
                    <a:pt x="3254748" y="947247"/>
                    <a:pt x="3204038" y="924831"/>
                  </a:cubicBezTo>
                  <a:close/>
                  <a:moveTo>
                    <a:pt x="7319525" y="898246"/>
                  </a:moveTo>
                  <a:cubicBezTo>
                    <a:pt x="7302098" y="1002124"/>
                    <a:pt x="7275650" y="1104703"/>
                    <a:pt x="7242368" y="1205438"/>
                  </a:cubicBezTo>
                  <a:cubicBezTo>
                    <a:pt x="7256172" y="1250611"/>
                    <a:pt x="7269500" y="1295989"/>
                    <a:pt x="7280844" y="1341846"/>
                  </a:cubicBezTo>
                  <a:cubicBezTo>
                    <a:pt x="7298202" y="1411827"/>
                    <a:pt x="7311666" y="1483449"/>
                    <a:pt x="7318705" y="1555754"/>
                  </a:cubicBezTo>
                  <a:cubicBezTo>
                    <a:pt x="7367158" y="1588488"/>
                    <a:pt x="7414997" y="1621976"/>
                    <a:pt x="7464543" y="1652935"/>
                  </a:cubicBezTo>
                  <a:cubicBezTo>
                    <a:pt x="7547715" y="1704804"/>
                    <a:pt x="7632458" y="1754283"/>
                    <a:pt x="7718977" y="1800756"/>
                  </a:cubicBezTo>
                  <a:cubicBezTo>
                    <a:pt x="7793537" y="1840872"/>
                    <a:pt x="7872060" y="1889462"/>
                    <a:pt x="7956939" y="1906136"/>
                  </a:cubicBezTo>
                  <a:cubicBezTo>
                    <a:pt x="8177134" y="1949397"/>
                    <a:pt x="8222513" y="1674051"/>
                    <a:pt x="8238778" y="1517687"/>
                  </a:cubicBezTo>
                  <a:cubicBezTo>
                    <a:pt x="8250531" y="1404446"/>
                    <a:pt x="8249780" y="1292435"/>
                    <a:pt x="8240348" y="1181793"/>
                  </a:cubicBezTo>
                  <a:cubicBezTo>
                    <a:pt x="8236932" y="1183364"/>
                    <a:pt x="8234198" y="1186303"/>
                    <a:pt x="8230303" y="1186849"/>
                  </a:cubicBezTo>
                  <a:cubicBezTo>
                    <a:pt x="8171051" y="1195461"/>
                    <a:pt x="8111800" y="1204003"/>
                    <a:pt x="8052549" y="1212614"/>
                  </a:cubicBezTo>
                  <a:cubicBezTo>
                    <a:pt x="8048995" y="1213092"/>
                    <a:pt x="8045989" y="1212408"/>
                    <a:pt x="8042844" y="1212068"/>
                  </a:cubicBezTo>
                  <a:cubicBezTo>
                    <a:pt x="8022547" y="1254849"/>
                    <a:pt x="8001224" y="1297356"/>
                    <a:pt x="7978741" y="1339249"/>
                  </a:cubicBezTo>
                  <a:cubicBezTo>
                    <a:pt x="7970745" y="1354147"/>
                    <a:pt x="7955846" y="1365492"/>
                    <a:pt x="7938009" y="1363032"/>
                  </a:cubicBezTo>
                  <a:cubicBezTo>
                    <a:pt x="7881765" y="1355242"/>
                    <a:pt x="7825452" y="1347381"/>
                    <a:pt x="7769208" y="1339591"/>
                  </a:cubicBezTo>
                  <a:cubicBezTo>
                    <a:pt x="7719319" y="1332689"/>
                    <a:pt x="7712894" y="1321822"/>
                    <a:pt x="7694579" y="1276444"/>
                  </a:cubicBezTo>
                  <a:cubicBezTo>
                    <a:pt x="7671821" y="1219994"/>
                    <a:pt x="7651456" y="1162520"/>
                    <a:pt x="7632321" y="1104636"/>
                  </a:cubicBezTo>
                  <a:cubicBezTo>
                    <a:pt x="7586259" y="1139831"/>
                    <a:pt x="7532201" y="1162862"/>
                    <a:pt x="7467346" y="1165937"/>
                  </a:cubicBezTo>
                  <a:cubicBezTo>
                    <a:pt x="7449304" y="1166826"/>
                    <a:pt x="7437140" y="1159582"/>
                    <a:pt x="7428870" y="1143999"/>
                  </a:cubicBezTo>
                  <a:cubicBezTo>
                    <a:pt x="7386635" y="1064587"/>
                    <a:pt x="7350620" y="982305"/>
                    <a:pt x="7319525" y="898246"/>
                  </a:cubicBezTo>
                  <a:close/>
                  <a:moveTo>
                    <a:pt x="5287411" y="876992"/>
                  </a:moveTo>
                  <a:cubicBezTo>
                    <a:pt x="5269026" y="888132"/>
                    <a:pt x="5255358" y="903098"/>
                    <a:pt x="5243740" y="919431"/>
                  </a:cubicBezTo>
                  <a:cubicBezTo>
                    <a:pt x="5244286" y="921277"/>
                    <a:pt x="5244766" y="923190"/>
                    <a:pt x="5245314" y="925036"/>
                  </a:cubicBezTo>
                  <a:cubicBezTo>
                    <a:pt x="5302036" y="1002466"/>
                    <a:pt x="5359920" y="1079008"/>
                    <a:pt x="5418966" y="1154661"/>
                  </a:cubicBezTo>
                  <a:cubicBezTo>
                    <a:pt x="5426279" y="1100467"/>
                    <a:pt x="5432019" y="1046205"/>
                    <a:pt x="5436119" y="991873"/>
                  </a:cubicBezTo>
                  <a:cubicBezTo>
                    <a:pt x="5387529" y="952508"/>
                    <a:pt x="5338188" y="913896"/>
                    <a:pt x="5287411" y="876992"/>
                  </a:cubicBezTo>
                  <a:close/>
                  <a:moveTo>
                    <a:pt x="2041356" y="863597"/>
                  </a:moveTo>
                  <a:cubicBezTo>
                    <a:pt x="2006023" y="1204891"/>
                    <a:pt x="1991877" y="1547280"/>
                    <a:pt x="2003427" y="1888231"/>
                  </a:cubicBezTo>
                  <a:cubicBezTo>
                    <a:pt x="2038895" y="1913791"/>
                    <a:pt x="2074706" y="1938667"/>
                    <a:pt x="2110995" y="1963065"/>
                  </a:cubicBezTo>
                  <a:cubicBezTo>
                    <a:pt x="2174142" y="1696330"/>
                    <a:pt x="2216787" y="1425769"/>
                    <a:pt x="2238108" y="1154182"/>
                  </a:cubicBezTo>
                  <a:cubicBezTo>
                    <a:pt x="2177218" y="1054269"/>
                    <a:pt x="2111201" y="957497"/>
                    <a:pt x="2041356" y="863597"/>
                  </a:cubicBezTo>
                  <a:close/>
                  <a:moveTo>
                    <a:pt x="3030247" y="856695"/>
                  </a:moveTo>
                  <a:cubicBezTo>
                    <a:pt x="3038586" y="1102995"/>
                    <a:pt x="3025600" y="1350662"/>
                    <a:pt x="2990815" y="1596074"/>
                  </a:cubicBezTo>
                  <a:cubicBezTo>
                    <a:pt x="2991635" y="1599696"/>
                    <a:pt x="2992797" y="1603114"/>
                    <a:pt x="2993617" y="1606666"/>
                  </a:cubicBezTo>
                  <a:cubicBezTo>
                    <a:pt x="3016101" y="1706103"/>
                    <a:pt x="3030589" y="1807658"/>
                    <a:pt x="3035783" y="1910101"/>
                  </a:cubicBezTo>
                  <a:cubicBezTo>
                    <a:pt x="3039952" y="1992314"/>
                    <a:pt x="3040294" y="2077330"/>
                    <a:pt x="3017878" y="2158246"/>
                  </a:cubicBezTo>
                  <a:cubicBezTo>
                    <a:pt x="3072551" y="2229252"/>
                    <a:pt x="3128249" y="2299576"/>
                    <a:pt x="3185928" y="2368257"/>
                  </a:cubicBezTo>
                  <a:cubicBezTo>
                    <a:pt x="3314340" y="2521205"/>
                    <a:pt x="3449178" y="2683309"/>
                    <a:pt x="3612580" y="2801060"/>
                  </a:cubicBezTo>
                  <a:cubicBezTo>
                    <a:pt x="3751038" y="2900769"/>
                    <a:pt x="3939659" y="2954417"/>
                    <a:pt x="4096570" y="2844115"/>
                  </a:cubicBezTo>
                  <a:cubicBezTo>
                    <a:pt x="4192520" y="2776731"/>
                    <a:pt x="4206668" y="2680302"/>
                    <a:pt x="4192453" y="2581344"/>
                  </a:cubicBezTo>
                  <a:cubicBezTo>
                    <a:pt x="3984491" y="2473571"/>
                    <a:pt x="3824232" y="2286454"/>
                    <a:pt x="3764366" y="2058195"/>
                  </a:cubicBezTo>
                  <a:cubicBezTo>
                    <a:pt x="3752542" y="2013226"/>
                    <a:pt x="3745435" y="1967370"/>
                    <a:pt x="3741061" y="1921308"/>
                  </a:cubicBezTo>
                  <a:cubicBezTo>
                    <a:pt x="3718919" y="1893972"/>
                    <a:pt x="3695546" y="1867729"/>
                    <a:pt x="3673950" y="1839983"/>
                  </a:cubicBezTo>
                  <a:cubicBezTo>
                    <a:pt x="3444598" y="1545638"/>
                    <a:pt x="3251331" y="1226283"/>
                    <a:pt x="3090935" y="888883"/>
                  </a:cubicBezTo>
                  <a:cubicBezTo>
                    <a:pt x="3089294" y="885535"/>
                    <a:pt x="3089294" y="882459"/>
                    <a:pt x="3088611" y="879316"/>
                  </a:cubicBezTo>
                  <a:cubicBezTo>
                    <a:pt x="3069065" y="872003"/>
                    <a:pt x="3049997" y="863324"/>
                    <a:pt x="3030247" y="856695"/>
                  </a:cubicBezTo>
                  <a:close/>
                  <a:moveTo>
                    <a:pt x="5815821" y="853277"/>
                  </a:moveTo>
                  <a:cubicBezTo>
                    <a:pt x="5839330" y="938635"/>
                    <a:pt x="5868922" y="1022012"/>
                    <a:pt x="5906988" y="1102106"/>
                  </a:cubicBezTo>
                  <a:cubicBezTo>
                    <a:pt x="5939588" y="1170584"/>
                    <a:pt x="5979087" y="1236123"/>
                    <a:pt x="6023850" y="1297698"/>
                  </a:cubicBezTo>
                  <a:cubicBezTo>
                    <a:pt x="6027131" y="1281502"/>
                    <a:pt x="6030343" y="1265237"/>
                    <a:pt x="6033555" y="1248972"/>
                  </a:cubicBezTo>
                  <a:cubicBezTo>
                    <a:pt x="5969794" y="1112289"/>
                    <a:pt x="5896941" y="980186"/>
                    <a:pt x="5815821" y="853277"/>
                  </a:cubicBezTo>
                  <a:close/>
                  <a:moveTo>
                    <a:pt x="7804404" y="840020"/>
                  </a:moveTo>
                  <a:cubicBezTo>
                    <a:pt x="7776519" y="915262"/>
                    <a:pt x="7740983" y="987772"/>
                    <a:pt x="7693486" y="1045179"/>
                  </a:cubicBezTo>
                  <a:cubicBezTo>
                    <a:pt x="7716926" y="1119124"/>
                    <a:pt x="7743649" y="1191838"/>
                    <a:pt x="7773034" y="1263595"/>
                  </a:cubicBezTo>
                  <a:lnTo>
                    <a:pt x="7922632" y="1284234"/>
                  </a:lnTo>
                  <a:cubicBezTo>
                    <a:pt x="7949149" y="1233458"/>
                    <a:pt x="7973888" y="1181929"/>
                    <a:pt x="7997330" y="1129784"/>
                  </a:cubicBezTo>
                  <a:cubicBezTo>
                    <a:pt x="7979766" y="1055430"/>
                    <a:pt x="7962612" y="980870"/>
                    <a:pt x="7945801" y="906310"/>
                  </a:cubicBezTo>
                  <a:cubicBezTo>
                    <a:pt x="7897688" y="886286"/>
                    <a:pt x="7850602" y="864075"/>
                    <a:pt x="7804404" y="840020"/>
                  </a:cubicBezTo>
                  <a:close/>
                  <a:moveTo>
                    <a:pt x="915372" y="832776"/>
                  </a:moveTo>
                  <a:cubicBezTo>
                    <a:pt x="862066" y="1103268"/>
                    <a:pt x="859196" y="1380732"/>
                    <a:pt x="891315" y="1652797"/>
                  </a:cubicBezTo>
                  <a:cubicBezTo>
                    <a:pt x="895964" y="1692231"/>
                    <a:pt x="903343" y="1731047"/>
                    <a:pt x="909290" y="1770139"/>
                  </a:cubicBezTo>
                  <a:cubicBezTo>
                    <a:pt x="995535" y="1871967"/>
                    <a:pt x="1085745" y="1970651"/>
                    <a:pt x="1180055" y="2065302"/>
                  </a:cubicBezTo>
                  <a:cubicBezTo>
                    <a:pt x="1158392" y="1892195"/>
                    <a:pt x="1143016" y="1717994"/>
                    <a:pt x="1138095" y="1543042"/>
                  </a:cubicBezTo>
                  <a:cubicBezTo>
                    <a:pt x="1134608" y="1417705"/>
                    <a:pt x="1132764" y="1286011"/>
                    <a:pt x="1142059" y="1155070"/>
                  </a:cubicBezTo>
                  <a:cubicBezTo>
                    <a:pt x="1140692" y="1153362"/>
                    <a:pt x="1139324" y="1151722"/>
                    <a:pt x="1137958" y="1150014"/>
                  </a:cubicBezTo>
                  <a:cubicBezTo>
                    <a:pt x="1058409" y="1048118"/>
                    <a:pt x="984601" y="941916"/>
                    <a:pt x="915372" y="832776"/>
                  </a:cubicBezTo>
                  <a:close/>
                  <a:moveTo>
                    <a:pt x="4236055" y="824097"/>
                  </a:moveTo>
                  <a:cubicBezTo>
                    <a:pt x="4296398" y="982920"/>
                    <a:pt x="4374855" y="1133680"/>
                    <a:pt x="4472171" y="1271181"/>
                  </a:cubicBezTo>
                  <a:cubicBezTo>
                    <a:pt x="4456385" y="1236739"/>
                    <a:pt x="4441282" y="1201952"/>
                    <a:pt x="4424880" y="1167850"/>
                  </a:cubicBezTo>
                  <a:cubicBezTo>
                    <a:pt x="4408819" y="1134500"/>
                    <a:pt x="4305146" y="890250"/>
                    <a:pt x="4236055" y="824097"/>
                  </a:cubicBezTo>
                  <a:close/>
                  <a:moveTo>
                    <a:pt x="2537511" y="789106"/>
                  </a:moveTo>
                  <a:cubicBezTo>
                    <a:pt x="2484887" y="793889"/>
                    <a:pt x="2432538" y="803252"/>
                    <a:pt x="2380669" y="817877"/>
                  </a:cubicBezTo>
                  <a:cubicBezTo>
                    <a:pt x="2370622" y="878427"/>
                    <a:pt x="2358389" y="938499"/>
                    <a:pt x="2339116" y="996930"/>
                  </a:cubicBezTo>
                  <a:cubicBezTo>
                    <a:pt x="2335084" y="1009299"/>
                    <a:pt x="2326678" y="1015450"/>
                    <a:pt x="2317384" y="1017705"/>
                  </a:cubicBezTo>
                  <a:cubicBezTo>
                    <a:pt x="2316018" y="1043060"/>
                    <a:pt x="2313763" y="1068346"/>
                    <a:pt x="2312053" y="1093632"/>
                  </a:cubicBezTo>
                  <a:cubicBezTo>
                    <a:pt x="2346498" y="1182749"/>
                    <a:pt x="2393175" y="1267354"/>
                    <a:pt x="2444977" y="1348680"/>
                  </a:cubicBezTo>
                  <a:cubicBezTo>
                    <a:pt x="2553229" y="1518575"/>
                    <a:pt x="2671595" y="1682799"/>
                    <a:pt x="2788184" y="1847023"/>
                  </a:cubicBezTo>
                  <a:cubicBezTo>
                    <a:pt x="2810737" y="1878800"/>
                    <a:pt x="2833562" y="1910305"/>
                    <a:pt x="2856389" y="1941811"/>
                  </a:cubicBezTo>
                  <a:cubicBezTo>
                    <a:pt x="2883794" y="1821941"/>
                    <a:pt x="2906277" y="1701252"/>
                    <a:pt x="2923090" y="1579878"/>
                  </a:cubicBezTo>
                  <a:cubicBezTo>
                    <a:pt x="2918443" y="1562041"/>
                    <a:pt x="2913796" y="1544272"/>
                    <a:pt x="2908875" y="1526914"/>
                  </a:cubicBezTo>
                  <a:cubicBezTo>
                    <a:pt x="2831239" y="1252524"/>
                    <a:pt x="2700366" y="1009915"/>
                    <a:pt x="2537511" y="789106"/>
                  </a:cubicBezTo>
                  <a:close/>
                  <a:moveTo>
                    <a:pt x="2616650" y="785074"/>
                  </a:moveTo>
                  <a:cubicBezTo>
                    <a:pt x="2676311" y="870295"/>
                    <a:pt x="2731872" y="958659"/>
                    <a:pt x="2781897" y="1050988"/>
                  </a:cubicBezTo>
                  <a:cubicBezTo>
                    <a:pt x="2846275" y="1169833"/>
                    <a:pt x="2899648" y="1294486"/>
                    <a:pt x="2941814" y="1423172"/>
                  </a:cubicBezTo>
                  <a:cubicBezTo>
                    <a:pt x="2961497" y="1227307"/>
                    <a:pt x="2967032" y="1030691"/>
                    <a:pt x="2958968" y="834895"/>
                  </a:cubicBezTo>
                  <a:cubicBezTo>
                    <a:pt x="2846206" y="802774"/>
                    <a:pt x="2731257" y="784254"/>
                    <a:pt x="2616650" y="785074"/>
                  </a:cubicBezTo>
                  <a:close/>
                  <a:moveTo>
                    <a:pt x="7613664" y="727531"/>
                  </a:moveTo>
                  <a:cubicBezTo>
                    <a:pt x="7628698" y="804072"/>
                    <a:pt x="7645989" y="880135"/>
                    <a:pt x="7667106" y="955105"/>
                  </a:cubicBezTo>
                  <a:cubicBezTo>
                    <a:pt x="7696972" y="908360"/>
                    <a:pt x="7719523" y="855260"/>
                    <a:pt x="7737634" y="804482"/>
                  </a:cubicBezTo>
                  <a:cubicBezTo>
                    <a:pt x="7701961" y="784117"/>
                    <a:pt x="7666765" y="762931"/>
                    <a:pt x="7632390" y="740584"/>
                  </a:cubicBezTo>
                  <a:cubicBezTo>
                    <a:pt x="7626033" y="736484"/>
                    <a:pt x="7620019" y="731836"/>
                    <a:pt x="7613664" y="727531"/>
                  </a:cubicBezTo>
                  <a:close/>
                  <a:moveTo>
                    <a:pt x="3020202" y="665819"/>
                  </a:moveTo>
                  <a:cubicBezTo>
                    <a:pt x="3023414" y="706071"/>
                    <a:pt x="3024507" y="746529"/>
                    <a:pt x="3026557" y="786920"/>
                  </a:cubicBezTo>
                  <a:cubicBezTo>
                    <a:pt x="3095651" y="808241"/>
                    <a:pt x="3163307" y="833527"/>
                    <a:pt x="3229530" y="862093"/>
                  </a:cubicBezTo>
                  <a:cubicBezTo>
                    <a:pt x="3162487" y="793889"/>
                    <a:pt x="3092232" y="728898"/>
                    <a:pt x="3020202" y="665819"/>
                  </a:cubicBezTo>
                  <a:close/>
                  <a:moveTo>
                    <a:pt x="6191423" y="630897"/>
                  </a:moveTo>
                  <a:cubicBezTo>
                    <a:pt x="6182060" y="735116"/>
                    <a:pt x="6169007" y="839062"/>
                    <a:pt x="6152878" y="942531"/>
                  </a:cubicBezTo>
                  <a:cubicBezTo>
                    <a:pt x="6138868" y="1032741"/>
                    <a:pt x="6122466" y="1122678"/>
                    <a:pt x="6105108" y="1212408"/>
                  </a:cubicBezTo>
                  <a:cubicBezTo>
                    <a:pt x="6149051" y="1306719"/>
                    <a:pt x="6188689" y="1403148"/>
                    <a:pt x="6224226" y="1501286"/>
                  </a:cubicBezTo>
                  <a:cubicBezTo>
                    <a:pt x="6286074" y="1540240"/>
                    <a:pt x="6357900" y="1562792"/>
                    <a:pt x="6428975" y="1535662"/>
                  </a:cubicBezTo>
                  <a:cubicBezTo>
                    <a:pt x="6510097" y="1504634"/>
                    <a:pt x="6557934" y="1423514"/>
                    <a:pt x="6591899" y="1337747"/>
                  </a:cubicBezTo>
                  <a:cubicBezTo>
                    <a:pt x="6555200" y="1205097"/>
                    <a:pt x="6511668" y="1073881"/>
                    <a:pt x="6464375" y="944375"/>
                  </a:cubicBezTo>
                  <a:cubicBezTo>
                    <a:pt x="6368904" y="843778"/>
                    <a:pt x="6277942" y="739080"/>
                    <a:pt x="6191423" y="630897"/>
                  </a:cubicBezTo>
                  <a:close/>
                  <a:moveTo>
                    <a:pt x="2409713" y="627070"/>
                  </a:moveTo>
                  <a:cubicBezTo>
                    <a:pt x="2403358" y="666844"/>
                    <a:pt x="2397616" y="706824"/>
                    <a:pt x="2391876" y="746802"/>
                  </a:cubicBezTo>
                  <a:cubicBezTo>
                    <a:pt x="2425158" y="738807"/>
                    <a:pt x="2458714" y="732588"/>
                    <a:pt x="2492474" y="728351"/>
                  </a:cubicBezTo>
                  <a:cubicBezTo>
                    <a:pt x="2465752" y="693975"/>
                    <a:pt x="2437938" y="660420"/>
                    <a:pt x="2409713" y="627070"/>
                  </a:cubicBezTo>
                  <a:close/>
                  <a:moveTo>
                    <a:pt x="7876914" y="579231"/>
                  </a:moveTo>
                  <a:cubicBezTo>
                    <a:pt x="7864885" y="634860"/>
                    <a:pt x="7849918" y="698965"/>
                    <a:pt x="7830236" y="763956"/>
                  </a:cubicBezTo>
                  <a:cubicBezTo>
                    <a:pt x="7861262" y="780427"/>
                    <a:pt x="7892905" y="795803"/>
                    <a:pt x="7924956" y="810496"/>
                  </a:cubicBezTo>
                  <a:cubicBezTo>
                    <a:pt x="7911288" y="747624"/>
                    <a:pt x="7897484" y="684750"/>
                    <a:pt x="7884977" y="621603"/>
                  </a:cubicBezTo>
                  <a:cubicBezTo>
                    <a:pt x="7882176" y="607524"/>
                    <a:pt x="7879646" y="593310"/>
                    <a:pt x="7876914" y="579231"/>
                  </a:cubicBezTo>
                  <a:close/>
                  <a:moveTo>
                    <a:pt x="4896022" y="563854"/>
                  </a:moveTo>
                  <a:cubicBezTo>
                    <a:pt x="4863218" y="669918"/>
                    <a:pt x="4842442" y="779401"/>
                    <a:pt x="4833079" y="890250"/>
                  </a:cubicBezTo>
                  <a:cubicBezTo>
                    <a:pt x="4925204" y="963170"/>
                    <a:pt x="5013021" y="1041556"/>
                    <a:pt x="5095715" y="1125069"/>
                  </a:cubicBezTo>
                  <a:cubicBezTo>
                    <a:pt x="5106717" y="1132041"/>
                    <a:pt x="5117584" y="1138737"/>
                    <a:pt x="5128175" y="1146118"/>
                  </a:cubicBezTo>
                  <a:cubicBezTo>
                    <a:pt x="5120522" y="1076753"/>
                    <a:pt x="5123255" y="1001782"/>
                    <a:pt x="5147925" y="934535"/>
                  </a:cubicBezTo>
                  <a:cubicBezTo>
                    <a:pt x="5060518" y="816579"/>
                    <a:pt x="4971744" y="693496"/>
                    <a:pt x="4896022" y="563854"/>
                  </a:cubicBezTo>
                  <a:close/>
                  <a:moveTo>
                    <a:pt x="3905127" y="557370"/>
                  </a:moveTo>
                  <a:cubicBezTo>
                    <a:pt x="3833445" y="556383"/>
                    <a:pt x="3761495" y="565827"/>
                    <a:pt x="3690967" y="589072"/>
                  </a:cubicBezTo>
                  <a:cubicBezTo>
                    <a:pt x="3653448" y="767032"/>
                    <a:pt x="3663289" y="947794"/>
                    <a:pt x="3706139" y="1121310"/>
                  </a:cubicBezTo>
                  <a:cubicBezTo>
                    <a:pt x="3960435" y="1283552"/>
                    <a:pt x="4196143" y="1472788"/>
                    <a:pt x="4409503" y="1684507"/>
                  </a:cubicBezTo>
                  <a:cubicBezTo>
                    <a:pt x="4518233" y="1792486"/>
                    <a:pt x="4623615" y="1906409"/>
                    <a:pt x="4720727" y="2026827"/>
                  </a:cubicBezTo>
                  <a:cubicBezTo>
                    <a:pt x="4711297" y="1966892"/>
                    <a:pt x="4699268" y="1907367"/>
                    <a:pt x="4684643" y="1848458"/>
                  </a:cubicBezTo>
                  <a:cubicBezTo>
                    <a:pt x="4622589" y="1748747"/>
                    <a:pt x="4562039" y="1645553"/>
                    <a:pt x="4522949" y="1535182"/>
                  </a:cubicBezTo>
                  <a:cubicBezTo>
                    <a:pt x="4512562" y="1505796"/>
                    <a:pt x="4503403" y="1474838"/>
                    <a:pt x="4496570" y="1443195"/>
                  </a:cubicBezTo>
                  <a:cubicBezTo>
                    <a:pt x="4337744" y="1251637"/>
                    <a:pt x="4212681" y="1032262"/>
                    <a:pt x="4131150" y="793684"/>
                  </a:cubicBezTo>
                  <a:cubicBezTo>
                    <a:pt x="4125341" y="776873"/>
                    <a:pt x="4129579" y="754935"/>
                    <a:pt x="4145707" y="743932"/>
                  </a:cubicBezTo>
                  <a:cubicBezTo>
                    <a:pt x="4278220" y="653586"/>
                    <a:pt x="4363372" y="851637"/>
                    <a:pt x="4407316" y="937747"/>
                  </a:cubicBezTo>
                  <a:cubicBezTo>
                    <a:pt x="4446749" y="1015108"/>
                    <a:pt x="4485839" y="1093769"/>
                    <a:pt x="4523700" y="1173523"/>
                  </a:cubicBezTo>
                  <a:cubicBezTo>
                    <a:pt x="4523906" y="1173181"/>
                    <a:pt x="4523973" y="1172839"/>
                    <a:pt x="4524179" y="1172497"/>
                  </a:cubicBezTo>
                  <a:cubicBezTo>
                    <a:pt x="4575708" y="1081467"/>
                    <a:pt x="4667147" y="1031989"/>
                    <a:pt x="4765627" y="1023993"/>
                  </a:cubicBezTo>
                  <a:cubicBezTo>
                    <a:pt x="4765970" y="996315"/>
                    <a:pt x="4766789" y="968706"/>
                    <a:pt x="4768360" y="941096"/>
                  </a:cubicBezTo>
                  <a:cubicBezTo>
                    <a:pt x="4611314" y="818219"/>
                    <a:pt x="4439846" y="708121"/>
                    <a:pt x="4253481" y="633630"/>
                  </a:cubicBezTo>
                  <a:cubicBezTo>
                    <a:pt x="4143323" y="589636"/>
                    <a:pt x="4024598" y="559016"/>
                    <a:pt x="3905127" y="557370"/>
                  </a:cubicBezTo>
                  <a:close/>
                  <a:moveTo>
                    <a:pt x="1402848" y="553398"/>
                  </a:moveTo>
                  <a:cubicBezTo>
                    <a:pt x="1334232" y="644839"/>
                    <a:pt x="1288240" y="747075"/>
                    <a:pt x="1258511" y="854439"/>
                  </a:cubicBezTo>
                  <a:cubicBezTo>
                    <a:pt x="1326784" y="1009164"/>
                    <a:pt x="1368540" y="1174274"/>
                    <a:pt x="1389521" y="1343076"/>
                  </a:cubicBezTo>
                  <a:cubicBezTo>
                    <a:pt x="1457109" y="1417021"/>
                    <a:pt x="1527433" y="1488438"/>
                    <a:pt x="1600490" y="1556983"/>
                  </a:cubicBezTo>
                  <a:cubicBezTo>
                    <a:pt x="1638486" y="1592658"/>
                    <a:pt x="1677305" y="1627443"/>
                    <a:pt x="1716668" y="1661681"/>
                  </a:cubicBezTo>
                  <a:cubicBezTo>
                    <a:pt x="1713455" y="1629972"/>
                    <a:pt x="1710381" y="1598329"/>
                    <a:pt x="1706691" y="1566824"/>
                  </a:cubicBezTo>
                  <a:cubicBezTo>
                    <a:pt x="1685095" y="1383329"/>
                    <a:pt x="1655298" y="1201132"/>
                    <a:pt x="1623998" y="1019346"/>
                  </a:cubicBezTo>
                  <a:cubicBezTo>
                    <a:pt x="1596047" y="856900"/>
                    <a:pt x="1570692" y="629325"/>
                    <a:pt x="1402848" y="553398"/>
                  </a:cubicBezTo>
                  <a:close/>
                  <a:moveTo>
                    <a:pt x="991914" y="547521"/>
                  </a:moveTo>
                  <a:cubicBezTo>
                    <a:pt x="969840" y="611147"/>
                    <a:pt x="952207" y="675591"/>
                    <a:pt x="936489" y="740378"/>
                  </a:cubicBezTo>
                  <a:cubicBezTo>
                    <a:pt x="1002916" y="848972"/>
                    <a:pt x="1074880" y="954149"/>
                    <a:pt x="1151557" y="1055839"/>
                  </a:cubicBezTo>
                  <a:cubicBezTo>
                    <a:pt x="1159759" y="988525"/>
                    <a:pt x="1171240" y="921824"/>
                    <a:pt x="1188461" y="856831"/>
                  </a:cubicBezTo>
                  <a:cubicBezTo>
                    <a:pt x="1137069" y="745914"/>
                    <a:pt x="1070983" y="642378"/>
                    <a:pt x="991914" y="547521"/>
                  </a:cubicBezTo>
                  <a:close/>
                  <a:moveTo>
                    <a:pt x="2320665" y="526198"/>
                  </a:moveTo>
                  <a:cubicBezTo>
                    <a:pt x="2323057" y="584220"/>
                    <a:pt x="2324492" y="642378"/>
                    <a:pt x="2324902" y="700535"/>
                  </a:cubicBezTo>
                  <a:cubicBezTo>
                    <a:pt x="2325039" y="719945"/>
                    <a:pt x="2323673" y="739354"/>
                    <a:pt x="2323604" y="758762"/>
                  </a:cubicBezTo>
                  <a:cubicBezTo>
                    <a:pt x="2334538" y="694933"/>
                    <a:pt x="2344243" y="629871"/>
                    <a:pt x="2356407" y="565905"/>
                  </a:cubicBezTo>
                  <a:cubicBezTo>
                    <a:pt x="2344585" y="552578"/>
                    <a:pt x="2332694" y="539319"/>
                    <a:pt x="2320665" y="526198"/>
                  </a:cubicBezTo>
                  <a:close/>
                  <a:moveTo>
                    <a:pt x="102252" y="525447"/>
                  </a:moveTo>
                  <a:cubicBezTo>
                    <a:pt x="49903" y="598572"/>
                    <a:pt x="41566" y="714752"/>
                    <a:pt x="31519" y="799151"/>
                  </a:cubicBezTo>
                  <a:cubicBezTo>
                    <a:pt x="12042" y="962350"/>
                    <a:pt x="6780" y="1126368"/>
                    <a:pt x="12589" y="1289565"/>
                  </a:cubicBezTo>
                  <a:cubicBezTo>
                    <a:pt x="25300" y="1348407"/>
                    <a:pt x="39036" y="1407111"/>
                    <a:pt x="50654" y="1466158"/>
                  </a:cubicBezTo>
                  <a:cubicBezTo>
                    <a:pt x="93846" y="1686011"/>
                    <a:pt x="127675" y="1907982"/>
                    <a:pt x="153644" y="2131046"/>
                  </a:cubicBezTo>
                  <a:cubicBezTo>
                    <a:pt x="243103" y="2422316"/>
                    <a:pt x="373908" y="2699163"/>
                    <a:pt x="541410" y="2952231"/>
                  </a:cubicBezTo>
                  <a:cubicBezTo>
                    <a:pt x="582210" y="2867352"/>
                    <a:pt x="598269" y="2766411"/>
                    <a:pt x="608863" y="2680917"/>
                  </a:cubicBezTo>
                  <a:cubicBezTo>
                    <a:pt x="648296" y="2363405"/>
                    <a:pt x="661211" y="2043570"/>
                    <a:pt x="648636" y="1725785"/>
                  </a:cubicBezTo>
                  <a:cubicBezTo>
                    <a:pt x="645972" y="1658128"/>
                    <a:pt x="641939" y="1590197"/>
                    <a:pt x="637292" y="1522265"/>
                  </a:cubicBezTo>
                  <a:cubicBezTo>
                    <a:pt x="558975" y="1413194"/>
                    <a:pt x="484550" y="1301321"/>
                    <a:pt x="415390" y="1186303"/>
                  </a:cubicBezTo>
                  <a:cubicBezTo>
                    <a:pt x="311990" y="1014357"/>
                    <a:pt x="208385" y="835714"/>
                    <a:pt x="139293" y="646136"/>
                  </a:cubicBezTo>
                  <a:cubicBezTo>
                    <a:pt x="125010" y="606840"/>
                    <a:pt x="112366" y="566520"/>
                    <a:pt x="102252" y="525447"/>
                  </a:cubicBezTo>
                  <a:close/>
                  <a:moveTo>
                    <a:pt x="7346792" y="522371"/>
                  </a:moveTo>
                  <a:cubicBezTo>
                    <a:pt x="7347886" y="589891"/>
                    <a:pt x="7346383" y="657481"/>
                    <a:pt x="7340846" y="725002"/>
                  </a:cubicBezTo>
                  <a:cubicBezTo>
                    <a:pt x="7376726" y="851160"/>
                    <a:pt x="7425658" y="973353"/>
                    <a:pt x="7485799" y="1090284"/>
                  </a:cubicBezTo>
                  <a:cubicBezTo>
                    <a:pt x="7533841" y="1082356"/>
                    <a:pt x="7574026" y="1059531"/>
                    <a:pt x="7607855" y="1027821"/>
                  </a:cubicBezTo>
                  <a:cubicBezTo>
                    <a:pt x="7572386" y="909386"/>
                    <a:pt x="7546143" y="788422"/>
                    <a:pt x="7525641" y="666571"/>
                  </a:cubicBezTo>
                  <a:cubicBezTo>
                    <a:pt x="7463723" y="621328"/>
                    <a:pt x="7404472" y="572807"/>
                    <a:pt x="7346792" y="522371"/>
                  </a:cubicBezTo>
                  <a:close/>
                  <a:moveTo>
                    <a:pt x="6854192" y="468109"/>
                  </a:moveTo>
                  <a:cubicBezTo>
                    <a:pt x="6842983" y="594403"/>
                    <a:pt x="6825283" y="720354"/>
                    <a:pt x="6799382" y="845077"/>
                  </a:cubicBezTo>
                  <a:cubicBezTo>
                    <a:pt x="6848861" y="1001987"/>
                    <a:pt x="6908385" y="1155344"/>
                    <a:pt x="6977274" y="1304464"/>
                  </a:cubicBezTo>
                  <a:cubicBezTo>
                    <a:pt x="7014519" y="1334670"/>
                    <a:pt x="7053063" y="1363168"/>
                    <a:pt x="7091197" y="1392282"/>
                  </a:cubicBezTo>
                  <a:cubicBezTo>
                    <a:pt x="7117509" y="1334670"/>
                    <a:pt x="7141018" y="1276170"/>
                    <a:pt x="7161725" y="1216646"/>
                  </a:cubicBezTo>
                  <a:cubicBezTo>
                    <a:pt x="7119286" y="1080852"/>
                    <a:pt x="7066595" y="947794"/>
                    <a:pt x="7011991" y="817740"/>
                  </a:cubicBezTo>
                  <a:cubicBezTo>
                    <a:pt x="6962855" y="700604"/>
                    <a:pt x="6910299" y="583536"/>
                    <a:pt x="6854192" y="468109"/>
                  </a:cubicBezTo>
                  <a:close/>
                  <a:moveTo>
                    <a:pt x="234355" y="456491"/>
                  </a:moveTo>
                  <a:cubicBezTo>
                    <a:pt x="200936" y="457515"/>
                    <a:pt x="173600" y="465785"/>
                    <a:pt x="150911" y="479316"/>
                  </a:cubicBezTo>
                  <a:cubicBezTo>
                    <a:pt x="157540" y="512052"/>
                    <a:pt x="165468" y="544513"/>
                    <a:pt x="175377" y="576156"/>
                  </a:cubicBezTo>
                  <a:cubicBezTo>
                    <a:pt x="231211" y="753842"/>
                    <a:pt x="323472" y="919773"/>
                    <a:pt x="417167" y="1079008"/>
                  </a:cubicBezTo>
                  <a:cubicBezTo>
                    <a:pt x="482842" y="1190541"/>
                    <a:pt x="553370" y="1299066"/>
                    <a:pt x="627588" y="1405061"/>
                  </a:cubicBezTo>
                  <a:cubicBezTo>
                    <a:pt x="609273" y="1194435"/>
                    <a:pt x="580638" y="984355"/>
                    <a:pt x="533687" y="780700"/>
                  </a:cubicBezTo>
                  <a:cubicBezTo>
                    <a:pt x="499244" y="631170"/>
                    <a:pt x="417235" y="450751"/>
                    <a:pt x="234355" y="456491"/>
                  </a:cubicBezTo>
                  <a:close/>
                  <a:moveTo>
                    <a:pt x="4966823" y="382957"/>
                  </a:moveTo>
                  <a:cubicBezTo>
                    <a:pt x="4955206" y="407148"/>
                    <a:pt x="4944339" y="431478"/>
                    <a:pt x="4934292" y="456080"/>
                  </a:cubicBezTo>
                  <a:cubicBezTo>
                    <a:pt x="4980558" y="541849"/>
                    <a:pt x="5032634" y="624404"/>
                    <a:pt x="5087855" y="704909"/>
                  </a:cubicBezTo>
                  <a:cubicBezTo>
                    <a:pt x="5051566" y="596180"/>
                    <a:pt x="5012679" y="487723"/>
                    <a:pt x="4966823" y="382957"/>
                  </a:cubicBezTo>
                  <a:close/>
                  <a:moveTo>
                    <a:pt x="5453068" y="382273"/>
                  </a:moveTo>
                  <a:cubicBezTo>
                    <a:pt x="5459150" y="412070"/>
                    <a:pt x="5464549" y="441524"/>
                    <a:pt x="5469675" y="470022"/>
                  </a:cubicBezTo>
                  <a:cubicBezTo>
                    <a:pt x="5490929" y="587705"/>
                    <a:pt x="5499609" y="707506"/>
                    <a:pt x="5499062" y="827513"/>
                  </a:cubicBezTo>
                  <a:cubicBezTo>
                    <a:pt x="5525236" y="890250"/>
                    <a:pt x="5554349" y="951757"/>
                    <a:pt x="5586537" y="1011760"/>
                  </a:cubicBezTo>
                  <a:cubicBezTo>
                    <a:pt x="5734565" y="1139625"/>
                    <a:pt x="5870904" y="1280067"/>
                    <a:pt x="5996925" y="1429185"/>
                  </a:cubicBezTo>
                  <a:cubicBezTo>
                    <a:pt x="6000000" y="1414629"/>
                    <a:pt x="6003143" y="1400005"/>
                    <a:pt x="6006150" y="1385584"/>
                  </a:cubicBezTo>
                  <a:cubicBezTo>
                    <a:pt x="5871041" y="1220200"/>
                    <a:pt x="5785068" y="1010872"/>
                    <a:pt x="5736545" y="806328"/>
                  </a:cubicBezTo>
                  <a:cubicBezTo>
                    <a:pt x="5728550" y="772636"/>
                    <a:pt x="5721648" y="738670"/>
                    <a:pt x="5715359" y="704567"/>
                  </a:cubicBezTo>
                  <a:cubicBezTo>
                    <a:pt x="5634650" y="591874"/>
                    <a:pt x="5547107" y="484305"/>
                    <a:pt x="5453068" y="382273"/>
                  </a:cubicBezTo>
                  <a:close/>
                  <a:moveTo>
                    <a:pt x="6207140" y="332725"/>
                  </a:moveTo>
                  <a:cubicBezTo>
                    <a:pt x="6206458" y="390816"/>
                    <a:pt x="6203928" y="448905"/>
                    <a:pt x="6200376" y="506994"/>
                  </a:cubicBezTo>
                  <a:cubicBezTo>
                    <a:pt x="6258260" y="582101"/>
                    <a:pt x="6318331" y="655499"/>
                    <a:pt x="6380521" y="727121"/>
                  </a:cubicBezTo>
                  <a:cubicBezTo>
                    <a:pt x="6348470" y="648255"/>
                    <a:pt x="6315394" y="570005"/>
                    <a:pt x="6281154" y="492986"/>
                  </a:cubicBezTo>
                  <a:cubicBezTo>
                    <a:pt x="6257234" y="439269"/>
                    <a:pt x="6232428" y="385894"/>
                    <a:pt x="6207140" y="332725"/>
                  </a:cubicBezTo>
                  <a:close/>
                  <a:moveTo>
                    <a:pt x="2117077" y="319057"/>
                  </a:moveTo>
                  <a:cubicBezTo>
                    <a:pt x="2114549" y="330881"/>
                    <a:pt x="2111610" y="342772"/>
                    <a:pt x="2109424" y="354526"/>
                  </a:cubicBezTo>
                  <a:cubicBezTo>
                    <a:pt x="2087690" y="469817"/>
                    <a:pt x="2071767" y="586339"/>
                    <a:pt x="2057211" y="702450"/>
                  </a:cubicBezTo>
                  <a:cubicBezTo>
                    <a:pt x="2054614" y="723225"/>
                    <a:pt x="2053520" y="744137"/>
                    <a:pt x="2051060" y="764913"/>
                  </a:cubicBezTo>
                  <a:cubicBezTo>
                    <a:pt x="2104777" y="834826"/>
                    <a:pt x="2156237" y="906447"/>
                    <a:pt x="2205374" y="979640"/>
                  </a:cubicBezTo>
                  <a:cubicBezTo>
                    <a:pt x="2196080" y="936585"/>
                    <a:pt x="2189655" y="892779"/>
                    <a:pt x="2187878" y="847741"/>
                  </a:cubicBezTo>
                  <a:cubicBezTo>
                    <a:pt x="2187263" y="832160"/>
                    <a:pt x="2194780" y="819723"/>
                    <a:pt x="2209201" y="812546"/>
                  </a:cubicBezTo>
                  <a:cubicBezTo>
                    <a:pt x="2223552" y="805439"/>
                    <a:pt x="2238314" y="800246"/>
                    <a:pt x="2252871" y="794026"/>
                  </a:cubicBezTo>
                  <a:cubicBezTo>
                    <a:pt x="2253964" y="677642"/>
                    <a:pt x="2251367" y="561462"/>
                    <a:pt x="2244670" y="445556"/>
                  </a:cubicBezTo>
                  <a:cubicBezTo>
                    <a:pt x="2203119" y="402638"/>
                    <a:pt x="2160542" y="360472"/>
                    <a:pt x="2117077" y="319057"/>
                  </a:cubicBezTo>
                  <a:close/>
                  <a:moveTo>
                    <a:pt x="2520356" y="295890"/>
                  </a:moveTo>
                  <a:cubicBezTo>
                    <a:pt x="2502314" y="323022"/>
                    <a:pt x="2486186" y="350836"/>
                    <a:pt x="2474500" y="378514"/>
                  </a:cubicBezTo>
                  <a:cubicBezTo>
                    <a:pt x="2452357" y="430863"/>
                    <a:pt x="2437391" y="484920"/>
                    <a:pt x="2425705" y="539799"/>
                  </a:cubicBezTo>
                  <a:cubicBezTo>
                    <a:pt x="2476208" y="598845"/>
                    <a:pt x="2524321" y="659804"/>
                    <a:pt x="2570519" y="722269"/>
                  </a:cubicBezTo>
                  <a:cubicBezTo>
                    <a:pt x="2700025" y="716118"/>
                    <a:pt x="2830488" y="733818"/>
                    <a:pt x="2956029" y="766759"/>
                  </a:cubicBezTo>
                  <a:cubicBezTo>
                    <a:pt x="2952886" y="711540"/>
                    <a:pt x="2948649" y="656456"/>
                    <a:pt x="2943249" y="601511"/>
                  </a:cubicBezTo>
                  <a:cubicBezTo>
                    <a:pt x="2809507" y="490320"/>
                    <a:pt x="2668315" y="388219"/>
                    <a:pt x="2520356" y="295890"/>
                  </a:cubicBezTo>
                  <a:close/>
                  <a:moveTo>
                    <a:pt x="5366070" y="289261"/>
                  </a:moveTo>
                  <a:cubicBezTo>
                    <a:pt x="5376047" y="412410"/>
                    <a:pt x="5399626" y="530572"/>
                    <a:pt x="5433727" y="644497"/>
                  </a:cubicBezTo>
                  <a:cubicBezTo>
                    <a:pt x="5431814" y="623585"/>
                    <a:pt x="5431472" y="602535"/>
                    <a:pt x="5428875" y="581623"/>
                  </a:cubicBezTo>
                  <a:cubicBezTo>
                    <a:pt x="5416711" y="484100"/>
                    <a:pt x="5397574" y="385554"/>
                    <a:pt x="5368121" y="291448"/>
                  </a:cubicBezTo>
                  <a:cubicBezTo>
                    <a:pt x="5367368" y="290696"/>
                    <a:pt x="5366753" y="289944"/>
                    <a:pt x="5366070" y="289261"/>
                  </a:cubicBezTo>
                  <a:close/>
                  <a:moveTo>
                    <a:pt x="7930560" y="217094"/>
                  </a:moveTo>
                  <a:cubicBezTo>
                    <a:pt x="7927006" y="262608"/>
                    <a:pt x="7922770" y="308123"/>
                    <a:pt x="7916756" y="353501"/>
                  </a:cubicBezTo>
                  <a:cubicBezTo>
                    <a:pt x="7944092" y="520047"/>
                    <a:pt x="7978673" y="684954"/>
                    <a:pt x="8015234" y="848767"/>
                  </a:cubicBezTo>
                  <a:cubicBezTo>
                    <a:pt x="8040452" y="858608"/>
                    <a:pt x="8065602" y="868860"/>
                    <a:pt x="8091436" y="877403"/>
                  </a:cubicBezTo>
                  <a:cubicBezTo>
                    <a:pt x="8093211" y="877949"/>
                    <a:pt x="8095057" y="878358"/>
                    <a:pt x="8096834" y="878905"/>
                  </a:cubicBezTo>
                  <a:cubicBezTo>
                    <a:pt x="8111184" y="837423"/>
                    <a:pt x="8124581" y="795666"/>
                    <a:pt x="8136745" y="753568"/>
                  </a:cubicBezTo>
                  <a:cubicBezTo>
                    <a:pt x="8140366" y="741131"/>
                    <a:pt x="8143237" y="728556"/>
                    <a:pt x="8146655" y="716187"/>
                  </a:cubicBezTo>
                  <a:cubicBezTo>
                    <a:pt x="8091776" y="544104"/>
                    <a:pt x="8017353" y="377284"/>
                    <a:pt x="7930560" y="217094"/>
                  </a:cubicBezTo>
                  <a:close/>
                  <a:moveTo>
                    <a:pt x="2292576" y="164196"/>
                  </a:moveTo>
                  <a:cubicBezTo>
                    <a:pt x="2301939" y="247436"/>
                    <a:pt x="2308774" y="331017"/>
                    <a:pt x="2314104" y="414734"/>
                  </a:cubicBezTo>
                  <a:cubicBezTo>
                    <a:pt x="2334606" y="436672"/>
                    <a:pt x="2354561" y="459088"/>
                    <a:pt x="2374518" y="481504"/>
                  </a:cubicBezTo>
                  <a:cubicBezTo>
                    <a:pt x="2393857" y="401614"/>
                    <a:pt x="2420169" y="325550"/>
                    <a:pt x="2461036" y="258302"/>
                  </a:cubicBezTo>
                  <a:cubicBezTo>
                    <a:pt x="2405886" y="225226"/>
                    <a:pt x="2349436" y="194472"/>
                    <a:pt x="2292576" y="164196"/>
                  </a:cubicBezTo>
                  <a:close/>
                  <a:moveTo>
                    <a:pt x="2195191" y="112394"/>
                  </a:moveTo>
                  <a:cubicBezTo>
                    <a:pt x="2170520" y="151212"/>
                    <a:pt x="2151999" y="193378"/>
                    <a:pt x="2138264" y="237526"/>
                  </a:cubicBezTo>
                  <a:cubicBezTo>
                    <a:pt x="2172091" y="269920"/>
                    <a:pt x="2205374" y="302792"/>
                    <a:pt x="2238177" y="336142"/>
                  </a:cubicBezTo>
                  <a:cubicBezTo>
                    <a:pt x="2232506" y="264862"/>
                    <a:pt x="2225055" y="193789"/>
                    <a:pt x="2216376" y="122850"/>
                  </a:cubicBezTo>
                  <a:cubicBezTo>
                    <a:pt x="2209337" y="119298"/>
                    <a:pt x="2202299" y="115879"/>
                    <a:pt x="2195191" y="112394"/>
                  </a:cubicBezTo>
                  <a:close/>
                  <a:moveTo>
                    <a:pt x="2822417" y="107722"/>
                  </a:moveTo>
                  <a:cubicBezTo>
                    <a:pt x="2723301" y="102669"/>
                    <a:pt x="2631137" y="162078"/>
                    <a:pt x="2562728" y="240534"/>
                  </a:cubicBezTo>
                  <a:cubicBezTo>
                    <a:pt x="2690662" y="320561"/>
                    <a:pt x="2813881" y="407763"/>
                    <a:pt x="2931631" y="501732"/>
                  </a:cubicBezTo>
                  <a:cubicBezTo>
                    <a:pt x="2915571" y="371406"/>
                    <a:pt x="2893977" y="241900"/>
                    <a:pt x="2865272" y="113966"/>
                  </a:cubicBezTo>
                  <a:cubicBezTo>
                    <a:pt x="2850878" y="110481"/>
                    <a:pt x="2836577" y="108444"/>
                    <a:pt x="2822417" y="107722"/>
                  </a:cubicBezTo>
                  <a:close/>
                  <a:moveTo>
                    <a:pt x="5220211" y="84543"/>
                  </a:moveTo>
                  <a:cubicBezTo>
                    <a:pt x="5166828" y="77694"/>
                    <a:pt x="5125126" y="131633"/>
                    <a:pt x="5093731" y="173013"/>
                  </a:cubicBezTo>
                  <a:cubicBezTo>
                    <a:pt x="5065233" y="210601"/>
                    <a:pt x="5040221" y="249759"/>
                    <a:pt x="5016712" y="289466"/>
                  </a:cubicBezTo>
                  <a:cubicBezTo>
                    <a:pt x="5033456" y="324935"/>
                    <a:pt x="5049788" y="360677"/>
                    <a:pt x="5064755" y="396967"/>
                  </a:cubicBezTo>
                  <a:cubicBezTo>
                    <a:pt x="5122845" y="538158"/>
                    <a:pt x="5171230" y="683861"/>
                    <a:pt x="5217087" y="829768"/>
                  </a:cubicBezTo>
                  <a:cubicBezTo>
                    <a:pt x="5227748" y="820678"/>
                    <a:pt x="5239024" y="812273"/>
                    <a:pt x="5251599" y="805371"/>
                  </a:cubicBezTo>
                  <a:cubicBezTo>
                    <a:pt x="5303265" y="777077"/>
                    <a:pt x="5326090" y="804893"/>
                    <a:pt x="5368325" y="836124"/>
                  </a:cubicBezTo>
                  <a:cubicBezTo>
                    <a:pt x="5391972" y="853552"/>
                    <a:pt x="5414661" y="872140"/>
                    <a:pt x="5437828" y="890182"/>
                  </a:cubicBezTo>
                  <a:cubicBezTo>
                    <a:pt x="5342562" y="672244"/>
                    <a:pt x="5282967" y="439746"/>
                    <a:pt x="5279277" y="192421"/>
                  </a:cubicBezTo>
                  <a:cubicBezTo>
                    <a:pt x="5279073" y="174926"/>
                    <a:pt x="5292126" y="157772"/>
                    <a:pt x="5308117" y="150255"/>
                  </a:cubicBezTo>
                  <a:cubicBezTo>
                    <a:pt x="5291237" y="125174"/>
                    <a:pt x="5270257" y="103373"/>
                    <a:pt x="5243809" y="91413"/>
                  </a:cubicBezTo>
                  <a:cubicBezTo>
                    <a:pt x="5235702" y="87740"/>
                    <a:pt x="5227837" y="85521"/>
                    <a:pt x="5220211" y="84543"/>
                  </a:cubicBezTo>
                  <a:close/>
                  <a:moveTo>
                    <a:pt x="4793374" y="73031"/>
                  </a:moveTo>
                  <a:cubicBezTo>
                    <a:pt x="4812782" y="182445"/>
                    <a:pt x="4850848" y="286800"/>
                    <a:pt x="4899302" y="386988"/>
                  </a:cubicBezTo>
                  <a:cubicBezTo>
                    <a:pt x="4910305" y="362658"/>
                    <a:pt x="4921786" y="338125"/>
                    <a:pt x="4934429" y="313454"/>
                  </a:cubicBezTo>
                  <a:cubicBezTo>
                    <a:pt x="4894040" y="229394"/>
                    <a:pt x="4847978" y="148547"/>
                    <a:pt x="4793374" y="73031"/>
                  </a:cubicBezTo>
                  <a:close/>
                  <a:moveTo>
                    <a:pt x="6638030" y="70501"/>
                  </a:moveTo>
                  <a:cubicBezTo>
                    <a:pt x="6660787" y="286869"/>
                    <a:pt x="6700562" y="500639"/>
                    <a:pt x="6758105" y="709147"/>
                  </a:cubicBezTo>
                  <a:cubicBezTo>
                    <a:pt x="6777582" y="591395"/>
                    <a:pt x="6790566" y="472960"/>
                    <a:pt x="6797127" y="354390"/>
                  </a:cubicBezTo>
                  <a:cubicBezTo>
                    <a:pt x="6747307" y="257825"/>
                    <a:pt x="6694616" y="162830"/>
                    <a:pt x="6638030" y="70501"/>
                  </a:cubicBezTo>
                  <a:close/>
                  <a:moveTo>
                    <a:pt x="6862667" y="3802"/>
                  </a:moveTo>
                  <a:cubicBezTo>
                    <a:pt x="6868407" y="108635"/>
                    <a:pt x="6868818" y="213881"/>
                    <a:pt x="6864238" y="319194"/>
                  </a:cubicBezTo>
                  <a:cubicBezTo>
                    <a:pt x="6932373" y="449656"/>
                    <a:pt x="6997844" y="581623"/>
                    <a:pt x="7056823" y="716596"/>
                  </a:cubicBezTo>
                  <a:cubicBezTo>
                    <a:pt x="7109650" y="837627"/>
                    <a:pt x="7159538" y="961189"/>
                    <a:pt x="7203276" y="1086867"/>
                  </a:cubicBezTo>
                  <a:cubicBezTo>
                    <a:pt x="7234577" y="972600"/>
                    <a:pt x="7256720" y="856353"/>
                    <a:pt x="7267518" y="739216"/>
                  </a:cubicBezTo>
                  <a:cubicBezTo>
                    <a:pt x="7235670" y="624746"/>
                    <a:pt x="7214212" y="507336"/>
                    <a:pt x="7202457" y="388424"/>
                  </a:cubicBezTo>
                  <a:cubicBezTo>
                    <a:pt x="7080946" y="267665"/>
                    <a:pt x="6968663" y="137544"/>
                    <a:pt x="6862667" y="3802"/>
                  </a:cubicBezTo>
                  <a:close/>
                  <a:moveTo>
                    <a:pt x="182661" y="0"/>
                  </a:moveTo>
                  <a:lnTo>
                    <a:pt x="257237" y="0"/>
                  </a:lnTo>
                  <a:lnTo>
                    <a:pt x="193828" y="86493"/>
                  </a:lnTo>
                  <a:cubicBezTo>
                    <a:pt x="138199" y="190986"/>
                    <a:pt x="127265" y="305320"/>
                    <a:pt x="140728" y="417264"/>
                  </a:cubicBezTo>
                  <a:cubicBezTo>
                    <a:pt x="215015" y="384392"/>
                    <a:pt x="303106" y="392591"/>
                    <a:pt x="373224" y="426147"/>
                  </a:cubicBezTo>
                  <a:cubicBezTo>
                    <a:pt x="573394" y="521893"/>
                    <a:pt x="600594" y="784936"/>
                    <a:pt x="632987" y="979982"/>
                  </a:cubicBezTo>
                  <a:cubicBezTo>
                    <a:pt x="661418" y="1150970"/>
                    <a:pt x="679800" y="1323668"/>
                    <a:pt x="693059" y="1496912"/>
                  </a:cubicBezTo>
                  <a:cubicBezTo>
                    <a:pt x="718754" y="1531834"/>
                    <a:pt x="744520" y="1566619"/>
                    <a:pt x="771105" y="1600859"/>
                  </a:cubicBezTo>
                  <a:cubicBezTo>
                    <a:pt x="790376" y="1625666"/>
                    <a:pt x="810332" y="1649858"/>
                    <a:pt x="830013" y="1674325"/>
                  </a:cubicBezTo>
                  <a:cubicBezTo>
                    <a:pt x="793452" y="1367953"/>
                    <a:pt x="796800" y="1058300"/>
                    <a:pt x="866440" y="754526"/>
                  </a:cubicBezTo>
                  <a:cubicBezTo>
                    <a:pt x="843066" y="715707"/>
                    <a:pt x="820173" y="676753"/>
                    <a:pt x="798099" y="637184"/>
                  </a:cubicBezTo>
                  <a:cubicBezTo>
                    <a:pt x="746296" y="544309"/>
                    <a:pt x="697842" y="449178"/>
                    <a:pt x="654241" y="351998"/>
                  </a:cubicBezTo>
                  <a:cubicBezTo>
                    <a:pt x="621233" y="278257"/>
                    <a:pt x="590616" y="195018"/>
                    <a:pt x="607086" y="111574"/>
                  </a:cubicBezTo>
                  <a:cubicBezTo>
                    <a:pt x="615919" y="66896"/>
                    <a:pt x="635815" y="30048"/>
                    <a:pt x="663104" y="261"/>
                  </a:cubicBezTo>
                  <a:lnTo>
                    <a:pt x="663408" y="0"/>
                  </a:lnTo>
                  <a:lnTo>
                    <a:pt x="766169" y="0"/>
                  </a:lnTo>
                  <a:lnTo>
                    <a:pt x="735877" y="16321"/>
                  </a:lnTo>
                  <a:cubicBezTo>
                    <a:pt x="702003" y="42473"/>
                    <a:pt x="678109" y="80206"/>
                    <a:pt x="670779" y="132897"/>
                  </a:cubicBezTo>
                  <a:cubicBezTo>
                    <a:pt x="659161" y="216545"/>
                    <a:pt x="703924" y="299991"/>
                    <a:pt x="737753" y="372090"/>
                  </a:cubicBezTo>
                  <a:cubicBezTo>
                    <a:pt x="779579" y="461138"/>
                    <a:pt x="824682" y="548614"/>
                    <a:pt x="873274" y="634041"/>
                  </a:cubicBezTo>
                  <a:cubicBezTo>
                    <a:pt x="878877" y="643881"/>
                    <a:pt x="884892" y="653380"/>
                    <a:pt x="890564" y="663154"/>
                  </a:cubicBezTo>
                  <a:cubicBezTo>
                    <a:pt x="908195" y="599050"/>
                    <a:pt x="927741" y="535219"/>
                    <a:pt x="951729" y="471867"/>
                  </a:cubicBezTo>
                  <a:cubicBezTo>
                    <a:pt x="960888" y="447674"/>
                    <a:pt x="991367" y="447539"/>
                    <a:pt x="1006197" y="463804"/>
                  </a:cubicBezTo>
                  <a:cubicBezTo>
                    <a:pt x="1076246" y="540619"/>
                    <a:pt x="1137069" y="624540"/>
                    <a:pt x="1188530" y="714888"/>
                  </a:cubicBezTo>
                  <a:cubicBezTo>
                    <a:pt x="1198644" y="732588"/>
                    <a:pt x="1206503" y="751245"/>
                    <a:pt x="1215797" y="769287"/>
                  </a:cubicBezTo>
                  <a:cubicBezTo>
                    <a:pt x="1250242" y="671286"/>
                    <a:pt x="1298423" y="578273"/>
                    <a:pt x="1366490" y="494079"/>
                  </a:cubicBezTo>
                  <a:cubicBezTo>
                    <a:pt x="1376058" y="482255"/>
                    <a:pt x="1391365" y="478223"/>
                    <a:pt x="1405307" y="483007"/>
                  </a:cubicBezTo>
                  <a:cubicBezTo>
                    <a:pt x="1622768" y="557568"/>
                    <a:pt x="1656391" y="822046"/>
                    <a:pt x="1690151" y="1018320"/>
                  </a:cubicBezTo>
                  <a:cubicBezTo>
                    <a:pt x="1728286" y="1240155"/>
                    <a:pt x="1764165" y="1462741"/>
                    <a:pt x="1785215" y="1687446"/>
                  </a:cubicBezTo>
                  <a:cubicBezTo>
                    <a:pt x="1786307" y="1698791"/>
                    <a:pt x="1786923" y="1710204"/>
                    <a:pt x="1787880" y="1721617"/>
                  </a:cubicBezTo>
                  <a:cubicBezTo>
                    <a:pt x="1835718" y="1761254"/>
                    <a:pt x="1884172" y="1800208"/>
                    <a:pt x="1933856" y="1837660"/>
                  </a:cubicBezTo>
                  <a:cubicBezTo>
                    <a:pt x="1928115" y="1623479"/>
                    <a:pt x="1931190" y="1408753"/>
                    <a:pt x="1943765" y="1194230"/>
                  </a:cubicBezTo>
                  <a:cubicBezTo>
                    <a:pt x="1951829" y="1057070"/>
                    <a:pt x="1965019" y="920184"/>
                    <a:pt x="1980533" y="783433"/>
                  </a:cubicBezTo>
                  <a:cubicBezTo>
                    <a:pt x="1958868" y="755687"/>
                    <a:pt x="1937203" y="728009"/>
                    <a:pt x="1914994" y="700809"/>
                  </a:cubicBezTo>
                  <a:cubicBezTo>
                    <a:pt x="1804554" y="565427"/>
                    <a:pt x="1687077" y="435168"/>
                    <a:pt x="1563517" y="311471"/>
                  </a:cubicBezTo>
                  <a:cubicBezTo>
                    <a:pt x="1439273" y="187159"/>
                    <a:pt x="1300678" y="65514"/>
                    <a:pt x="1132422" y="2434"/>
                  </a:cubicBezTo>
                  <a:lnTo>
                    <a:pt x="1124499" y="0"/>
                  </a:lnTo>
                  <a:lnTo>
                    <a:pt x="1280727" y="0"/>
                  </a:lnTo>
                  <a:lnTo>
                    <a:pt x="1384290" y="65977"/>
                  </a:lnTo>
                  <a:cubicBezTo>
                    <a:pt x="1421372" y="92828"/>
                    <a:pt x="1456956" y="121638"/>
                    <a:pt x="1491076" y="151486"/>
                  </a:cubicBezTo>
                  <a:cubicBezTo>
                    <a:pt x="1634250" y="276755"/>
                    <a:pt x="1763823" y="419314"/>
                    <a:pt x="1887451" y="563308"/>
                  </a:cubicBezTo>
                  <a:cubicBezTo>
                    <a:pt x="1923057" y="604790"/>
                    <a:pt x="1957844" y="647093"/>
                    <a:pt x="1992082" y="689737"/>
                  </a:cubicBezTo>
                  <a:cubicBezTo>
                    <a:pt x="1998437" y="639850"/>
                    <a:pt x="2003427" y="589824"/>
                    <a:pt x="2010739" y="540072"/>
                  </a:cubicBezTo>
                  <a:cubicBezTo>
                    <a:pt x="2023792" y="451160"/>
                    <a:pt x="2035546" y="355620"/>
                    <a:pt x="2059397" y="264453"/>
                  </a:cubicBezTo>
                  <a:cubicBezTo>
                    <a:pt x="1987161" y="197718"/>
                    <a:pt x="1912960" y="132811"/>
                    <a:pt x="1837649" y="69365"/>
                  </a:cubicBezTo>
                  <a:lnTo>
                    <a:pt x="1752614" y="0"/>
                  </a:lnTo>
                  <a:lnTo>
                    <a:pt x="1872955" y="0"/>
                  </a:lnTo>
                  <a:lnTo>
                    <a:pt x="1948001" y="62915"/>
                  </a:lnTo>
                  <a:cubicBezTo>
                    <a:pt x="1994064" y="103169"/>
                    <a:pt x="2039306" y="144242"/>
                    <a:pt x="2084069" y="185861"/>
                  </a:cubicBezTo>
                  <a:cubicBezTo>
                    <a:pt x="2097326" y="150255"/>
                    <a:pt x="2113660" y="116290"/>
                    <a:pt x="2133479" y="84102"/>
                  </a:cubicBezTo>
                  <a:lnTo>
                    <a:pt x="1932265" y="0"/>
                  </a:lnTo>
                  <a:lnTo>
                    <a:pt x="2114585" y="0"/>
                  </a:lnTo>
                  <a:lnTo>
                    <a:pt x="2147284" y="13985"/>
                  </a:lnTo>
                  <a:cubicBezTo>
                    <a:pt x="2156441" y="18290"/>
                    <a:pt x="2165394" y="22937"/>
                    <a:pt x="2174552" y="27311"/>
                  </a:cubicBezTo>
                  <a:lnTo>
                    <a:pt x="2200478" y="0"/>
                  </a:lnTo>
                  <a:lnTo>
                    <a:pt x="2270803" y="0"/>
                  </a:lnTo>
                  <a:lnTo>
                    <a:pt x="2272211" y="3187"/>
                  </a:lnTo>
                  <a:cubicBezTo>
                    <a:pt x="2275969" y="28815"/>
                    <a:pt x="2278704" y="54647"/>
                    <a:pt x="2282051" y="80342"/>
                  </a:cubicBezTo>
                  <a:cubicBezTo>
                    <a:pt x="2356270" y="118614"/>
                    <a:pt x="2429190" y="159276"/>
                    <a:pt x="2500743" y="202126"/>
                  </a:cubicBezTo>
                  <a:cubicBezTo>
                    <a:pt x="2544959" y="147727"/>
                    <a:pt x="2602024" y="101187"/>
                    <a:pt x="2678293" y="66811"/>
                  </a:cubicBezTo>
                  <a:cubicBezTo>
                    <a:pt x="2732419" y="42345"/>
                    <a:pt x="2793242" y="30796"/>
                    <a:pt x="2851468" y="38518"/>
                  </a:cubicBezTo>
                  <a:cubicBezTo>
                    <a:pt x="2877916" y="42003"/>
                    <a:pt x="2914205" y="45899"/>
                    <a:pt x="2927531" y="70843"/>
                  </a:cubicBezTo>
                  <a:cubicBezTo>
                    <a:pt x="2943113" y="100025"/>
                    <a:pt x="2944684" y="146361"/>
                    <a:pt x="2951382" y="178891"/>
                  </a:cubicBezTo>
                  <a:cubicBezTo>
                    <a:pt x="2977556" y="306415"/>
                    <a:pt x="2995736" y="435715"/>
                    <a:pt x="3009404" y="565563"/>
                  </a:cubicBezTo>
                  <a:cubicBezTo>
                    <a:pt x="3148273" y="682358"/>
                    <a:pt x="3278872" y="808514"/>
                    <a:pt x="3400109" y="943147"/>
                  </a:cubicBezTo>
                  <a:cubicBezTo>
                    <a:pt x="3472755" y="980939"/>
                    <a:pt x="3543966" y="1021397"/>
                    <a:pt x="3613537" y="1063767"/>
                  </a:cubicBezTo>
                  <a:cubicBezTo>
                    <a:pt x="3593240" y="957019"/>
                    <a:pt x="3583398" y="848152"/>
                    <a:pt x="3590301" y="737099"/>
                  </a:cubicBezTo>
                  <a:cubicBezTo>
                    <a:pt x="3593445" y="686252"/>
                    <a:pt x="3600211" y="635476"/>
                    <a:pt x="3610803" y="585382"/>
                  </a:cubicBezTo>
                  <a:cubicBezTo>
                    <a:pt x="3622147" y="531940"/>
                    <a:pt x="3640122" y="522371"/>
                    <a:pt x="3692540" y="506994"/>
                  </a:cubicBezTo>
                  <a:cubicBezTo>
                    <a:pt x="3783023" y="480479"/>
                    <a:pt x="3876854" y="473371"/>
                    <a:pt x="3969456" y="481504"/>
                  </a:cubicBezTo>
                  <a:cubicBezTo>
                    <a:pt x="4161152" y="498246"/>
                    <a:pt x="4339932" y="575541"/>
                    <a:pt x="4503608" y="667528"/>
                  </a:cubicBezTo>
                  <a:cubicBezTo>
                    <a:pt x="4598876" y="721107"/>
                    <a:pt x="4689222" y="781998"/>
                    <a:pt x="4776221" y="847195"/>
                  </a:cubicBezTo>
                  <a:cubicBezTo>
                    <a:pt x="4789410" y="726916"/>
                    <a:pt x="4815584" y="607935"/>
                    <a:pt x="4856657" y="493121"/>
                  </a:cubicBezTo>
                  <a:cubicBezTo>
                    <a:pt x="4788077" y="364624"/>
                    <a:pt x="4734528" y="229745"/>
                    <a:pt x="4710079" y="87101"/>
                  </a:cubicBezTo>
                  <a:lnTo>
                    <a:pt x="4701549" y="0"/>
                  </a:lnTo>
                  <a:lnTo>
                    <a:pt x="4840607" y="0"/>
                  </a:lnTo>
                  <a:lnTo>
                    <a:pt x="4888120" y="60687"/>
                  </a:lnTo>
                  <a:cubicBezTo>
                    <a:pt x="4923461" y="113437"/>
                    <a:pt x="4955273" y="168571"/>
                    <a:pt x="4984523" y="225157"/>
                  </a:cubicBezTo>
                  <a:cubicBezTo>
                    <a:pt x="5018080" y="171167"/>
                    <a:pt x="5056076" y="120118"/>
                    <a:pt x="5099608" y="77541"/>
                  </a:cubicBezTo>
                  <a:cubicBezTo>
                    <a:pt x="5188589" y="-9526"/>
                    <a:pt x="5295405" y="28335"/>
                    <a:pt x="5356434" y="118340"/>
                  </a:cubicBezTo>
                  <a:cubicBezTo>
                    <a:pt x="5376389" y="147796"/>
                    <a:pt x="5392312" y="180530"/>
                    <a:pt x="5405776" y="214837"/>
                  </a:cubicBezTo>
                  <a:cubicBezTo>
                    <a:pt x="5507603" y="316324"/>
                    <a:pt x="5603213" y="423414"/>
                    <a:pt x="5691304" y="536107"/>
                  </a:cubicBezTo>
                  <a:cubicBezTo>
                    <a:pt x="5680062" y="433699"/>
                    <a:pt x="5674852" y="330351"/>
                    <a:pt x="5673862" y="226823"/>
                  </a:cubicBezTo>
                  <a:lnTo>
                    <a:pt x="5679616" y="0"/>
                  </a:lnTo>
                  <a:lnTo>
                    <a:pt x="5740861" y="0"/>
                  </a:lnTo>
                  <a:lnTo>
                    <a:pt x="5741534" y="352340"/>
                  </a:lnTo>
                  <a:cubicBezTo>
                    <a:pt x="5746114" y="448905"/>
                    <a:pt x="5754997" y="545608"/>
                    <a:pt x="5770034" y="641011"/>
                  </a:cubicBezTo>
                  <a:cubicBezTo>
                    <a:pt x="5878832" y="791565"/>
                    <a:pt x="5974987" y="950800"/>
                    <a:pt x="6058499" y="1116800"/>
                  </a:cubicBezTo>
                  <a:cubicBezTo>
                    <a:pt x="6090620" y="940823"/>
                    <a:pt x="6117477" y="764093"/>
                    <a:pt x="6132308" y="586408"/>
                  </a:cubicBezTo>
                  <a:cubicBezTo>
                    <a:pt x="6133128" y="577045"/>
                    <a:pt x="6133264" y="567682"/>
                    <a:pt x="6133948" y="558319"/>
                  </a:cubicBezTo>
                  <a:cubicBezTo>
                    <a:pt x="6061164" y="463633"/>
                    <a:pt x="5991901" y="366213"/>
                    <a:pt x="5926319" y="266341"/>
                  </a:cubicBezTo>
                  <a:lnTo>
                    <a:pt x="5765192" y="0"/>
                  </a:lnTo>
                  <a:lnTo>
                    <a:pt x="5859647" y="0"/>
                  </a:lnTo>
                  <a:lnTo>
                    <a:pt x="5877670" y="32573"/>
                  </a:lnTo>
                  <a:cubicBezTo>
                    <a:pt x="5958584" y="168366"/>
                    <a:pt x="6047635" y="299034"/>
                    <a:pt x="6141465" y="426147"/>
                  </a:cubicBezTo>
                  <a:cubicBezTo>
                    <a:pt x="6144404" y="351520"/>
                    <a:pt x="6145634" y="276960"/>
                    <a:pt x="6143311" y="202537"/>
                  </a:cubicBezTo>
                  <a:lnTo>
                    <a:pt x="6034419" y="0"/>
                  </a:lnTo>
                  <a:lnTo>
                    <a:pt x="6192519" y="0"/>
                  </a:lnTo>
                  <a:lnTo>
                    <a:pt x="6199008" y="50068"/>
                  </a:lnTo>
                  <a:cubicBezTo>
                    <a:pt x="6201606" y="80548"/>
                    <a:pt x="6201469" y="111165"/>
                    <a:pt x="6203040" y="141714"/>
                  </a:cubicBezTo>
                  <a:cubicBezTo>
                    <a:pt x="6250128" y="233221"/>
                    <a:pt x="6295506" y="325686"/>
                    <a:pt x="6338081" y="419450"/>
                  </a:cubicBezTo>
                  <a:cubicBezTo>
                    <a:pt x="6407926" y="573080"/>
                    <a:pt x="6471414" y="729649"/>
                    <a:pt x="6528890" y="888610"/>
                  </a:cubicBezTo>
                  <a:cubicBezTo>
                    <a:pt x="6542285" y="902689"/>
                    <a:pt x="6554722" y="917586"/>
                    <a:pt x="6568255" y="931460"/>
                  </a:cubicBezTo>
                  <a:cubicBezTo>
                    <a:pt x="6605910" y="970141"/>
                    <a:pt x="6645752" y="1006634"/>
                    <a:pt x="6684706" y="1044017"/>
                  </a:cubicBezTo>
                  <a:cubicBezTo>
                    <a:pt x="6700835" y="984424"/>
                    <a:pt x="6715734" y="924556"/>
                    <a:pt x="6728718" y="864281"/>
                  </a:cubicBezTo>
                  <a:cubicBezTo>
                    <a:pt x="6658960" y="641062"/>
                    <a:pt x="6609575" y="411347"/>
                    <a:pt x="6580160" y="178423"/>
                  </a:cubicBezTo>
                  <a:lnTo>
                    <a:pt x="6562787" y="0"/>
                  </a:lnTo>
                  <a:lnTo>
                    <a:pt x="6685115" y="0"/>
                  </a:lnTo>
                  <a:lnTo>
                    <a:pt x="6757489" y="119298"/>
                  </a:lnTo>
                  <a:cubicBezTo>
                    <a:pt x="6773003" y="146701"/>
                    <a:pt x="6786876" y="175063"/>
                    <a:pt x="6801979" y="202673"/>
                  </a:cubicBezTo>
                  <a:cubicBezTo>
                    <a:pt x="6802390" y="143216"/>
                    <a:pt x="6801159" y="83829"/>
                    <a:pt x="6798016" y="24508"/>
                  </a:cubicBezTo>
                  <a:lnTo>
                    <a:pt x="6795951" y="0"/>
                  </a:lnTo>
                  <a:lnTo>
                    <a:pt x="6965333" y="0"/>
                  </a:lnTo>
                  <a:lnTo>
                    <a:pt x="7017732" y="65761"/>
                  </a:lnTo>
                  <a:cubicBezTo>
                    <a:pt x="7075001" y="133580"/>
                    <a:pt x="7134219" y="199632"/>
                    <a:pt x="7195486" y="263565"/>
                  </a:cubicBezTo>
                  <a:cubicBezTo>
                    <a:pt x="7192205" y="178891"/>
                    <a:pt x="7192136" y="93874"/>
                    <a:pt x="7199109" y="8722"/>
                  </a:cubicBezTo>
                  <a:lnTo>
                    <a:pt x="7203535" y="0"/>
                  </a:lnTo>
                  <a:lnTo>
                    <a:pt x="7269585" y="0"/>
                  </a:lnTo>
                  <a:lnTo>
                    <a:pt x="7315980" y="201212"/>
                  </a:lnTo>
                  <a:cubicBezTo>
                    <a:pt x="7327777" y="269476"/>
                    <a:pt x="7335961" y="338398"/>
                    <a:pt x="7340984" y="407627"/>
                  </a:cubicBezTo>
                  <a:cubicBezTo>
                    <a:pt x="7394632" y="457448"/>
                    <a:pt x="7450466" y="505286"/>
                    <a:pt x="7508146" y="550937"/>
                  </a:cubicBezTo>
                  <a:cubicBezTo>
                    <a:pt x="7488293" y="396214"/>
                    <a:pt x="7480536" y="239850"/>
                    <a:pt x="7484713" y="83350"/>
                  </a:cubicBezTo>
                  <a:lnTo>
                    <a:pt x="7490110" y="0"/>
                  </a:lnTo>
                  <a:lnTo>
                    <a:pt x="7563991" y="0"/>
                  </a:lnTo>
                  <a:lnTo>
                    <a:pt x="7558248" y="157021"/>
                  </a:lnTo>
                  <a:cubicBezTo>
                    <a:pt x="7558581" y="311130"/>
                    <a:pt x="7570814" y="464794"/>
                    <a:pt x="7594664" y="616408"/>
                  </a:cubicBezTo>
                  <a:cubicBezTo>
                    <a:pt x="7648996" y="655568"/>
                    <a:pt x="7704693" y="692745"/>
                    <a:pt x="7762511" y="726574"/>
                  </a:cubicBezTo>
                  <a:cubicBezTo>
                    <a:pt x="7797160" y="609984"/>
                    <a:pt x="7822855" y="491002"/>
                    <a:pt x="7839804" y="371201"/>
                  </a:cubicBezTo>
                  <a:lnTo>
                    <a:pt x="7794851" y="0"/>
                  </a:lnTo>
                  <a:lnTo>
                    <a:pt x="7937328" y="0"/>
                  </a:lnTo>
                  <a:lnTo>
                    <a:pt x="7938146" y="59703"/>
                  </a:lnTo>
                  <a:cubicBezTo>
                    <a:pt x="8033072" y="222218"/>
                    <a:pt x="8116995" y="392045"/>
                    <a:pt x="8182875" y="568843"/>
                  </a:cubicBezTo>
                  <a:cubicBezTo>
                    <a:pt x="8207922" y="454355"/>
                    <a:pt x="8225900" y="338697"/>
                    <a:pt x="8236841" y="222677"/>
                  </a:cubicBezTo>
                  <a:lnTo>
                    <a:pt x="8244348" y="0"/>
                  </a:lnTo>
                  <a:lnTo>
                    <a:pt x="8342943" y="0"/>
                  </a:lnTo>
                  <a:lnTo>
                    <a:pt x="8347875" y="136135"/>
                  </a:lnTo>
                  <a:cubicBezTo>
                    <a:pt x="8348704" y="400075"/>
                    <a:pt x="8332097" y="664691"/>
                    <a:pt x="8298028" y="927906"/>
                  </a:cubicBezTo>
                  <a:cubicBezTo>
                    <a:pt x="8310126" y="929956"/>
                    <a:pt x="8321879" y="932964"/>
                    <a:pt x="8333977" y="934739"/>
                  </a:cubicBezTo>
                  <a:cubicBezTo>
                    <a:pt x="8417831" y="946836"/>
                    <a:pt x="8512004" y="959480"/>
                    <a:pt x="8596474" y="939661"/>
                  </a:cubicBezTo>
                  <a:cubicBezTo>
                    <a:pt x="8800813" y="891685"/>
                    <a:pt x="8777576" y="622765"/>
                    <a:pt x="8761791" y="469406"/>
                  </a:cubicBezTo>
                  <a:cubicBezTo>
                    <a:pt x="8752274" y="376907"/>
                    <a:pt x="8736572" y="285403"/>
                    <a:pt x="8714991" y="195523"/>
                  </a:cubicBezTo>
                  <a:lnTo>
                    <a:pt x="8654236" y="0"/>
                  </a:lnTo>
                  <a:lnTo>
                    <a:pt x="8737004" y="0"/>
                  </a:lnTo>
                  <a:lnTo>
                    <a:pt x="8808117" y="264786"/>
                  </a:lnTo>
                  <a:cubicBezTo>
                    <a:pt x="8827364" y="361480"/>
                    <a:pt x="8840110" y="459634"/>
                    <a:pt x="8845645" y="558523"/>
                  </a:cubicBezTo>
                  <a:cubicBezTo>
                    <a:pt x="8854871" y="722269"/>
                    <a:pt x="8831020" y="939046"/>
                    <a:pt x="8645542" y="1004379"/>
                  </a:cubicBezTo>
                  <a:cubicBezTo>
                    <a:pt x="8559159" y="1034723"/>
                    <a:pt x="8462525" y="1027273"/>
                    <a:pt x="8374366" y="1018116"/>
                  </a:cubicBezTo>
                  <a:cubicBezTo>
                    <a:pt x="8350173" y="1015588"/>
                    <a:pt x="8326458" y="1010872"/>
                    <a:pt x="8302540" y="1007113"/>
                  </a:cubicBezTo>
                  <a:cubicBezTo>
                    <a:pt x="8332337" y="1180425"/>
                    <a:pt x="8340743" y="1358385"/>
                    <a:pt x="8321537" y="1534978"/>
                  </a:cubicBezTo>
                  <a:cubicBezTo>
                    <a:pt x="8303086" y="1704395"/>
                    <a:pt x="8256409" y="1946663"/>
                    <a:pt x="8053437" y="1989171"/>
                  </a:cubicBezTo>
                  <a:cubicBezTo>
                    <a:pt x="7969105" y="2006802"/>
                    <a:pt x="7884499" y="1978099"/>
                    <a:pt x="7810690" y="1943041"/>
                  </a:cubicBezTo>
                  <a:cubicBezTo>
                    <a:pt x="7717884" y="1898961"/>
                    <a:pt x="7627810" y="1848116"/>
                    <a:pt x="7539241" y="1796587"/>
                  </a:cubicBezTo>
                  <a:cubicBezTo>
                    <a:pt x="7465980" y="1754010"/>
                    <a:pt x="7394290" y="1708905"/>
                    <a:pt x="7323490" y="1662502"/>
                  </a:cubicBezTo>
                  <a:cubicBezTo>
                    <a:pt x="7323490" y="1745126"/>
                    <a:pt x="7313852" y="1827750"/>
                    <a:pt x="7289454" y="1908870"/>
                  </a:cubicBezTo>
                  <a:cubicBezTo>
                    <a:pt x="7237310" y="2082184"/>
                    <a:pt x="7119491" y="2245859"/>
                    <a:pt x="6950484" y="2324656"/>
                  </a:cubicBezTo>
                  <a:cubicBezTo>
                    <a:pt x="6633314" y="2472477"/>
                    <a:pt x="6313617" y="2256042"/>
                    <a:pt x="6098684" y="2050200"/>
                  </a:cubicBezTo>
                  <a:cubicBezTo>
                    <a:pt x="6042507" y="1996483"/>
                    <a:pt x="5987766" y="1941058"/>
                    <a:pt x="5933642" y="1884951"/>
                  </a:cubicBezTo>
                  <a:cubicBezTo>
                    <a:pt x="5904529" y="1957051"/>
                    <a:pt x="5868238" y="2030859"/>
                    <a:pt x="5823476" y="2099337"/>
                  </a:cubicBezTo>
                  <a:cubicBezTo>
                    <a:pt x="5846369" y="2187497"/>
                    <a:pt x="5860721" y="2278185"/>
                    <a:pt x="5861951" y="2371471"/>
                  </a:cubicBezTo>
                  <a:cubicBezTo>
                    <a:pt x="5889083" y="2490588"/>
                    <a:pt x="5899744" y="2612850"/>
                    <a:pt x="5885870" y="2737298"/>
                  </a:cubicBezTo>
                  <a:cubicBezTo>
                    <a:pt x="5883479" y="2758758"/>
                    <a:pt x="5860653" y="2775227"/>
                    <a:pt x="5839672" y="2772562"/>
                  </a:cubicBezTo>
                  <a:cubicBezTo>
                    <a:pt x="5534189" y="2733881"/>
                    <a:pt x="5278048" y="2570273"/>
                    <a:pt x="5069949" y="2358758"/>
                  </a:cubicBezTo>
                  <a:cubicBezTo>
                    <a:pt x="5050814" y="2394842"/>
                    <a:pt x="5030790" y="2430380"/>
                    <a:pt x="5008990" y="2464550"/>
                  </a:cubicBezTo>
                  <a:cubicBezTo>
                    <a:pt x="5102752" y="2652419"/>
                    <a:pt x="5160978" y="2856485"/>
                    <a:pt x="5144782" y="3072442"/>
                  </a:cubicBezTo>
                  <a:cubicBezTo>
                    <a:pt x="5143826" y="3085426"/>
                    <a:pt x="5133027" y="3096976"/>
                    <a:pt x="5121478" y="3101965"/>
                  </a:cubicBezTo>
                  <a:cubicBezTo>
                    <a:pt x="5081431" y="3119391"/>
                    <a:pt x="5041451" y="3136818"/>
                    <a:pt x="5001403" y="3154246"/>
                  </a:cubicBezTo>
                  <a:cubicBezTo>
                    <a:pt x="4990400" y="3159029"/>
                    <a:pt x="4973930" y="3158345"/>
                    <a:pt x="4965047" y="3150077"/>
                  </a:cubicBezTo>
                  <a:cubicBezTo>
                    <a:pt x="4804582" y="3001025"/>
                    <a:pt x="4653959" y="2842133"/>
                    <a:pt x="4512835" y="2675381"/>
                  </a:cubicBezTo>
                  <a:cubicBezTo>
                    <a:pt x="4428161" y="2667522"/>
                    <a:pt x="4344921" y="2647908"/>
                    <a:pt x="4267012" y="2616335"/>
                  </a:cubicBezTo>
                  <a:cubicBezTo>
                    <a:pt x="4269337" y="2643944"/>
                    <a:pt x="4269950" y="2671623"/>
                    <a:pt x="4265714" y="2699301"/>
                  </a:cubicBezTo>
                  <a:cubicBezTo>
                    <a:pt x="4253755" y="2777756"/>
                    <a:pt x="4207556" y="2846507"/>
                    <a:pt x="4143316" y="2894277"/>
                  </a:cubicBezTo>
                  <a:cubicBezTo>
                    <a:pt x="3999527" y="3001094"/>
                    <a:pt x="3813296" y="2993235"/>
                    <a:pt x="3664655" y="2916009"/>
                  </a:cubicBezTo>
                  <a:cubicBezTo>
                    <a:pt x="3481161" y="2820674"/>
                    <a:pt x="3338191" y="2651326"/>
                    <a:pt x="3204516" y="2499199"/>
                  </a:cubicBezTo>
                  <a:cubicBezTo>
                    <a:pt x="3129342" y="2413637"/>
                    <a:pt x="3057243" y="2325544"/>
                    <a:pt x="2987193" y="2235745"/>
                  </a:cubicBezTo>
                  <a:cubicBezTo>
                    <a:pt x="2954936" y="2291169"/>
                    <a:pt x="2905048" y="2334361"/>
                    <a:pt x="2839782" y="2350215"/>
                  </a:cubicBezTo>
                  <a:cubicBezTo>
                    <a:pt x="2830692" y="2352403"/>
                    <a:pt x="2821467" y="2352198"/>
                    <a:pt x="2812241" y="2353360"/>
                  </a:cubicBezTo>
                  <a:cubicBezTo>
                    <a:pt x="2788457" y="2424708"/>
                    <a:pt x="2763171" y="2495645"/>
                    <a:pt x="2735562" y="2565763"/>
                  </a:cubicBezTo>
                  <a:cubicBezTo>
                    <a:pt x="2630112" y="2833248"/>
                    <a:pt x="2474911" y="3227507"/>
                    <a:pt x="2138057" y="3257850"/>
                  </a:cubicBezTo>
                  <a:cubicBezTo>
                    <a:pt x="2117829" y="3259695"/>
                    <a:pt x="2104161" y="3247462"/>
                    <a:pt x="2100129" y="3228874"/>
                  </a:cubicBezTo>
                  <a:cubicBezTo>
                    <a:pt x="2069717" y="3088638"/>
                    <a:pt x="2045455" y="2947104"/>
                    <a:pt x="2023588" y="2805092"/>
                  </a:cubicBezTo>
                  <a:cubicBezTo>
                    <a:pt x="1992151" y="2788076"/>
                    <a:pt x="1960714" y="2771196"/>
                    <a:pt x="1930028" y="2752880"/>
                  </a:cubicBezTo>
                  <a:cubicBezTo>
                    <a:pt x="1884103" y="2868307"/>
                    <a:pt x="1835786" y="2982846"/>
                    <a:pt x="1781387" y="3094994"/>
                  </a:cubicBezTo>
                  <a:cubicBezTo>
                    <a:pt x="1773323" y="3111670"/>
                    <a:pt x="1754255" y="3120895"/>
                    <a:pt x="1736829" y="3114129"/>
                  </a:cubicBezTo>
                  <a:cubicBezTo>
                    <a:pt x="1681472" y="3092602"/>
                    <a:pt x="1631925" y="3063488"/>
                    <a:pt x="1586546" y="3029455"/>
                  </a:cubicBezTo>
                  <a:cubicBezTo>
                    <a:pt x="1525929" y="3099983"/>
                    <a:pt x="1446517" y="3149735"/>
                    <a:pt x="1351318" y="3130054"/>
                  </a:cubicBezTo>
                  <a:cubicBezTo>
                    <a:pt x="1265003" y="3112216"/>
                    <a:pt x="1210810" y="3041825"/>
                    <a:pt x="1174519" y="2967401"/>
                  </a:cubicBezTo>
                  <a:cubicBezTo>
                    <a:pt x="1150054" y="2917240"/>
                    <a:pt x="1130714" y="2864002"/>
                    <a:pt x="1112741" y="2810285"/>
                  </a:cubicBezTo>
                  <a:cubicBezTo>
                    <a:pt x="1097636" y="2844730"/>
                    <a:pt x="1082670" y="2879243"/>
                    <a:pt x="1066814" y="2913412"/>
                  </a:cubicBezTo>
                  <a:cubicBezTo>
                    <a:pt x="1022531" y="3008885"/>
                    <a:pt x="980022" y="3113720"/>
                    <a:pt x="908401" y="3193610"/>
                  </a:cubicBezTo>
                  <a:cubicBezTo>
                    <a:pt x="868694" y="3237963"/>
                    <a:pt x="762904" y="3325030"/>
                    <a:pt x="703037" y="3277875"/>
                  </a:cubicBezTo>
                  <a:cubicBezTo>
                    <a:pt x="662715" y="3246165"/>
                    <a:pt x="629434" y="3188143"/>
                    <a:pt x="598680" y="3147412"/>
                  </a:cubicBezTo>
                  <a:cubicBezTo>
                    <a:pt x="577630" y="3119529"/>
                    <a:pt x="557675" y="3090825"/>
                    <a:pt x="537583" y="3062259"/>
                  </a:cubicBezTo>
                  <a:cubicBezTo>
                    <a:pt x="438694" y="3178438"/>
                    <a:pt x="284380" y="3216025"/>
                    <a:pt x="138541" y="3148369"/>
                  </a:cubicBezTo>
                  <a:cubicBezTo>
                    <a:pt x="111136" y="3135656"/>
                    <a:pt x="86329" y="3120213"/>
                    <a:pt x="63229" y="3102922"/>
                  </a:cubicBezTo>
                  <a:cubicBezTo>
                    <a:pt x="45375" y="3111567"/>
                    <a:pt x="27398" y="3116889"/>
                    <a:pt x="9559" y="3119225"/>
                  </a:cubicBezTo>
                  <a:lnTo>
                    <a:pt x="0" y="3118934"/>
                  </a:lnTo>
                  <a:lnTo>
                    <a:pt x="0" y="3073584"/>
                  </a:lnTo>
                  <a:lnTo>
                    <a:pt x="24206" y="3068682"/>
                  </a:lnTo>
                  <a:lnTo>
                    <a:pt x="0" y="3039772"/>
                  </a:lnTo>
                  <a:lnTo>
                    <a:pt x="0" y="2941917"/>
                  </a:lnTo>
                  <a:lnTo>
                    <a:pt x="39243" y="2996994"/>
                  </a:lnTo>
                  <a:cubicBezTo>
                    <a:pt x="51543" y="3010866"/>
                    <a:pt x="65280" y="3023988"/>
                    <a:pt x="79905" y="3036425"/>
                  </a:cubicBezTo>
                  <a:cubicBezTo>
                    <a:pt x="85372" y="3031574"/>
                    <a:pt x="91181" y="3027200"/>
                    <a:pt x="96033" y="3021802"/>
                  </a:cubicBezTo>
                  <a:cubicBezTo>
                    <a:pt x="167245" y="2942594"/>
                    <a:pt x="158360" y="2828601"/>
                    <a:pt x="153781" y="2732446"/>
                  </a:cubicBezTo>
                  <a:cubicBezTo>
                    <a:pt x="148656" y="2625014"/>
                    <a:pt x="141344" y="2517788"/>
                    <a:pt x="132116" y="2410766"/>
                  </a:cubicBezTo>
                  <a:cubicBezTo>
                    <a:pt x="126308" y="2342767"/>
                    <a:pt x="118312" y="2274972"/>
                    <a:pt x="110862" y="2207178"/>
                  </a:cubicBezTo>
                  <a:cubicBezTo>
                    <a:pt x="86243" y="2131610"/>
                    <a:pt x="64310" y="2055082"/>
                    <a:pt x="45132" y="1977792"/>
                  </a:cubicBezTo>
                  <a:lnTo>
                    <a:pt x="0" y="1763193"/>
                  </a:lnTo>
                  <a:lnTo>
                    <a:pt x="0" y="620490"/>
                  </a:lnTo>
                  <a:lnTo>
                    <a:pt x="23353" y="541404"/>
                  </a:lnTo>
                  <a:cubicBezTo>
                    <a:pt x="38559" y="507285"/>
                    <a:pt x="59164" y="476105"/>
                    <a:pt x="87559" y="451297"/>
                  </a:cubicBezTo>
                  <a:cubicBezTo>
                    <a:pt x="71430" y="351587"/>
                    <a:pt x="72592" y="249417"/>
                    <a:pt x="104029" y="149913"/>
                  </a:cubicBezTo>
                  <a:cubicBezTo>
                    <a:pt x="118141" y="105270"/>
                    <a:pt x="138135" y="63360"/>
                    <a:pt x="162842" y="24452"/>
                  </a:cubicBezTo>
                  <a:close/>
                </a:path>
              </a:pathLst>
            </a:custGeom>
            <a:solidFill>
              <a:schemeClr val="tx1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 55" descr="e2fdb935-0d67-44a4-b503-9144ea8eb8e1"/>
            <p:cNvSpPr/>
            <p:nvPr/>
          </p:nvSpPr>
          <p:spPr>
            <a:xfrm>
              <a:off x="0" y="183164"/>
              <a:ext cx="10458978" cy="6674836"/>
            </a:xfrm>
            <a:custGeom>
              <a:avLst/>
              <a:gdLst>
                <a:gd name="connsiteX0" fmla="*/ 7228393 w 10458978"/>
                <a:gd name="connsiteY0" fmla="*/ 405 h 6674836"/>
                <a:gd name="connsiteX1" fmla="*/ 10458978 w 10458978"/>
                <a:gd name="connsiteY1" fmla="*/ 3862205 h 6674836"/>
                <a:gd name="connsiteX2" fmla="*/ 8774469 w 10458978"/>
                <a:gd name="connsiteY2" fmla="*/ 4711730 h 6674836"/>
                <a:gd name="connsiteX3" fmla="*/ 8920725 w 10458978"/>
                <a:gd name="connsiteY3" fmla="*/ 6556077 h 6674836"/>
                <a:gd name="connsiteX4" fmla="*/ 8849328 w 10458978"/>
                <a:gd name="connsiteY4" fmla="*/ 6674836 h 6674836"/>
                <a:gd name="connsiteX5" fmla="*/ 6115568 w 10458978"/>
                <a:gd name="connsiteY5" fmla="*/ 6674836 h 6674836"/>
                <a:gd name="connsiteX6" fmla="*/ 5962209 w 10458978"/>
                <a:gd name="connsiteY6" fmla="*/ 6556393 h 6674836"/>
                <a:gd name="connsiteX7" fmla="*/ 5256714 w 10458978"/>
                <a:gd name="connsiteY7" fmla="*/ 5730886 h 6674836"/>
                <a:gd name="connsiteX8" fmla="*/ 5177547 w 10458978"/>
                <a:gd name="connsiteY8" fmla="*/ 5559658 h 6674836"/>
                <a:gd name="connsiteX9" fmla="*/ 5177948 w 10458978"/>
                <a:gd name="connsiteY9" fmla="*/ 5549904 h 6674836"/>
                <a:gd name="connsiteX10" fmla="*/ 5172764 w 10458978"/>
                <a:gd name="connsiteY10" fmla="*/ 5549313 h 6674836"/>
                <a:gd name="connsiteX11" fmla="*/ 5177547 w 10458978"/>
                <a:gd name="connsiteY11" fmla="*/ 5559658 h 6674836"/>
                <a:gd name="connsiteX12" fmla="*/ 5173916 w 10458978"/>
                <a:gd name="connsiteY12" fmla="*/ 5648009 h 6674836"/>
                <a:gd name="connsiteX13" fmla="*/ 4725297 w 10458978"/>
                <a:gd name="connsiteY13" fmla="*/ 6654313 h 6674836"/>
                <a:gd name="connsiteX14" fmla="*/ 4707784 w 10458978"/>
                <a:gd name="connsiteY14" fmla="*/ 6674836 h 6674836"/>
                <a:gd name="connsiteX15" fmla="*/ 492207 w 10458978"/>
                <a:gd name="connsiteY15" fmla="*/ 6674836 h 6674836"/>
                <a:gd name="connsiteX16" fmla="*/ 357068 w 10458978"/>
                <a:gd name="connsiteY16" fmla="*/ 6525066 h 6674836"/>
                <a:gd name="connsiteX17" fmla="*/ 121192 w 10458978"/>
                <a:gd name="connsiteY17" fmla="*/ 6236165 h 6674836"/>
                <a:gd name="connsiteX18" fmla="*/ 0 w 10458978"/>
                <a:gd name="connsiteY18" fmla="*/ 6073701 h 6674836"/>
                <a:gd name="connsiteX19" fmla="*/ 0 w 10458978"/>
                <a:gd name="connsiteY19" fmla="*/ 687085 h 6674836"/>
                <a:gd name="connsiteX20" fmla="*/ 75710 w 10458978"/>
                <a:gd name="connsiteY20" fmla="*/ 661605 h 6674836"/>
                <a:gd name="connsiteX21" fmla="*/ 2756125 w 10458978"/>
                <a:gd name="connsiteY21" fmla="*/ 1765374 h 6674836"/>
                <a:gd name="connsiteX22" fmla="*/ 3888458 w 10458978"/>
                <a:gd name="connsiteY22" fmla="*/ 186595 h 6674836"/>
                <a:gd name="connsiteX23" fmla="*/ 5973719 w 10458978"/>
                <a:gd name="connsiteY23" fmla="*/ 1735064 h 6674836"/>
                <a:gd name="connsiteX24" fmla="*/ 7228393 w 10458978"/>
                <a:gd name="connsiteY24" fmla="*/ 405 h 667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58978" h="6674836">
                  <a:moveTo>
                    <a:pt x="7228393" y="405"/>
                  </a:moveTo>
                  <a:cubicBezTo>
                    <a:pt x="8535219" y="19598"/>
                    <a:pt x="10383623" y="2609794"/>
                    <a:pt x="10458978" y="3862205"/>
                  </a:cubicBezTo>
                  <a:cubicBezTo>
                    <a:pt x="10297409" y="6637750"/>
                    <a:pt x="9099868" y="5438721"/>
                    <a:pt x="8774469" y="4711730"/>
                  </a:cubicBezTo>
                  <a:cubicBezTo>
                    <a:pt x="9003250" y="5335018"/>
                    <a:pt x="9178763" y="6034093"/>
                    <a:pt x="8920725" y="6556077"/>
                  </a:cubicBezTo>
                  <a:lnTo>
                    <a:pt x="8849328" y="6674836"/>
                  </a:lnTo>
                  <a:lnTo>
                    <a:pt x="6115568" y="6674836"/>
                  </a:lnTo>
                  <a:lnTo>
                    <a:pt x="5962209" y="6556393"/>
                  </a:lnTo>
                  <a:cubicBezTo>
                    <a:pt x="5665662" y="6308479"/>
                    <a:pt x="5414604" y="6020336"/>
                    <a:pt x="5256714" y="5730886"/>
                  </a:cubicBezTo>
                  <a:lnTo>
                    <a:pt x="5177547" y="5559658"/>
                  </a:lnTo>
                  <a:lnTo>
                    <a:pt x="5177948" y="5549904"/>
                  </a:lnTo>
                  <a:lnTo>
                    <a:pt x="5172764" y="5549313"/>
                  </a:lnTo>
                  <a:lnTo>
                    <a:pt x="5177547" y="5559658"/>
                  </a:lnTo>
                  <a:lnTo>
                    <a:pt x="5173916" y="5648009"/>
                  </a:lnTo>
                  <a:cubicBezTo>
                    <a:pt x="5140330" y="6030514"/>
                    <a:pt x="4985807" y="6334349"/>
                    <a:pt x="4725297" y="6654313"/>
                  </a:cubicBezTo>
                  <a:lnTo>
                    <a:pt x="4707784" y="6674836"/>
                  </a:lnTo>
                  <a:lnTo>
                    <a:pt x="492207" y="6674836"/>
                  </a:lnTo>
                  <a:lnTo>
                    <a:pt x="357068" y="6525066"/>
                  </a:lnTo>
                  <a:cubicBezTo>
                    <a:pt x="275380" y="6429688"/>
                    <a:pt x="196645" y="6333003"/>
                    <a:pt x="121192" y="6236165"/>
                  </a:cubicBezTo>
                  <a:lnTo>
                    <a:pt x="0" y="6073701"/>
                  </a:lnTo>
                  <a:lnTo>
                    <a:pt x="0" y="687085"/>
                  </a:lnTo>
                  <a:lnTo>
                    <a:pt x="75710" y="661605"/>
                  </a:lnTo>
                  <a:cubicBezTo>
                    <a:pt x="975838" y="399994"/>
                    <a:pt x="2191800" y="1067271"/>
                    <a:pt x="2756125" y="1765374"/>
                  </a:cubicBezTo>
                  <a:cubicBezTo>
                    <a:pt x="2045419" y="752989"/>
                    <a:pt x="2796969" y="-97119"/>
                    <a:pt x="3888458" y="186595"/>
                  </a:cubicBezTo>
                  <a:cubicBezTo>
                    <a:pt x="4929861" y="457318"/>
                    <a:pt x="5345350" y="947128"/>
                    <a:pt x="5973719" y="1735064"/>
                  </a:cubicBezTo>
                  <a:cubicBezTo>
                    <a:pt x="5530183" y="765009"/>
                    <a:pt x="5809373" y="-20406"/>
                    <a:pt x="7228393" y="405"/>
                  </a:cubicBezTo>
                  <a:close/>
                </a:path>
              </a:pathLst>
            </a:custGeom>
            <a:solidFill>
              <a:schemeClr val="accent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 56" descr="96bb0069-bc05-4918-beb4-7a98b47b333a"/>
            <p:cNvSpPr/>
            <p:nvPr/>
          </p:nvSpPr>
          <p:spPr>
            <a:xfrm>
              <a:off x="0" y="5848736"/>
              <a:ext cx="4703909" cy="1009264"/>
            </a:xfrm>
            <a:custGeom>
              <a:avLst/>
              <a:gdLst>
                <a:gd name="connsiteX0" fmla="*/ 889099 w 4845092"/>
                <a:gd name="connsiteY0" fmla="*/ 0 h 1039556"/>
                <a:gd name="connsiteX1" fmla="*/ 1593282 w 4845092"/>
                <a:gd name="connsiteY1" fmla="*/ 240970 h 1039556"/>
                <a:gd name="connsiteX2" fmla="*/ 2297398 w 4845092"/>
                <a:gd name="connsiteY2" fmla="*/ 0 h 1039556"/>
                <a:gd name="connsiteX3" fmla="*/ 3001582 w 4845092"/>
                <a:gd name="connsiteY3" fmla="*/ 240970 h 1039556"/>
                <a:gd name="connsiteX4" fmla="*/ 3705698 w 4845092"/>
                <a:gd name="connsiteY4" fmla="*/ 0 h 1039556"/>
                <a:gd name="connsiteX5" fmla="*/ 4832908 w 4845092"/>
                <a:gd name="connsiteY5" fmla="*/ 918708 h 1039556"/>
                <a:gd name="connsiteX6" fmla="*/ 4845092 w 4845092"/>
                <a:gd name="connsiteY6" fmla="*/ 1039556 h 1039556"/>
                <a:gd name="connsiteX7" fmla="*/ 0 w 4845092"/>
                <a:gd name="connsiteY7" fmla="*/ 1039556 h 1039556"/>
                <a:gd name="connsiteX8" fmla="*/ 0 w 4845092"/>
                <a:gd name="connsiteY8" fmla="*/ 126307 h 1039556"/>
                <a:gd name="connsiteX9" fmla="*/ 30092 w 4845092"/>
                <a:gd name="connsiteY9" fmla="*/ 139659 h 1039556"/>
                <a:gd name="connsiteX10" fmla="*/ 184915 w 4845092"/>
                <a:gd name="connsiteY10" fmla="*/ 240970 h 1039556"/>
                <a:gd name="connsiteX11" fmla="*/ 889099 w 4845092"/>
                <a:gd name="connsiteY11" fmla="*/ 0 h 10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5092" h="1039556">
                  <a:moveTo>
                    <a:pt x="889099" y="0"/>
                  </a:moveTo>
                  <a:cubicBezTo>
                    <a:pt x="1154466" y="0"/>
                    <a:pt x="1398648" y="90074"/>
                    <a:pt x="1593282" y="240970"/>
                  </a:cubicBezTo>
                  <a:cubicBezTo>
                    <a:pt x="1787917" y="90074"/>
                    <a:pt x="2032030" y="0"/>
                    <a:pt x="2297398" y="0"/>
                  </a:cubicBezTo>
                  <a:cubicBezTo>
                    <a:pt x="2562765" y="0"/>
                    <a:pt x="2806947" y="90074"/>
                    <a:pt x="3001582" y="240970"/>
                  </a:cubicBezTo>
                  <a:cubicBezTo>
                    <a:pt x="3196218" y="90074"/>
                    <a:pt x="3440331" y="0"/>
                    <a:pt x="3705698" y="0"/>
                  </a:cubicBezTo>
                  <a:cubicBezTo>
                    <a:pt x="4261703" y="0"/>
                    <a:pt x="4725618" y="394415"/>
                    <a:pt x="4832908" y="918708"/>
                  </a:cubicBezTo>
                  <a:lnTo>
                    <a:pt x="4845092" y="1039556"/>
                  </a:lnTo>
                  <a:lnTo>
                    <a:pt x="0" y="1039556"/>
                  </a:lnTo>
                  <a:lnTo>
                    <a:pt x="0" y="126307"/>
                  </a:lnTo>
                  <a:lnTo>
                    <a:pt x="30092" y="139659"/>
                  </a:lnTo>
                  <a:cubicBezTo>
                    <a:pt x="84500" y="169324"/>
                    <a:pt x="136256" y="203246"/>
                    <a:pt x="184915" y="240970"/>
                  </a:cubicBezTo>
                  <a:cubicBezTo>
                    <a:pt x="379618" y="90074"/>
                    <a:pt x="623731" y="0"/>
                    <a:pt x="889099" y="0"/>
                  </a:cubicBezTo>
                  <a:close/>
                </a:path>
              </a:pathLst>
            </a:custGeom>
            <a:solidFill>
              <a:schemeClr val="accent5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58" name="组合 57" descr="1f48c523-1914-4408-b300-f79f0d040737"/>
            <p:cNvGrpSpPr/>
            <p:nvPr/>
          </p:nvGrpSpPr>
          <p:grpSpPr>
            <a:xfrm>
              <a:off x="6572447" y="-14514"/>
              <a:ext cx="5706637" cy="3830505"/>
              <a:chOff x="7241198" y="0"/>
              <a:chExt cx="5009344" cy="3628700"/>
            </a:xfrm>
          </p:grpSpPr>
          <p:sp>
            <p:nvSpPr>
              <p:cNvPr id="64" name="任意多边形 63" descr="ea5f2438-1092-41c6-88ff-8bccd0116815"/>
              <p:cNvSpPr/>
              <p:nvPr/>
            </p:nvSpPr>
            <p:spPr>
              <a:xfrm>
                <a:off x="7249920" y="0"/>
                <a:ext cx="4942080" cy="3628700"/>
              </a:xfrm>
              <a:custGeom>
                <a:avLst/>
                <a:gdLst>
                  <a:gd name="connsiteX0" fmla="*/ 0 w 4940018"/>
                  <a:gd name="connsiteY0" fmla="*/ 0 h 3627186"/>
                  <a:gd name="connsiteX1" fmla="*/ 4940018 w 4940018"/>
                  <a:gd name="connsiteY1" fmla="*/ 0 h 3627186"/>
                  <a:gd name="connsiteX2" fmla="*/ 4940018 w 4940018"/>
                  <a:gd name="connsiteY2" fmla="*/ 3627186 h 3627186"/>
                  <a:gd name="connsiteX3" fmla="*/ 4788596 w 4940018"/>
                  <a:gd name="connsiteY3" fmla="*/ 3572435 h 3627186"/>
                  <a:gd name="connsiteX4" fmla="*/ 4521247 w 4940018"/>
                  <a:gd name="connsiteY4" fmla="*/ 3454196 h 3627186"/>
                  <a:gd name="connsiteX5" fmla="*/ 4507510 w 4940018"/>
                  <a:gd name="connsiteY5" fmla="*/ 3415993 h 3627186"/>
                  <a:gd name="connsiteX6" fmla="*/ 4044296 w 4940018"/>
                  <a:gd name="connsiteY6" fmla="*/ 3091507 h 3627186"/>
                  <a:gd name="connsiteX7" fmla="*/ 3612871 w 4940018"/>
                  <a:gd name="connsiteY7" fmla="*/ 2918796 h 3627186"/>
                  <a:gd name="connsiteX8" fmla="*/ 3444331 w 4940018"/>
                  <a:gd name="connsiteY8" fmla="*/ 2856487 h 3627186"/>
                  <a:gd name="connsiteX9" fmla="*/ 3271497 w 4940018"/>
                  <a:gd name="connsiteY9" fmla="*/ 2796279 h 3627186"/>
                  <a:gd name="connsiteX10" fmla="*/ 2772336 w 4940018"/>
                  <a:gd name="connsiteY10" fmla="*/ 2593239 h 3627186"/>
                  <a:gd name="connsiteX11" fmla="*/ 2460565 w 4940018"/>
                  <a:gd name="connsiteY11" fmla="*/ 2364911 h 3627186"/>
                  <a:gd name="connsiteX12" fmla="*/ 2215944 w 4940018"/>
                  <a:gd name="connsiteY12" fmla="*/ 2116925 h 3627186"/>
                  <a:gd name="connsiteX13" fmla="*/ 1752562 w 4940018"/>
                  <a:gd name="connsiteY13" fmla="*/ 1770484 h 3627186"/>
                  <a:gd name="connsiteX14" fmla="*/ 1447390 w 4940018"/>
                  <a:gd name="connsiteY14" fmla="*/ 1686892 h 3627186"/>
                  <a:gd name="connsiteX15" fmla="*/ 1067847 w 4940018"/>
                  <a:gd name="connsiteY15" fmla="*/ 1573798 h 3627186"/>
                  <a:gd name="connsiteX16" fmla="*/ 1053153 w 4940018"/>
                  <a:gd name="connsiteY16" fmla="*/ 1574413 h 3627186"/>
                  <a:gd name="connsiteX17" fmla="*/ 882780 w 4940018"/>
                  <a:gd name="connsiteY17" fmla="*/ 1505524 h 3627186"/>
                  <a:gd name="connsiteX18" fmla="*/ 699284 w 4940018"/>
                  <a:gd name="connsiteY18" fmla="*/ 1482015 h 3627186"/>
                  <a:gd name="connsiteX19" fmla="*/ 563833 w 4940018"/>
                  <a:gd name="connsiteY19" fmla="*/ 1427958 h 3627186"/>
                  <a:gd name="connsiteX20" fmla="*/ 300174 w 4940018"/>
                  <a:gd name="connsiteY20" fmla="*/ 1033427 h 3627186"/>
                  <a:gd name="connsiteX21" fmla="*/ 284798 w 4940018"/>
                  <a:gd name="connsiteY21" fmla="*/ 934536 h 3627186"/>
                  <a:gd name="connsiteX22" fmla="*/ 205180 w 4940018"/>
                  <a:gd name="connsiteY22" fmla="*/ 755620 h 3627186"/>
                  <a:gd name="connsiteX23" fmla="*/ 204838 w 4940018"/>
                  <a:gd name="connsiteY23" fmla="*/ 739219 h 3627186"/>
                  <a:gd name="connsiteX24" fmla="*/ 223632 w 4940018"/>
                  <a:gd name="connsiteY24" fmla="*/ 614156 h 3627186"/>
                  <a:gd name="connsiteX25" fmla="*/ 180918 w 4940018"/>
                  <a:gd name="connsiteY25" fmla="*/ 412207 h 3627186"/>
                  <a:gd name="connsiteX26" fmla="*/ 121805 w 4940018"/>
                  <a:gd name="connsiteY26" fmla="*/ 260970 h 3627186"/>
                  <a:gd name="connsiteX27" fmla="*/ 49944 w 4940018"/>
                  <a:gd name="connsiteY27" fmla="*/ 109433 h 3627186"/>
                  <a:gd name="connsiteX28" fmla="*/ 0 w 4940018"/>
                  <a:gd name="connsiteY28" fmla="*/ 0 h 362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40018" h="3627186">
                    <a:moveTo>
                      <a:pt x="0" y="0"/>
                    </a:moveTo>
                    <a:lnTo>
                      <a:pt x="4940018" y="0"/>
                    </a:lnTo>
                    <a:lnTo>
                      <a:pt x="4940018" y="3627186"/>
                    </a:lnTo>
                    <a:lnTo>
                      <a:pt x="4788596" y="3572435"/>
                    </a:lnTo>
                    <a:cubicBezTo>
                      <a:pt x="4698232" y="3535846"/>
                      <a:pt x="4609235" y="3496157"/>
                      <a:pt x="4521247" y="3454196"/>
                    </a:cubicBezTo>
                    <a:cubicBezTo>
                      <a:pt x="4518034" y="3441007"/>
                      <a:pt x="4587002" y="3476441"/>
                      <a:pt x="4507510" y="3415993"/>
                    </a:cubicBezTo>
                    <a:cubicBezTo>
                      <a:pt x="4428018" y="3355545"/>
                      <a:pt x="4193402" y="3174373"/>
                      <a:pt x="4044296" y="3091507"/>
                    </a:cubicBezTo>
                    <a:cubicBezTo>
                      <a:pt x="3895190" y="3008641"/>
                      <a:pt x="3778872" y="2924604"/>
                      <a:pt x="3612871" y="2918796"/>
                    </a:cubicBezTo>
                    <a:cubicBezTo>
                      <a:pt x="3586561" y="2876698"/>
                      <a:pt x="3501227" y="2876906"/>
                      <a:pt x="3444331" y="2856487"/>
                    </a:cubicBezTo>
                    <a:cubicBezTo>
                      <a:pt x="3387435" y="2836068"/>
                      <a:pt x="3330885" y="2811793"/>
                      <a:pt x="3271497" y="2796279"/>
                    </a:cubicBezTo>
                    <a:cubicBezTo>
                      <a:pt x="3106728" y="2726503"/>
                      <a:pt x="2928426" y="2677708"/>
                      <a:pt x="2772336" y="2593239"/>
                    </a:cubicBezTo>
                    <a:cubicBezTo>
                      <a:pt x="2662512" y="2525444"/>
                      <a:pt x="2553297" y="2444297"/>
                      <a:pt x="2460565" y="2364911"/>
                    </a:cubicBezTo>
                    <a:cubicBezTo>
                      <a:pt x="2367833" y="2285525"/>
                      <a:pt x="2307316" y="2203992"/>
                      <a:pt x="2215944" y="2116925"/>
                    </a:cubicBezTo>
                    <a:cubicBezTo>
                      <a:pt x="2107214" y="2003548"/>
                      <a:pt x="1880654" y="1842156"/>
                      <a:pt x="1752562" y="1770484"/>
                    </a:cubicBezTo>
                    <a:cubicBezTo>
                      <a:pt x="1624470" y="1698812"/>
                      <a:pt x="1561509" y="1719673"/>
                      <a:pt x="1447390" y="1686892"/>
                    </a:cubicBezTo>
                    <a:cubicBezTo>
                      <a:pt x="1333271" y="1654111"/>
                      <a:pt x="1133553" y="1592544"/>
                      <a:pt x="1067847" y="1573798"/>
                    </a:cubicBezTo>
                    <a:cubicBezTo>
                      <a:pt x="1002141" y="1555052"/>
                      <a:pt x="1058075" y="1574207"/>
                      <a:pt x="1053153" y="1574413"/>
                    </a:cubicBezTo>
                    <a:cubicBezTo>
                      <a:pt x="1002445" y="1541677"/>
                      <a:pt x="944765" y="1519330"/>
                      <a:pt x="882780" y="1505524"/>
                    </a:cubicBezTo>
                    <a:cubicBezTo>
                      <a:pt x="822024" y="1492062"/>
                      <a:pt x="760107" y="1494113"/>
                      <a:pt x="699284" y="1482015"/>
                    </a:cubicBezTo>
                    <a:cubicBezTo>
                      <a:pt x="653017" y="1466776"/>
                      <a:pt x="607912" y="1448528"/>
                      <a:pt x="563833" y="1427958"/>
                    </a:cubicBezTo>
                    <a:cubicBezTo>
                      <a:pt x="504785" y="1279248"/>
                      <a:pt x="401865" y="1155278"/>
                      <a:pt x="300174" y="1033427"/>
                    </a:cubicBezTo>
                    <a:cubicBezTo>
                      <a:pt x="298602" y="1000349"/>
                      <a:pt x="293204" y="967204"/>
                      <a:pt x="284798" y="934536"/>
                    </a:cubicBezTo>
                    <a:cubicBezTo>
                      <a:pt x="268053" y="869545"/>
                      <a:pt x="238120" y="812276"/>
                      <a:pt x="205180" y="755620"/>
                    </a:cubicBezTo>
                    <a:cubicBezTo>
                      <a:pt x="205248" y="750153"/>
                      <a:pt x="205180" y="744686"/>
                      <a:pt x="204838" y="739219"/>
                    </a:cubicBezTo>
                    <a:cubicBezTo>
                      <a:pt x="219668" y="700470"/>
                      <a:pt x="224930" y="659670"/>
                      <a:pt x="223632" y="614156"/>
                    </a:cubicBezTo>
                    <a:cubicBezTo>
                      <a:pt x="221651" y="545747"/>
                      <a:pt x="201217" y="476791"/>
                      <a:pt x="180918" y="412207"/>
                    </a:cubicBezTo>
                    <a:cubicBezTo>
                      <a:pt x="164722" y="360542"/>
                      <a:pt x="143879" y="310380"/>
                      <a:pt x="121805" y="260970"/>
                    </a:cubicBezTo>
                    <a:cubicBezTo>
                      <a:pt x="98979" y="209953"/>
                      <a:pt x="74274" y="159774"/>
                      <a:pt x="49944" y="1094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C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 64" descr="aaaa3f72-8549-4193-a56d-1c957a047601"/>
              <p:cNvSpPr/>
              <p:nvPr/>
            </p:nvSpPr>
            <p:spPr>
              <a:xfrm>
                <a:off x="11924426" y="0"/>
                <a:ext cx="267575" cy="273844"/>
              </a:xfrm>
              <a:custGeom>
                <a:avLst/>
                <a:gdLst>
                  <a:gd name="connsiteX0" fmla="*/ 19617 w 267575"/>
                  <a:gd name="connsiteY0" fmla="*/ 0 h 273844"/>
                  <a:gd name="connsiteX1" fmla="*/ 267575 w 267575"/>
                  <a:gd name="connsiteY1" fmla="*/ 0 h 273844"/>
                  <a:gd name="connsiteX2" fmla="*/ 267575 w 267575"/>
                  <a:gd name="connsiteY2" fmla="*/ 261025 h 273844"/>
                  <a:gd name="connsiteX3" fmla="*/ 232333 w 267575"/>
                  <a:gd name="connsiteY3" fmla="*/ 271492 h 273844"/>
                  <a:gd name="connsiteX4" fmla="*/ 1613 w 267575"/>
                  <a:gd name="connsiteY4" fmla="*/ 47745 h 2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575" h="273844">
                    <a:moveTo>
                      <a:pt x="19617" y="0"/>
                    </a:moveTo>
                    <a:lnTo>
                      <a:pt x="267575" y="0"/>
                    </a:lnTo>
                    <a:lnTo>
                      <a:pt x="267575" y="261025"/>
                    </a:lnTo>
                    <a:lnTo>
                      <a:pt x="232333" y="271492"/>
                    </a:lnTo>
                    <a:cubicBezTo>
                      <a:pt x="107952" y="292200"/>
                      <a:pt x="-15609" y="172808"/>
                      <a:pt x="1613" y="477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 65" descr="79d847f4-7e83-41a3-b22b-d875ca4df71f"/>
              <p:cNvSpPr/>
              <p:nvPr/>
            </p:nvSpPr>
            <p:spPr>
              <a:xfrm>
                <a:off x="11972789" y="555722"/>
                <a:ext cx="199952" cy="204750"/>
              </a:xfrm>
              <a:custGeom>
                <a:avLst/>
                <a:gdLst>
                  <a:gd name="connsiteX0" fmla="*/ 88927 w 128048"/>
                  <a:gd name="connsiteY0" fmla="*/ 126831 h 131121"/>
                  <a:gd name="connsiteX1" fmla="*/ 127178 w 128048"/>
                  <a:gd name="connsiteY1" fmla="*/ 56588 h 131121"/>
                  <a:gd name="connsiteX2" fmla="*/ 104376 w 128048"/>
                  <a:gd name="connsiteY2" fmla="*/ 14618 h 131121"/>
                  <a:gd name="connsiteX3" fmla="*/ 58248 w 128048"/>
                  <a:gd name="connsiteY3" fmla="*/ 0 h 131121"/>
                  <a:gd name="connsiteX4" fmla="*/ 41617 w 128048"/>
                  <a:gd name="connsiteY4" fmla="*/ 4989 h 131121"/>
                  <a:gd name="connsiteX5" fmla="*/ 24811 w 128048"/>
                  <a:gd name="connsiteY5" fmla="*/ 12954 h 131121"/>
                  <a:gd name="connsiteX6" fmla="*/ 5861 w 128048"/>
                  <a:gd name="connsiteY6" fmla="*/ 36150 h 131121"/>
                  <a:gd name="connsiteX7" fmla="*/ 609 w 128048"/>
                  <a:gd name="connsiteY7" fmla="*/ 54488 h 131121"/>
                  <a:gd name="connsiteX8" fmla="*/ 12251 w 128048"/>
                  <a:gd name="connsiteY8" fmla="*/ 101710 h 131121"/>
                  <a:gd name="connsiteX9" fmla="*/ 88927 w 128048"/>
                  <a:gd name="connsiteY9" fmla="*/ 126831 h 13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048" h="131121">
                    <a:moveTo>
                      <a:pt x="88927" y="126831"/>
                    </a:moveTo>
                    <a:cubicBezTo>
                      <a:pt x="116499" y="115715"/>
                      <a:pt x="131992" y="85561"/>
                      <a:pt x="127178" y="56588"/>
                    </a:cubicBezTo>
                    <a:cubicBezTo>
                      <a:pt x="124552" y="40658"/>
                      <a:pt x="117024" y="25077"/>
                      <a:pt x="104376" y="14618"/>
                    </a:cubicBezTo>
                    <a:cubicBezTo>
                      <a:pt x="90547" y="3195"/>
                      <a:pt x="75885" y="88"/>
                      <a:pt x="58248" y="0"/>
                    </a:cubicBezTo>
                    <a:cubicBezTo>
                      <a:pt x="52908" y="0"/>
                      <a:pt x="47088" y="2013"/>
                      <a:pt x="41617" y="4989"/>
                    </a:cubicBezTo>
                    <a:cubicBezTo>
                      <a:pt x="35358" y="6302"/>
                      <a:pt x="29406" y="8753"/>
                      <a:pt x="24811" y="12954"/>
                    </a:cubicBezTo>
                    <a:cubicBezTo>
                      <a:pt x="16189" y="20832"/>
                      <a:pt x="10938" y="25296"/>
                      <a:pt x="5861" y="36150"/>
                    </a:cubicBezTo>
                    <a:cubicBezTo>
                      <a:pt x="3147" y="41927"/>
                      <a:pt x="1528" y="48229"/>
                      <a:pt x="609" y="54488"/>
                    </a:cubicBezTo>
                    <a:cubicBezTo>
                      <a:pt x="-1798" y="71031"/>
                      <a:pt x="3103" y="87968"/>
                      <a:pt x="12251" y="101710"/>
                    </a:cubicBezTo>
                    <a:cubicBezTo>
                      <a:pt x="28750" y="126350"/>
                      <a:pt x="60961" y="138079"/>
                      <a:pt x="88927" y="126831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 66" descr="0911c24c-f3d5-47c3-a984-9ab7577ed79d"/>
              <p:cNvSpPr/>
              <p:nvPr/>
            </p:nvSpPr>
            <p:spPr>
              <a:xfrm>
                <a:off x="9973548" y="0"/>
                <a:ext cx="310827" cy="121197"/>
              </a:xfrm>
              <a:custGeom>
                <a:avLst/>
                <a:gdLst>
                  <a:gd name="connsiteX0" fmla="*/ 0 w 310827"/>
                  <a:gd name="connsiteY0" fmla="*/ 0 h 121197"/>
                  <a:gd name="connsiteX1" fmla="*/ 310827 w 310827"/>
                  <a:gd name="connsiteY1" fmla="*/ 0 h 121197"/>
                  <a:gd name="connsiteX2" fmla="*/ 308641 w 310827"/>
                  <a:gd name="connsiteY2" fmla="*/ 2884 h 121197"/>
                  <a:gd name="connsiteX3" fmla="*/ 260850 w 310827"/>
                  <a:gd name="connsiteY3" fmla="*/ 35580 h 121197"/>
                  <a:gd name="connsiteX4" fmla="*/ 151299 w 310827"/>
                  <a:gd name="connsiteY4" fmla="*/ 52460 h 121197"/>
                  <a:gd name="connsiteX5" fmla="*/ 104965 w 310827"/>
                  <a:gd name="connsiteY5" fmla="*/ 116700 h 121197"/>
                  <a:gd name="connsiteX6" fmla="*/ 6212 w 310827"/>
                  <a:gd name="connsiteY6" fmla="*/ 73441 h 12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827" h="121197">
                    <a:moveTo>
                      <a:pt x="0" y="0"/>
                    </a:moveTo>
                    <a:lnTo>
                      <a:pt x="310827" y="0"/>
                    </a:lnTo>
                    <a:lnTo>
                      <a:pt x="308641" y="2884"/>
                    </a:lnTo>
                    <a:cubicBezTo>
                      <a:pt x="294611" y="16342"/>
                      <a:pt x="278465" y="27533"/>
                      <a:pt x="260850" y="35580"/>
                    </a:cubicBezTo>
                    <a:cubicBezTo>
                      <a:pt x="225244" y="51845"/>
                      <a:pt x="188203" y="55877"/>
                      <a:pt x="151299" y="52460"/>
                    </a:cubicBezTo>
                    <a:cubicBezTo>
                      <a:pt x="149182" y="80274"/>
                      <a:pt x="134966" y="105424"/>
                      <a:pt x="104965" y="116700"/>
                    </a:cubicBezTo>
                    <a:cubicBezTo>
                      <a:pt x="69701" y="129959"/>
                      <a:pt x="16806" y="113419"/>
                      <a:pt x="6212" y="734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 67" descr="5c46281a-b984-42d9-871e-1d751167a4a9"/>
              <p:cNvSpPr/>
              <p:nvPr/>
            </p:nvSpPr>
            <p:spPr>
              <a:xfrm>
                <a:off x="10186863" y="954767"/>
                <a:ext cx="147895" cy="153009"/>
              </a:xfrm>
              <a:custGeom>
                <a:avLst/>
                <a:gdLst>
                  <a:gd name="connsiteX0" fmla="*/ 92806 w 94711"/>
                  <a:gd name="connsiteY0" fmla="*/ 31290 h 97986"/>
                  <a:gd name="connsiteX1" fmla="*/ 1906 w 94711"/>
                  <a:gd name="connsiteY1" fmla="*/ 66696 h 97986"/>
                  <a:gd name="connsiteX2" fmla="*/ 92806 w 94711"/>
                  <a:gd name="connsiteY2" fmla="*/ 31290 h 9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711" h="97986">
                    <a:moveTo>
                      <a:pt x="92806" y="31290"/>
                    </a:moveTo>
                    <a:cubicBezTo>
                      <a:pt x="76613" y="-29237"/>
                      <a:pt x="-14200" y="6519"/>
                      <a:pt x="1906" y="66696"/>
                    </a:cubicBezTo>
                    <a:cubicBezTo>
                      <a:pt x="18099" y="127223"/>
                      <a:pt x="108912" y="91467"/>
                      <a:pt x="92806" y="31290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 68" descr="e2cf5fa9-3e2b-494f-b9f8-7ff8705a672e"/>
              <p:cNvSpPr/>
              <p:nvPr/>
            </p:nvSpPr>
            <p:spPr>
              <a:xfrm>
                <a:off x="10904837" y="1298966"/>
                <a:ext cx="246040" cy="245847"/>
              </a:xfrm>
              <a:custGeom>
                <a:avLst/>
                <a:gdLst>
                  <a:gd name="connsiteX0" fmla="*/ 137982 w 157563"/>
                  <a:gd name="connsiteY0" fmla="*/ 130834 h 157439"/>
                  <a:gd name="connsiteX1" fmla="*/ 126034 w 157563"/>
                  <a:gd name="connsiteY1" fmla="*/ 15906 h 157439"/>
                  <a:gd name="connsiteX2" fmla="*/ 13995 w 157563"/>
                  <a:gd name="connsiteY2" fmla="*/ 44835 h 157439"/>
                  <a:gd name="connsiteX3" fmla="*/ 9531 w 157563"/>
                  <a:gd name="connsiteY3" fmla="*/ 67768 h 157439"/>
                  <a:gd name="connsiteX4" fmla="*/ 17321 w 157563"/>
                  <a:gd name="connsiteY4" fmla="*/ 134816 h 157439"/>
                  <a:gd name="connsiteX5" fmla="*/ 137982 w 157563"/>
                  <a:gd name="connsiteY5" fmla="*/ 130834 h 15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563" h="157439">
                    <a:moveTo>
                      <a:pt x="137982" y="130834"/>
                    </a:moveTo>
                    <a:cubicBezTo>
                      <a:pt x="169755" y="97441"/>
                      <a:pt x="160783" y="43347"/>
                      <a:pt x="126034" y="15906"/>
                    </a:cubicBezTo>
                    <a:cubicBezTo>
                      <a:pt x="89183" y="-13241"/>
                      <a:pt x="30188" y="-1600"/>
                      <a:pt x="13995" y="44835"/>
                    </a:cubicBezTo>
                    <a:cubicBezTo>
                      <a:pt x="11413" y="52275"/>
                      <a:pt x="9969" y="60022"/>
                      <a:pt x="9531" y="67768"/>
                    </a:cubicBezTo>
                    <a:cubicBezTo>
                      <a:pt x="-6531" y="90613"/>
                      <a:pt x="-1192" y="115516"/>
                      <a:pt x="17321" y="134816"/>
                    </a:cubicBezTo>
                    <a:cubicBezTo>
                      <a:pt x="49313" y="168209"/>
                      <a:pt x="107652" y="162738"/>
                      <a:pt x="137982" y="130834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 69" descr="c583e45f-4e46-405f-ab91-9ff78e71aca1"/>
              <p:cNvSpPr/>
              <p:nvPr/>
            </p:nvSpPr>
            <p:spPr>
              <a:xfrm>
                <a:off x="10507258" y="150973"/>
                <a:ext cx="733525" cy="558911"/>
              </a:xfrm>
              <a:custGeom>
                <a:avLst/>
                <a:gdLst>
                  <a:gd name="connsiteX0" fmla="*/ 329262 w 469746"/>
                  <a:gd name="connsiteY0" fmla="*/ 324541 h 357924"/>
                  <a:gd name="connsiteX1" fmla="*/ 444976 w 469746"/>
                  <a:gd name="connsiteY1" fmla="*/ 206856 h 357924"/>
                  <a:gd name="connsiteX2" fmla="*/ 455218 w 469746"/>
                  <a:gd name="connsiteY2" fmla="*/ 180072 h 357924"/>
                  <a:gd name="connsiteX3" fmla="*/ 465546 w 469746"/>
                  <a:gd name="connsiteY3" fmla="*/ 102170 h 357924"/>
                  <a:gd name="connsiteX4" fmla="*/ 410402 w 469746"/>
                  <a:gd name="connsiteY4" fmla="*/ 5843 h 357924"/>
                  <a:gd name="connsiteX5" fmla="*/ 212452 w 469746"/>
                  <a:gd name="connsiteY5" fmla="*/ 17659 h 357924"/>
                  <a:gd name="connsiteX6" fmla="*/ 200417 w 469746"/>
                  <a:gd name="connsiteY6" fmla="*/ 15690 h 357924"/>
                  <a:gd name="connsiteX7" fmla="*/ 150700 w 469746"/>
                  <a:gd name="connsiteY7" fmla="*/ 41074 h 357924"/>
                  <a:gd name="connsiteX8" fmla="*/ 103740 w 469746"/>
                  <a:gd name="connsiteY8" fmla="*/ 66633 h 357924"/>
                  <a:gd name="connsiteX9" fmla="*/ 40017 w 469746"/>
                  <a:gd name="connsiteY9" fmla="*/ 306466 h 357924"/>
                  <a:gd name="connsiteX10" fmla="*/ 329262 w 469746"/>
                  <a:gd name="connsiteY10" fmla="*/ 324541 h 35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9746" h="357924">
                    <a:moveTo>
                      <a:pt x="329262" y="324541"/>
                    </a:moveTo>
                    <a:cubicBezTo>
                      <a:pt x="381211" y="298719"/>
                      <a:pt x="421956" y="256923"/>
                      <a:pt x="444976" y="206856"/>
                    </a:cubicBezTo>
                    <a:cubicBezTo>
                      <a:pt x="449353" y="198278"/>
                      <a:pt x="452810" y="189350"/>
                      <a:pt x="455218" y="180072"/>
                    </a:cubicBezTo>
                    <a:cubicBezTo>
                      <a:pt x="463008" y="155388"/>
                      <a:pt x="466771" y="129217"/>
                      <a:pt x="465546" y="102170"/>
                    </a:cubicBezTo>
                    <a:cubicBezTo>
                      <a:pt x="478282" y="63263"/>
                      <a:pt x="462658" y="14158"/>
                      <a:pt x="410402" y="5843"/>
                    </a:cubicBezTo>
                    <a:cubicBezTo>
                      <a:pt x="343485" y="-4792"/>
                      <a:pt x="276087" y="-941"/>
                      <a:pt x="212452" y="17659"/>
                    </a:cubicBezTo>
                    <a:cubicBezTo>
                      <a:pt x="208382" y="17090"/>
                      <a:pt x="204312" y="16434"/>
                      <a:pt x="200417" y="15690"/>
                    </a:cubicBezTo>
                    <a:cubicBezTo>
                      <a:pt x="175733" y="10963"/>
                      <a:pt x="158577" y="23524"/>
                      <a:pt x="150700" y="41074"/>
                    </a:cubicBezTo>
                    <a:cubicBezTo>
                      <a:pt x="134681" y="48557"/>
                      <a:pt x="118970" y="57048"/>
                      <a:pt x="103740" y="66633"/>
                    </a:cubicBezTo>
                    <a:cubicBezTo>
                      <a:pt x="22862" y="117575"/>
                      <a:pt x="-46725" y="224712"/>
                      <a:pt x="40017" y="306466"/>
                    </a:cubicBezTo>
                    <a:cubicBezTo>
                      <a:pt x="114593" y="376709"/>
                      <a:pt x="243438" y="367255"/>
                      <a:pt x="329262" y="324541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 70" descr="69d69045-35be-4994-abff-121512e39fe1"/>
              <p:cNvSpPr/>
              <p:nvPr/>
            </p:nvSpPr>
            <p:spPr>
              <a:xfrm>
                <a:off x="11646778" y="1107042"/>
                <a:ext cx="380048" cy="311762"/>
              </a:xfrm>
              <a:custGeom>
                <a:avLst/>
                <a:gdLst>
                  <a:gd name="connsiteX0" fmla="*/ 227592 w 243381"/>
                  <a:gd name="connsiteY0" fmla="*/ 157632 h 199651"/>
                  <a:gd name="connsiteX1" fmla="*/ 217395 w 243381"/>
                  <a:gd name="connsiteY1" fmla="*/ 54697 h 199651"/>
                  <a:gd name="connsiteX2" fmla="*/ 100892 w 243381"/>
                  <a:gd name="connsiteY2" fmla="*/ 1259 h 199651"/>
                  <a:gd name="connsiteX3" fmla="*/ 17169 w 243381"/>
                  <a:gd name="connsiteY3" fmla="*/ 62006 h 199651"/>
                  <a:gd name="connsiteX4" fmla="*/ 1939 w 243381"/>
                  <a:gd name="connsiteY4" fmla="*/ 114217 h 199651"/>
                  <a:gd name="connsiteX5" fmla="*/ 62685 w 243381"/>
                  <a:gd name="connsiteY5" fmla="*/ 197940 h 199651"/>
                  <a:gd name="connsiteX6" fmla="*/ 101680 w 243381"/>
                  <a:gd name="connsiteY6" fmla="*/ 192863 h 199651"/>
                  <a:gd name="connsiteX7" fmla="*/ 227592 w 243381"/>
                  <a:gd name="connsiteY7" fmla="*/ 157632 h 19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381" h="199651">
                    <a:moveTo>
                      <a:pt x="227592" y="157632"/>
                    </a:moveTo>
                    <a:cubicBezTo>
                      <a:pt x="250306" y="125596"/>
                      <a:pt x="249869" y="80868"/>
                      <a:pt x="217395" y="54697"/>
                    </a:cubicBezTo>
                    <a:cubicBezTo>
                      <a:pt x="183258" y="27169"/>
                      <a:pt x="143869" y="9444"/>
                      <a:pt x="100892" y="1259"/>
                    </a:cubicBezTo>
                    <a:cubicBezTo>
                      <a:pt x="58527" y="-6793"/>
                      <a:pt x="27979" y="24980"/>
                      <a:pt x="17169" y="62006"/>
                    </a:cubicBezTo>
                    <a:lnTo>
                      <a:pt x="1939" y="114217"/>
                    </a:lnTo>
                    <a:cubicBezTo>
                      <a:pt x="-8783" y="151111"/>
                      <a:pt x="26841" y="193870"/>
                      <a:pt x="62685" y="197940"/>
                    </a:cubicBezTo>
                    <a:cubicBezTo>
                      <a:pt x="77434" y="199603"/>
                      <a:pt x="90432" y="197634"/>
                      <a:pt x="101680" y="192863"/>
                    </a:cubicBezTo>
                    <a:cubicBezTo>
                      <a:pt x="144964" y="209275"/>
                      <a:pt x="200895" y="195314"/>
                      <a:pt x="227592" y="157632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 71" descr="4ac36f2f-6f3f-4d13-9d25-e72751a0fc9d"/>
              <p:cNvSpPr/>
              <p:nvPr/>
            </p:nvSpPr>
            <p:spPr>
              <a:xfrm>
                <a:off x="8983338" y="1373396"/>
                <a:ext cx="506192" cy="374929"/>
              </a:xfrm>
              <a:custGeom>
                <a:avLst/>
                <a:gdLst>
                  <a:gd name="connsiteX0" fmla="*/ 322951 w 324163"/>
                  <a:gd name="connsiteY0" fmla="*/ 133149 h 240103"/>
                  <a:gd name="connsiteX1" fmla="*/ 205617 w 324163"/>
                  <a:gd name="connsiteY1" fmla="*/ 760 h 240103"/>
                  <a:gd name="connsiteX2" fmla="*/ 92878 w 324163"/>
                  <a:gd name="connsiteY2" fmla="*/ 27719 h 240103"/>
                  <a:gd name="connsiteX3" fmla="*/ 74628 w 324163"/>
                  <a:gd name="connsiteY3" fmla="*/ 38266 h 240103"/>
                  <a:gd name="connsiteX4" fmla="*/ 29812 w 324163"/>
                  <a:gd name="connsiteY4" fmla="*/ 77130 h 240103"/>
                  <a:gd name="connsiteX5" fmla="*/ 13575 w 324163"/>
                  <a:gd name="connsiteY5" fmla="*/ 179278 h 240103"/>
                  <a:gd name="connsiteX6" fmla="*/ 170254 w 324163"/>
                  <a:gd name="connsiteY6" fmla="*/ 238011 h 240103"/>
                  <a:gd name="connsiteX7" fmla="*/ 322951 w 324163"/>
                  <a:gd name="connsiteY7" fmla="*/ 133149 h 24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163" h="240103">
                    <a:moveTo>
                      <a:pt x="322951" y="133149"/>
                    </a:moveTo>
                    <a:cubicBezTo>
                      <a:pt x="333892" y="65269"/>
                      <a:pt x="268857" y="6931"/>
                      <a:pt x="205617" y="760"/>
                    </a:cubicBezTo>
                    <a:cubicBezTo>
                      <a:pt x="166884" y="-3004"/>
                      <a:pt x="126840" y="7412"/>
                      <a:pt x="92878" y="27719"/>
                    </a:cubicBezTo>
                    <a:cubicBezTo>
                      <a:pt x="86313" y="30039"/>
                      <a:pt x="80098" y="33496"/>
                      <a:pt x="74628" y="38266"/>
                    </a:cubicBezTo>
                    <a:lnTo>
                      <a:pt x="29812" y="77130"/>
                    </a:lnTo>
                    <a:cubicBezTo>
                      <a:pt x="-298" y="103214"/>
                      <a:pt x="-10933" y="144791"/>
                      <a:pt x="13575" y="179278"/>
                    </a:cubicBezTo>
                    <a:cubicBezTo>
                      <a:pt x="49638" y="230045"/>
                      <a:pt x="110690" y="246413"/>
                      <a:pt x="170254" y="238011"/>
                    </a:cubicBezTo>
                    <a:cubicBezTo>
                      <a:pt x="232095" y="229257"/>
                      <a:pt x="311485" y="204180"/>
                      <a:pt x="322951" y="133149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 72" descr="d158e69d-6df0-4e23-9666-08fdedcfc5b9"/>
              <p:cNvSpPr/>
              <p:nvPr/>
            </p:nvSpPr>
            <p:spPr>
              <a:xfrm>
                <a:off x="8617140" y="0"/>
                <a:ext cx="646508" cy="704125"/>
              </a:xfrm>
              <a:custGeom>
                <a:avLst/>
                <a:gdLst>
                  <a:gd name="connsiteX0" fmla="*/ 78293 w 646508"/>
                  <a:gd name="connsiteY0" fmla="*/ 0 h 704125"/>
                  <a:gd name="connsiteX1" fmla="*/ 537795 w 646508"/>
                  <a:gd name="connsiteY1" fmla="*/ 0 h 704125"/>
                  <a:gd name="connsiteX2" fmla="*/ 539795 w 646508"/>
                  <a:gd name="connsiteY2" fmla="*/ 14258 h 704125"/>
                  <a:gd name="connsiteX3" fmla="*/ 550797 w 646508"/>
                  <a:gd name="connsiteY3" fmla="*/ 51435 h 704125"/>
                  <a:gd name="connsiteX4" fmla="*/ 549500 w 646508"/>
                  <a:gd name="connsiteY4" fmla="*/ 128114 h 704125"/>
                  <a:gd name="connsiteX5" fmla="*/ 638684 w 646508"/>
                  <a:gd name="connsiteY5" fmla="*/ 225841 h 704125"/>
                  <a:gd name="connsiteX6" fmla="*/ 612920 w 646508"/>
                  <a:gd name="connsiteY6" fmla="*/ 372842 h 704125"/>
                  <a:gd name="connsiteX7" fmla="*/ 620506 w 646508"/>
                  <a:gd name="connsiteY7" fmla="*/ 520117 h 704125"/>
                  <a:gd name="connsiteX8" fmla="*/ 448696 w 646508"/>
                  <a:gd name="connsiteY8" fmla="*/ 682699 h 704125"/>
                  <a:gd name="connsiteX9" fmla="*/ 277093 w 646508"/>
                  <a:gd name="connsiteY9" fmla="*/ 628778 h 704125"/>
                  <a:gd name="connsiteX10" fmla="*/ 174719 w 646508"/>
                  <a:gd name="connsiteY10" fmla="*/ 531939 h 704125"/>
                  <a:gd name="connsiteX11" fmla="*/ 52319 w 646508"/>
                  <a:gd name="connsiteY11" fmla="*/ 409884 h 704125"/>
                  <a:gd name="connsiteX12" fmla="*/ 25667 w 646508"/>
                  <a:gd name="connsiteY12" fmla="*/ 241628 h 704125"/>
                  <a:gd name="connsiteX13" fmla="*/ 118338 w 646508"/>
                  <a:gd name="connsiteY13" fmla="*/ 149710 h 704125"/>
                  <a:gd name="connsiteX14" fmla="*/ 64980 w 646508"/>
                  <a:gd name="connsiteY14" fmla="*/ 45011 h 70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6508" h="704125">
                    <a:moveTo>
                      <a:pt x="78293" y="0"/>
                    </a:moveTo>
                    <a:lnTo>
                      <a:pt x="537795" y="0"/>
                    </a:lnTo>
                    <a:lnTo>
                      <a:pt x="539795" y="14258"/>
                    </a:lnTo>
                    <a:cubicBezTo>
                      <a:pt x="545877" y="26013"/>
                      <a:pt x="549773" y="38586"/>
                      <a:pt x="550797" y="51435"/>
                    </a:cubicBezTo>
                    <a:cubicBezTo>
                      <a:pt x="552916" y="78156"/>
                      <a:pt x="552301" y="103716"/>
                      <a:pt x="549500" y="128114"/>
                    </a:cubicBezTo>
                    <a:cubicBezTo>
                      <a:pt x="595493" y="138432"/>
                      <a:pt x="635334" y="174858"/>
                      <a:pt x="638684" y="225841"/>
                    </a:cubicBezTo>
                    <a:cubicBezTo>
                      <a:pt x="642307" y="281060"/>
                      <a:pt x="632260" y="329582"/>
                      <a:pt x="612920" y="372842"/>
                    </a:cubicBezTo>
                    <a:cubicBezTo>
                      <a:pt x="650166" y="409815"/>
                      <a:pt x="661579" y="467495"/>
                      <a:pt x="620506" y="520117"/>
                    </a:cubicBezTo>
                    <a:cubicBezTo>
                      <a:pt x="571436" y="582991"/>
                      <a:pt x="514167" y="637117"/>
                      <a:pt x="448696" y="682699"/>
                    </a:cubicBezTo>
                    <a:cubicBezTo>
                      <a:pt x="378374" y="731700"/>
                      <a:pt x="303541" y="689397"/>
                      <a:pt x="277093" y="628778"/>
                    </a:cubicBezTo>
                    <a:cubicBezTo>
                      <a:pt x="227272" y="624883"/>
                      <a:pt x="186678" y="580667"/>
                      <a:pt x="174719" y="531939"/>
                    </a:cubicBezTo>
                    <a:cubicBezTo>
                      <a:pt x="106650" y="532759"/>
                      <a:pt x="49860" y="471253"/>
                      <a:pt x="52319" y="409884"/>
                    </a:cubicBezTo>
                    <a:cubicBezTo>
                      <a:pt x="2158" y="372636"/>
                      <a:pt x="-21830" y="293772"/>
                      <a:pt x="25667" y="241628"/>
                    </a:cubicBezTo>
                    <a:cubicBezTo>
                      <a:pt x="55394" y="208961"/>
                      <a:pt x="86353" y="178548"/>
                      <a:pt x="118338" y="149710"/>
                    </a:cubicBezTo>
                    <a:cubicBezTo>
                      <a:pt x="84953" y="126815"/>
                      <a:pt x="64639" y="85384"/>
                      <a:pt x="64980" y="450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73" descr="097c6d02-e6e3-4c56-a84e-9f943f912e78"/>
              <p:cNvSpPr/>
              <p:nvPr/>
            </p:nvSpPr>
            <p:spPr>
              <a:xfrm>
                <a:off x="9450665" y="1981489"/>
                <a:ext cx="1214644" cy="856816"/>
              </a:xfrm>
              <a:custGeom>
                <a:avLst/>
                <a:gdLst>
                  <a:gd name="connsiteX0" fmla="*/ 167665 w 777852"/>
                  <a:gd name="connsiteY0" fmla="*/ 245584 h 548701"/>
                  <a:gd name="connsiteX1" fmla="*/ 367321 w 777852"/>
                  <a:gd name="connsiteY1" fmla="*/ 391803 h 548701"/>
                  <a:gd name="connsiteX2" fmla="*/ 687026 w 777852"/>
                  <a:gd name="connsiteY2" fmla="*/ 521830 h 548701"/>
                  <a:gd name="connsiteX3" fmla="*/ 770354 w 777852"/>
                  <a:gd name="connsiteY3" fmla="*/ 548702 h 548701"/>
                  <a:gd name="connsiteX4" fmla="*/ 754906 w 777852"/>
                  <a:gd name="connsiteY4" fmla="*/ 455307 h 548701"/>
                  <a:gd name="connsiteX5" fmla="*/ 745233 w 777852"/>
                  <a:gd name="connsiteY5" fmla="*/ 377624 h 548701"/>
                  <a:gd name="connsiteX6" fmla="*/ 728997 w 777852"/>
                  <a:gd name="connsiteY6" fmla="*/ 220332 h 548701"/>
                  <a:gd name="connsiteX7" fmla="*/ 711884 w 777852"/>
                  <a:gd name="connsiteY7" fmla="*/ 211053 h 548701"/>
                  <a:gd name="connsiteX8" fmla="*/ 658010 w 777852"/>
                  <a:gd name="connsiteY8" fmla="*/ 107024 h 548701"/>
                  <a:gd name="connsiteX9" fmla="*/ 623523 w 777852"/>
                  <a:gd name="connsiteY9" fmla="*/ 106367 h 548701"/>
                  <a:gd name="connsiteX10" fmla="*/ 553017 w 777852"/>
                  <a:gd name="connsiteY10" fmla="*/ 18 h 548701"/>
                  <a:gd name="connsiteX11" fmla="*/ 0 w 777852"/>
                  <a:gd name="connsiteY11" fmla="*/ 107811 h 548701"/>
                  <a:gd name="connsiteX12" fmla="*/ 167665 w 777852"/>
                  <a:gd name="connsiteY12" fmla="*/ 245584 h 54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7852" h="548701">
                    <a:moveTo>
                      <a:pt x="167665" y="245584"/>
                    </a:moveTo>
                    <a:cubicBezTo>
                      <a:pt x="231605" y="297884"/>
                      <a:pt x="296991" y="348389"/>
                      <a:pt x="367321" y="391803"/>
                    </a:cubicBezTo>
                    <a:cubicBezTo>
                      <a:pt x="467281" y="445897"/>
                      <a:pt x="581464" y="477146"/>
                      <a:pt x="687026" y="521830"/>
                    </a:cubicBezTo>
                    <a:cubicBezTo>
                      <a:pt x="715342" y="529226"/>
                      <a:pt x="743395" y="537979"/>
                      <a:pt x="770354" y="548702"/>
                    </a:cubicBezTo>
                    <a:cubicBezTo>
                      <a:pt x="784885" y="519554"/>
                      <a:pt x="777532" y="478677"/>
                      <a:pt x="754906" y="455307"/>
                    </a:cubicBezTo>
                    <a:cubicBezTo>
                      <a:pt x="764971" y="428960"/>
                      <a:pt x="761295" y="397975"/>
                      <a:pt x="745233" y="377624"/>
                    </a:cubicBezTo>
                    <a:cubicBezTo>
                      <a:pt x="779852" y="320072"/>
                      <a:pt x="788561" y="260902"/>
                      <a:pt x="728997" y="220332"/>
                    </a:cubicBezTo>
                    <a:cubicBezTo>
                      <a:pt x="723438" y="216568"/>
                      <a:pt x="717705" y="213636"/>
                      <a:pt x="711884" y="211053"/>
                    </a:cubicBezTo>
                    <a:cubicBezTo>
                      <a:pt x="729872" y="170133"/>
                      <a:pt x="709039" y="108380"/>
                      <a:pt x="658010" y="107024"/>
                    </a:cubicBezTo>
                    <a:cubicBezTo>
                      <a:pt x="646499" y="106717"/>
                      <a:pt x="634989" y="106542"/>
                      <a:pt x="623523" y="106367"/>
                    </a:cubicBezTo>
                    <a:cubicBezTo>
                      <a:pt x="647856" y="60808"/>
                      <a:pt x="618314" y="324"/>
                      <a:pt x="553017" y="18"/>
                    </a:cubicBezTo>
                    <a:cubicBezTo>
                      <a:pt x="361501" y="-945"/>
                      <a:pt x="175148" y="36824"/>
                      <a:pt x="0" y="107811"/>
                    </a:cubicBezTo>
                    <a:cubicBezTo>
                      <a:pt x="53481" y="156259"/>
                      <a:pt x="111995" y="200068"/>
                      <a:pt x="167665" y="245584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74" descr="42b18ec2-7e04-4d22-8d57-730ca0acbbe4"/>
              <p:cNvSpPr/>
              <p:nvPr/>
            </p:nvSpPr>
            <p:spPr>
              <a:xfrm>
                <a:off x="10608025" y="1246543"/>
                <a:ext cx="668862" cy="564920"/>
              </a:xfrm>
              <a:custGeom>
                <a:avLst/>
                <a:gdLst>
                  <a:gd name="connsiteX0" fmla="*/ 222891 w 428336"/>
                  <a:gd name="connsiteY0" fmla="*/ 349882 h 361772"/>
                  <a:gd name="connsiteX1" fmla="*/ 306526 w 428336"/>
                  <a:gd name="connsiteY1" fmla="*/ 303185 h 361772"/>
                  <a:gd name="connsiteX2" fmla="*/ 367885 w 428336"/>
                  <a:gd name="connsiteY2" fmla="*/ 272724 h 361772"/>
                  <a:gd name="connsiteX3" fmla="*/ 395238 w 428336"/>
                  <a:gd name="connsiteY3" fmla="*/ 203137 h 361772"/>
                  <a:gd name="connsiteX4" fmla="*/ 401671 w 428336"/>
                  <a:gd name="connsiteY4" fmla="*/ 198148 h 361772"/>
                  <a:gd name="connsiteX5" fmla="*/ 388848 w 428336"/>
                  <a:gd name="connsiteY5" fmla="*/ 68647 h 361772"/>
                  <a:gd name="connsiteX6" fmla="*/ 311996 w 428336"/>
                  <a:gd name="connsiteY6" fmla="*/ 1424 h 361772"/>
                  <a:gd name="connsiteX7" fmla="*/ 191511 w 428336"/>
                  <a:gd name="connsiteY7" fmla="*/ 47946 h 361772"/>
                  <a:gd name="connsiteX8" fmla="*/ 44373 w 428336"/>
                  <a:gd name="connsiteY8" fmla="*/ 111537 h 361772"/>
                  <a:gd name="connsiteX9" fmla="*/ 79078 w 428336"/>
                  <a:gd name="connsiteY9" fmla="*/ 252417 h 361772"/>
                  <a:gd name="connsiteX10" fmla="*/ 84374 w 428336"/>
                  <a:gd name="connsiteY10" fmla="*/ 252067 h 361772"/>
                  <a:gd name="connsiteX11" fmla="*/ 106300 w 428336"/>
                  <a:gd name="connsiteY11" fmla="*/ 273162 h 361772"/>
                  <a:gd name="connsiteX12" fmla="*/ 222891 w 428336"/>
                  <a:gd name="connsiteY12" fmla="*/ 349882 h 36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8336" h="361772">
                    <a:moveTo>
                      <a:pt x="222891" y="349882"/>
                    </a:moveTo>
                    <a:cubicBezTo>
                      <a:pt x="250244" y="332857"/>
                      <a:pt x="278035" y="317496"/>
                      <a:pt x="306526" y="303185"/>
                    </a:cubicBezTo>
                    <a:cubicBezTo>
                      <a:pt x="328584" y="296488"/>
                      <a:pt x="349853" y="285941"/>
                      <a:pt x="367885" y="272724"/>
                    </a:cubicBezTo>
                    <a:cubicBezTo>
                      <a:pt x="392131" y="254999"/>
                      <a:pt x="399483" y="228127"/>
                      <a:pt x="395238" y="203137"/>
                    </a:cubicBezTo>
                    <a:cubicBezTo>
                      <a:pt x="397382" y="201474"/>
                      <a:pt x="399571" y="199899"/>
                      <a:pt x="401671" y="198148"/>
                    </a:cubicBezTo>
                    <a:cubicBezTo>
                      <a:pt x="443073" y="164668"/>
                      <a:pt x="434320" y="87641"/>
                      <a:pt x="388848" y="68647"/>
                    </a:cubicBezTo>
                    <a:cubicBezTo>
                      <a:pt x="388192" y="29040"/>
                      <a:pt x="362414" y="-7767"/>
                      <a:pt x="311996" y="1424"/>
                    </a:cubicBezTo>
                    <a:cubicBezTo>
                      <a:pt x="267662" y="9476"/>
                      <a:pt x="227092" y="25232"/>
                      <a:pt x="191511" y="47946"/>
                    </a:cubicBezTo>
                    <a:cubicBezTo>
                      <a:pt x="141488" y="66809"/>
                      <a:pt x="92515" y="87947"/>
                      <a:pt x="44373" y="111537"/>
                    </a:cubicBezTo>
                    <a:cubicBezTo>
                      <a:pt x="-29722" y="147862"/>
                      <a:pt x="-6176" y="256575"/>
                      <a:pt x="79078" y="252417"/>
                    </a:cubicBezTo>
                    <a:cubicBezTo>
                      <a:pt x="80829" y="252329"/>
                      <a:pt x="82580" y="252154"/>
                      <a:pt x="84374" y="252067"/>
                    </a:cubicBezTo>
                    <a:cubicBezTo>
                      <a:pt x="90107" y="260688"/>
                      <a:pt x="97503" y="268041"/>
                      <a:pt x="106300" y="273162"/>
                    </a:cubicBezTo>
                    <a:cubicBezTo>
                      <a:pt x="95797" y="326292"/>
                      <a:pt x="161313" y="388176"/>
                      <a:pt x="222891" y="349882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75" descr="87056748-26b0-47b7-82dc-e90934a9a2fb"/>
              <p:cNvSpPr/>
              <p:nvPr/>
            </p:nvSpPr>
            <p:spPr>
              <a:xfrm>
                <a:off x="11134207" y="2006479"/>
                <a:ext cx="558613" cy="629997"/>
              </a:xfrm>
              <a:custGeom>
                <a:avLst/>
                <a:gdLst>
                  <a:gd name="connsiteX0" fmla="*/ 307691 w 357733"/>
                  <a:gd name="connsiteY0" fmla="*/ 354881 h 403447"/>
                  <a:gd name="connsiteX1" fmla="*/ 334914 w 357733"/>
                  <a:gd name="connsiteY1" fmla="*/ 281749 h 403447"/>
                  <a:gd name="connsiteX2" fmla="*/ 334388 w 357733"/>
                  <a:gd name="connsiteY2" fmla="*/ 177019 h 403447"/>
                  <a:gd name="connsiteX3" fmla="*/ 334432 w 357733"/>
                  <a:gd name="connsiteY3" fmla="*/ 176975 h 403447"/>
                  <a:gd name="connsiteX4" fmla="*/ 289310 w 357733"/>
                  <a:gd name="connsiteY4" fmla="*/ 58372 h 403447"/>
                  <a:gd name="connsiteX5" fmla="*/ 288741 w 357733"/>
                  <a:gd name="connsiteY5" fmla="*/ 58284 h 403447"/>
                  <a:gd name="connsiteX6" fmla="*/ 158015 w 357733"/>
                  <a:gd name="connsiteY6" fmla="*/ 23972 h 403447"/>
                  <a:gd name="connsiteX7" fmla="*/ 103527 w 357733"/>
                  <a:gd name="connsiteY7" fmla="*/ 62967 h 403447"/>
                  <a:gd name="connsiteX8" fmla="*/ 44750 w 357733"/>
                  <a:gd name="connsiteY8" fmla="*/ 79948 h 403447"/>
                  <a:gd name="connsiteX9" fmla="*/ 45626 w 357733"/>
                  <a:gd name="connsiteY9" fmla="*/ 218508 h 403447"/>
                  <a:gd name="connsiteX10" fmla="*/ 69346 w 357733"/>
                  <a:gd name="connsiteY10" fmla="*/ 282274 h 403447"/>
                  <a:gd name="connsiteX11" fmla="*/ 116700 w 357733"/>
                  <a:gd name="connsiteY11" fmla="*/ 397989 h 403447"/>
                  <a:gd name="connsiteX12" fmla="*/ 307691 w 357733"/>
                  <a:gd name="connsiteY12" fmla="*/ 354881 h 4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733" h="403447">
                    <a:moveTo>
                      <a:pt x="307691" y="354881"/>
                    </a:moveTo>
                    <a:cubicBezTo>
                      <a:pt x="330450" y="337506"/>
                      <a:pt x="339071" y="308271"/>
                      <a:pt x="334914" y="281749"/>
                    </a:cubicBezTo>
                    <a:cubicBezTo>
                      <a:pt x="368131" y="251682"/>
                      <a:pt x="362573" y="204941"/>
                      <a:pt x="334388" y="177019"/>
                    </a:cubicBezTo>
                    <a:cubicBezTo>
                      <a:pt x="334388" y="177019"/>
                      <a:pt x="334432" y="176975"/>
                      <a:pt x="334432" y="176975"/>
                    </a:cubicBezTo>
                    <a:cubicBezTo>
                      <a:pt x="370144" y="133647"/>
                      <a:pt x="343579" y="67781"/>
                      <a:pt x="289310" y="58372"/>
                    </a:cubicBezTo>
                    <a:cubicBezTo>
                      <a:pt x="289135" y="58328"/>
                      <a:pt x="288916" y="58328"/>
                      <a:pt x="288741" y="58284"/>
                    </a:cubicBezTo>
                    <a:cubicBezTo>
                      <a:pt x="276837" y="9267"/>
                      <a:pt x="204537" y="-25439"/>
                      <a:pt x="158015" y="23972"/>
                    </a:cubicBezTo>
                    <a:cubicBezTo>
                      <a:pt x="142172" y="40778"/>
                      <a:pt x="123878" y="53820"/>
                      <a:pt x="103527" y="62967"/>
                    </a:cubicBezTo>
                    <a:cubicBezTo>
                      <a:pt x="83832" y="67387"/>
                      <a:pt x="64226" y="73033"/>
                      <a:pt x="44750" y="79948"/>
                    </a:cubicBezTo>
                    <a:cubicBezTo>
                      <a:pt x="-20285" y="103056"/>
                      <a:pt x="-9562" y="198945"/>
                      <a:pt x="45626" y="218508"/>
                    </a:cubicBezTo>
                    <a:cubicBezTo>
                      <a:pt x="43306" y="240872"/>
                      <a:pt x="52453" y="265074"/>
                      <a:pt x="69346" y="282274"/>
                    </a:cubicBezTo>
                    <a:cubicBezTo>
                      <a:pt x="46326" y="321269"/>
                      <a:pt x="58142" y="384947"/>
                      <a:pt x="116700" y="397989"/>
                    </a:cubicBezTo>
                    <a:cubicBezTo>
                      <a:pt x="184230" y="412957"/>
                      <a:pt x="252941" y="396676"/>
                      <a:pt x="307691" y="354881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76" descr="15dbffdb-9b17-4ee4-bfd3-b594c4179c08"/>
              <p:cNvSpPr/>
              <p:nvPr/>
            </p:nvSpPr>
            <p:spPr>
              <a:xfrm>
                <a:off x="12028732" y="2598482"/>
                <a:ext cx="221810" cy="229499"/>
              </a:xfrm>
              <a:custGeom>
                <a:avLst/>
                <a:gdLst>
                  <a:gd name="connsiteX0" fmla="*/ 139187 w 142046"/>
                  <a:gd name="connsiteY0" fmla="*/ 46927 h 146970"/>
                  <a:gd name="connsiteX1" fmla="*/ 2859 w 142046"/>
                  <a:gd name="connsiteY1" fmla="*/ 100014 h 146970"/>
                  <a:gd name="connsiteX2" fmla="*/ 139187 w 142046"/>
                  <a:gd name="connsiteY2" fmla="*/ 46927 h 14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046" h="146970">
                    <a:moveTo>
                      <a:pt x="139187" y="46927"/>
                    </a:moveTo>
                    <a:cubicBezTo>
                      <a:pt x="114898" y="-43842"/>
                      <a:pt x="-21299" y="9770"/>
                      <a:pt x="2859" y="100014"/>
                    </a:cubicBezTo>
                    <a:cubicBezTo>
                      <a:pt x="27149" y="190826"/>
                      <a:pt x="163346" y="137214"/>
                      <a:pt x="139187" y="46927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77" descr="3bb55031-9dbd-4283-a94e-9b73d1d6b48f"/>
              <p:cNvSpPr/>
              <p:nvPr/>
            </p:nvSpPr>
            <p:spPr>
              <a:xfrm>
                <a:off x="12095283" y="3295313"/>
                <a:ext cx="96717" cy="333387"/>
              </a:xfrm>
              <a:custGeom>
                <a:avLst/>
                <a:gdLst>
                  <a:gd name="connsiteX0" fmla="*/ 96717 w 96717"/>
                  <a:gd name="connsiteY0" fmla="*/ 0 h 333387"/>
                  <a:gd name="connsiteX1" fmla="*/ 96717 w 96717"/>
                  <a:gd name="connsiteY1" fmla="*/ 333387 h 333387"/>
                  <a:gd name="connsiteX2" fmla="*/ 20264 w 96717"/>
                  <a:gd name="connsiteY2" fmla="*/ 306635 h 333387"/>
                  <a:gd name="connsiteX3" fmla="*/ 105 w 96717"/>
                  <a:gd name="connsiteY3" fmla="*/ 227701 h 333387"/>
                  <a:gd name="connsiteX4" fmla="*/ 19718 w 96717"/>
                  <a:gd name="connsiteY4" fmla="*/ 138448 h 333387"/>
                  <a:gd name="connsiteX5" fmla="*/ 86486 w 96717"/>
                  <a:gd name="connsiteY5" fmla="*/ 2860 h 3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17" h="333387">
                    <a:moveTo>
                      <a:pt x="96717" y="0"/>
                    </a:moveTo>
                    <a:lnTo>
                      <a:pt x="96717" y="333387"/>
                    </a:lnTo>
                    <a:lnTo>
                      <a:pt x="20264" y="306635"/>
                    </a:lnTo>
                    <a:cubicBezTo>
                      <a:pt x="8442" y="285312"/>
                      <a:pt x="1129" y="259342"/>
                      <a:pt x="105" y="227701"/>
                    </a:cubicBezTo>
                    <a:cubicBezTo>
                      <a:pt x="-990" y="195171"/>
                      <a:pt x="6596" y="165580"/>
                      <a:pt x="19718" y="138448"/>
                    </a:cubicBezTo>
                    <a:cubicBezTo>
                      <a:pt x="6323" y="85211"/>
                      <a:pt x="26484" y="22884"/>
                      <a:pt x="86486" y="2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78" descr="68437445-b2c7-4e1a-afbb-fe16b516dc83"/>
              <p:cNvSpPr/>
              <p:nvPr/>
            </p:nvSpPr>
            <p:spPr>
              <a:xfrm>
                <a:off x="7251886" y="1"/>
                <a:ext cx="837435" cy="344345"/>
              </a:xfrm>
              <a:custGeom>
                <a:avLst/>
                <a:gdLst>
                  <a:gd name="connsiteX0" fmla="*/ 0 w 837435"/>
                  <a:gd name="connsiteY0" fmla="*/ 0 h 344345"/>
                  <a:gd name="connsiteX1" fmla="*/ 837435 w 837435"/>
                  <a:gd name="connsiteY1" fmla="*/ 0 h 344345"/>
                  <a:gd name="connsiteX2" fmla="*/ 814002 w 837435"/>
                  <a:gd name="connsiteY2" fmla="*/ 29537 h 344345"/>
                  <a:gd name="connsiteX3" fmla="*/ 773394 w 837435"/>
                  <a:gd name="connsiteY3" fmla="*/ 48907 h 344345"/>
                  <a:gd name="connsiteX4" fmla="*/ 744623 w 837435"/>
                  <a:gd name="connsiteY4" fmla="*/ 55946 h 344345"/>
                  <a:gd name="connsiteX5" fmla="*/ 744485 w 837435"/>
                  <a:gd name="connsiteY5" fmla="*/ 55946 h 344345"/>
                  <a:gd name="connsiteX6" fmla="*/ 570285 w 837435"/>
                  <a:gd name="connsiteY6" fmla="*/ 92166 h 344345"/>
                  <a:gd name="connsiteX7" fmla="*/ 488686 w 837435"/>
                  <a:gd name="connsiteY7" fmla="*/ 271562 h 344345"/>
                  <a:gd name="connsiteX8" fmla="*/ 156891 w 837435"/>
                  <a:gd name="connsiteY8" fmla="*/ 344345 h 344345"/>
                  <a:gd name="connsiteX9" fmla="*/ 121833 w 837435"/>
                  <a:gd name="connsiteY9" fmla="*/ 261173 h 344345"/>
                  <a:gd name="connsiteX10" fmla="*/ 50031 w 837435"/>
                  <a:gd name="connsiteY10" fmla="*/ 109636 h 34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7434" h="344345">
                    <a:moveTo>
                      <a:pt x="0" y="0"/>
                    </a:moveTo>
                    <a:lnTo>
                      <a:pt x="837435" y="0"/>
                    </a:lnTo>
                    <a:lnTo>
                      <a:pt x="814002" y="29537"/>
                    </a:lnTo>
                    <a:cubicBezTo>
                      <a:pt x="803368" y="37984"/>
                      <a:pt x="789924" y="44669"/>
                      <a:pt x="773394" y="48907"/>
                    </a:cubicBezTo>
                    <a:cubicBezTo>
                      <a:pt x="763825" y="51366"/>
                      <a:pt x="754190" y="53623"/>
                      <a:pt x="744623" y="55946"/>
                    </a:cubicBezTo>
                    <a:cubicBezTo>
                      <a:pt x="744623" y="55946"/>
                      <a:pt x="744554" y="55946"/>
                      <a:pt x="744485" y="55946"/>
                    </a:cubicBezTo>
                    <a:cubicBezTo>
                      <a:pt x="686532" y="70092"/>
                      <a:pt x="628443" y="82256"/>
                      <a:pt x="570285" y="92166"/>
                    </a:cubicBezTo>
                    <a:cubicBezTo>
                      <a:pt x="603635" y="153947"/>
                      <a:pt x="580262" y="253451"/>
                      <a:pt x="488686" y="271562"/>
                    </a:cubicBezTo>
                    <a:cubicBezTo>
                      <a:pt x="377632" y="293567"/>
                      <a:pt x="266920" y="317486"/>
                      <a:pt x="156891" y="344345"/>
                    </a:cubicBezTo>
                    <a:cubicBezTo>
                      <a:pt x="145957" y="316324"/>
                      <a:pt x="134133" y="288646"/>
                      <a:pt x="121833" y="261173"/>
                    </a:cubicBezTo>
                    <a:cubicBezTo>
                      <a:pt x="99040" y="210156"/>
                      <a:pt x="74352" y="159977"/>
                      <a:pt x="50031" y="1096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79" descr="802697b2-a15b-4acb-af70-cca5e3347d85"/>
              <p:cNvSpPr/>
              <p:nvPr/>
            </p:nvSpPr>
            <p:spPr>
              <a:xfrm>
                <a:off x="7648779" y="928863"/>
                <a:ext cx="350771" cy="343285"/>
              </a:xfrm>
              <a:custGeom>
                <a:avLst/>
                <a:gdLst>
                  <a:gd name="connsiteX0" fmla="*/ 165614 w 224632"/>
                  <a:gd name="connsiteY0" fmla="*/ 176417 h 219838"/>
                  <a:gd name="connsiteX1" fmla="*/ 195155 w 224632"/>
                  <a:gd name="connsiteY1" fmla="*/ 160049 h 219838"/>
                  <a:gd name="connsiteX2" fmla="*/ 222640 w 224632"/>
                  <a:gd name="connsiteY2" fmla="*/ 83503 h 219838"/>
                  <a:gd name="connsiteX3" fmla="*/ 163689 w 224632"/>
                  <a:gd name="connsiteY3" fmla="*/ 28622 h 219838"/>
                  <a:gd name="connsiteX4" fmla="*/ 136510 w 224632"/>
                  <a:gd name="connsiteY4" fmla="*/ 27703 h 219838"/>
                  <a:gd name="connsiteX5" fmla="*/ 36988 w 224632"/>
                  <a:gd name="connsiteY5" fmla="*/ 14442 h 219838"/>
                  <a:gd name="connsiteX6" fmla="*/ 620 w 224632"/>
                  <a:gd name="connsiteY6" fmla="*/ 99303 h 219838"/>
                  <a:gd name="connsiteX7" fmla="*/ 27754 w 224632"/>
                  <a:gd name="connsiteY7" fmla="*/ 157598 h 219838"/>
                  <a:gd name="connsiteX8" fmla="*/ 108326 w 224632"/>
                  <a:gd name="connsiteY8" fmla="*/ 219175 h 219838"/>
                  <a:gd name="connsiteX9" fmla="*/ 165614 w 224632"/>
                  <a:gd name="connsiteY9" fmla="*/ 176417 h 2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632" h="219837">
                    <a:moveTo>
                      <a:pt x="165614" y="176417"/>
                    </a:moveTo>
                    <a:cubicBezTo>
                      <a:pt x="175593" y="171559"/>
                      <a:pt x="185352" y="166001"/>
                      <a:pt x="195155" y="160049"/>
                    </a:cubicBezTo>
                    <a:cubicBezTo>
                      <a:pt x="219927" y="145037"/>
                      <a:pt x="229073" y="109675"/>
                      <a:pt x="222640" y="83503"/>
                    </a:cubicBezTo>
                    <a:cubicBezTo>
                      <a:pt x="215769" y="55625"/>
                      <a:pt x="192661" y="33042"/>
                      <a:pt x="163689" y="28622"/>
                    </a:cubicBezTo>
                    <a:cubicBezTo>
                      <a:pt x="154673" y="27222"/>
                      <a:pt x="145526" y="27003"/>
                      <a:pt x="136510" y="27703"/>
                    </a:cubicBezTo>
                    <a:cubicBezTo>
                      <a:pt x="113227" y="1663"/>
                      <a:pt x="65786" y="-12342"/>
                      <a:pt x="36988" y="14442"/>
                    </a:cubicBezTo>
                    <a:cubicBezTo>
                      <a:pt x="12217" y="37506"/>
                      <a:pt x="-3363" y="63897"/>
                      <a:pt x="620" y="99303"/>
                    </a:cubicBezTo>
                    <a:cubicBezTo>
                      <a:pt x="3070" y="121142"/>
                      <a:pt x="13224" y="141361"/>
                      <a:pt x="27754" y="157598"/>
                    </a:cubicBezTo>
                    <a:cubicBezTo>
                      <a:pt x="30686" y="194579"/>
                      <a:pt x="72744" y="224734"/>
                      <a:pt x="108326" y="219175"/>
                    </a:cubicBezTo>
                    <a:cubicBezTo>
                      <a:pt x="136160" y="214755"/>
                      <a:pt x="155767" y="198693"/>
                      <a:pt x="165614" y="176417"/>
                    </a:cubicBezTo>
                  </a:path>
                </a:pathLst>
              </a:custGeom>
              <a:solidFill>
                <a:srgbClr val="FFFFFF"/>
              </a:solidFill>
              <a:ln w="43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80" descr="2b0bfa6a-34db-44bf-bfcc-7967ed63f7d1"/>
              <p:cNvSpPr/>
              <p:nvPr/>
            </p:nvSpPr>
            <p:spPr>
              <a:xfrm>
                <a:off x="7241198" y="0"/>
                <a:ext cx="4950802" cy="3620318"/>
              </a:xfrm>
              <a:custGeom>
                <a:avLst/>
                <a:gdLst>
                  <a:gd name="connsiteX0" fmla="*/ 4950802 w 4950802"/>
                  <a:gd name="connsiteY0" fmla="*/ 3620318 h 3620318"/>
                  <a:gd name="connsiteX1" fmla="*/ 4941802 w 4950802"/>
                  <a:gd name="connsiteY1" fmla="*/ 3615273 h 3620318"/>
                  <a:gd name="connsiteX2" fmla="*/ 4568798 w 4950802"/>
                  <a:gd name="connsiteY2" fmla="*/ 3417631 h 3620318"/>
                  <a:gd name="connsiteX3" fmla="*/ 4244657 w 4950802"/>
                  <a:gd name="connsiteY3" fmla="*/ 3206869 h 3620318"/>
                  <a:gd name="connsiteX4" fmla="*/ 3808710 w 4950802"/>
                  <a:gd name="connsiteY4" fmla="*/ 2988382 h 3620318"/>
                  <a:gd name="connsiteX5" fmla="*/ 3448213 w 4950802"/>
                  <a:gd name="connsiteY5" fmla="*/ 2828329 h 3620318"/>
                  <a:gd name="connsiteX6" fmla="*/ 3147376 w 4950802"/>
                  <a:gd name="connsiteY6" fmla="*/ 2716112 h 3620318"/>
                  <a:gd name="connsiteX7" fmla="*/ 2866562 w 4950802"/>
                  <a:gd name="connsiteY7" fmla="*/ 2520727 h 3620318"/>
                  <a:gd name="connsiteX8" fmla="*/ 2276508 w 4950802"/>
                  <a:gd name="connsiteY8" fmla="*/ 2139180 h 3620318"/>
                  <a:gd name="connsiteX9" fmla="*/ 1877056 w 4950802"/>
                  <a:gd name="connsiteY9" fmla="*/ 1860144 h 3620318"/>
                  <a:gd name="connsiteX10" fmla="*/ 1699848 w 4950802"/>
                  <a:gd name="connsiteY10" fmla="*/ 1712048 h 3620318"/>
                  <a:gd name="connsiteX11" fmla="*/ 1533916 w 4950802"/>
                  <a:gd name="connsiteY11" fmla="*/ 1682321 h 3620318"/>
                  <a:gd name="connsiteX12" fmla="*/ 1062706 w 4950802"/>
                  <a:gd name="connsiteY12" fmla="*/ 1583021 h 3620318"/>
                  <a:gd name="connsiteX13" fmla="*/ 739385 w 4950802"/>
                  <a:gd name="connsiteY13" fmla="*/ 1512562 h 3620318"/>
                  <a:gd name="connsiteX14" fmla="*/ 619720 w 4950802"/>
                  <a:gd name="connsiteY14" fmla="*/ 1499851 h 3620318"/>
                  <a:gd name="connsiteX15" fmla="*/ 582201 w 4950802"/>
                  <a:gd name="connsiteY15" fmla="*/ 1427956 h 3620318"/>
                  <a:gd name="connsiteX16" fmla="*/ 555480 w 4950802"/>
                  <a:gd name="connsiteY16" fmla="*/ 1376221 h 3620318"/>
                  <a:gd name="connsiteX17" fmla="*/ 483996 w 4950802"/>
                  <a:gd name="connsiteY17" fmla="*/ 1259154 h 3620318"/>
                  <a:gd name="connsiteX18" fmla="*/ 380118 w 4950802"/>
                  <a:gd name="connsiteY18" fmla="*/ 1067868 h 3620318"/>
                  <a:gd name="connsiteX19" fmla="*/ 308906 w 4950802"/>
                  <a:gd name="connsiteY19" fmla="*/ 893119 h 3620318"/>
                  <a:gd name="connsiteX20" fmla="*/ 221841 w 4950802"/>
                  <a:gd name="connsiteY20" fmla="*/ 672037 h 3620318"/>
                  <a:gd name="connsiteX21" fmla="*/ 204755 w 4950802"/>
                  <a:gd name="connsiteY21" fmla="*/ 481981 h 3620318"/>
                  <a:gd name="connsiteX22" fmla="*/ 162999 w 4950802"/>
                  <a:gd name="connsiteY22" fmla="*/ 347282 h 3620318"/>
                  <a:gd name="connsiteX23" fmla="*/ 124865 w 4950802"/>
                  <a:gd name="connsiteY23" fmla="*/ 291038 h 3620318"/>
                  <a:gd name="connsiteX24" fmla="*/ 91924 w 4950802"/>
                  <a:gd name="connsiteY24" fmla="*/ 204449 h 3620318"/>
                  <a:gd name="connsiteX25" fmla="*/ 36637 w 4950802"/>
                  <a:gd name="connsiteY25" fmla="*/ 76379 h 3620318"/>
                  <a:gd name="connsiteX26" fmla="*/ 9454 w 4950802"/>
                  <a:gd name="connsiteY26" fmla="*/ 17982 h 3620318"/>
                  <a:gd name="connsiteX27" fmla="*/ 0 w 4950802"/>
                  <a:gd name="connsiteY27" fmla="*/ 0 h 3620318"/>
                  <a:gd name="connsiteX28" fmla="*/ 0 w 4950802"/>
                  <a:gd name="connsiteY28" fmla="*/ 0 h 3620318"/>
                  <a:gd name="connsiteX29" fmla="*/ 5042242 w 5042242"/>
                  <a:gd name="connsiteY29" fmla="*/ 91440 h 362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0802" h="3620317">
                    <a:moveTo>
                      <a:pt x="4950802" y="3620318"/>
                    </a:moveTo>
                    <a:lnTo>
                      <a:pt x="4941802" y="3615273"/>
                    </a:lnTo>
                    <a:cubicBezTo>
                      <a:pt x="4818104" y="3549256"/>
                      <a:pt x="4695298" y="3478865"/>
                      <a:pt x="4568798" y="3417631"/>
                    </a:cubicBezTo>
                    <a:cubicBezTo>
                      <a:pt x="4447766" y="3359064"/>
                      <a:pt x="4357076" y="3277602"/>
                      <a:pt x="4244657" y="3206869"/>
                    </a:cubicBezTo>
                    <a:cubicBezTo>
                      <a:pt x="4107154" y="3120280"/>
                      <a:pt x="3952090" y="3064104"/>
                      <a:pt x="3808710" y="2988382"/>
                    </a:cubicBezTo>
                    <a:cubicBezTo>
                      <a:pt x="3691438" y="2926465"/>
                      <a:pt x="3573003" y="2874596"/>
                      <a:pt x="3448213" y="2828329"/>
                    </a:cubicBezTo>
                    <a:cubicBezTo>
                      <a:pt x="3348162" y="2791288"/>
                      <a:pt x="3241892" y="2766890"/>
                      <a:pt x="3147376" y="2716112"/>
                    </a:cubicBezTo>
                    <a:cubicBezTo>
                      <a:pt x="3047051" y="2662191"/>
                      <a:pt x="2960053" y="2584898"/>
                      <a:pt x="2866562" y="2520727"/>
                    </a:cubicBezTo>
                    <a:cubicBezTo>
                      <a:pt x="2673636" y="2388282"/>
                      <a:pt x="2470869" y="2269848"/>
                      <a:pt x="2276508" y="2139180"/>
                    </a:cubicBezTo>
                    <a:cubicBezTo>
                      <a:pt x="2141740" y="2048559"/>
                      <a:pt x="2005400" y="1959784"/>
                      <a:pt x="1877056" y="1860144"/>
                    </a:cubicBezTo>
                    <a:cubicBezTo>
                      <a:pt x="1821700" y="1817157"/>
                      <a:pt x="1762380" y="1741777"/>
                      <a:pt x="1699848" y="1712048"/>
                    </a:cubicBezTo>
                    <a:cubicBezTo>
                      <a:pt x="1653035" y="1689770"/>
                      <a:pt x="1585035" y="1691820"/>
                      <a:pt x="1533916" y="1682321"/>
                    </a:cubicBezTo>
                    <a:cubicBezTo>
                      <a:pt x="1376048" y="1653139"/>
                      <a:pt x="1219548" y="1616986"/>
                      <a:pt x="1062706" y="1583021"/>
                    </a:cubicBezTo>
                    <a:cubicBezTo>
                      <a:pt x="955411" y="1559786"/>
                      <a:pt x="849141" y="1523907"/>
                      <a:pt x="739385" y="1512562"/>
                    </a:cubicBezTo>
                    <a:cubicBezTo>
                      <a:pt x="700500" y="1508530"/>
                      <a:pt x="657377" y="1511469"/>
                      <a:pt x="619720" y="1499851"/>
                    </a:cubicBezTo>
                    <a:cubicBezTo>
                      <a:pt x="571405" y="1484952"/>
                      <a:pt x="590402" y="1465133"/>
                      <a:pt x="582201" y="1427956"/>
                    </a:cubicBezTo>
                    <a:cubicBezTo>
                      <a:pt x="577965" y="1408957"/>
                      <a:pt x="567235" y="1391393"/>
                      <a:pt x="555480" y="1376221"/>
                    </a:cubicBezTo>
                    <a:cubicBezTo>
                      <a:pt x="525752" y="1337882"/>
                      <a:pt x="504020" y="1303644"/>
                      <a:pt x="483996" y="1259154"/>
                    </a:cubicBezTo>
                    <a:cubicBezTo>
                      <a:pt x="454268" y="1193137"/>
                      <a:pt x="414903" y="1131288"/>
                      <a:pt x="380118" y="1067868"/>
                    </a:cubicBezTo>
                    <a:cubicBezTo>
                      <a:pt x="349228" y="1011487"/>
                      <a:pt x="336106" y="950526"/>
                      <a:pt x="308906" y="893119"/>
                    </a:cubicBezTo>
                    <a:cubicBezTo>
                      <a:pt x="274872" y="821362"/>
                      <a:pt x="231067" y="752748"/>
                      <a:pt x="221841" y="672037"/>
                    </a:cubicBezTo>
                    <a:cubicBezTo>
                      <a:pt x="214597" y="608344"/>
                      <a:pt x="217330" y="545539"/>
                      <a:pt x="204755" y="481981"/>
                    </a:cubicBezTo>
                    <a:cubicBezTo>
                      <a:pt x="195871" y="437082"/>
                      <a:pt x="186372" y="386851"/>
                      <a:pt x="162999" y="347282"/>
                    </a:cubicBezTo>
                    <a:cubicBezTo>
                      <a:pt x="151381" y="327669"/>
                      <a:pt x="136005" y="311062"/>
                      <a:pt x="124865" y="291038"/>
                    </a:cubicBezTo>
                    <a:cubicBezTo>
                      <a:pt x="109626" y="263633"/>
                      <a:pt x="103269" y="233425"/>
                      <a:pt x="91924" y="204449"/>
                    </a:cubicBezTo>
                    <a:cubicBezTo>
                      <a:pt x="75044" y="161257"/>
                      <a:pt x="59464" y="116700"/>
                      <a:pt x="36637" y="76379"/>
                    </a:cubicBezTo>
                    <a:cubicBezTo>
                      <a:pt x="26967" y="59294"/>
                      <a:pt x="18800" y="38176"/>
                      <a:pt x="9454" y="17982"/>
                    </a:cubicBezTo>
                    <a:lnTo>
                      <a:pt x="0" y="0"/>
                    </a:lnTo>
                  </a:path>
                </a:pathLst>
              </a:custGeom>
              <a:noFill/>
              <a:ln w="8030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9" name="组合 58" descr="e164074a-b834-4daa-88bb-fba359742a0c"/>
            <p:cNvGrpSpPr/>
            <p:nvPr/>
          </p:nvGrpSpPr>
          <p:grpSpPr>
            <a:xfrm>
              <a:off x="373319" y="572114"/>
              <a:ext cx="10904753" cy="6214757"/>
              <a:chOff x="940872" y="572114"/>
              <a:chExt cx="10904753" cy="6214757"/>
            </a:xfrm>
          </p:grpSpPr>
          <p:sp>
            <p:nvSpPr>
              <p:cNvPr id="60" name="矩形 59" descr="2148c7c3-a2e4-46d7-930d-85e6c125b295"/>
              <p:cNvSpPr/>
              <p:nvPr/>
            </p:nvSpPr>
            <p:spPr>
              <a:xfrm>
                <a:off x="7579524" y="572114"/>
                <a:ext cx="4266101" cy="6214757"/>
              </a:xfrm>
              <a:prstGeom prst="rect">
                <a:avLst/>
              </a:prstGeom>
              <a:blipFill>
                <a:blip r:embed="rId2"/>
                <a:stretch>
                  <a:fillRect l="-189262" t="-6505" b="-3548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十角星 60" descr="66efdfe6-aead-4222-a526-964b964b03fd"/>
              <p:cNvSpPr/>
              <p:nvPr/>
            </p:nvSpPr>
            <p:spPr>
              <a:xfrm>
                <a:off x="7014653" y="4644180"/>
                <a:ext cx="1578924" cy="1578924"/>
              </a:xfrm>
              <a:prstGeom prst="star10">
                <a:avLst>
                  <a:gd name="adj" fmla="val 18561"/>
                  <a:gd name="hf" fmla="val 10514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十角星 61" descr="51a54a41-8926-474e-92a7-7c8520f7c786"/>
              <p:cNvSpPr/>
              <p:nvPr/>
            </p:nvSpPr>
            <p:spPr>
              <a:xfrm>
                <a:off x="940872" y="1114359"/>
                <a:ext cx="629172" cy="629172"/>
              </a:xfrm>
              <a:prstGeom prst="star10">
                <a:avLst>
                  <a:gd name="adj" fmla="val 25915"/>
                  <a:gd name="hf" fmla="val 10514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十角星 62" descr="dddd2d7d-7e32-4194-bc1b-9ff26d440140"/>
              <p:cNvSpPr/>
              <p:nvPr/>
            </p:nvSpPr>
            <p:spPr>
              <a:xfrm>
                <a:off x="8406564" y="2694520"/>
                <a:ext cx="444972" cy="444972"/>
              </a:xfrm>
              <a:prstGeom prst="star10">
                <a:avLst>
                  <a:gd name="adj" fmla="val 25518"/>
                  <a:gd name="hf" fmla="val 1051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标题 4" descr="8107c982-f755-4954-8126-27ce3058c186"/>
          <p:cNvSpPr>
            <a:spLocks noGrp="1"/>
          </p:cNvSpPr>
          <p:nvPr>
            <p:ph type="title" hasCustomPrompt="1"/>
          </p:nvPr>
        </p:nvSpPr>
        <p:spPr>
          <a:xfrm>
            <a:off x="660400" y="1831041"/>
            <a:ext cx="5921982" cy="2105281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4" name="文本占位符 3" descr="de2b2c45-8fda-44d2-b1d2-46d3b0574dc0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1" y="4898554"/>
            <a:ext cx="3482974" cy="357708"/>
          </a:xfrm>
          <a:prstGeom prst="rect">
            <a:avLst/>
          </a:prstGeom>
          <a:noFill/>
        </p:spPr>
        <p:txBody>
          <a:bodyPr wrap="square"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1d9e2f35-b09e-43dd-bfa2-b6396fda652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278202"/>
            <a:ext cx="3482974" cy="357708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3440347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0693736" y="5115288"/>
            <a:ext cx="1498264" cy="1742712"/>
            <a:chOff x="10693736" y="5115288"/>
            <a:chExt cx="1498264" cy="1742712"/>
          </a:xfrm>
        </p:grpSpPr>
        <p:sp>
          <p:nvSpPr>
            <p:cNvPr id="26" name="任意多边形 25"/>
            <p:cNvSpPr/>
            <p:nvPr/>
          </p:nvSpPr>
          <p:spPr>
            <a:xfrm>
              <a:off x="10693736" y="5835642"/>
              <a:ext cx="1498264" cy="1022358"/>
            </a:xfrm>
            <a:custGeom>
              <a:avLst/>
              <a:gdLst>
                <a:gd name="connsiteX0" fmla="*/ 893772 w 1498264"/>
                <a:gd name="connsiteY0" fmla="*/ 0 h 1022358"/>
                <a:gd name="connsiteX1" fmla="*/ 1044364 w 1498264"/>
                <a:gd name="connsiteY1" fmla="*/ 452979 h 1022358"/>
                <a:gd name="connsiteX2" fmla="*/ 1446155 w 1498264"/>
                <a:gd name="connsiteY2" fmla="*/ 170692 h 1022358"/>
                <a:gd name="connsiteX3" fmla="*/ 1288026 w 1498264"/>
                <a:gd name="connsiteY3" fmla="*/ 621345 h 1022358"/>
                <a:gd name="connsiteX4" fmla="*/ 1498264 w 1498264"/>
                <a:gd name="connsiteY4" fmla="*/ 619760 h 1022358"/>
                <a:gd name="connsiteX5" fmla="*/ 1498264 w 1498264"/>
                <a:gd name="connsiteY5" fmla="*/ 814152 h 1022358"/>
                <a:gd name="connsiteX6" fmla="*/ 1381095 w 1498264"/>
                <a:gd name="connsiteY6" fmla="*/ 893771 h 1022358"/>
                <a:gd name="connsiteX7" fmla="*/ 1498264 w 1498264"/>
                <a:gd name="connsiteY7" fmla="*/ 973391 h 1022358"/>
                <a:gd name="connsiteX8" fmla="*/ 1498264 w 1498264"/>
                <a:gd name="connsiteY8" fmla="*/ 1022358 h 1022358"/>
                <a:gd name="connsiteX9" fmla="*/ 217218 w 1498264"/>
                <a:gd name="connsiteY9" fmla="*/ 1022358 h 1022358"/>
                <a:gd name="connsiteX10" fmla="*/ 406448 w 1498264"/>
                <a:gd name="connsiteY10" fmla="*/ 893771 h 1022358"/>
                <a:gd name="connsiteX11" fmla="*/ 0 w 1498264"/>
                <a:gd name="connsiteY11" fmla="*/ 617578 h 1022358"/>
                <a:gd name="connsiteX12" fmla="*/ 499517 w 1498264"/>
                <a:gd name="connsiteY12" fmla="*/ 621345 h 1022358"/>
                <a:gd name="connsiteX13" fmla="*/ 341388 w 1498264"/>
                <a:gd name="connsiteY13" fmla="*/ 170692 h 1022358"/>
                <a:gd name="connsiteX14" fmla="*/ 743179 w 1498264"/>
                <a:gd name="connsiteY14" fmla="*/ 452979 h 10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8264" h="1022358">
                  <a:moveTo>
                    <a:pt x="893772" y="0"/>
                  </a:moveTo>
                  <a:lnTo>
                    <a:pt x="1044364" y="452979"/>
                  </a:lnTo>
                  <a:lnTo>
                    <a:pt x="1446155" y="170692"/>
                  </a:lnTo>
                  <a:lnTo>
                    <a:pt x="1288026" y="621345"/>
                  </a:lnTo>
                  <a:lnTo>
                    <a:pt x="1498264" y="619760"/>
                  </a:lnTo>
                  <a:lnTo>
                    <a:pt x="1498264" y="814152"/>
                  </a:lnTo>
                  <a:lnTo>
                    <a:pt x="1381095" y="893771"/>
                  </a:lnTo>
                  <a:lnTo>
                    <a:pt x="1498264" y="973391"/>
                  </a:lnTo>
                  <a:lnTo>
                    <a:pt x="1498264" y="1022358"/>
                  </a:lnTo>
                  <a:lnTo>
                    <a:pt x="217218" y="1022358"/>
                  </a:lnTo>
                  <a:lnTo>
                    <a:pt x="406448" y="893771"/>
                  </a:lnTo>
                  <a:lnTo>
                    <a:pt x="0" y="617578"/>
                  </a:lnTo>
                  <a:lnTo>
                    <a:pt x="499517" y="621345"/>
                  </a:lnTo>
                  <a:lnTo>
                    <a:pt x="341388" y="170692"/>
                  </a:lnTo>
                  <a:lnTo>
                    <a:pt x="743179" y="4529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1587506" y="5115288"/>
              <a:ext cx="604494" cy="1156607"/>
            </a:xfrm>
            <a:custGeom>
              <a:avLst/>
              <a:gdLst>
                <a:gd name="connsiteX0" fmla="*/ 578305 w 604494"/>
                <a:gd name="connsiteY0" fmla="*/ 0 h 1156607"/>
                <a:gd name="connsiteX1" fmla="*/ 604494 w 604494"/>
                <a:gd name="connsiteY1" fmla="*/ 68263 h 1156607"/>
                <a:gd name="connsiteX2" fmla="*/ 604494 w 604494"/>
                <a:gd name="connsiteY2" fmla="*/ 1088345 h 1156607"/>
                <a:gd name="connsiteX3" fmla="*/ 578305 w 604494"/>
                <a:gd name="connsiteY3" fmla="*/ 1156607 h 1156607"/>
                <a:gd name="connsiteX4" fmla="*/ 473796 w 604494"/>
                <a:gd name="connsiteY4" fmla="*/ 884203 h 1156607"/>
                <a:gd name="connsiteX5" fmla="*/ 220891 w 604494"/>
                <a:gd name="connsiteY5" fmla="*/ 1046163 h 1156607"/>
                <a:gd name="connsiteX6" fmla="*/ 304700 w 604494"/>
                <a:gd name="connsiteY6" fmla="*/ 767361 h 1156607"/>
                <a:gd name="connsiteX7" fmla="*/ 0 w 604494"/>
                <a:gd name="connsiteY7" fmla="*/ 757011 h 1156607"/>
                <a:gd name="connsiteX8" fmla="*/ 240112 w 604494"/>
                <a:gd name="connsiteY8" fmla="*/ 578304 h 1156607"/>
                <a:gd name="connsiteX9" fmla="*/ 0 w 604494"/>
                <a:gd name="connsiteY9" fmla="*/ 399596 h 1156607"/>
                <a:gd name="connsiteX10" fmla="*/ 304700 w 604494"/>
                <a:gd name="connsiteY10" fmla="*/ 389246 h 1156607"/>
                <a:gd name="connsiteX11" fmla="*/ 220891 w 604494"/>
                <a:gd name="connsiteY11" fmla="*/ 110444 h 1156607"/>
                <a:gd name="connsiteX12" fmla="*/ 473796 w 604494"/>
                <a:gd name="connsiteY12" fmla="*/ 272404 h 11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494" h="1156607">
                  <a:moveTo>
                    <a:pt x="578305" y="0"/>
                  </a:moveTo>
                  <a:lnTo>
                    <a:pt x="604494" y="68263"/>
                  </a:lnTo>
                  <a:lnTo>
                    <a:pt x="604494" y="1088345"/>
                  </a:lnTo>
                  <a:lnTo>
                    <a:pt x="578305" y="1156607"/>
                  </a:lnTo>
                  <a:lnTo>
                    <a:pt x="473796" y="884203"/>
                  </a:lnTo>
                  <a:lnTo>
                    <a:pt x="220891" y="1046163"/>
                  </a:lnTo>
                  <a:lnTo>
                    <a:pt x="304700" y="767361"/>
                  </a:lnTo>
                  <a:lnTo>
                    <a:pt x="0" y="757011"/>
                  </a:lnTo>
                  <a:lnTo>
                    <a:pt x="240112" y="578304"/>
                  </a:lnTo>
                  <a:lnTo>
                    <a:pt x="0" y="399596"/>
                  </a:lnTo>
                  <a:lnTo>
                    <a:pt x="304700" y="389246"/>
                  </a:lnTo>
                  <a:lnTo>
                    <a:pt x="220891" y="110444"/>
                  </a:lnTo>
                  <a:lnTo>
                    <a:pt x="473796" y="2724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web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.webp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webp"/><Relationship Id="rId2" Type="http://schemas.openxmlformats.org/officeDocument/2006/relationships/image" Target="../media/image4.png"/><Relationship Id="rId1" Type="http://schemas.openxmlformats.org/officeDocument/2006/relationships/image" Target="../media/image2.webp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.webp"/><Relationship Id="rId4" Type="http://schemas.openxmlformats.org/officeDocument/2006/relationships/tags" Target="../tags/tag11.xml"/><Relationship Id="rId3" Type="http://schemas.openxmlformats.org/officeDocument/2006/relationships/image" Target="../media/image2.webp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webp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1"/>
          <a:stretch>
            <a:fillRect/>
          </a:stretch>
        </p:blipFill>
        <p:spPr>
          <a:xfrm rot="16200000">
            <a:off x="4673600" y="3364865"/>
            <a:ext cx="2772410" cy="359727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 rot="16200000">
            <a:off x="781050" y="3364865"/>
            <a:ext cx="2772410" cy="3597275"/>
          </a:xfrm>
          <a:prstGeom prst="rect">
            <a:avLst/>
          </a:prstGeom>
        </p:spPr>
      </p:pic>
      <p:sp>
        <p:nvSpPr>
          <p:cNvPr id="5" name="标题 4" descr="ecb76446-d208-41bc-a3c1-a615b6180520"/>
          <p:cNvSpPr>
            <a:spLocks noGrp="1"/>
          </p:cNvSpPr>
          <p:nvPr>
            <p:ph type="ctrTitle" idx="4294967295" hasCustomPrompt="1"/>
          </p:nvPr>
        </p:nvSpPr>
        <p:spPr>
          <a:xfrm>
            <a:off x="726440" y="1144270"/>
            <a:ext cx="10341610" cy="3176905"/>
          </a:xfrm>
          <a:prstGeom prst="rect">
            <a:avLst/>
          </a:prstGeom>
        </p:spPr>
        <p:txBody>
          <a:bodyPr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72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慢育成长</a:t>
            </a:r>
            <a:r>
              <a:rPr lang="en-US" altLang="zh-CN" sz="72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 </a:t>
            </a:r>
            <a:r>
              <a:rPr lang="zh-CN" altLang="en-US" sz="72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悦动青春</a:t>
            </a:r>
            <a:br>
              <a:rPr lang="zh-CN" altLang="en-US" sz="66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</a:br>
            <a:r>
              <a:rPr lang="zh-CN" altLang="en-US" sz="66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 </a:t>
            </a:r>
            <a:r>
              <a:rPr lang="en-US" altLang="zh-CN" sz="66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 ——</a:t>
            </a:r>
            <a:r>
              <a:rPr lang="en-US" sz="66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《</a:t>
            </a:r>
            <a:r>
              <a:rPr lang="en-US" sz="60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慢小孩</a:t>
            </a:r>
            <a:r>
              <a:rPr lang="en-US" sz="66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》</a:t>
            </a:r>
            <a:r>
              <a:rPr lang="zh-CN" altLang="en-US" sz="66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读书分享</a:t>
            </a:r>
            <a:endParaRPr lang="zh-CN" altLang="en-US" sz="6600" b="1" i="0" u="none">
              <a:solidFill>
                <a:srgbClr val="FFFFFF"/>
              </a:solidFill>
              <a:latin typeface="PF频凡胡涂体" panose="00000500000000000000" charset="-122"/>
              <a:ea typeface="PF频凡胡涂体" panose="00000500000000000000" charset="-122"/>
              <a:cs typeface="PF频凡胡涂体" panose="00000500000000000000" charset="-122"/>
            </a:endParaRPr>
          </a:p>
        </p:txBody>
      </p:sp>
      <p:sp>
        <p:nvSpPr>
          <p:cNvPr id="4" name="文本占位符 3" descr="3d9623a6-e223-4d91-a53a-bfe3715949fb"/>
          <p:cNvSpPr>
            <a:spLocks noGrp="1"/>
          </p:cNvSpPr>
          <p:nvPr>
            <p:ph type="body" sz="quarter" idx="13" hasCustomPrompt="1"/>
          </p:nvPr>
        </p:nvSpPr>
        <p:spPr>
          <a:xfrm>
            <a:off x="530226" y="4985174"/>
            <a:ext cx="3274582" cy="357708"/>
          </a:xfrm>
        </p:spPr>
        <p:txBody>
          <a:bodyPr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2800" b="0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分享人：王艳萍</a:t>
            </a:r>
            <a:endParaRPr lang="zh-CN" altLang="en-US" sz="2800" b="0" i="0" u="none">
              <a:solidFill>
                <a:srgbClr val="3186FF"/>
              </a:solidFill>
              <a:latin typeface="PF频凡胡涂体" panose="00000500000000000000" charset="-122"/>
              <a:ea typeface="PF频凡胡涂体" panose="00000500000000000000" charset="-122"/>
            </a:endParaRPr>
          </a:p>
        </p:txBody>
      </p:sp>
      <p:sp>
        <p:nvSpPr>
          <p:cNvPr id="7" name="文本占位符 6" descr="56f7e3ea-e2f1-4095-b97e-087a36ffe4fc"/>
          <p:cNvSpPr>
            <a:spLocks noGrp="1"/>
          </p:cNvSpPr>
          <p:nvPr>
            <p:ph type="body" sz="quarter" idx="14" hasCustomPrompt="1"/>
          </p:nvPr>
        </p:nvSpPr>
        <p:spPr>
          <a:xfrm>
            <a:off x="4871085" y="4985092"/>
            <a:ext cx="3274582" cy="357708"/>
          </a:xfrm>
        </p:spPr>
        <p:txBody>
          <a:bodyPr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800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2026.04.09</a:t>
            </a:r>
            <a:endParaRPr lang="en-US" sz="2800">
              <a:solidFill>
                <a:srgbClr val="3186FF"/>
              </a:solidFill>
              <a:latin typeface="PF频凡胡涂体" panose="00000500000000000000" charset="-122"/>
              <a:ea typeface="PF频凡胡涂体" panose="00000500000000000000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ecb76446-d208-41bc-a3c1-a615b6180520"/>
          <p:cNvSpPr>
            <a:spLocks noGrp="1"/>
          </p:cNvSpPr>
          <p:nvPr>
            <p:ph type="ctrTitle" idx="4294967295" hasCustomPrompt="1"/>
          </p:nvPr>
        </p:nvSpPr>
        <p:spPr>
          <a:xfrm>
            <a:off x="797560" y="1018540"/>
            <a:ext cx="7348220" cy="3361690"/>
          </a:xfrm>
          <a:prstGeom prst="rect">
            <a:avLst/>
          </a:prstGeom>
        </p:spPr>
        <p:txBody>
          <a:bodyPr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115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感谢</a:t>
            </a:r>
            <a:r>
              <a:rPr lang="zh-CN" altLang="en-US" sz="11500" b="1" i="0" u="none">
                <a:solidFill>
                  <a:srgbClr val="FFFFFF"/>
                </a:solidFill>
                <a:latin typeface="PF频凡胡涂体" panose="00000500000000000000" charset="-122"/>
                <a:ea typeface="PF频凡胡涂体" panose="00000500000000000000" charset="-122"/>
                <a:cs typeface="PF频凡胡涂体" panose="00000500000000000000" charset="-122"/>
              </a:rPr>
              <a:t>聆听</a:t>
            </a:r>
            <a:endParaRPr lang="zh-CN" altLang="en-US" sz="11500" b="1" i="0" u="none">
              <a:solidFill>
                <a:srgbClr val="FFFFFF"/>
              </a:solidFill>
              <a:latin typeface="PF频凡胡涂体" panose="00000500000000000000" charset="-122"/>
              <a:ea typeface="PF频凡胡涂体" panose="00000500000000000000" charset="-122"/>
              <a:cs typeface="PF频凡胡涂体" panose="00000500000000000000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 descr="a9446a88-27f2-4dc4-8b53-47c124a2c565"/>
          <p:cNvSpPr/>
          <p:nvPr/>
        </p:nvSpPr>
        <p:spPr>
          <a:xfrm>
            <a:off x="0" y="5330825"/>
            <a:ext cx="12192000" cy="1150620"/>
          </a:xfrm>
          <a:custGeom>
            <a:avLst/>
            <a:gdLst>
              <a:gd name="connsiteX0" fmla="*/ 0 w 12192000"/>
              <a:gd name="connsiteY0" fmla="*/ 0 h 2679112"/>
              <a:gd name="connsiteX1" fmla="*/ 47798 w 12192000"/>
              <a:gd name="connsiteY1" fmla="*/ 20497 h 2679112"/>
              <a:gd name="connsiteX2" fmla="*/ 6096000 w 12192000"/>
              <a:gd name="connsiteY2" fmla="*/ 996930 h 2679112"/>
              <a:gd name="connsiteX3" fmla="*/ 12144202 w 12192000"/>
              <a:gd name="connsiteY3" fmla="*/ 20497 h 2679112"/>
              <a:gd name="connsiteX4" fmla="*/ 12192000 w 12192000"/>
              <a:gd name="connsiteY4" fmla="*/ 0 h 2679112"/>
              <a:gd name="connsiteX5" fmla="*/ 12192000 w 12192000"/>
              <a:gd name="connsiteY5" fmla="*/ 2679112 h 2679112"/>
              <a:gd name="connsiteX6" fmla="*/ 0 w 12192000"/>
              <a:gd name="connsiteY6" fmla="*/ 2679112 h 26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79112">
                <a:moveTo>
                  <a:pt x="0" y="0"/>
                </a:moveTo>
                <a:lnTo>
                  <a:pt x="47798" y="20497"/>
                </a:lnTo>
                <a:cubicBezTo>
                  <a:pt x="1595668" y="623787"/>
                  <a:pt x="3734030" y="996930"/>
                  <a:pt x="6096000" y="996930"/>
                </a:cubicBezTo>
                <a:cubicBezTo>
                  <a:pt x="8457970" y="996930"/>
                  <a:pt x="10596333" y="623787"/>
                  <a:pt x="12144202" y="20497"/>
                </a:cubicBezTo>
                <a:lnTo>
                  <a:pt x="12192000" y="0"/>
                </a:lnTo>
                <a:lnTo>
                  <a:pt x="12192000" y="2679112"/>
                </a:lnTo>
                <a:lnTo>
                  <a:pt x="0" y="267911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1000">
                <a:schemeClr val="accent1">
                  <a:alpha val="38000"/>
                </a:schemeClr>
              </a:gs>
            </a:gsLst>
            <a:lin ang="2700000" scaled="1"/>
            <a:tileRect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</a:p>
        </p:txBody>
      </p:sp>
      <p:sp>
        <p:nvSpPr>
          <p:cNvPr id="4" name="任意多边形: 形状 3" descr="a084f523-9f03-4596-83d6-a4bbf8095e8e"/>
          <p:cNvSpPr/>
          <p:nvPr/>
        </p:nvSpPr>
        <p:spPr>
          <a:xfrm>
            <a:off x="0" y="5517515"/>
            <a:ext cx="12192000" cy="1340485"/>
          </a:xfrm>
          <a:custGeom>
            <a:avLst/>
            <a:gdLst>
              <a:gd name="connsiteX0" fmla="*/ 0 w 12192000"/>
              <a:gd name="connsiteY0" fmla="*/ 0 h 2679112"/>
              <a:gd name="connsiteX1" fmla="*/ 47798 w 12192000"/>
              <a:gd name="connsiteY1" fmla="*/ 20497 h 2679112"/>
              <a:gd name="connsiteX2" fmla="*/ 6096000 w 12192000"/>
              <a:gd name="connsiteY2" fmla="*/ 996930 h 2679112"/>
              <a:gd name="connsiteX3" fmla="*/ 12144202 w 12192000"/>
              <a:gd name="connsiteY3" fmla="*/ 20497 h 2679112"/>
              <a:gd name="connsiteX4" fmla="*/ 12192000 w 12192000"/>
              <a:gd name="connsiteY4" fmla="*/ 0 h 2679112"/>
              <a:gd name="connsiteX5" fmla="*/ 12192000 w 12192000"/>
              <a:gd name="connsiteY5" fmla="*/ 2679112 h 2679112"/>
              <a:gd name="connsiteX6" fmla="*/ 0 w 12192000"/>
              <a:gd name="connsiteY6" fmla="*/ 2679112 h 26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79112">
                <a:moveTo>
                  <a:pt x="0" y="0"/>
                </a:moveTo>
                <a:lnTo>
                  <a:pt x="47798" y="20497"/>
                </a:lnTo>
                <a:cubicBezTo>
                  <a:pt x="1595668" y="623787"/>
                  <a:pt x="3734030" y="996930"/>
                  <a:pt x="6096000" y="996930"/>
                </a:cubicBezTo>
                <a:cubicBezTo>
                  <a:pt x="8457970" y="996930"/>
                  <a:pt x="10596333" y="623787"/>
                  <a:pt x="12144202" y="20497"/>
                </a:cubicBezTo>
                <a:lnTo>
                  <a:pt x="12192000" y="0"/>
                </a:lnTo>
                <a:lnTo>
                  <a:pt x="12192000" y="2679112"/>
                </a:lnTo>
                <a:lnTo>
                  <a:pt x="0" y="2679112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</a:p>
        </p:txBody>
      </p:sp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目录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47015" y="295910"/>
            <a:ext cx="11621135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Title" descr="720dac8c-caa9-417a-a629-c9de5c2e63f6"/>
          <p:cNvSpPr/>
          <p:nvPr/>
        </p:nvSpPr>
        <p:spPr>
          <a:xfrm>
            <a:off x="660400" y="1502410"/>
            <a:ext cx="10858500" cy="1150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endParaRPr lang="en-US" sz="6000" b="1" i="0" u="none">
              <a:solidFill>
                <a:srgbClr val="2F2F2F"/>
              </a:solidFill>
              <a:latin typeface="Arial" panose="020B0604020202020204"/>
            </a:endParaRPr>
          </a:p>
        </p:txBody>
      </p:sp>
      <p:sp>
        <p:nvSpPr>
          <p:cNvPr id="61" name="十角星 60" descr="66efdfe6-aead-4222-a526-964b964b03fd"/>
          <p:cNvSpPr/>
          <p:nvPr/>
        </p:nvSpPr>
        <p:spPr>
          <a:xfrm>
            <a:off x="-490275" y="5882430"/>
            <a:ext cx="1578924" cy="1578924"/>
          </a:xfrm>
          <a:prstGeom prst="star10">
            <a:avLst>
              <a:gd name="adj" fmla="val 18561"/>
              <a:gd name="hf" fmla="val 1051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十角星 62" descr="dddd2d7d-7e32-4194-bc1b-9ff26d440140"/>
          <p:cNvSpPr/>
          <p:nvPr/>
        </p:nvSpPr>
        <p:spPr>
          <a:xfrm>
            <a:off x="1509331" y="5882855"/>
            <a:ext cx="444972" cy="444972"/>
          </a:xfrm>
          <a:prstGeom prst="star10">
            <a:avLst>
              <a:gd name="adj" fmla="val 25518"/>
              <a:gd name="hf" fmla="val 10514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IMG_9884"/>
          <p:cNvPicPr>
            <a:picLocks noChangeAspect="1"/>
          </p:cNvPicPr>
          <p:nvPr/>
        </p:nvPicPr>
        <p:blipFill>
          <a:blip r:embed="rId1"/>
          <a:srcRect l="7585"/>
          <a:stretch>
            <a:fillRect/>
          </a:stretch>
        </p:blipFill>
        <p:spPr>
          <a:xfrm>
            <a:off x="391160" y="469900"/>
            <a:ext cx="4765675" cy="5156835"/>
          </a:xfrm>
          <a:prstGeom prst="rect">
            <a:avLst/>
          </a:prstGeom>
        </p:spPr>
      </p:pic>
      <p:sp>
        <p:nvSpPr>
          <p:cNvPr id="12" name="Bullet1" descr="0a178231-c5a5-41b7-b825-3702cfbafe46"/>
          <p:cNvSpPr txBox="1"/>
          <p:nvPr>
            <p:custDataLst>
              <p:tags r:id="rId2"/>
            </p:custDataLst>
          </p:nvPr>
        </p:nvSpPr>
        <p:spPr>
          <a:xfrm>
            <a:off x="4843780" y="1138555"/>
            <a:ext cx="7024370" cy="36817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 u="none" strike="noStrike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作者：</a:t>
            </a:r>
            <a:r>
              <a:rPr lang="zh-CN" altLang="en-US" sz="2800" b="1" i="0" u="none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迟慧著</a:t>
            </a:r>
            <a:r>
              <a:rPr lang="en-US" altLang="zh-CN" sz="2800" b="1" i="0" u="none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                              </a:t>
            </a:r>
            <a:endParaRPr lang="en-US" altLang="zh-CN" sz="2800" b="1" i="0" u="none" strike="noStrike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 u="none" strike="noStrike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成就</a:t>
            </a:r>
            <a:r>
              <a:rPr lang="en-US" altLang="zh-CN" sz="2800" b="1" i="0" u="none" strike="noStrike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:</a:t>
            </a:r>
            <a:r>
              <a:rPr lang="zh-CN" altLang="en-US" sz="2800" b="1" i="0" u="none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无锡市文联作家</a:t>
            </a:r>
            <a:r>
              <a:rPr lang="en-US" altLang="zh-CN" sz="2800" b="1" i="0" u="none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·</a:t>
            </a:r>
            <a:r>
              <a:rPr lang="zh-CN" altLang="en-US" sz="2800" b="1" i="0" u="none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两度冰心儿童文学奖得主</a:t>
            </a:r>
            <a:r>
              <a:rPr lang="en-US" altLang="zh-CN" sz="2800" b="1" i="0" u="none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                                    </a:t>
            </a:r>
            <a:endParaRPr lang="en-US" altLang="zh-CN" sz="2800" b="1" i="0" u="none" strike="noStrike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i="0" u="sng" strike="noStrike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教育乌托邦：</a:t>
            </a:r>
            <a:r>
              <a:rPr lang="zh-CN" altLang="en-US" sz="2800" b="1" i="0" u="sng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乌龟老师</a:t>
            </a:r>
            <a:r>
              <a:rPr lang="en-US" altLang="zh-CN" sz="2800" b="1" i="0" u="sng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+</a:t>
            </a:r>
            <a:r>
              <a:rPr lang="zh-CN" altLang="en-US" sz="2800" b="1" i="0" u="sng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树懒学生</a:t>
            </a:r>
            <a:r>
              <a:rPr lang="en-US" altLang="zh-CN" sz="2800" b="1" i="0" u="sng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+</a:t>
            </a:r>
            <a:r>
              <a:rPr lang="zh-CN" altLang="en-US" sz="2800" b="1" i="0" u="sng" strike="noStrike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蜗牛伙伴组成的课堂，用等待哲学守护差异成长</a:t>
            </a:r>
            <a:endParaRPr lang="zh-CN" altLang="en-US" sz="2800" b="1" i="0" u="sng" strike="noStrike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3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7" name="组合 6" descr="ece70b28-0994-4326-b4df-88abcf1379c6"/>
          <p:cNvGrpSpPr/>
          <p:nvPr/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19" name="标题 4" descr="5728e9e8-a794-408f-a768-3cc2c71596ba"/>
          <p:cNvSpPr>
            <a:spLocks noGrp="1"/>
          </p:cNvSpPr>
          <p:nvPr/>
        </p:nvSpPr>
        <p:spPr>
          <a:xfrm>
            <a:off x="977265" y="1386205"/>
            <a:ext cx="10349865" cy="41052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60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“</a:t>
            </a:r>
            <a:r>
              <a:rPr lang="zh-CN" altLang="en-US" sz="60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教育不是把篮子装满</a:t>
            </a:r>
            <a:endParaRPr lang="zh-CN" altLang="en-US" sz="6000" b="1" i="0" u="none">
              <a:solidFill>
                <a:srgbClr val="3186FF"/>
              </a:solidFill>
              <a:latin typeface="PF频凡胡涂体" panose="00000500000000000000" charset="-122"/>
              <a:ea typeface="PF频凡胡涂体" panose="00000500000000000000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60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 </a:t>
            </a:r>
            <a:r>
              <a:rPr lang="en-US" altLang="zh-CN" sz="60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          </a:t>
            </a:r>
            <a:r>
              <a:rPr lang="zh-CN" altLang="en-US" sz="60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而是把灯点亮。</a:t>
            </a:r>
            <a:r>
              <a:rPr lang="en-US" altLang="zh-CN" sz="60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”</a:t>
            </a:r>
            <a:endParaRPr lang="en-US" altLang="zh-CN" sz="6000" b="1" i="0" u="none">
              <a:solidFill>
                <a:srgbClr val="3186FF"/>
              </a:solidFill>
              <a:latin typeface="PF频凡胡涂体" panose="00000500000000000000" charset="-122"/>
              <a:ea typeface="PF频凡胡涂体" panose="00000500000000000000" charset="-122"/>
            </a:endParaRPr>
          </a:p>
          <a:p>
            <a:pPr indent="0" algn="r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48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——</a:t>
            </a:r>
            <a:r>
              <a:rPr lang="zh-CN" altLang="en-US" sz="48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《慢小孩》</a:t>
            </a:r>
            <a:endParaRPr lang="zh-CN" altLang="en-US" sz="4800" b="1" i="0" u="none">
              <a:solidFill>
                <a:srgbClr val="3186FF"/>
              </a:solidFill>
              <a:latin typeface="PF频凡胡涂体" panose="00000500000000000000" charset="-122"/>
              <a:ea typeface="PF频凡胡涂体" panose="00000500000000000000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3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7" name="组合 6" descr="ece70b28-0994-4326-b4df-88abcf1379c6"/>
          <p:cNvGrpSpPr/>
          <p:nvPr/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19" name="标题 4" descr="5728e9e8-a794-408f-a768-3cc2c71596ba"/>
          <p:cNvSpPr>
            <a:spLocks noGrp="1"/>
          </p:cNvSpPr>
          <p:nvPr/>
        </p:nvSpPr>
        <p:spPr>
          <a:xfrm>
            <a:off x="390525" y="1403350"/>
            <a:ext cx="11800840" cy="40709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3200" b="0" i="0" u="none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 </a:t>
            </a:r>
            <a:r>
              <a:rPr lang="zh-CN" altLang="en-US" sz="2800" b="0" i="0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  <a:cs typeface="+mn-cs"/>
              </a:rPr>
              <a:t>《慢小孩》中的“慢慢”，正是我们班里那些被贴上“拖拉”标签的孩子。而书中“图画世界”里的慢老师和树懒小根以前都是慢小孩，因为经历过所以把她的爱送给所有受伤的小孩。</a:t>
            </a:r>
            <a:endParaRPr lang="zh-CN" altLang="en-US" sz="2800" b="0" i="0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  <a:cs typeface="+mn-cs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 b="0" i="0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  <a:cs typeface="+mn-cs"/>
              </a:rPr>
              <a:t>这像一面镜子映照出教师的初心：</a:t>
            </a:r>
            <a:r>
              <a:rPr lang="zh-CN" altLang="en-US" sz="3200" b="0" i="0" u="none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</a:t>
            </a:r>
            <a:endParaRPr lang="zh-CN" altLang="en-US" sz="3200" b="0" i="0" u="none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lang="en-US" altLang="zh-CN" sz="3200" b="0" i="0" u="none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 </a:t>
            </a:r>
            <a:r>
              <a:rPr lang="zh-CN" altLang="en-US" sz="3600" i="0" u="none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“不是催促蜗牛爬快些，而是陪它看沿途的露珠。”</a:t>
            </a:r>
            <a:endParaRPr lang="zh-CN" altLang="en-US" sz="3600" i="0" u="none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3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7" name="组合 6" descr="ece70b28-0994-4326-b4df-88abcf1379c6"/>
          <p:cNvGrpSpPr/>
          <p:nvPr/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19" name="标题 4" descr="5728e9e8-a794-408f-a768-3cc2c71596ba"/>
          <p:cNvSpPr>
            <a:spLocks noGrp="1"/>
          </p:cNvSpPr>
          <p:nvPr/>
        </p:nvSpPr>
        <p:spPr>
          <a:xfrm>
            <a:off x="266065" y="2707005"/>
            <a:ext cx="11805285" cy="15036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ctr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72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看见</a:t>
            </a:r>
            <a:r>
              <a:rPr lang="en-US" altLang="zh-CN" sz="72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“</a:t>
            </a:r>
            <a:r>
              <a:rPr lang="zh-CN" altLang="en-US" sz="72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慢</a:t>
            </a:r>
            <a:r>
              <a:rPr lang="en-US" altLang="zh-CN" sz="72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”</a:t>
            </a:r>
            <a:r>
              <a:rPr lang="zh-CN" altLang="en-US" sz="7200" b="1" i="0" u="none">
                <a:solidFill>
                  <a:srgbClr val="3186FF"/>
                </a:solidFill>
                <a:latin typeface="PF频凡胡涂体" panose="00000500000000000000" charset="-122"/>
                <a:ea typeface="PF频凡胡涂体" panose="00000500000000000000" charset="-122"/>
              </a:rPr>
              <a:t>背后的教育密码</a:t>
            </a:r>
            <a:endParaRPr lang="zh-CN" altLang="en-US" sz="7200" b="1" i="0" u="none">
              <a:solidFill>
                <a:srgbClr val="3186FF"/>
              </a:solidFill>
              <a:latin typeface="PF频凡胡涂体" panose="00000500000000000000" charset="-122"/>
              <a:ea typeface="PF频凡胡涂体" panose="00000500000000000000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3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7" name="组合 6" descr="ece70b28-0994-4326-b4df-88abcf1379c6"/>
          <p:cNvGrpSpPr/>
          <p:nvPr/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cxnSp>
        <p:nvCxnSpPr>
          <p:cNvPr id="21" name="直接连接符 20"/>
          <p:cNvCxnSpPr/>
          <p:nvPr>
            <p:custDataLst>
              <p:tags r:id="rId1"/>
            </p:custDataLst>
          </p:nvPr>
        </p:nvCxnSpPr>
        <p:spPr>
          <a:xfrm flipV="1">
            <a:off x="994795" y="1958561"/>
            <a:ext cx="10218920" cy="17204"/>
          </a:xfrm>
          <a:prstGeom prst="line">
            <a:avLst/>
          </a:prstGeom>
          <a:ln w="10160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>
            <a:off x="2274579" y="1749637"/>
            <a:ext cx="395682" cy="39568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3"/>
            </p:custDataLst>
          </p:nvPr>
        </p:nvSpPr>
        <p:spPr>
          <a:xfrm>
            <a:off x="5459626" y="1749637"/>
            <a:ext cx="395682" cy="39568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8704997" y="1757257"/>
            <a:ext cx="395682" cy="39568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7685" y="3545205"/>
            <a:ext cx="337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1212394" y="2819874"/>
            <a:ext cx="247731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800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允许建构区孩子花三天搭一艘“不完美”的纸箱飞船</a:t>
            </a:r>
            <a:endParaRPr lang="zh-CN" altLang="en-US" sz="2800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4514695" y="2904964"/>
            <a:ext cx="247731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接纳美工区孩子反复撕贴十次的“失败作品”</a:t>
            </a:r>
            <a:endParaRPr lang="zh-CN" altLang="en-US" sz="2800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7816586" y="2976641"/>
            <a:ext cx="247731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>
                <a:solidFill>
                  <a:srgbClr val="2F2F2F"/>
                </a:solidFill>
                <a:latin typeface="素材集市康康体" panose="02000600000000000000" charset="-122"/>
                <a:ea typeface="素材集市康康体" panose="02000600000000000000" charset="-122"/>
              </a:rPr>
              <a:t>“当孩子沉浸在自己的节奏里，创造力正在破土”</a:t>
            </a:r>
            <a:endParaRPr lang="zh-CN" altLang="en-US" sz="2800">
              <a:solidFill>
                <a:srgbClr val="2F2F2F"/>
              </a:solidFill>
              <a:latin typeface="素材集市康康体" panose="02000600000000000000" charset="-122"/>
              <a:ea typeface="素材集市康康体" panose="02000600000000000000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1242060" y="-2228215"/>
            <a:ext cx="3914140" cy="60559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5655" y="575310"/>
            <a:ext cx="5736590" cy="1126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40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给学生一定的容错空间</a:t>
            </a:r>
            <a:endParaRPr lang="zh-CN" sz="4000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grpSp>
        <p:nvGrpSpPr>
          <p:cNvPr id="7" name="组合 6" descr="ece70b28-0994-4326-b4df-88abcf1379c6"/>
          <p:cNvGrpSpPr/>
          <p:nvPr/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/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 rot="16200000">
            <a:off x="1242060" y="-2228215"/>
            <a:ext cx="3914140" cy="60559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7650" y="566420"/>
            <a:ext cx="5736590" cy="1126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“</a:t>
            </a:r>
            <a:r>
              <a:rPr lang="zh-CN" altLang="en-US" sz="40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慢</a:t>
            </a:r>
            <a:r>
              <a:rPr lang="en-US" altLang="zh-CN" sz="40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”=</a:t>
            </a:r>
            <a:r>
              <a:rPr lang="zh-CN" altLang="en-US" sz="40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情感需求的信号</a:t>
            </a:r>
            <a:endParaRPr lang="zh-CN" altLang="en-US" sz="4000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7685" y="3545205"/>
            <a:ext cx="337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3" name="图片 42" descr="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1524635"/>
            <a:ext cx="4494530" cy="449453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633220" y="2592705"/>
            <a:ext cx="3371215" cy="2420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当孩子拒绝集体活动时，是在说</a:t>
            </a:r>
            <a:r>
              <a:rPr lang="en-US" altLang="zh-CN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“</a:t>
            </a:r>
            <a:r>
              <a:rPr lang="zh-CN" altLang="en-US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我需要安全角落</a:t>
            </a:r>
            <a:r>
              <a:rPr lang="en-US" altLang="zh-CN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”</a:t>
            </a:r>
            <a:endParaRPr lang="en-US" altLang="zh-CN" sz="3600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  <p:pic>
        <p:nvPicPr>
          <p:cNvPr id="50" name="图片 49" descr="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85" y="1433830"/>
            <a:ext cx="4494530" cy="449453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7284085" y="2501900"/>
            <a:ext cx="3371215" cy="2420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当孩子吃饭最慢时，是在说</a:t>
            </a:r>
            <a:r>
              <a:rPr lang="en-US" altLang="zh-CN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“</a:t>
            </a:r>
            <a:r>
              <a:rPr lang="zh-CN" altLang="en-US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请多陪我一会儿</a:t>
            </a:r>
            <a:r>
              <a:rPr lang="en-US" altLang="zh-CN" sz="36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”</a:t>
            </a:r>
            <a:endParaRPr lang="en-US" altLang="zh-CN" sz="3600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  <p:pic>
        <p:nvPicPr>
          <p:cNvPr id="53" name="图片 52"/>
          <p:cNvPicPr/>
          <p:nvPr/>
        </p:nvPicPr>
        <p:blipFill>
          <a:blip r:embed="rId3"/>
          <a:stretch>
            <a:fillRect/>
          </a:stretch>
        </p:blipFill>
        <p:spPr>
          <a:xfrm>
            <a:off x="5219700" y="2750185"/>
            <a:ext cx="1848485" cy="17106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7015" y="295910"/>
            <a:ext cx="11621135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3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7" name="组合 6" descr="ece70b28-0994-4326-b4df-88abcf1379c6"/>
          <p:cNvGrpSpPr/>
          <p:nvPr>
            <p:custDataLst>
              <p:tags r:id="rId1"/>
            </p:custDataLst>
          </p:nvPr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>
              <p:custDataLst>
                <p:tags r:id="rId2"/>
              </p:custDataLst>
            </p:nvPr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1242060" y="-2228215"/>
            <a:ext cx="3914140" cy="60559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7265" y="523240"/>
            <a:ext cx="5095240" cy="1126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教师的二次成长</a:t>
            </a:r>
            <a:endParaRPr lang="en-US" altLang="zh-CN" sz="4000"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7685" y="3545205"/>
            <a:ext cx="337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7" name="文本框 46"/>
          <p:cNvSpPr txBox="1"/>
          <p:nvPr>
            <p:custDataLst>
              <p:tags r:id="rId4"/>
            </p:custDataLst>
          </p:nvPr>
        </p:nvSpPr>
        <p:spPr>
          <a:xfrm>
            <a:off x="171450" y="1924685"/>
            <a:ext cx="12103735" cy="150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b="1">
                <a:solidFill>
                  <a:srgbClr val="FFBE32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“</a:t>
            </a:r>
            <a:r>
              <a:rPr lang="zh-CN" altLang="en-US" sz="4000" b="1">
                <a:solidFill>
                  <a:srgbClr val="FFBE32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催促孩子时，我们是否也变成了那个</a:t>
            </a:r>
            <a:r>
              <a:rPr lang="en-US" altLang="zh-CN" sz="4000" b="1">
                <a:solidFill>
                  <a:srgbClr val="FFBE32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‘</a:t>
            </a:r>
            <a:r>
              <a:rPr lang="zh-CN" altLang="en-US" sz="4000" b="1">
                <a:solidFill>
                  <a:srgbClr val="FFBE32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鸡蛋老师</a:t>
            </a:r>
            <a:r>
              <a:rPr lang="en-US" altLang="zh-CN" sz="4000" b="1">
                <a:solidFill>
                  <a:srgbClr val="FFBE32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’</a:t>
            </a:r>
            <a:r>
              <a:rPr lang="zh-CN" altLang="en-US" sz="4000" b="1">
                <a:solidFill>
                  <a:srgbClr val="FFBE32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？</a:t>
            </a:r>
            <a:endParaRPr lang="zh-CN" altLang="en-US" sz="4000" b="1">
              <a:solidFill>
                <a:srgbClr val="FFBE32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9734550" y="4193540"/>
            <a:ext cx="2286000" cy="2286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428115" y="3347720"/>
            <a:ext cx="10620375" cy="1805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- </a:t>
            </a:r>
            <a:r>
              <a:rPr 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接纳不完美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- </a:t>
            </a:r>
            <a:r>
              <a:rPr 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等待成长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endParaRPr lang="zh-CN" altLang="en-US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7015" y="295910"/>
            <a:ext cx="11621135" cy="6185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标题 1" descr="65e1c903-7eb6-45ea-8f5b-76c9008c2908"/>
          <p:cNvSpPr>
            <a:spLocks noGrp="1"/>
          </p:cNvSpPr>
          <p:nvPr>
            <p:ph type="title" idx="4294967295" hasCustomPrompt="1"/>
          </p:nvPr>
        </p:nvSpPr>
        <p:spPr>
          <a:xfrm>
            <a:off x="660400" y="128587"/>
            <a:ext cx="10858500" cy="900112"/>
          </a:xfrm>
        </p:spPr>
        <p:txBody>
          <a:bodyPr anchorCtr="0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>
                <a:solidFill>
                  <a:srgbClr val="2F2F2F"/>
                </a:solidFill>
                <a:ea typeface="微软雅黑" panose="020B0503020204020204" charset="-122"/>
              </a:rPr>
              <a:t>书中角色映照初心</a:t>
            </a:r>
            <a:endParaRPr lang="en-US" sz="2800" b="1" i="0" u="none">
              <a:solidFill>
                <a:srgbClr val="2F2F2F"/>
              </a:solidFill>
              <a:ea typeface="微软雅黑" panose="020B0503020204020204" charset="-122"/>
            </a:endParaRPr>
          </a:p>
        </p:txBody>
      </p:sp>
      <p:sp>
        <p:nvSpPr>
          <p:cNvPr id="4" name="任意多边形 3" descr="a35bc62f-8126-42d9-af38-5ff7088ba618"/>
          <p:cNvSpPr/>
          <p:nvPr/>
        </p:nvSpPr>
        <p:spPr>
          <a:xfrm flipH="1">
            <a:off x="7487920" y="5848985"/>
            <a:ext cx="4704080" cy="1009015"/>
          </a:xfrm>
          <a:custGeom>
            <a:avLst/>
            <a:gdLst>
              <a:gd name="connsiteX0" fmla="*/ 889099 w 4845092"/>
              <a:gd name="connsiteY0" fmla="*/ 0 h 1039556"/>
              <a:gd name="connsiteX1" fmla="*/ 1593282 w 4845092"/>
              <a:gd name="connsiteY1" fmla="*/ 240970 h 1039556"/>
              <a:gd name="connsiteX2" fmla="*/ 2297398 w 4845092"/>
              <a:gd name="connsiteY2" fmla="*/ 0 h 1039556"/>
              <a:gd name="connsiteX3" fmla="*/ 3001582 w 4845092"/>
              <a:gd name="connsiteY3" fmla="*/ 240970 h 1039556"/>
              <a:gd name="connsiteX4" fmla="*/ 3705698 w 4845092"/>
              <a:gd name="connsiteY4" fmla="*/ 0 h 1039556"/>
              <a:gd name="connsiteX5" fmla="*/ 4832908 w 4845092"/>
              <a:gd name="connsiteY5" fmla="*/ 918708 h 1039556"/>
              <a:gd name="connsiteX6" fmla="*/ 4845092 w 4845092"/>
              <a:gd name="connsiteY6" fmla="*/ 1039556 h 1039556"/>
              <a:gd name="connsiteX7" fmla="*/ 0 w 4845092"/>
              <a:gd name="connsiteY7" fmla="*/ 1039556 h 1039556"/>
              <a:gd name="connsiteX8" fmla="*/ 0 w 4845092"/>
              <a:gd name="connsiteY8" fmla="*/ 126307 h 1039556"/>
              <a:gd name="connsiteX9" fmla="*/ 30092 w 4845092"/>
              <a:gd name="connsiteY9" fmla="*/ 139659 h 1039556"/>
              <a:gd name="connsiteX10" fmla="*/ 184915 w 4845092"/>
              <a:gd name="connsiteY10" fmla="*/ 240970 h 1039556"/>
              <a:gd name="connsiteX11" fmla="*/ 889099 w 4845092"/>
              <a:gd name="connsiteY11" fmla="*/ 0 h 103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5092" h="1039556">
                <a:moveTo>
                  <a:pt x="889099" y="0"/>
                </a:moveTo>
                <a:cubicBezTo>
                  <a:pt x="1154466" y="0"/>
                  <a:pt x="1398648" y="90074"/>
                  <a:pt x="1593282" y="240970"/>
                </a:cubicBezTo>
                <a:cubicBezTo>
                  <a:pt x="1787917" y="90074"/>
                  <a:pt x="2032030" y="0"/>
                  <a:pt x="2297398" y="0"/>
                </a:cubicBezTo>
                <a:cubicBezTo>
                  <a:pt x="2562765" y="0"/>
                  <a:pt x="2806947" y="90074"/>
                  <a:pt x="3001582" y="240970"/>
                </a:cubicBezTo>
                <a:cubicBezTo>
                  <a:pt x="3196218" y="90074"/>
                  <a:pt x="3440331" y="0"/>
                  <a:pt x="3705698" y="0"/>
                </a:cubicBezTo>
                <a:cubicBezTo>
                  <a:pt x="4261703" y="0"/>
                  <a:pt x="4725618" y="394415"/>
                  <a:pt x="4832908" y="918708"/>
                </a:cubicBezTo>
                <a:lnTo>
                  <a:pt x="4845092" y="1039556"/>
                </a:lnTo>
                <a:lnTo>
                  <a:pt x="0" y="1039556"/>
                </a:lnTo>
                <a:lnTo>
                  <a:pt x="0" y="126307"/>
                </a:lnTo>
                <a:lnTo>
                  <a:pt x="30092" y="139659"/>
                </a:lnTo>
                <a:cubicBezTo>
                  <a:pt x="84500" y="169324"/>
                  <a:pt x="136256" y="203246"/>
                  <a:pt x="184915" y="240970"/>
                </a:cubicBezTo>
                <a:cubicBezTo>
                  <a:pt x="379618" y="90074"/>
                  <a:pt x="623731" y="0"/>
                  <a:pt x="889099" y="0"/>
                </a:cubicBezTo>
                <a:close/>
              </a:path>
            </a:pathLst>
          </a:custGeom>
          <a:solidFill>
            <a:schemeClr val="accent5"/>
          </a:solidFill>
          <a:ln w="437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7" name="组合 6" descr="ece70b28-0994-4326-b4df-88abcf1379c6"/>
          <p:cNvGrpSpPr/>
          <p:nvPr>
            <p:custDataLst>
              <p:tags r:id="rId1"/>
            </p:custDataLst>
          </p:nvPr>
        </p:nvGrpSpPr>
        <p:grpSpPr>
          <a:xfrm rot="0" flipH="1">
            <a:off x="-86995" y="-14605"/>
            <a:ext cx="3961130" cy="2771140"/>
            <a:chOff x="7241198" y="0"/>
            <a:chExt cx="5009344" cy="3628700"/>
          </a:xfrm>
        </p:grpSpPr>
        <p:sp>
          <p:nvSpPr>
            <p:cNvPr id="10" name="任意多边形 9" descr="a14b71d5-78d5-4810-a5e2-107b165bfadd"/>
            <p:cNvSpPr/>
            <p:nvPr/>
          </p:nvSpPr>
          <p:spPr>
            <a:xfrm>
              <a:off x="7249920" y="0"/>
              <a:ext cx="4942080" cy="3628700"/>
            </a:xfrm>
            <a:custGeom>
              <a:avLst/>
              <a:gdLst>
                <a:gd name="connsiteX0" fmla="*/ 0 w 4940018"/>
                <a:gd name="connsiteY0" fmla="*/ 0 h 3627186"/>
                <a:gd name="connsiteX1" fmla="*/ 4940018 w 4940018"/>
                <a:gd name="connsiteY1" fmla="*/ 0 h 3627186"/>
                <a:gd name="connsiteX2" fmla="*/ 4940018 w 4940018"/>
                <a:gd name="connsiteY2" fmla="*/ 3627186 h 3627186"/>
                <a:gd name="connsiteX3" fmla="*/ 4788596 w 4940018"/>
                <a:gd name="connsiteY3" fmla="*/ 3572435 h 3627186"/>
                <a:gd name="connsiteX4" fmla="*/ 4521247 w 4940018"/>
                <a:gd name="connsiteY4" fmla="*/ 3454196 h 3627186"/>
                <a:gd name="connsiteX5" fmla="*/ 4507510 w 4940018"/>
                <a:gd name="connsiteY5" fmla="*/ 3415993 h 3627186"/>
                <a:gd name="connsiteX6" fmla="*/ 4044296 w 4940018"/>
                <a:gd name="connsiteY6" fmla="*/ 3091507 h 3627186"/>
                <a:gd name="connsiteX7" fmla="*/ 3612871 w 4940018"/>
                <a:gd name="connsiteY7" fmla="*/ 2918796 h 3627186"/>
                <a:gd name="connsiteX8" fmla="*/ 3444331 w 4940018"/>
                <a:gd name="connsiteY8" fmla="*/ 2856487 h 3627186"/>
                <a:gd name="connsiteX9" fmla="*/ 3271497 w 4940018"/>
                <a:gd name="connsiteY9" fmla="*/ 2796279 h 3627186"/>
                <a:gd name="connsiteX10" fmla="*/ 2772336 w 4940018"/>
                <a:gd name="connsiteY10" fmla="*/ 2593239 h 3627186"/>
                <a:gd name="connsiteX11" fmla="*/ 2460565 w 4940018"/>
                <a:gd name="connsiteY11" fmla="*/ 2364911 h 3627186"/>
                <a:gd name="connsiteX12" fmla="*/ 2215944 w 4940018"/>
                <a:gd name="connsiteY12" fmla="*/ 2116925 h 3627186"/>
                <a:gd name="connsiteX13" fmla="*/ 1752562 w 4940018"/>
                <a:gd name="connsiteY13" fmla="*/ 1770484 h 3627186"/>
                <a:gd name="connsiteX14" fmla="*/ 1447390 w 4940018"/>
                <a:gd name="connsiteY14" fmla="*/ 1686892 h 3627186"/>
                <a:gd name="connsiteX15" fmla="*/ 1067847 w 4940018"/>
                <a:gd name="connsiteY15" fmla="*/ 1573798 h 3627186"/>
                <a:gd name="connsiteX16" fmla="*/ 1053153 w 4940018"/>
                <a:gd name="connsiteY16" fmla="*/ 1574413 h 3627186"/>
                <a:gd name="connsiteX17" fmla="*/ 882780 w 4940018"/>
                <a:gd name="connsiteY17" fmla="*/ 1505524 h 3627186"/>
                <a:gd name="connsiteX18" fmla="*/ 699284 w 4940018"/>
                <a:gd name="connsiteY18" fmla="*/ 1482015 h 3627186"/>
                <a:gd name="connsiteX19" fmla="*/ 563833 w 4940018"/>
                <a:gd name="connsiteY19" fmla="*/ 1427958 h 3627186"/>
                <a:gd name="connsiteX20" fmla="*/ 300174 w 4940018"/>
                <a:gd name="connsiteY20" fmla="*/ 1033427 h 3627186"/>
                <a:gd name="connsiteX21" fmla="*/ 284798 w 4940018"/>
                <a:gd name="connsiteY21" fmla="*/ 934536 h 3627186"/>
                <a:gd name="connsiteX22" fmla="*/ 205180 w 4940018"/>
                <a:gd name="connsiteY22" fmla="*/ 755620 h 3627186"/>
                <a:gd name="connsiteX23" fmla="*/ 204838 w 4940018"/>
                <a:gd name="connsiteY23" fmla="*/ 739219 h 3627186"/>
                <a:gd name="connsiteX24" fmla="*/ 223632 w 4940018"/>
                <a:gd name="connsiteY24" fmla="*/ 614156 h 3627186"/>
                <a:gd name="connsiteX25" fmla="*/ 180918 w 4940018"/>
                <a:gd name="connsiteY25" fmla="*/ 412207 h 3627186"/>
                <a:gd name="connsiteX26" fmla="*/ 121805 w 4940018"/>
                <a:gd name="connsiteY26" fmla="*/ 260970 h 3627186"/>
                <a:gd name="connsiteX27" fmla="*/ 49944 w 4940018"/>
                <a:gd name="connsiteY27" fmla="*/ 109433 h 3627186"/>
                <a:gd name="connsiteX28" fmla="*/ 0 w 4940018"/>
                <a:gd name="connsiteY28" fmla="*/ 0 h 362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40018" h="3627186">
                  <a:moveTo>
                    <a:pt x="0" y="0"/>
                  </a:moveTo>
                  <a:lnTo>
                    <a:pt x="4940018" y="0"/>
                  </a:lnTo>
                  <a:lnTo>
                    <a:pt x="4940018" y="3627186"/>
                  </a:lnTo>
                  <a:lnTo>
                    <a:pt x="4788596" y="3572435"/>
                  </a:lnTo>
                  <a:cubicBezTo>
                    <a:pt x="4698232" y="3535846"/>
                    <a:pt x="4609235" y="3496157"/>
                    <a:pt x="4521247" y="3454196"/>
                  </a:cubicBezTo>
                  <a:cubicBezTo>
                    <a:pt x="4518034" y="3441007"/>
                    <a:pt x="4587002" y="3476441"/>
                    <a:pt x="4507510" y="3415993"/>
                  </a:cubicBezTo>
                  <a:cubicBezTo>
                    <a:pt x="4428018" y="3355545"/>
                    <a:pt x="4193402" y="3174373"/>
                    <a:pt x="4044296" y="3091507"/>
                  </a:cubicBezTo>
                  <a:cubicBezTo>
                    <a:pt x="3895190" y="3008641"/>
                    <a:pt x="3778872" y="2924604"/>
                    <a:pt x="3612871" y="2918796"/>
                  </a:cubicBezTo>
                  <a:cubicBezTo>
                    <a:pt x="3586561" y="2876698"/>
                    <a:pt x="3501227" y="2876906"/>
                    <a:pt x="3444331" y="2856487"/>
                  </a:cubicBezTo>
                  <a:cubicBezTo>
                    <a:pt x="3387435" y="2836068"/>
                    <a:pt x="3330885" y="2811793"/>
                    <a:pt x="3271497" y="2796279"/>
                  </a:cubicBezTo>
                  <a:cubicBezTo>
                    <a:pt x="3106728" y="2726503"/>
                    <a:pt x="2928426" y="2677708"/>
                    <a:pt x="2772336" y="2593239"/>
                  </a:cubicBezTo>
                  <a:cubicBezTo>
                    <a:pt x="2662512" y="2525444"/>
                    <a:pt x="2553297" y="2444297"/>
                    <a:pt x="2460565" y="2364911"/>
                  </a:cubicBezTo>
                  <a:cubicBezTo>
                    <a:pt x="2367833" y="2285525"/>
                    <a:pt x="2307316" y="2203992"/>
                    <a:pt x="2215944" y="2116925"/>
                  </a:cubicBezTo>
                  <a:cubicBezTo>
                    <a:pt x="2107214" y="2003548"/>
                    <a:pt x="1880654" y="1842156"/>
                    <a:pt x="1752562" y="1770484"/>
                  </a:cubicBezTo>
                  <a:cubicBezTo>
                    <a:pt x="1624470" y="1698812"/>
                    <a:pt x="1561509" y="1719673"/>
                    <a:pt x="1447390" y="1686892"/>
                  </a:cubicBezTo>
                  <a:cubicBezTo>
                    <a:pt x="1333271" y="1654111"/>
                    <a:pt x="1133553" y="1592544"/>
                    <a:pt x="1067847" y="1573798"/>
                  </a:cubicBezTo>
                  <a:cubicBezTo>
                    <a:pt x="1002141" y="1555052"/>
                    <a:pt x="1058075" y="1574207"/>
                    <a:pt x="1053153" y="1574413"/>
                  </a:cubicBezTo>
                  <a:cubicBezTo>
                    <a:pt x="1002445" y="1541677"/>
                    <a:pt x="944765" y="1519330"/>
                    <a:pt x="882780" y="1505524"/>
                  </a:cubicBezTo>
                  <a:cubicBezTo>
                    <a:pt x="822024" y="1492062"/>
                    <a:pt x="760107" y="1494113"/>
                    <a:pt x="699284" y="1482015"/>
                  </a:cubicBezTo>
                  <a:cubicBezTo>
                    <a:pt x="653017" y="1466776"/>
                    <a:pt x="607912" y="1448528"/>
                    <a:pt x="563833" y="1427958"/>
                  </a:cubicBezTo>
                  <a:cubicBezTo>
                    <a:pt x="504785" y="1279248"/>
                    <a:pt x="401865" y="1155278"/>
                    <a:pt x="300174" y="1033427"/>
                  </a:cubicBezTo>
                  <a:cubicBezTo>
                    <a:pt x="298602" y="1000349"/>
                    <a:pt x="293204" y="967204"/>
                    <a:pt x="284798" y="934536"/>
                  </a:cubicBezTo>
                  <a:cubicBezTo>
                    <a:pt x="268053" y="869545"/>
                    <a:pt x="238120" y="812276"/>
                    <a:pt x="205180" y="755620"/>
                  </a:cubicBezTo>
                  <a:cubicBezTo>
                    <a:pt x="205248" y="750153"/>
                    <a:pt x="205180" y="744686"/>
                    <a:pt x="204838" y="739219"/>
                  </a:cubicBezTo>
                  <a:cubicBezTo>
                    <a:pt x="219668" y="700470"/>
                    <a:pt x="224930" y="659670"/>
                    <a:pt x="223632" y="614156"/>
                  </a:cubicBezTo>
                  <a:cubicBezTo>
                    <a:pt x="221651" y="545747"/>
                    <a:pt x="201217" y="476791"/>
                    <a:pt x="180918" y="412207"/>
                  </a:cubicBezTo>
                  <a:cubicBezTo>
                    <a:pt x="164722" y="360542"/>
                    <a:pt x="143879" y="310380"/>
                    <a:pt x="121805" y="260970"/>
                  </a:cubicBezTo>
                  <a:cubicBezTo>
                    <a:pt x="98979" y="209953"/>
                    <a:pt x="74274" y="159774"/>
                    <a:pt x="49944" y="1094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C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" name="任意多边形 10" descr="95fee773-395f-45bd-b3e0-480bf1dd3d60"/>
            <p:cNvSpPr/>
            <p:nvPr/>
          </p:nvSpPr>
          <p:spPr>
            <a:xfrm>
              <a:off x="11924426" y="0"/>
              <a:ext cx="267575" cy="273844"/>
            </a:xfrm>
            <a:custGeom>
              <a:avLst/>
              <a:gdLst>
                <a:gd name="connsiteX0" fmla="*/ 19617 w 267575"/>
                <a:gd name="connsiteY0" fmla="*/ 0 h 273844"/>
                <a:gd name="connsiteX1" fmla="*/ 267575 w 267575"/>
                <a:gd name="connsiteY1" fmla="*/ 0 h 273844"/>
                <a:gd name="connsiteX2" fmla="*/ 267575 w 267575"/>
                <a:gd name="connsiteY2" fmla="*/ 261025 h 273844"/>
                <a:gd name="connsiteX3" fmla="*/ 232333 w 267575"/>
                <a:gd name="connsiteY3" fmla="*/ 271492 h 273844"/>
                <a:gd name="connsiteX4" fmla="*/ 1613 w 267575"/>
                <a:gd name="connsiteY4" fmla="*/ 4774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75" h="273844">
                  <a:moveTo>
                    <a:pt x="19617" y="0"/>
                  </a:moveTo>
                  <a:lnTo>
                    <a:pt x="267575" y="0"/>
                  </a:lnTo>
                  <a:lnTo>
                    <a:pt x="267575" y="261025"/>
                  </a:lnTo>
                  <a:lnTo>
                    <a:pt x="232333" y="271492"/>
                  </a:lnTo>
                  <a:cubicBezTo>
                    <a:pt x="107952" y="292200"/>
                    <a:pt x="-15609" y="172808"/>
                    <a:pt x="1613" y="47745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 11" descr="22e99e42-8ad9-444d-ac98-f4e8f647d54d"/>
            <p:cNvSpPr/>
            <p:nvPr/>
          </p:nvSpPr>
          <p:spPr>
            <a:xfrm>
              <a:off x="11972789" y="555722"/>
              <a:ext cx="199952" cy="204750"/>
            </a:xfrm>
            <a:custGeom>
              <a:avLst/>
              <a:gdLst>
                <a:gd name="connsiteX0" fmla="*/ 88927 w 128048"/>
                <a:gd name="connsiteY0" fmla="*/ 126831 h 131121"/>
                <a:gd name="connsiteX1" fmla="*/ 127178 w 128048"/>
                <a:gd name="connsiteY1" fmla="*/ 56588 h 131121"/>
                <a:gd name="connsiteX2" fmla="*/ 104376 w 128048"/>
                <a:gd name="connsiteY2" fmla="*/ 14618 h 131121"/>
                <a:gd name="connsiteX3" fmla="*/ 58248 w 128048"/>
                <a:gd name="connsiteY3" fmla="*/ 0 h 131121"/>
                <a:gd name="connsiteX4" fmla="*/ 41617 w 128048"/>
                <a:gd name="connsiteY4" fmla="*/ 4989 h 131121"/>
                <a:gd name="connsiteX5" fmla="*/ 24811 w 128048"/>
                <a:gd name="connsiteY5" fmla="*/ 12954 h 131121"/>
                <a:gd name="connsiteX6" fmla="*/ 5861 w 128048"/>
                <a:gd name="connsiteY6" fmla="*/ 36150 h 131121"/>
                <a:gd name="connsiteX7" fmla="*/ 609 w 128048"/>
                <a:gd name="connsiteY7" fmla="*/ 54488 h 131121"/>
                <a:gd name="connsiteX8" fmla="*/ 12251 w 128048"/>
                <a:gd name="connsiteY8" fmla="*/ 101710 h 131121"/>
                <a:gd name="connsiteX9" fmla="*/ 88927 w 128048"/>
                <a:gd name="connsiteY9" fmla="*/ 126831 h 1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48" h="131121">
                  <a:moveTo>
                    <a:pt x="88927" y="126831"/>
                  </a:moveTo>
                  <a:cubicBezTo>
                    <a:pt x="116499" y="115715"/>
                    <a:pt x="131992" y="85561"/>
                    <a:pt x="127178" y="56588"/>
                  </a:cubicBezTo>
                  <a:cubicBezTo>
                    <a:pt x="124552" y="40658"/>
                    <a:pt x="117024" y="25077"/>
                    <a:pt x="104376" y="14618"/>
                  </a:cubicBezTo>
                  <a:cubicBezTo>
                    <a:pt x="90547" y="3195"/>
                    <a:pt x="75885" y="88"/>
                    <a:pt x="58248" y="0"/>
                  </a:cubicBezTo>
                  <a:cubicBezTo>
                    <a:pt x="52908" y="0"/>
                    <a:pt x="47088" y="2013"/>
                    <a:pt x="41617" y="4989"/>
                  </a:cubicBezTo>
                  <a:cubicBezTo>
                    <a:pt x="35358" y="6302"/>
                    <a:pt x="29406" y="8753"/>
                    <a:pt x="24811" y="12954"/>
                  </a:cubicBezTo>
                  <a:cubicBezTo>
                    <a:pt x="16189" y="20832"/>
                    <a:pt x="10938" y="25296"/>
                    <a:pt x="5861" y="36150"/>
                  </a:cubicBezTo>
                  <a:cubicBezTo>
                    <a:pt x="3147" y="41927"/>
                    <a:pt x="1528" y="48229"/>
                    <a:pt x="609" y="54488"/>
                  </a:cubicBezTo>
                  <a:cubicBezTo>
                    <a:pt x="-1798" y="71031"/>
                    <a:pt x="3103" y="87968"/>
                    <a:pt x="12251" y="101710"/>
                  </a:cubicBezTo>
                  <a:cubicBezTo>
                    <a:pt x="28750" y="126350"/>
                    <a:pt x="60961" y="138079"/>
                    <a:pt x="88927" y="12683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 12" descr="047dada1-ba0f-464d-a085-47c74fe60938"/>
            <p:cNvSpPr/>
            <p:nvPr/>
          </p:nvSpPr>
          <p:spPr>
            <a:xfrm>
              <a:off x="9973548" y="0"/>
              <a:ext cx="310827" cy="121197"/>
            </a:xfrm>
            <a:custGeom>
              <a:avLst/>
              <a:gdLst>
                <a:gd name="connsiteX0" fmla="*/ 0 w 310827"/>
                <a:gd name="connsiteY0" fmla="*/ 0 h 121197"/>
                <a:gd name="connsiteX1" fmla="*/ 310827 w 310827"/>
                <a:gd name="connsiteY1" fmla="*/ 0 h 121197"/>
                <a:gd name="connsiteX2" fmla="*/ 308641 w 310827"/>
                <a:gd name="connsiteY2" fmla="*/ 2884 h 121197"/>
                <a:gd name="connsiteX3" fmla="*/ 260850 w 310827"/>
                <a:gd name="connsiteY3" fmla="*/ 35580 h 121197"/>
                <a:gd name="connsiteX4" fmla="*/ 151299 w 310827"/>
                <a:gd name="connsiteY4" fmla="*/ 52460 h 121197"/>
                <a:gd name="connsiteX5" fmla="*/ 104965 w 310827"/>
                <a:gd name="connsiteY5" fmla="*/ 116700 h 121197"/>
                <a:gd name="connsiteX6" fmla="*/ 6212 w 310827"/>
                <a:gd name="connsiteY6" fmla="*/ 73441 h 1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7" h="121197">
                  <a:moveTo>
                    <a:pt x="0" y="0"/>
                  </a:moveTo>
                  <a:lnTo>
                    <a:pt x="310827" y="0"/>
                  </a:lnTo>
                  <a:lnTo>
                    <a:pt x="308641" y="2884"/>
                  </a:lnTo>
                  <a:cubicBezTo>
                    <a:pt x="294611" y="16342"/>
                    <a:pt x="278465" y="27533"/>
                    <a:pt x="260850" y="35580"/>
                  </a:cubicBezTo>
                  <a:cubicBezTo>
                    <a:pt x="225244" y="51845"/>
                    <a:pt x="188203" y="55877"/>
                    <a:pt x="151299" y="52460"/>
                  </a:cubicBezTo>
                  <a:cubicBezTo>
                    <a:pt x="149182" y="80274"/>
                    <a:pt x="134966" y="105424"/>
                    <a:pt x="104965" y="116700"/>
                  </a:cubicBezTo>
                  <a:cubicBezTo>
                    <a:pt x="69701" y="129959"/>
                    <a:pt x="16806" y="113419"/>
                    <a:pt x="6212" y="7344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 13" descr="820e0b0e-7e4e-4d09-bbc3-3846d0180dd0"/>
            <p:cNvSpPr/>
            <p:nvPr/>
          </p:nvSpPr>
          <p:spPr>
            <a:xfrm>
              <a:off x="10186863" y="954767"/>
              <a:ext cx="147895" cy="153009"/>
            </a:xfrm>
            <a:custGeom>
              <a:avLst/>
              <a:gdLst>
                <a:gd name="connsiteX0" fmla="*/ 92806 w 94711"/>
                <a:gd name="connsiteY0" fmla="*/ 31290 h 97986"/>
                <a:gd name="connsiteX1" fmla="*/ 1906 w 94711"/>
                <a:gd name="connsiteY1" fmla="*/ 66696 h 97986"/>
                <a:gd name="connsiteX2" fmla="*/ 92806 w 94711"/>
                <a:gd name="connsiteY2" fmla="*/ 31290 h 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11" h="97986">
                  <a:moveTo>
                    <a:pt x="92806" y="31290"/>
                  </a:moveTo>
                  <a:cubicBezTo>
                    <a:pt x="76613" y="-29237"/>
                    <a:pt x="-14200" y="6519"/>
                    <a:pt x="1906" y="66696"/>
                  </a:cubicBezTo>
                  <a:cubicBezTo>
                    <a:pt x="18099" y="127223"/>
                    <a:pt x="108912" y="91467"/>
                    <a:pt x="92806" y="31290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 14" descr="403a042a-b747-4cac-b779-8a3e56eb65d1"/>
            <p:cNvSpPr/>
            <p:nvPr/>
          </p:nvSpPr>
          <p:spPr>
            <a:xfrm>
              <a:off x="10904837" y="1298966"/>
              <a:ext cx="246040" cy="245847"/>
            </a:xfrm>
            <a:custGeom>
              <a:avLst/>
              <a:gdLst>
                <a:gd name="connsiteX0" fmla="*/ 137982 w 157563"/>
                <a:gd name="connsiteY0" fmla="*/ 130834 h 157439"/>
                <a:gd name="connsiteX1" fmla="*/ 126034 w 157563"/>
                <a:gd name="connsiteY1" fmla="*/ 15906 h 157439"/>
                <a:gd name="connsiteX2" fmla="*/ 13995 w 157563"/>
                <a:gd name="connsiteY2" fmla="*/ 44835 h 157439"/>
                <a:gd name="connsiteX3" fmla="*/ 9531 w 157563"/>
                <a:gd name="connsiteY3" fmla="*/ 67768 h 157439"/>
                <a:gd name="connsiteX4" fmla="*/ 17321 w 157563"/>
                <a:gd name="connsiteY4" fmla="*/ 134816 h 157439"/>
                <a:gd name="connsiteX5" fmla="*/ 137982 w 157563"/>
                <a:gd name="connsiteY5" fmla="*/ 130834 h 1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157439">
                  <a:moveTo>
                    <a:pt x="137982" y="130834"/>
                  </a:moveTo>
                  <a:cubicBezTo>
                    <a:pt x="169755" y="97441"/>
                    <a:pt x="160783" y="43347"/>
                    <a:pt x="126034" y="15906"/>
                  </a:cubicBezTo>
                  <a:cubicBezTo>
                    <a:pt x="89183" y="-13241"/>
                    <a:pt x="30188" y="-1600"/>
                    <a:pt x="13995" y="44835"/>
                  </a:cubicBezTo>
                  <a:cubicBezTo>
                    <a:pt x="11413" y="52275"/>
                    <a:pt x="9969" y="60022"/>
                    <a:pt x="9531" y="67768"/>
                  </a:cubicBezTo>
                  <a:cubicBezTo>
                    <a:pt x="-6531" y="90613"/>
                    <a:pt x="-1192" y="115516"/>
                    <a:pt x="17321" y="134816"/>
                  </a:cubicBezTo>
                  <a:cubicBezTo>
                    <a:pt x="49313" y="168209"/>
                    <a:pt x="107652" y="162738"/>
                    <a:pt x="137982" y="13083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 31" descr="e772e66f-5939-4541-ab07-c94b7063b45b"/>
            <p:cNvSpPr/>
            <p:nvPr/>
          </p:nvSpPr>
          <p:spPr>
            <a:xfrm>
              <a:off x="10507258" y="150973"/>
              <a:ext cx="733525" cy="558911"/>
            </a:xfrm>
            <a:custGeom>
              <a:avLst/>
              <a:gdLst>
                <a:gd name="connsiteX0" fmla="*/ 329262 w 469746"/>
                <a:gd name="connsiteY0" fmla="*/ 324541 h 357924"/>
                <a:gd name="connsiteX1" fmla="*/ 444976 w 469746"/>
                <a:gd name="connsiteY1" fmla="*/ 206856 h 357924"/>
                <a:gd name="connsiteX2" fmla="*/ 455218 w 469746"/>
                <a:gd name="connsiteY2" fmla="*/ 180072 h 357924"/>
                <a:gd name="connsiteX3" fmla="*/ 465546 w 469746"/>
                <a:gd name="connsiteY3" fmla="*/ 102170 h 357924"/>
                <a:gd name="connsiteX4" fmla="*/ 410402 w 469746"/>
                <a:gd name="connsiteY4" fmla="*/ 5843 h 357924"/>
                <a:gd name="connsiteX5" fmla="*/ 212452 w 469746"/>
                <a:gd name="connsiteY5" fmla="*/ 17659 h 357924"/>
                <a:gd name="connsiteX6" fmla="*/ 200417 w 469746"/>
                <a:gd name="connsiteY6" fmla="*/ 15690 h 357924"/>
                <a:gd name="connsiteX7" fmla="*/ 150700 w 469746"/>
                <a:gd name="connsiteY7" fmla="*/ 41074 h 357924"/>
                <a:gd name="connsiteX8" fmla="*/ 103740 w 469746"/>
                <a:gd name="connsiteY8" fmla="*/ 66633 h 357924"/>
                <a:gd name="connsiteX9" fmla="*/ 40017 w 469746"/>
                <a:gd name="connsiteY9" fmla="*/ 306466 h 357924"/>
                <a:gd name="connsiteX10" fmla="*/ 329262 w 469746"/>
                <a:gd name="connsiteY10" fmla="*/ 324541 h 3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746" h="357924">
                  <a:moveTo>
                    <a:pt x="329262" y="324541"/>
                  </a:moveTo>
                  <a:cubicBezTo>
                    <a:pt x="381211" y="298719"/>
                    <a:pt x="421956" y="256923"/>
                    <a:pt x="444976" y="206856"/>
                  </a:cubicBezTo>
                  <a:cubicBezTo>
                    <a:pt x="449353" y="198278"/>
                    <a:pt x="452810" y="189350"/>
                    <a:pt x="455218" y="180072"/>
                  </a:cubicBezTo>
                  <a:cubicBezTo>
                    <a:pt x="463008" y="155388"/>
                    <a:pt x="466771" y="129217"/>
                    <a:pt x="465546" y="102170"/>
                  </a:cubicBezTo>
                  <a:cubicBezTo>
                    <a:pt x="478282" y="63263"/>
                    <a:pt x="462658" y="14158"/>
                    <a:pt x="410402" y="5843"/>
                  </a:cubicBezTo>
                  <a:cubicBezTo>
                    <a:pt x="343485" y="-4792"/>
                    <a:pt x="276087" y="-941"/>
                    <a:pt x="212452" y="17659"/>
                  </a:cubicBezTo>
                  <a:cubicBezTo>
                    <a:pt x="208382" y="17090"/>
                    <a:pt x="204312" y="16434"/>
                    <a:pt x="200417" y="15690"/>
                  </a:cubicBezTo>
                  <a:cubicBezTo>
                    <a:pt x="175733" y="10963"/>
                    <a:pt x="158577" y="23524"/>
                    <a:pt x="150700" y="41074"/>
                  </a:cubicBezTo>
                  <a:cubicBezTo>
                    <a:pt x="134681" y="48557"/>
                    <a:pt x="118970" y="57048"/>
                    <a:pt x="103740" y="66633"/>
                  </a:cubicBezTo>
                  <a:cubicBezTo>
                    <a:pt x="22862" y="117575"/>
                    <a:pt x="-46725" y="224712"/>
                    <a:pt x="40017" y="306466"/>
                  </a:cubicBezTo>
                  <a:cubicBezTo>
                    <a:pt x="114593" y="376709"/>
                    <a:pt x="243438" y="367255"/>
                    <a:pt x="329262" y="32454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 15" descr="7102f938-544a-438e-a4b5-72a5934987c1"/>
            <p:cNvSpPr/>
            <p:nvPr/>
          </p:nvSpPr>
          <p:spPr>
            <a:xfrm>
              <a:off x="11646778" y="1107042"/>
              <a:ext cx="380048" cy="311762"/>
            </a:xfrm>
            <a:custGeom>
              <a:avLst/>
              <a:gdLst>
                <a:gd name="connsiteX0" fmla="*/ 227592 w 243381"/>
                <a:gd name="connsiteY0" fmla="*/ 157632 h 199651"/>
                <a:gd name="connsiteX1" fmla="*/ 217395 w 243381"/>
                <a:gd name="connsiteY1" fmla="*/ 54697 h 199651"/>
                <a:gd name="connsiteX2" fmla="*/ 100892 w 243381"/>
                <a:gd name="connsiteY2" fmla="*/ 1259 h 199651"/>
                <a:gd name="connsiteX3" fmla="*/ 17169 w 243381"/>
                <a:gd name="connsiteY3" fmla="*/ 62006 h 199651"/>
                <a:gd name="connsiteX4" fmla="*/ 1939 w 243381"/>
                <a:gd name="connsiteY4" fmla="*/ 114217 h 199651"/>
                <a:gd name="connsiteX5" fmla="*/ 62685 w 243381"/>
                <a:gd name="connsiteY5" fmla="*/ 197940 h 199651"/>
                <a:gd name="connsiteX6" fmla="*/ 101680 w 243381"/>
                <a:gd name="connsiteY6" fmla="*/ 192863 h 199651"/>
                <a:gd name="connsiteX7" fmla="*/ 227592 w 243381"/>
                <a:gd name="connsiteY7" fmla="*/ 157632 h 19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81" h="199651">
                  <a:moveTo>
                    <a:pt x="227592" y="157632"/>
                  </a:moveTo>
                  <a:cubicBezTo>
                    <a:pt x="250306" y="125596"/>
                    <a:pt x="249869" y="80868"/>
                    <a:pt x="217395" y="54697"/>
                  </a:cubicBezTo>
                  <a:cubicBezTo>
                    <a:pt x="183258" y="27169"/>
                    <a:pt x="143869" y="9444"/>
                    <a:pt x="100892" y="1259"/>
                  </a:cubicBezTo>
                  <a:cubicBezTo>
                    <a:pt x="58527" y="-6793"/>
                    <a:pt x="27979" y="24980"/>
                    <a:pt x="17169" y="62006"/>
                  </a:cubicBezTo>
                  <a:lnTo>
                    <a:pt x="1939" y="114217"/>
                  </a:lnTo>
                  <a:cubicBezTo>
                    <a:pt x="-8783" y="151111"/>
                    <a:pt x="26841" y="193870"/>
                    <a:pt x="62685" y="197940"/>
                  </a:cubicBezTo>
                  <a:cubicBezTo>
                    <a:pt x="77434" y="199603"/>
                    <a:pt x="90432" y="197634"/>
                    <a:pt x="101680" y="192863"/>
                  </a:cubicBezTo>
                  <a:cubicBezTo>
                    <a:pt x="144964" y="209275"/>
                    <a:pt x="200895" y="195314"/>
                    <a:pt x="227592" y="15763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7" name="任意多边形 16" descr="3e660513-5652-423e-810b-4efa60f15f1f"/>
            <p:cNvSpPr/>
            <p:nvPr/>
          </p:nvSpPr>
          <p:spPr>
            <a:xfrm>
              <a:off x="8983338" y="1373396"/>
              <a:ext cx="506192" cy="374929"/>
            </a:xfrm>
            <a:custGeom>
              <a:avLst/>
              <a:gdLst>
                <a:gd name="connsiteX0" fmla="*/ 322951 w 324163"/>
                <a:gd name="connsiteY0" fmla="*/ 133149 h 240103"/>
                <a:gd name="connsiteX1" fmla="*/ 205617 w 324163"/>
                <a:gd name="connsiteY1" fmla="*/ 760 h 240103"/>
                <a:gd name="connsiteX2" fmla="*/ 92878 w 324163"/>
                <a:gd name="connsiteY2" fmla="*/ 27719 h 240103"/>
                <a:gd name="connsiteX3" fmla="*/ 74628 w 324163"/>
                <a:gd name="connsiteY3" fmla="*/ 38266 h 240103"/>
                <a:gd name="connsiteX4" fmla="*/ 29812 w 324163"/>
                <a:gd name="connsiteY4" fmla="*/ 77130 h 240103"/>
                <a:gd name="connsiteX5" fmla="*/ 13575 w 324163"/>
                <a:gd name="connsiteY5" fmla="*/ 179278 h 240103"/>
                <a:gd name="connsiteX6" fmla="*/ 170254 w 324163"/>
                <a:gd name="connsiteY6" fmla="*/ 238011 h 240103"/>
                <a:gd name="connsiteX7" fmla="*/ 322951 w 324163"/>
                <a:gd name="connsiteY7" fmla="*/ 133149 h 2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163" h="240103">
                  <a:moveTo>
                    <a:pt x="322951" y="133149"/>
                  </a:moveTo>
                  <a:cubicBezTo>
                    <a:pt x="333892" y="65269"/>
                    <a:pt x="268857" y="6931"/>
                    <a:pt x="205617" y="760"/>
                  </a:cubicBezTo>
                  <a:cubicBezTo>
                    <a:pt x="166884" y="-3004"/>
                    <a:pt x="126840" y="7412"/>
                    <a:pt x="92878" y="27719"/>
                  </a:cubicBezTo>
                  <a:cubicBezTo>
                    <a:pt x="86313" y="30039"/>
                    <a:pt x="80098" y="33496"/>
                    <a:pt x="74628" y="38266"/>
                  </a:cubicBezTo>
                  <a:lnTo>
                    <a:pt x="29812" y="77130"/>
                  </a:lnTo>
                  <a:cubicBezTo>
                    <a:pt x="-298" y="103214"/>
                    <a:pt x="-10933" y="144791"/>
                    <a:pt x="13575" y="179278"/>
                  </a:cubicBezTo>
                  <a:cubicBezTo>
                    <a:pt x="49638" y="230045"/>
                    <a:pt x="110690" y="246413"/>
                    <a:pt x="170254" y="238011"/>
                  </a:cubicBezTo>
                  <a:cubicBezTo>
                    <a:pt x="232095" y="229257"/>
                    <a:pt x="311485" y="204180"/>
                    <a:pt x="322951" y="133149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 21" descr="dea223c2-f9fe-40e7-bd7c-11459753161c"/>
            <p:cNvSpPr/>
            <p:nvPr/>
          </p:nvSpPr>
          <p:spPr>
            <a:xfrm>
              <a:off x="8617140" y="0"/>
              <a:ext cx="646508" cy="704125"/>
            </a:xfrm>
            <a:custGeom>
              <a:avLst/>
              <a:gdLst>
                <a:gd name="connsiteX0" fmla="*/ 78293 w 646508"/>
                <a:gd name="connsiteY0" fmla="*/ 0 h 704125"/>
                <a:gd name="connsiteX1" fmla="*/ 537795 w 646508"/>
                <a:gd name="connsiteY1" fmla="*/ 0 h 704125"/>
                <a:gd name="connsiteX2" fmla="*/ 539795 w 646508"/>
                <a:gd name="connsiteY2" fmla="*/ 14258 h 704125"/>
                <a:gd name="connsiteX3" fmla="*/ 550797 w 646508"/>
                <a:gd name="connsiteY3" fmla="*/ 51435 h 704125"/>
                <a:gd name="connsiteX4" fmla="*/ 549500 w 646508"/>
                <a:gd name="connsiteY4" fmla="*/ 128114 h 704125"/>
                <a:gd name="connsiteX5" fmla="*/ 638684 w 646508"/>
                <a:gd name="connsiteY5" fmla="*/ 225841 h 704125"/>
                <a:gd name="connsiteX6" fmla="*/ 612920 w 646508"/>
                <a:gd name="connsiteY6" fmla="*/ 372842 h 704125"/>
                <a:gd name="connsiteX7" fmla="*/ 620506 w 646508"/>
                <a:gd name="connsiteY7" fmla="*/ 520117 h 704125"/>
                <a:gd name="connsiteX8" fmla="*/ 448696 w 646508"/>
                <a:gd name="connsiteY8" fmla="*/ 682699 h 704125"/>
                <a:gd name="connsiteX9" fmla="*/ 277093 w 646508"/>
                <a:gd name="connsiteY9" fmla="*/ 628778 h 704125"/>
                <a:gd name="connsiteX10" fmla="*/ 174719 w 646508"/>
                <a:gd name="connsiteY10" fmla="*/ 531939 h 704125"/>
                <a:gd name="connsiteX11" fmla="*/ 52319 w 646508"/>
                <a:gd name="connsiteY11" fmla="*/ 409884 h 704125"/>
                <a:gd name="connsiteX12" fmla="*/ 25667 w 646508"/>
                <a:gd name="connsiteY12" fmla="*/ 241628 h 704125"/>
                <a:gd name="connsiteX13" fmla="*/ 118338 w 646508"/>
                <a:gd name="connsiteY13" fmla="*/ 149710 h 704125"/>
                <a:gd name="connsiteX14" fmla="*/ 64980 w 646508"/>
                <a:gd name="connsiteY14" fmla="*/ 45011 h 70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08" h="704125">
                  <a:moveTo>
                    <a:pt x="78293" y="0"/>
                  </a:moveTo>
                  <a:lnTo>
                    <a:pt x="537795" y="0"/>
                  </a:lnTo>
                  <a:lnTo>
                    <a:pt x="539795" y="14258"/>
                  </a:lnTo>
                  <a:cubicBezTo>
                    <a:pt x="545877" y="26013"/>
                    <a:pt x="549773" y="38586"/>
                    <a:pt x="550797" y="51435"/>
                  </a:cubicBezTo>
                  <a:cubicBezTo>
                    <a:pt x="552916" y="78156"/>
                    <a:pt x="552301" y="103716"/>
                    <a:pt x="549500" y="128114"/>
                  </a:cubicBezTo>
                  <a:cubicBezTo>
                    <a:pt x="595493" y="138432"/>
                    <a:pt x="635334" y="174858"/>
                    <a:pt x="638684" y="225841"/>
                  </a:cubicBezTo>
                  <a:cubicBezTo>
                    <a:pt x="642307" y="281060"/>
                    <a:pt x="632260" y="329582"/>
                    <a:pt x="612920" y="372842"/>
                  </a:cubicBezTo>
                  <a:cubicBezTo>
                    <a:pt x="650166" y="409815"/>
                    <a:pt x="661579" y="467495"/>
                    <a:pt x="620506" y="520117"/>
                  </a:cubicBezTo>
                  <a:cubicBezTo>
                    <a:pt x="571436" y="582991"/>
                    <a:pt x="514167" y="637117"/>
                    <a:pt x="448696" y="682699"/>
                  </a:cubicBezTo>
                  <a:cubicBezTo>
                    <a:pt x="378374" y="731700"/>
                    <a:pt x="303541" y="689397"/>
                    <a:pt x="277093" y="628778"/>
                  </a:cubicBezTo>
                  <a:cubicBezTo>
                    <a:pt x="227272" y="624883"/>
                    <a:pt x="186678" y="580667"/>
                    <a:pt x="174719" y="531939"/>
                  </a:cubicBezTo>
                  <a:cubicBezTo>
                    <a:pt x="106650" y="532759"/>
                    <a:pt x="49860" y="471253"/>
                    <a:pt x="52319" y="409884"/>
                  </a:cubicBezTo>
                  <a:cubicBezTo>
                    <a:pt x="2158" y="372636"/>
                    <a:pt x="-21830" y="293772"/>
                    <a:pt x="25667" y="241628"/>
                  </a:cubicBezTo>
                  <a:cubicBezTo>
                    <a:pt x="55394" y="208961"/>
                    <a:pt x="86353" y="178548"/>
                    <a:pt x="118338" y="149710"/>
                  </a:cubicBezTo>
                  <a:cubicBezTo>
                    <a:pt x="84953" y="126815"/>
                    <a:pt x="64639" y="85384"/>
                    <a:pt x="64980" y="45011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8" name="任意多边形 17" descr="f9225996-c3df-487c-8590-e35a631b46ec"/>
            <p:cNvSpPr/>
            <p:nvPr>
              <p:custDataLst>
                <p:tags r:id="rId2"/>
              </p:custDataLst>
            </p:nvPr>
          </p:nvSpPr>
          <p:spPr>
            <a:xfrm>
              <a:off x="9450665" y="1981489"/>
              <a:ext cx="1214644" cy="856816"/>
            </a:xfrm>
            <a:custGeom>
              <a:avLst/>
              <a:gdLst>
                <a:gd name="connsiteX0" fmla="*/ 167665 w 777852"/>
                <a:gd name="connsiteY0" fmla="*/ 245584 h 548701"/>
                <a:gd name="connsiteX1" fmla="*/ 367321 w 777852"/>
                <a:gd name="connsiteY1" fmla="*/ 391803 h 548701"/>
                <a:gd name="connsiteX2" fmla="*/ 687026 w 777852"/>
                <a:gd name="connsiteY2" fmla="*/ 521830 h 548701"/>
                <a:gd name="connsiteX3" fmla="*/ 770354 w 777852"/>
                <a:gd name="connsiteY3" fmla="*/ 548702 h 548701"/>
                <a:gd name="connsiteX4" fmla="*/ 754906 w 777852"/>
                <a:gd name="connsiteY4" fmla="*/ 455307 h 548701"/>
                <a:gd name="connsiteX5" fmla="*/ 745233 w 777852"/>
                <a:gd name="connsiteY5" fmla="*/ 377624 h 548701"/>
                <a:gd name="connsiteX6" fmla="*/ 728997 w 777852"/>
                <a:gd name="connsiteY6" fmla="*/ 220332 h 548701"/>
                <a:gd name="connsiteX7" fmla="*/ 711884 w 777852"/>
                <a:gd name="connsiteY7" fmla="*/ 211053 h 548701"/>
                <a:gd name="connsiteX8" fmla="*/ 658010 w 777852"/>
                <a:gd name="connsiteY8" fmla="*/ 107024 h 548701"/>
                <a:gd name="connsiteX9" fmla="*/ 623523 w 777852"/>
                <a:gd name="connsiteY9" fmla="*/ 106367 h 548701"/>
                <a:gd name="connsiteX10" fmla="*/ 553017 w 777852"/>
                <a:gd name="connsiteY10" fmla="*/ 18 h 548701"/>
                <a:gd name="connsiteX11" fmla="*/ 0 w 777852"/>
                <a:gd name="connsiteY11" fmla="*/ 107811 h 548701"/>
                <a:gd name="connsiteX12" fmla="*/ 167665 w 777852"/>
                <a:gd name="connsiteY12" fmla="*/ 245584 h 5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2" h="548701">
                  <a:moveTo>
                    <a:pt x="167665" y="245584"/>
                  </a:moveTo>
                  <a:cubicBezTo>
                    <a:pt x="231605" y="297884"/>
                    <a:pt x="296991" y="348389"/>
                    <a:pt x="367321" y="391803"/>
                  </a:cubicBezTo>
                  <a:cubicBezTo>
                    <a:pt x="467281" y="445897"/>
                    <a:pt x="581464" y="477146"/>
                    <a:pt x="687026" y="521830"/>
                  </a:cubicBezTo>
                  <a:cubicBezTo>
                    <a:pt x="715342" y="529226"/>
                    <a:pt x="743395" y="537979"/>
                    <a:pt x="770354" y="548702"/>
                  </a:cubicBezTo>
                  <a:cubicBezTo>
                    <a:pt x="784885" y="519554"/>
                    <a:pt x="777532" y="478677"/>
                    <a:pt x="754906" y="455307"/>
                  </a:cubicBezTo>
                  <a:cubicBezTo>
                    <a:pt x="764971" y="428960"/>
                    <a:pt x="761295" y="397975"/>
                    <a:pt x="745233" y="377624"/>
                  </a:cubicBezTo>
                  <a:cubicBezTo>
                    <a:pt x="779852" y="320072"/>
                    <a:pt x="788561" y="260902"/>
                    <a:pt x="728997" y="220332"/>
                  </a:cubicBezTo>
                  <a:cubicBezTo>
                    <a:pt x="723438" y="216568"/>
                    <a:pt x="717705" y="213636"/>
                    <a:pt x="711884" y="211053"/>
                  </a:cubicBezTo>
                  <a:cubicBezTo>
                    <a:pt x="729872" y="170133"/>
                    <a:pt x="709039" y="108380"/>
                    <a:pt x="658010" y="107024"/>
                  </a:cubicBezTo>
                  <a:cubicBezTo>
                    <a:pt x="646499" y="106717"/>
                    <a:pt x="634989" y="106542"/>
                    <a:pt x="623523" y="106367"/>
                  </a:cubicBezTo>
                  <a:cubicBezTo>
                    <a:pt x="647856" y="60808"/>
                    <a:pt x="618314" y="324"/>
                    <a:pt x="553017" y="18"/>
                  </a:cubicBezTo>
                  <a:cubicBezTo>
                    <a:pt x="361501" y="-945"/>
                    <a:pt x="175148" y="36824"/>
                    <a:pt x="0" y="107811"/>
                  </a:cubicBezTo>
                  <a:cubicBezTo>
                    <a:pt x="53481" y="156259"/>
                    <a:pt x="111995" y="200068"/>
                    <a:pt x="167665" y="245584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 38" descr="6f675850-6102-4335-8047-df750c7ddc7c"/>
            <p:cNvSpPr/>
            <p:nvPr/>
          </p:nvSpPr>
          <p:spPr>
            <a:xfrm>
              <a:off x="10608025" y="1246543"/>
              <a:ext cx="668862" cy="564920"/>
            </a:xfrm>
            <a:custGeom>
              <a:avLst/>
              <a:gdLst>
                <a:gd name="connsiteX0" fmla="*/ 222891 w 428336"/>
                <a:gd name="connsiteY0" fmla="*/ 349882 h 361772"/>
                <a:gd name="connsiteX1" fmla="*/ 306526 w 428336"/>
                <a:gd name="connsiteY1" fmla="*/ 303185 h 361772"/>
                <a:gd name="connsiteX2" fmla="*/ 367885 w 428336"/>
                <a:gd name="connsiteY2" fmla="*/ 272724 h 361772"/>
                <a:gd name="connsiteX3" fmla="*/ 395238 w 428336"/>
                <a:gd name="connsiteY3" fmla="*/ 203137 h 361772"/>
                <a:gd name="connsiteX4" fmla="*/ 401671 w 428336"/>
                <a:gd name="connsiteY4" fmla="*/ 198148 h 361772"/>
                <a:gd name="connsiteX5" fmla="*/ 388848 w 428336"/>
                <a:gd name="connsiteY5" fmla="*/ 68647 h 361772"/>
                <a:gd name="connsiteX6" fmla="*/ 311996 w 428336"/>
                <a:gd name="connsiteY6" fmla="*/ 1424 h 361772"/>
                <a:gd name="connsiteX7" fmla="*/ 191511 w 428336"/>
                <a:gd name="connsiteY7" fmla="*/ 47946 h 361772"/>
                <a:gd name="connsiteX8" fmla="*/ 44373 w 428336"/>
                <a:gd name="connsiteY8" fmla="*/ 111537 h 361772"/>
                <a:gd name="connsiteX9" fmla="*/ 79078 w 428336"/>
                <a:gd name="connsiteY9" fmla="*/ 252417 h 361772"/>
                <a:gd name="connsiteX10" fmla="*/ 84374 w 428336"/>
                <a:gd name="connsiteY10" fmla="*/ 252067 h 361772"/>
                <a:gd name="connsiteX11" fmla="*/ 106300 w 428336"/>
                <a:gd name="connsiteY11" fmla="*/ 273162 h 361772"/>
                <a:gd name="connsiteX12" fmla="*/ 222891 w 428336"/>
                <a:gd name="connsiteY12" fmla="*/ 349882 h 36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336" h="361772">
                  <a:moveTo>
                    <a:pt x="222891" y="349882"/>
                  </a:moveTo>
                  <a:cubicBezTo>
                    <a:pt x="250244" y="332857"/>
                    <a:pt x="278035" y="317496"/>
                    <a:pt x="306526" y="303185"/>
                  </a:cubicBezTo>
                  <a:cubicBezTo>
                    <a:pt x="328584" y="296488"/>
                    <a:pt x="349853" y="285941"/>
                    <a:pt x="367885" y="272724"/>
                  </a:cubicBezTo>
                  <a:cubicBezTo>
                    <a:pt x="392131" y="254999"/>
                    <a:pt x="399483" y="228127"/>
                    <a:pt x="395238" y="203137"/>
                  </a:cubicBezTo>
                  <a:cubicBezTo>
                    <a:pt x="397382" y="201474"/>
                    <a:pt x="399571" y="199899"/>
                    <a:pt x="401671" y="198148"/>
                  </a:cubicBezTo>
                  <a:cubicBezTo>
                    <a:pt x="443073" y="164668"/>
                    <a:pt x="434320" y="87641"/>
                    <a:pt x="388848" y="68647"/>
                  </a:cubicBezTo>
                  <a:cubicBezTo>
                    <a:pt x="388192" y="29040"/>
                    <a:pt x="362414" y="-7767"/>
                    <a:pt x="311996" y="1424"/>
                  </a:cubicBezTo>
                  <a:cubicBezTo>
                    <a:pt x="267662" y="9476"/>
                    <a:pt x="227092" y="25232"/>
                    <a:pt x="191511" y="47946"/>
                  </a:cubicBezTo>
                  <a:cubicBezTo>
                    <a:pt x="141488" y="66809"/>
                    <a:pt x="92515" y="87947"/>
                    <a:pt x="44373" y="111537"/>
                  </a:cubicBezTo>
                  <a:cubicBezTo>
                    <a:pt x="-29722" y="147862"/>
                    <a:pt x="-6176" y="256575"/>
                    <a:pt x="79078" y="252417"/>
                  </a:cubicBezTo>
                  <a:cubicBezTo>
                    <a:pt x="80829" y="252329"/>
                    <a:pt x="82580" y="252154"/>
                    <a:pt x="84374" y="252067"/>
                  </a:cubicBezTo>
                  <a:cubicBezTo>
                    <a:pt x="90107" y="260688"/>
                    <a:pt x="97503" y="268041"/>
                    <a:pt x="106300" y="273162"/>
                  </a:cubicBezTo>
                  <a:cubicBezTo>
                    <a:pt x="95797" y="326292"/>
                    <a:pt x="161313" y="388176"/>
                    <a:pt x="222891" y="349882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 39" descr="5b500ce4-5582-4ea5-a00a-7ff2d77c3306"/>
            <p:cNvSpPr/>
            <p:nvPr/>
          </p:nvSpPr>
          <p:spPr>
            <a:xfrm>
              <a:off x="11134207" y="2006479"/>
              <a:ext cx="558613" cy="629997"/>
            </a:xfrm>
            <a:custGeom>
              <a:avLst/>
              <a:gdLst>
                <a:gd name="connsiteX0" fmla="*/ 307691 w 357733"/>
                <a:gd name="connsiteY0" fmla="*/ 354881 h 403447"/>
                <a:gd name="connsiteX1" fmla="*/ 334914 w 357733"/>
                <a:gd name="connsiteY1" fmla="*/ 281749 h 403447"/>
                <a:gd name="connsiteX2" fmla="*/ 334388 w 357733"/>
                <a:gd name="connsiteY2" fmla="*/ 177019 h 403447"/>
                <a:gd name="connsiteX3" fmla="*/ 334432 w 357733"/>
                <a:gd name="connsiteY3" fmla="*/ 176975 h 403447"/>
                <a:gd name="connsiteX4" fmla="*/ 289310 w 357733"/>
                <a:gd name="connsiteY4" fmla="*/ 58372 h 403447"/>
                <a:gd name="connsiteX5" fmla="*/ 288741 w 357733"/>
                <a:gd name="connsiteY5" fmla="*/ 58284 h 403447"/>
                <a:gd name="connsiteX6" fmla="*/ 158015 w 357733"/>
                <a:gd name="connsiteY6" fmla="*/ 23972 h 403447"/>
                <a:gd name="connsiteX7" fmla="*/ 103527 w 357733"/>
                <a:gd name="connsiteY7" fmla="*/ 62967 h 403447"/>
                <a:gd name="connsiteX8" fmla="*/ 44750 w 357733"/>
                <a:gd name="connsiteY8" fmla="*/ 79948 h 403447"/>
                <a:gd name="connsiteX9" fmla="*/ 45626 w 357733"/>
                <a:gd name="connsiteY9" fmla="*/ 218508 h 403447"/>
                <a:gd name="connsiteX10" fmla="*/ 69346 w 357733"/>
                <a:gd name="connsiteY10" fmla="*/ 282274 h 403447"/>
                <a:gd name="connsiteX11" fmla="*/ 116700 w 357733"/>
                <a:gd name="connsiteY11" fmla="*/ 397989 h 403447"/>
                <a:gd name="connsiteX12" fmla="*/ 307691 w 357733"/>
                <a:gd name="connsiteY12" fmla="*/ 354881 h 4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733" h="403447">
                  <a:moveTo>
                    <a:pt x="307691" y="354881"/>
                  </a:moveTo>
                  <a:cubicBezTo>
                    <a:pt x="330450" y="337506"/>
                    <a:pt x="339071" y="308271"/>
                    <a:pt x="334914" y="281749"/>
                  </a:cubicBezTo>
                  <a:cubicBezTo>
                    <a:pt x="368131" y="251682"/>
                    <a:pt x="362573" y="204941"/>
                    <a:pt x="334388" y="177019"/>
                  </a:cubicBezTo>
                  <a:cubicBezTo>
                    <a:pt x="334388" y="177019"/>
                    <a:pt x="334432" y="176975"/>
                    <a:pt x="334432" y="176975"/>
                  </a:cubicBezTo>
                  <a:cubicBezTo>
                    <a:pt x="370144" y="133647"/>
                    <a:pt x="343579" y="67781"/>
                    <a:pt x="289310" y="58372"/>
                  </a:cubicBezTo>
                  <a:cubicBezTo>
                    <a:pt x="289135" y="58328"/>
                    <a:pt x="288916" y="58328"/>
                    <a:pt x="288741" y="58284"/>
                  </a:cubicBezTo>
                  <a:cubicBezTo>
                    <a:pt x="276837" y="9267"/>
                    <a:pt x="204537" y="-25439"/>
                    <a:pt x="158015" y="23972"/>
                  </a:cubicBezTo>
                  <a:cubicBezTo>
                    <a:pt x="142172" y="40778"/>
                    <a:pt x="123878" y="53820"/>
                    <a:pt x="103527" y="62967"/>
                  </a:cubicBezTo>
                  <a:cubicBezTo>
                    <a:pt x="83832" y="67387"/>
                    <a:pt x="64226" y="73033"/>
                    <a:pt x="44750" y="79948"/>
                  </a:cubicBezTo>
                  <a:cubicBezTo>
                    <a:pt x="-20285" y="103056"/>
                    <a:pt x="-9562" y="198945"/>
                    <a:pt x="45626" y="218508"/>
                  </a:cubicBezTo>
                  <a:cubicBezTo>
                    <a:pt x="43306" y="240872"/>
                    <a:pt x="52453" y="265074"/>
                    <a:pt x="69346" y="282274"/>
                  </a:cubicBezTo>
                  <a:cubicBezTo>
                    <a:pt x="46326" y="321269"/>
                    <a:pt x="58142" y="384947"/>
                    <a:pt x="116700" y="397989"/>
                  </a:cubicBezTo>
                  <a:cubicBezTo>
                    <a:pt x="184230" y="412957"/>
                    <a:pt x="252941" y="396676"/>
                    <a:pt x="307691" y="354881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 40" descr="ef01cf0b-6503-4d27-aade-eb37b8c8cc7d"/>
            <p:cNvSpPr/>
            <p:nvPr/>
          </p:nvSpPr>
          <p:spPr>
            <a:xfrm>
              <a:off x="12028732" y="2598482"/>
              <a:ext cx="221810" cy="229499"/>
            </a:xfrm>
            <a:custGeom>
              <a:avLst/>
              <a:gdLst>
                <a:gd name="connsiteX0" fmla="*/ 139187 w 142046"/>
                <a:gd name="connsiteY0" fmla="*/ 46927 h 146970"/>
                <a:gd name="connsiteX1" fmla="*/ 2859 w 142046"/>
                <a:gd name="connsiteY1" fmla="*/ 100014 h 146970"/>
                <a:gd name="connsiteX2" fmla="*/ 139187 w 142046"/>
                <a:gd name="connsiteY2" fmla="*/ 46927 h 1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046" h="146970">
                  <a:moveTo>
                    <a:pt x="139187" y="46927"/>
                  </a:moveTo>
                  <a:cubicBezTo>
                    <a:pt x="114898" y="-43842"/>
                    <a:pt x="-21299" y="9770"/>
                    <a:pt x="2859" y="100014"/>
                  </a:cubicBezTo>
                  <a:cubicBezTo>
                    <a:pt x="27149" y="190826"/>
                    <a:pt x="163346" y="137214"/>
                    <a:pt x="139187" y="4692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 41" descr="22e645fc-4b94-45e0-8f15-46d143900621"/>
            <p:cNvSpPr/>
            <p:nvPr/>
          </p:nvSpPr>
          <p:spPr>
            <a:xfrm>
              <a:off x="12095283" y="3295313"/>
              <a:ext cx="96717" cy="333387"/>
            </a:xfrm>
            <a:custGeom>
              <a:avLst/>
              <a:gdLst>
                <a:gd name="connsiteX0" fmla="*/ 96717 w 96717"/>
                <a:gd name="connsiteY0" fmla="*/ 0 h 333387"/>
                <a:gd name="connsiteX1" fmla="*/ 96717 w 96717"/>
                <a:gd name="connsiteY1" fmla="*/ 333387 h 333387"/>
                <a:gd name="connsiteX2" fmla="*/ 20264 w 96717"/>
                <a:gd name="connsiteY2" fmla="*/ 306635 h 333387"/>
                <a:gd name="connsiteX3" fmla="*/ 105 w 96717"/>
                <a:gd name="connsiteY3" fmla="*/ 227701 h 333387"/>
                <a:gd name="connsiteX4" fmla="*/ 19718 w 96717"/>
                <a:gd name="connsiteY4" fmla="*/ 138448 h 333387"/>
                <a:gd name="connsiteX5" fmla="*/ 86486 w 96717"/>
                <a:gd name="connsiteY5" fmla="*/ 2860 h 3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17" h="333387">
                  <a:moveTo>
                    <a:pt x="96717" y="0"/>
                  </a:moveTo>
                  <a:lnTo>
                    <a:pt x="96717" y="333387"/>
                  </a:lnTo>
                  <a:lnTo>
                    <a:pt x="20264" y="306635"/>
                  </a:lnTo>
                  <a:cubicBezTo>
                    <a:pt x="8442" y="285312"/>
                    <a:pt x="1129" y="259342"/>
                    <a:pt x="105" y="227701"/>
                  </a:cubicBezTo>
                  <a:cubicBezTo>
                    <a:pt x="-990" y="195171"/>
                    <a:pt x="6596" y="165580"/>
                    <a:pt x="19718" y="138448"/>
                  </a:cubicBezTo>
                  <a:cubicBezTo>
                    <a:pt x="6323" y="85211"/>
                    <a:pt x="26484" y="22884"/>
                    <a:pt x="86486" y="2860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 43" descr="53cb0850-ed51-48f5-a461-c90690b85a7f"/>
            <p:cNvSpPr/>
            <p:nvPr/>
          </p:nvSpPr>
          <p:spPr>
            <a:xfrm>
              <a:off x="7251886" y="1"/>
              <a:ext cx="837435" cy="344345"/>
            </a:xfrm>
            <a:custGeom>
              <a:avLst/>
              <a:gdLst>
                <a:gd name="connsiteX0" fmla="*/ 0 w 837435"/>
                <a:gd name="connsiteY0" fmla="*/ 0 h 344345"/>
                <a:gd name="connsiteX1" fmla="*/ 837435 w 837435"/>
                <a:gd name="connsiteY1" fmla="*/ 0 h 344345"/>
                <a:gd name="connsiteX2" fmla="*/ 814002 w 837435"/>
                <a:gd name="connsiteY2" fmla="*/ 29537 h 344345"/>
                <a:gd name="connsiteX3" fmla="*/ 773394 w 837435"/>
                <a:gd name="connsiteY3" fmla="*/ 48907 h 344345"/>
                <a:gd name="connsiteX4" fmla="*/ 744623 w 837435"/>
                <a:gd name="connsiteY4" fmla="*/ 55946 h 344345"/>
                <a:gd name="connsiteX5" fmla="*/ 744485 w 837435"/>
                <a:gd name="connsiteY5" fmla="*/ 55946 h 344345"/>
                <a:gd name="connsiteX6" fmla="*/ 570285 w 837435"/>
                <a:gd name="connsiteY6" fmla="*/ 92166 h 344345"/>
                <a:gd name="connsiteX7" fmla="*/ 488686 w 837435"/>
                <a:gd name="connsiteY7" fmla="*/ 271562 h 344345"/>
                <a:gd name="connsiteX8" fmla="*/ 156891 w 837435"/>
                <a:gd name="connsiteY8" fmla="*/ 344345 h 344345"/>
                <a:gd name="connsiteX9" fmla="*/ 121833 w 837435"/>
                <a:gd name="connsiteY9" fmla="*/ 261173 h 344345"/>
                <a:gd name="connsiteX10" fmla="*/ 50031 w 837435"/>
                <a:gd name="connsiteY10" fmla="*/ 109636 h 34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434" h="344345">
                  <a:moveTo>
                    <a:pt x="0" y="0"/>
                  </a:moveTo>
                  <a:lnTo>
                    <a:pt x="837435" y="0"/>
                  </a:lnTo>
                  <a:lnTo>
                    <a:pt x="814002" y="29537"/>
                  </a:lnTo>
                  <a:cubicBezTo>
                    <a:pt x="803368" y="37984"/>
                    <a:pt x="789924" y="44669"/>
                    <a:pt x="773394" y="48907"/>
                  </a:cubicBezTo>
                  <a:cubicBezTo>
                    <a:pt x="763825" y="51366"/>
                    <a:pt x="754190" y="53623"/>
                    <a:pt x="744623" y="55946"/>
                  </a:cubicBezTo>
                  <a:cubicBezTo>
                    <a:pt x="744623" y="55946"/>
                    <a:pt x="744554" y="55946"/>
                    <a:pt x="744485" y="55946"/>
                  </a:cubicBezTo>
                  <a:cubicBezTo>
                    <a:pt x="686532" y="70092"/>
                    <a:pt x="628443" y="82256"/>
                    <a:pt x="570285" y="92166"/>
                  </a:cubicBezTo>
                  <a:cubicBezTo>
                    <a:pt x="603635" y="153947"/>
                    <a:pt x="580262" y="253451"/>
                    <a:pt x="488686" y="271562"/>
                  </a:cubicBezTo>
                  <a:cubicBezTo>
                    <a:pt x="377632" y="293567"/>
                    <a:pt x="266920" y="317486"/>
                    <a:pt x="156891" y="344345"/>
                  </a:cubicBezTo>
                  <a:cubicBezTo>
                    <a:pt x="145957" y="316324"/>
                    <a:pt x="134133" y="288646"/>
                    <a:pt x="121833" y="261173"/>
                  </a:cubicBezTo>
                  <a:cubicBezTo>
                    <a:pt x="99040" y="210156"/>
                    <a:pt x="74352" y="159977"/>
                    <a:pt x="50031" y="109636"/>
                  </a:cubicBezTo>
                  <a:close/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5" name="任意多边形 44" descr="45ca66f4-7941-4896-8626-7c7ed006d6f2"/>
            <p:cNvSpPr/>
            <p:nvPr/>
          </p:nvSpPr>
          <p:spPr>
            <a:xfrm>
              <a:off x="7648779" y="928863"/>
              <a:ext cx="350771" cy="343285"/>
            </a:xfrm>
            <a:custGeom>
              <a:avLst/>
              <a:gdLst>
                <a:gd name="connsiteX0" fmla="*/ 165614 w 224632"/>
                <a:gd name="connsiteY0" fmla="*/ 176417 h 219838"/>
                <a:gd name="connsiteX1" fmla="*/ 195155 w 224632"/>
                <a:gd name="connsiteY1" fmla="*/ 160049 h 219838"/>
                <a:gd name="connsiteX2" fmla="*/ 222640 w 224632"/>
                <a:gd name="connsiteY2" fmla="*/ 83503 h 219838"/>
                <a:gd name="connsiteX3" fmla="*/ 163689 w 224632"/>
                <a:gd name="connsiteY3" fmla="*/ 28622 h 219838"/>
                <a:gd name="connsiteX4" fmla="*/ 136510 w 224632"/>
                <a:gd name="connsiteY4" fmla="*/ 27703 h 219838"/>
                <a:gd name="connsiteX5" fmla="*/ 36988 w 224632"/>
                <a:gd name="connsiteY5" fmla="*/ 14442 h 219838"/>
                <a:gd name="connsiteX6" fmla="*/ 620 w 224632"/>
                <a:gd name="connsiteY6" fmla="*/ 99303 h 219838"/>
                <a:gd name="connsiteX7" fmla="*/ 27754 w 224632"/>
                <a:gd name="connsiteY7" fmla="*/ 157598 h 219838"/>
                <a:gd name="connsiteX8" fmla="*/ 108326 w 224632"/>
                <a:gd name="connsiteY8" fmla="*/ 219175 h 219838"/>
                <a:gd name="connsiteX9" fmla="*/ 165614 w 224632"/>
                <a:gd name="connsiteY9" fmla="*/ 176417 h 2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32" h="219837">
                  <a:moveTo>
                    <a:pt x="165614" y="176417"/>
                  </a:moveTo>
                  <a:cubicBezTo>
                    <a:pt x="175593" y="171559"/>
                    <a:pt x="185352" y="166001"/>
                    <a:pt x="195155" y="160049"/>
                  </a:cubicBezTo>
                  <a:cubicBezTo>
                    <a:pt x="219927" y="145037"/>
                    <a:pt x="229073" y="109675"/>
                    <a:pt x="222640" y="83503"/>
                  </a:cubicBezTo>
                  <a:cubicBezTo>
                    <a:pt x="215769" y="55625"/>
                    <a:pt x="192661" y="33042"/>
                    <a:pt x="163689" y="28622"/>
                  </a:cubicBezTo>
                  <a:cubicBezTo>
                    <a:pt x="154673" y="27222"/>
                    <a:pt x="145526" y="27003"/>
                    <a:pt x="136510" y="27703"/>
                  </a:cubicBezTo>
                  <a:cubicBezTo>
                    <a:pt x="113227" y="1663"/>
                    <a:pt x="65786" y="-12342"/>
                    <a:pt x="36988" y="14442"/>
                  </a:cubicBezTo>
                  <a:cubicBezTo>
                    <a:pt x="12217" y="37506"/>
                    <a:pt x="-3363" y="63897"/>
                    <a:pt x="620" y="99303"/>
                  </a:cubicBezTo>
                  <a:cubicBezTo>
                    <a:pt x="3070" y="121142"/>
                    <a:pt x="13224" y="141361"/>
                    <a:pt x="27754" y="157598"/>
                  </a:cubicBezTo>
                  <a:cubicBezTo>
                    <a:pt x="30686" y="194579"/>
                    <a:pt x="72744" y="224734"/>
                    <a:pt x="108326" y="219175"/>
                  </a:cubicBezTo>
                  <a:cubicBezTo>
                    <a:pt x="136160" y="214755"/>
                    <a:pt x="155767" y="198693"/>
                    <a:pt x="165614" y="176417"/>
                  </a:cubicBezTo>
                </a:path>
              </a:pathLst>
            </a:custGeom>
            <a:solidFill>
              <a:srgbClr val="FFFFFF"/>
            </a:solidFill>
            <a:ln w="4376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6" name="任意多边形 45" descr="cb6585d9-4cb1-4790-8ef1-c460794a7202"/>
            <p:cNvSpPr/>
            <p:nvPr/>
          </p:nvSpPr>
          <p:spPr>
            <a:xfrm>
              <a:off x="7241198" y="0"/>
              <a:ext cx="4950802" cy="3620318"/>
            </a:xfrm>
            <a:custGeom>
              <a:avLst/>
              <a:gdLst>
                <a:gd name="connsiteX0" fmla="*/ 4950802 w 4950802"/>
                <a:gd name="connsiteY0" fmla="*/ 3620318 h 3620318"/>
                <a:gd name="connsiteX1" fmla="*/ 4941802 w 4950802"/>
                <a:gd name="connsiteY1" fmla="*/ 3615273 h 3620318"/>
                <a:gd name="connsiteX2" fmla="*/ 4568798 w 4950802"/>
                <a:gd name="connsiteY2" fmla="*/ 3417631 h 3620318"/>
                <a:gd name="connsiteX3" fmla="*/ 4244657 w 4950802"/>
                <a:gd name="connsiteY3" fmla="*/ 3206869 h 3620318"/>
                <a:gd name="connsiteX4" fmla="*/ 3808710 w 4950802"/>
                <a:gd name="connsiteY4" fmla="*/ 2988382 h 3620318"/>
                <a:gd name="connsiteX5" fmla="*/ 3448213 w 4950802"/>
                <a:gd name="connsiteY5" fmla="*/ 2828329 h 3620318"/>
                <a:gd name="connsiteX6" fmla="*/ 3147376 w 4950802"/>
                <a:gd name="connsiteY6" fmla="*/ 2716112 h 3620318"/>
                <a:gd name="connsiteX7" fmla="*/ 2866562 w 4950802"/>
                <a:gd name="connsiteY7" fmla="*/ 2520727 h 3620318"/>
                <a:gd name="connsiteX8" fmla="*/ 2276508 w 4950802"/>
                <a:gd name="connsiteY8" fmla="*/ 2139180 h 3620318"/>
                <a:gd name="connsiteX9" fmla="*/ 1877056 w 4950802"/>
                <a:gd name="connsiteY9" fmla="*/ 1860144 h 3620318"/>
                <a:gd name="connsiteX10" fmla="*/ 1699848 w 4950802"/>
                <a:gd name="connsiteY10" fmla="*/ 1712048 h 3620318"/>
                <a:gd name="connsiteX11" fmla="*/ 1533916 w 4950802"/>
                <a:gd name="connsiteY11" fmla="*/ 1682321 h 3620318"/>
                <a:gd name="connsiteX12" fmla="*/ 1062706 w 4950802"/>
                <a:gd name="connsiteY12" fmla="*/ 1583021 h 3620318"/>
                <a:gd name="connsiteX13" fmla="*/ 739385 w 4950802"/>
                <a:gd name="connsiteY13" fmla="*/ 1512562 h 3620318"/>
                <a:gd name="connsiteX14" fmla="*/ 619720 w 4950802"/>
                <a:gd name="connsiteY14" fmla="*/ 1499851 h 3620318"/>
                <a:gd name="connsiteX15" fmla="*/ 582201 w 4950802"/>
                <a:gd name="connsiteY15" fmla="*/ 1427956 h 3620318"/>
                <a:gd name="connsiteX16" fmla="*/ 555480 w 4950802"/>
                <a:gd name="connsiteY16" fmla="*/ 1376221 h 3620318"/>
                <a:gd name="connsiteX17" fmla="*/ 483996 w 4950802"/>
                <a:gd name="connsiteY17" fmla="*/ 1259154 h 3620318"/>
                <a:gd name="connsiteX18" fmla="*/ 380118 w 4950802"/>
                <a:gd name="connsiteY18" fmla="*/ 1067868 h 3620318"/>
                <a:gd name="connsiteX19" fmla="*/ 308906 w 4950802"/>
                <a:gd name="connsiteY19" fmla="*/ 893119 h 3620318"/>
                <a:gd name="connsiteX20" fmla="*/ 221841 w 4950802"/>
                <a:gd name="connsiteY20" fmla="*/ 672037 h 3620318"/>
                <a:gd name="connsiteX21" fmla="*/ 204755 w 4950802"/>
                <a:gd name="connsiteY21" fmla="*/ 481981 h 3620318"/>
                <a:gd name="connsiteX22" fmla="*/ 162999 w 4950802"/>
                <a:gd name="connsiteY22" fmla="*/ 347282 h 3620318"/>
                <a:gd name="connsiteX23" fmla="*/ 124865 w 4950802"/>
                <a:gd name="connsiteY23" fmla="*/ 291038 h 3620318"/>
                <a:gd name="connsiteX24" fmla="*/ 91924 w 4950802"/>
                <a:gd name="connsiteY24" fmla="*/ 204449 h 3620318"/>
                <a:gd name="connsiteX25" fmla="*/ 36637 w 4950802"/>
                <a:gd name="connsiteY25" fmla="*/ 76379 h 3620318"/>
                <a:gd name="connsiteX26" fmla="*/ 9454 w 4950802"/>
                <a:gd name="connsiteY26" fmla="*/ 17982 h 3620318"/>
                <a:gd name="connsiteX27" fmla="*/ 0 w 4950802"/>
                <a:gd name="connsiteY27" fmla="*/ 0 h 3620318"/>
                <a:gd name="connsiteX28" fmla="*/ 0 w 4950802"/>
                <a:gd name="connsiteY28" fmla="*/ 0 h 3620318"/>
                <a:gd name="connsiteX29" fmla="*/ 5042242 w 5042242"/>
                <a:gd name="connsiteY29" fmla="*/ 91440 h 362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0802" h="3620317">
                  <a:moveTo>
                    <a:pt x="4950802" y="3620318"/>
                  </a:moveTo>
                  <a:lnTo>
                    <a:pt x="4941802" y="3615273"/>
                  </a:lnTo>
                  <a:cubicBezTo>
                    <a:pt x="4818104" y="3549256"/>
                    <a:pt x="4695298" y="3478865"/>
                    <a:pt x="4568798" y="3417631"/>
                  </a:cubicBezTo>
                  <a:cubicBezTo>
                    <a:pt x="4447766" y="3359064"/>
                    <a:pt x="4357076" y="3277602"/>
                    <a:pt x="4244657" y="3206869"/>
                  </a:cubicBezTo>
                  <a:cubicBezTo>
                    <a:pt x="4107154" y="3120280"/>
                    <a:pt x="3952090" y="3064104"/>
                    <a:pt x="3808710" y="2988382"/>
                  </a:cubicBezTo>
                  <a:cubicBezTo>
                    <a:pt x="3691438" y="2926465"/>
                    <a:pt x="3573003" y="2874596"/>
                    <a:pt x="3448213" y="2828329"/>
                  </a:cubicBezTo>
                  <a:cubicBezTo>
                    <a:pt x="3348162" y="2791288"/>
                    <a:pt x="3241892" y="2766890"/>
                    <a:pt x="3147376" y="2716112"/>
                  </a:cubicBezTo>
                  <a:cubicBezTo>
                    <a:pt x="3047051" y="2662191"/>
                    <a:pt x="2960053" y="2584898"/>
                    <a:pt x="2866562" y="2520727"/>
                  </a:cubicBezTo>
                  <a:cubicBezTo>
                    <a:pt x="2673636" y="2388282"/>
                    <a:pt x="2470869" y="2269848"/>
                    <a:pt x="2276508" y="2139180"/>
                  </a:cubicBezTo>
                  <a:cubicBezTo>
                    <a:pt x="2141740" y="2048559"/>
                    <a:pt x="2005400" y="1959784"/>
                    <a:pt x="1877056" y="1860144"/>
                  </a:cubicBezTo>
                  <a:cubicBezTo>
                    <a:pt x="1821700" y="1817157"/>
                    <a:pt x="1762380" y="1741777"/>
                    <a:pt x="1699848" y="1712048"/>
                  </a:cubicBezTo>
                  <a:cubicBezTo>
                    <a:pt x="1653035" y="1689770"/>
                    <a:pt x="1585035" y="1691820"/>
                    <a:pt x="1533916" y="1682321"/>
                  </a:cubicBezTo>
                  <a:cubicBezTo>
                    <a:pt x="1376048" y="1653139"/>
                    <a:pt x="1219548" y="1616986"/>
                    <a:pt x="1062706" y="1583021"/>
                  </a:cubicBezTo>
                  <a:cubicBezTo>
                    <a:pt x="955411" y="1559786"/>
                    <a:pt x="849141" y="1523907"/>
                    <a:pt x="739385" y="1512562"/>
                  </a:cubicBezTo>
                  <a:cubicBezTo>
                    <a:pt x="700500" y="1508530"/>
                    <a:pt x="657377" y="1511469"/>
                    <a:pt x="619720" y="1499851"/>
                  </a:cubicBezTo>
                  <a:cubicBezTo>
                    <a:pt x="571405" y="1484952"/>
                    <a:pt x="590402" y="1465133"/>
                    <a:pt x="582201" y="1427956"/>
                  </a:cubicBezTo>
                  <a:cubicBezTo>
                    <a:pt x="577965" y="1408957"/>
                    <a:pt x="567235" y="1391393"/>
                    <a:pt x="555480" y="1376221"/>
                  </a:cubicBezTo>
                  <a:cubicBezTo>
                    <a:pt x="525752" y="1337882"/>
                    <a:pt x="504020" y="1303644"/>
                    <a:pt x="483996" y="1259154"/>
                  </a:cubicBezTo>
                  <a:cubicBezTo>
                    <a:pt x="454268" y="1193137"/>
                    <a:pt x="414903" y="1131288"/>
                    <a:pt x="380118" y="1067868"/>
                  </a:cubicBezTo>
                  <a:cubicBezTo>
                    <a:pt x="349228" y="1011487"/>
                    <a:pt x="336106" y="950526"/>
                    <a:pt x="308906" y="893119"/>
                  </a:cubicBezTo>
                  <a:cubicBezTo>
                    <a:pt x="274872" y="821362"/>
                    <a:pt x="231067" y="752748"/>
                    <a:pt x="221841" y="672037"/>
                  </a:cubicBezTo>
                  <a:cubicBezTo>
                    <a:pt x="214597" y="608344"/>
                    <a:pt x="217330" y="545539"/>
                    <a:pt x="204755" y="481981"/>
                  </a:cubicBezTo>
                  <a:cubicBezTo>
                    <a:pt x="195871" y="437082"/>
                    <a:pt x="186372" y="386851"/>
                    <a:pt x="162999" y="347282"/>
                  </a:cubicBezTo>
                  <a:cubicBezTo>
                    <a:pt x="151381" y="327669"/>
                    <a:pt x="136005" y="311062"/>
                    <a:pt x="124865" y="291038"/>
                  </a:cubicBezTo>
                  <a:cubicBezTo>
                    <a:pt x="109626" y="263633"/>
                    <a:pt x="103269" y="233425"/>
                    <a:pt x="91924" y="204449"/>
                  </a:cubicBezTo>
                  <a:cubicBezTo>
                    <a:pt x="75044" y="161257"/>
                    <a:pt x="59464" y="116700"/>
                    <a:pt x="36637" y="76379"/>
                  </a:cubicBezTo>
                  <a:cubicBezTo>
                    <a:pt x="26967" y="59294"/>
                    <a:pt x="18800" y="38176"/>
                    <a:pt x="9454" y="17982"/>
                  </a:cubicBezTo>
                  <a:lnTo>
                    <a:pt x="0" y="0"/>
                  </a:lnTo>
                </a:path>
              </a:pathLst>
            </a:custGeom>
            <a:noFill/>
            <a:ln w="80308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27685" y="3545205"/>
            <a:ext cx="3371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9734550" y="4193540"/>
            <a:ext cx="2286000" cy="2286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60400" y="830580"/>
            <a:ext cx="1062037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《慢小孩》让我懂得：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教育不是修剪参天大树，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而是守护每株小草按照自己的方向生长。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当满园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“</a:t>
            </a:r>
            <a:r>
              <a:rPr lang="zh-CN" altLang="en-US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慢小孩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”</a:t>
            </a:r>
            <a:r>
              <a:rPr lang="zh-CN" altLang="en-US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在晨光中踮脚触摸露珠，</a:t>
            </a: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3600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 </a:t>
            </a:r>
            <a:endParaRPr lang="en-US" altLang="zh-CN" sz="3600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600" b="1" u="sng">
                <a:solidFill>
                  <a:srgbClr val="3186FF"/>
                </a:solidFill>
                <a:latin typeface="素材集市康康体" panose="02000600000000000000" charset="-122"/>
                <a:ea typeface="素材集市康康体" panose="02000600000000000000" charset="-122"/>
                <a:cs typeface="素材集市康康体" panose="02000600000000000000" charset="-122"/>
              </a:rPr>
              <a:t>生命拔节的声音，比任何催促都动听。</a:t>
            </a:r>
            <a:endParaRPr lang="zh-CN" altLang="en-US" sz="3600" b="1" u="sng">
              <a:solidFill>
                <a:srgbClr val="3186FF"/>
              </a:solidFill>
              <a:latin typeface="素材集市康康体" panose="02000600000000000000" charset="-122"/>
              <a:ea typeface="素材集市康康体" panose="02000600000000000000" charset="-122"/>
              <a:cs typeface="素材集市康康体" panose="02000600000000000000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440.85,&quot;left&quot;:-143.2709883718277,&quot;top&quot;:58,&quot;width&quot;:1190.5709883718278}"/>
</p:tagLst>
</file>

<file path=ppt/tags/tag10.xml><?xml version="1.0" encoding="utf-8"?>
<p:tagLst xmlns:p="http://schemas.openxmlformats.org/presentationml/2006/main">
  <p:tag name="KSO_WM_DIAGRAM_VIRTUALLY_FRAME" val="{&quot;height&quot;:475.1,&quot;left&quot;:-6.85,&quot;top&quot;:-1.15,&quot;width&quot;:973.4}"/>
</p:tagLst>
</file>

<file path=ppt/tags/tag11.xml><?xml version="1.0" encoding="utf-8"?>
<p:tagLst xmlns:p="http://schemas.openxmlformats.org/presentationml/2006/main">
  <p:tag name="KSO_WM_DIAGRAM_VIRTUALLY_FRAME" val="{&quot;height&quot;:475.1,&quot;left&quot;:-6.85,&quot;top&quot;:-1.15,&quot;width&quot;:973.4}"/>
</p:tagLst>
</file>

<file path=ppt/tags/tag12.xml><?xml version="1.0" encoding="utf-8"?>
<p:tagLst xmlns:p="http://schemas.openxmlformats.org/presentationml/2006/main">
  <p:tag name="KSO_WM_DIAGRAM_VIRTUALLY_FRAME" val="{&quot;height&quot;:475.1,&quot;left&quot;:-6.85,&quot;top&quot;:-1.15,&quot;width&quot;:973.4}"/>
</p:tagLst>
</file>

<file path=ppt/tags/tag13.xml><?xml version="1.0" encoding="utf-8"?>
<p:tagLst xmlns:p="http://schemas.openxmlformats.org/presentationml/2006/main">
  <p:tag name="KSO_WM_DIAGRAM_VIRTUALLY_FRAME" val="{&quot;height&quot;:475.1,&quot;left&quot;:-6.85,&quot;top&quot;:-1.15,&quot;width&quot;:973.4}"/>
</p:tagLst>
</file>

<file path=ppt/tags/tag14.xml><?xml version="1.0" encoding="utf-8"?>
<p:tagLst xmlns:p="http://schemas.openxmlformats.org/presentationml/2006/main">
  <p:tag name="AS_NET" val="8.0.8"/>
  <p:tag name="AS_OS" val="Microsoft Windows NT 10.0.22631.0"/>
  <p:tag name="AS_RELEASE_DATE" val="2024.08.14"/>
  <p:tag name="AS_TITLE" val="Aspose.Slides for .NET6"/>
  <p:tag name="AS_VERSION" val="24.8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3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4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5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6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7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8.xml><?xml version="1.0" encoding="utf-8"?>
<p:tagLst xmlns:p="http://schemas.openxmlformats.org/presentationml/2006/main">
  <p:tag name="KSO_WM_DIAGRAM_VIRTUALLY_FRAME" val="{&quot;height&quot;:322.28732406027484,&quot;left&quot;:22.05,&quot;top&quot;:211.65,&quot;width&quot;:891}"/>
</p:tagLst>
</file>

<file path=ppt/tags/tag9.xml><?xml version="1.0" encoding="utf-8"?>
<p:tagLst xmlns:p="http://schemas.openxmlformats.org/presentationml/2006/main">
  <p:tag name="KSO_WM_DIAGRAM_VIRTUALLY_FRAME" val="{&quot;height&quot;:475.1,&quot;left&quot;:-6.85,&quot;top&quot;:-1.15,&quot;width&quot;:973.4}"/>
</p:tagLst>
</file>

<file path=ppt/theme/theme1.xml><?xml version="1.0" encoding="utf-8"?>
<a:theme xmlns:a="http://schemas.openxmlformats.org/drawingml/2006/main" name="Slide Master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3186FF"/>
      </a:accent1>
      <a:accent2>
        <a:srgbClr val="B0D91C"/>
      </a:accent2>
      <a:accent3>
        <a:srgbClr val="4F59FF"/>
      </a:accent3>
      <a:accent4>
        <a:srgbClr val="61CFFF"/>
      </a:accent4>
      <a:accent5>
        <a:srgbClr val="FFBE32"/>
      </a:accent5>
      <a:accent6>
        <a:srgbClr val="D0D0D0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0</TotalTime>
  <Words>673</Words>
  <Application>WPS 演示</Application>
  <PresentationFormat>宽屏</PresentationFormat>
  <Paragraphs>133</Paragraphs>
  <Slides>10</Slides>
  <Notes>0</Notes>
  <HiddenSlides>7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PF频凡胡涂体</vt:lpstr>
      <vt:lpstr>微软雅黑</vt:lpstr>
      <vt:lpstr>Arial</vt:lpstr>
      <vt:lpstr>素材集市康康体</vt:lpstr>
      <vt:lpstr>Arial Unicode MS</vt:lpstr>
      <vt:lpstr>Calibri</vt:lpstr>
      <vt:lpstr>PF频凡胡涂体</vt:lpstr>
      <vt:lpstr>素材集市康康体</vt:lpstr>
      <vt:lpstr>Segoe Print</vt:lpstr>
      <vt:lpstr>三极楚凡行楷</vt:lpstr>
      <vt:lpstr>方正康体_GBK</vt:lpstr>
      <vt:lpstr>Slide Master</vt:lpstr>
      <vt:lpstr>《慢小孩》 读书分享</vt:lpstr>
      <vt:lpstr>目录</vt:lpstr>
      <vt:lpstr>书中角色映照初心</vt:lpstr>
      <vt:lpstr>书中角色映照初心</vt:lpstr>
      <vt:lpstr>书中角色映照初心</vt:lpstr>
      <vt:lpstr>书中角色映照初心</vt:lpstr>
      <vt:lpstr>书中角色映照初心</vt:lpstr>
      <vt:lpstr>书中角色映照初心</vt:lpstr>
      <vt:lpstr>书中角色映照初心</vt:lpstr>
      <vt:lpstr>感谢聆听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iSlide</dc:creator>
  <cp:lastModifiedBy>WPS_1694159494</cp:lastModifiedBy>
  <cp:revision>5</cp:revision>
  <cp:lastPrinted>2024-06-11T00:00:00Z</cp:lastPrinted>
  <dcterms:created xsi:type="dcterms:W3CDTF">2024-06-11T00:00:00Z</dcterms:created>
  <dcterms:modified xsi:type="dcterms:W3CDTF">2026-04-07T12:59:20Z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54baaf02-ef92-4f55-8420-0380b646fbe7</vt:lpwstr>
  </property>
  <property fmtid="{D5CDD505-2E9C-101B-9397-08002B2CF9AE}" pid="3" name="ICV">
    <vt:lpwstr>72ED2A311841417B87D9104EDE3E9424_12</vt:lpwstr>
  </property>
  <property fmtid="{D5CDD505-2E9C-101B-9397-08002B2CF9AE}" pid="4" name="KSOProductBuildVer">
    <vt:lpwstr>2052-12.1.0.25225</vt:lpwstr>
  </property>
</Properties>
</file>