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256" r:id="rId3"/>
    <p:sldId id="258" r:id="rId5"/>
    <p:sldId id="259" r:id="rId6"/>
    <p:sldId id="283" r:id="rId7"/>
    <p:sldId id="278" r:id="rId8"/>
    <p:sldId id="284" r:id="rId9"/>
    <p:sldId id="279" r:id="rId10"/>
    <p:sldId id="260" r:id="rId11"/>
    <p:sldId id="286" r:id="rId12"/>
    <p:sldId id="280" r:id="rId13"/>
    <p:sldId id="270" r:id="rId14"/>
    <p:sldId id="288" r:id="rId15"/>
    <p:sldId id="281" r:id="rId16"/>
    <p:sldId id="287" r:id="rId17"/>
    <p:sldId id="289" r:id="rId18"/>
    <p:sldId id="290" r:id="rId19"/>
    <p:sldId id="282" r:id="rId20"/>
    <p:sldId id="293" r:id="rId21"/>
    <p:sldId id="275" r:id="rId22"/>
    <p:sldId id="298" r:id="rId23"/>
  </p:sldIdLst>
  <p:sldSz cx="12192000" cy="6858000"/>
  <p:notesSz cx="6858000" cy="9144000"/>
  <p:embeddedFontLst>
    <p:embeddedFont>
      <p:font typeface="汉仪旗黑X1-55W" panose="00020600040101010101" charset="-122"/>
      <p:regular r:id="rId28"/>
    </p:embeddedFont>
    <p:embeddedFont>
      <p:font typeface="Work Sans ExtraBold"/>
      <p:bold r:id="rId29"/>
    </p:embeddedFont>
    <p:embeddedFont>
      <p:font typeface="Work Sans"/>
      <p:regular r:id="rId30"/>
    </p:embeddedFont>
    <p:embeddedFont>
      <p:font typeface="汉仪大宋简" panose="02010600000101010101" charset="-122"/>
      <p:regular r:id="rId31"/>
    </p:embeddedFont>
  </p:embeddedFontLst>
  <p:custDataLst>
    <p:tags r:id="rId3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04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1D9"/>
    <a:srgbClr val="000000"/>
    <a:srgbClr val="FBB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35" d="100"/>
          <a:sy n="135" d="100"/>
        </p:scale>
        <p:origin x="228" y="64"/>
      </p:cViewPr>
      <p:guideLst>
        <p:guide orient="horz" pos="2160"/>
        <p:guide pos="38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13.xml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</a:fld>
            <a:endParaRPr lang="zh-CN" altLang="en-US"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</a:fld>
            <a:endParaRPr lang="zh-CN" altLang="en-US"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3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汉仪旗黑X1-55W" panose="00020600040101010101" charset="-122"/>
        <a:ea typeface="汉仪旗黑X1-55W" panose="00020600040101010101" charset="-122"/>
        <a:cs typeface="汉仪旗黑X1-55W" panose="00020600040101010101" charset="-122"/>
        <a:sym typeface="汉仪旗黑X1-55W" panose="00020600040101010101" charset="-122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f641ff9b3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f641ff9b3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f73dcd5c3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f73dcd5c3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f641ff9b39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f641ff9b39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f641ff9b39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f641ff9b39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f73dcd5c3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f73dcd5c3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f73dcd5c3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f73dcd5c3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f73dcd5c3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f73dcd5c3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f73dcd5c3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f73dcd5c3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f73dcd5c3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f73dcd5c3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f73dcd5c3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f73dcd5c3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f641ff9b39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f641ff9b39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f641ff9b39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f641ff9b39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f641ff9b3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f641ff9b3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f73dcd5c3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f73dcd5c3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f73dcd5c3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f73dcd5c3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f73dcd5c3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f73dcd5c3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f73dcd5c3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f73dcd5c3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f73dcd5c3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f73dcd5c3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f73dcd5c3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f73dcd5c3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f73dcd5c3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f73dcd5c3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925560" y="276860"/>
            <a:ext cx="1419013" cy="1319953"/>
          </a:xfrm>
          <a:custGeom>
            <a:avLst/>
            <a:gdLst/>
            <a:ahLst/>
            <a:cxnLst/>
            <a:rect l="l" t="t" r="r" b="b"/>
            <a:pathLst>
              <a:path w="14925" h="13613" extrusionOk="0">
                <a:moveTo>
                  <a:pt x="7463" y="0"/>
                </a:moveTo>
                <a:cubicBezTo>
                  <a:pt x="5720" y="0"/>
                  <a:pt x="3977" y="661"/>
                  <a:pt x="2647" y="1984"/>
                </a:cubicBezTo>
                <a:cubicBezTo>
                  <a:pt x="1" y="4646"/>
                  <a:pt x="1" y="8955"/>
                  <a:pt x="2647" y="11617"/>
                </a:cubicBezTo>
                <a:cubicBezTo>
                  <a:pt x="3977" y="12947"/>
                  <a:pt x="5720" y="13613"/>
                  <a:pt x="7463" y="13613"/>
                </a:cubicBezTo>
                <a:cubicBezTo>
                  <a:pt x="9205" y="13613"/>
                  <a:pt x="10948" y="12947"/>
                  <a:pt x="12279" y="11617"/>
                </a:cubicBezTo>
                <a:cubicBezTo>
                  <a:pt x="14924" y="8955"/>
                  <a:pt x="14924" y="4646"/>
                  <a:pt x="12279" y="1984"/>
                </a:cubicBezTo>
                <a:cubicBezTo>
                  <a:pt x="10948" y="661"/>
                  <a:pt x="9205" y="0"/>
                  <a:pt x="74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312420" y="61807"/>
            <a:ext cx="2594187" cy="825500"/>
          </a:xfrm>
          <a:custGeom>
            <a:avLst/>
            <a:gdLst/>
            <a:ahLst/>
            <a:cxnLst/>
            <a:rect l="l" t="t" r="r" b="b"/>
            <a:pathLst>
              <a:path w="25745" h="7238" extrusionOk="0">
                <a:moveTo>
                  <a:pt x="18629" y="0"/>
                </a:moveTo>
                <a:cubicBezTo>
                  <a:pt x="18350" y="0"/>
                  <a:pt x="18040" y="34"/>
                  <a:pt x="17696" y="108"/>
                </a:cubicBezTo>
                <a:cubicBezTo>
                  <a:pt x="13620" y="980"/>
                  <a:pt x="15855" y="4480"/>
                  <a:pt x="15293" y="4480"/>
                </a:cubicBezTo>
                <a:cubicBezTo>
                  <a:pt x="15263" y="4480"/>
                  <a:pt x="15225" y="4470"/>
                  <a:pt x="15177" y="4449"/>
                </a:cubicBezTo>
                <a:cubicBezTo>
                  <a:pt x="15101" y="4413"/>
                  <a:pt x="15027" y="4397"/>
                  <a:pt x="14957" y="4397"/>
                </a:cubicBezTo>
                <a:cubicBezTo>
                  <a:pt x="14175" y="4397"/>
                  <a:pt x="13736" y="6382"/>
                  <a:pt x="13736" y="6382"/>
                </a:cubicBezTo>
                <a:cubicBezTo>
                  <a:pt x="13736" y="6382"/>
                  <a:pt x="13888" y="5293"/>
                  <a:pt x="12399" y="5293"/>
                </a:cubicBezTo>
                <a:cubicBezTo>
                  <a:pt x="12030" y="5293"/>
                  <a:pt x="11561" y="5360"/>
                  <a:pt x="10963" y="5526"/>
                </a:cubicBezTo>
                <a:cubicBezTo>
                  <a:pt x="5878" y="6920"/>
                  <a:pt x="0" y="7237"/>
                  <a:pt x="0" y="7237"/>
                </a:cubicBezTo>
                <a:lnTo>
                  <a:pt x="25744" y="7237"/>
                </a:lnTo>
                <a:cubicBezTo>
                  <a:pt x="25681" y="5784"/>
                  <a:pt x="25151" y="5421"/>
                  <a:pt x="24639" y="5421"/>
                </a:cubicBezTo>
                <a:cubicBezTo>
                  <a:pt x="24130" y="5421"/>
                  <a:pt x="23637" y="5780"/>
                  <a:pt x="23637" y="5780"/>
                </a:cubicBezTo>
                <a:cubicBezTo>
                  <a:pt x="23637" y="5780"/>
                  <a:pt x="25079" y="4592"/>
                  <a:pt x="23764" y="3609"/>
                </a:cubicBezTo>
                <a:cubicBezTo>
                  <a:pt x="23486" y="3405"/>
                  <a:pt x="23203" y="3325"/>
                  <a:pt x="22927" y="3325"/>
                </a:cubicBezTo>
                <a:cubicBezTo>
                  <a:pt x="21899" y="3325"/>
                  <a:pt x="20992" y="4449"/>
                  <a:pt x="20992" y="4449"/>
                </a:cubicBezTo>
                <a:cubicBezTo>
                  <a:pt x="20992" y="4449"/>
                  <a:pt x="21822" y="0"/>
                  <a:pt x="186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9431020" y="321733"/>
            <a:ext cx="3767667" cy="772160"/>
          </a:xfrm>
          <a:custGeom>
            <a:avLst/>
            <a:gdLst/>
            <a:ahLst/>
            <a:cxnLst/>
            <a:rect l="l" t="t" r="r" b="b"/>
            <a:pathLst>
              <a:path w="25064" h="5281" extrusionOk="0">
                <a:moveTo>
                  <a:pt x="9628" y="1"/>
                </a:moveTo>
                <a:cubicBezTo>
                  <a:pt x="8350" y="1"/>
                  <a:pt x="7652" y="1605"/>
                  <a:pt x="7652" y="1605"/>
                </a:cubicBezTo>
                <a:cubicBezTo>
                  <a:pt x="7652" y="1605"/>
                  <a:pt x="7311" y="1130"/>
                  <a:pt x="6769" y="1130"/>
                </a:cubicBezTo>
                <a:cubicBezTo>
                  <a:pt x="6692" y="1130"/>
                  <a:pt x="6611" y="1140"/>
                  <a:pt x="6527" y="1161"/>
                </a:cubicBezTo>
                <a:cubicBezTo>
                  <a:pt x="5858" y="1317"/>
                  <a:pt x="6121" y="2542"/>
                  <a:pt x="6776" y="2631"/>
                </a:cubicBezTo>
                <a:lnTo>
                  <a:pt x="6776" y="2631"/>
                </a:lnTo>
                <a:cubicBezTo>
                  <a:pt x="6753" y="2629"/>
                  <a:pt x="6720" y="2627"/>
                  <a:pt x="6681" y="2627"/>
                </a:cubicBezTo>
                <a:cubicBezTo>
                  <a:pt x="6434" y="2627"/>
                  <a:pt x="5936" y="2700"/>
                  <a:pt x="6020" y="3300"/>
                </a:cubicBezTo>
                <a:cubicBezTo>
                  <a:pt x="6020" y="3300"/>
                  <a:pt x="5275" y="2921"/>
                  <a:pt x="4725" y="2921"/>
                </a:cubicBezTo>
                <a:cubicBezTo>
                  <a:pt x="4405" y="2921"/>
                  <a:pt x="4151" y="3050"/>
                  <a:pt x="4151" y="3458"/>
                </a:cubicBezTo>
                <a:cubicBezTo>
                  <a:pt x="4151" y="5106"/>
                  <a:pt x="1553" y="4647"/>
                  <a:pt x="539" y="4963"/>
                </a:cubicBezTo>
                <a:cubicBezTo>
                  <a:pt x="0" y="5106"/>
                  <a:pt x="444" y="5264"/>
                  <a:pt x="444" y="5264"/>
                </a:cubicBezTo>
                <a:lnTo>
                  <a:pt x="4547" y="5280"/>
                </a:lnTo>
                <a:lnTo>
                  <a:pt x="25063" y="5280"/>
                </a:lnTo>
                <a:cubicBezTo>
                  <a:pt x="25063" y="5280"/>
                  <a:pt x="24628" y="4242"/>
                  <a:pt x="23696" y="4242"/>
                </a:cubicBezTo>
                <a:cubicBezTo>
                  <a:pt x="23560" y="4242"/>
                  <a:pt x="23414" y="4264"/>
                  <a:pt x="23257" y="4314"/>
                </a:cubicBezTo>
                <a:cubicBezTo>
                  <a:pt x="23167" y="4343"/>
                  <a:pt x="23096" y="4356"/>
                  <a:pt x="23040" y="4356"/>
                </a:cubicBezTo>
                <a:cubicBezTo>
                  <a:pt x="22321" y="4356"/>
                  <a:pt x="24071" y="2175"/>
                  <a:pt x="21514" y="2175"/>
                </a:cubicBezTo>
                <a:cubicBezTo>
                  <a:pt x="20485" y="2175"/>
                  <a:pt x="20104" y="2682"/>
                  <a:pt x="20057" y="3300"/>
                </a:cubicBezTo>
                <a:cubicBezTo>
                  <a:pt x="20057" y="3300"/>
                  <a:pt x="20021" y="3292"/>
                  <a:pt x="19966" y="3292"/>
                </a:cubicBezTo>
                <a:cubicBezTo>
                  <a:pt x="19782" y="3292"/>
                  <a:pt x="19387" y="3386"/>
                  <a:pt x="19423" y="4203"/>
                </a:cubicBezTo>
                <a:cubicBezTo>
                  <a:pt x="19423" y="4203"/>
                  <a:pt x="18856" y="3636"/>
                  <a:pt x="18373" y="3636"/>
                </a:cubicBezTo>
                <a:cubicBezTo>
                  <a:pt x="18268" y="3636"/>
                  <a:pt x="18167" y="3663"/>
                  <a:pt x="18077" y="3728"/>
                </a:cubicBezTo>
                <a:cubicBezTo>
                  <a:pt x="17600" y="4070"/>
                  <a:pt x="17124" y="4943"/>
                  <a:pt x="16228" y="4943"/>
                </a:cubicBezTo>
                <a:cubicBezTo>
                  <a:pt x="16170" y="4943"/>
                  <a:pt x="16110" y="4939"/>
                  <a:pt x="16049" y="4932"/>
                </a:cubicBezTo>
                <a:cubicBezTo>
                  <a:pt x="15194" y="4838"/>
                  <a:pt x="14779" y="3867"/>
                  <a:pt x="14404" y="3867"/>
                </a:cubicBezTo>
                <a:cubicBezTo>
                  <a:pt x="14334" y="3867"/>
                  <a:pt x="14265" y="3901"/>
                  <a:pt x="14195" y="3981"/>
                </a:cubicBezTo>
                <a:cubicBezTo>
                  <a:pt x="14195" y="3981"/>
                  <a:pt x="13851" y="3680"/>
                  <a:pt x="13535" y="3680"/>
                </a:cubicBezTo>
                <a:cubicBezTo>
                  <a:pt x="13468" y="3680"/>
                  <a:pt x="13401" y="3694"/>
                  <a:pt x="13340" y="3728"/>
                </a:cubicBezTo>
                <a:cubicBezTo>
                  <a:pt x="13323" y="3738"/>
                  <a:pt x="13308" y="3743"/>
                  <a:pt x="13295" y="3743"/>
                </a:cubicBezTo>
                <a:cubicBezTo>
                  <a:pt x="13065" y="3743"/>
                  <a:pt x="13429" y="2166"/>
                  <a:pt x="12614" y="2166"/>
                </a:cubicBezTo>
                <a:cubicBezTo>
                  <a:pt x="12578" y="2166"/>
                  <a:pt x="12540" y="2169"/>
                  <a:pt x="12500" y="2175"/>
                </a:cubicBezTo>
                <a:cubicBezTo>
                  <a:pt x="11486" y="2349"/>
                  <a:pt x="11534" y="3411"/>
                  <a:pt x="11534" y="3411"/>
                </a:cubicBezTo>
                <a:cubicBezTo>
                  <a:pt x="11534" y="3411"/>
                  <a:pt x="11486" y="2460"/>
                  <a:pt x="11201" y="2397"/>
                </a:cubicBezTo>
                <a:cubicBezTo>
                  <a:pt x="10916" y="2349"/>
                  <a:pt x="11819" y="654"/>
                  <a:pt x="10187" y="100"/>
                </a:cubicBezTo>
                <a:cubicBezTo>
                  <a:pt x="9990" y="31"/>
                  <a:pt x="9803" y="1"/>
                  <a:pt x="9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6913668" y="672835"/>
            <a:ext cx="353035" cy="317649"/>
          </a:xfrm>
          <a:custGeom>
            <a:avLst/>
            <a:gdLst/>
            <a:ahLst/>
            <a:cxnLst/>
            <a:rect l="l" t="t" r="r" b="b"/>
            <a:pathLst>
              <a:path w="1427" h="1284" extrusionOk="0">
                <a:moveTo>
                  <a:pt x="0" y="1"/>
                </a:moveTo>
                <a:lnTo>
                  <a:pt x="476" y="824"/>
                </a:lnTo>
                <a:lnTo>
                  <a:pt x="95" y="1030"/>
                </a:lnTo>
                <a:cubicBezTo>
                  <a:pt x="95" y="1030"/>
                  <a:pt x="238" y="1252"/>
                  <a:pt x="396" y="1268"/>
                </a:cubicBezTo>
                <a:lnTo>
                  <a:pt x="602" y="935"/>
                </a:lnTo>
                <a:lnTo>
                  <a:pt x="1426" y="1284"/>
                </a:lnTo>
                <a:cubicBezTo>
                  <a:pt x="1315" y="1046"/>
                  <a:pt x="1125" y="872"/>
                  <a:pt x="887" y="809"/>
                </a:cubicBezTo>
                <a:lnTo>
                  <a:pt x="967" y="587"/>
                </a:lnTo>
                <a:cubicBezTo>
                  <a:pt x="967" y="587"/>
                  <a:pt x="930" y="577"/>
                  <a:pt x="883" y="577"/>
                </a:cubicBezTo>
                <a:cubicBezTo>
                  <a:pt x="829" y="577"/>
                  <a:pt x="763" y="590"/>
                  <a:pt x="729" y="650"/>
                </a:cubicBezTo>
                <a:cubicBezTo>
                  <a:pt x="729" y="650"/>
                  <a:pt x="491" y="80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8925403" y="1174645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4458629" y="276535"/>
            <a:ext cx="741000" cy="395936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10633133" y="2186991"/>
            <a:ext cx="605403" cy="387645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7" name="Google Shape;17;p2"/>
          <p:cNvSpPr/>
          <p:nvPr/>
        </p:nvSpPr>
        <p:spPr>
          <a:xfrm flipH="1">
            <a:off x="0" y="5279813"/>
            <a:ext cx="4144433" cy="1656927"/>
          </a:xfrm>
          <a:custGeom>
            <a:avLst/>
            <a:gdLst/>
            <a:ahLst/>
            <a:cxnLst/>
            <a:rect l="l" t="t" r="r" b="b"/>
            <a:pathLst>
              <a:path w="53074" h="22101" extrusionOk="0">
                <a:moveTo>
                  <a:pt x="53058" y="0"/>
                </a:moveTo>
                <a:cubicBezTo>
                  <a:pt x="52186" y="95"/>
                  <a:pt x="51473" y="792"/>
                  <a:pt x="51347" y="1664"/>
                </a:cubicBezTo>
                <a:cubicBezTo>
                  <a:pt x="51347" y="1664"/>
                  <a:pt x="49952" y="260"/>
                  <a:pt x="47703" y="260"/>
                </a:cubicBezTo>
                <a:cubicBezTo>
                  <a:pt x="46939" y="260"/>
                  <a:pt x="46076" y="422"/>
                  <a:pt x="45136" y="856"/>
                </a:cubicBezTo>
                <a:cubicBezTo>
                  <a:pt x="41445" y="2583"/>
                  <a:pt x="42712" y="7525"/>
                  <a:pt x="42712" y="7525"/>
                </a:cubicBezTo>
                <a:cubicBezTo>
                  <a:pt x="42135" y="7304"/>
                  <a:pt x="41530" y="7198"/>
                  <a:pt x="40918" y="7198"/>
                </a:cubicBezTo>
                <a:cubicBezTo>
                  <a:pt x="40740" y="7198"/>
                  <a:pt x="40562" y="7207"/>
                  <a:pt x="40384" y="7224"/>
                </a:cubicBezTo>
                <a:cubicBezTo>
                  <a:pt x="37548" y="7430"/>
                  <a:pt x="37484" y="9205"/>
                  <a:pt x="37484" y="9205"/>
                </a:cubicBezTo>
                <a:cubicBezTo>
                  <a:pt x="37484" y="9205"/>
                  <a:pt x="35948" y="8675"/>
                  <a:pt x="34016" y="8675"/>
                </a:cubicBezTo>
                <a:cubicBezTo>
                  <a:pt x="32412" y="8675"/>
                  <a:pt x="30535" y="9040"/>
                  <a:pt x="29040" y="10377"/>
                </a:cubicBezTo>
                <a:cubicBezTo>
                  <a:pt x="25745" y="13308"/>
                  <a:pt x="27852" y="15827"/>
                  <a:pt x="27852" y="15827"/>
                </a:cubicBezTo>
                <a:cubicBezTo>
                  <a:pt x="27293" y="15703"/>
                  <a:pt x="26811" y="15650"/>
                  <a:pt x="26395" y="15650"/>
                </a:cubicBezTo>
                <a:cubicBezTo>
                  <a:pt x="24112" y="15650"/>
                  <a:pt x="23828" y="17237"/>
                  <a:pt x="23828" y="17237"/>
                </a:cubicBezTo>
                <a:lnTo>
                  <a:pt x="22893" y="16984"/>
                </a:lnTo>
                <a:cubicBezTo>
                  <a:pt x="24051" y="14454"/>
                  <a:pt x="21409" y="14194"/>
                  <a:pt x="20275" y="14194"/>
                </a:cubicBezTo>
                <a:cubicBezTo>
                  <a:pt x="19981" y="14194"/>
                  <a:pt x="19788" y="14211"/>
                  <a:pt x="19788" y="14211"/>
                </a:cubicBezTo>
                <a:cubicBezTo>
                  <a:pt x="19788" y="14211"/>
                  <a:pt x="23226" y="12912"/>
                  <a:pt x="21515" y="10330"/>
                </a:cubicBezTo>
                <a:cubicBezTo>
                  <a:pt x="20388" y="8628"/>
                  <a:pt x="18821" y="8185"/>
                  <a:pt x="17438" y="8185"/>
                </a:cubicBezTo>
                <a:cubicBezTo>
                  <a:pt x="16722" y="8185"/>
                  <a:pt x="16056" y="8304"/>
                  <a:pt x="15527" y="8428"/>
                </a:cubicBezTo>
                <a:cubicBezTo>
                  <a:pt x="13625" y="8856"/>
                  <a:pt x="9697" y="10963"/>
                  <a:pt x="10964" y="14607"/>
                </a:cubicBezTo>
                <a:lnTo>
                  <a:pt x="10964" y="14607"/>
                </a:lnTo>
                <a:cubicBezTo>
                  <a:pt x="10964" y="14607"/>
                  <a:pt x="10154" y="13703"/>
                  <a:pt x="8875" y="13703"/>
                </a:cubicBezTo>
                <a:cubicBezTo>
                  <a:pt x="8495" y="13703"/>
                  <a:pt x="8074" y="13783"/>
                  <a:pt x="7621" y="13989"/>
                </a:cubicBezTo>
                <a:cubicBezTo>
                  <a:pt x="5641" y="14908"/>
                  <a:pt x="6132" y="16572"/>
                  <a:pt x="7130" y="17253"/>
                </a:cubicBezTo>
                <a:cubicBezTo>
                  <a:pt x="7130" y="17253"/>
                  <a:pt x="1" y="17332"/>
                  <a:pt x="1" y="22101"/>
                </a:cubicBezTo>
                <a:lnTo>
                  <a:pt x="53073" y="22101"/>
                </a:lnTo>
                <a:lnTo>
                  <a:pt x="530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grpSp>
        <p:nvGrpSpPr>
          <p:cNvPr id="18" name="Google Shape;18;p2"/>
          <p:cNvGrpSpPr/>
          <p:nvPr/>
        </p:nvGrpSpPr>
        <p:grpSpPr>
          <a:xfrm>
            <a:off x="7818255" y="4778135"/>
            <a:ext cx="4756723" cy="2703133"/>
            <a:chOff x="5863691" y="3583601"/>
            <a:chExt cx="3567542" cy="2027350"/>
          </a:xfrm>
        </p:grpSpPr>
        <p:sp>
          <p:nvSpPr>
            <p:cNvPr id="19" name="Google Shape;19;p2"/>
            <p:cNvSpPr/>
            <p:nvPr/>
          </p:nvSpPr>
          <p:spPr>
            <a:xfrm flipH="1">
              <a:off x="5863691" y="3583601"/>
              <a:ext cx="3284220" cy="1559560"/>
            </a:xfrm>
            <a:custGeom>
              <a:avLst/>
              <a:gdLst/>
              <a:ahLst/>
              <a:cxnLst/>
              <a:rect l="l" t="t" r="r" b="b"/>
              <a:pathLst>
                <a:path w="36343" h="20696" extrusionOk="0">
                  <a:moveTo>
                    <a:pt x="5048" y="0"/>
                  </a:moveTo>
                  <a:cubicBezTo>
                    <a:pt x="4983" y="0"/>
                    <a:pt x="4916" y="2"/>
                    <a:pt x="4848" y="5"/>
                  </a:cubicBezTo>
                  <a:cubicBezTo>
                    <a:pt x="1030" y="163"/>
                    <a:pt x="1426" y="5074"/>
                    <a:pt x="1426" y="5074"/>
                  </a:cubicBezTo>
                  <a:cubicBezTo>
                    <a:pt x="1066" y="4534"/>
                    <a:pt x="739" y="4387"/>
                    <a:pt x="489" y="4387"/>
                  </a:cubicBezTo>
                  <a:cubicBezTo>
                    <a:pt x="189" y="4387"/>
                    <a:pt x="0" y="4599"/>
                    <a:pt x="0" y="4599"/>
                  </a:cubicBezTo>
                  <a:lnTo>
                    <a:pt x="0" y="20695"/>
                  </a:lnTo>
                  <a:lnTo>
                    <a:pt x="34774" y="20695"/>
                  </a:lnTo>
                  <a:cubicBezTo>
                    <a:pt x="34774" y="20695"/>
                    <a:pt x="36343" y="18667"/>
                    <a:pt x="34774" y="17226"/>
                  </a:cubicBezTo>
                  <a:cubicBezTo>
                    <a:pt x="34406" y="16884"/>
                    <a:pt x="33993" y="16753"/>
                    <a:pt x="33576" y="16753"/>
                  </a:cubicBezTo>
                  <a:cubicBezTo>
                    <a:pt x="32215" y="16753"/>
                    <a:pt x="30814" y="18145"/>
                    <a:pt x="30814" y="18145"/>
                  </a:cubicBezTo>
                  <a:cubicBezTo>
                    <a:pt x="30814" y="18145"/>
                    <a:pt x="35678" y="10493"/>
                    <a:pt x="29657" y="9700"/>
                  </a:cubicBezTo>
                  <a:cubicBezTo>
                    <a:pt x="29356" y="9661"/>
                    <a:pt x="29066" y="9642"/>
                    <a:pt x="28785" y="9642"/>
                  </a:cubicBezTo>
                  <a:cubicBezTo>
                    <a:pt x="23453" y="9642"/>
                    <a:pt x="21752" y="16434"/>
                    <a:pt x="21752" y="16434"/>
                  </a:cubicBezTo>
                  <a:cubicBezTo>
                    <a:pt x="21300" y="14635"/>
                    <a:pt x="20279" y="14260"/>
                    <a:pt x="19505" y="14260"/>
                  </a:cubicBezTo>
                  <a:cubicBezTo>
                    <a:pt x="18949" y="14260"/>
                    <a:pt x="18520" y="14453"/>
                    <a:pt x="18520" y="14453"/>
                  </a:cubicBezTo>
                  <a:cubicBezTo>
                    <a:pt x="18520" y="14453"/>
                    <a:pt x="23843" y="9748"/>
                    <a:pt x="20358" y="5470"/>
                  </a:cubicBezTo>
                  <a:cubicBezTo>
                    <a:pt x="19312" y="4182"/>
                    <a:pt x="18042" y="3731"/>
                    <a:pt x="16776" y="3731"/>
                  </a:cubicBezTo>
                  <a:cubicBezTo>
                    <a:pt x="13825" y="3731"/>
                    <a:pt x="10900" y="6183"/>
                    <a:pt x="10900" y="6183"/>
                  </a:cubicBezTo>
                  <a:cubicBezTo>
                    <a:pt x="10900" y="6183"/>
                    <a:pt x="11977" y="4203"/>
                    <a:pt x="10393" y="3649"/>
                  </a:cubicBezTo>
                  <a:cubicBezTo>
                    <a:pt x="10146" y="3562"/>
                    <a:pt x="9913" y="3526"/>
                    <a:pt x="9696" y="3526"/>
                  </a:cubicBezTo>
                  <a:cubicBezTo>
                    <a:pt x="8513" y="3526"/>
                    <a:pt x="7779" y="4599"/>
                    <a:pt x="7779" y="4599"/>
                  </a:cubicBezTo>
                  <a:cubicBezTo>
                    <a:pt x="7779" y="4599"/>
                    <a:pt x="8619" y="0"/>
                    <a:pt x="50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-3388888" flipH="1">
              <a:off x="7922978" y="4102696"/>
              <a:ext cx="1863989" cy="1152521"/>
            </a:xfrm>
            <a:custGeom>
              <a:avLst/>
              <a:gdLst/>
              <a:ahLst/>
              <a:cxnLst/>
              <a:rect l="l" t="t" r="r" b="b"/>
              <a:pathLst>
                <a:path w="23464" h="14508" extrusionOk="0">
                  <a:moveTo>
                    <a:pt x="22082" y="1"/>
                  </a:moveTo>
                  <a:cubicBezTo>
                    <a:pt x="19735" y="1"/>
                    <a:pt x="19297" y="2530"/>
                    <a:pt x="19297" y="2530"/>
                  </a:cubicBezTo>
                  <a:cubicBezTo>
                    <a:pt x="18986" y="2504"/>
                    <a:pt x="18692" y="2492"/>
                    <a:pt x="18413" y="2492"/>
                  </a:cubicBezTo>
                  <a:cubicBezTo>
                    <a:pt x="13356" y="2492"/>
                    <a:pt x="13356" y="6491"/>
                    <a:pt x="13356" y="6491"/>
                  </a:cubicBezTo>
                  <a:cubicBezTo>
                    <a:pt x="7716" y="7489"/>
                    <a:pt x="9110" y="11339"/>
                    <a:pt x="9110" y="11339"/>
                  </a:cubicBezTo>
                  <a:cubicBezTo>
                    <a:pt x="7422" y="9436"/>
                    <a:pt x="5710" y="8844"/>
                    <a:pt x="4233" y="8844"/>
                  </a:cubicBezTo>
                  <a:cubicBezTo>
                    <a:pt x="1798" y="8844"/>
                    <a:pt x="0" y="10451"/>
                    <a:pt x="0" y="10451"/>
                  </a:cubicBezTo>
                  <a:cubicBezTo>
                    <a:pt x="653" y="10330"/>
                    <a:pt x="1275" y="10276"/>
                    <a:pt x="1864" y="10276"/>
                  </a:cubicBezTo>
                  <a:cubicBezTo>
                    <a:pt x="7068" y="10276"/>
                    <a:pt x="9791" y="14507"/>
                    <a:pt x="9791" y="14507"/>
                  </a:cubicBezTo>
                  <a:cubicBezTo>
                    <a:pt x="10092" y="8281"/>
                    <a:pt x="15051" y="7489"/>
                    <a:pt x="15051" y="7489"/>
                  </a:cubicBezTo>
                  <a:cubicBezTo>
                    <a:pt x="15637" y="3623"/>
                    <a:pt x="20485" y="3322"/>
                    <a:pt x="20485" y="3322"/>
                  </a:cubicBezTo>
                  <a:cubicBezTo>
                    <a:pt x="20691" y="756"/>
                    <a:pt x="23463" y="249"/>
                    <a:pt x="23463" y="249"/>
                  </a:cubicBezTo>
                  <a:cubicBezTo>
                    <a:pt x="22942" y="75"/>
                    <a:pt x="22484" y="1"/>
                    <a:pt x="22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3467" y="1697033"/>
            <a:ext cx="5610800" cy="29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953467" y="4614967"/>
            <a:ext cx="58068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1"/>
          <p:cNvGrpSpPr/>
          <p:nvPr/>
        </p:nvGrpSpPr>
        <p:grpSpPr>
          <a:xfrm flipH="1">
            <a:off x="5880559" y="4231533"/>
            <a:ext cx="6311441" cy="2626467"/>
            <a:chOff x="-6" y="3326050"/>
            <a:chExt cx="4733581" cy="1969850"/>
          </a:xfrm>
        </p:grpSpPr>
        <p:sp>
          <p:nvSpPr>
            <p:cNvPr id="132" name="Google Shape;132;p11"/>
            <p:cNvSpPr/>
            <p:nvPr/>
          </p:nvSpPr>
          <p:spPr>
            <a:xfrm flipH="1">
              <a:off x="-6" y="3326050"/>
              <a:ext cx="4733581" cy="1969850"/>
            </a:xfrm>
            <a:custGeom>
              <a:avLst/>
              <a:gdLst/>
              <a:ahLst/>
              <a:cxnLst/>
              <a:rect l="l" t="t" r="r" b="b"/>
              <a:pathLst>
                <a:path w="53073" h="22086" extrusionOk="0">
                  <a:moveTo>
                    <a:pt x="53073" y="1"/>
                  </a:moveTo>
                  <a:cubicBezTo>
                    <a:pt x="52186" y="96"/>
                    <a:pt x="51473" y="777"/>
                    <a:pt x="51362" y="1664"/>
                  </a:cubicBezTo>
                  <a:cubicBezTo>
                    <a:pt x="51362" y="1664"/>
                    <a:pt x="49960" y="254"/>
                    <a:pt x="47716" y="254"/>
                  </a:cubicBezTo>
                  <a:cubicBezTo>
                    <a:pt x="46952" y="254"/>
                    <a:pt x="46090" y="418"/>
                    <a:pt x="45152" y="856"/>
                  </a:cubicBezTo>
                  <a:cubicBezTo>
                    <a:pt x="41460" y="2567"/>
                    <a:pt x="42712" y="7510"/>
                    <a:pt x="42712" y="7510"/>
                  </a:cubicBezTo>
                  <a:cubicBezTo>
                    <a:pt x="42156" y="7305"/>
                    <a:pt x="41554" y="7192"/>
                    <a:pt x="40955" y="7192"/>
                  </a:cubicBezTo>
                  <a:cubicBezTo>
                    <a:pt x="40769" y="7192"/>
                    <a:pt x="40583" y="7203"/>
                    <a:pt x="40399" y="7225"/>
                  </a:cubicBezTo>
                  <a:cubicBezTo>
                    <a:pt x="37563" y="7415"/>
                    <a:pt x="37500" y="9205"/>
                    <a:pt x="37500" y="9205"/>
                  </a:cubicBezTo>
                  <a:cubicBezTo>
                    <a:pt x="37500" y="9205"/>
                    <a:pt x="35955" y="8673"/>
                    <a:pt x="34014" y="8673"/>
                  </a:cubicBezTo>
                  <a:cubicBezTo>
                    <a:pt x="32411" y="8673"/>
                    <a:pt x="30537" y="9036"/>
                    <a:pt x="29040" y="10362"/>
                  </a:cubicBezTo>
                  <a:cubicBezTo>
                    <a:pt x="25745" y="13293"/>
                    <a:pt x="27852" y="15812"/>
                    <a:pt x="27852" y="15812"/>
                  </a:cubicBezTo>
                  <a:cubicBezTo>
                    <a:pt x="27293" y="15687"/>
                    <a:pt x="26810" y="15635"/>
                    <a:pt x="26394" y="15635"/>
                  </a:cubicBezTo>
                  <a:cubicBezTo>
                    <a:pt x="24111" y="15635"/>
                    <a:pt x="23828" y="17222"/>
                    <a:pt x="23828" y="17222"/>
                  </a:cubicBezTo>
                  <a:lnTo>
                    <a:pt x="22909" y="16984"/>
                  </a:lnTo>
                  <a:cubicBezTo>
                    <a:pt x="24054" y="14454"/>
                    <a:pt x="21420" y="14194"/>
                    <a:pt x="20288" y="14194"/>
                  </a:cubicBezTo>
                  <a:cubicBezTo>
                    <a:pt x="19996" y="14194"/>
                    <a:pt x="19804" y="14212"/>
                    <a:pt x="19804" y="14212"/>
                  </a:cubicBezTo>
                  <a:cubicBezTo>
                    <a:pt x="19804" y="14212"/>
                    <a:pt x="23241" y="12897"/>
                    <a:pt x="21515" y="10314"/>
                  </a:cubicBezTo>
                  <a:cubicBezTo>
                    <a:pt x="20387" y="8613"/>
                    <a:pt x="18820" y="8170"/>
                    <a:pt x="17438" y="8170"/>
                  </a:cubicBezTo>
                  <a:cubicBezTo>
                    <a:pt x="16722" y="8170"/>
                    <a:pt x="16056" y="8289"/>
                    <a:pt x="15526" y="8413"/>
                  </a:cubicBezTo>
                  <a:cubicBezTo>
                    <a:pt x="13641" y="8841"/>
                    <a:pt x="9696" y="10948"/>
                    <a:pt x="10979" y="14576"/>
                  </a:cubicBezTo>
                  <a:cubicBezTo>
                    <a:pt x="10415" y="14002"/>
                    <a:pt x="9651" y="13693"/>
                    <a:pt x="8878" y="13693"/>
                  </a:cubicBezTo>
                  <a:cubicBezTo>
                    <a:pt x="8457" y="13693"/>
                    <a:pt x="8033" y="13784"/>
                    <a:pt x="7636" y="13974"/>
                  </a:cubicBezTo>
                  <a:cubicBezTo>
                    <a:pt x="5656" y="14893"/>
                    <a:pt x="6147" y="16556"/>
                    <a:pt x="7130" y="17238"/>
                  </a:cubicBezTo>
                  <a:cubicBezTo>
                    <a:pt x="7130" y="17238"/>
                    <a:pt x="0" y="17317"/>
                    <a:pt x="0" y="22086"/>
                  </a:cubicBezTo>
                  <a:lnTo>
                    <a:pt x="53073" y="22086"/>
                  </a:lnTo>
                  <a:lnTo>
                    <a:pt x="530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 flipH="1">
              <a:off x="1072366" y="4275490"/>
              <a:ext cx="1097475" cy="790709"/>
            </a:xfrm>
            <a:custGeom>
              <a:avLst/>
              <a:gdLst/>
              <a:ahLst/>
              <a:cxnLst/>
              <a:rect l="l" t="t" r="r" b="b"/>
              <a:pathLst>
                <a:path w="11899" h="8573" extrusionOk="0">
                  <a:moveTo>
                    <a:pt x="9844" y="0"/>
                  </a:moveTo>
                  <a:cubicBezTo>
                    <a:pt x="7949" y="0"/>
                    <a:pt x="8381" y="2409"/>
                    <a:pt x="8381" y="2409"/>
                  </a:cubicBezTo>
                  <a:cubicBezTo>
                    <a:pt x="8381" y="2409"/>
                    <a:pt x="8001" y="1850"/>
                    <a:pt x="7390" y="1850"/>
                  </a:cubicBezTo>
                  <a:cubicBezTo>
                    <a:pt x="7274" y="1850"/>
                    <a:pt x="7150" y="1870"/>
                    <a:pt x="7019" y="1918"/>
                  </a:cubicBezTo>
                  <a:cubicBezTo>
                    <a:pt x="6195" y="2203"/>
                    <a:pt x="6749" y="3233"/>
                    <a:pt x="6749" y="3233"/>
                  </a:cubicBezTo>
                  <a:cubicBezTo>
                    <a:pt x="6749" y="3233"/>
                    <a:pt x="5225" y="1950"/>
                    <a:pt x="3686" y="1950"/>
                  </a:cubicBezTo>
                  <a:cubicBezTo>
                    <a:pt x="3028" y="1950"/>
                    <a:pt x="2368" y="2184"/>
                    <a:pt x="1822" y="2853"/>
                  </a:cubicBezTo>
                  <a:cubicBezTo>
                    <a:pt x="0" y="5087"/>
                    <a:pt x="2773" y="7542"/>
                    <a:pt x="2773" y="7542"/>
                  </a:cubicBezTo>
                  <a:cubicBezTo>
                    <a:pt x="2773" y="7542"/>
                    <a:pt x="2546" y="7439"/>
                    <a:pt x="2254" y="7439"/>
                  </a:cubicBezTo>
                  <a:cubicBezTo>
                    <a:pt x="1850" y="7439"/>
                    <a:pt x="1323" y="7636"/>
                    <a:pt x="1093" y="8572"/>
                  </a:cubicBezTo>
                  <a:cubicBezTo>
                    <a:pt x="1583" y="8040"/>
                    <a:pt x="2268" y="7756"/>
                    <a:pt x="2972" y="7756"/>
                  </a:cubicBezTo>
                  <a:cubicBezTo>
                    <a:pt x="3043" y="7756"/>
                    <a:pt x="3114" y="7758"/>
                    <a:pt x="3185" y="7764"/>
                  </a:cubicBezTo>
                  <a:cubicBezTo>
                    <a:pt x="3185" y="7764"/>
                    <a:pt x="2107" y="5926"/>
                    <a:pt x="3185" y="4200"/>
                  </a:cubicBezTo>
                  <a:cubicBezTo>
                    <a:pt x="3624" y="3500"/>
                    <a:pt x="4369" y="3291"/>
                    <a:pt x="5104" y="3291"/>
                  </a:cubicBezTo>
                  <a:cubicBezTo>
                    <a:pt x="6199" y="3291"/>
                    <a:pt x="7272" y="3756"/>
                    <a:pt x="7272" y="3756"/>
                  </a:cubicBezTo>
                  <a:cubicBezTo>
                    <a:pt x="7272" y="3756"/>
                    <a:pt x="7114" y="2805"/>
                    <a:pt x="7557" y="2568"/>
                  </a:cubicBezTo>
                  <a:cubicBezTo>
                    <a:pt x="7613" y="2536"/>
                    <a:pt x="7672" y="2522"/>
                    <a:pt x="7734" y="2522"/>
                  </a:cubicBezTo>
                  <a:cubicBezTo>
                    <a:pt x="8164" y="2522"/>
                    <a:pt x="8698" y="3202"/>
                    <a:pt x="8698" y="3202"/>
                  </a:cubicBezTo>
                  <a:cubicBezTo>
                    <a:pt x="8698" y="3202"/>
                    <a:pt x="9141" y="1712"/>
                    <a:pt x="9981" y="1522"/>
                  </a:cubicBezTo>
                  <a:cubicBezTo>
                    <a:pt x="10042" y="1508"/>
                    <a:pt x="10103" y="1501"/>
                    <a:pt x="10163" y="1501"/>
                  </a:cubicBezTo>
                  <a:cubicBezTo>
                    <a:pt x="10954" y="1501"/>
                    <a:pt x="11692" y="2663"/>
                    <a:pt x="11692" y="2663"/>
                  </a:cubicBezTo>
                  <a:cubicBezTo>
                    <a:pt x="11692" y="2663"/>
                    <a:pt x="11898" y="81"/>
                    <a:pt x="9918" y="1"/>
                  </a:cubicBezTo>
                  <a:cubicBezTo>
                    <a:pt x="9893" y="1"/>
                    <a:pt x="9868" y="0"/>
                    <a:pt x="9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grpSp>
        <p:nvGrpSpPr>
          <p:cNvPr id="134" name="Google Shape;134;p11"/>
          <p:cNvGrpSpPr/>
          <p:nvPr/>
        </p:nvGrpSpPr>
        <p:grpSpPr>
          <a:xfrm rot="-337720" flipH="1">
            <a:off x="-849352" y="347825"/>
            <a:ext cx="3351811" cy="3805492"/>
            <a:chOff x="652975" y="879525"/>
            <a:chExt cx="838075" cy="951575"/>
          </a:xfrm>
        </p:grpSpPr>
        <p:sp>
          <p:nvSpPr>
            <p:cNvPr id="135" name="Google Shape;135;p11"/>
            <p:cNvSpPr/>
            <p:nvPr/>
          </p:nvSpPr>
          <p:spPr>
            <a:xfrm>
              <a:off x="653750" y="1109175"/>
              <a:ext cx="361625" cy="332250"/>
            </a:xfrm>
            <a:custGeom>
              <a:avLst/>
              <a:gdLst/>
              <a:ahLst/>
              <a:cxnLst/>
              <a:rect l="l" t="t" r="r" b="b"/>
              <a:pathLst>
                <a:path w="14465" h="13290" extrusionOk="0">
                  <a:moveTo>
                    <a:pt x="10359" y="0"/>
                  </a:moveTo>
                  <a:cubicBezTo>
                    <a:pt x="9828" y="0"/>
                    <a:pt x="9234" y="108"/>
                    <a:pt x="8572" y="360"/>
                  </a:cubicBezTo>
                  <a:cubicBezTo>
                    <a:pt x="8572" y="360"/>
                    <a:pt x="10789" y="2214"/>
                    <a:pt x="10504" y="2325"/>
                  </a:cubicBezTo>
                  <a:cubicBezTo>
                    <a:pt x="10497" y="2327"/>
                    <a:pt x="10488" y="2328"/>
                    <a:pt x="10479" y="2328"/>
                  </a:cubicBezTo>
                  <a:cubicBezTo>
                    <a:pt x="10127" y="2328"/>
                    <a:pt x="8476" y="758"/>
                    <a:pt x="7596" y="758"/>
                  </a:cubicBezTo>
                  <a:cubicBezTo>
                    <a:pt x="7549" y="758"/>
                    <a:pt x="7505" y="763"/>
                    <a:pt x="7463" y="772"/>
                  </a:cubicBezTo>
                  <a:cubicBezTo>
                    <a:pt x="6607" y="946"/>
                    <a:pt x="6354" y="1184"/>
                    <a:pt x="6354" y="1184"/>
                  </a:cubicBezTo>
                  <a:cubicBezTo>
                    <a:pt x="6354" y="1184"/>
                    <a:pt x="9966" y="2515"/>
                    <a:pt x="9348" y="3006"/>
                  </a:cubicBezTo>
                  <a:cubicBezTo>
                    <a:pt x="9284" y="3057"/>
                    <a:pt x="9204" y="3079"/>
                    <a:pt x="9111" y="3079"/>
                  </a:cubicBezTo>
                  <a:cubicBezTo>
                    <a:pt x="8382" y="3079"/>
                    <a:pt x="6839" y="1702"/>
                    <a:pt x="5813" y="1702"/>
                  </a:cubicBezTo>
                  <a:cubicBezTo>
                    <a:pt x="5701" y="1702"/>
                    <a:pt x="5596" y="1718"/>
                    <a:pt x="5498" y="1754"/>
                  </a:cubicBezTo>
                  <a:cubicBezTo>
                    <a:pt x="4389" y="2166"/>
                    <a:pt x="1759" y="3941"/>
                    <a:pt x="1759" y="3941"/>
                  </a:cubicBezTo>
                  <a:cubicBezTo>
                    <a:pt x="1759" y="3941"/>
                    <a:pt x="5641" y="4701"/>
                    <a:pt x="5213" y="5145"/>
                  </a:cubicBezTo>
                  <a:cubicBezTo>
                    <a:pt x="5153" y="5202"/>
                    <a:pt x="5042" y="5226"/>
                    <a:pt x="4892" y="5226"/>
                  </a:cubicBezTo>
                  <a:cubicBezTo>
                    <a:pt x="4179" y="5226"/>
                    <a:pt x="2597" y="4688"/>
                    <a:pt x="1619" y="4688"/>
                  </a:cubicBezTo>
                  <a:cubicBezTo>
                    <a:pt x="1272" y="4688"/>
                    <a:pt x="1001" y="4756"/>
                    <a:pt x="872" y="4939"/>
                  </a:cubicBezTo>
                  <a:cubicBezTo>
                    <a:pt x="286" y="5747"/>
                    <a:pt x="1" y="8186"/>
                    <a:pt x="1" y="8186"/>
                  </a:cubicBezTo>
                  <a:cubicBezTo>
                    <a:pt x="1" y="8186"/>
                    <a:pt x="1515" y="7492"/>
                    <a:pt x="2171" y="7492"/>
                  </a:cubicBezTo>
                  <a:cubicBezTo>
                    <a:pt x="2319" y="7492"/>
                    <a:pt x="2424" y="7528"/>
                    <a:pt x="2456" y="7616"/>
                  </a:cubicBezTo>
                  <a:cubicBezTo>
                    <a:pt x="2631" y="8076"/>
                    <a:pt x="460" y="8884"/>
                    <a:pt x="365" y="9185"/>
                  </a:cubicBezTo>
                  <a:cubicBezTo>
                    <a:pt x="286" y="9470"/>
                    <a:pt x="1601" y="11450"/>
                    <a:pt x="1791" y="13050"/>
                  </a:cubicBezTo>
                  <a:cubicBezTo>
                    <a:pt x="1810" y="13214"/>
                    <a:pt x="1833" y="13290"/>
                    <a:pt x="1863" y="13290"/>
                  </a:cubicBezTo>
                  <a:cubicBezTo>
                    <a:pt x="2125" y="13290"/>
                    <a:pt x="2954" y="7541"/>
                    <a:pt x="7304" y="5224"/>
                  </a:cubicBezTo>
                  <a:cubicBezTo>
                    <a:pt x="10379" y="3586"/>
                    <a:pt x="12013" y="3287"/>
                    <a:pt x="12798" y="3287"/>
                  </a:cubicBezTo>
                  <a:cubicBezTo>
                    <a:pt x="13250" y="3287"/>
                    <a:pt x="13419" y="3386"/>
                    <a:pt x="13419" y="3386"/>
                  </a:cubicBezTo>
                  <a:lnTo>
                    <a:pt x="11994" y="4036"/>
                  </a:lnTo>
                  <a:lnTo>
                    <a:pt x="14465" y="3861"/>
                  </a:lnTo>
                  <a:cubicBezTo>
                    <a:pt x="14465" y="3861"/>
                    <a:pt x="13535" y="0"/>
                    <a:pt x="10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871200" y="1180350"/>
              <a:ext cx="172300" cy="472975"/>
            </a:xfrm>
            <a:custGeom>
              <a:avLst/>
              <a:gdLst/>
              <a:ahLst/>
              <a:cxnLst/>
              <a:rect l="l" t="t" r="r" b="b"/>
              <a:pathLst>
                <a:path w="6892" h="18919" extrusionOk="0">
                  <a:moveTo>
                    <a:pt x="6106" y="0"/>
                  </a:moveTo>
                  <a:cubicBezTo>
                    <a:pt x="5666" y="0"/>
                    <a:pt x="3360" y="39"/>
                    <a:pt x="2630" y="840"/>
                  </a:cubicBezTo>
                  <a:cubicBezTo>
                    <a:pt x="1822" y="1727"/>
                    <a:pt x="1078" y="3502"/>
                    <a:pt x="1078" y="3502"/>
                  </a:cubicBezTo>
                  <a:cubicBezTo>
                    <a:pt x="1078" y="3502"/>
                    <a:pt x="2540" y="3060"/>
                    <a:pt x="3222" y="3060"/>
                  </a:cubicBezTo>
                  <a:cubicBezTo>
                    <a:pt x="3435" y="3060"/>
                    <a:pt x="3572" y="3103"/>
                    <a:pt x="3565" y="3217"/>
                  </a:cubicBezTo>
                  <a:cubicBezTo>
                    <a:pt x="3549" y="3692"/>
                    <a:pt x="777" y="3581"/>
                    <a:pt x="745" y="4801"/>
                  </a:cubicBezTo>
                  <a:cubicBezTo>
                    <a:pt x="761" y="5403"/>
                    <a:pt x="697" y="6005"/>
                    <a:pt x="571" y="6591"/>
                  </a:cubicBezTo>
                  <a:cubicBezTo>
                    <a:pt x="571" y="6591"/>
                    <a:pt x="3212" y="4784"/>
                    <a:pt x="3832" y="4784"/>
                  </a:cubicBezTo>
                  <a:cubicBezTo>
                    <a:pt x="3911" y="4784"/>
                    <a:pt x="3957" y="4814"/>
                    <a:pt x="3961" y="4880"/>
                  </a:cubicBezTo>
                  <a:cubicBezTo>
                    <a:pt x="3993" y="5466"/>
                    <a:pt x="681" y="7146"/>
                    <a:pt x="396" y="7985"/>
                  </a:cubicBezTo>
                  <a:cubicBezTo>
                    <a:pt x="111" y="8825"/>
                    <a:pt x="0" y="11993"/>
                    <a:pt x="444" y="13166"/>
                  </a:cubicBezTo>
                  <a:cubicBezTo>
                    <a:pt x="486" y="13282"/>
                    <a:pt x="539" y="13333"/>
                    <a:pt x="601" y="13333"/>
                  </a:cubicBezTo>
                  <a:cubicBezTo>
                    <a:pt x="1100" y="13333"/>
                    <a:pt x="2182" y="10016"/>
                    <a:pt x="2930" y="10016"/>
                  </a:cubicBezTo>
                  <a:cubicBezTo>
                    <a:pt x="3033" y="10016"/>
                    <a:pt x="3129" y="10078"/>
                    <a:pt x="3216" y="10219"/>
                  </a:cubicBezTo>
                  <a:cubicBezTo>
                    <a:pt x="4024" y="11518"/>
                    <a:pt x="507" y="12611"/>
                    <a:pt x="1188" y="14497"/>
                  </a:cubicBezTo>
                  <a:cubicBezTo>
                    <a:pt x="1886" y="16366"/>
                    <a:pt x="4278" y="18758"/>
                    <a:pt x="5117" y="18917"/>
                  </a:cubicBezTo>
                  <a:cubicBezTo>
                    <a:pt x="5125" y="18918"/>
                    <a:pt x="5132" y="18919"/>
                    <a:pt x="5139" y="18919"/>
                  </a:cubicBezTo>
                  <a:cubicBezTo>
                    <a:pt x="5884" y="18919"/>
                    <a:pt x="2871" y="10637"/>
                    <a:pt x="4864" y="6211"/>
                  </a:cubicBezTo>
                  <a:cubicBezTo>
                    <a:pt x="6892" y="1727"/>
                    <a:pt x="6179" y="1"/>
                    <a:pt x="6179" y="1"/>
                  </a:cubicBezTo>
                  <a:cubicBezTo>
                    <a:pt x="6179" y="1"/>
                    <a:pt x="6153" y="0"/>
                    <a:pt x="6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974175" y="1171250"/>
              <a:ext cx="207950" cy="334625"/>
            </a:xfrm>
            <a:custGeom>
              <a:avLst/>
              <a:gdLst/>
              <a:ahLst/>
              <a:cxnLst/>
              <a:rect l="l" t="t" r="r" b="b"/>
              <a:pathLst>
                <a:path w="8318" h="13385" extrusionOk="0">
                  <a:moveTo>
                    <a:pt x="3216" y="0"/>
                  </a:moveTo>
                  <a:cubicBezTo>
                    <a:pt x="3216" y="0"/>
                    <a:pt x="0" y="143"/>
                    <a:pt x="634" y="4959"/>
                  </a:cubicBezTo>
                  <a:cubicBezTo>
                    <a:pt x="634" y="4959"/>
                    <a:pt x="1813" y="3887"/>
                    <a:pt x="2249" y="3887"/>
                  </a:cubicBezTo>
                  <a:cubicBezTo>
                    <a:pt x="2287" y="3887"/>
                    <a:pt x="2320" y="3895"/>
                    <a:pt x="2345" y="3913"/>
                  </a:cubicBezTo>
                  <a:cubicBezTo>
                    <a:pt x="2662" y="4135"/>
                    <a:pt x="808" y="4674"/>
                    <a:pt x="888" y="5640"/>
                  </a:cubicBezTo>
                  <a:cubicBezTo>
                    <a:pt x="983" y="6607"/>
                    <a:pt x="1030" y="7129"/>
                    <a:pt x="1030" y="7129"/>
                  </a:cubicBezTo>
                  <a:cubicBezTo>
                    <a:pt x="1030" y="7129"/>
                    <a:pt x="2246" y="4952"/>
                    <a:pt x="2661" y="4952"/>
                  </a:cubicBezTo>
                  <a:cubicBezTo>
                    <a:pt x="2685" y="4952"/>
                    <a:pt x="2707" y="4959"/>
                    <a:pt x="2725" y="4975"/>
                  </a:cubicBezTo>
                  <a:cubicBezTo>
                    <a:pt x="3074" y="5244"/>
                    <a:pt x="1442" y="7177"/>
                    <a:pt x="1394" y="8127"/>
                  </a:cubicBezTo>
                  <a:cubicBezTo>
                    <a:pt x="1347" y="9078"/>
                    <a:pt x="2393" y="10821"/>
                    <a:pt x="2393" y="10821"/>
                  </a:cubicBezTo>
                  <a:cubicBezTo>
                    <a:pt x="2393" y="10821"/>
                    <a:pt x="3521" y="8646"/>
                    <a:pt x="3854" y="8646"/>
                  </a:cubicBezTo>
                  <a:cubicBezTo>
                    <a:pt x="3878" y="8646"/>
                    <a:pt x="3898" y="8657"/>
                    <a:pt x="3913" y="8682"/>
                  </a:cubicBezTo>
                  <a:cubicBezTo>
                    <a:pt x="4135" y="9046"/>
                    <a:pt x="2662" y="10456"/>
                    <a:pt x="3042" y="11518"/>
                  </a:cubicBezTo>
                  <a:cubicBezTo>
                    <a:pt x="3389" y="12433"/>
                    <a:pt x="5726" y="13385"/>
                    <a:pt x="6930" y="13385"/>
                  </a:cubicBezTo>
                  <a:cubicBezTo>
                    <a:pt x="7102" y="13385"/>
                    <a:pt x="7251" y="13365"/>
                    <a:pt x="7367" y="13324"/>
                  </a:cubicBezTo>
                  <a:cubicBezTo>
                    <a:pt x="8318" y="12975"/>
                    <a:pt x="4389" y="8286"/>
                    <a:pt x="3834" y="5894"/>
                  </a:cubicBezTo>
                  <a:cubicBezTo>
                    <a:pt x="3296" y="3501"/>
                    <a:pt x="3216" y="0"/>
                    <a:pt x="3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652975" y="1026200"/>
              <a:ext cx="389350" cy="176350"/>
            </a:xfrm>
            <a:custGeom>
              <a:avLst/>
              <a:gdLst/>
              <a:ahLst/>
              <a:cxnLst/>
              <a:rect l="l" t="t" r="r" b="b"/>
              <a:pathLst>
                <a:path w="15574" h="7054" extrusionOk="0">
                  <a:moveTo>
                    <a:pt x="5673" y="0"/>
                  </a:moveTo>
                  <a:cubicBezTo>
                    <a:pt x="5394" y="0"/>
                    <a:pt x="5116" y="66"/>
                    <a:pt x="4848" y="226"/>
                  </a:cubicBezTo>
                  <a:cubicBezTo>
                    <a:pt x="4848" y="226"/>
                    <a:pt x="6844" y="1445"/>
                    <a:pt x="6305" y="1794"/>
                  </a:cubicBezTo>
                  <a:cubicBezTo>
                    <a:pt x="6262" y="1821"/>
                    <a:pt x="6212" y="1834"/>
                    <a:pt x="6155" y="1834"/>
                  </a:cubicBezTo>
                  <a:cubicBezTo>
                    <a:pt x="5653" y="1834"/>
                    <a:pt x="4666" y="855"/>
                    <a:pt x="3904" y="855"/>
                  </a:cubicBezTo>
                  <a:cubicBezTo>
                    <a:pt x="3715" y="855"/>
                    <a:pt x="3540" y="915"/>
                    <a:pt x="3390" y="1065"/>
                  </a:cubicBezTo>
                  <a:cubicBezTo>
                    <a:pt x="2551" y="1873"/>
                    <a:pt x="1980" y="2570"/>
                    <a:pt x="1980" y="2570"/>
                  </a:cubicBezTo>
                  <a:cubicBezTo>
                    <a:pt x="1980" y="2570"/>
                    <a:pt x="2473" y="2513"/>
                    <a:pt x="2896" y="2513"/>
                  </a:cubicBezTo>
                  <a:cubicBezTo>
                    <a:pt x="3304" y="2513"/>
                    <a:pt x="3648" y="2566"/>
                    <a:pt x="3422" y="2776"/>
                  </a:cubicBezTo>
                  <a:cubicBezTo>
                    <a:pt x="2978" y="3220"/>
                    <a:pt x="1584" y="2966"/>
                    <a:pt x="1046" y="3378"/>
                  </a:cubicBezTo>
                  <a:cubicBezTo>
                    <a:pt x="491" y="3806"/>
                    <a:pt x="0" y="5311"/>
                    <a:pt x="0" y="5311"/>
                  </a:cubicBezTo>
                  <a:cubicBezTo>
                    <a:pt x="0" y="5311"/>
                    <a:pt x="3543" y="2892"/>
                    <a:pt x="7141" y="2892"/>
                  </a:cubicBezTo>
                  <a:cubicBezTo>
                    <a:pt x="8045" y="2892"/>
                    <a:pt x="8951" y="3044"/>
                    <a:pt x="9807" y="3426"/>
                  </a:cubicBezTo>
                  <a:cubicBezTo>
                    <a:pt x="14068" y="5311"/>
                    <a:pt x="14448" y="7054"/>
                    <a:pt x="14448" y="7054"/>
                  </a:cubicBezTo>
                  <a:cubicBezTo>
                    <a:pt x="14448" y="7054"/>
                    <a:pt x="15573" y="4677"/>
                    <a:pt x="14971" y="4218"/>
                  </a:cubicBezTo>
                  <a:cubicBezTo>
                    <a:pt x="14866" y="4137"/>
                    <a:pt x="14799" y="4104"/>
                    <a:pt x="14758" y="4104"/>
                  </a:cubicBezTo>
                  <a:cubicBezTo>
                    <a:pt x="14577" y="4104"/>
                    <a:pt x="14865" y="4713"/>
                    <a:pt x="14602" y="4713"/>
                  </a:cubicBezTo>
                  <a:cubicBezTo>
                    <a:pt x="14567" y="4713"/>
                    <a:pt x="14522" y="4702"/>
                    <a:pt x="14464" y="4677"/>
                  </a:cubicBezTo>
                  <a:cubicBezTo>
                    <a:pt x="13862" y="4440"/>
                    <a:pt x="14955" y="3743"/>
                    <a:pt x="13656" y="2539"/>
                  </a:cubicBezTo>
                  <a:lnTo>
                    <a:pt x="12373" y="1319"/>
                  </a:lnTo>
                  <a:lnTo>
                    <a:pt x="12373" y="1319"/>
                  </a:lnTo>
                  <a:cubicBezTo>
                    <a:pt x="12373" y="1319"/>
                    <a:pt x="13450" y="3093"/>
                    <a:pt x="12928" y="3426"/>
                  </a:cubicBezTo>
                  <a:cubicBezTo>
                    <a:pt x="12885" y="3452"/>
                    <a:pt x="12848" y="3465"/>
                    <a:pt x="12817" y="3465"/>
                  </a:cubicBezTo>
                  <a:cubicBezTo>
                    <a:pt x="12455" y="3465"/>
                    <a:pt x="12762" y="1801"/>
                    <a:pt x="11391" y="970"/>
                  </a:cubicBezTo>
                  <a:cubicBezTo>
                    <a:pt x="10871" y="664"/>
                    <a:pt x="10572" y="525"/>
                    <a:pt x="10433" y="525"/>
                  </a:cubicBezTo>
                  <a:cubicBezTo>
                    <a:pt x="10168" y="525"/>
                    <a:pt x="10475" y="1022"/>
                    <a:pt x="10931" y="1810"/>
                  </a:cubicBezTo>
                  <a:cubicBezTo>
                    <a:pt x="11247" y="2356"/>
                    <a:pt x="11261" y="2618"/>
                    <a:pt x="11110" y="2618"/>
                  </a:cubicBezTo>
                  <a:cubicBezTo>
                    <a:pt x="10928" y="2618"/>
                    <a:pt x="10507" y="2236"/>
                    <a:pt x="10092" y="1509"/>
                  </a:cubicBezTo>
                  <a:cubicBezTo>
                    <a:pt x="9347" y="194"/>
                    <a:pt x="8571" y="321"/>
                    <a:pt x="7921" y="210"/>
                  </a:cubicBezTo>
                  <a:cubicBezTo>
                    <a:pt x="7885" y="203"/>
                    <a:pt x="7856" y="199"/>
                    <a:pt x="7834" y="199"/>
                  </a:cubicBezTo>
                  <a:cubicBezTo>
                    <a:pt x="7457" y="199"/>
                    <a:pt x="9126" y="1180"/>
                    <a:pt x="8872" y="1525"/>
                  </a:cubicBezTo>
                  <a:cubicBezTo>
                    <a:pt x="8854" y="1548"/>
                    <a:pt x="8829" y="1559"/>
                    <a:pt x="8797" y="1559"/>
                  </a:cubicBezTo>
                  <a:cubicBezTo>
                    <a:pt x="8414" y="1559"/>
                    <a:pt x="7030" y="0"/>
                    <a:pt x="5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995175" y="879525"/>
              <a:ext cx="217825" cy="311725"/>
            </a:xfrm>
            <a:custGeom>
              <a:avLst/>
              <a:gdLst/>
              <a:ahLst/>
              <a:cxnLst/>
              <a:rect l="l" t="t" r="r" b="b"/>
              <a:pathLst>
                <a:path w="8713" h="12469" extrusionOk="0">
                  <a:moveTo>
                    <a:pt x="5512" y="0"/>
                  </a:moveTo>
                  <a:cubicBezTo>
                    <a:pt x="4929" y="0"/>
                    <a:pt x="3795" y="345"/>
                    <a:pt x="3580" y="1055"/>
                  </a:cubicBezTo>
                  <a:cubicBezTo>
                    <a:pt x="3279" y="2100"/>
                    <a:pt x="3834" y="3098"/>
                    <a:pt x="3533" y="3146"/>
                  </a:cubicBezTo>
                  <a:cubicBezTo>
                    <a:pt x="3528" y="3147"/>
                    <a:pt x="3523" y="3147"/>
                    <a:pt x="3518" y="3147"/>
                  </a:cubicBezTo>
                  <a:cubicBezTo>
                    <a:pt x="3210" y="3147"/>
                    <a:pt x="3028" y="1698"/>
                    <a:pt x="3137" y="1324"/>
                  </a:cubicBezTo>
                  <a:cubicBezTo>
                    <a:pt x="3144" y="1298"/>
                    <a:pt x="3139" y="1285"/>
                    <a:pt x="3125" y="1285"/>
                  </a:cubicBezTo>
                  <a:cubicBezTo>
                    <a:pt x="2944" y="1285"/>
                    <a:pt x="1183" y="3319"/>
                    <a:pt x="1521" y="4112"/>
                  </a:cubicBezTo>
                  <a:cubicBezTo>
                    <a:pt x="1901" y="4984"/>
                    <a:pt x="2361" y="5839"/>
                    <a:pt x="2250" y="5982"/>
                  </a:cubicBezTo>
                  <a:cubicBezTo>
                    <a:pt x="2237" y="5996"/>
                    <a:pt x="2218" y="6003"/>
                    <a:pt x="2195" y="6003"/>
                  </a:cubicBezTo>
                  <a:cubicBezTo>
                    <a:pt x="1982" y="6003"/>
                    <a:pt x="1370" y="5425"/>
                    <a:pt x="1299" y="4397"/>
                  </a:cubicBezTo>
                  <a:cubicBezTo>
                    <a:pt x="1279" y="4166"/>
                    <a:pt x="1238" y="4072"/>
                    <a:pt x="1187" y="4072"/>
                  </a:cubicBezTo>
                  <a:cubicBezTo>
                    <a:pt x="993" y="4072"/>
                    <a:pt x="668" y="5467"/>
                    <a:pt x="982" y="5744"/>
                  </a:cubicBezTo>
                  <a:cubicBezTo>
                    <a:pt x="1378" y="6093"/>
                    <a:pt x="2028" y="6679"/>
                    <a:pt x="1774" y="6901"/>
                  </a:cubicBezTo>
                  <a:cubicBezTo>
                    <a:pt x="1757" y="6916"/>
                    <a:pt x="1738" y="6924"/>
                    <a:pt x="1717" y="6924"/>
                  </a:cubicBezTo>
                  <a:cubicBezTo>
                    <a:pt x="1473" y="6924"/>
                    <a:pt x="976" y="5948"/>
                    <a:pt x="796" y="5948"/>
                  </a:cubicBezTo>
                  <a:cubicBezTo>
                    <a:pt x="774" y="5948"/>
                    <a:pt x="756" y="5963"/>
                    <a:pt x="745" y="5998"/>
                  </a:cubicBezTo>
                  <a:cubicBezTo>
                    <a:pt x="650" y="6346"/>
                    <a:pt x="523" y="8025"/>
                    <a:pt x="1267" y="8612"/>
                  </a:cubicBezTo>
                  <a:cubicBezTo>
                    <a:pt x="1892" y="9080"/>
                    <a:pt x="1811" y="9517"/>
                    <a:pt x="1586" y="9517"/>
                  </a:cubicBezTo>
                  <a:cubicBezTo>
                    <a:pt x="1538" y="9517"/>
                    <a:pt x="1482" y="9496"/>
                    <a:pt x="1426" y="9451"/>
                  </a:cubicBezTo>
                  <a:cubicBezTo>
                    <a:pt x="1204" y="9265"/>
                    <a:pt x="803" y="8419"/>
                    <a:pt x="550" y="8419"/>
                  </a:cubicBezTo>
                  <a:cubicBezTo>
                    <a:pt x="458" y="8419"/>
                    <a:pt x="386" y="8528"/>
                    <a:pt x="349" y="8817"/>
                  </a:cubicBezTo>
                  <a:cubicBezTo>
                    <a:pt x="222" y="9895"/>
                    <a:pt x="1473" y="10275"/>
                    <a:pt x="1347" y="10560"/>
                  </a:cubicBezTo>
                  <a:cubicBezTo>
                    <a:pt x="1265" y="10723"/>
                    <a:pt x="1153" y="10880"/>
                    <a:pt x="978" y="10880"/>
                  </a:cubicBezTo>
                  <a:cubicBezTo>
                    <a:pt x="846" y="10880"/>
                    <a:pt x="678" y="10790"/>
                    <a:pt x="459" y="10544"/>
                  </a:cubicBezTo>
                  <a:cubicBezTo>
                    <a:pt x="414" y="10493"/>
                    <a:pt x="372" y="10470"/>
                    <a:pt x="336" y="10470"/>
                  </a:cubicBezTo>
                  <a:cubicBezTo>
                    <a:pt x="0" y="10470"/>
                    <a:pt x="130" y="12469"/>
                    <a:pt x="1766" y="12469"/>
                  </a:cubicBezTo>
                  <a:cubicBezTo>
                    <a:pt x="1971" y="12469"/>
                    <a:pt x="2201" y="12437"/>
                    <a:pt x="2456" y="12366"/>
                  </a:cubicBezTo>
                  <a:cubicBezTo>
                    <a:pt x="2456" y="12366"/>
                    <a:pt x="1521" y="8215"/>
                    <a:pt x="3374" y="5332"/>
                  </a:cubicBezTo>
                  <a:cubicBezTo>
                    <a:pt x="5212" y="2465"/>
                    <a:pt x="8539" y="1007"/>
                    <a:pt x="8650" y="516"/>
                  </a:cubicBezTo>
                  <a:cubicBezTo>
                    <a:pt x="8713" y="281"/>
                    <a:pt x="8275" y="189"/>
                    <a:pt x="7760" y="189"/>
                  </a:cubicBezTo>
                  <a:cubicBezTo>
                    <a:pt x="7233" y="189"/>
                    <a:pt x="6625" y="285"/>
                    <a:pt x="6385" y="421"/>
                  </a:cubicBezTo>
                  <a:cubicBezTo>
                    <a:pt x="5925" y="690"/>
                    <a:pt x="6036" y="1752"/>
                    <a:pt x="5545" y="1863"/>
                  </a:cubicBezTo>
                  <a:cubicBezTo>
                    <a:pt x="5524" y="1867"/>
                    <a:pt x="5506" y="1869"/>
                    <a:pt x="5488" y="1869"/>
                  </a:cubicBezTo>
                  <a:cubicBezTo>
                    <a:pt x="5085" y="1869"/>
                    <a:pt x="5450" y="686"/>
                    <a:pt x="5814" y="231"/>
                  </a:cubicBezTo>
                  <a:cubicBezTo>
                    <a:pt x="5942" y="78"/>
                    <a:pt x="5789" y="0"/>
                    <a:pt x="5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1018350" y="939575"/>
              <a:ext cx="396875" cy="253875"/>
            </a:xfrm>
            <a:custGeom>
              <a:avLst/>
              <a:gdLst/>
              <a:ahLst/>
              <a:cxnLst/>
              <a:rect l="l" t="t" r="r" b="b"/>
              <a:pathLst>
                <a:path w="15875" h="10155" extrusionOk="0">
                  <a:moveTo>
                    <a:pt x="9919" y="0"/>
                  </a:moveTo>
                  <a:cubicBezTo>
                    <a:pt x="9109" y="0"/>
                    <a:pt x="6517" y="983"/>
                    <a:pt x="6234" y="1774"/>
                  </a:cubicBezTo>
                  <a:cubicBezTo>
                    <a:pt x="5854" y="2819"/>
                    <a:pt x="6170" y="3833"/>
                    <a:pt x="5727" y="3992"/>
                  </a:cubicBezTo>
                  <a:cubicBezTo>
                    <a:pt x="5707" y="3999"/>
                    <a:pt x="5690" y="4002"/>
                    <a:pt x="5673" y="4002"/>
                  </a:cubicBezTo>
                  <a:cubicBezTo>
                    <a:pt x="5319" y="4002"/>
                    <a:pt x="5701" y="2412"/>
                    <a:pt x="5822" y="1821"/>
                  </a:cubicBezTo>
                  <a:cubicBezTo>
                    <a:pt x="5860" y="1652"/>
                    <a:pt x="5781" y="1580"/>
                    <a:pt x="5646" y="1580"/>
                  </a:cubicBezTo>
                  <a:cubicBezTo>
                    <a:pt x="5276" y="1580"/>
                    <a:pt x="4485" y="2127"/>
                    <a:pt x="4555" y="2708"/>
                  </a:cubicBezTo>
                  <a:cubicBezTo>
                    <a:pt x="4650" y="3516"/>
                    <a:pt x="5093" y="4245"/>
                    <a:pt x="4650" y="4419"/>
                  </a:cubicBezTo>
                  <a:cubicBezTo>
                    <a:pt x="4623" y="4429"/>
                    <a:pt x="4598" y="4433"/>
                    <a:pt x="4574" y="4433"/>
                  </a:cubicBezTo>
                  <a:cubicBezTo>
                    <a:pt x="4201" y="4433"/>
                    <a:pt x="4165" y="3322"/>
                    <a:pt x="4269" y="2756"/>
                  </a:cubicBezTo>
                  <a:cubicBezTo>
                    <a:pt x="4283" y="2681"/>
                    <a:pt x="4260" y="2648"/>
                    <a:pt x="4208" y="2648"/>
                  </a:cubicBezTo>
                  <a:cubicBezTo>
                    <a:pt x="3845" y="2648"/>
                    <a:pt x="2085" y="4335"/>
                    <a:pt x="2321" y="5085"/>
                  </a:cubicBezTo>
                  <a:cubicBezTo>
                    <a:pt x="2606" y="5940"/>
                    <a:pt x="2717" y="6526"/>
                    <a:pt x="2558" y="6606"/>
                  </a:cubicBezTo>
                  <a:cubicBezTo>
                    <a:pt x="2552" y="6608"/>
                    <a:pt x="2545" y="6609"/>
                    <a:pt x="2538" y="6609"/>
                  </a:cubicBezTo>
                  <a:cubicBezTo>
                    <a:pt x="2362" y="6609"/>
                    <a:pt x="2100" y="5871"/>
                    <a:pt x="2115" y="5322"/>
                  </a:cubicBezTo>
                  <a:cubicBezTo>
                    <a:pt x="2118" y="5256"/>
                    <a:pt x="2107" y="5225"/>
                    <a:pt x="2084" y="5225"/>
                  </a:cubicBezTo>
                  <a:cubicBezTo>
                    <a:pt x="1915" y="5225"/>
                    <a:pt x="1123" y="6944"/>
                    <a:pt x="1529" y="7699"/>
                  </a:cubicBezTo>
                  <a:cubicBezTo>
                    <a:pt x="1734" y="8103"/>
                    <a:pt x="1684" y="8316"/>
                    <a:pt x="1578" y="8316"/>
                  </a:cubicBezTo>
                  <a:cubicBezTo>
                    <a:pt x="1455" y="8316"/>
                    <a:pt x="1257" y="8032"/>
                    <a:pt x="1291" y="7429"/>
                  </a:cubicBezTo>
                  <a:cubicBezTo>
                    <a:pt x="1303" y="7209"/>
                    <a:pt x="1247" y="7112"/>
                    <a:pt x="1163" y="7112"/>
                  </a:cubicBezTo>
                  <a:cubicBezTo>
                    <a:pt x="817" y="7112"/>
                    <a:pt x="0" y="8741"/>
                    <a:pt x="1529" y="10154"/>
                  </a:cubicBezTo>
                  <a:cubicBezTo>
                    <a:pt x="1529" y="10154"/>
                    <a:pt x="3350" y="5940"/>
                    <a:pt x="6788" y="4879"/>
                  </a:cubicBezTo>
                  <a:cubicBezTo>
                    <a:pt x="7880" y="4537"/>
                    <a:pt x="9210" y="4428"/>
                    <a:pt x="10512" y="4428"/>
                  </a:cubicBezTo>
                  <a:cubicBezTo>
                    <a:pt x="12797" y="4428"/>
                    <a:pt x="14994" y="4763"/>
                    <a:pt x="15654" y="4763"/>
                  </a:cubicBezTo>
                  <a:cubicBezTo>
                    <a:pt x="15803" y="4763"/>
                    <a:pt x="15874" y="4746"/>
                    <a:pt x="15850" y="4704"/>
                  </a:cubicBezTo>
                  <a:cubicBezTo>
                    <a:pt x="15664" y="4378"/>
                    <a:pt x="14380" y="1675"/>
                    <a:pt x="13778" y="1675"/>
                  </a:cubicBezTo>
                  <a:cubicBezTo>
                    <a:pt x="13766" y="1675"/>
                    <a:pt x="13755" y="1676"/>
                    <a:pt x="13743" y="1679"/>
                  </a:cubicBezTo>
                  <a:cubicBezTo>
                    <a:pt x="13248" y="1770"/>
                    <a:pt x="12496" y="2471"/>
                    <a:pt x="12095" y="2471"/>
                  </a:cubicBezTo>
                  <a:cubicBezTo>
                    <a:pt x="12008" y="2471"/>
                    <a:pt x="11937" y="2439"/>
                    <a:pt x="11890" y="2360"/>
                  </a:cubicBezTo>
                  <a:cubicBezTo>
                    <a:pt x="11627" y="1942"/>
                    <a:pt x="13206" y="1313"/>
                    <a:pt x="13546" y="1313"/>
                  </a:cubicBezTo>
                  <a:cubicBezTo>
                    <a:pt x="13555" y="1313"/>
                    <a:pt x="13562" y="1313"/>
                    <a:pt x="13569" y="1314"/>
                  </a:cubicBezTo>
                  <a:cubicBezTo>
                    <a:pt x="13572" y="1314"/>
                    <a:pt x="13574" y="1315"/>
                    <a:pt x="13576" y="1315"/>
                  </a:cubicBezTo>
                  <a:cubicBezTo>
                    <a:pt x="13763" y="1315"/>
                    <a:pt x="11811" y="86"/>
                    <a:pt x="10906" y="86"/>
                  </a:cubicBezTo>
                  <a:cubicBezTo>
                    <a:pt x="10785" y="86"/>
                    <a:pt x="10682" y="108"/>
                    <a:pt x="10606" y="158"/>
                  </a:cubicBezTo>
                  <a:cubicBezTo>
                    <a:pt x="9973" y="601"/>
                    <a:pt x="9703" y="2170"/>
                    <a:pt x="9276" y="2217"/>
                  </a:cubicBezTo>
                  <a:cubicBezTo>
                    <a:pt x="9259" y="2220"/>
                    <a:pt x="9243" y="2221"/>
                    <a:pt x="9227" y="2221"/>
                  </a:cubicBezTo>
                  <a:cubicBezTo>
                    <a:pt x="8829" y="2221"/>
                    <a:pt x="8813" y="1447"/>
                    <a:pt x="9957" y="395"/>
                  </a:cubicBezTo>
                  <a:cubicBezTo>
                    <a:pt x="10265" y="116"/>
                    <a:pt x="10197" y="0"/>
                    <a:pt x="99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1051725" y="1108700"/>
              <a:ext cx="423275" cy="261100"/>
            </a:xfrm>
            <a:custGeom>
              <a:avLst/>
              <a:gdLst/>
              <a:ahLst/>
              <a:cxnLst/>
              <a:rect l="l" t="t" r="r" b="b"/>
              <a:pathLst>
                <a:path w="16931" h="10444" extrusionOk="0">
                  <a:moveTo>
                    <a:pt x="5607" y="1"/>
                  </a:moveTo>
                  <a:cubicBezTo>
                    <a:pt x="5103" y="1"/>
                    <a:pt x="4650" y="141"/>
                    <a:pt x="4408" y="522"/>
                  </a:cubicBezTo>
                  <a:cubicBezTo>
                    <a:pt x="3772" y="1520"/>
                    <a:pt x="3806" y="2041"/>
                    <a:pt x="3561" y="2041"/>
                  </a:cubicBezTo>
                  <a:cubicBezTo>
                    <a:pt x="3506" y="2041"/>
                    <a:pt x="3438" y="2015"/>
                    <a:pt x="3346" y="1964"/>
                  </a:cubicBezTo>
                  <a:cubicBezTo>
                    <a:pt x="2839" y="1678"/>
                    <a:pt x="3552" y="649"/>
                    <a:pt x="4043" y="253"/>
                  </a:cubicBezTo>
                  <a:cubicBezTo>
                    <a:pt x="4160" y="162"/>
                    <a:pt x="3991" y="98"/>
                    <a:pt x="3669" y="98"/>
                  </a:cubicBezTo>
                  <a:cubicBezTo>
                    <a:pt x="2630" y="98"/>
                    <a:pt x="0" y="766"/>
                    <a:pt x="194" y="3389"/>
                  </a:cubicBezTo>
                  <a:cubicBezTo>
                    <a:pt x="1068" y="3185"/>
                    <a:pt x="1955" y="3084"/>
                    <a:pt x="2839" y="3084"/>
                  </a:cubicBezTo>
                  <a:cubicBezTo>
                    <a:pt x="4967" y="3084"/>
                    <a:pt x="7071" y="3669"/>
                    <a:pt x="8907" y="4799"/>
                  </a:cubicBezTo>
                  <a:cubicBezTo>
                    <a:pt x="13264" y="7493"/>
                    <a:pt x="15466" y="10281"/>
                    <a:pt x="16210" y="10439"/>
                  </a:cubicBezTo>
                  <a:cubicBezTo>
                    <a:pt x="16224" y="10442"/>
                    <a:pt x="16238" y="10444"/>
                    <a:pt x="16251" y="10444"/>
                  </a:cubicBezTo>
                  <a:cubicBezTo>
                    <a:pt x="16931" y="10444"/>
                    <a:pt x="15865" y="6367"/>
                    <a:pt x="14325" y="4657"/>
                  </a:cubicBezTo>
                  <a:cubicBezTo>
                    <a:pt x="14325" y="4657"/>
                    <a:pt x="12374" y="5172"/>
                    <a:pt x="11572" y="5172"/>
                  </a:cubicBezTo>
                  <a:cubicBezTo>
                    <a:pt x="11409" y="5172"/>
                    <a:pt x="11294" y="5151"/>
                    <a:pt x="11252" y="5100"/>
                  </a:cubicBezTo>
                  <a:cubicBezTo>
                    <a:pt x="11014" y="4783"/>
                    <a:pt x="13977" y="4229"/>
                    <a:pt x="13977" y="4229"/>
                  </a:cubicBezTo>
                  <a:cubicBezTo>
                    <a:pt x="13977" y="4229"/>
                    <a:pt x="12472" y="3041"/>
                    <a:pt x="9826" y="2296"/>
                  </a:cubicBezTo>
                  <a:cubicBezTo>
                    <a:pt x="9826" y="2296"/>
                    <a:pt x="8124" y="3078"/>
                    <a:pt x="7576" y="3078"/>
                  </a:cubicBezTo>
                  <a:cubicBezTo>
                    <a:pt x="7510" y="3078"/>
                    <a:pt x="7461" y="3066"/>
                    <a:pt x="7434" y="3041"/>
                  </a:cubicBezTo>
                  <a:cubicBezTo>
                    <a:pt x="7180" y="2803"/>
                    <a:pt x="9382" y="1932"/>
                    <a:pt x="9382" y="1932"/>
                  </a:cubicBezTo>
                  <a:cubicBezTo>
                    <a:pt x="9382" y="1932"/>
                    <a:pt x="8777" y="1368"/>
                    <a:pt x="8348" y="1368"/>
                  </a:cubicBezTo>
                  <a:cubicBezTo>
                    <a:pt x="8317" y="1368"/>
                    <a:pt x="8287" y="1371"/>
                    <a:pt x="8257" y="1377"/>
                  </a:cubicBezTo>
                  <a:cubicBezTo>
                    <a:pt x="7890" y="1459"/>
                    <a:pt x="7018" y="2255"/>
                    <a:pt x="6459" y="2255"/>
                  </a:cubicBezTo>
                  <a:cubicBezTo>
                    <a:pt x="6368" y="2255"/>
                    <a:pt x="6285" y="2234"/>
                    <a:pt x="6214" y="2185"/>
                  </a:cubicBezTo>
                  <a:cubicBezTo>
                    <a:pt x="5723" y="1837"/>
                    <a:pt x="7798" y="1346"/>
                    <a:pt x="7956" y="950"/>
                  </a:cubicBezTo>
                  <a:cubicBezTo>
                    <a:pt x="8065" y="677"/>
                    <a:pt x="6714" y="1"/>
                    <a:pt x="5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1056550" y="1167875"/>
              <a:ext cx="272125" cy="283425"/>
            </a:xfrm>
            <a:custGeom>
              <a:avLst/>
              <a:gdLst/>
              <a:ahLst/>
              <a:cxnLst/>
              <a:rect l="l" t="t" r="r" b="b"/>
              <a:pathLst>
                <a:path w="10885" h="11337" extrusionOk="0">
                  <a:moveTo>
                    <a:pt x="1586" y="1"/>
                  </a:moveTo>
                  <a:cubicBezTo>
                    <a:pt x="897" y="1"/>
                    <a:pt x="50" y="242"/>
                    <a:pt x="1" y="1022"/>
                  </a:cubicBezTo>
                  <a:cubicBezTo>
                    <a:pt x="1" y="1022"/>
                    <a:pt x="2931" y="1292"/>
                    <a:pt x="6195" y="4920"/>
                  </a:cubicBezTo>
                  <a:cubicBezTo>
                    <a:pt x="9456" y="8527"/>
                    <a:pt x="9756" y="11336"/>
                    <a:pt x="10320" y="11336"/>
                  </a:cubicBezTo>
                  <a:cubicBezTo>
                    <a:pt x="10324" y="11336"/>
                    <a:pt x="10327" y="11336"/>
                    <a:pt x="10330" y="11336"/>
                  </a:cubicBezTo>
                  <a:cubicBezTo>
                    <a:pt x="10884" y="11288"/>
                    <a:pt x="10774" y="6932"/>
                    <a:pt x="10377" y="6314"/>
                  </a:cubicBezTo>
                  <a:cubicBezTo>
                    <a:pt x="9981" y="5696"/>
                    <a:pt x="8445" y="6219"/>
                    <a:pt x="8255" y="5633"/>
                  </a:cubicBezTo>
                  <a:cubicBezTo>
                    <a:pt x="8204" y="5474"/>
                    <a:pt x="8310" y="5419"/>
                    <a:pt x="8494" y="5419"/>
                  </a:cubicBezTo>
                  <a:cubicBezTo>
                    <a:pt x="8917" y="5419"/>
                    <a:pt x="9752" y="5711"/>
                    <a:pt x="10049" y="5711"/>
                  </a:cubicBezTo>
                  <a:cubicBezTo>
                    <a:pt x="10113" y="5711"/>
                    <a:pt x="10152" y="5697"/>
                    <a:pt x="10156" y="5664"/>
                  </a:cubicBezTo>
                  <a:cubicBezTo>
                    <a:pt x="10187" y="5427"/>
                    <a:pt x="9506" y="3304"/>
                    <a:pt x="7827" y="3019"/>
                  </a:cubicBezTo>
                  <a:cubicBezTo>
                    <a:pt x="6163" y="2733"/>
                    <a:pt x="5609" y="2670"/>
                    <a:pt x="5704" y="2480"/>
                  </a:cubicBezTo>
                  <a:cubicBezTo>
                    <a:pt x="5738" y="2406"/>
                    <a:pt x="5906" y="2381"/>
                    <a:pt x="6130" y="2381"/>
                  </a:cubicBezTo>
                  <a:cubicBezTo>
                    <a:pt x="6529" y="2381"/>
                    <a:pt x="7106" y="2460"/>
                    <a:pt x="7431" y="2480"/>
                  </a:cubicBezTo>
                  <a:cubicBezTo>
                    <a:pt x="7434" y="2480"/>
                    <a:pt x="7438" y="2480"/>
                    <a:pt x="7441" y="2480"/>
                  </a:cubicBezTo>
                  <a:cubicBezTo>
                    <a:pt x="7850" y="2480"/>
                    <a:pt x="7215" y="1677"/>
                    <a:pt x="6400" y="1677"/>
                  </a:cubicBezTo>
                  <a:cubicBezTo>
                    <a:pt x="6251" y="1677"/>
                    <a:pt x="6097" y="1704"/>
                    <a:pt x="5942" y="1767"/>
                  </a:cubicBezTo>
                  <a:cubicBezTo>
                    <a:pt x="5385" y="1981"/>
                    <a:pt x="5023" y="2112"/>
                    <a:pt x="4840" y="2112"/>
                  </a:cubicBezTo>
                  <a:cubicBezTo>
                    <a:pt x="4685" y="2112"/>
                    <a:pt x="4659" y="2017"/>
                    <a:pt x="4753" y="1799"/>
                  </a:cubicBezTo>
                  <a:cubicBezTo>
                    <a:pt x="4943" y="1323"/>
                    <a:pt x="6971" y="1403"/>
                    <a:pt x="6813" y="1133"/>
                  </a:cubicBezTo>
                  <a:cubicBezTo>
                    <a:pt x="6681" y="942"/>
                    <a:pt x="5158" y="235"/>
                    <a:pt x="4113" y="235"/>
                  </a:cubicBezTo>
                  <a:cubicBezTo>
                    <a:pt x="3775" y="235"/>
                    <a:pt x="3486" y="310"/>
                    <a:pt x="3312" y="500"/>
                  </a:cubicBezTo>
                  <a:cubicBezTo>
                    <a:pt x="3046" y="782"/>
                    <a:pt x="2746" y="886"/>
                    <a:pt x="2511" y="886"/>
                  </a:cubicBezTo>
                  <a:cubicBezTo>
                    <a:pt x="2114" y="886"/>
                    <a:pt x="1903" y="592"/>
                    <a:pt x="2361" y="373"/>
                  </a:cubicBezTo>
                  <a:cubicBezTo>
                    <a:pt x="2708" y="199"/>
                    <a:pt x="2212" y="1"/>
                    <a:pt x="15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1045450" y="1185100"/>
              <a:ext cx="445600" cy="646000"/>
            </a:xfrm>
            <a:custGeom>
              <a:avLst/>
              <a:gdLst/>
              <a:ahLst/>
              <a:cxnLst/>
              <a:rect l="l" t="t" r="r" b="b"/>
              <a:pathLst>
                <a:path w="17824" h="25840" extrusionOk="0">
                  <a:moveTo>
                    <a:pt x="904" y="1"/>
                  </a:moveTo>
                  <a:lnTo>
                    <a:pt x="1" y="333"/>
                  </a:lnTo>
                  <a:cubicBezTo>
                    <a:pt x="1" y="333"/>
                    <a:pt x="1015" y="3233"/>
                    <a:pt x="6180" y="9237"/>
                  </a:cubicBezTo>
                  <a:cubicBezTo>
                    <a:pt x="12184" y="16192"/>
                    <a:pt x="14085" y="25840"/>
                    <a:pt x="14085" y="25840"/>
                  </a:cubicBezTo>
                  <a:lnTo>
                    <a:pt x="17824" y="24462"/>
                  </a:lnTo>
                  <a:cubicBezTo>
                    <a:pt x="16461" y="21166"/>
                    <a:pt x="13198" y="13277"/>
                    <a:pt x="7590" y="8191"/>
                  </a:cubicBezTo>
                  <a:cubicBezTo>
                    <a:pt x="1284" y="2456"/>
                    <a:pt x="904" y="1"/>
                    <a:pt x="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144" name="Google Shape;144;p11"/>
          <p:cNvSpPr/>
          <p:nvPr/>
        </p:nvSpPr>
        <p:spPr>
          <a:xfrm flipH="1">
            <a:off x="9670481" y="-117100"/>
            <a:ext cx="2104276" cy="1919297"/>
          </a:xfrm>
          <a:custGeom>
            <a:avLst/>
            <a:gdLst/>
            <a:ahLst/>
            <a:cxnLst/>
            <a:rect l="l" t="t" r="r" b="b"/>
            <a:pathLst>
              <a:path w="14925" h="13613" extrusionOk="0">
                <a:moveTo>
                  <a:pt x="7463" y="0"/>
                </a:moveTo>
                <a:cubicBezTo>
                  <a:pt x="5720" y="0"/>
                  <a:pt x="3977" y="661"/>
                  <a:pt x="2647" y="1984"/>
                </a:cubicBezTo>
                <a:cubicBezTo>
                  <a:pt x="1" y="4646"/>
                  <a:pt x="1" y="8955"/>
                  <a:pt x="2647" y="11617"/>
                </a:cubicBezTo>
                <a:cubicBezTo>
                  <a:pt x="3977" y="12947"/>
                  <a:pt x="5720" y="13613"/>
                  <a:pt x="7463" y="13613"/>
                </a:cubicBezTo>
                <a:cubicBezTo>
                  <a:pt x="9205" y="13613"/>
                  <a:pt x="10948" y="12947"/>
                  <a:pt x="12279" y="11617"/>
                </a:cubicBezTo>
                <a:cubicBezTo>
                  <a:pt x="14924" y="8955"/>
                  <a:pt x="14924" y="4646"/>
                  <a:pt x="12279" y="1984"/>
                </a:cubicBezTo>
                <a:cubicBezTo>
                  <a:pt x="10948" y="661"/>
                  <a:pt x="9205" y="0"/>
                  <a:pt x="74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45" name="Google Shape;145;p11"/>
          <p:cNvSpPr/>
          <p:nvPr/>
        </p:nvSpPr>
        <p:spPr>
          <a:xfrm>
            <a:off x="-67427" y="4520647"/>
            <a:ext cx="4127588" cy="2350400"/>
          </a:xfrm>
          <a:custGeom>
            <a:avLst/>
            <a:gdLst/>
            <a:ahLst/>
            <a:cxnLst/>
            <a:rect l="l" t="t" r="r" b="b"/>
            <a:pathLst>
              <a:path w="36344" h="20695" extrusionOk="0">
                <a:moveTo>
                  <a:pt x="5031" y="0"/>
                </a:moveTo>
                <a:cubicBezTo>
                  <a:pt x="4972" y="0"/>
                  <a:pt x="4911" y="1"/>
                  <a:pt x="4849" y="4"/>
                </a:cubicBezTo>
                <a:cubicBezTo>
                  <a:pt x="1031" y="162"/>
                  <a:pt x="1427" y="5089"/>
                  <a:pt x="1427" y="5089"/>
                </a:cubicBezTo>
                <a:cubicBezTo>
                  <a:pt x="1067" y="4549"/>
                  <a:pt x="739" y="4402"/>
                  <a:pt x="489" y="4402"/>
                </a:cubicBezTo>
                <a:cubicBezTo>
                  <a:pt x="189" y="4402"/>
                  <a:pt x="1" y="4614"/>
                  <a:pt x="1" y="4614"/>
                </a:cubicBezTo>
                <a:lnTo>
                  <a:pt x="1" y="20694"/>
                </a:lnTo>
                <a:lnTo>
                  <a:pt x="34775" y="20694"/>
                </a:lnTo>
                <a:cubicBezTo>
                  <a:pt x="34775" y="20694"/>
                  <a:pt x="36344" y="18667"/>
                  <a:pt x="34775" y="17225"/>
                </a:cubicBezTo>
                <a:cubicBezTo>
                  <a:pt x="34407" y="16883"/>
                  <a:pt x="33994" y="16752"/>
                  <a:pt x="33576" y="16752"/>
                </a:cubicBezTo>
                <a:cubicBezTo>
                  <a:pt x="32216" y="16752"/>
                  <a:pt x="30815" y="18144"/>
                  <a:pt x="30815" y="18144"/>
                </a:cubicBezTo>
                <a:cubicBezTo>
                  <a:pt x="30815" y="18144"/>
                  <a:pt x="35678" y="10492"/>
                  <a:pt x="29658" y="9700"/>
                </a:cubicBezTo>
                <a:cubicBezTo>
                  <a:pt x="29357" y="9660"/>
                  <a:pt x="29066" y="9641"/>
                  <a:pt x="28786" y="9641"/>
                </a:cubicBezTo>
                <a:cubicBezTo>
                  <a:pt x="23454" y="9641"/>
                  <a:pt x="21753" y="16433"/>
                  <a:pt x="21753" y="16433"/>
                </a:cubicBezTo>
                <a:cubicBezTo>
                  <a:pt x="21303" y="14632"/>
                  <a:pt x="20293" y="14254"/>
                  <a:pt x="19524" y="14254"/>
                </a:cubicBezTo>
                <a:cubicBezTo>
                  <a:pt x="18967" y="14254"/>
                  <a:pt x="18537" y="14452"/>
                  <a:pt x="18537" y="14452"/>
                </a:cubicBezTo>
                <a:cubicBezTo>
                  <a:pt x="18537" y="14452"/>
                  <a:pt x="23844" y="9763"/>
                  <a:pt x="20359" y="5470"/>
                </a:cubicBezTo>
                <a:cubicBezTo>
                  <a:pt x="19315" y="4189"/>
                  <a:pt x="18049" y="3741"/>
                  <a:pt x="16787" y="3741"/>
                </a:cubicBezTo>
                <a:cubicBezTo>
                  <a:pt x="13833" y="3741"/>
                  <a:pt x="10901" y="6198"/>
                  <a:pt x="10901" y="6198"/>
                </a:cubicBezTo>
                <a:cubicBezTo>
                  <a:pt x="10901" y="6198"/>
                  <a:pt x="11978" y="4218"/>
                  <a:pt x="10394" y="3664"/>
                </a:cubicBezTo>
                <a:cubicBezTo>
                  <a:pt x="10143" y="3574"/>
                  <a:pt x="9907" y="3536"/>
                  <a:pt x="9686" y="3536"/>
                </a:cubicBezTo>
                <a:cubicBezTo>
                  <a:pt x="8510" y="3536"/>
                  <a:pt x="7780" y="4614"/>
                  <a:pt x="7780" y="4614"/>
                </a:cubicBezTo>
                <a:cubicBezTo>
                  <a:pt x="7780" y="4614"/>
                  <a:pt x="8623" y="0"/>
                  <a:pt x="50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46" name="Google Shape;146;p11"/>
          <p:cNvSpPr/>
          <p:nvPr/>
        </p:nvSpPr>
        <p:spPr>
          <a:xfrm>
            <a:off x="2949397" y="107724"/>
            <a:ext cx="3629788" cy="1020485"/>
          </a:xfrm>
          <a:custGeom>
            <a:avLst/>
            <a:gdLst/>
            <a:ahLst/>
            <a:cxnLst/>
            <a:rect l="l" t="t" r="r" b="b"/>
            <a:pathLst>
              <a:path w="25745" h="7238" extrusionOk="0">
                <a:moveTo>
                  <a:pt x="18629" y="0"/>
                </a:moveTo>
                <a:cubicBezTo>
                  <a:pt x="18350" y="0"/>
                  <a:pt x="18040" y="34"/>
                  <a:pt x="17696" y="108"/>
                </a:cubicBezTo>
                <a:cubicBezTo>
                  <a:pt x="13620" y="980"/>
                  <a:pt x="15855" y="4480"/>
                  <a:pt x="15293" y="4480"/>
                </a:cubicBezTo>
                <a:cubicBezTo>
                  <a:pt x="15263" y="4480"/>
                  <a:pt x="15225" y="4470"/>
                  <a:pt x="15177" y="4449"/>
                </a:cubicBezTo>
                <a:cubicBezTo>
                  <a:pt x="15101" y="4413"/>
                  <a:pt x="15027" y="4397"/>
                  <a:pt x="14957" y="4397"/>
                </a:cubicBezTo>
                <a:cubicBezTo>
                  <a:pt x="14175" y="4397"/>
                  <a:pt x="13736" y="6382"/>
                  <a:pt x="13736" y="6382"/>
                </a:cubicBezTo>
                <a:cubicBezTo>
                  <a:pt x="13736" y="6382"/>
                  <a:pt x="13888" y="5293"/>
                  <a:pt x="12399" y="5293"/>
                </a:cubicBezTo>
                <a:cubicBezTo>
                  <a:pt x="12030" y="5293"/>
                  <a:pt x="11561" y="5360"/>
                  <a:pt x="10963" y="5526"/>
                </a:cubicBezTo>
                <a:cubicBezTo>
                  <a:pt x="5878" y="6920"/>
                  <a:pt x="0" y="7237"/>
                  <a:pt x="0" y="7237"/>
                </a:cubicBezTo>
                <a:lnTo>
                  <a:pt x="25744" y="7237"/>
                </a:lnTo>
                <a:cubicBezTo>
                  <a:pt x="25681" y="5784"/>
                  <a:pt x="25151" y="5421"/>
                  <a:pt x="24639" y="5421"/>
                </a:cubicBezTo>
                <a:cubicBezTo>
                  <a:pt x="24130" y="5421"/>
                  <a:pt x="23637" y="5780"/>
                  <a:pt x="23637" y="5780"/>
                </a:cubicBezTo>
                <a:cubicBezTo>
                  <a:pt x="23637" y="5780"/>
                  <a:pt x="25079" y="4592"/>
                  <a:pt x="23764" y="3609"/>
                </a:cubicBezTo>
                <a:cubicBezTo>
                  <a:pt x="23486" y="3405"/>
                  <a:pt x="23203" y="3325"/>
                  <a:pt x="22927" y="3325"/>
                </a:cubicBezTo>
                <a:cubicBezTo>
                  <a:pt x="21899" y="3325"/>
                  <a:pt x="20992" y="4449"/>
                  <a:pt x="20992" y="4449"/>
                </a:cubicBezTo>
                <a:cubicBezTo>
                  <a:pt x="20992" y="4449"/>
                  <a:pt x="21822" y="0"/>
                  <a:pt x="186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47" name="Google Shape;147;p11"/>
          <p:cNvSpPr/>
          <p:nvPr/>
        </p:nvSpPr>
        <p:spPr>
          <a:xfrm flipH="1">
            <a:off x="7788944" y="648613"/>
            <a:ext cx="4843200" cy="1020465"/>
          </a:xfrm>
          <a:custGeom>
            <a:avLst/>
            <a:gdLst/>
            <a:ahLst/>
            <a:cxnLst/>
            <a:rect l="l" t="t" r="r" b="b"/>
            <a:pathLst>
              <a:path w="25064" h="5281" extrusionOk="0">
                <a:moveTo>
                  <a:pt x="9628" y="1"/>
                </a:moveTo>
                <a:cubicBezTo>
                  <a:pt x="8350" y="1"/>
                  <a:pt x="7652" y="1605"/>
                  <a:pt x="7652" y="1605"/>
                </a:cubicBezTo>
                <a:cubicBezTo>
                  <a:pt x="7652" y="1605"/>
                  <a:pt x="7311" y="1130"/>
                  <a:pt x="6769" y="1130"/>
                </a:cubicBezTo>
                <a:cubicBezTo>
                  <a:pt x="6692" y="1130"/>
                  <a:pt x="6611" y="1140"/>
                  <a:pt x="6527" y="1161"/>
                </a:cubicBezTo>
                <a:cubicBezTo>
                  <a:pt x="5858" y="1317"/>
                  <a:pt x="6121" y="2542"/>
                  <a:pt x="6776" y="2631"/>
                </a:cubicBezTo>
                <a:lnTo>
                  <a:pt x="6776" y="2631"/>
                </a:lnTo>
                <a:cubicBezTo>
                  <a:pt x="6753" y="2629"/>
                  <a:pt x="6720" y="2627"/>
                  <a:pt x="6681" y="2627"/>
                </a:cubicBezTo>
                <a:cubicBezTo>
                  <a:pt x="6434" y="2627"/>
                  <a:pt x="5936" y="2700"/>
                  <a:pt x="6020" y="3300"/>
                </a:cubicBezTo>
                <a:cubicBezTo>
                  <a:pt x="6020" y="3300"/>
                  <a:pt x="5275" y="2921"/>
                  <a:pt x="4725" y="2921"/>
                </a:cubicBezTo>
                <a:cubicBezTo>
                  <a:pt x="4405" y="2921"/>
                  <a:pt x="4151" y="3050"/>
                  <a:pt x="4151" y="3458"/>
                </a:cubicBezTo>
                <a:cubicBezTo>
                  <a:pt x="4151" y="5106"/>
                  <a:pt x="1553" y="4647"/>
                  <a:pt x="539" y="4963"/>
                </a:cubicBezTo>
                <a:cubicBezTo>
                  <a:pt x="0" y="5106"/>
                  <a:pt x="444" y="5264"/>
                  <a:pt x="444" y="5264"/>
                </a:cubicBezTo>
                <a:lnTo>
                  <a:pt x="4547" y="5280"/>
                </a:lnTo>
                <a:lnTo>
                  <a:pt x="25063" y="5280"/>
                </a:lnTo>
                <a:cubicBezTo>
                  <a:pt x="25063" y="5280"/>
                  <a:pt x="24628" y="4242"/>
                  <a:pt x="23696" y="4242"/>
                </a:cubicBezTo>
                <a:cubicBezTo>
                  <a:pt x="23560" y="4242"/>
                  <a:pt x="23414" y="4264"/>
                  <a:pt x="23257" y="4314"/>
                </a:cubicBezTo>
                <a:cubicBezTo>
                  <a:pt x="23167" y="4343"/>
                  <a:pt x="23096" y="4356"/>
                  <a:pt x="23040" y="4356"/>
                </a:cubicBezTo>
                <a:cubicBezTo>
                  <a:pt x="22321" y="4356"/>
                  <a:pt x="24071" y="2175"/>
                  <a:pt x="21514" y="2175"/>
                </a:cubicBezTo>
                <a:cubicBezTo>
                  <a:pt x="20485" y="2175"/>
                  <a:pt x="20104" y="2682"/>
                  <a:pt x="20057" y="3300"/>
                </a:cubicBezTo>
                <a:cubicBezTo>
                  <a:pt x="20057" y="3300"/>
                  <a:pt x="20021" y="3292"/>
                  <a:pt x="19966" y="3292"/>
                </a:cubicBezTo>
                <a:cubicBezTo>
                  <a:pt x="19782" y="3292"/>
                  <a:pt x="19387" y="3386"/>
                  <a:pt x="19423" y="4203"/>
                </a:cubicBezTo>
                <a:cubicBezTo>
                  <a:pt x="19423" y="4203"/>
                  <a:pt x="18856" y="3636"/>
                  <a:pt x="18373" y="3636"/>
                </a:cubicBezTo>
                <a:cubicBezTo>
                  <a:pt x="18268" y="3636"/>
                  <a:pt x="18167" y="3663"/>
                  <a:pt x="18077" y="3728"/>
                </a:cubicBezTo>
                <a:cubicBezTo>
                  <a:pt x="17600" y="4070"/>
                  <a:pt x="17124" y="4943"/>
                  <a:pt x="16228" y="4943"/>
                </a:cubicBezTo>
                <a:cubicBezTo>
                  <a:pt x="16170" y="4943"/>
                  <a:pt x="16110" y="4939"/>
                  <a:pt x="16049" y="4932"/>
                </a:cubicBezTo>
                <a:cubicBezTo>
                  <a:pt x="15194" y="4838"/>
                  <a:pt x="14779" y="3867"/>
                  <a:pt x="14404" y="3867"/>
                </a:cubicBezTo>
                <a:cubicBezTo>
                  <a:pt x="14334" y="3867"/>
                  <a:pt x="14265" y="3901"/>
                  <a:pt x="14195" y="3981"/>
                </a:cubicBezTo>
                <a:cubicBezTo>
                  <a:pt x="14195" y="3981"/>
                  <a:pt x="13851" y="3680"/>
                  <a:pt x="13535" y="3680"/>
                </a:cubicBezTo>
                <a:cubicBezTo>
                  <a:pt x="13468" y="3680"/>
                  <a:pt x="13401" y="3694"/>
                  <a:pt x="13340" y="3728"/>
                </a:cubicBezTo>
                <a:cubicBezTo>
                  <a:pt x="13323" y="3738"/>
                  <a:pt x="13308" y="3743"/>
                  <a:pt x="13295" y="3743"/>
                </a:cubicBezTo>
                <a:cubicBezTo>
                  <a:pt x="13065" y="3743"/>
                  <a:pt x="13429" y="2166"/>
                  <a:pt x="12614" y="2166"/>
                </a:cubicBezTo>
                <a:cubicBezTo>
                  <a:pt x="12578" y="2166"/>
                  <a:pt x="12540" y="2169"/>
                  <a:pt x="12500" y="2175"/>
                </a:cubicBezTo>
                <a:cubicBezTo>
                  <a:pt x="11486" y="2349"/>
                  <a:pt x="11534" y="3411"/>
                  <a:pt x="11534" y="3411"/>
                </a:cubicBezTo>
                <a:cubicBezTo>
                  <a:pt x="11534" y="3411"/>
                  <a:pt x="11486" y="2460"/>
                  <a:pt x="11201" y="2397"/>
                </a:cubicBezTo>
                <a:cubicBezTo>
                  <a:pt x="10916" y="2349"/>
                  <a:pt x="11819" y="654"/>
                  <a:pt x="10187" y="100"/>
                </a:cubicBezTo>
                <a:cubicBezTo>
                  <a:pt x="9990" y="31"/>
                  <a:pt x="9803" y="1"/>
                  <a:pt x="9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48" name="Google Shape;148;p11"/>
          <p:cNvSpPr/>
          <p:nvPr/>
        </p:nvSpPr>
        <p:spPr>
          <a:xfrm flipH="1">
            <a:off x="6913668" y="672835"/>
            <a:ext cx="353035" cy="317649"/>
          </a:xfrm>
          <a:custGeom>
            <a:avLst/>
            <a:gdLst/>
            <a:ahLst/>
            <a:cxnLst/>
            <a:rect l="l" t="t" r="r" b="b"/>
            <a:pathLst>
              <a:path w="1427" h="1284" extrusionOk="0">
                <a:moveTo>
                  <a:pt x="0" y="1"/>
                </a:moveTo>
                <a:lnTo>
                  <a:pt x="476" y="824"/>
                </a:lnTo>
                <a:lnTo>
                  <a:pt x="95" y="1030"/>
                </a:lnTo>
                <a:cubicBezTo>
                  <a:pt x="95" y="1030"/>
                  <a:pt x="238" y="1252"/>
                  <a:pt x="396" y="1268"/>
                </a:cubicBezTo>
                <a:lnTo>
                  <a:pt x="602" y="935"/>
                </a:lnTo>
                <a:lnTo>
                  <a:pt x="1426" y="1284"/>
                </a:lnTo>
                <a:cubicBezTo>
                  <a:pt x="1315" y="1046"/>
                  <a:pt x="1125" y="872"/>
                  <a:pt x="887" y="809"/>
                </a:cubicBezTo>
                <a:lnTo>
                  <a:pt x="967" y="587"/>
                </a:lnTo>
                <a:cubicBezTo>
                  <a:pt x="967" y="587"/>
                  <a:pt x="930" y="577"/>
                  <a:pt x="883" y="577"/>
                </a:cubicBezTo>
                <a:cubicBezTo>
                  <a:pt x="829" y="577"/>
                  <a:pt x="763" y="590"/>
                  <a:pt x="729" y="650"/>
                </a:cubicBezTo>
                <a:cubicBezTo>
                  <a:pt x="729" y="650"/>
                  <a:pt x="491" y="80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49" name="Google Shape;149;p11"/>
          <p:cNvSpPr/>
          <p:nvPr/>
        </p:nvSpPr>
        <p:spPr>
          <a:xfrm flipH="1">
            <a:off x="5439736" y="1788105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1461916" y="3965181"/>
            <a:ext cx="741000" cy="395936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51" name="Google Shape;151;p11"/>
          <p:cNvSpPr/>
          <p:nvPr/>
        </p:nvSpPr>
        <p:spPr>
          <a:xfrm flipH="1">
            <a:off x="10419916" y="2952175"/>
            <a:ext cx="605403" cy="387645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52" name="Google Shape;152;p11"/>
          <p:cNvSpPr txBox="1">
            <a:spLocks noGrp="1"/>
          </p:cNvSpPr>
          <p:nvPr>
            <p:ph type="title" hasCustomPrompt="1"/>
          </p:nvPr>
        </p:nvSpPr>
        <p:spPr>
          <a:xfrm>
            <a:off x="2403800" y="2138600"/>
            <a:ext cx="73844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3" name="Google Shape;153;p11"/>
          <p:cNvSpPr txBox="1">
            <a:spLocks noGrp="1"/>
          </p:cNvSpPr>
          <p:nvPr>
            <p:ph type="subTitle" idx="1"/>
          </p:nvPr>
        </p:nvSpPr>
        <p:spPr>
          <a:xfrm>
            <a:off x="2807200" y="4153400"/>
            <a:ext cx="6577600" cy="5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"/>
          <p:cNvSpPr/>
          <p:nvPr/>
        </p:nvSpPr>
        <p:spPr>
          <a:xfrm flipH="1">
            <a:off x="10371215" y="-452017"/>
            <a:ext cx="2104276" cy="1919297"/>
          </a:xfrm>
          <a:custGeom>
            <a:avLst/>
            <a:gdLst/>
            <a:ahLst/>
            <a:cxnLst/>
            <a:rect l="l" t="t" r="r" b="b"/>
            <a:pathLst>
              <a:path w="14925" h="13613" extrusionOk="0">
                <a:moveTo>
                  <a:pt x="7463" y="0"/>
                </a:moveTo>
                <a:cubicBezTo>
                  <a:pt x="5720" y="0"/>
                  <a:pt x="3977" y="661"/>
                  <a:pt x="2647" y="1984"/>
                </a:cubicBezTo>
                <a:cubicBezTo>
                  <a:pt x="1" y="4646"/>
                  <a:pt x="1" y="8955"/>
                  <a:pt x="2647" y="11617"/>
                </a:cubicBezTo>
                <a:cubicBezTo>
                  <a:pt x="3977" y="12947"/>
                  <a:pt x="5720" y="13613"/>
                  <a:pt x="7463" y="13613"/>
                </a:cubicBezTo>
                <a:cubicBezTo>
                  <a:pt x="9205" y="13613"/>
                  <a:pt x="10948" y="12947"/>
                  <a:pt x="12279" y="11617"/>
                </a:cubicBezTo>
                <a:cubicBezTo>
                  <a:pt x="14924" y="8955"/>
                  <a:pt x="14924" y="4646"/>
                  <a:pt x="12279" y="1984"/>
                </a:cubicBezTo>
                <a:cubicBezTo>
                  <a:pt x="10948" y="661"/>
                  <a:pt x="9205" y="0"/>
                  <a:pt x="74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57" name="Google Shape;157;p13"/>
          <p:cNvSpPr/>
          <p:nvPr/>
        </p:nvSpPr>
        <p:spPr>
          <a:xfrm flipH="1">
            <a:off x="-1641856" y="203096"/>
            <a:ext cx="4843200" cy="1020465"/>
          </a:xfrm>
          <a:custGeom>
            <a:avLst/>
            <a:gdLst/>
            <a:ahLst/>
            <a:cxnLst/>
            <a:rect l="l" t="t" r="r" b="b"/>
            <a:pathLst>
              <a:path w="25064" h="5281" extrusionOk="0">
                <a:moveTo>
                  <a:pt x="9628" y="1"/>
                </a:moveTo>
                <a:cubicBezTo>
                  <a:pt x="8350" y="1"/>
                  <a:pt x="7652" y="1605"/>
                  <a:pt x="7652" y="1605"/>
                </a:cubicBezTo>
                <a:cubicBezTo>
                  <a:pt x="7652" y="1605"/>
                  <a:pt x="7311" y="1130"/>
                  <a:pt x="6769" y="1130"/>
                </a:cubicBezTo>
                <a:cubicBezTo>
                  <a:pt x="6692" y="1130"/>
                  <a:pt x="6611" y="1140"/>
                  <a:pt x="6527" y="1161"/>
                </a:cubicBezTo>
                <a:cubicBezTo>
                  <a:pt x="5858" y="1317"/>
                  <a:pt x="6121" y="2542"/>
                  <a:pt x="6776" y="2631"/>
                </a:cubicBezTo>
                <a:lnTo>
                  <a:pt x="6776" y="2631"/>
                </a:lnTo>
                <a:cubicBezTo>
                  <a:pt x="6753" y="2629"/>
                  <a:pt x="6720" y="2627"/>
                  <a:pt x="6681" y="2627"/>
                </a:cubicBezTo>
                <a:cubicBezTo>
                  <a:pt x="6434" y="2627"/>
                  <a:pt x="5936" y="2700"/>
                  <a:pt x="6020" y="3300"/>
                </a:cubicBezTo>
                <a:cubicBezTo>
                  <a:pt x="6020" y="3300"/>
                  <a:pt x="5275" y="2921"/>
                  <a:pt x="4725" y="2921"/>
                </a:cubicBezTo>
                <a:cubicBezTo>
                  <a:pt x="4405" y="2921"/>
                  <a:pt x="4151" y="3050"/>
                  <a:pt x="4151" y="3458"/>
                </a:cubicBezTo>
                <a:cubicBezTo>
                  <a:pt x="4151" y="5106"/>
                  <a:pt x="1553" y="4647"/>
                  <a:pt x="539" y="4963"/>
                </a:cubicBezTo>
                <a:cubicBezTo>
                  <a:pt x="0" y="5106"/>
                  <a:pt x="444" y="5264"/>
                  <a:pt x="444" y="5264"/>
                </a:cubicBezTo>
                <a:lnTo>
                  <a:pt x="4547" y="5280"/>
                </a:lnTo>
                <a:lnTo>
                  <a:pt x="25063" y="5280"/>
                </a:lnTo>
                <a:cubicBezTo>
                  <a:pt x="25063" y="5280"/>
                  <a:pt x="24628" y="4242"/>
                  <a:pt x="23696" y="4242"/>
                </a:cubicBezTo>
                <a:cubicBezTo>
                  <a:pt x="23560" y="4242"/>
                  <a:pt x="23414" y="4264"/>
                  <a:pt x="23257" y="4314"/>
                </a:cubicBezTo>
                <a:cubicBezTo>
                  <a:pt x="23167" y="4343"/>
                  <a:pt x="23096" y="4356"/>
                  <a:pt x="23040" y="4356"/>
                </a:cubicBezTo>
                <a:cubicBezTo>
                  <a:pt x="22321" y="4356"/>
                  <a:pt x="24071" y="2175"/>
                  <a:pt x="21514" y="2175"/>
                </a:cubicBezTo>
                <a:cubicBezTo>
                  <a:pt x="20485" y="2175"/>
                  <a:pt x="20104" y="2682"/>
                  <a:pt x="20057" y="3300"/>
                </a:cubicBezTo>
                <a:cubicBezTo>
                  <a:pt x="20057" y="3300"/>
                  <a:pt x="20021" y="3292"/>
                  <a:pt x="19966" y="3292"/>
                </a:cubicBezTo>
                <a:cubicBezTo>
                  <a:pt x="19782" y="3292"/>
                  <a:pt x="19387" y="3386"/>
                  <a:pt x="19423" y="4203"/>
                </a:cubicBezTo>
                <a:cubicBezTo>
                  <a:pt x="19423" y="4203"/>
                  <a:pt x="18856" y="3636"/>
                  <a:pt x="18373" y="3636"/>
                </a:cubicBezTo>
                <a:cubicBezTo>
                  <a:pt x="18268" y="3636"/>
                  <a:pt x="18167" y="3663"/>
                  <a:pt x="18077" y="3728"/>
                </a:cubicBezTo>
                <a:cubicBezTo>
                  <a:pt x="17600" y="4070"/>
                  <a:pt x="17124" y="4943"/>
                  <a:pt x="16228" y="4943"/>
                </a:cubicBezTo>
                <a:cubicBezTo>
                  <a:pt x="16170" y="4943"/>
                  <a:pt x="16110" y="4939"/>
                  <a:pt x="16049" y="4932"/>
                </a:cubicBezTo>
                <a:cubicBezTo>
                  <a:pt x="15194" y="4838"/>
                  <a:pt x="14779" y="3867"/>
                  <a:pt x="14404" y="3867"/>
                </a:cubicBezTo>
                <a:cubicBezTo>
                  <a:pt x="14334" y="3867"/>
                  <a:pt x="14265" y="3901"/>
                  <a:pt x="14195" y="3981"/>
                </a:cubicBezTo>
                <a:cubicBezTo>
                  <a:pt x="14195" y="3981"/>
                  <a:pt x="13851" y="3680"/>
                  <a:pt x="13535" y="3680"/>
                </a:cubicBezTo>
                <a:cubicBezTo>
                  <a:pt x="13468" y="3680"/>
                  <a:pt x="13401" y="3694"/>
                  <a:pt x="13340" y="3728"/>
                </a:cubicBezTo>
                <a:cubicBezTo>
                  <a:pt x="13323" y="3738"/>
                  <a:pt x="13308" y="3743"/>
                  <a:pt x="13295" y="3743"/>
                </a:cubicBezTo>
                <a:cubicBezTo>
                  <a:pt x="13065" y="3743"/>
                  <a:pt x="13429" y="2166"/>
                  <a:pt x="12614" y="2166"/>
                </a:cubicBezTo>
                <a:cubicBezTo>
                  <a:pt x="12578" y="2166"/>
                  <a:pt x="12540" y="2169"/>
                  <a:pt x="12500" y="2175"/>
                </a:cubicBezTo>
                <a:cubicBezTo>
                  <a:pt x="11486" y="2349"/>
                  <a:pt x="11534" y="3411"/>
                  <a:pt x="11534" y="3411"/>
                </a:cubicBezTo>
                <a:cubicBezTo>
                  <a:pt x="11534" y="3411"/>
                  <a:pt x="11486" y="2460"/>
                  <a:pt x="11201" y="2397"/>
                </a:cubicBezTo>
                <a:cubicBezTo>
                  <a:pt x="10916" y="2349"/>
                  <a:pt x="11819" y="654"/>
                  <a:pt x="10187" y="100"/>
                </a:cubicBezTo>
                <a:cubicBezTo>
                  <a:pt x="9990" y="31"/>
                  <a:pt x="9803" y="1"/>
                  <a:pt x="9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58" name="Google Shape;158;p13"/>
          <p:cNvSpPr/>
          <p:nvPr/>
        </p:nvSpPr>
        <p:spPr>
          <a:xfrm flipH="1">
            <a:off x="9032567" y="5974133"/>
            <a:ext cx="3829840" cy="883871"/>
          </a:xfrm>
          <a:custGeom>
            <a:avLst/>
            <a:gdLst/>
            <a:ahLst/>
            <a:cxnLst/>
            <a:rect l="l" t="t" r="r" b="b"/>
            <a:pathLst>
              <a:path w="24161" h="5576" extrusionOk="0">
                <a:moveTo>
                  <a:pt x="3253" y="0"/>
                </a:moveTo>
                <a:cubicBezTo>
                  <a:pt x="2984" y="0"/>
                  <a:pt x="2733" y="49"/>
                  <a:pt x="2504" y="157"/>
                </a:cubicBezTo>
                <a:cubicBezTo>
                  <a:pt x="0" y="1346"/>
                  <a:pt x="2108" y="5576"/>
                  <a:pt x="2108" y="5576"/>
                </a:cubicBezTo>
                <a:lnTo>
                  <a:pt x="24160" y="5576"/>
                </a:lnTo>
                <a:lnTo>
                  <a:pt x="20326" y="4910"/>
                </a:lnTo>
                <a:cubicBezTo>
                  <a:pt x="20326" y="4910"/>
                  <a:pt x="20073" y="3199"/>
                  <a:pt x="19012" y="2930"/>
                </a:cubicBezTo>
                <a:cubicBezTo>
                  <a:pt x="18943" y="2913"/>
                  <a:pt x="18875" y="2906"/>
                  <a:pt x="18808" y="2906"/>
                </a:cubicBezTo>
                <a:cubicBezTo>
                  <a:pt x="17835" y="2906"/>
                  <a:pt x="17031" y="4514"/>
                  <a:pt x="17031" y="4514"/>
                </a:cubicBezTo>
                <a:cubicBezTo>
                  <a:pt x="17031" y="4514"/>
                  <a:pt x="16508" y="3072"/>
                  <a:pt x="15843" y="3072"/>
                </a:cubicBezTo>
                <a:cubicBezTo>
                  <a:pt x="15178" y="3072"/>
                  <a:pt x="14655" y="4657"/>
                  <a:pt x="14655" y="4657"/>
                </a:cubicBezTo>
                <a:cubicBezTo>
                  <a:pt x="14655" y="4657"/>
                  <a:pt x="13392" y="3298"/>
                  <a:pt x="11997" y="3298"/>
                </a:cubicBezTo>
                <a:cubicBezTo>
                  <a:pt x="11886" y="3298"/>
                  <a:pt x="11773" y="3307"/>
                  <a:pt x="11661" y="3326"/>
                </a:cubicBezTo>
                <a:cubicBezTo>
                  <a:pt x="10251" y="3548"/>
                  <a:pt x="10298" y="4910"/>
                  <a:pt x="10298" y="4910"/>
                </a:cubicBezTo>
                <a:cubicBezTo>
                  <a:pt x="10298" y="4910"/>
                  <a:pt x="5938" y="0"/>
                  <a:pt x="3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59" name="Google Shape;159;p13"/>
          <p:cNvSpPr/>
          <p:nvPr/>
        </p:nvSpPr>
        <p:spPr>
          <a:xfrm flipH="1">
            <a:off x="5725369" y="2348493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9032569" y="-225600"/>
            <a:ext cx="2794989" cy="1028565"/>
          </a:xfrm>
          <a:custGeom>
            <a:avLst/>
            <a:gdLst/>
            <a:ahLst/>
            <a:cxnLst/>
            <a:rect l="l" t="t" r="r" b="b"/>
            <a:pathLst>
              <a:path w="16297" h="5310" extrusionOk="0">
                <a:moveTo>
                  <a:pt x="15151" y="1"/>
                </a:moveTo>
                <a:cubicBezTo>
                  <a:pt x="15139" y="1"/>
                  <a:pt x="15127" y="1"/>
                  <a:pt x="15115" y="2"/>
                </a:cubicBezTo>
                <a:cubicBezTo>
                  <a:pt x="13895" y="113"/>
                  <a:pt x="12580" y="3646"/>
                  <a:pt x="12580" y="3646"/>
                </a:cubicBezTo>
                <a:cubicBezTo>
                  <a:pt x="12580" y="3646"/>
                  <a:pt x="12152" y="1317"/>
                  <a:pt x="10498" y="1317"/>
                </a:cubicBezTo>
                <a:cubicBezTo>
                  <a:pt x="10297" y="1317"/>
                  <a:pt x="10078" y="1351"/>
                  <a:pt x="9839" y="1428"/>
                </a:cubicBezTo>
                <a:cubicBezTo>
                  <a:pt x="8080" y="1999"/>
                  <a:pt x="6734" y="4201"/>
                  <a:pt x="6734" y="4201"/>
                </a:cubicBezTo>
                <a:cubicBezTo>
                  <a:pt x="6734" y="4201"/>
                  <a:pt x="6562" y="3256"/>
                  <a:pt x="5538" y="3256"/>
                </a:cubicBezTo>
                <a:cubicBezTo>
                  <a:pt x="5399" y="3256"/>
                  <a:pt x="5243" y="3274"/>
                  <a:pt x="5070" y="3314"/>
                </a:cubicBezTo>
                <a:cubicBezTo>
                  <a:pt x="3645" y="3646"/>
                  <a:pt x="2646" y="4977"/>
                  <a:pt x="2646" y="4977"/>
                </a:cubicBezTo>
                <a:lnTo>
                  <a:pt x="1" y="5310"/>
                </a:lnTo>
                <a:lnTo>
                  <a:pt x="14465" y="5310"/>
                </a:lnTo>
                <a:cubicBezTo>
                  <a:pt x="14465" y="5310"/>
                  <a:pt x="16297" y="1"/>
                  <a:pt x="151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61" name="Google Shape;161;p13"/>
          <p:cNvSpPr/>
          <p:nvPr/>
        </p:nvSpPr>
        <p:spPr>
          <a:xfrm flipH="1">
            <a:off x="10497399" y="936703"/>
            <a:ext cx="741001" cy="474456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62" name="Google Shape;162;p13"/>
          <p:cNvSpPr/>
          <p:nvPr/>
        </p:nvSpPr>
        <p:spPr>
          <a:xfrm flipH="1">
            <a:off x="426032" y="1678608"/>
            <a:ext cx="527291" cy="474468"/>
          </a:xfrm>
          <a:custGeom>
            <a:avLst/>
            <a:gdLst/>
            <a:ahLst/>
            <a:cxnLst/>
            <a:rect l="l" t="t" r="r" b="b"/>
            <a:pathLst>
              <a:path w="1427" h="1284" extrusionOk="0">
                <a:moveTo>
                  <a:pt x="0" y="1"/>
                </a:moveTo>
                <a:lnTo>
                  <a:pt x="476" y="824"/>
                </a:lnTo>
                <a:lnTo>
                  <a:pt x="95" y="1030"/>
                </a:lnTo>
                <a:cubicBezTo>
                  <a:pt x="95" y="1030"/>
                  <a:pt x="238" y="1252"/>
                  <a:pt x="396" y="1268"/>
                </a:cubicBezTo>
                <a:lnTo>
                  <a:pt x="602" y="935"/>
                </a:lnTo>
                <a:lnTo>
                  <a:pt x="1426" y="1284"/>
                </a:lnTo>
                <a:cubicBezTo>
                  <a:pt x="1315" y="1046"/>
                  <a:pt x="1125" y="872"/>
                  <a:pt x="887" y="809"/>
                </a:cubicBezTo>
                <a:lnTo>
                  <a:pt x="967" y="587"/>
                </a:lnTo>
                <a:cubicBezTo>
                  <a:pt x="967" y="587"/>
                  <a:pt x="930" y="577"/>
                  <a:pt x="883" y="577"/>
                </a:cubicBezTo>
                <a:cubicBezTo>
                  <a:pt x="829" y="577"/>
                  <a:pt x="763" y="590"/>
                  <a:pt x="729" y="650"/>
                </a:cubicBezTo>
                <a:cubicBezTo>
                  <a:pt x="729" y="650"/>
                  <a:pt x="491" y="80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grpSp>
        <p:nvGrpSpPr>
          <p:cNvPr id="163" name="Google Shape;163;p13"/>
          <p:cNvGrpSpPr/>
          <p:nvPr/>
        </p:nvGrpSpPr>
        <p:grpSpPr>
          <a:xfrm>
            <a:off x="-3" y="5160968"/>
            <a:ext cx="4262727" cy="1775152"/>
            <a:chOff x="-2" y="3870726"/>
            <a:chExt cx="3197045" cy="1331364"/>
          </a:xfrm>
        </p:grpSpPr>
        <p:sp>
          <p:nvSpPr>
            <p:cNvPr id="164" name="Google Shape;164;p13"/>
            <p:cNvSpPr/>
            <p:nvPr/>
          </p:nvSpPr>
          <p:spPr>
            <a:xfrm flipH="1">
              <a:off x="-2" y="3870726"/>
              <a:ext cx="3197045" cy="1331364"/>
            </a:xfrm>
            <a:custGeom>
              <a:avLst/>
              <a:gdLst/>
              <a:ahLst/>
              <a:cxnLst/>
              <a:rect l="l" t="t" r="r" b="b"/>
              <a:pathLst>
                <a:path w="53074" h="22101" extrusionOk="0">
                  <a:moveTo>
                    <a:pt x="53058" y="0"/>
                  </a:moveTo>
                  <a:cubicBezTo>
                    <a:pt x="52186" y="95"/>
                    <a:pt x="51473" y="792"/>
                    <a:pt x="51347" y="1664"/>
                  </a:cubicBezTo>
                  <a:cubicBezTo>
                    <a:pt x="51347" y="1664"/>
                    <a:pt x="49952" y="260"/>
                    <a:pt x="47703" y="260"/>
                  </a:cubicBezTo>
                  <a:cubicBezTo>
                    <a:pt x="46939" y="260"/>
                    <a:pt x="46076" y="422"/>
                    <a:pt x="45136" y="856"/>
                  </a:cubicBezTo>
                  <a:cubicBezTo>
                    <a:pt x="41445" y="2583"/>
                    <a:pt x="42712" y="7525"/>
                    <a:pt x="42712" y="7525"/>
                  </a:cubicBezTo>
                  <a:cubicBezTo>
                    <a:pt x="42135" y="7304"/>
                    <a:pt x="41530" y="7198"/>
                    <a:pt x="40918" y="7198"/>
                  </a:cubicBezTo>
                  <a:cubicBezTo>
                    <a:pt x="40740" y="7198"/>
                    <a:pt x="40562" y="7207"/>
                    <a:pt x="40384" y="7224"/>
                  </a:cubicBezTo>
                  <a:cubicBezTo>
                    <a:pt x="37548" y="7430"/>
                    <a:pt x="37484" y="9205"/>
                    <a:pt x="37484" y="9205"/>
                  </a:cubicBezTo>
                  <a:cubicBezTo>
                    <a:pt x="37484" y="9205"/>
                    <a:pt x="35948" y="8675"/>
                    <a:pt x="34016" y="8675"/>
                  </a:cubicBezTo>
                  <a:cubicBezTo>
                    <a:pt x="32412" y="8675"/>
                    <a:pt x="30535" y="9040"/>
                    <a:pt x="29040" y="10377"/>
                  </a:cubicBezTo>
                  <a:cubicBezTo>
                    <a:pt x="25745" y="13308"/>
                    <a:pt x="27852" y="15827"/>
                    <a:pt x="27852" y="15827"/>
                  </a:cubicBezTo>
                  <a:cubicBezTo>
                    <a:pt x="27293" y="15703"/>
                    <a:pt x="26811" y="15650"/>
                    <a:pt x="26395" y="15650"/>
                  </a:cubicBezTo>
                  <a:cubicBezTo>
                    <a:pt x="24112" y="15650"/>
                    <a:pt x="23828" y="17237"/>
                    <a:pt x="23828" y="17237"/>
                  </a:cubicBezTo>
                  <a:lnTo>
                    <a:pt x="22893" y="16984"/>
                  </a:lnTo>
                  <a:cubicBezTo>
                    <a:pt x="24051" y="14454"/>
                    <a:pt x="21409" y="14194"/>
                    <a:pt x="20275" y="14194"/>
                  </a:cubicBezTo>
                  <a:cubicBezTo>
                    <a:pt x="19981" y="14194"/>
                    <a:pt x="19788" y="14211"/>
                    <a:pt x="19788" y="14211"/>
                  </a:cubicBezTo>
                  <a:cubicBezTo>
                    <a:pt x="19788" y="14211"/>
                    <a:pt x="23226" y="12912"/>
                    <a:pt x="21515" y="10330"/>
                  </a:cubicBezTo>
                  <a:cubicBezTo>
                    <a:pt x="20388" y="8628"/>
                    <a:pt x="18821" y="8185"/>
                    <a:pt x="17438" y="8185"/>
                  </a:cubicBezTo>
                  <a:cubicBezTo>
                    <a:pt x="16722" y="8185"/>
                    <a:pt x="16056" y="8304"/>
                    <a:pt x="15527" y="8428"/>
                  </a:cubicBezTo>
                  <a:cubicBezTo>
                    <a:pt x="13625" y="8856"/>
                    <a:pt x="9697" y="10963"/>
                    <a:pt x="10964" y="14607"/>
                  </a:cubicBezTo>
                  <a:lnTo>
                    <a:pt x="10964" y="14607"/>
                  </a:lnTo>
                  <a:cubicBezTo>
                    <a:pt x="10964" y="14607"/>
                    <a:pt x="10154" y="13703"/>
                    <a:pt x="8875" y="13703"/>
                  </a:cubicBezTo>
                  <a:cubicBezTo>
                    <a:pt x="8495" y="13703"/>
                    <a:pt x="8074" y="13783"/>
                    <a:pt x="7621" y="13989"/>
                  </a:cubicBezTo>
                  <a:cubicBezTo>
                    <a:pt x="5641" y="14908"/>
                    <a:pt x="6132" y="16572"/>
                    <a:pt x="7130" y="17253"/>
                  </a:cubicBezTo>
                  <a:cubicBezTo>
                    <a:pt x="7130" y="17253"/>
                    <a:pt x="1" y="17332"/>
                    <a:pt x="1" y="22101"/>
                  </a:cubicBezTo>
                  <a:lnTo>
                    <a:pt x="53073" y="22101"/>
                  </a:lnTo>
                  <a:lnTo>
                    <a:pt x="53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 flipH="1">
              <a:off x="231907" y="4480606"/>
              <a:ext cx="705789" cy="508567"/>
            </a:xfrm>
            <a:custGeom>
              <a:avLst/>
              <a:gdLst/>
              <a:ahLst/>
              <a:cxnLst/>
              <a:rect l="l" t="t" r="r" b="b"/>
              <a:pathLst>
                <a:path w="11899" h="8574" extrusionOk="0">
                  <a:moveTo>
                    <a:pt x="9826" y="0"/>
                  </a:moveTo>
                  <a:cubicBezTo>
                    <a:pt x="7951" y="0"/>
                    <a:pt x="8381" y="2410"/>
                    <a:pt x="8381" y="2410"/>
                  </a:cubicBezTo>
                  <a:cubicBezTo>
                    <a:pt x="8381" y="2410"/>
                    <a:pt x="7994" y="1842"/>
                    <a:pt x="7375" y="1842"/>
                  </a:cubicBezTo>
                  <a:cubicBezTo>
                    <a:pt x="7263" y="1842"/>
                    <a:pt x="7144" y="1860"/>
                    <a:pt x="7019" y="1903"/>
                  </a:cubicBezTo>
                  <a:cubicBezTo>
                    <a:pt x="6195" y="2204"/>
                    <a:pt x="6765" y="3234"/>
                    <a:pt x="6765" y="3234"/>
                  </a:cubicBezTo>
                  <a:cubicBezTo>
                    <a:pt x="6765" y="3234"/>
                    <a:pt x="5233" y="1951"/>
                    <a:pt x="3689" y="1951"/>
                  </a:cubicBezTo>
                  <a:cubicBezTo>
                    <a:pt x="3030" y="1951"/>
                    <a:pt x="2368" y="2185"/>
                    <a:pt x="1822" y="2854"/>
                  </a:cubicBezTo>
                  <a:cubicBezTo>
                    <a:pt x="0" y="5088"/>
                    <a:pt x="2773" y="7528"/>
                    <a:pt x="2773" y="7528"/>
                  </a:cubicBezTo>
                  <a:cubicBezTo>
                    <a:pt x="2773" y="7528"/>
                    <a:pt x="2556" y="7430"/>
                    <a:pt x="2272" y="7430"/>
                  </a:cubicBezTo>
                  <a:cubicBezTo>
                    <a:pt x="1870" y="7430"/>
                    <a:pt x="1335" y="7626"/>
                    <a:pt x="1094" y="8573"/>
                  </a:cubicBezTo>
                  <a:cubicBezTo>
                    <a:pt x="1575" y="8049"/>
                    <a:pt x="2247" y="7753"/>
                    <a:pt x="2951" y="7753"/>
                  </a:cubicBezTo>
                  <a:cubicBezTo>
                    <a:pt x="3034" y="7753"/>
                    <a:pt x="3117" y="7757"/>
                    <a:pt x="3201" y="7765"/>
                  </a:cubicBezTo>
                  <a:cubicBezTo>
                    <a:pt x="3201" y="7765"/>
                    <a:pt x="2123" y="5927"/>
                    <a:pt x="3201" y="4201"/>
                  </a:cubicBezTo>
                  <a:cubicBezTo>
                    <a:pt x="3636" y="3496"/>
                    <a:pt x="4385" y="3286"/>
                    <a:pt x="5123" y="3286"/>
                  </a:cubicBezTo>
                  <a:cubicBezTo>
                    <a:pt x="6210" y="3286"/>
                    <a:pt x="7272" y="3741"/>
                    <a:pt x="7272" y="3741"/>
                  </a:cubicBezTo>
                  <a:cubicBezTo>
                    <a:pt x="7272" y="3741"/>
                    <a:pt x="7114" y="2806"/>
                    <a:pt x="7557" y="2553"/>
                  </a:cubicBezTo>
                  <a:cubicBezTo>
                    <a:pt x="7612" y="2525"/>
                    <a:pt x="7669" y="2513"/>
                    <a:pt x="7728" y="2513"/>
                  </a:cubicBezTo>
                  <a:cubicBezTo>
                    <a:pt x="8168" y="2513"/>
                    <a:pt x="8698" y="3203"/>
                    <a:pt x="8698" y="3203"/>
                  </a:cubicBezTo>
                  <a:cubicBezTo>
                    <a:pt x="8698" y="3203"/>
                    <a:pt x="9142" y="1713"/>
                    <a:pt x="9997" y="1523"/>
                  </a:cubicBezTo>
                  <a:cubicBezTo>
                    <a:pt x="10057" y="1508"/>
                    <a:pt x="10118" y="1502"/>
                    <a:pt x="10178" y="1502"/>
                  </a:cubicBezTo>
                  <a:cubicBezTo>
                    <a:pt x="10957" y="1502"/>
                    <a:pt x="11708" y="2648"/>
                    <a:pt x="11708" y="2648"/>
                  </a:cubicBezTo>
                  <a:cubicBezTo>
                    <a:pt x="11708" y="2648"/>
                    <a:pt x="11898" y="82"/>
                    <a:pt x="9918" y="2"/>
                  </a:cubicBezTo>
                  <a:cubicBezTo>
                    <a:pt x="9887" y="1"/>
                    <a:pt x="9856" y="0"/>
                    <a:pt x="9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166" name="Google Shape;166;p13"/>
          <p:cNvSpPr txBox="1">
            <a:spLocks noGrp="1"/>
          </p:cNvSpPr>
          <p:nvPr>
            <p:ph type="title"/>
          </p:nvPr>
        </p:nvSpPr>
        <p:spPr>
          <a:xfrm>
            <a:off x="953333" y="3090272"/>
            <a:ext cx="3115200" cy="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67" name="Google Shape;167;p13"/>
          <p:cNvSpPr txBox="1">
            <a:spLocks noGrp="1"/>
          </p:cNvSpPr>
          <p:nvPr>
            <p:ph type="title" idx="2" hasCustomPrompt="1"/>
          </p:nvPr>
        </p:nvSpPr>
        <p:spPr>
          <a:xfrm>
            <a:off x="1820533" y="2316733"/>
            <a:ext cx="1380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"/>
          </p:nvPr>
        </p:nvSpPr>
        <p:spPr>
          <a:xfrm>
            <a:off x="953333" y="3661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13"/>
          <p:cNvSpPr txBox="1">
            <a:spLocks noGrp="1"/>
          </p:cNvSpPr>
          <p:nvPr>
            <p:ph type="title" idx="3"/>
          </p:nvPr>
        </p:nvSpPr>
        <p:spPr>
          <a:xfrm>
            <a:off x="2062200" y="713333"/>
            <a:ext cx="80676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0" name="Google Shape;170;p13"/>
          <p:cNvSpPr txBox="1">
            <a:spLocks noGrp="1"/>
          </p:cNvSpPr>
          <p:nvPr>
            <p:ph type="title" idx="4"/>
          </p:nvPr>
        </p:nvSpPr>
        <p:spPr>
          <a:xfrm>
            <a:off x="4538267" y="4309472"/>
            <a:ext cx="3115200" cy="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71" name="Google Shape;171;p13"/>
          <p:cNvSpPr txBox="1">
            <a:spLocks noGrp="1"/>
          </p:cNvSpPr>
          <p:nvPr>
            <p:ph type="title" idx="5" hasCustomPrompt="1"/>
          </p:nvPr>
        </p:nvSpPr>
        <p:spPr>
          <a:xfrm>
            <a:off x="5405467" y="3510800"/>
            <a:ext cx="1380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6"/>
          </p:nvPr>
        </p:nvSpPr>
        <p:spPr>
          <a:xfrm>
            <a:off x="4538267" y="48805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3"/>
          <p:cNvSpPr txBox="1">
            <a:spLocks noGrp="1"/>
          </p:cNvSpPr>
          <p:nvPr>
            <p:ph type="title" idx="7"/>
          </p:nvPr>
        </p:nvSpPr>
        <p:spPr>
          <a:xfrm>
            <a:off x="8123200" y="3090272"/>
            <a:ext cx="3115200" cy="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74" name="Google Shape;174;p13"/>
          <p:cNvSpPr txBox="1">
            <a:spLocks noGrp="1"/>
          </p:cNvSpPr>
          <p:nvPr>
            <p:ph type="title" idx="8" hasCustomPrompt="1"/>
          </p:nvPr>
        </p:nvSpPr>
        <p:spPr>
          <a:xfrm>
            <a:off x="8990400" y="2316733"/>
            <a:ext cx="1380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9"/>
          </p:nvPr>
        </p:nvSpPr>
        <p:spPr>
          <a:xfrm>
            <a:off x="8123200" y="3661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"/>
          <p:cNvSpPr/>
          <p:nvPr/>
        </p:nvSpPr>
        <p:spPr>
          <a:xfrm>
            <a:off x="8716833" y="5387500"/>
            <a:ext cx="3531367" cy="1470527"/>
          </a:xfrm>
          <a:custGeom>
            <a:avLst/>
            <a:gdLst/>
            <a:ahLst/>
            <a:cxnLst/>
            <a:rect l="l" t="t" r="r" b="b"/>
            <a:pathLst>
              <a:path w="53074" h="22101" extrusionOk="0">
                <a:moveTo>
                  <a:pt x="53058" y="0"/>
                </a:moveTo>
                <a:cubicBezTo>
                  <a:pt x="52186" y="95"/>
                  <a:pt x="51473" y="792"/>
                  <a:pt x="51347" y="1664"/>
                </a:cubicBezTo>
                <a:cubicBezTo>
                  <a:pt x="51347" y="1664"/>
                  <a:pt x="49952" y="260"/>
                  <a:pt x="47703" y="260"/>
                </a:cubicBezTo>
                <a:cubicBezTo>
                  <a:pt x="46939" y="260"/>
                  <a:pt x="46076" y="422"/>
                  <a:pt x="45136" y="856"/>
                </a:cubicBezTo>
                <a:cubicBezTo>
                  <a:pt x="41445" y="2583"/>
                  <a:pt x="42712" y="7525"/>
                  <a:pt x="42712" y="7525"/>
                </a:cubicBezTo>
                <a:cubicBezTo>
                  <a:pt x="42135" y="7304"/>
                  <a:pt x="41530" y="7198"/>
                  <a:pt x="40918" y="7198"/>
                </a:cubicBezTo>
                <a:cubicBezTo>
                  <a:pt x="40740" y="7198"/>
                  <a:pt x="40562" y="7207"/>
                  <a:pt x="40384" y="7224"/>
                </a:cubicBezTo>
                <a:cubicBezTo>
                  <a:pt x="37548" y="7430"/>
                  <a:pt x="37484" y="9205"/>
                  <a:pt x="37484" y="9205"/>
                </a:cubicBezTo>
                <a:cubicBezTo>
                  <a:pt x="37484" y="9205"/>
                  <a:pt x="35948" y="8675"/>
                  <a:pt x="34016" y="8675"/>
                </a:cubicBezTo>
                <a:cubicBezTo>
                  <a:pt x="32412" y="8675"/>
                  <a:pt x="30535" y="9040"/>
                  <a:pt x="29040" y="10377"/>
                </a:cubicBezTo>
                <a:cubicBezTo>
                  <a:pt x="25745" y="13308"/>
                  <a:pt x="27852" y="15827"/>
                  <a:pt x="27852" y="15827"/>
                </a:cubicBezTo>
                <a:cubicBezTo>
                  <a:pt x="27293" y="15703"/>
                  <a:pt x="26811" y="15650"/>
                  <a:pt x="26395" y="15650"/>
                </a:cubicBezTo>
                <a:cubicBezTo>
                  <a:pt x="24112" y="15650"/>
                  <a:pt x="23828" y="17237"/>
                  <a:pt x="23828" y="17237"/>
                </a:cubicBezTo>
                <a:lnTo>
                  <a:pt x="22893" y="16984"/>
                </a:lnTo>
                <a:cubicBezTo>
                  <a:pt x="24051" y="14454"/>
                  <a:pt x="21409" y="14194"/>
                  <a:pt x="20275" y="14194"/>
                </a:cubicBezTo>
                <a:cubicBezTo>
                  <a:pt x="19981" y="14194"/>
                  <a:pt x="19788" y="14211"/>
                  <a:pt x="19788" y="14211"/>
                </a:cubicBezTo>
                <a:cubicBezTo>
                  <a:pt x="19788" y="14211"/>
                  <a:pt x="23226" y="12912"/>
                  <a:pt x="21515" y="10330"/>
                </a:cubicBezTo>
                <a:cubicBezTo>
                  <a:pt x="20388" y="8628"/>
                  <a:pt x="18821" y="8185"/>
                  <a:pt x="17438" y="8185"/>
                </a:cubicBezTo>
                <a:cubicBezTo>
                  <a:pt x="16722" y="8185"/>
                  <a:pt x="16056" y="8304"/>
                  <a:pt x="15527" y="8428"/>
                </a:cubicBezTo>
                <a:cubicBezTo>
                  <a:pt x="13625" y="8856"/>
                  <a:pt x="9697" y="10963"/>
                  <a:pt x="10964" y="14607"/>
                </a:cubicBezTo>
                <a:lnTo>
                  <a:pt x="10964" y="14607"/>
                </a:lnTo>
                <a:cubicBezTo>
                  <a:pt x="10964" y="14607"/>
                  <a:pt x="10154" y="13703"/>
                  <a:pt x="8875" y="13703"/>
                </a:cubicBezTo>
                <a:cubicBezTo>
                  <a:pt x="8495" y="13703"/>
                  <a:pt x="8074" y="13783"/>
                  <a:pt x="7621" y="13989"/>
                </a:cubicBezTo>
                <a:cubicBezTo>
                  <a:pt x="5641" y="14908"/>
                  <a:pt x="6132" y="16572"/>
                  <a:pt x="7130" y="17253"/>
                </a:cubicBezTo>
                <a:cubicBezTo>
                  <a:pt x="7130" y="17253"/>
                  <a:pt x="1" y="17332"/>
                  <a:pt x="1" y="22101"/>
                </a:cubicBezTo>
                <a:lnTo>
                  <a:pt x="53073" y="22101"/>
                </a:lnTo>
                <a:lnTo>
                  <a:pt x="530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grpSp>
        <p:nvGrpSpPr>
          <p:cNvPr id="178" name="Google Shape;178;p14"/>
          <p:cNvGrpSpPr/>
          <p:nvPr/>
        </p:nvGrpSpPr>
        <p:grpSpPr>
          <a:xfrm>
            <a:off x="-8" y="4434733"/>
            <a:ext cx="6311441" cy="2626467"/>
            <a:chOff x="-6" y="3326050"/>
            <a:chExt cx="4733581" cy="1969850"/>
          </a:xfrm>
        </p:grpSpPr>
        <p:sp>
          <p:nvSpPr>
            <p:cNvPr id="179" name="Google Shape;179;p14"/>
            <p:cNvSpPr/>
            <p:nvPr/>
          </p:nvSpPr>
          <p:spPr>
            <a:xfrm flipH="1">
              <a:off x="-6" y="3326050"/>
              <a:ext cx="4733581" cy="1969850"/>
            </a:xfrm>
            <a:custGeom>
              <a:avLst/>
              <a:gdLst/>
              <a:ahLst/>
              <a:cxnLst/>
              <a:rect l="l" t="t" r="r" b="b"/>
              <a:pathLst>
                <a:path w="53073" h="22086" extrusionOk="0">
                  <a:moveTo>
                    <a:pt x="53073" y="1"/>
                  </a:moveTo>
                  <a:cubicBezTo>
                    <a:pt x="52186" y="96"/>
                    <a:pt x="51473" y="777"/>
                    <a:pt x="51362" y="1664"/>
                  </a:cubicBezTo>
                  <a:cubicBezTo>
                    <a:pt x="51362" y="1664"/>
                    <a:pt x="49960" y="254"/>
                    <a:pt x="47716" y="254"/>
                  </a:cubicBezTo>
                  <a:cubicBezTo>
                    <a:pt x="46952" y="254"/>
                    <a:pt x="46090" y="418"/>
                    <a:pt x="45152" y="856"/>
                  </a:cubicBezTo>
                  <a:cubicBezTo>
                    <a:pt x="41460" y="2567"/>
                    <a:pt x="42712" y="7510"/>
                    <a:pt x="42712" y="7510"/>
                  </a:cubicBezTo>
                  <a:cubicBezTo>
                    <a:pt x="42156" y="7305"/>
                    <a:pt x="41554" y="7192"/>
                    <a:pt x="40955" y="7192"/>
                  </a:cubicBezTo>
                  <a:cubicBezTo>
                    <a:pt x="40769" y="7192"/>
                    <a:pt x="40583" y="7203"/>
                    <a:pt x="40399" y="7225"/>
                  </a:cubicBezTo>
                  <a:cubicBezTo>
                    <a:pt x="37563" y="7415"/>
                    <a:pt x="37500" y="9205"/>
                    <a:pt x="37500" y="9205"/>
                  </a:cubicBezTo>
                  <a:cubicBezTo>
                    <a:pt x="37500" y="9205"/>
                    <a:pt x="35955" y="8673"/>
                    <a:pt x="34014" y="8673"/>
                  </a:cubicBezTo>
                  <a:cubicBezTo>
                    <a:pt x="32411" y="8673"/>
                    <a:pt x="30537" y="9036"/>
                    <a:pt x="29040" y="10362"/>
                  </a:cubicBezTo>
                  <a:cubicBezTo>
                    <a:pt x="25745" y="13293"/>
                    <a:pt x="27852" y="15812"/>
                    <a:pt x="27852" y="15812"/>
                  </a:cubicBezTo>
                  <a:cubicBezTo>
                    <a:pt x="27293" y="15687"/>
                    <a:pt x="26810" y="15635"/>
                    <a:pt x="26394" y="15635"/>
                  </a:cubicBezTo>
                  <a:cubicBezTo>
                    <a:pt x="24111" y="15635"/>
                    <a:pt x="23828" y="17222"/>
                    <a:pt x="23828" y="17222"/>
                  </a:cubicBezTo>
                  <a:lnTo>
                    <a:pt x="22909" y="16984"/>
                  </a:lnTo>
                  <a:cubicBezTo>
                    <a:pt x="24054" y="14454"/>
                    <a:pt x="21420" y="14194"/>
                    <a:pt x="20288" y="14194"/>
                  </a:cubicBezTo>
                  <a:cubicBezTo>
                    <a:pt x="19996" y="14194"/>
                    <a:pt x="19804" y="14212"/>
                    <a:pt x="19804" y="14212"/>
                  </a:cubicBezTo>
                  <a:cubicBezTo>
                    <a:pt x="19804" y="14212"/>
                    <a:pt x="23241" y="12897"/>
                    <a:pt x="21515" y="10314"/>
                  </a:cubicBezTo>
                  <a:cubicBezTo>
                    <a:pt x="20387" y="8613"/>
                    <a:pt x="18820" y="8170"/>
                    <a:pt x="17438" y="8170"/>
                  </a:cubicBezTo>
                  <a:cubicBezTo>
                    <a:pt x="16722" y="8170"/>
                    <a:pt x="16056" y="8289"/>
                    <a:pt x="15526" y="8413"/>
                  </a:cubicBezTo>
                  <a:cubicBezTo>
                    <a:pt x="13641" y="8841"/>
                    <a:pt x="9696" y="10948"/>
                    <a:pt x="10979" y="14576"/>
                  </a:cubicBezTo>
                  <a:cubicBezTo>
                    <a:pt x="10415" y="14002"/>
                    <a:pt x="9651" y="13693"/>
                    <a:pt x="8878" y="13693"/>
                  </a:cubicBezTo>
                  <a:cubicBezTo>
                    <a:pt x="8457" y="13693"/>
                    <a:pt x="8033" y="13784"/>
                    <a:pt x="7636" y="13974"/>
                  </a:cubicBezTo>
                  <a:cubicBezTo>
                    <a:pt x="5656" y="14893"/>
                    <a:pt x="6147" y="16556"/>
                    <a:pt x="7130" y="17238"/>
                  </a:cubicBezTo>
                  <a:cubicBezTo>
                    <a:pt x="7130" y="17238"/>
                    <a:pt x="0" y="17317"/>
                    <a:pt x="0" y="22086"/>
                  </a:cubicBezTo>
                  <a:lnTo>
                    <a:pt x="53073" y="22086"/>
                  </a:lnTo>
                  <a:lnTo>
                    <a:pt x="530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180" name="Google Shape;180;p14"/>
            <p:cNvSpPr/>
            <p:nvPr/>
          </p:nvSpPr>
          <p:spPr>
            <a:xfrm flipH="1">
              <a:off x="1072366" y="4275490"/>
              <a:ext cx="1097475" cy="790709"/>
            </a:xfrm>
            <a:custGeom>
              <a:avLst/>
              <a:gdLst/>
              <a:ahLst/>
              <a:cxnLst/>
              <a:rect l="l" t="t" r="r" b="b"/>
              <a:pathLst>
                <a:path w="11899" h="8573" extrusionOk="0">
                  <a:moveTo>
                    <a:pt x="9844" y="0"/>
                  </a:moveTo>
                  <a:cubicBezTo>
                    <a:pt x="7949" y="0"/>
                    <a:pt x="8381" y="2409"/>
                    <a:pt x="8381" y="2409"/>
                  </a:cubicBezTo>
                  <a:cubicBezTo>
                    <a:pt x="8381" y="2409"/>
                    <a:pt x="8001" y="1850"/>
                    <a:pt x="7390" y="1850"/>
                  </a:cubicBezTo>
                  <a:cubicBezTo>
                    <a:pt x="7274" y="1850"/>
                    <a:pt x="7150" y="1870"/>
                    <a:pt x="7019" y="1918"/>
                  </a:cubicBezTo>
                  <a:cubicBezTo>
                    <a:pt x="6195" y="2203"/>
                    <a:pt x="6749" y="3233"/>
                    <a:pt x="6749" y="3233"/>
                  </a:cubicBezTo>
                  <a:cubicBezTo>
                    <a:pt x="6749" y="3233"/>
                    <a:pt x="5225" y="1950"/>
                    <a:pt x="3686" y="1950"/>
                  </a:cubicBezTo>
                  <a:cubicBezTo>
                    <a:pt x="3028" y="1950"/>
                    <a:pt x="2368" y="2184"/>
                    <a:pt x="1822" y="2853"/>
                  </a:cubicBezTo>
                  <a:cubicBezTo>
                    <a:pt x="0" y="5087"/>
                    <a:pt x="2773" y="7542"/>
                    <a:pt x="2773" y="7542"/>
                  </a:cubicBezTo>
                  <a:cubicBezTo>
                    <a:pt x="2773" y="7542"/>
                    <a:pt x="2546" y="7439"/>
                    <a:pt x="2254" y="7439"/>
                  </a:cubicBezTo>
                  <a:cubicBezTo>
                    <a:pt x="1850" y="7439"/>
                    <a:pt x="1323" y="7636"/>
                    <a:pt x="1093" y="8572"/>
                  </a:cubicBezTo>
                  <a:cubicBezTo>
                    <a:pt x="1583" y="8040"/>
                    <a:pt x="2268" y="7756"/>
                    <a:pt x="2972" y="7756"/>
                  </a:cubicBezTo>
                  <a:cubicBezTo>
                    <a:pt x="3043" y="7756"/>
                    <a:pt x="3114" y="7758"/>
                    <a:pt x="3185" y="7764"/>
                  </a:cubicBezTo>
                  <a:cubicBezTo>
                    <a:pt x="3185" y="7764"/>
                    <a:pt x="2107" y="5926"/>
                    <a:pt x="3185" y="4200"/>
                  </a:cubicBezTo>
                  <a:cubicBezTo>
                    <a:pt x="3624" y="3500"/>
                    <a:pt x="4369" y="3291"/>
                    <a:pt x="5104" y="3291"/>
                  </a:cubicBezTo>
                  <a:cubicBezTo>
                    <a:pt x="6199" y="3291"/>
                    <a:pt x="7272" y="3756"/>
                    <a:pt x="7272" y="3756"/>
                  </a:cubicBezTo>
                  <a:cubicBezTo>
                    <a:pt x="7272" y="3756"/>
                    <a:pt x="7114" y="2805"/>
                    <a:pt x="7557" y="2568"/>
                  </a:cubicBezTo>
                  <a:cubicBezTo>
                    <a:pt x="7613" y="2536"/>
                    <a:pt x="7672" y="2522"/>
                    <a:pt x="7734" y="2522"/>
                  </a:cubicBezTo>
                  <a:cubicBezTo>
                    <a:pt x="8164" y="2522"/>
                    <a:pt x="8698" y="3202"/>
                    <a:pt x="8698" y="3202"/>
                  </a:cubicBezTo>
                  <a:cubicBezTo>
                    <a:pt x="8698" y="3202"/>
                    <a:pt x="9141" y="1712"/>
                    <a:pt x="9981" y="1522"/>
                  </a:cubicBezTo>
                  <a:cubicBezTo>
                    <a:pt x="10042" y="1508"/>
                    <a:pt x="10103" y="1501"/>
                    <a:pt x="10163" y="1501"/>
                  </a:cubicBezTo>
                  <a:cubicBezTo>
                    <a:pt x="10954" y="1501"/>
                    <a:pt x="11692" y="2663"/>
                    <a:pt x="11692" y="2663"/>
                  </a:cubicBezTo>
                  <a:cubicBezTo>
                    <a:pt x="11692" y="2663"/>
                    <a:pt x="11898" y="81"/>
                    <a:pt x="9918" y="1"/>
                  </a:cubicBezTo>
                  <a:cubicBezTo>
                    <a:pt x="9893" y="1"/>
                    <a:pt x="9868" y="0"/>
                    <a:pt x="9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181" name="Google Shape;181;p14"/>
          <p:cNvSpPr/>
          <p:nvPr/>
        </p:nvSpPr>
        <p:spPr>
          <a:xfrm rot="10800000">
            <a:off x="8562776" y="-34797"/>
            <a:ext cx="3656691" cy="2082261"/>
          </a:xfrm>
          <a:custGeom>
            <a:avLst/>
            <a:gdLst/>
            <a:ahLst/>
            <a:cxnLst/>
            <a:rect l="l" t="t" r="r" b="b"/>
            <a:pathLst>
              <a:path w="36344" h="20695" extrusionOk="0">
                <a:moveTo>
                  <a:pt x="5031" y="0"/>
                </a:moveTo>
                <a:cubicBezTo>
                  <a:pt x="4972" y="0"/>
                  <a:pt x="4911" y="1"/>
                  <a:pt x="4849" y="4"/>
                </a:cubicBezTo>
                <a:cubicBezTo>
                  <a:pt x="1031" y="162"/>
                  <a:pt x="1427" y="5089"/>
                  <a:pt x="1427" y="5089"/>
                </a:cubicBezTo>
                <a:cubicBezTo>
                  <a:pt x="1067" y="4549"/>
                  <a:pt x="739" y="4402"/>
                  <a:pt x="489" y="4402"/>
                </a:cubicBezTo>
                <a:cubicBezTo>
                  <a:pt x="189" y="4402"/>
                  <a:pt x="1" y="4614"/>
                  <a:pt x="1" y="4614"/>
                </a:cubicBezTo>
                <a:lnTo>
                  <a:pt x="1" y="20694"/>
                </a:lnTo>
                <a:lnTo>
                  <a:pt x="34775" y="20694"/>
                </a:lnTo>
                <a:cubicBezTo>
                  <a:pt x="34775" y="20694"/>
                  <a:pt x="36344" y="18667"/>
                  <a:pt x="34775" y="17225"/>
                </a:cubicBezTo>
                <a:cubicBezTo>
                  <a:pt x="34407" y="16883"/>
                  <a:pt x="33994" y="16752"/>
                  <a:pt x="33576" y="16752"/>
                </a:cubicBezTo>
                <a:cubicBezTo>
                  <a:pt x="32216" y="16752"/>
                  <a:pt x="30815" y="18144"/>
                  <a:pt x="30815" y="18144"/>
                </a:cubicBezTo>
                <a:cubicBezTo>
                  <a:pt x="30815" y="18144"/>
                  <a:pt x="35678" y="10492"/>
                  <a:pt x="29658" y="9700"/>
                </a:cubicBezTo>
                <a:cubicBezTo>
                  <a:pt x="29357" y="9660"/>
                  <a:pt x="29066" y="9641"/>
                  <a:pt x="28786" y="9641"/>
                </a:cubicBezTo>
                <a:cubicBezTo>
                  <a:pt x="23454" y="9641"/>
                  <a:pt x="21753" y="16433"/>
                  <a:pt x="21753" y="16433"/>
                </a:cubicBezTo>
                <a:cubicBezTo>
                  <a:pt x="21303" y="14632"/>
                  <a:pt x="20293" y="14254"/>
                  <a:pt x="19524" y="14254"/>
                </a:cubicBezTo>
                <a:cubicBezTo>
                  <a:pt x="18967" y="14254"/>
                  <a:pt x="18537" y="14452"/>
                  <a:pt x="18537" y="14452"/>
                </a:cubicBezTo>
                <a:cubicBezTo>
                  <a:pt x="18537" y="14452"/>
                  <a:pt x="23844" y="9763"/>
                  <a:pt x="20359" y="5470"/>
                </a:cubicBezTo>
                <a:cubicBezTo>
                  <a:pt x="19315" y="4189"/>
                  <a:pt x="18049" y="3741"/>
                  <a:pt x="16787" y="3741"/>
                </a:cubicBezTo>
                <a:cubicBezTo>
                  <a:pt x="13833" y="3741"/>
                  <a:pt x="10901" y="6198"/>
                  <a:pt x="10901" y="6198"/>
                </a:cubicBezTo>
                <a:cubicBezTo>
                  <a:pt x="10901" y="6198"/>
                  <a:pt x="11978" y="4218"/>
                  <a:pt x="10394" y="3664"/>
                </a:cubicBezTo>
                <a:cubicBezTo>
                  <a:pt x="10143" y="3574"/>
                  <a:pt x="9907" y="3536"/>
                  <a:pt x="9686" y="3536"/>
                </a:cubicBezTo>
                <a:cubicBezTo>
                  <a:pt x="8510" y="3536"/>
                  <a:pt x="7780" y="4614"/>
                  <a:pt x="7780" y="4614"/>
                </a:cubicBezTo>
                <a:cubicBezTo>
                  <a:pt x="7780" y="4614"/>
                  <a:pt x="8623" y="0"/>
                  <a:pt x="50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82" name="Google Shape;182;p14"/>
          <p:cNvSpPr/>
          <p:nvPr/>
        </p:nvSpPr>
        <p:spPr>
          <a:xfrm flipH="1">
            <a:off x="-458725" y="-405868"/>
            <a:ext cx="2626457" cy="2626457"/>
          </a:xfrm>
          <a:custGeom>
            <a:avLst/>
            <a:gdLst/>
            <a:ahLst/>
            <a:cxnLst/>
            <a:rect l="l" t="t" r="r" b="b"/>
            <a:pathLst>
              <a:path w="25286" h="25286" extrusionOk="0">
                <a:moveTo>
                  <a:pt x="12643" y="1"/>
                </a:moveTo>
                <a:cubicBezTo>
                  <a:pt x="5673" y="1"/>
                  <a:pt x="1" y="5657"/>
                  <a:pt x="1" y="12643"/>
                </a:cubicBezTo>
                <a:cubicBezTo>
                  <a:pt x="1" y="19630"/>
                  <a:pt x="5673" y="25285"/>
                  <a:pt x="12643" y="25285"/>
                </a:cubicBezTo>
                <a:cubicBezTo>
                  <a:pt x="19630" y="25285"/>
                  <a:pt x="25286" y="19630"/>
                  <a:pt x="25286" y="12643"/>
                </a:cubicBezTo>
                <a:cubicBezTo>
                  <a:pt x="25286" y="5657"/>
                  <a:pt x="19630" y="1"/>
                  <a:pt x="1264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83" name="Google Shape;183;p14"/>
          <p:cNvSpPr/>
          <p:nvPr/>
        </p:nvSpPr>
        <p:spPr>
          <a:xfrm>
            <a:off x="4003431" y="397127"/>
            <a:ext cx="3629788" cy="1020485"/>
          </a:xfrm>
          <a:custGeom>
            <a:avLst/>
            <a:gdLst/>
            <a:ahLst/>
            <a:cxnLst/>
            <a:rect l="l" t="t" r="r" b="b"/>
            <a:pathLst>
              <a:path w="25745" h="7238" extrusionOk="0">
                <a:moveTo>
                  <a:pt x="18629" y="0"/>
                </a:moveTo>
                <a:cubicBezTo>
                  <a:pt x="18350" y="0"/>
                  <a:pt x="18040" y="34"/>
                  <a:pt x="17696" y="108"/>
                </a:cubicBezTo>
                <a:cubicBezTo>
                  <a:pt x="13620" y="980"/>
                  <a:pt x="15855" y="4480"/>
                  <a:pt x="15293" y="4480"/>
                </a:cubicBezTo>
                <a:cubicBezTo>
                  <a:pt x="15263" y="4480"/>
                  <a:pt x="15225" y="4470"/>
                  <a:pt x="15177" y="4449"/>
                </a:cubicBezTo>
                <a:cubicBezTo>
                  <a:pt x="15101" y="4413"/>
                  <a:pt x="15027" y="4397"/>
                  <a:pt x="14957" y="4397"/>
                </a:cubicBezTo>
                <a:cubicBezTo>
                  <a:pt x="14175" y="4397"/>
                  <a:pt x="13736" y="6382"/>
                  <a:pt x="13736" y="6382"/>
                </a:cubicBezTo>
                <a:cubicBezTo>
                  <a:pt x="13736" y="6382"/>
                  <a:pt x="13888" y="5293"/>
                  <a:pt x="12399" y="5293"/>
                </a:cubicBezTo>
                <a:cubicBezTo>
                  <a:pt x="12030" y="5293"/>
                  <a:pt x="11561" y="5360"/>
                  <a:pt x="10963" y="5526"/>
                </a:cubicBezTo>
                <a:cubicBezTo>
                  <a:pt x="5878" y="6920"/>
                  <a:pt x="0" y="7237"/>
                  <a:pt x="0" y="7237"/>
                </a:cubicBezTo>
                <a:lnTo>
                  <a:pt x="25744" y="7237"/>
                </a:lnTo>
                <a:cubicBezTo>
                  <a:pt x="25681" y="5784"/>
                  <a:pt x="25151" y="5421"/>
                  <a:pt x="24639" y="5421"/>
                </a:cubicBezTo>
                <a:cubicBezTo>
                  <a:pt x="24130" y="5421"/>
                  <a:pt x="23637" y="5780"/>
                  <a:pt x="23637" y="5780"/>
                </a:cubicBezTo>
                <a:cubicBezTo>
                  <a:pt x="23637" y="5780"/>
                  <a:pt x="25079" y="4592"/>
                  <a:pt x="23764" y="3609"/>
                </a:cubicBezTo>
                <a:cubicBezTo>
                  <a:pt x="23486" y="3405"/>
                  <a:pt x="23203" y="3325"/>
                  <a:pt x="22927" y="3325"/>
                </a:cubicBezTo>
                <a:cubicBezTo>
                  <a:pt x="21899" y="3325"/>
                  <a:pt x="20992" y="4449"/>
                  <a:pt x="20992" y="4449"/>
                </a:cubicBezTo>
                <a:cubicBezTo>
                  <a:pt x="20992" y="4449"/>
                  <a:pt x="21822" y="0"/>
                  <a:pt x="186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84" name="Google Shape;184;p14"/>
          <p:cNvSpPr/>
          <p:nvPr/>
        </p:nvSpPr>
        <p:spPr>
          <a:xfrm flipH="1">
            <a:off x="7280201" y="397135"/>
            <a:ext cx="353035" cy="317649"/>
          </a:xfrm>
          <a:custGeom>
            <a:avLst/>
            <a:gdLst/>
            <a:ahLst/>
            <a:cxnLst/>
            <a:rect l="l" t="t" r="r" b="b"/>
            <a:pathLst>
              <a:path w="1427" h="1284" extrusionOk="0">
                <a:moveTo>
                  <a:pt x="0" y="1"/>
                </a:moveTo>
                <a:lnTo>
                  <a:pt x="476" y="824"/>
                </a:lnTo>
                <a:lnTo>
                  <a:pt x="95" y="1030"/>
                </a:lnTo>
                <a:cubicBezTo>
                  <a:pt x="95" y="1030"/>
                  <a:pt x="238" y="1252"/>
                  <a:pt x="396" y="1268"/>
                </a:cubicBezTo>
                <a:lnTo>
                  <a:pt x="602" y="935"/>
                </a:lnTo>
                <a:lnTo>
                  <a:pt x="1426" y="1284"/>
                </a:lnTo>
                <a:cubicBezTo>
                  <a:pt x="1315" y="1046"/>
                  <a:pt x="1125" y="872"/>
                  <a:pt x="887" y="809"/>
                </a:cubicBezTo>
                <a:lnTo>
                  <a:pt x="967" y="587"/>
                </a:lnTo>
                <a:cubicBezTo>
                  <a:pt x="967" y="587"/>
                  <a:pt x="930" y="577"/>
                  <a:pt x="883" y="577"/>
                </a:cubicBezTo>
                <a:cubicBezTo>
                  <a:pt x="829" y="577"/>
                  <a:pt x="763" y="590"/>
                  <a:pt x="729" y="650"/>
                </a:cubicBezTo>
                <a:cubicBezTo>
                  <a:pt x="729" y="650"/>
                  <a:pt x="491" y="80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85" name="Google Shape;185;p14"/>
          <p:cNvSpPr/>
          <p:nvPr/>
        </p:nvSpPr>
        <p:spPr>
          <a:xfrm flipH="1">
            <a:off x="10497536" y="4434739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86" name="Google Shape;186;p14"/>
          <p:cNvSpPr/>
          <p:nvPr/>
        </p:nvSpPr>
        <p:spPr>
          <a:xfrm>
            <a:off x="381816" y="3231031"/>
            <a:ext cx="741000" cy="395936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87" name="Google Shape;187;p14"/>
          <p:cNvSpPr txBox="1">
            <a:spLocks noGrp="1"/>
          </p:cNvSpPr>
          <p:nvPr>
            <p:ph type="title"/>
          </p:nvPr>
        </p:nvSpPr>
        <p:spPr>
          <a:xfrm>
            <a:off x="3053400" y="4468800"/>
            <a:ext cx="60852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3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188" name="Google Shape;188;p14"/>
          <p:cNvSpPr txBox="1">
            <a:spLocks noGrp="1"/>
          </p:cNvSpPr>
          <p:nvPr>
            <p:ph type="subTitle" idx="1"/>
          </p:nvPr>
        </p:nvSpPr>
        <p:spPr>
          <a:xfrm>
            <a:off x="2240233" y="2144000"/>
            <a:ext cx="7712000" cy="2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73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15"/>
          <p:cNvGrpSpPr/>
          <p:nvPr/>
        </p:nvGrpSpPr>
        <p:grpSpPr>
          <a:xfrm>
            <a:off x="-15" y="4590071"/>
            <a:ext cx="5446100" cy="2267931"/>
            <a:chOff x="5059477" y="3501153"/>
            <a:chExt cx="4084575" cy="1700948"/>
          </a:xfrm>
        </p:grpSpPr>
        <p:sp>
          <p:nvSpPr>
            <p:cNvPr id="191" name="Google Shape;191;p15"/>
            <p:cNvSpPr/>
            <p:nvPr/>
          </p:nvSpPr>
          <p:spPr>
            <a:xfrm flipH="1">
              <a:off x="5059477" y="3501153"/>
              <a:ext cx="4084575" cy="1700948"/>
            </a:xfrm>
            <a:custGeom>
              <a:avLst/>
              <a:gdLst/>
              <a:ahLst/>
              <a:cxnLst/>
              <a:rect l="l" t="t" r="r" b="b"/>
              <a:pathLst>
                <a:path w="53074" h="22101" extrusionOk="0">
                  <a:moveTo>
                    <a:pt x="53058" y="0"/>
                  </a:moveTo>
                  <a:cubicBezTo>
                    <a:pt x="52186" y="95"/>
                    <a:pt x="51473" y="792"/>
                    <a:pt x="51347" y="1664"/>
                  </a:cubicBezTo>
                  <a:cubicBezTo>
                    <a:pt x="51347" y="1664"/>
                    <a:pt x="49952" y="260"/>
                    <a:pt x="47703" y="260"/>
                  </a:cubicBezTo>
                  <a:cubicBezTo>
                    <a:pt x="46939" y="260"/>
                    <a:pt x="46076" y="422"/>
                    <a:pt x="45136" y="856"/>
                  </a:cubicBezTo>
                  <a:cubicBezTo>
                    <a:pt x="41445" y="2583"/>
                    <a:pt x="42712" y="7525"/>
                    <a:pt x="42712" y="7525"/>
                  </a:cubicBezTo>
                  <a:cubicBezTo>
                    <a:pt x="42135" y="7304"/>
                    <a:pt x="41530" y="7198"/>
                    <a:pt x="40918" y="7198"/>
                  </a:cubicBezTo>
                  <a:cubicBezTo>
                    <a:pt x="40740" y="7198"/>
                    <a:pt x="40562" y="7207"/>
                    <a:pt x="40384" y="7224"/>
                  </a:cubicBezTo>
                  <a:cubicBezTo>
                    <a:pt x="37548" y="7430"/>
                    <a:pt x="37484" y="9205"/>
                    <a:pt x="37484" y="9205"/>
                  </a:cubicBezTo>
                  <a:cubicBezTo>
                    <a:pt x="37484" y="9205"/>
                    <a:pt x="35948" y="8675"/>
                    <a:pt x="34016" y="8675"/>
                  </a:cubicBezTo>
                  <a:cubicBezTo>
                    <a:pt x="32412" y="8675"/>
                    <a:pt x="30535" y="9040"/>
                    <a:pt x="29040" y="10377"/>
                  </a:cubicBezTo>
                  <a:cubicBezTo>
                    <a:pt x="25745" y="13308"/>
                    <a:pt x="27852" y="15827"/>
                    <a:pt x="27852" y="15827"/>
                  </a:cubicBezTo>
                  <a:cubicBezTo>
                    <a:pt x="27293" y="15703"/>
                    <a:pt x="26811" y="15650"/>
                    <a:pt x="26395" y="15650"/>
                  </a:cubicBezTo>
                  <a:cubicBezTo>
                    <a:pt x="24112" y="15650"/>
                    <a:pt x="23828" y="17237"/>
                    <a:pt x="23828" y="17237"/>
                  </a:cubicBezTo>
                  <a:lnTo>
                    <a:pt x="22893" y="16984"/>
                  </a:lnTo>
                  <a:cubicBezTo>
                    <a:pt x="24051" y="14454"/>
                    <a:pt x="21409" y="14194"/>
                    <a:pt x="20275" y="14194"/>
                  </a:cubicBezTo>
                  <a:cubicBezTo>
                    <a:pt x="19981" y="14194"/>
                    <a:pt x="19788" y="14211"/>
                    <a:pt x="19788" y="14211"/>
                  </a:cubicBezTo>
                  <a:cubicBezTo>
                    <a:pt x="19788" y="14211"/>
                    <a:pt x="23226" y="12912"/>
                    <a:pt x="21515" y="10330"/>
                  </a:cubicBezTo>
                  <a:cubicBezTo>
                    <a:pt x="20388" y="8628"/>
                    <a:pt x="18821" y="8185"/>
                    <a:pt x="17438" y="8185"/>
                  </a:cubicBezTo>
                  <a:cubicBezTo>
                    <a:pt x="16722" y="8185"/>
                    <a:pt x="16056" y="8304"/>
                    <a:pt x="15527" y="8428"/>
                  </a:cubicBezTo>
                  <a:cubicBezTo>
                    <a:pt x="13625" y="8856"/>
                    <a:pt x="9697" y="10963"/>
                    <a:pt x="10964" y="14607"/>
                  </a:cubicBezTo>
                  <a:lnTo>
                    <a:pt x="10964" y="14607"/>
                  </a:lnTo>
                  <a:cubicBezTo>
                    <a:pt x="10964" y="14607"/>
                    <a:pt x="10154" y="13703"/>
                    <a:pt x="8875" y="13703"/>
                  </a:cubicBezTo>
                  <a:cubicBezTo>
                    <a:pt x="8495" y="13703"/>
                    <a:pt x="8074" y="13783"/>
                    <a:pt x="7621" y="13989"/>
                  </a:cubicBezTo>
                  <a:cubicBezTo>
                    <a:pt x="5641" y="14908"/>
                    <a:pt x="6132" y="16572"/>
                    <a:pt x="7130" y="17253"/>
                  </a:cubicBezTo>
                  <a:cubicBezTo>
                    <a:pt x="7130" y="17253"/>
                    <a:pt x="1" y="17332"/>
                    <a:pt x="1" y="22101"/>
                  </a:cubicBezTo>
                  <a:lnTo>
                    <a:pt x="53073" y="22101"/>
                  </a:lnTo>
                  <a:lnTo>
                    <a:pt x="53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192" name="Google Shape;192;p15"/>
            <p:cNvSpPr/>
            <p:nvPr/>
          </p:nvSpPr>
          <p:spPr>
            <a:xfrm flipH="1">
              <a:off x="5410277" y="4419773"/>
              <a:ext cx="916461" cy="660369"/>
            </a:xfrm>
            <a:custGeom>
              <a:avLst/>
              <a:gdLst/>
              <a:ahLst/>
              <a:cxnLst/>
              <a:rect l="l" t="t" r="r" b="b"/>
              <a:pathLst>
                <a:path w="11899" h="8574" extrusionOk="0">
                  <a:moveTo>
                    <a:pt x="9826" y="0"/>
                  </a:moveTo>
                  <a:cubicBezTo>
                    <a:pt x="7951" y="0"/>
                    <a:pt x="8381" y="2410"/>
                    <a:pt x="8381" y="2410"/>
                  </a:cubicBezTo>
                  <a:cubicBezTo>
                    <a:pt x="8381" y="2410"/>
                    <a:pt x="7994" y="1842"/>
                    <a:pt x="7375" y="1842"/>
                  </a:cubicBezTo>
                  <a:cubicBezTo>
                    <a:pt x="7263" y="1842"/>
                    <a:pt x="7144" y="1860"/>
                    <a:pt x="7019" y="1903"/>
                  </a:cubicBezTo>
                  <a:cubicBezTo>
                    <a:pt x="6195" y="2204"/>
                    <a:pt x="6765" y="3234"/>
                    <a:pt x="6765" y="3234"/>
                  </a:cubicBezTo>
                  <a:cubicBezTo>
                    <a:pt x="6765" y="3234"/>
                    <a:pt x="5233" y="1951"/>
                    <a:pt x="3689" y="1951"/>
                  </a:cubicBezTo>
                  <a:cubicBezTo>
                    <a:pt x="3030" y="1951"/>
                    <a:pt x="2368" y="2185"/>
                    <a:pt x="1822" y="2854"/>
                  </a:cubicBezTo>
                  <a:cubicBezTo>
                    <a:pt x="0" y="5088"/>
                    <a:pt x="2773" y="7528"/>
                    <a:pt x="2773" y="7528"/>
                  </a:cubicBezTo>
                  <a:cubicBezTo>
                    <a:pt x="2773" y="7528"/>
                    <a:pt x="2556" y="7430"/>
                    <a:pt x="2272" y="7430"/>
                  </a:cubicBezTo>
                  <a:cubicBezTo>
                    <a:pt x="1870" y="7430"/>
                    <a:pt x="1335" y="7626"/>
                    <a:pt x="1094" y="8573"/>
                  </a:cubicBezTo>
                  <a:cubicBezTo>
                    <a:pt x="1575" y="8049"/>
                    <a:pt x="2247" y="7753"/>
                    <a:pt x="2951" y="7753"/>
                  </a:cubicBezTo>
                  <a:cubicBezTo>
                    <a:pt x="3034" y="7753"/>
                    <a:pt x="3117" y="7757"/>
                    <a:pt x="3201" y="7765"/>
                  </a:cubicBezTo>
                  <a:cubicBezTo>
                    <a:pt x="3201" y="7765"/>
                    <a:pt x="2123" y="5927"/>
                    <a:pt x="3201" y="4201"/>
                  </a:cubicBezTo>
                  <a:cubicBezTo>
                    <a:pt x="3636" y="3496"/>
                    <a:pt x="4385" y="3286"/>
                    <a:pt x="5123" y="3286"/>
                  </a:cubicBezTo>
                  <a:cubicBezTo>
                    <a:pt x="6210" y="3286"/>
                    <a:pt x="7272" y="3741"/>
                    <a:pt x="7272" y="3741"/>
                  </a:cubicBezTo>
                  <a:cubicBezTo>
                    <a:pt x="7272" y="3741"/>
                    <a:pt x="7114" y="2806"/>
                    <a:pt x="7557" y="2553"/>
                  </a:cubicBezTo>
                  <a:cubicBezTo>
                    <a:pt x="7612" y="2525"/>
                    <a:pt x="7669" y="2513"/>
                    <a:pt x="7728" y="2513"/>
                  </a:cubicBezTo>
                  <a:cubicBezTo>
                    <a:pt x="8168" y="2513"/>
                    <a:pt x="8698" y="3203"/>
                    <a:pt x="8698" y="3203"/>
                  </a:cubicBezTo>
                  <a:cubicBezTo>
                    <a:pt x="8698" y="3203"/>
                    <a:pt x="9142" y="1713"/>
                    <a:pt x="9997" y="1523"/>
                  </a:cubicBezTo>
                  <a:cubicBezTo>
                    <a:pt x="10057" y="1508"/>
                    <a:pt x="10118" y="1502"/>
                    <a:pt x="10178" y="1502"/>
                  </a:cubicBezTo>
                  <a:cubicBezTo>
                    <a:pt x="10957" y="1502"/>
                    <a:pt x="11708" y="2648"/>
                    <a:pt x="11708" y="2648"/>
                  </a:cubicBezTo>
                  <a:cubicBezTo>
                    <a:pt x="11708" y="2648"/>
                    <a:pt x="11898" y="82"/>
                    <a:pt x="9918" y="2"/>
                  </a:cubicBezTo>
                  <a:cubicBezTo>
                    <a:pt x="9887" y="1"/>
                    <a:pt x="9856" y="0"/>
                    <a:pt x="9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193" name="Google Shape;193;p15"/>
          <p:cNvSpPr/>
          <p:nvPr/>
        </p:nvSpPr>
        <p:spPr>
          <a:xfrm rot="10800000" flipH="1">
            <a:off x="7348707" y="0"/>
            <a:ext cx="4843309" cy="2014815"/>
          </a:xfrm>
          <a:custGeom>
            <a:avLst/>
            <a:gdLst/>
            <a:ahLst/>
            <a:cxnLst/>
            <a:rect l="l" t="t" r="r" b="b"/>
            <a:pathLst>
              <a:path w="53089" h="22085" extrusionOk="0">
                <a:moveTo>
                  <a:pt x="53089" y="0"/>
                </a:moveTo>
                <a:lnTo>
                  <a:pt x="53089" y="0"/>
                </a:lnTo>
                <a:cubicBezTo>
                  <a:pt x="52202" y="95"/>
                  <a:pt x="51489" y="776"/>
                  <a:pt x="51362" y="1664"/>
                </a:cubicBezTo>
                <a:cubicBezTo>
                  <a:pt x="51362" y="1664"/>
                  <a:pt x="49969" y="253"/>
                  <a:pt x="47730" y="253"/>
                </a:cubicBezTo>
                <a:cubicBezTo>
                  <a:pt x="46967" y="253"/>
                  <a:pt x="46105" y="417"/>
                  <a:pt x="45168" y="856"/>
                </a:cubicBezTo>
                <a:cubicBezTo>
                  <a:pt x="41460" y="2567"/>
                  <a:pt x="42728" y="7525"/>
                  <a:pt x="42728" y="7525"/>
                </a:cubicBezTo>
                <a:cubicBezTo>
                  <a:pt x="42151" y="7304"/>
                  <a:pt x="41545" y="7198"/>
                  <a:pt x="40940" y="7198"/>
                </a:cubicBezTo>
                <a:cubicBezTo>
                  <a:pt x="40765" y="7198"/>
                  <a:pt x="40589" y="7207"/>
                  <a:pt x="40415" y="7224"/>
                </a:cubicBezTo>
                <a:cubicBezTo>
                  <a:pt x="37563" y="7414"/>
                  <a:pt x="37500" y="9205"/>
                  <a:pt x="37500" y="9205"/>
                </a:cubicBezTo>
                <a:cubicBezTo>
                  <a:pt x="37500" y="9205"/>
                  <a:pt x="35955" y="8672"/>
                  <a:pt x="34017" y="8672"/>
                </a:cubicBezTo>
                <a:cubicBezTo>
                  <a:pt x="32416" y="8672"/>
                  <a:pt x="30546" y="9035"/>
                  <a:pt x="29056" y="10361"/>
                </a:cubicBezTo>
                <a:cubicBezTo>
                  <a:pt x="25745" y="13292"/>
                  <a:pt x="27867" y="15827"/>
                  <a:pt x="27867" y="15827"/>
                </a:cubicBezTo>
                <a:cubicBezTo>
                  <a:pt x="27308" y="15702"/>
                  <a:pt x="26826" y="15650"/>
                  <a:pt x="26410" y="15650"/>
                </a:cubicBezTo>
                <a:cubicBezTo>
                  <a:pt x="24127" y="15650"/>
                  <a:pt x="23843" y="17237"/>
                  <a:pt x="23843" y="17237"/>
                </a:cubicBezTo>
                <a:lnTo>
                  <a:pt x="22909" y="16983"/>
                </a:lnTo>
                <a:cubicBezTo>
                  <a:pt x="24067" y="14454"/>
                  <a:pt x="21435" y="14194"/>
                  <a:pt x="20304" y="14194"/>
                </a:cubicBezTo>
                <a:cubicBezTo>
                  <a:pt x="20012" y="14194"/>
                  <a:pt x="19819" y="14211"/>
                  <a:pt x="19819" y="14211"/>
                </a:cubicBezTo>
                <a:cubicBezTo>
                  <a:pt x="19819" y="14211"/>
                  <a:pt x="23241" y="12880"/>
                  <a:pt x="21530" y="10314"/>
                </a:cubicBezTo>
                <a:cubicBezTo>
                  <a:pt x="20397" y="8604"/>
                  <a:pt x="18820" y="8165"/>
                  <a:pt x="17437" y="8165"/>
                </a:cubicBezTo>
                <a:cubicBezTo>
                  <a:pt x="16731" y="8165"/>
                  <a:pt x="16077" y="8279"/>
                  <a:pt x="15558" y="8397"/>
                </a:cubicBezTo>
                <a:cubicBezTo>
                  <a:pt x="13657" y="8840"/>
                  <a:pt x="9728" y="10932"/>
                  <a:pt x="10995" y="14575"/>
                </a:cubicBezTo>
                <a:cubicBezTo>
                  <a:pt x="10434" y="13993"/>
                  <a:pt x="9668" y="13681"/>
                  <a:pt x="8894" y="13681"/>
                </a:cubicBezTo>
                <a:cubicBezTo>
                  <a:pt x="8466" y="13681"/>
                  <a:pt x="8036" y="13776"/>
                  <a:pt x="7637" y="13973"/>
                </a:cubicBezTo>
                <a:cubicBezTo>
                  <a:pt x="5656" y="14876"/>
                  <a:pt x="6147" y="16540"/>
                  <a:pt x="7130" y="17237"/>
                </a:cubicBezTo>
                <a:cubicBezTo>
                  <a:pt x="7130" y="17237"/>
                  <a:pt x="0" y="17300"/>
                  <a:pt x="0" y="22085"/>
                </a:cubicBezTo>
                <a:lnTo>
                  <a:pt x="53073" y="22085"/>
                </a:lnTo>
                <a:lnTo>
                  <a:pt x="5308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94" name="Google Shape;194;p15"/>
          <p:cNvSpPr/>
          <p:nvPr/>
        </p:nvSpPr>
        <p:spPr>
          <a:xfrm flipH="1">
            <a:off x="-734723" y="112013"/>
            <a:ext cx="4843200" cy="1020465"/>
          </a:xfrm>
          <a:custGeom>
            <a:avLst/>
            <a:gdLst/>
            <a:ahLst/>
            <a:cxnLst/>
            <a:rect l="l" t="t" r="r" b="b"/>
            <a:pathLst>
              <a:path w="25064" h="5281" extrusionOk="0">
                <a:moveTo>
                  <a:pt x="9628" y="1"/>
                </a:moveTo>
                <a:cubicBezTo>
                  <a:pt x="8350" y="1"/>
                  <a:pt x="7652" y="1605"/>
                  <a:pt x="7652" y="1605"/>
                </a:cubicBezTo>
                <a:cubicBezTo>
                  <a:pt x="7652" y="1605"/>
                  <a:pt x="7311" y="1130"/>
                  <a:pt x="6769" y="1130"/>
                </a:cubicBezTo>
                <a:cubicBezTo>
                  <a:pt x="6692" y="1130"/>
                  <a:pt x="6611" y="1140"/>
                  <a:pt x="6527" y="1161"/>
                </a:cubicBezTo>
                <a:cubicBezTo>
                  <a:pt x="5858" y="1317"/>
                  <a:pt x="6121" y="2542"/>
                  <a:pt x="6776" y="2631"/>
                </a:cubicBezTo>
                <a:lnTo>
                  <a:pt x="6776" y="2631"/>
                </a:lnTo>
                <a:cubicBezTo>
                  <a:pt x="6753" y="2629"/>
                  <a:pt x="6720" y="2627"/>
                  <a:pt x="6681" y="2627"/>
                </a:cubicBezTo>
                <a:cubicBezTo>
                  <a:pt x="6434" y="2627"/>
                  <a:pt x="5936" y="2700"/>
                  <a:pt x="6020" y="3300"/>
                </a:cubicBezTo>
                <a:cubicBezTo>
                  <a:pt x="6020" y="3300"/>
                  <a:pt x="5275" y="2921"/>
                  <a:pt x="4725" y="2921"/>
                </a:cubicBezTo>
                <a:cubicBezTo>
                  <a:pt x="4405" y="2921"/>
                  <a:pt x="4151" y="3050"/>
                  <a:pt x="4151" y="3458"/>
                </a:cubicBezTo>
                <a:cubicBezTo>
                  <a:pt x="4151" y="5106"/>
                  <a:pt x="1553" y="4647"/>
                  <a:pt x="539" y="4963"/>
                </a:cubicBezTo>
                <a:cubicBezTo>
                  <a:pt x="0" y="5106"/>
                  <a:pt x="444" y="5264"/>
                  <a:pt x="444" y="5264"/>
                </a:cubicBezTo>
                <a:lnTo>
                  <a:pt x="4547" y="5280"/>
                </a:lnTo>
                <a:lnTo>
                  <a:pt x="25063" y="5280"/>
                </a:lnTo>
                <a:cubicBezTo>
                  <a:pt x="25063" y="5280"/>
                  <a:pt x="24628" y="4242"/>
                  <a:pt x="23696" y="4242"/>
                </a:cubicBezTo>
                <a:cubicBezTo>
                  <a:pt x="23560" y="4242"/>
                  <a:pt x="23414" y="4264"/>
                  <a:pt x="23257" y="4314"/>
                </a:cubicBezTo>
                <a:cubicBezTo>
                  <a:pt x="23167" y="4343"/>
                  <a:pt x="23096" y="4356"/>
                  <a:pt x="23040" y="4356"/>
                </a:cubicBezTo>
                <a:cubicBezTo>
                  <a:pt x="22321" y="4356"/>
                  <a:pt x="24071" y="2175"/>
                  <a:pt x="21514" y="2175"/>
                </a:cubicBezTo>
                <a:cubicBezTo>
                  <a:pt x="20485" y="2175"/>
                  <a:pt x="20104" y="2682"/>
                  <a:pt x="20057" y="3300"/>
                </a:cubicBezTo>
                <a:cubicBezTo>
                  <a:pt x="20057" y="3300"/>
                  <a:pt x="20021" y="3292"/>
                  <a:pt x="19966" y="3292"/>
                </a:cubicBezTo>
                <a:cubicBezTo>
                  <a:pt x="19782" y="3292"/>
                  <a:pt x="19387" y="3386"/>
                  <a:pt x="19423" y="4203"/>
                </a:cubicBezTo>
                <a:cubicBezTo>
                  <a:pt x="19423" y="4203"/>
                  <a:pt x="18856" y="3636"/>
                  <a:pt x="18373" y="3636"/>
                </a:cubicBezTo>
                <a:cubicBezTo>
                  <a:pt x="18268" y="3636"/>
                  <a:pt x="18167" y="3663"/>
                  <a:pt x="18077" y="3728"/>
                </a:cubicBezTo>
                <a:cubicBezTo>
                  <a:pt x="17600" y="4070"/>
                  <a:pt x="17124" y="4943"/>
                  <a:pt x="16228" y="4943"/>
                </a:cubicBezTo>
                <a:cubicBezTo>
                  <a:pt x="16170" y="4943"/>
                  <a:pt x="16110" y="4939"/>
                  <a:pt x="16049" y="4932"/>
                </a:cubicBezTo>
                <a:cubicBezTo>
                  <a:pt x="15194" y="4838"/>
                  <a:pt x="14779" y="3867"/>
                  <a:pt x="14404" y="3867"/>
                </a:cubicBezTo>
                <a:cubicBezTo>
                  <a:pt x="14334" y="3867"/>
                  <a:pt x="14265" y="3901"/>
                  <a:pt x="14195" y="3981"/>
                </a:cubicBezTo>
                <a:cubicBezTo>
                  <a:pt x="14195" y="3981"/>
                  <a:pt x="13851" y="3680"/>
                  <a:pt x="13535" y="3680"/>
                </a:cubicBezTo>
                <a:cubicBezTo>
                  <a:pt x="13468" y="3680"/>
                  <a:pt x="13401" y="3694"/>
                  <a:pt x="13340" y="3728"/>
                </a:cubicBezTo>
                <a:cubicBezTo>
                  <a:pt x="13323" y="3738"/>
                  <a:pt x="13308" y="3743"/>
                  <a:pt x="13295" y="3743"/>
                </a:cubicBezTo>
                <a:cubicBezTo>
                  <a:pt x="13065" y="3743"/>
                  <a:pt x="13429" y="2166"/>
                  <a:pt x="12614" y="2166"/>
                </a:cubicBezTo>
                <a:cubicBezTo>
                  <a:pt x="12578" y="2166"/>
                  <a:pt x="12540" y="2169"/>
                  <a:pt x="12500" y="2175"/>
                </a:cubicBezTo>
                <a:cubicBezTo>
                  <a:pt x="11486" y="2349"/>
                  <a:pt x="11534" y="3411"/>
                  <a:pt x="11534" y="3411"/>
                </a:cubicBezTo>
                <a:cubicBezTo>
                  <a:pt x="11534" y="3411"/>
                  <a:pt x="11486" y="2460"/>
                  <a:pt x="11201" y="2397"/>
                </a:cubicBezTo>
                <a:cubicBezTo>
                  <a:pt x="10916" y="2349"/>
                  <a:pt x="11819" y="654"/>
                  <a:pt x="10187" y="100"/>
                </a:cubicBezTo>
                <a:cubicBezTo>
                  <a:pt x="9990" y="31"/>
                  <a:pt x="9803" y="1"/>
                  <a:pt x="9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95" name="Google Shape;195;p15"/>
          <p:cNvSpPr/>
          <p:nvPr/>
        </p:nvSpPr>
        <p:spPr>
          <a:xfrm flipH="1">
            <a:off x="6095869" y="5872327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96" name="Google Shape;196;p15"/>
          <p:cNvSpPr/>
          <p:nvPr/>
        </p:nvSpPr>
        <p:spPr>
          <a:xfrm flipH="1">
            <a:off x="11082765" y="5961269"/>
            <a:ext cx="741001" cy="474456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97" name="Google Shape;197;p15"/>
          <p:cNvSpPr/>
          <p:nvPr/>
        </p:nvSpPr>
        <p:spPr>
          <a:xfrm flipH="1">
            <a:off x="5323399" y="854075"/>
            <a:ext cx="527291" cy="474468"/>
          </a:xfrm>
          <a:custGeom>
            <a:avLst/>
            <a:gdLst/>
            <a:ahLst/>
            <a:cxnLst/>
            <a:rect l="l" t="t" r="r" b="b"/>
            <a:pathLst>
              <a:path w="1427" h="1284" extrusionOk="0">
                <a:moveTo>
                  <a:pt x="0" y="1"/>
                </a:moveTo>
                <a:lnTo>
                  <a:pt x="476" y="824"/>
                </a:lnTo>
                <a:lnTo>
                  <a:pt x="95" y="1030"/>
                </a:lnTo>
                <a:cubicBezTo>
                  <a:pt x="95" y="1030"/>
                  <a:pt x="238" y="1252"/>
                  <a:pt x="396" y="1268"/>
                </a:cubicBezTo>
                <a:lnTo>
                  <a:pt x="602" y="935"/>
                </a:lnTo>
                <a:lnTo>
                  <a:pt x="1426" y="1284"/>
                </a:lnTo>
                <a:cubicBezTo>
                  <a:pt x="1315" y="1046"/>
                  <a:pt x="1125" y="872"/>
                  <a:pt x="887" y="809"/>
                </a:cubicBezTo>
                <a:lnTo>
                  <a:pt x="967" y="587"/>
                </a:lnTo>
                <a:cubicBezTo>
                  <a:pt x="967" y="587"/>
                  <a:pt x="930" y="577"/>
                  <a:pt x="883" y="577"/>
                </a:cubicBezTo>
                <a:cubicBezTo>
                  <a:pt x="829" y="577"/>
                  <a:pt x="763" y="590"/>
                  <a:pt x="729" y="650"/>
                </a:cubicBezTo>
                <a:cubicBezTo>
                  <a:pt x="729" y="650"/>
                  <a:pt x="491" y="80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1"/>
          </p:nvPr>
        </p:nvSpPr>
        <p:spPr>
          <a:xfrm>
            <a:off x="1347000" y="3254167"/>
            <a:ext cx="3876800" cy="1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1347000" y="1864033"/>
            <a:ext cx="38768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le and two columns 1">
  <p:cSld name="TITLE_AND_BODY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"/>
          <p:cNvSpPr txBox="1">
            <a:spLocks noGrp="1"/>
          </p:cNvSpPr>
          <p:nvPr>
            <p:ph type="title"/>
          </p:nvPr>
        </p:nvSpPr>
        <p:spPr>
          <a:xfrm>
            <a:off x="2286600" y="713333"/>
            <a:ext cx="7618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2" name="Google Shape;202;p16"/>
          <p:cNvSpPr txBox="1">
            <a:spLocks noGrp="1"/>
          </p:cNvSpPr>
          <p:nvPr>
            <p:ph type="body" idx="1"/>
          </p:nvPr>
        </p:nvSpPr>
        <p:spPr>
          <a:xfrm>
            <a:off x="960000" y="2145267"/>
            <a:ext cx="5016000" cy="3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L="1219200" lvl="1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○"/>
              <a:defRPr/>
            </a:lvl2pPr>
            <a:lvl3pPr marL="1828800" lvl="2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■"/>
              <a:defRPr/>
            </a:lvl3pPr>
            <a:lvl4pPr marL="2438400" lvl="3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●"/>
              <a:defRPr/>
            </a:lvl4pPr>
            <a:lvl5pPr marL="3048000" lvl="4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○"/>
              <a:defRPr/>
            </a:lvl5pPr>
            <a:lvl6pPr marL="3657600" lvl="5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■"/>
              <a:defRPr/>
            </a:lvl6pPr>
            <a:lvl7pPr marL="4267200" lvl="6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●"/>
              <a:defRPr/>
            </a:lvl7pPr>
            <a:lvl8pPr marL="4876800" lvl="7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○"/>
              <a:defRPr/>
            </a:lvl8pPr>
            <a:lvl9pPr marL="5486400" lvl="8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■"/>
              <a:defRPr/>
            </a:lvl9pPr>
          </a:lstStyle>
          <a:p/>
        </p:txBody>
      </p:sp>
      <p:sp>
        <p:nvSpPr>
          <p:cNvPr id="203" name="Google Shape;203;p16"/>
          <p:cNvSpPr txBox="1">
            <a:spLocks noGrp="1"/>
          </p:cNvSpPr>
          <p:nvPr>
            <p:ph type="body" idx="2"/>
          </p:nvPr>
        </p:nvSpPr>
        <p:spPr>
          <a:xfrm>
            <a:off x="6216000" y="2145267"/>
            <a:ext cx="5016000" cy="3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L="1219200" lvl="1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○"/>
              <a:defRPr/>
            </a:lvl2pPr>
            <a:lvl3pPr marL="1828800" lvl="2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■"/>
              <a:defRPr/>
            </a:lvl3pPr>
            <a:lvl4pPr marL="2438400" lvl="3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●"/>
              <a:defRPr/>
            </a:lvl4pPr>
            <a:lvl5pPr marL="3048000" lvl="4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○"/>
              <a:defRPr/>
            </a:lvl5pPr>
            <a:lvl6pPr marL="3657600" lvl="5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■"/>
              <a:defRPr/>
            </a:lvl6pPr>
            <a:lvl7pPr marL="4267200" lvl="6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●"/>
              <a:defRPr/>
            </a:lvl7pPr>
            <a:lvl8pPr marL="4876800" lvl="7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○"/>
              <a:defRPr/>
            </a:lvl8pPr>
            <a:lvl9pPr marL="5486400" lvl="8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 panose="020B0606030504020204"/>
              <a:buChar char="■"/>
              <a:defRPr/>
            </a:lvl9pPr>
          </a:lstStyle>
          <a:p/>
        </p:txBody>
      </p:sp>
      <p:sp>
        <p:nvSpPr>
          <p:cNvPr id="204" name="Google Shape;204;p16"/>
          <p:cNvSpPr/>
          <p:nvPr/>
        </p:nvSpPr>
        <p:spPr>
          <a:xfrm rot="10800000">
            <a:off x="-51381" y="-21969"/>
            <a:ext cx="3235215" cy="1347203"/>
          </a:xfrm>
          <a:custGeom>
            <a:avLst/>
            <a:gdLst/>
            <a:ahLst/>
            <a:cxnLst/>
            <a:rect l="l" t="t" r="r" b="b"/>
            <a:pathLst>
              <a:path w="53074" h="22101" extrusionOk="0">
                <a:moveTo>
                  <a:pt x="53058" y="0"/>
                </a:moveTo>
                <a:cubicBezTo>
                  <a:pt x="52186" y="95"/>
                  <a:pt x="51473" y="792"/>
                  <a:pt x="51347" y="1664"/>
                </a:cubicBezTo>
                <a:cubicBezTo>
                  <a:pt x="51347" y="1664"/>
                  <a:pt x="49952" y="260"/>
                  <a:pt x="47703" y="260"/>
                </a:cubicBezTo>
                <a:cubicBezTo>
                  <a:pt x="46939" y="260"/>
                  <a:pt x="46076" y="422"/>
                  <a:pt x="45136" y="856"/>
                </a:cubicBezTo>
                <a:cubicBezTo>
                  <a:pt x="41445" y="2583"/>
                  <a:pt x="42712" y="7525"/>
                  <a:pt x="42712" y="7525"/>
                </a:cubicBezTo>
                <a:cubicBezTo>
                  <a:pt x="42135" y="7304"/>
                  <a:pt x="41530" y="7198"/>
                  <a:pt x="40918" y="7198"/>
                </a:cubicBezTo>
                <a:cubicBezTo>
                  <a:pt x="40740" y="7198"/>
                  <a:pt x="40562" y="7207"/>
                  <a:pt x="40384" y="7224"/>
                </a:cubicBezTo>
                <a:cubicBezTo>
                  <a:pt x="37548" y="7430"/>
                  <a:pt x="37484" y="9205"/>
                  <a:pt x="37484" y="9205"/>
                </a:cubicBezTo>
                <a:cubicBezTo>
                  <a:pt x="37484" y="9205"/>
                  <a:pt x="35948" y="8675"/>
                  <a:pt x="34016" y="8675"/>
                </a:cubicBezTo>
                <a:cubicBezTo>
                  <a:pt x="32412" y="8675"/>
                  <a:pt x="30535" y="9040"/>
                  <a:pt x="29040" y="10377"/>
                </a:cubicBezTo>
                <a:cubicBezTo>
                  <a:pt x="25745" y="13308"/>
                  <a:pt x="27852" y="15827"/>
                  <a:pt x="27852" y="15827"/>
                </a:cubicBezTo>
                <a:cubicBezTo>
                  <a:pt x="27293" y="15703"/>
                  <a:pt x="26811" y="15650"/>
                  <a:pt x="26395" y="15650"/>
                </a:cubicBezTo>
                <a:cubicBezTo>
                  <a:pt x="24112" y="15650"/>
                  <a:pt x="23828" y="17237"/>
                  <a:pt x="23828" y="17237"/>
                </a:cubicBezTo>
                <a:lnTo>
                  <a:pt x="22893" y="16984"/>
                </a:lnTo>
                <a:cubicBezTo>
                  <a:pt x="24051" y="14454"/>
                  <a:pt x="21409" y="14194"/>
                  <a:pt x="20275" y="14194"/>
                </a:cubicBezTo>
                <a:cubicBezTo>
                  <a:pt x="19981" y="14194"/>
                  <a:pt x="19788" y="14211"/>
                  <a:pt x="19788" y="14211"/>
                </a:cubicBezTo>
                <a:cubicBezTo>
                  <a:pt x="19788" y="14211"/>
                  <a:pt x="23226" y="12912"/>
                  <a:pt x="21515" y="10330"/>
                </a:cubicBezTo>
                <a:cubicBezTo>
                  <a:pt x="20388" y="8628"/>
                  <a:pt x="18821" y="8185"/>
                  <a:pt x="17438" y="8185"/>
                </a:cubicBezTo>
                <a:cubicBezTo>
                  <a:pt x="16722" y="8185"/>
                  <a:pt x="16056" y="8304"/>
                  <a:pt x="15527" y="8428"/>
                </a:cubicBezTo>
                <a:cubicBezTo>
                  <a:pt x="13625" y="8856"/>
                  <a:pt x="9697" y="10963"/>
                  <a:pt x="10964" y="14607"/>
                </a:cubicBezTo>
                <a:lnTo>
                  <a:pt x="10964" y="14607"/>
                </a:lnTo>
                <a:cubicBezTo>
                  <a:pt x="10964" y="14607"/>
                  <a:pt x="10154" y="13703"/>
                  <a:pt x="8875" y="13703"/>
                </a:cubicBezTo>
                <a:cubicBezTo>
                  <a:pt x="8495" y="13703"/>
                  <a:pt x="8074" y="13783"/>
                  <a:pt x="7621" y="13989"/>
                </a:cubicBezTo>
                <a:cubicBezTo>
                  <a:pt x="5641" y="14908"/>
                  <a:pt x="6132" y="16572"/>
                  <a:pt x="7130" y="17253"/>
                </a:cubicBezTo>
                <a:cubicBezTo>
                  <a:pt x="7130" y="17253"/>
                  <a:pt x="1" y="17332"/>
                  <a:pt x="1" y="22101"/>
                </a:cubicBezTo>
                <a:lnTo>
                  <a:pt x="53073" y="22101"/>
                </a:lnTo>
                <a:lnTo>
                  <a:pt x="530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05" name="Google Shape;205;p16"/>
          <p:cNvSpPr/>
          <p:nvPr/>
        </p:nvSpPr>
        <p:spPr>
          <a:xfrm>
            <a:off x="9418136" y="338560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06" name="Google Shape;206;p16"/>
          <p:cNvSpPr/>
          <p:nvPr/>
        </p:nvSpPr>
        <p:spPr>
          <a:xfrm>
            <a:off x="10370769" y="0"/>
            <a:ext cx="1983029" cy="798699"/>
          </a:xfrm>
          <a:custGeom>
            <a:avLst/>
            <a:gdLst/>
            <a:ahLst/>
            <a:cxnLst/>
            <a:rect l="l" t="t" r="r" b="b"/>
            <a:pathLst>
              <a:path w="5847" h="2355" extrusionOk="0">
                <a:moveTo>
                  <a:pt x="3805" y="1"/>
                </a:moveTo>
                <a:cubicBezTo>
                  <a:pt x="3774" y="1"/>
                  <a:pt x="3741" y="4"/>
                  <a:pt x="3708" y="10"/>
                </a:cubicBezTo>
                <a:cubicBezTo>
                  <a:pt x="2884" y="184"/>
                  <a:pt x="2393" y="1658"/>
                  <a:pt x="2393" y="1658"/>
                </a:cubicBezTo>
                <a:cubicBezTo>
                  <a:pt x="2393" y="1658"/>
                  <a:pt x="2279" y="1002"/>
                  <a:pt x="1889" y="1002"/>
                </a:cubicBezTo>
                <a:cubicBezTo>
                  <a:pt x="1867" y="1002"/>
                  <a:pt x="1845" y="1004"/>
                  <a:pt x="1823" y="1008"/>
                </a:cubicBezTo>
                <a:cubicBezTo>
                  <a:pt x="1363" y="1087"/>
                  <a:pt x="920" y="2070"/>
                  <a:pt x="920" y="2070"/>
                </a:cubicBezTo>
                <a:lnTo>
                  <a:pt x="1" y="2355"/>
                </a:lnTo>
                <a:lnTo>
                  <a:pt x="5847" y="2355"/>
                </a:lnTo>
                <a:lnTo>
                  <a:pt x="5561" y="2149"/>
                </a:lnTo>
                <a:cubicBezTo>
                  <a:pt x="5561" y="2149"/>
                  <a:pt x="5767" y="1341"/>
                  <a:pt x="5387" y="1246"/>
                </a:cubicBezTo>
                <a:cubicBezTo>
                  <a:pt x="5363" y="1241"/>
                  <a:pt x="5341" y="1238"/>
                  <a:pt x="5319" y="1238"/>
                </a:cubicBezTo>
                <a:cubicBezTo>
                  <a:pt x="5007" y="1238"/>
                  <a:pt x="4896" y="1737"/>
                  <a:pt x="4896" y="1737"/>
                </a:cubicBezTo>
                <a:cubicBezTo>
                  <a:pt x="4896" y="1737"/>
                  <a:pt x="4560" y="1"/>
                  <a:pt x="380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07" name="Google Shape;207;p16"/>
          <p:cNvSpPr/>
          <p:nvPr/>
        </p:nvSpPr>
        <p:spPr>
          <a:xfrm flipH="1">
            <a:off x="8019440" y="5914867"/>
            <a:ext cx="4579360" cy="964892"/>
          </a:xfrm>
          <a:custGeom>
            <a:avLst/>
            <a:gdLst/>
            <a:ahLst/>
            <a:cxnLst/>
            <a:rect l="l" t="t" r="r" b="b"/>
            <a:pathLst>
              <a:path w="25064" h="5281" extrusionOk="0">
                <a:moveTo>
                  <a:pt x="9628" y="1"/>
                </a:moveTo>
                <a:cubicBezTo>
                  <a:pt x="8350" y="1"/>
                  <a:pt x="7652" y="1605"/>
                  <a:pt x="7652" y="1605"/>
                </a:cubicBezTo>
                <a:cubicBezTo>
                  <a:pt x="7652" y="1605"/>
                  <a:pt x="7311" y="1130"/>
                  <a:pt x="6769" y="1130"/>
                </a:cubicBezTo>
                <a:cubicBezTo>
                  <a:pt x="6692" y="1130"/>
                  <a:pt x="6611" y="1140"/>
                  <a:pt x="6527" y="1161"/>
                </a:cubicBezTo>
                <a:cubicBezTo>
                  <a:pt x="5858" y="1317"/>
                  <a:pt x="6121" y="2542"/>
                  <a:pt x="6776" y="2631"/>
                </a:cubicBezTo>
                <a:lnTo>
                  <a:pt x="6776" y="2631"/>
                </a:lnTo>
                <a:cubicBezTo>
                  <a:pt x="6753" y="2629"/>
                  <a:pt x="6720" y="2627"/>
                  <a:pt x="6681" y="2627"/>
                </a:cubicBezTo>
                <a:cubicBezTo>
                  <a:pt x="6434" y="2627"/>
                  <a:pt x="5936" y="2700"/>
                  <a:pt x="6020" y="3300"/>
                </a:cubicBezTo>
                <a:cubicBezTo>
                  <a:pt x="6020" y="3300"/>
                  <a:pt x="5275" y="2921"/>
                  <a:pt x="4725" y="2921"/>
                </a:cubicBezTo>
                <a:cubicBezTo>
                  <a:pt x="4405" y="2921"/>
                  <a:pt x="4151" y="3050"/>
                  <a:pt x="4151" y="3458"/>
                </a:cubicBezTo>
                <a:cubicBezTo>
                  <a:pt x="4151" y="5106"/>
                  <a:pt x="1553" y="4647"/>
                  <a:pt x="539" y="4963"/>
                </a:cubicBezTo>
                <a:cubicBezTo>
                  <a:pt x="0" y="5106"/>
                  <a:pt x="444" y="5264"/>
                  <a:pt x="444" y="5264"/>
                </a:cubicBezTo>
                <a:lnTo>
                  <a:pt x="4547" y="5280"/>
                </a:lnTo>
                <a:lnTo>
                  <a:pt x="25063" y="5280"/>
                </a:lnTo>
                <a:cubicBezTo>
                  <a:pt x="25063" y="5280"/>
                  <a:pt x="24628" y="4242"/>
                  <a:pt x="23696" y="4242"/>
                </a:cubicBezTo>
                <a:cubicBezTo>
                  <a:pt x="23560" y="4242"/>
                  <a:pt x="23414" y="4264"/>
                  <a:pt x="23257" y="4314"/>
                </a:cubicBezTo>
                <a:cubicBezTo>
                  <a:pt x="23167" y="4343"/>
                  <a:pt x="23096" y="4356"/>
                  <a:pt x="23040" y="4356"/>
                </a:cubicBezTo>
                <a:cubicBezTo>
                  <a:pt x="22321" y="4356"/>
                  <a:pt x="24071" y="2175"/>
                  <a:pt x="21514" y="2175"/>
                </a:cubicBezTo>
                <a:cubicBezTo>
                  <a:pt x="20485" y="2175"/>
                  <a:pt x="20104" y="2682"/>
                  <a:pt x="20057" y="3300"/>
                </a:cubicBezTo>
                <a:cubicBezTo>
                  <a:pt x="20057" y="3300"/>
                  <a:pt x="20021" y="3292"/>
                  <a:pt x="19966" y="3292"/>
                </a:cubicBezTo>
                <a:cubicBezTo>
                  <a:pt x="19782" y="3292"/>
                  <a:pt x="19387" y="3386"/>
                  <a:pt x="19423" y="4203"/>
                </a:cubicBezTo>
                <a:cubicBezTo>
                  <a:pt x="19423" y="4203"/>
                  <a:pt x="18856" y="3636"/>
                  <a:pt x="18373" y="3636"/>
                </a:cubicBezTo>
                <a:cubicBezTo>
                  <a:pt x="18268" y="3636"/>
                  <a:pt x="18167" y="3663"/>
                  <a:pt x="18077" y="3728"/>
                </a:cubicBezTo>
                <a:cubicBezTo>
                  <a:pt x="17600" y="4070"/>
                  <a:pt x="17124" y="4943"/>
                  <a:pt x="16228" y="4943"/>
                </a:cubicBezTo>
                <a:cubicBezTo>
                  <a:pt x="16170" y="4943"/>
                  <a:pt x="16110" y="4939"/>
                  <a:pt x="16049" y="4932"/>
                </a:cubicBezTo>
                <a:cubicBezTo>
                  <a:pt x="15194" y="4838"/>
                  <a:pt x="14779" y="3867"/>
                  <a:pt x="14404" y="3867"/>
                </a:cubicBezTo>
                <a:cubicBezTo>
                  <a:pt x="14334" y="3867"/>
                  <a:pt x="14265" y="3901"/>
                  <a:pt x="14195" y="3981"/>
                </a:cubicBezTo>
                <a:cubicBezTo>
                  <a:pt x="14195" y="3981"/>
                  <a:pt x="13851" y="3680"/>
                  <a:pt x="13535" y="3680"/>
                </a:cubicBezTo>
                <a:cubicBezTo>
                  <a:pt x="13468" y="3680"/>
                  <a:pt x="13401" y="3694"/>
                  <a:pt x="13340" y="3728"/>
                </a:cubicBezTo>
                <a:cubicBezTo>
                  <a:pt x="13323" y="3738"/>
                  <a:pt x="13308" y="3743"/>
                  <a:pt x="13295" y="3743"/>
                </a:cubicBezTo>
                <a:cubicBezTo>
                  <a:pt x="13065" y="3743"/>
                  <a:pt x="13429" y="2166"/>
                  <a:pt x="12614" y="2166"/>
                </a:cubicBezTo>
                <a:cubicBezTo>
                  <a:pt x="12578" y="2166"/>
                  <a:pt x="12540" y="2169"/>
                  <a:pt x="12500" y="2175"/>
                </a:cubicBezTo>
                <a:cubicBezTo>
                  <a:pt x="11486" y="2349"/>
                  <a:pt x="11534" y="3411"/>
                  <a:pt x="11534" y="3411"/>
                </a:cubicBezTo>
                <a:cubicBezTo>
                  <a:pt x="11534" y="3411"/>
                  <a:pt x="11486" y="2460"/>
                  <a:pt x="11201" y="2397"/>
                </a:cubicBezTo>
                <a:cubicBezTo>
                  <a:pt x="10916" y="2349"/>
                  <a:pt x="11819" y="654"/>
                  <a:pt x="10187" y="100"/>
                </a:cubicBezTo>
                <a:cubicBezTo>
                  <a:pt x="9990" y="31"/>
                  <a:pt x="9803" y="1"/>
                  <a:pt x="9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08" name="Google Shape;208;p16"/>
          <p:cNvSpPr/>
          <p:nvPr/>
        </p:nvSpPr>
        <p:spPr>
          <a:xfrm>
            <a:off x="346351" y="5914163"/>
            <a:ext cx="715265" cy="643601"/>
          </a:xfrm>
          <a:custGeom>
            <a:avLst/>
            <a:gdLst/>
            <a:ahLst/>
            <a:cxnLst/>
            <a:rect l="l" t="t" r="r" b="b"/>
            <a:pathLst>
              <a:path w="1427" h="1284" extrusionOk="0">
                <a:moveTo>
                  <a:pt x="0" y="1"/>
                </a:moveTo>
                <a:lnTo>
                  <a:pt x="476" y="824"/>
                </a:lnTo>
                <a:lnTo>
                  <a:pt x="95" y="1030"/>
                </a:lnTo>
                <a:cubicBezTo>
                  <a:pt x="95" y="1030"/>
                  <a:pt x="238" y="1252"/>
                  <a:pt x="396" y="1268"/>
                </a:cubicBezTo>
                <a:lnTo>
                  <a:pt x="602" y="935"/>
                </a:lnTo>
                <a:lnTo>
                  <a:pt x="1426" y="1284"/>
                </a:lnTo>
                <a:cubicBezTo>
                  <a:pt x="1315" y="1046"/>
                  <a:pt x="1125" y="872"/>
                  <a:pt x="887" y="809"/>
                </a:cubicBezTo>
                <a:lnTo>
                  <a:pt x="967" y="587"/>
                </a:lnTo>
                <a:cubicBezTo>
                  <a:pt x="967" y="587"/>
                  <a:pt x="930" y="577"/>
                  <a:pt x="883" y="577"/>
                </a:cubicBezTo>
                <a:cubicBezTo>
                  <a:pt x="829" y="577"/>
                  <a:pt x="763" y="590"/>
                  <a:pt x="729" y="650"/>
                </a:cubicBezTo>
                <a:cubicBezTo>
                  <a:pt x="729" y="650"/>
                  <a:pt x="491" y="80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17"/>
          <p:cNvGrpSpPr/>
          <p:nvPr/>
        </p:nvGrpSpPr>
        <p:grpSpPr>
          <a:xfrm rot="10800000">
            <a:off x="9042080" y="-44433"/>
            <a:ext cx="3643153" cy="1515551"/>
            <a:chOff x="-32" y="3833549"/>
            <a:chExt cx="3148974" cy="1309972"/>
          </a:xfrm>
        </p:grpSpPr>
        <p:sp>
          <p:nvSpPr>
            <p:cNvPr id="211" name="Google Shape;211;p17"/>
            <p:cNvSpPr/>
            <p:nvPr/>
          </p:nvSpPr>
          <p:spPr>
            <a:xfrm flipH="1">
              <a:off x="-32" y="3833549"/>
              <a:ext cx="3148974" cy="1309972"/>
            </a:xfrm>
            <a:custGeom>
              <a:avLst/>
              <a:gdLst/>
              <a:ahLst/>
              <a:cxnLst/>
              <a:rect l="l" t="t" r="r" b="b"/>
              <a:pathLst>
                <a:path w="53089" h="22085" extrusionOk="0">
                  <a:moveTo>
                    <a:pt x="53089" y="0"/>
                  </a:moveTo>
                  <a:lnTo>
                    <a:pt x="53089" y="0"/>
                  </a:lnTo>
                  <a:cubicBezTo>
                    <a:pt x="52202" y="95"/>
                    <a:pt x="51489" y="776"/>
                    <a:pt x="51362" y="1664"/>
                  </a:cubicBezTo>
                  <a:cubicBezTo>
                    <a:pt x="51362" y="1664"/>
                    <a:pt x="49969" y="253"/>
                    <a:pt x="47730" y="253"/>
                  </a:cubicBezTo>
                  <a:cubicBezTo>
                    <a:pt x="46967" y="253"/>
                    <a:pt x="46105" y="417"/>
                    <a:pt x="45168" y="856"/>
                  </a:cubicBezTo>
                  <a:cubicBezTo>
                    <a:pt x="41460" y="2567"/>
                    <a:pt x="42728" y="7525"/>
                    <a:pt x="42728" y="7525"/>
                  </a:cubicBezTo>
                  <a:cubicBezTo>
                    <a:pt x="42151" y="7304"/>
                    <a:pt x="41545" y="7198"/>
                    <a:pt x="40940" y="7198"/>
                  </a:cubicBezTo>
                  <a:cubicBezTo>
                    <a:pt x="40765" y="7198"/>
                    <a:pt x="40589" y="7207"/>
                    <a:pt x="40415" y="7224"/>
                  </a:cubicBezTo>
                  <a:cubicBezTo>
                    <a:pt x="37563" y="7414"/>
                    <a:pt x="37500" y="9205"/>
                    <a:pt x="37500" y="9205"/>
                  </a:cubicBezTo>
                  <a:cubicBezTo>
                    <a:pt x="37500" y="9205"/>
                    <a:pt x="35955" y="8672"/>
                    <a:pt x="34017" y="8672"/>
                  </a:cubicBezTo>
                  <a:cubicBezTo>
                    <a:pt x="32416" y="8672"/>
                    <a:pt x="30546" y="9035"/>
                    <a:pt x="29056" y="10361"/>
                  </a:cubicBezTo>
                  <a:cubicBezTo>
                    <a:pt x="25745" y="13292"/>
                    <a:pt x="27867" y="15827"/>
                    <a:pt x="27867" y="15827"/>
                  </a:cubicBezTo>
                  <a:cubicBezTo>
                    <a:pt x="27308" y="15702"/>
                    <a:pt x="26826" y="15650"/>
                    <a:pt x="26410" y="15650"/>
                  </a:cubicBezTo>
                  <a:cubicBezTo>
                    <a:pt x="24127" y="15650"/>
                    <a:pt x="23843" y="17237"/>
                    <a:pt x="23843" y="17237"/>
                  </a:cubicBezTo>
                  <a:lnTo>
                    <a:pt x="22909" y="16983"/>
                  </a:lnTo>
                  <a:cubicBezTo>
                    <a:pt x="24067" y="14454"/>
                    <a:pt x="21435" y="14194"/>
                    <a:pt x="20304" y="14194"/>
                  </a:cubicBezTo>
                  <a:cubicBezTo>
                    <a:pt x="20012" y="14194"/>
                    <a:pt x="19819" y="14211"/>
                    <a:pt x="19819" y="14211"/>
                  </a:cubicBezTo>
                  <a:cubicBezTo>
                    <a:pt x="19819" y="14211"/>
                    <a:pt x="23241" y="12880"/>
                    <a:pt x="21530" y="10314"/>
                  </a:cubicBezTo>
                  <a:cubicBezTo>
                    <a:pt x="20397" y="8604"/>
                    <a:pt x="18820" y="8165"/>
                    <a:pt x="17437" y="8165"/>
                  </a:cubicBezTo>
                  <a:cubicBezTo>
                    <a:pt x="16731" y="8165"/>
                    <a:pt x="16077" y="8279"/>
                    <a:pt x="15558" y="8397"/>
                  </a:cubicBezTo>
                  <a:cubicBezTo>
                    <a:pt x="13657" y="8840"/>
                    <a:pt x="9728" y="10932"/>
                    <a:pt x="10995" y="14575"/>
                  </a:cubicBezTo>
                  <a:cubicBezTo>
                    <a:pt x="10434" y="13993"/>
                    <a:pt x="9668" y="13681"/>
                    <a:pt x="8894" y="13681"/>
                  </a:cubicBezTo>
                  <a:cubicBezTo>
                    <a:pt x="8466" y="13681"/>
                    <a:pt x="8036" y="13776"/>
                    <a:pt x="7637" y="13973"/>
                  </a:cubicBezTo>
                  <a:cubicBezTo>
                    <a:pt x="5656" y="14876"/>
                    <a:pt x="6147" y="16540"/>
                    <a:pt x="7130" y="17237"/>
                  </a:cubicBezTo>
                  <a:cubicBezTo>
                    <a:pt x="7130" y="17237"/>
                    <a:pt x="0" y="17300"/>
                    <a:pt x="0" y="22085"/>
                  </a:cubicBezTo>
                  <a:lnTo>
                    <a:pt x="53073" y="22085"/>
                  </a:lnTo>
                  <a:lnTo>
                    <a:pt x="530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 flipH="1">
              <a:off x="832257" y="4608506"/>
              <a:ext cx="705789" cy="508567"/>
            </a:xfrm>
            <a:custGeom>
              <a:avLst/>
              <a:gdLst/>
              <a:ahLst/>
              <a:cxnLst/>
              <a:rect l="l" t="t" r="r" b="b"/>
              <a:pathLst>
                <a:path w="11899" h="8574" extrusionOk="0">
                  <a:moveTo>
                    <a:pt x="9826" y="0"/>
                  </a:moveTo>
                  <a:cubicBezTo>
                    <a:pt x="7951" y="0"/>
                    <a:pt x="8381" y="2410"/>
                    <a:pt x="8381" y="2410"/>
                  </a:cubicBezTo>
                  <a:cubicBezTo>
                    <a:pt x="8381" y="2410"/>
                    <a:pt x="7994" y="1842"/>
                    <a:pt x="7375" y="1842"/>
                  </a:cubicBezTo>
                  <a:cubicBezTo>
                    <a:pt x="7263" y="1842"/>
                    <a:pt x="7144" y="1860"/>
                    <a:pt x="7019" y="1903"/>
                  </a:cubicBezTo>
                  <a:cubicBezTo>
                    <a:pt x="6195" y="2204"/>
                    <a:pt x="6765" y="3234"/>
                    <a:pt x="6765" y="3234"/>
                  </a:cubicBezTo>
                  <a:cubicBezTo>
                    <a:pt x="6765" y="3234"/>
                    <a:pt x="5233" y="1951"/>
                    <a:pt x="3689" y="1951"/>
                  </a:cubicBezTo>
                  <a:cubicBezTo>
                    <a:pt x="3030" y="1951"/>
                    <a:pt x="2368" y="2185"/>
                    <a:pt x="1822" y="2854"/>
                  </a:cubicBezTo>
                  <a:cubicBezTo>
                    <a:pt x="0" y="5088"/>
                    <a:pt x="2773" y="7528"/>
                    <a:pt x="2773" y="7528"/>
                  </a:cubicBezTo>
                  <a:cubicBezTo>
                    <a:pt x="2773" y="7528"/>
                    <a:pt x="2556" y="7430"/>
                    <a:pt x="2272" y="7430"/>
                  </a:cubicBezTo>
                  <a:cubicBezTo>
                    <a:pt x="1870" y="7430"/>
                    <a:pt x="1335" y="7626"/>
                    <a:pt x="1094" y="8573"/>
                  </a:cubicBezTo>
                  <a:cubicBezTo>
                    <a:pt x="1575" y="8049"/>
                    <a:pt x="2247" y="7753"/>
                    <a:pt x="2951" y="7753"/>
                  </a:cubicBezTo>
                  <a:cubicBezTo>
                    <a:pt x="3034" y="7753"/>
                    <a:pt x="3117" y="7757"/>
                    <a:pt x="3201" y="7765"/>
                  </a:cubicBezTo>
                  <a:cubicBezTo>
                    <a:pt x="3201" y="7765"/>
                    <a:pt x="2123" y="5927"/>
                    <a:pt x="3201" y="4201"/>
                  </a:cubicBezTo>
                  <a:cubicBezTo>
                    <a:pt x="3636" y="3496"/>
                    <a:pt x="4385" y="3286"/>
                    <a:pt x="5123" y="3286"/>
                  </a:cubicBezTo>
                  <a:cubicBezTo>
                    <a:pt x="6210" y="3286"/>
                    <a:pt x="7272" y="3741"/>
                    <a:pt x="7272" y="3741"/>
                  </a:cubicBezTo>
                  <a:cubicBezTo>
                    <a:pt x="7272" y="3741"/>
                    <a:pt x="7114" y="2806"/>
                    <a:pt x="7557" y="2553"/>
                  </a:cubicBezTo>
                  <a:cubicBezTo>
                    <a:pt x="7612" y="2525"/>
                    <a:pt x="7669" y="2513"/>
                    <a:pt x="7728" y="2513"/>
                  </a:cubicBezTo>
                  <a:cubicBezTo>
                    <a:pt x="8168" y="2513"/>
                    <a:pt x="8698" y="3203"/>
                    <a:pt x="8698" y="3203"/>
                  </a:cubicBezTo>
                  <a:cubicBezTo>
                    <a:pt x="8698" y="3203"/>
                    <a:pt x="9142" y="1713"/>
                    <a:pt x="9997" y="1523"/>
                  </a:cubicBezTo>
                  <a:cubicBezTo>
                    <a:pt x="10057" y="1508"/>
                    <a:pt x="10118" y="1502"/>
                    <a:pt x="10178" y="1502"/>
                  </a:cubicBezTo>
                  <a:cubicBezTo>
                    <a:pt x="10957" y="1502"/>
                    <a:pt x="11708" y="2648"/>
                    <a:pt x="11708" y="2648"/>
                  </a:cubicBezTo>
                  <a:cubicBezTo>
                    <a:pt x="11708" y="2648"/>
                    <a:pt x="11898" y="82"/>
                    <a:pt x="9918" y="2"/>
                  </a:cubicBezTo>
                  <a:cubicBezTo>
                    <a:pt x="9887" y="1"/>
                    <a:pt x="9856" y="0"/>
                    <a:pt x="9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213" name="Google Shape;213;p17"/>
          <p:cNvSpPr/>
          <p:nvPr/>
        </p:nvSpPr>
        <p:spPr>
          <a:xfrm flipH="1">
            <a:off x="-1331731" y="82200"/>
            <a:ext cx="3460097" cy="798539"/>
          </a:xfrm>
          <a:custGeom>
            <a:avLst/>
            <a:gdLst/>
            <a:ahLst/>
            <a:cxnLst/>
            <a:rect l="l" t="t" r="r" b="b"/>
            <a:pathLst>
              <a:path w="24161" h="5576" extrusionOk="0">
                <a:moveTo>
                  <a:pt x="3253" y="0"/>
                </a:moveTo>
                <a:cubicBezTo>
                  <a:pt x="2984" y="0"/>
                  <a:pt x="2733" y="49"/>
                  <a:pt x="2504" y="157"/>
                </a:cubicBezTo>
                <a:cubicBezTo>
                  <a:pt x="0" y="1346"/>
                  <a:pt x="2108" y="5576"/>
                  <a:pt x="2108" y="5576"/>
                </a:cubicBezTo>
                <a:lnTo>
                  <a:pt x="24160" y="5576"/>
                </a:lnTo>
                <a:lnTo>
                  <a:pt x="20326" y="4910"/>
                </a:lnTo>
                <a:cubicBezTo>
                  <a:pt x="20326" y="4910"/>
                  <a:pt x="20073" y="3199"/>
                  <a:pt x="19012" y="2930"/>
                </a:cubicBezTo>
                <a:cubicBezTo>
                  <a:pt x="18943" y="2913"/>
                  <a:pt x="18875" y="2906"/>
                  <a:pt x="18808" y="2906"/>
                </a:cubicBezTo>
                <a:cubicBezTo>
                  <a:pt x="17835" y="2906"/>
                  <a:pt x="17031" y="4514"/>
                  <a:pt x="17031" y="4514"/>
                </a:cubicBezTo>
                <a:cubicBezTo>
                  <a:pt x="17031" y="4514"/>
                  <a:pt x="16508" y="3072"/>
                  <a:pt x="15843" y="3072"/>
                </a:cubicBezTo>
                <a:cubicBezTo>
                  <a:pt x="15178" y="3072"/>
                  <a:pt x="14655" y="4657"/>
                  <a:pt x="14655" y="4657"/>
                </a:cubicBezTo>
                <a:cubicBezTo>
                  <a:pt x="14655" y="4657"/>
                  <a:pt x="13392" y="3298"/>
                  <a:pt x="11997" y="3298"/>
                </a:cubicBezTo>
                <a:cubicBezTo>
                  <a:pt x="11886" y="3298"/>
                  <a:pt x="11773" y="3307"/>
                  <a:pt x="11661" y="3326"/>
                </a:cubicBezTo>
                <a:cubicBezTo>
                  <a:pt x="10251" y="3548"/>
                  <a:pt x="10298" y="4910"/>
                  <a:pt x="10298" y="4910"/>
                </a:cubicBezTo>
                <a:cubicBezTo>
                  <a:pt x="10298" y="4910"/>
                  <a:pt x="5938" y="0"/>
                  <a:pt x="3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14" name="Google Shape;214;p17"/>
          <p:cNvSpPr/>
          <p:nvPr/>
        </p:nvSpPr>
        <p:spPr>
          <a:xfrm flipH="1">
            <a:off x="8573973" y="5827700"/>
            <a:ext cx="4579360" cy="964892"/>
          </a:xfrm>
          <a:custGeom>
            <a:avLst/>
            <a:gdLst/>
            <a:ahLst/>
            <a:cxnLst/>
            <a:rect l="l" t="t" r="r" b="b"/>
            <a:pathLst>
              <a:path w="25064" h="5281" extrusionOk="0">
                <a:moveTo>
                  <a:pt x="9628" y="1"/>
                </a:moveTo>
                <a:cubicBezTo>
                  <a:pt x="8350" y="1"/>
                  <a:pt x="7652" y="1605"/>
                  <a:pt x="7652" y="1605"/>
                </a:cubicBezTo>
                <a:cubicBezTo>
                  <a:pt x="7652" y="1605"/>
                  <a:pt x="7311" y="1130"/>
                  <a:pt x="6769" y="1130"/>
                </a:cubicBezTo>
                <a:cubicBezTo>
                  <a:pt x="6692" y="1130"/>
                  <a:pt x="6611" y="1140"/>
                  <a:pt x="6527" y="1161"/>
                </a:cubicBezTo>
                <a:cubicBezTo>
                  <a:pt x="5858" y="1317"/>
                  <a:pt x="6121" y="2542"/>
                  <a:pt x="6776" y="2631"/>
                </a:cubicBezTo>
                <a:lnTo>
                  <a:pt x="6776" y="2631"/>
                </a:lnTo>
                <a:cubicBezTo>
                  <a:pt x="6753" y="2629"/>
                  <a:pt x="6720" y="2627"/>
                  <a:pt x="6681" y="2627"/>
                </a:cubicBezTo>
                <a:cubicBezTo>
                  <a:pt x="6434" y="2627"/>
                  <a:pt x="5936" y="2700"/>
                  <a:pt x="6020" y="3300"/>
                </a:cubicBezTo>
                <a:cubicBezTo>
                  <a:pt x="6020" y="3300"/>
                  <a:pt x="5275" y="2921"/>
                  <a:pt x="4725" y="2921"/>
                </a:cubicBezTo>
                <a:cubicBezTo>
                  <a:pt x="4405" y="2921"/>
                  <a:pt x="4151" y="3050"/>
                  <a:pt x="4151" y="3458"/>
                </a:cubicBezTo>
                <a:cubicBezTo>
                  <a:pt x="4151" y="5106"/>
                  <a:pt x="1553" y="4647"/>
                  <a:pt x="539" y="4963"/>
                </a:cubicBezTo>
                <a:cubicBezTo>
                  <a:pt x="0" y="5106"/>
                  <a:pt x="444" y="5264"/>
                  <a:pt x="444" y="5264"/>
                </a:cubicBezTo>
                <a:lnTo>
                  <a:pt x="4547" y="5280"/>
                </a:lnTo>
                <a:lnTo>
                  <a:pt x="25063" y="5280"/>
                </a:lnTo>
                <a:cubicBezTo>
                  <a:pt x="25063" y="5280"/>
                  <a:pt x="24628" y="4242"/>
                  <a:pt x="23696" y="4242"/>
                </a:cubicBezTo>
                <a:cubicBezTo>
                  <a:pt x="23560" y="4242"/>
                  <a:pt x="23414" y="4264"/>
                  <a:pt x="23257" y="4314"/>
                </a:cubicBezTo>
                <a:cubicBezTo>
                  <a:pt x="23167" y="4343"/>
                  <a:pt x="23096" y="4356"/>
                  <a:pt x="23040" y="4356"/>
                </a:cubicBezTo>
                <a:cubicBezTo>
                  <a:pt x="22321" y="4356"/>
                  <a:pt x="24071" y="2175"/>
                  <a:pt x="21514" y="2175"/>
                </a:cubicBezTo>
                <a:cubicBezTo>
                  <a:pt x="20485" y="2175"/>
                  <a:pt x="20104" y="2682"/>
                  <a:pt x="20057" y="3300"/>
                </a:cubicBezTo>
                <a:cubicBezTo>
                  <a:pt x="20057" y="3300"/>
                  <a:pt x="20021" y="3292"/>
                  <a:pt x="19966" y="3292"/>
                </a:cubicBezTo>
                <a:cubicBezTo>
                  <a:pt x="19782" y="3292"/>
                  <a:pt x="19387" y="3386"/>
                  <a:pt x="19423" y="4203"/>
                </a:cubicBezTo>
                <a:cubicBezTo>
                  <a:pt x="19423" y="4203"/>
                  <a:pt x="18856" y="3636"/>
                  <a:pt x="18373" y="3636"/>
                </a:cubicBezTo>
                <a:cubicBezTo>
                  <a:pt x="18268" y="3636"/>
                  <a:pt x="18167" y="3663"/>
                  <a:pt x="18077" y="3728"/>
                </a:cubicBezTo>
                <a:cubicBezTo>
                  <a:pt x="17600" y="4070"/>
                  <a:pt x="17124" y="4943"/>
                  <a:pt x="16228" y="4943"/>
                </a:cubicBezTo>
                <a:cubicBezTo>
                  <a:pt x="16170" y="4943"/>
                  <a:pt x="16110" y="4939"/>
                  <a:pt x="16049" y="4932"/>
                </a:cubicBezTo>
                <a:cubicBezTo>
                  <a:pt x="15194" y="4838"/>
                  <a:pt x="14779" y="3867"/>
                  <a:pt x="14404" y="3867"/>
                </a:cubicBezTo>
                <a:cubicBezTo>
                  <a:pt x="14334" y="3867"/>
                  <a:pt x="14265" y="3901"/>
                  <a:pt x="14195" y="3981"/>
                </a:cubicBezTo>
                <a:cubicBezTo>
                  <a:pt x="14195" y="3981"/>
                  <a:pt x="13851" y="3680"/>
                  <a:pt x="13535" y="3680"/>
                </a:cubicBezTo>
                <a:cubicBezTo>
                  <a:pt x="13468" y="3680"/>
                  <a:pt x="13401" y="3694"/>
                  <a:pt x="13340" y="3728"/>
                </a:cubicBezTo>
                <a:cubicBezTo>
                  <a:pt x="13323" y="3738"/>
                  <a:pt x="13308" y="3743"/>
                  <a:pt x="13295" y="3743"/>
                </a:cubicBezTo>
                <a:cubicBezTo>
                  <a:pt x="13065" y="3743"/>
                  <a:pt x="13429" y="2166"/>
                  <a:pt x="12614" y="2166"/>
                </a:cubicBezTo>
                <a:cubicBezTo>
                  <a:pt x="12578" y="2166"/>
                  <a:pt x="12540" y="2169"/>
                  <a:pt x="12500" y="2175"/>
                </a:cubicBezTo>
                <a:cubicBezTo>
                  <a:pt x="11486" y="2349"/>
                  <a:pt x="11534" y="3411"/>
                  <a:pt x="11534" y="3411"/>
                </a:cubicBezTo>
                <a:cubicBezTo>
                  <a:pt x="11534" y="3411"/>
                  <a:pt x="11486" y="2460"/>
                  <a:pt x="11201" y="2397"/>
                </a:cubicBezTo>
                <a:cubicBezTo>
                  <a:pt x="10916" y="2349"/>
                  <a:pt x="11819" y="654"/>
                  <a:pt x="10187" y="100"/>
                </a:cubicBezTo>
                <a:cubicBezTo>
                  <a:pt x="9990" y="31"/>
                  <a:pt x="9803" y="1"/>
                  <a:pt x="9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15" name="Google Shape;215;p17"/>
          <p:cNvSpPr/>
          <p:nvPr/>
        </p:nvSpPr>
        <p:spPr>
          <a:xfrm flipH="1">
            <a:off x="559863" y="1663867"/>
            <a:ext cx="918869" cy="337700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16" name="Google Shape;216;p17"/>
          <p:cNvSpPr/>
          <p:nvPr/>
        </p:nvSpPr>
        <p:spPr>
          <a:xfrm flipH="1">
            <a:off x="10779232" y="1356936"/>
            <a:ext cx="741001" cy="474456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17" name="Google Shape;217;p17"/>
          <p:cNvSpPr/>
          <p:nvPr/>
        </p:nvSpPr>
        <p:spPr>
          <a:xfrm>
            <a:off x="-464167" y="5974133"/>
            <a:ext cx="3829840" cy="883871"/>
          </a:xfrm>
          <a:custGeom>
            <a:avLst/>
            <a:gdLst/>
            <a:ahLst/>
            <a:cxnLst/>
            <a:rect l="l" t="t" r="r" b="b"/>
            <a:pathLst>
              <a:path w="24161" h="5576" extrusionOk="0">
                <a:moveTo>
                  <a:pt x="3253" y="0"/>
                </a:moveTo>
                <a:cubicBezTo>
                  <a:pt x="2984" y="0"/>
                  <a:pt x="2733" y="49"/>
                  <a:pt x="2504" y="157"/>
                </a:cubicBezTo>
                <a:cubicBezTo>
                  <a:pt x="0" y="1346"/>
                  <a:pt x="2108" y="5576"/>
                  <a:pt x="2108" y="5576"/>
                </a:cubicBezTo>
                <a:lnTo>
                  <a:pt x="24160" y="5576"/>
                </a:lnTo>
                <a:lnTo>
                  <a:pt x="20326" y="4910"/>
                </a:lnTo>
                <a:cubicBezTo>
                  <a:pt x="20326" y="4910"/>
                  <a:pt x="20073" y="3199"/>
                  <a:pt x="19012" y="2930"/>
                </a:cubicBezTo>
                <a:cubicBezTo>
                  <a:pt x="18943" y="2913"/>
                  <a:pt x="18875" y="2906"/>
                  <a:pt x="18808" y="2906"/>
                </a:cubicBezTo>
                <a:cubicBezTo>
                  <a:pt x="17835" y="2906"/>
                  <a:pt x="17031" y="4514"/>
                  <a:pt x="17031" y="4514"/>
                </a:cubicBezTo>
                <a:cubicBezTo>
                  <a:pt x="17031" y="4514"/>
                  <a:pt x="16508" y="3072"/>
                  <a:pt x="15843" y="3072"/>
                </a:cubicBezTo>
                <a:cubicBezTo>
                  <a:pt x="15178" y="3072"/>
                  <a:pt x="14655" y="4657"/>
                  <a:pt x="14655" y="4657"/>
                </a:cubicBezTo>
                <a:cubicBezTo>
                  <a:pt x="14655" y="4657"/>
                  <a:pt x="13392" y="3298"/>
                  <a:pt x="11997" y="3298"/>
                </a:cubicBezTo>
                <a:cubicBezTo>
                  <a:pt x="11886" y="3298"/>
                  <a:pt x="11773" y="3307"/>
                  <a:pt x="11661" y="3326"/>
                </a:cubicBezTo>
                <a:cubicBezTo>
                  <a:pt x="10251" y="3548"/>
                  <a:pt x="10298" y="4910"/>
                  <a:pt x="10298" y="4910"/>
                </a:cubicBezTo>
                <a:cubicBezTo>
                  <a:pt x="10298" y="4910"/>
                  <a:pt x="5938" y="0"/>
                  <a:pt x="3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18" name="Google Shape;218;p17"/>
          <p:cNvSpPr txBox="1">
            <a:spLocks noGrp="1"/>
          </p:cNvSpPr>
          <p:nvPr>
            <p:ph type="title"/>
          </p:nvPr>
        </p:nvSpPr>
        <p:spPr>
          <a:xfrm>
            <a:off x="10616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19" name="Google Shape;219;p17"/>
          <p:cNvSpPr txBox="1">
            <a:spLocks noGrp="1"/>
          </p:cNvSpPr>
          <p:nvPr>
            <p:ph type="subTitle" idx="1"/>
          </p:nvPr>
        </p:nvSpPr>
        <p:spPr>
          <a:xfrm>
            <a:off x="1061600" y="4216341"/>
            <a:ext cx="3115200" cy="9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17"/>
          <p:cNvSpPr txBox="1">
            <a:spLocks noGrp="1"/>
          </p:cNvSpPr>
          <p:nvPr>
            <p:ph type="title" idx="2"/>
          </p:nvPr>
        </p:nvSpPr>
        <p:spPr>
          <a:xfrm>
            <a:off x="45384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21" name="Google Shape;221;p17"/>
          <p:cNvSpPr txBox="1">
            <a:spLocks noGrp="1"/>
          </p:cNvSpPr>
          <p:nvPr>
            <p:ph type="subTitle" idx="3"/>
          </p:nvPr>
        </p:nvSpPr>
        <p:spPr>
          <a:xfrm>
            <a:off x="4538400" y="4216341"/>
            <a:ext cx="3115200" cy="9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17"/>
          <p:cNvSpPr txBox="1">
            <a:spLocks noGrp="1"/>
          </p:cNvSpPr>
          <p:nvPr>
            <p:ph type="title" idx="4"/>
          </p:nvPr>
        </p:nvSpPr>
        <p:spPr>
          <a:xfrm>
            <a:off x="80152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23" name="Google Shape;223;p17"/>
          <p:cNvSpPr txBox="1">
            <a:spLocks noGrp="1"/>
          </p:cNvSpPr>
          <p:nvPr>
            <p:ph type="subTitle" idx="5"/>
          </p:nvPr>
        </p:nvSpPr>
        <p:spPr>
          <a:xfrm>
            <a:off x="8015200" y="4216341"/>
            <a:ext cx="3115200" cy="9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17"/>
          <p:cNvSpPr txBox="1">
            <a:spLocks noGrp="1"/>
          </p:cNvSpPr>
          <p:nvPr>
            <p:ph type="title" idx="6"/>
          </p:nvPr>
        </p:nvSpPr>
        <p:spPr>
          <a:xfrm>
            <a:off x="2062200" y="713333"/>
            <a:ext cx="80676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"/>
          <p:cNvSpPr/>
          <p:nvPr/>
        </p:nvSpPr>
        <p:spPr>
          <a:xfrm flipH="1">
            <a:off x="11110241" y="5898572"/>
            <a:ext cx="546997" cy="492200"/>
          </a:xfrm>
          <a:custGeom>
            <a:avLst/>
            <a:gdLst/>
            <a:ahLst/>
            <a:cxnLst/>
            <a:rect l="l" t="t" r="r" b="b"/>
            <a:pathLst>
              <a:path w="1427" h="1284" extrusionOk="0">
                <a:moveTo>
                  <a:pt x="0" y="1"/>
                </a:moveTo>
                <a:lnTo>
                  <a:pt x="476" y="824"/>
                </a:lnTo>
                <a:lnTo>
                  <a:pt x="95" y="1030"/>
                </a:lnTo>
                <a:cubicBezTo>
                  <a:pt x="95" y="1030"/>
                  <a:pt x="238" y="1252"/>
                  <a:pt x="396" y="1268"/>
                </a:cubicBezTo>
                <a:lnTo>
                  <a:pt x="602" y="935"/>
                </a:lnTo>
                <a:lnTo>
                  <a:pt x="1426" y="1284"/>
                </a:lnTo>
                <a:cubicBezTo>
                  <a:pt x="1315" y="1046"/>
                  <a:pt x="1125" y="872"/>
                  <a:pt x="887" y="809"/>
                </a:cubicBezTo>
                <a:lnTo>
                  <a:pt x="967" y="587"/>
                </a:lnTo>
                <a:cubicBezTo>
                  <a:pt x="967" y="587"/>
                  <a:pt x="930" y="577"/>
                  <a:pt x="883" y="577"/>
                </a:cubicBezTo>
                <a:cubicBezTo>
                  <a:pt x="829" y="577"/>
                  <a:pt x="763" y="590"/>
                  <a:pt x="729" y="650"/>
                </a:cubicBezTo>
                <a:cubicBezTo>
                  <a:pt x="729" y="650"/>
                  <a:pt x="491" y="80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27" name="Google Shape;227;p18"/>
          <p:cNvSpPr/>
          <p:nvPr/>
        </p:nvSpPr>
        <p:spPr>
          <a:xfrm flipH="1">
            <a:off x="9932219" y="1356939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28" name="Google Shape;228;p18"/>
          <p:cNvSpPr/>
          <p:nvPr/>
        </p:nvSpPr>
        <p:spPr>
          <a:xfrm>
            <a:off x="3850449" y="3610981"/>
            <a:ext cx="741000" cy="395936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29" name="Google Shape;229;p18"/>
          <p:cNvSpPr/>
          <p:nvPr/>
        </p:nvSpPr>
        <p:spPr>
          <a:xfrm flipH="1">
            <a:off x="196467" y="2213024"/>
            <a:ext cx="605403" cy="387645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30" name="Google Shape;230;p18"/>
          <p:cNvSpPr/>
          <p:nvPr/>
        </p:nvSpPr>
        <p:spPr>
          <a:xfrm rot="10800000" flipH="1">
            <a:off x="8413367" y="-37951"/>
            <a:ext cx="3778692" cy="1573517"/>
          </a:xfrm>
          <a:custGeom>
            <a:avLst/>
            <a:gdLst/>
            <a:ahLst/>
            <a:cxnLst/>
            <a:rect l="l" t="t" r="r" b="b"/>
            <a:pathLst>
              <a:path w="53074" h="22101" extrusionOk="0">
                <a:moveTo>
                  <a:pt x="53058" y="0"/>
                </a:moveTo>
                <a:cubicBezTo>
                  <a:pt x="52186" y="95"/>
                  <a:pt x="51473" y="792"/>
                  <a:pt x="51347" y="1664"/>
                </a:cubicBezTo>
                <a:cubicBezTo>
                  <a:pt x="51347" y="1664"/>
                  <a:pt x="49952" y="260"/>
                  <a:pt x="47703" y="260"/>
                </a:cubicBezTo>
                <a:cubicBezTo>
                  <a:pt x="46939" y="260"/>
                  <a:pt x="46076" y="422"/>
                  <a:pt x="45136" y="856"/>
                </a:cubicBezTo>
                <a:cubicBezTo>
                  <a:pt x="41445" y="2583"/>
                  <a:pt x="42712" y="7525"/>
                  <a:pt x="42712" y="7525"/>
                </a:cubicBezTo>
                <a:cubicBezTo>
                  <a:pt x="42135" y="7304"/>
                  <a:pt x="41530" y="7198"/>
                  <a:pt x="40918" y="7198"/>
                </a:cubicBezTo>
                <a:cubicBezTo>
                  <a:pt x="40740" y="7198"/>
                  <a:pt x="40562" y="7207"/>
                  <a:pt x="40384" y="7224"/>
                </a:cubicBezTo>
                <a:cubicBezTo>
                  <a:pt x="37548" y="7430"/>
                  <a:pt x="37484" y="9205"/>
                  <a:pt x="37484" y="9205"/>
                </a:cubicBezTo>
                <a:cubicBezTo>
                  <a:pt x="37484" y="9205"/>
                  <a:pt x="35948" y="8675"/>
                  <a:pt x="34016" y="8675"/>
                </a:cubicBezTo>
                <a:cubicBezTo>
                  <a:pt x="32412" y="8675"/>
                  <a:pt x="30535" y="9040"/>
                  <a:pt x="29040" y="10377"/>
                </a:cubicBezTo>
                <a:cubicBezTo>
                  <a:pt x="25745" y="13308"/>
                  <a:pt x="27852" y="15827"/>
                  <a:pt x="27852" y="15827"/>
                </a:cubicBezTo>
                <a:cubicBezTo>
                  <a:pt x="27293" y="15703"/>
                  <a:pt x="26811" y="15650"/>
                  <a:pt x="26395" y="15650"/>
                </a:cubicBezTo>
                <a:cubicBezTo>
                  <a:pt x="24112" y="15650"/>
                  <a:pt x="23828" y="17237"/>
                  <a:pt x="23828" y="17237"/>
                </a:cubicBezTo>
                <a:lnTo>
                  <a:pt x="22893" y="16984"/>
                </a:lnTo>
                <a:cubicBezTo>
                  <a:pt x="24051" y="14454"/>
                  <a:pt x="21409" y="14194"/>
                  <a:pt x="20275" y="14194"/>
                </a:cubicBezTo>
                <a:cubicBezTo>
                  <a:pt x="19981" y="14194"/>
                  <a:pt x="19788" y="14211"/>
                  <a:pt x="19788" y="14211"/>
                </a:cubicBezTo>
                <a:cubicBezTo>
                  <a:pt x="19788" y="14211"/>
                  <a:pt x="23226" y="12912"/>
                  <a:pt x="21515" y="10330"/>
                </a:cubicBezTo>
                <a:cubicBezTo>
                  <a:pt x="20388" y="8628"/>
                  <a:pt x="18821" y="8185"/>
                  <a:pt x="17438" y="8185"/>
                </a:cubicBezTo>
                <a:cubicBezTo>
                  <a:pt x="16722" y="8185"/>
                  <a:pt x="16056" y="8304"/>
                  <a:pt x="15527" y="8428"/>
                </a:cubicBezTo>
                <a:cubicBezTo>
                  <a:pt x="13625" y="8856"/>
                  <a:pt x="9697" y="10963"/>
                  <a:pt x="10964" y="14607"/>
                </a:cubicBezTo>
                <a:lnTo>
                  <a:pt x="10964" y="14607"/>
                </a:lnTo>
                <a:cubicBezTo>
                  <a:pt x="10964" y="14607"/>
                  <a:pt x="10154" y="13703"/>
                  <a:pt x="8875" y="13703"/>
                </a:cubicBezTo>
                <a:cubicBezTo>
                  <a:pt x="8495" y="13703"/>
                  <a:pt x="8074" y="13783"/>
                  <a:pt x="7621" y="13989"/>
                </a:cubicBezTo>
                <a:cubicBezTo>
                  <a:pt x="5641" y="14908"/>
                  <a:pt x="6132" y="16572"/>
                  <a:pt x="7130" y="17253"/>
                </a:cubicBezTo>
                <a:cubicBezTo>
                  <a:pt x="7130" y="17253"/>
                  <a:pt x="1" y="17332"/>
                  <a:pt x="1" y="22101"/>
                </a:cubicBezTo>
                <a:lnTo>
                  <a:pt x="53073" y="22101"/>
                </a:lnTo>
                <a:lnTo>
                  <a:pt x="530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31" name="Google Shape;231;p18"/>
          <p:cNvSpPr/>
          <p:nvPr/>
        </p:nvSpPr>
        <p:spPr>
          <a:xfrm rot="10800000" flipH="1">
            <a:off x="-140400" y="-86883"/>
            <a:ext cx="3443352" cy="1960783"/>
          </a:xfrm>
          <a:custGeom>
            <a:avLst/>
            <a:gdLst/>
            <a:ahLst/>
            <a:cxnLst/>
            <a:rect l="l" t="t" r="r" b="b"/>
            <a:pathLst>
              <a:path w="36344" h="20695" extrusionOk="0">
                <a:moveTo>
                  <a:pt x="5031" y="0"/>
                </a:moveTo>
                <a:cubicBezTo>
                  <a:pt x="4972" y="0"/>
                  <a:pt x="4911" y="1"/>
                  <a:pt x="4849" y="4"/>
                </a:cubicBezTo>
                <a:cubicBezTo>
                  <a:pt x="1031" y="162"/>
                  <a:pt x="1427" y="5089"/>
                  <a:pt x="1427" y="5089"/>
                </a:cubicBezTo>
                <a:cubicBezTo>
                  <a:pt x="1067" y="4549"/>
                  <a:pt x="739" y="4402"/>
                  <a:pt x="489" y="4402"/>
                </a:cubicBezTo>
                <a:cubicBezTo>
                  <a:pt x="189" y="4402"/>
                  <a:pt x="1" y="4614"/>
                  <a:pt x="1" y="4614"/>
                </a:cubicBezTo>
                <a:lnTo>
                  <a:pt x="1" y="20694"/>
                </a:lnTo>
                <a:lnTo>
                  <a:pt x="34775" y="20694"/>
                </a:lnTo>
                <a:cubicBezTo>
                  <a:pt x="34775" y="20694"/>
                  <a:pt x="36344" y="18667"/>
                  <a:pt x="34775" y="17225"/>
                </a:cubicBezTo>
                <a:cubicBezTo>
                  <a:pt x="34407" y="16883"/>
                  <a:pt x="33994" y="16752"/>
                  <a:pt x="33576" y="16752"/>
                </a:cubicBezTo>
                <a:cubicBezTo>
                  <a:pt x="32216" y="16752"/>
                  <a:pt x="30815" y="18144"/>
                  <a:pt x="30815" y="18144"/>
                </a:cubicBezTo>
                <a:cubicBezTo>
                  <a:pt x="30815" y="18144"/>
                  <a:pt x="35678" y="10492"/>
                  <a:pt x="29658" y="9700"/>
                </a:cubicBezTo>
                <a:cubicBezTo>
                  <a:pt x="29357" y="9660"/>
                  <a:pt x="29066" y="9641"/>
                  <a:pt x="28786" y="9641"/>
                </a:cubicBezTo>
                <a:cubicBezTo>
                  <a:pt x="23454" y="9641"/>
                  <a:pt x="21753" y="16433"/>
                  <a:pt x="21753" y="16433"/>
                </a:cubicBezTo>
                <a:cubicBezTo>
                  <a:pt x="21303" y="14632"/>
                  <a:pt x="20293" y="14254"/>
                  <a:pt x="19524" y="14254"/>
                </a:cubicBezTo>
                <a:cubicBezTo>
                  <a:pt x="18967" y="14254"/>
                  <a:pt x="18537" y="14452"/>
                  <a:pt x="18537" y="14452"/>
                </a:cubicBezTo>
                <a:cubicBezTo>
                  <a:pt x="18537" y="14452"/>
                  <a:pt x="23844" y="9763"/>
                  <a:pt x="20359" y="5470"/>
                </a:cubicBezTo>
                <a:cubicBezTo>
                  <a:pt x="19315" y="4189"/>
                  <a:pt x="18049" y="3741"/>
                  <a:pt x="16787" y="3741"/>
                </a:cubicBezTo>
                <a:cubicBezTo>
                  <a:pt x="13833" y="3741"/>
                  <a:pt x="10901" y="6198"/>
                  <a:pt x="10901" y="6198"/>
                </a:cubicBezTo>
                <a:cubicBezTo>
                  <a:pt x="10901" y="6198"/>
                  <a:pt x="11978" y="4218"/>
                  <a:pt x="10394" y="3664"/>
                </a:cubicBezTo>
                <a:cubicBezTo>
                  <a:pt x="10143" y="3574"/>
                  <a:pt x="9907" y="3536"/>
                  <a:pt x="9686" y="3536"/>
                </a:cubicBezTo>
                <a:cubicBezTo>
                  <a:pt x="8510" y="3536"/>
                  <a:pt x="7780" y="4614"/>
                  <a:pt x="7780" y="4614"/>
                </a:cubicBezTo>
                <a:cubicBezTo>
                  <a:pt x="7780" y="4614"/>
                  <a:pt x="8623" y="0"/>
                  <a:pt x="50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32" name="Google Shape;232;p18"/>
          <p:cNvSpPr txBox="1">
            <a:spLocks noGrp="1"/>
          </p:cNvSpPr>
          <p:nvPr>
            <p:ph type="title"/>
          </p:nvPr>
        </p:nvSpPr>
        <p:spPr>
          <a:xfrm>
            <a:off x="960000" y="2191233"/>
            <a:ext cx="3009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33" name="Google Shape;233;p18"/>
          <p:cNvSpPr txBox="1">
            <a:spLocks noGrp="1"/>
          </p:cNvSpPr>
          <p:nvPr>
            <p:ph type="subTitle" idx="1"/>
          </p:nvPr>
        </p:nvSpPr>
        <p:spPr>
          <a:xfrm>
            <a:off x="960000" y="2721033"/>
            <a:ext cx="3009200" cy="7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18"/>
          <p:cNvSpPr txBox="1">
            <a:spLocks noGrp="1"/>
          </p:cNvSpPr>
          <p:nvPr>
            <p:ph type="title" idx="2"/>
          </p:nvPr>
        </p:nvSpPr>
        <p:spPr>
          <a:xfrm>
            <a:off x="4591433" y="2191233"/>
            <a:ext cx="3009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35" name="Google Shape;235;p18"/>
          <p:cNvSpPr txBox="1">
            <a:spLocks noGrp="1"/>
          </p:cNvSpPr>
          <p:nvPr>
            <p:ph type="subTitle" idx="3"/>
          </p:nvPr>
        </p:nvSpPr>
        <p:spPr>
          <a:xfrm>
            <a:off x="4591433" y="2721033"/>
            <a:ext cx="3009200" cy="7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18"/>
          <p:cNvSpPr txBox="1">
            <a:spLocks noGrp="1"/>
          </p:cNvSpPr>
          <p:nvPr>
            <p:ph type="title" idx="4"/>
          </p:nvPr>
        </p:nvSpPr>
        <p:spPr>
          <a:xfrm>
            <a:off x="960000" y="4344233"/>
            <a:ext cx="3009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37" name="Google Shape;237;p18"/>
          <p:cNvSpPr txBox="1">
            <a:spLocks noGrp="1"/>
          </p:cNvSpPr>
          <p:nvPr>
            <p:ph type="subTitle" idx="5"/>
          </p:nvPr>
        </p:nvSpPr>
        <p:spPr>
          <a:xfrm>
            <a:off x="960000" y="4873867"/>
            <a:ext cx="3009200" cy="7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18"/>
          <p:cNvSpPr txBox="1">
            <a:spLocks noGrp="1"/>
          </p:cNvSpPr>
          <p:nvPr>
            <p:ph type="title" idx="6"/>
          </p:nvPr>
        </p:nvSpPr>
        <p:spPr>
          <a:xfrm>
            <a:off x="4591433" y="4344233"/>
            <a:ext cx="3009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39" name="Google Shape;239;p18"/>
          <p:cNvSpPr txBox="1">
            <a:spLocks noGrp="1"/>
          </p:cNvSpPr>
          <p:nvPr>
            <p:ph type="subTitle" idx="7"/>
          </p:nvPr>
        </p:nvSpPr>
        <p:spPr>
          <a:xfrm>
            <a:off x="4591433" y="4873867"/>
            <a:ext cx="3009200" cy="7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18"/>
          <p:cNvSpPr txBox="1">
            <a:spLocks noGrp="1"/>
          </p:cNvSpPr>
          <p:nvPr>
            <p:ph type="title" idx="8"/>
          </p:nvPr>
        </p:nvSpPr>
        <p:spPr>
          <a:xfrm>
            <a:off x="8222867" y="2191233"/>
            <a:ext cx="3009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41" name="Google Shape;241;p18"/>
          <p:cNvSpPr txBox="1">
            <a:spLocks noGrp="1"/>
          </p:cNvSpPr>
          <p:nvPr>
            <p:ph type="subTitle" idx="9"/>
          </p:nvPr>
        </p:nvSpPr>
        <p:spPr>
          <a:xfrm>
            <a:off x="8222867" y="2721033"/>
            <a:ext cx="3009200" cy="7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18"/>
          <p:cNvSpPr txBox="1">
            <a:spLocks noGrp="1"/>
          </p:cNvSpPr>
          <p:nvPr>
            <p:ph type="title" idx="13"/>
          </p:nvPr>
        </p:nvSpPr>
        <p:spPr>
          <a:xfrm>
            <a:off x="8222867" y="4344233"/>
            <a:ext cx="3009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43" name="Google Shape;243;p18"/>
          <p:cNvSpPr txBox="1">
            <a:spLocks noGrp="1"/>
          </p:cNvSpPr>
          <p:nvPr>
            <p:ph type="subTitle" idx="14"/>
          </p:nvPr>
        </p:nvSpPr>
        <p:spPr>
          <a:xfrm>
            <a:off x="8222867" y="4873867"/>
            <a:ext cx="3009200" cy="7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18"/>
          <p:cNvSpPr txBox="1">
            <a:spLocks noGrp="1"/>
          </p:cNvSpPr>
          <p:nvPr>
            <p:ph type="title" idx="15"/>
          </p:nvPr>
        </p:nvSpPr>
        <p:spPr>
          <a:xfrm>
            <a:off x="1631200" y="713333"/>
            <a:ext cx="89296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/>
          <p:nvPr/>
        </p:nvSpPr>
        <p:spPr>
          <a:xfrm flipH="1">
            <a:off x="-349752" y="-424833"/>
            <a:ext cx="2104276" cy="1919297"/>
          </a:xfrm>
          <a:custGeom>
            <a:avLst/>
            <a:gdLst/>
            <a:ahLst/>
            <a:cxnLst/>
            <a:rect l="l" t="t" r="r" b="b"/>
            <a:pathLst>
              <a:path w="14925" h="13613" extrusionOk="0">
                <a:moveTo>
                  <a:pt x="7463" y="0"/>
                </a:moveTo>
                <a:cubicBezTo>
                  <a:pt x="5720" y="0"/>
                  <a:pt x="3977" y="661"/>
                  <a:pt x="2647" y="1984"/>
                </a:cubicBezTo>
                <a:cubicBezTo>
                  <a:pt x="1" y="4646"/>
                  <a:pt x="1" y="8955"/>
                  <a:pt x="2647" y="11617"/>
                </a:cubicBezTo>
                <a:cubicBezTo>
                  <a:pt x="3977" y="12947"/>
                  <a:pt x="5720" y="13613"/>
                  <a:pt x="7463" y="13613"/>
                </a:cubicBezTo>
                <a:cubicBezTo>
                  <a:pt x="9205" y="13613"/>
                  <a:pt x="10948" y="12947"/>
                  <a:pt x="12279" y="11617"/>
                </a:cubicBezTo>
                <a:cubicBezTo>
                  <a:pt x="14924" y="8955"/>
                  <a:pt x="14924" y="4646"/>
                  <a:pt x="12279" y="1984"/>
                </a:cubicBezTo>
                <a:cubicBezTo>
                  <a:pt x="10948" y="661"/>
                  <a:pt x="9205" y="0"/>
                  <a:pt x="74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47" name="Google Shape;247;p19"/>
          <p:cNvSpPr/>
          <p:nvPr/>
        </p:nvSpPr>
        <p:spPr>
          <a:xfrm flipH="1">
            <a:off x="1447703" y="5066727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48" name="Google Shape;248;p19"/>
          <p:cNvSpPr/>
          <p:nvPr/>
        </p:nvSpPr>
        <p:spPr>
          <a:xfrm flipH="1">
            <a:off x="11151865" y="6053275"/>
            <a:ext cx="527291" cy="474468"/>
          </a:xfrm>
          <a:custGeom>
            <a:avLst/>
            <a:gdLst/>
            <a:ahLst/>
            <a:cxnLst/>
            <a:rect l="l" t="t" r="r" b="b"/>
            <a:pathLst>
              <a:path w="1427" h="1284" extrusionOk="0">
                <a:moveTo>
                  <a:pt x="0" y="1"/>
                </a:moveTo>
                <a:lnTo>
                  <a:pt x="476" y="824"/>
                </a:lnTo>
                <a:lnTo>
                  <a:pt x="95" y="1030"/>
                </a:lnTo>
                <a:cubicBezTo>
                  <a:pt x="95" y="1030"/>
                  <a:pt x="238" y="1252"/>
                  <a:pt x="396" y="1268"/>
                </a:cubicBezTo>
                <a:lnTo>
                  <a:pt x="602" y="935"/>
                </a:lnTo>
                <a:lnTo>
                  <a:pt x="1426" y="1284"/>
                </a:lnTo>
                <a:cubicBezTo>
                  <a:pt x="1315" y="1046"/>
                  <a:pt x="1125" y="872"/>
                  <a:pt x="887" y="809"/>
                </a:cubicBezTo>
                <a:lnTo>
                  <a:pt x="967" y="587"/>
                </a:lnTo>
                <a:cubicBezTo>
                  <a:pt x="967" y="587"/>
                  <a:pt x="930" y="577"/>
                  <a:pt x="883" y="577"/>
                </a:cubicBezTo>
                <a:cubicBezTo>
                  <a:pt x="829" y="577"/>
                  <a:pt x="763" y="590"/>
                  <a:pt x="729" y="650"/>
                </a:cubicBezTo>
                <a:cubicBezTo>
                  <a:pt x="729" y="650"/>
                  <a:pt x="491" y="80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49" name="Google Shape;249;p19"/>
          <p:cNvSpPr/>
          <p:nvPr/>
        </p:nvSpPr>
        <p:spPr>
          <a:xfrm rot="10800000">
            <a:off x="8925175" y="-161140"/>
            <a:ext cx="3357459" cy="1911873"/>
          </a:xfrm>
          <a:custGeom>
            <a:avLst/>
            <a:gdLst/>
            <a:ahLst/>
            <a:cxnLst/>
            <a:rect l="l" t="t" r="r" b="b"/>
            <a:pathLst>
              <a:path w="36344" h="20695" extrusionOk="0">
                <a:moveTo>
                  <a:pt x="5031" y="0"/>
                </a:moveTo>
                <a:cubicBezTo>
                  <a:pt x="4972" y="0"/>
                  <a:pt x="4911" y="1"/>
                  <a:pt x="4849" y="4"/>
                </a:cubicBezTo>
                <a:cubicBezTo>
                  <a:pt x="1031" y="162"/>
                  <a:pt x="1427" y="5089"/>
                  <a:pt x="1427" y="5089"/>
                </a:cubicBezTo>
                <a:cubicBezTo>
                  <a:pt x="1067" y="4549"/>
                  <a:pt x="739" y="4402"/>
                  <a:pt x="489" y="4402"/>
                </a:cubicBezTo>
                <a:cubicBezTo>
                  <a:pt x="189" y="4402"/>
                  <a:pt x="1" y="4614"/>
                  <a:pt x="1" y="4614"/>
                </a:cubicBezTo>
                <a:lnTo>
                  <a:pt x="1" y="20694"/>
                </a:lnTo>
                <a:lnTo>
                  <a:pt x="34775" y="20694"/>
                </a:lnTo>
                <a:cubicBezTo>
                  <a:pt x="34775" y="20694"/>
                  <a:pt x="36344" y="18667"/>
                  <a:pt x="34775" y="17225"/>
                </a:cubicBezTo>
                <a:cubicBezTo>
                  <a:pt x="34407" y="16883"/>
                  <a:pt x="33994" y="16752"/>
                  <a:pt x="33576" y="16752"/>
                </a:cubicBezTo>
                <a:cubicBezTo>
                  <a:pt x="32216" y="16752"/>
                  <a:pt x="30815" y="18144"/>
                  <a:pt x="30815" y="18144"/>
                </a:cubicBezTo>
                <a:cubicBezTo>
                  <a:pt x="30815" y="18144"/>
                  <a:pt x="35678" y="10492"/>
                  <a:pt x="29658" y="9700"/>
                </a:cubicBezTo>
                <a:cubicBezTo>
                  <a:pt x="29357" y="9660"/>
                  <a:pt x="29066" y="9641"/>
                  <a:pt x="28786" y="9641"/>
                </a:cubicBezTo>
                <a:cubicBezTo>
                  <a:pt x="23454" y="9641"/>
                  <a:pt x="21753" y="16433"/>
                  <a:pt x="21753" y="16433"/>
                </a:cubicBezTo>
                <a:cubicBezTo>
                  <a:pt x="21303" y="14632"/>
                  <a:pt x="20293" y="14254"/>
                  <a:pt x="19524" y="14254"/>
                </a:cubicBezTo>
                <a:cubicBezTo>
                  <a:pt x="18967" y="14254"/>
                  <a:pt x="18537" y="14452"/>
                  <a:pt x="18537" y="14452"/>
                </a:cubicBezTo>
                <a:cubicBezTo>
                  <a:pt x="18537" y="14452"/>
                  <a:pt x="23844" y="9763"/>
                  <a:pt x="20359" y="5470"/>
                </a:cubicBezTo>
                <a:cubicBezTo>
                  <a:pt x="19315" y="4189"/>
                  <a:pt x="18049" y="3741"/>
                  <a:pt x="16787" y="3741"/>
                </a:cubicBezTo>
                <a:cubicBezTo>
                  <a:pt x="13833" y="3741"/>
                  <a:pt x="10901" y="6198"/>
                  <a:pt x="10901" y="6198"/>
                </a:cubicBezTo>
                <a:cubicBezTo>
                  <a:pt x="10901" y="6198"/>
                  <a:pt x="11978" y="4218"/>
                  <a:pt x="10394" y="3664"/>
                </a:cubicBezTo>
                <a:cubicBezTo>
                  <a:pt x="10143" y="3574"/>
                  <a:pt x="9907" y="3536"/>
                  <a:pt x="9686" y="3536"/>
                </a:cubicBezTo>
                <a:cubicBezTo>
                  <a:pt x="8510" y="3536"/>
                  <a:pt x="7780" y="4614"/>
                  <a:pt x="7780" y="4614"/>
                </a:cubicBezTo>
                <a:cubicBezTo>
                  <a:pt x="7780" y="4614"/>
                  <a:pt x="8623" y="0"/>
                  <a:pt x="50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grpSp>
        <p:nvGrpSpPr>
          <p:cNvPr id="250" name="Google Shape;250;p19"/>
          <p:cNvGrpSpPr/>
          <p:nvPr/>
        </p:nvGrpSpPr>
        <p:grpSpPr>
          <a:xfrm>
            <a:off x="0" y="5381400"/>
            <a:ext cx="3531367" cy="1581737"/>
            <a:chOff x="0" y="4036050"/>
            <a:chExt cx="2648525" cy="1186303"/>
          </a:xfrm>
        </p:grpSpPr>
        <p:sp>
          <p:nvSpPr>
            <p:cNvPr id="251" name="Google Shape;251;p19"/>
            <p:cNvSpPr/>
            <p:nvPr/>
          </p:nvSpPr>
          <p:spPr>
            <a:xfrm flipH="1">
              <a:off x="0" y="4036050"/>
              <a:ext cx="2648525" cy="1102895"/>
            </a:xfrm>
            <a:custGeom>
              <a:avLst/>
              <a:gdLst/>
              <a:ahLst/>
              <a:cxnLst/>
              <a:rect l="l" t="t" r="r" b="b"/>
              <a:pathLst>
                <a:path w="53074" h="22101" extrusionOk="0">
                  <a:moveTo>
                    <a:pt x="53058" y="0"/>
                  </a:moveTo>
                  <a:cubicBezTo>
                    <a:pt x="52186" y="95"/>
                    <a:pt x="51473" y="792"/>
                    <a:pt x="51347" y="1664"/>
                  </a:cubicBezTo>
                  <a:cubicBezTo>
                    <a:pt x="51347" y="1664"/>
                    <a:pt x="49952" y="260"/>
                    <a:pt x="47703" y="260"/>
                  </a:cubicBezTo>
                  <a:cubicBezTo>
                    <a:pt x="46939" y="260"/>
                    <a:pt x="46076" y="422"/>
                    <a:pt x="45136" y="856"/>
                  </a:cubicBezTo>
                  <a:cubicBezTo>
                    <a:pt x="41445" y="2583"/>
                    <a:pt x="42712" y="7525"/>
                    <a:pt x="42712" y="7525"/>
                  </a:cubicBezTo>
                  <a:cubicBezTo>
                    <a:pt x="42135" y="7304"/>
                    <a:pt x="41530" y="7198"/>
                    <a:pt x="40918" y="7198"/>
                  </a:cubicBezTo>
                  <a:cubicBezTo>
                    <a:pt x="40740" y="7198"/>
                    <a:pt x="40562" y="7207"/>
                    <a:pt x="40384" y="7224"/>
                  </a:cubicBezTo>
                  <a:cubicBezTo>
                    <a:pt x="37548" y="7430"/>
                    <a:pt x="37484" y="9205"/>
                    <a:pt x="37484" y="9205"/>
                  </a:cubicBezTo>
                  <a:cubicBezTo>
                    <a:pt x="37484" y="9205"/>
                    <a:pt x="35948" y="8675"/>
                    <a:pt x="34016" y="8675"/>
                  </a:cubicBezTo>
                  <a:cubicBezTo>
                    <a:pt x="32412" y="8675"/>
                    <a:pt x="30535" y="9040"/>
                    <a:pt x="29040" y="10377"/>
                  </a:cubicBezTo>
                  <a:cubicBezTo>
                    <a:pt x="25745" y="13308"/>
                    <a:pt x="27852" y="15827"/>
                    <a:pt x="27852" y="15827"/>
                  </a:cubicBezTo>
                  <a:cubicBezTo>
                    <a:pt x="27293" y="15703"/>
                    <a:pt x="26811" y="15650"/>
                    <a:pt x="26395" y="15650"/>
                  </a:cubicBezTo>
                  <a:cubicBezTo>
                    <a:pt x="24112" y="15650"/>
                    <a:pt x="23828" y="17237"/>
                    <a:pt x="23828" y="17237"/>
                  </a:cubicBezTo>
                  <a:lnTo>
                    <a:pt x="22893" y="16984"/>
                  </a:lnTo>
                  <a:cubicBezTo>
                    <a:pt x="24051" y="14454"/>
                    <a:pt x="21409" y="14194"/>
                    <a:pt x="20275" y="14194"/>
                  </a:cubicBezTo>
                  <a:cubicBezTo>
                    <a:pt x="19981" y="14194"/>
                    <a:pt x="19788" y="14211"/>
                    <a:pt x="19788" y="14211"/>
                  </a:cubicBezTo>
                  <a:cubicBezTo>
                    <a:pt x="19788" y="14211"/>
                    <a:pt x="23226" y="12912"/>
                    <a:pt x="21515" y="10330"/>
                  </a:cubicBezTo>
                  <a:cubicBezTo>
                    <a:pt x="20388" y="8628"/>
                    <a:pt x="18821" y="8185"/>
                    <a:pt x="17438" y="8185"/>
                  </a:cubicBezTo>
                  <a:cubicBezTo>
                    <a:pt x="16722" y="8185"/>
                    <a:pt x="16056" y="8304"/>
                    <a:pt x="15527" y="8428"/>
                  </a:cubicBezTo>
                  <a:cubicBezTo>
                    <a:pt x="13625" y="8856"/>
                    <a:pt x="9697" y="10963"/>
                    <a:pt x="10964" y="14607"/>
                  </a:cubicBezTo>
                  <a:lnTo>
                    <a:pt x="10964" y="14607"/>
                  </a:lnTo>
                  <a:cubicBezTo>
                    <a:pt x="10964" y="14607"/>
                    <a:pt x="10154" y="13703"/>
                    <a:pt x="8875" y="13703"/>
                  </a:cubicBezTo>
                  <a:cubicBezTo>
                    <a:pt x="8495" y="13703"/>
                    <a:pt x="8074" y="13783"/>
                    <a:pt x="7621" y="13989"/>
                  </a:cubicBezTo>
                  <a:cubicBezTo>
                    <a:pt x="5641" y="14908"/>
                    <a:pt x="6132" y="16572"/>
                    <a:pt x="7130" y="17253"/>
                  </a:cubicBezTo>
                  <a:cubicBezTo>
                    <a:pt x="7130" y="17253"/>
                    <a:pt x="1" y="17332"/>
                    <a:pt x="1" y="22101"/>
                  </a:cubicBezTo>
                  <a:lnTo>
                    <a:pt x="53073" y="22101"/>
                  </a:lnTo>
                  <a:lnTo>
                    <a:pt x="53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252" name="Google Shape;252;p19"/>
            <p:cNvSpPr/>
            <p:nvPr/>
          </p:nvSpPr>
          <p:spPr>
            <a:xfrm flipH="1">
              <a:off x="86630" y="4584650"/>
              <a:ext cx="885107" cy="637703"/>
            </a:xfrm>
            <a:custGeom>
              <a:avLst/>
              <a:gdLst/>
              <a:ahLst/>
              <a:cxnLst/>
              <a:rect l="l" t="t" r="r" b="b"/>
              <a:pathLst>
                <a:path w="11899" h="8573" extrusionOk="0">
                  <a:moveTo>
                    <a:pt x="9844" y="0"/>
                  </a:moveTo>
                  <a:cubicBezTo>
                    <a:pt x="7949" y="0"/>
                    <a:pt x="8381" y="2409"/>
                    <a:pt x="8381" y="2409"/>
                  </a:cubicBezTo>
                  <a:cubicBezTo>
                    <a:pt x="8381" y="2409"/>
                    <a:pt x="8001" y="1850"/>
                    <a:pt x="7390" y="1850"/>
                  </a:cubicBezTo>
                  <a:cubicBezTo>
                    <a:pt x="7274" y="1850"/>
                    <a:pt x="7150" y="1870"/>
                    <a:pt x="7019" y="1918"/>
                  </a:cubicBezTo>
                  <a:cubicBezTo>
                    <a:pt x="6195" y="2203"/>
                    <a:pt x="6749" y="3233"/>
                    <a:pt x="6749" y="3233"/>
                  </a:cubicBezTo>
                  <a:cubicBezTo>
                    <a:pt x="6749" y="3233"/>
                    <a:pt x="5225" y="1950"/>
                    <a:pt x="3686" y="1950"/>
                  </a:cubicBezTo>
                  <a:cubicBezTo>
                    <a:pt x="3028" y="1950"/>
                    <a:pt x="2368" y="2184"/>
                    <a:pt x="1822" y="2853"/>
                  </a:cubicBezTo>
                  <a:cubicBezTo>
                    <a:pt x="0" y="5087"/>
                    <a:pt x="2773" y="7542"/>
                    <a:pt x="2773" y="7542"/>
                  </a:cubicBezTo>
                  <a:cubicBezTo>
                    <a:pt x="2773" y="7542"/>
                    <a:pt x="2546" y="7439"/>
                    <a:pt x="2254" y="7439"/>
                  </a:cubicBezTo>
                  <a:cubicBezTo>
                    <a:pt x="1850" y="7439"/>
                    <a:pt x="1323" y="7636"/>
                    <a:pt x="1093" y="8572"/>
                  </a:cubicBezTo>
                  <a:cubicBezTo>
                    <a:pt x="1583" y="8040"/>
                    <a:pt x="2268" y="7756"/>
                    <a:pt x="2972" y="7756"/>
                  </a:cubicBezTo>
                  <a:cubicBezTo>
                    <a:pt x="3043" y="7756"/>
                    <a:pt x="3114" y="7758"/>
                    <a:pt x="3185" y="7764"/>
                  </a:cubicBezTo>
                  <a:cubicBezTo>
                    <a:pt x="3185" y="7764"/>
                    <a:pt x="2107" y="5926"/>
                    <a:pt x="3185" y="4200"/>
                  </a:cubicBezTo>
                  <a:cubicBezTo>
                    <a:pt x="3624" y="3500"/>
                    <a:pt x="4369" y="3291"/>
                    <a:pt x="5104" y="3291"/>
                  </a:cubicBezTo>
                  <a:cubicBezTo>
                    <a:pt x="6199" y="3291"/>
                    <a:pt x="7272" y="3756"/>
                    <a:pt x="7272" y="3756"/>
                  </a:cubicBezTo>
                  <a:cubicBezTo>
                    <a:pt x="7272" y="3756"/>
                    <a:pt x="7114" y="2805"/>
                    <a:pt x="7557" y="2568"/>
                  </a:cubicBezTo>
                  <a:cubicBezTo>
                    <a:pt x="7613" y="2536"/>
                    <a:pt x="7672" y="2522"/>
                    <a:pt x="7734" y="2522"/>
                  </a:cubicBezTo>
                  <a:cubicBezTo>
                    <a:pt x="8164" y="2522"/>
                    <a:pt x="8698" y="3202"/>
                    <a:pt x="8698" y="3202"/>
                  </a:cubicBezTo>
                  <a:cubicBezTo>
                    <a:pt x="8698" y="3202"/>
                    <a:pt x="9141" y="1712"/>
                    <a:pt x="9981" y="1522"/>
                  </a:cubicBezTo>
                  <a:cubicBezTo>
                    <a:pt x="10042" y="1508"/>
                    <a:pt x="10103" y="1501"/>
                    <a:pt x="10163" y="1501"/>
                  </a:cubicBezTo>
                  <a:cubicBezTo>
                    <a:pt x="10954" y="1501"/>
                    <a:pt x="11692" y="2663"/>
                    <a:pt x="11692" y="2663"/>
                  </a:cubicBezTo>
                  <a:cubicBezTo>
                    <a:pt x="11692" y="2663"/>
                    <a:pt x="11898" y="81"/>
                    <a:pt x="9918" y="1"/>
                  </a:cubicBezTo>
                  <a:cubicBezTo>
                    <a:pt x="9893" y="1"/>
                    <a:pt x="9868" y="0"/>
                    <a:pt x="9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253" name="Google Shape;253;p19"/>
          <p:cNvSpPr txBox="1">
            <a:spLocks noGrp="1"/>
          </p:cNvSpPr>
          <p:nvPr>
            <p:ph type="title"/>
          </p:nvPr>
        </p:nvSpPr>
        <p:spPr>
          <a:xfrm>
            <a:off x="1631200" y="713333"/>
            <a:ext cx="89296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4" name="Google Shape;254;p19"/>
          <p:cNvSpPr/>
          <p:nvPr/>
        </p:nvSpPr>
        <p:spPr>
          <a:xfrm>
            <a:off x="-667816" y="114300"/>
            <a:ext cx="1735565" cy="699035"/>
          </a:xfrm>
          <a:custGeom>
            <a:avLst/>
            <a:gdLst/>
            <a:ahLst/>
            <a:cxnLst/>
            <a:rect l="l" t="t" r="r" b="b"/>
            <a:pathLst>
              <a:path w="5847" h="2355" extrusionOk="0">
                <a:moveTo>
                  <a:pt x="3805" y="1"/>
                </a:moveTo>
                <a:cubicBezTo>
                  <a:pt x="3774" y="1"/>
                  <a:pt x="3741" y="4"/>
                  <a:pt x="3708" y="10"/>
                </a:cubicBezTo>
                <a:cubicBezTo>
                  <a:pt x="2884" y="184"/>
                  <a:pt x="2393" y="1658"/>
                  <a:pt x="2393" y="1658"/>
                </a:cubicBezTo>
                <a:cubicBezTo>
                  <a:pt x="2393" y="1658"/>
                  <a:pt x="2279" y="1002"/>
                  <a:pt x="1889" y="1002"/>
                </a:cubicBezTo>
                <a:cubicBezTo>
                  <a:pt x="1867" y="1002"/>
                  <a:pt x="1845" y="1004"/>
                  <a:pt x="1823" y="1008"/>
                </a:cubicBezTo>
                <a:cubicBezTo>
                  <a:pt x="1363" y="1087"/>
                  <a:pt x="920" y="2070"/>
                  <a:pt x="920" y="2070"/>
                </a:cubicBezTo>
                <a:lnTo>
                  <a:pt x="1" y="2355"/>
                </a:lnTo>
                <a:lnTo>
                  <a:pt x="5847" y="2355"/>
                </a:lnTo>
                <a:lnTo>
                  <a:pt x="5561" y="2149"/>
                </a:lnTo>
                <a:cubicBezTo>
                  <a:pt x="5561" y="2149"/>
                  <a:pt x="5767" y="1341"/>
                  <a:pt x="5387" y="1246"/>
                </a:cubicBezTo>
                <a:cubicBezTo>
                  <a:pt x="5363" y="1241"/>
                  <a:pt x="5341" y="1238"/>
                  <a:pt x="5319" y="1238"/>
                </a:cubicBezTo>
                <a:cubicBezTo>
                  <a:pt x="5007" y="1238"/>
                  <a:pt x="4896" y="1737"/>
                  <a:pt x="4896" y="1737"/>
                </a:cubicBezTo>
                <a:cubicBezTo>
                  <a:pt x="4896" y="1737"/>
                  <a:pt x="4560" y="1"/>
                  <a:pt x="380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_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"/>
          <p:cNvSpPr/>
          <p:nvPr/>
        </p:nvSpPr>
        <p:spPr>
          <a:xfrm flipH="1">
            <a:off x="212469" y="6386739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57" name="Google Shape;257;p20"/>
          <p:cNvSpPr/>
          <p:nvPr/>
        </p:nvSpPr>
        <p:spPr>
          <a:xfrm rot="10800000" flipH="1">
            <a:off x="0" y="-5"/>
            <a:ext cx="3261511" cy="1857239"/>
          </a:xfrm>
          <a:custGeom>
            <a:avLst/>
            <a:gdLst/>
            <a:ahLst/>
            <a:cxnLst/>
            <a:rect l="l" t="t" r="r" b="b"/>
            <a:pathLst>
              <a:path w="36344" h="20695" extrusionOk="0">
                <a:moveTo>
                  <a:pt x="5031" y="0"/>
                </a:moveTo>
                <a:cubicBezTo>
                  <a:pt x="4972" y="0"/>
                  <a:pt x="4911" y="1"/>
                  <a:pt x="4849" y="4"/>
                </a:cubicBezTo>
                <a:cubicBezTo>
                  <a:pt x="1031" y="162"/>
                  <a:pt x="1427" y="5089"/>
                  <a:pt x="1427" y="5089"/>
                </a:cubicBezTo>
                <a:cubicBezTo>
                  <a:pt x="1067" y="4549"/>
                  <a:pt x="739" y="4402"/>
                  <a:pt x="489" y="4402"/>
                </a:cubicBezTo>
                <a:cubicBezTo>
                  <a:pt x="189" y="4402"/>
                  <a:pt x="1" y="4614"/>
                  <a:pt x="1" y="4614"/>
                </a:cubicBezTo>
                <a:lnTo>
                  <a:pt x="1" y="20694"/>
                </a:lnTo>
                <a:lnTo>
                  <a:pt x="34775" y="20694"/>
                </a:lnTo>
                <a:cubicBezTo>
                  <a:pt x="34775" y="20694"/>
                  <a:pt x="36344" y="18667"/>
                  <a:pt x="34775" y="17225"/>
                </a:cubicBezTo>
                <a:cubicBezTo>
                  <a:pt x="34407" y="16883"/>
                  <a:pt x="33994" y="16752"/>
                  <a:pt x="33576" y="16752"/>
                </a:cubicBezTo>
                <a:cubicBezTo>
                  <a:pt x="32216" y="16752"/>
                  <a:pt x="30815" y="18144"/>
                  <a:pt x="30815" y="18144"/>
                </a:cubicBezTo>
                <a:cubicBezTo>
                  <a:pt x="30815" y="18144"/>
                  <a:pt x="35678" y="10492"/>
                  <a:pt x="29658" y="9700"/>
                </a:cubicBezTo>
                <a:cubicBezTo>
                  <a:pt x="29357" y="9660"/>
                  <a:pt x="29066" y="9641"/>
                  <a:pt x="28786" y="9641"/>
                </a:cubicBezTo>
                <a:cubicBezTo>
                  <a:pt x="23454" y="9641"/>
                  <a:pt x="21753" y="16433"/>
                  <a:pt x="21753" y="16433"/>
                </a:cubicBezTo>
                <a:cubicBezTo>
                  <a:pt x="21303" y="14632"/>
                  <a:pt x="20293" y="14254"/>
                  <a:pt x="19524" y="14254"/>
                </a:cubicBezTo>
                <a:cubicBezTo>
                  <a:pt x="18967" y="14254"/>
                  <a:pt x="18537" y="14452"/>
                  <a:pt x="18537" y="14452"/>
                </a:cubicBezTo>
                <a:cubicBezTo>
                  <a:pt x="18537" y="14452"/>
                  <a:pt x="23844" y="9763"/>
                  <a:pt x="20359" y="5470"/>
                </a:cubicBezTo>
                <a:cubicBezTo>
                  <a:pt x="19315" y="4189"/>
                  <a:pt x="18049" y="3741"/>
                  <a:pt x="16787" y="3741"/>
                </a:cubicBezTo>
                <a:cubicBezTo>
                  <a:pt x="13833" y="3741"/>
                  <a:pt x="10901" y="6198"/>
                  <a:pt x="10901" y="6198"/>
                </a:cubicBezTo>
                <a:cubicBezTo>
                  <a:pt x="10901" y="6198"/>
                  <a:pt x="11978" y="4218"/>
                  <a:pt x="10394" y="3664"/>
                </a:cubicBezTo>
                <a:cubicBezTo>
                  <a:pt x="10143" y="3574"/>
                  <a:pt x="9907" y="3536"/>
                  <a:pt x="9686" y="3536"/>
                </a:cubicBezTo>
                <a:cubicBezTo>
                  <a:pt x="8510" y="3536"/>
                  <a:pt x="7780" y="4614"/>
                  <a:pt x="7780" y="4614"/>
                </a:cubicBezTo>
                <a:cubicBezTo>
                  <a:pt x="7780" y="4614"/>
                  <a:pt x="8623" y="0"/>
                  <a:pt x="50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grpSp>
        <p:nvGrpSpPr>
          <p:cNvPr id="258" name="Google Shape;258;p20"/>
          <p:cNvGrpSpPr/>
          <p:nvPr/>
        </p:nvGrpSpPr>
        <p:grpSpPr>
          <a:xfrm>
            <a:off x="8673268" y="-114235"/>
            <a:ext cx="3531367" cy="1581737"/>
            <a:chOff x="4330350" y="1572375"/>
            <a:chExt cx="2648525" cy="1186303"/>
          </a:xfrm>
        </p:grpSpPr>
        <p:sp>
          <p:nvSpPr>
            <p:cNvPr id="259" name="Google Shape;259;p20"/>
            <p:cNvSpPr/>
            <p:nvPr/>
          </p:nvSpPr>
          <p:spPr>
            <a:xfrm rot="10800000" flipH="1">
              <a:off x="4330350" y="1655782"/>
              <a:ext cx="2648525" cy="1102895"/>
            </a:xfrm>
            <a:custGeom>
              <a:avLst/>
              <a:gdLst/>
              <a:ahLst/>
              <a:cxnLst/>
              <a:rect l="l" t="t" r="r" b="b"/>
              <a:pathLst>
                <a:path w="53074" h="22101" extrusionOk="0">
                  <a:moveTo>
                    <a:pt x="53058" y="0"/>
                  </a:moveTo>
                  <a:cubicBezTo>
                    <a:pt x="52186" y="95"/>
                    <a:pt x="51473" y="792"/>
                    <a:pt x="51347" y="1664"/>
                  </a:cubicBezTo>
                  <a:cubicBezTo>
                    <a:pt x="51347" y="1664"/>
                    <a:pt x="49952" y="260"/>
                    <a:pt x="47703" y="260"/>
                  </a:cubicBezTo>
                  <a:cubicBezTo>
                    <a:pt x="46939" y="260"/>
                    <a:pt x="46076" y="422"/>
                    <a:pt x="45136" y="856"/>
                  </a:cubicBezTo>
                  <a:cubicBezTo>
                    <a:pt x="41445" y="2583"/>
                    <a:pt x="42712" y="7525"/>
                    <a:pt x="42712" y="7525"/>
                  </a:cubicBezTo>
                  <a:cubicBezTo>
                    <a:pt x="42135" y="7304"/>
                    <a:pt x="41530" y="7198"/>
                    <a:pt x="40918" y="7198"/>
                  </a:cubicBezTo>
                  <a:cubicBezTo>
                    <a:pt x="40740" y="7198"/>
                    <a:pt x="40562" y="7207"/>
                    <a:pt x="40384" y="7224"/>
                  </a:cubicBezTo>
                  <a:cubicBezTo>
                    <a:pt x="37548" y="7430"/>
                    <a:pt x="37484" y="9205"/>
                    <a:pt x="37484" y="9205"/>
                  </a:cubicBezTo>
                  <a:cubicBezTo>
                    <a:pt x="37484" y="9205"/>
                    <a:pt x="35948" y="8675"/>
                    <a:pt x="34016" y="8675"/>
                  </a:cubicBezTo>
                  <a:cubicBezTo>
                    <a:pt x="32412" y="8675"/>
                    <a:pt x="30535" y="9040"/>
                    <a:pt x="29040" y="10377"/>
                  </a:cubicBezTo>
                  <a:cubicBezTo>
                    <a:pt x="25745" y="13308"/>
                    <a:pt x="27852" y="15827"/>
                    <a:pt x="27852" y="15827"/>
                  </a:cubicBezTo>
                  <a:cubicBezTo>
                    <a:pt x="27293" y="15703"/>
                    <a:pt x="26811" y="15650"/>
                    <a:pt x="26395" y="15650"/>
                  </a:cubicBezTo>
                  <a:cubicBezTo>
                    <a:pt x="24112" y="15650"/>
                    <a:pt x="23828" y="17237"/>
                    <a:pt x="23828" y="17237"/>
                  </a:cubicBezTo>
                  <a:lnTo>
                    <a:pt x="22893" y="16984"/>
                  </a:lnTo>
                  <a:cubicBezTo>
                    <a:pt x="24051" y="14454"/>
                    <a:pt x="21409" y="14194"/>
                    <a:pt x="20275" y="14194"/>
                  </a:cubicBezTo>
                  <a:cubicBezTo>
                    <a:pt x="19981" y="14194"/>
                    <a:pt x="19788" y="14211"/>
                    <a:pt x="19788" y="14211"/>
                  </a:cubicBezTo>
                  <a:cubicBezTo>
                    <a:pt x="19788" y="14211"/>
                    <a:pt x="23226" y="12912"/>
                    <a:pt x="21515" y="10330"/>
                  </a:cubicBezTo>
                  <a:cubicBezTo>
                    <a:pt x="20388" y="8628"/>
                    <a:pt x="18821" y="8185"/>
                    <a:pt x="17438" y="8185"/>
                  </a:cubicBezTo>
                  <a:cubicBezTo>
                    <a:pt x="16722" y="8185"/>
                    <a:pt x="16056" y="8304"/>
                    <a:pt x="15527" y="8428"/>
                  </a:cubicBezTo>
                  <a:cubicBezTo>
                    <a:pt x="13625" y="8856"/>
                    <a:pt x="9697" y="10963"/>
                    <a:pt x="10964" y="14607"/>
                  </a:cubicBezTo>
                  <a:lnTo>
                    <a:pt x="10964" y="14607"/>
                  </a:lnTo>
                  <a:cubicBezTo>
                    <a:pt x="10964" y="14607"/>
                    <a:pt x="10154" y="13703"/>
                    <a:pt x="8875" y="13703"/>
                  </a:cubicBezTo>
                  <a:cubicBezTo>
                    <a:pt x="8495" y="13703"/>
                    <a:pt x="8074" y="13783"/>
                    <a:pt x="7621" y="13989"/>
                  </a:cubicBezTo>
                  <a:cubicBezTo>
                    <a:pt x="5641" y="14908"/>
                    <a:pt x="6132" y="16572"/>
                    <a:pt x="7130" y="17253"/>
                  </a:cubicBezTo>
                  <a:cubicBezTo>
                    <a:pt x="7130" y="17253"/>
                    <a:pt x="1" y="17332"/>
                    <a:pt x="1" y="22101"/>
                  </a:cubicBezTo>
                  <a:lnTo>
                    <a:pt x="53073" y="22101"/>
                  </a:lnTo>
                  <a:lnTo>
                    <a:pt x="53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260" name="Google Shape;260;p20"/>
            <p:cNvSpPr/>
            <p:nvPr/>
          </p:nvSpPr>
          <p:spPr>
            <a:xfrm rot="10800000" flipH="1">
              <a:off x="6007138" y="1572375"/>
              <a:ext cx="885107" cy="637703"/>
            </a:xfrm>
            <a:custGeom>
              <a:avLst/>
              <a:gdLst/>
              <a:ahLst/>
              <a:cxnLst/>
              <a:rect l="l" t="t" r="r" b="b"/>
              <a:pathLst>
                <a:path w="11899" h="8573" extrusionOk="0">
                  <a:moveTo>
                    <a:pt x="9844" y="0"/>
                  </a:moveTo>
                  <a:cubicBezTo>
                    <a:pt x="7949" y="0"/>
                    <a:pt x="8381" y="2409"/>
                    <a:pt x="8381" y="2409"/>
                  </a:cubicBezTo>
                  <a:cubicBezTo>
                    <a:pt x="8381" y="2409"/>
                    <a:pt x="8001" y="1850"/>
                    <a:pt x="7390" y="1850"/>
                  </a:cubicBezTo>
                  <a:cubicBezTo>
                    <a:pt x="7274" y="1850"/>
                    <a:pt x="7150" y="1870"/>
                    <a:pt x="7019" y="1918"/>
                  </a:cubicBezTo>
                  <a:cubicBezTo>
                    <a:pt x="6195" y="2203"/>
                    <a:pt x="6749" y="3233"/>
                    <a:pt x="6749" y="3233"/>
                  </a:cubicBezTo>
                  <a:cubicBezTo>
                    <a:pt x="6749" y="3233"/>
                    <a:pt x="5225" y="1950"/>
                    <a:pt x="3686" y="1950"/>
                  </a:cubicBezTo>
                  <a:cubicBezTo>
                    <a:pt x="3028" y="1950"/>
                    <a:pt x="2368" y="2184"/>
                    <a:pt x="1822" y="2853"/>
                  </a:cubicBezTo>
                  <a:cubicBezTo>
                    <a:pt x="0" y="5087"/>
                    <a:pt x="2773" y="7542"/>
                    <a:pt x="2773" y="7542"/>
                  </a:cubicBezTo>
                  <a:cubicBezTo>
                    <a:pt x="2773" y="7542"/>
                    <a:pt x="2546" y="7439"/>
                    <a:pt x="2254" y="7439"/>
                  </a:cubicBezTo>
                  <a:cubicBezTo>
                    <a:pt x="1850" y="7439"/>
                    <a:pt x="1323" y="7636"/>
                    <a:pt x="1093" y="8572"/>
                  </a:cubicBezTo>
                  <a:cubicBezTo>
                    <a:pt x="1583" y="8040"/>
                    <a:pt x="2268" y="7756"/>
                    <a:pt x="2972" y="7756"/>
                  </a:cubicBezTo>
                  <a:cubicBezTo>
                    <a:pt x="3043" y="7756"/>
                    <a:pt x="3114" y="7758"/>
                    <a:pt x="3185" y="7764"/>
                  </a:cubicBezTo>
                  <a:cubicBezTo>
                    <a:pt x="3185" y="7764"/>
                    <a:pt x="2107" y="5926"/>
                    <a:pt x="3185" y="4200"/>
                  </a:cubicBezTo>
                  <a:cubicBezTo>
                    <a:pt x="3624" y="3500"/>
                    <a:pt x="4369" y="3291"/>
                    <a:pt x="5104" y="3291"/>
                  </a:cubicBezTo>
                  <a:cubicBezTo>
                    <a:pt x="6199" y="3291"/>
                    <a:pt x="7272" y="3756"/>
                    <a:pt x="7272" y="3756"/>
                  </a:cubicBezTo>
                  <a:cubicBezTo>
                    <a:pt x="7272" y="3756"/>
                    <a:pt x="7114" y="2805"/>
                    <a:pt x="7557" y="2568"/>
                  </a:cubicBezTo>
                  <a:cubicBezTo>
                    <a:pt x="7613" y="2536"/>
                    <a:pt x="7672" y="2522"/>
                    <a:pt x="7734" y="2522"/>
                  </a:cubicBezTo>
                  <a:cubicBezTo>
                    <a:pt x="8164" y="2522"/>
                    <a:pt x="8698" y="3202"/>
                    <a:pt x="8698" y="3202"/>
                  </a:cubicBezTo>
                  <a:cubicBezTo>
                    <a:pt x="8698" y="3202"/>
                    <a:pt x="9141" y="1712"/>
                    <a:pt x="9981" y="1522"/>
                  </a:cubicBezTo>
                  <a:cubicBezTo>
                    <a:pt x="10042" y="1508"/>
                    <a:pt x="10103" y="1501"/>
                    <a:pt x="10163" y="1501"/>
                  </a:cubicBezTo>
                  <a:cubicBezTo>
                    <a:pt x="10954" y="1501"/>
                    <a:pt x="11692" y="2663"/>
                    <a:pt x="11692" y="2663"/>
                  </a:cubicBezTo>
                  <a:cubicBezTo>
                    <a:pt x="11692" y="2663"/>
                    <a:pt x="11898" y="81"/>
                    <a:pt x="9918" y="1"/>
                  </a:cubicBezTo>
                  <a:cubicBezTo>
                    <a:pt x="9893" y="1"/>
                    <a:pt x="9868" y="0"/>
                    <a:pt x="9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261" name="Google Shape;261;p20"/>
          <p:cNvSpPr txBox="1">
            <a:spLocks noGrp="1"/>
          </p:cNvSpPr>
          <p:nvPr>
            <p:ph type="title"/>
          </p:nvPr>
        </p:nvSpPr>
        <p:spPr>
          <a:xfrm>
            <a:off x="1631200" y="713333"/>
            <a:ext cx="89296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 flipH="1">
            <a:off x="595207" y="134620"/>
            <a:ext cx="1399540" cy="1367367"/>
          </a:xfrm>
          <a:custGeom>
            <a:avLst/>
            <a:gdLst/>
            <a:ahLst/>
            <a:cxnLst/>
            <a:rect l="l" t="t" r="r" b="b"/>
            <a:pathLst>
              <a:path w="25286" h="25286" extrusionOk="0">
                <a:moveTo>
                  <a:pt x="12643" y="1"/>
                </a:moveTo>
                <a:cubicBezTo>
                  <a:pt x="5673" y="1"/>
                  <a:pt x="1" y="5657"/>
                  <a:pt x="1" y="12643"/>
                </a:cubicBezTo>
                <a:cubicBezTo>
                  <a:pt x="1" y="19630"/>
                  <a:pt x="5673" y="25285"/>
                  <a:pt x="12643" y="25285"/>
                </a:cubicBezTo>
                <a:cubicBezTo>
                  <a:pt x="19630" y="25285"/>
                  <a:pt x="25286" y="19630"/>
                  <a:pt x="25286" y="12643"/>
                </a:cubicBezTo>
                <a:cubicBezTo>
                  <a:pt x="25286" y="5657"/>
                  <a:pt x="19630" y="1"/>
                  <a:pt x="1264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5665275" y="4141947"/>
            <a:ext cx="6526740" cy="2716063"/>
            <a:chOff x="4248956" y="3106460"/>
            <a:chExt cx="4895055" cy="2037047"/>
          </a:xfrm>
        </p:grpSpPr>
        <p:sp>
          <p:nvSpPr>
            <p:cNvPr id="26" name="Google Shape;26;p3"/>
            <p:cNvSpPr/>
            <p:nvPr/>
          </p:nvSpPr>
          <p:spPr>
            <a:xfrm>
              <a:off x="4248956" y="3106460"/>
              <a:ext cx="4895055" cy="2037047"/>
            </a:xfrm>
            <a:custGeom>
              <a:avLst/>
              <a:gdLst/>
              <a:ahLst/>
              <a:cxnLst/>
              <a:rect l="l" t="t" r="r" b="b"/>
              <a:pathLst>
                <a:path w="53073" h="22086" extrusionOk="0">
                  <a:moveTo>
                    <a:pt x="53073" y="1"/>
                  </a:moveTo>
                  <a:cubicBezTo>
                    <a:pt x="52186" y="96"/>
                    <a:pt x="51473" y="777"/>
                    <a:pt x="51362" y="1664"/>
                  </a:cubicBezTo>
                  <a:cubicBezTo>
                    <a:pt x="51362" y="1664"/>
                    <a:pt x="49960" y="254"/>
                    <a:pt x="47716" y="254"/>
                  </a:cubicBezTo>
                  <a:cubicBezTo>
                    <a:pt x="46952" y="254"/>
                    <a:pt x="46090" y="418"/>
                    <a:pt x="45152" y="856"/>
                  </a:cubicBezTo>
                  <a:cubicBezTo>
                    <a:pt x="41460" y="2567"/>
                    <a:pt x="42712" y="7510"/>
                    <a:pt x="42712" y="7510"/>
                  </a:cubicBezTo>
                  <a:cubicBezTo>
                    <a:pt x="42156" y="7305"/>
                    <a:pt x="41554" y="7192"/>
                    <a:pt x="40955" y="7192"/>
                  </a:cubicBezTo>
                  <a:cubicBezTo>
                    <a:pt x="40769" y="7192"/>
                    <a:pt x="40583" y="7203"/>
                    <a:pt x="40399" y="7225"/>
                  </a:cubicBezTo>
                  <a:cubicBezTo>
                    <a:pt x="37563" y="7415"/>
                    <a:pt x="37500" y="9205"/>
                    <a:pt x="37500" y="9205"/>
                  </a:cubicBezTo>
                  <a:cubicBezTo>
                    <a:pt x="37500" y="9205"/>
                    <a:pt x="35955" y="8673"/>
                    <a:pt x="34014" y="8673"/>
                  </a:cubicBezTo>
                  <a:cubicBezTo>
                    <a:pt x="32411" y="8673"/>
                    <a:pt x="30537" y="9036"/>
                    <a:pt x="29040" y="10362"/>
                  </a:cubicBezTo>
                  <a:cubicBezTo>
                    <a:pt x="25745" y="13293"/>
                    <a:pt x="27852" y="15812"/>
                    <a:pt x="27852" y="15812"/>
                  </a:cubicBezTo>
                  <a:cubicBezTo>
                    <a:pt x="27293" y="15687"/>
                    <a:pt x="26810" y="15635"/>
                    <a:pt x="26394" y="15635"/>
                  </a:cubicBezTo>
                  <a:cubicBezTo>
                    <a:pt x="24111" y="15635"/>
                    <a:pt x="23828" y="17222"/>
                    <a:pt x="23828" y="17222"/>
                  </a:cubicBezTo>
                  <a:lnTo>
                    <a:pt x="22909" y="16984"/>
                  </a:lnTo>
                  <a:cubicBezTo>
                    <a:pt x="24054" y="14454"/>
                    <a:pt x="21420" y="14194"/>
                    <a:pt x="20288" y="14194"/>
                  </a:cubicBezTo>
                  <a:cubicBezTo>
                    <a:pt x="19996" y="14194"/>
                    <a:pt x="19804" y="14212"/>
                    <a:pt x="19804" y="14212"/>
                  </a:cubicBezTo>
                  <a:cubicBezTo>
                    <a:pt x="19804" y="14212"/>
                    <a:pt x="23241" y="12897"/>
                    <a:pt x="21515" y="10314"/>
                  </a:cubicBezTo>
                  <a:cubicBezTo>
                    <a:pt x="20387" y="8613"/>
                    <a:pt x="18820" y="8170"/>
                    <a:pt x="17438" y="8170"/>
                  </a:cubicBezTo>
                  <a:cubicBezTo>
                    <a:pt x="16722" y="8170"/>
                    <a:pt x="16056" y="8289"/>
                    <a:pt x="15526" y="8413"/>
                  </a:cubicBezTo>
                  <a:cubicBezTo>
                    <a:pt x="13641" y="8841"/>
                    <a:pt x="9696" y="10948"/>
                    <a:pt x="10979" y="14576"/>
                  </a:cubicBezTo>
                  <a:cubicBezTo>
                    <a:pt x="10415" y="14002"/>
                    <a:pt x="9651" y="13693"/>
                    <a:pt x="8878" y="13693"/>
                  </a:cubicBezTo>
                  <a:cubicBezTo>
                    <a:pt x="8457" y="13693"/>
                    <a:pt x="8033" y="13784"/>
                    <a:pt x="7636" y="13974"/>
                  </a:cubicBezTo>
                  <a:cubicBezTo>
                    <a:pt x="5656" y="14893"/>
                    <a:pt x="6147" y="16556"/>
                    <a:pt x="7130" y="17238"/>
                  </a:cubicBezTo>
                  <a:cubicBezTo>
                    <a:pt x="7130" y="17238"/>
                    <a:pt x="0" y="17317"/>
                    <a:pt x="0" y="22086"/>
                  </a:cubicBezTo>
                  <a:lnTo>
                    <a:pt x="53073" y="22086"/>
                  </a:lnTo>
                  <a:lnTo>
                    <a:pt x="530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6671627" y="4216940"/>
              <a:ext cx="1097475" cy="790709"/>
            </a:xfrm>
            <a:custGeom>
              <a:avLst/>
              <a:gdLst/>
              <a:ahLst/>
              <a:cxnLst/>
              <a:rect l="l" t="t" r="r" b="b"/>
              <a:pathLst>
                <a:path w="11899" h="8573" extrusionOk="0">
                  <a:moveTo>
                    <a:pt x="9844" y="0"/>
                  </a:moveTo>
                  <a:cubicBezTo>
                    <a:pt x="7949" y="0"/>
                    <a:pt x="8381" y="2409"/>
                    <a:pt x="8381" y="2409"/>
                  </a:cubicBezTo>
                  <a:cubicBezTo>
                    <a:pt x="8381" y="2409"/>
                    <a:pt x="8001" y="1850"/>
                    <a:pt x="7390" y="1850"/>
                  </a:cubicBezTo>
                  <a:cubicBezTo>
                    <a:pt x="7274" y="1850"/>
                    <a:pt x="7150" y="1870"/>
                    <a:pt x="7019" y="1918"/>
                  </a:cubicBezTo>
                  <a:cubicBezTo>
                    <a:pt x="6195" y="2203"/>
                    <a:pt x="6749" y="3233"/>
                    <a:pt x="6749" y="3233"/>
                  </a:cubicBezTo>
                  <a:cubicBezTo>
                    <a:pt x="6749" y="3233"/>
                    <a:pt x="5225" y="1950"/>
                    <a:pt x="3686" y="1950"/>
                  </a:cubicBezTo>
                  <a:cubicBezTo>
                    <a:pt x="3028" y="1950"/>
                    <a:pt x="2368" y="2184"/>
                    <a:pt x="1822" y="2853"/>
                  </a:cubicBezTo>
                  <a:cubicBezTo>
                    <a:pt x="0" y="5087"/>
                    <a:pt x="2773" y="7542"/>
                    <a:pt x="2773" y="7542"/>
                  </a:cubicBezTo>
                  <a:cubicBezTo>
                    <a:pt x="2773" y="7542"/>
                    <a:pt x="2546" y="7439"/>
                    <a:pt x="2254" y="7439"/>
                  </a:cubicBezTo>
                  <a:cubicBezTo>
                    <a:pt x="1850" y="7439"/>
                    <a:pt x="1323" y="7636"/>
                    <a:pt x="1093" y="8572"/>
                  </a:cubicBezTo>
                  <a:cubicBezTo>
                    <a:pt x="1583" y="8040"/>
                    <a:pt x="2268" y="7756"/>
                    <a:pt x="2972" y="7756"/>
                  </a:cubicBezTo>
                  <a:cubicBezTo>
                    <a:pt x="3043" y="7756"/>
                    <a:pt x="3114" y="7758"/>
                    <a:pt x="3185" y="7764"/>
                  </a:cubicBezTo>
                  <a:cubicBezTo>
                    <a:pt x="3185" y="7764"/>
                    <a:pt x="2107" y="5926"/>
                    <a:pt x="3185" y="4200"/>
                  </a:cubicBezTo>
                  <a:cubicBezTo>
                    <a:pt x="3624" y="3500"/>
                    <a:pt x="4369" y="3291"/>
                    <a:pt x="5104" y="3291"/>
                  </a:cubicBezTo>
                  <a:cubicBezTo>
                    <a:pt x="6199" y="3291"/>
                    <a:pt x="7272" y="3756"/>
                    <a:pt x="7272" y="3756"/>
                  </a:cubicBezTo>
                  <a:cubicBezTo>
                    <a:pt x="7272" y="3756"/>
                    <a:pt x="7114" y="2805"/>
                    <a:pt x="7557" y="2568"/>
                  </a:cubicBezTo>
                  <a:cubicBezTo>
                    <a:pt x="7613" y="2536"/>
                    <a:pt x="7672" y="2522"/>
                    <a:pt x="7734" y="2522"/>
                  </a:cubicBezTo>
                  <a:cubicBezTo>
                    <a:pt x="8164" y="2522"/>
                    <a:pt x="8698" y="3202"/>
                    <a:pt x="8698" y="3202"/>
                  </a:cubicBezTo>
                  <a:cubicBezTo>
                    <a:pt x="8698" y="3202"/>
                    <a:pt x="9141" y="1712"/>
                    <a:pt x="9981" y="1522"/>
                  </a:cubicBezTo>
                  <a:cubicBezTo>
                    <a:pt x="10042" y="1508"/>
                    <a:pt x="10103" y="1501"/>
                    <a:pt x="10163" y="1501"/>
                  </a:cubicBezTo>
                  <a:cubicBezTo>
                    <a:pt x="10954" y="1501"/>
                    <a:pt x="11692" y="2663"/>
                    <a:pt x="11692" y="2663"/>
                  </a:cubicBezTo>
                  <a:cubicBezTo>
                    <a:pt x="11692" y="2663"/>
                    <a:pt x="11898" y="81"/>
                    <a:pt x="9918" y="1"/>
                  </a:cubicBezTo>
                  <a:cubicBezTo>
                    <a:pt x="9893" y="1"/>
                    <a:pt x="9868" y="0"/>
                    <a:pt x="9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>
            <a:off x="0" y="3182891"/>
            <a:ext cx="4561012" cy="3675205"/>
            <a:chOff x="-9" y="1944524"/>
            <a:chExt cx="3971624" cy="3200283"/>
          </a:xfrm>
        </p:grpSpPr>
        <p:sp>
          <p:nvSpPr>
            <p:cNvPr id="29" name="Google Shape;29;p3"/>
            <p:cNvSpPr/>
            <p:nvPr/>
          </p:nvSpPr>
          <p:spPr>
            <a:xfrm>
              <a:off x="-9" y="1944524"/>
              <a:ext cx="3971624" cy="3200283"/>
            </a:xfrm>
            <a:custGeom>
              <a:avLst/>
              <a:gdLst/>
              <a:ahLst/>
              <a:cxnLst/>
              <a:rect l="l" t="t" r="r" b="b"/>
              <a:pathLst>
                <a:path w="43061" h="34698" extrusionOk="0">
                  <a:moveTo>
                    <a:pt x="4774" y="0"/>
                  </a:moveTo>
                  <a:cubicBezTo>
                    <a:pt x="2155" y="0"/>
                    <a:pt x="0" y="1000"/>
                    <a:pt x="0" y="1000"/>
                  </a:cubicBezTo>
                  <a:lnTo>
                    <a:pt x="0" y="34698"/>
                  </a:lnTo>
                  <a:lnTo>
                    <a:pt x="37531" y="34698"/>
                  </a:lnTo>
                  <a:lnTo>
                    <a:pt x="37547" y="33240"/>
                  </a:lnTo>
                  <a:cubicBezTo>
                    <a:pt x="37547" y="33240"/>
                    <a:pt x="43060" y="32495"/>
                    <a:pt x="41365" y="26428"/>
                  </a:cubicBezTo>
                  <a:cubicBezTo>
                    <a:pt x="40203" y="22256"/>
                    <a:pt x="37744" y="21601"/>
                    <a:pt x="36314" y="21601"/>
                  </a:cubicBezTo>
                  <a:cubicBezTo>
                    <a:pt x="35658" y="21601"/>
                    <a:pt x="35218" y="21738"/>
                    <a:pt x="35218" y="21738"/>
                  </a:cubicBezTo>
                  <a:cubicBezTo>
                    <a:pt x="35218" y="21738"/>
                    <a:pt x="37262" y="17841"/>
                    <a:pt x="34711" y="16447"/>
                  </a:cubicBezTo>
                  <a:cubicBezTo>
                    <a:pt x="34377" y="16267"/>
                    <a:pt x="34050" y="16189"/>
                    <a:pt x="33733" y="16189"/>
                  </a:cubicBezTo>
                  <a:cubicBezTo>
                    <a:pt x="32233" y="16189"/>
                    <a:pt x="30975" y="17937"/>
                    <a:pt x="30386" y="18918"/>
                  </a:cubicBezTo>
                  <a:cubicBezTo>
                    <a:pt x="30624" y="18348"/>
                    <a:pt x="30814" y="17556"/>
                    <a:pt x="30133" y="17112"/>
                  </a:cubicBezTo>
                  <a:cubicBezTo>
                    <a:pt x="29897" y="16957"/>
                    <a:pt x="29645" y="16896"/>
                    <a:pt x="29394" y="16896"/>
                  </a:cubicBezTo>
                  <a:cubicBezTo>
                    <a:pt x="28469" y="16896"/>
                    <a:pt x="27566" y="17730"/>
                    <a:pt x="27566" y="17730"/>
                  </a:cubicBezTo>
                  <a:cubicBezTo>
                    <a:pt x="28755" y="14070"/>
                    <a:pt x="27376" y="13294"/>
                    <a:pt x="26172" y="13025"/>
                  </a:cubicBezTo>
                  <a:cubicBezTo>
                    <a:pt x="25967" y="12979"/>
                    <a:pt x="25772" y="12957"/>
                    <a:pt x="25586" y="12957"/>
                  </a:cubicBezTo>
                  <a:cubicBezTo>
                    <a:pt x="23356" y="12957"/>
                    <a:pt x="22465" y="16035"/>
                    <a:pt x="22465" y="16035"/>
                  </a:cubicBezTo>
                  <a:cubicBezTo>
                    <a:pt x="22335" y="14321"/>
                    <a:pt x="21708" y="13982"/>
                    <a:pt x="21167" y="13982"/>
                  </a:cubicBezTo>
                  <a:cubicBezTo>
                    <a:pt x="21113" y="13982"/>
                    <a:pt x="21059" y="13985"/>
                    <a:pt x="21008" y="13991"/>
                  </a:cubicBezTo>
                  <a:cubicBezTo>
                    <a:pt x="20516" y="14086"/>
                    <a:pt x="20136" y="14498"/>
                    <a:pt x="20073" y="14989"/>
                  </a:cubicBezTo>
                  <a:cubicBezTo>
                    <a:pt x="20060" y="14659"/>
                    <a:pt x="19793" y="14421"/>
                    <a:pt x="19491" y="14421"/>
                  </a:cubicBezTo>
                  <a:cubicBezTo>
                    <a:pt x="19417" y="14421"/>
                    <a:pt x="19340" y="14435"/>
                    <a:pt x="19265" y="14467"/>
                  </a:cubicBezTo>
                  <a:cubicBezTo>
                    <a:pt x="19265" y="14467"/>
                    <a:pt x="20754" y="12486"/>
                    <a:pt x="18805" y="9951"/>
                  </a:cubicBezTo>
                  <a:cubicBezTo>
                    <a:pt x="17859" y="8730"/>
                    <a:pt x="16441" y="8413"/>
                    <a:pt x="15226" y="8413"/>
                  </a:cubicBezTo>
                  <a:cubicBezTo>
                    <a:pt x="13920" y="8413"/>
                    <a:pt x="12849" y="8779"/>
                    <a:pt x="12849" y="8779"/>
                  </a:cubicBezTo>
                  <a:cubicBezTo>
                    <a:pt x="12849" y="8779"/>
                    <a:pt x="12849" y="3266"/>
                    <a:pt x="8840" y="1000"/>
                  </a:cubicBezTo>
                  <a:cubicBezTo>
                    <a:pt x="7510" y="250"/>
                    <a:pt x="6084" y="0"/>
                    <a:pt x="4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75469" y="3319157"/>
              <a:ext cx="1649855" cy="807219"/>
            </a:xfrm>
            <a:custGeom>
              <a:avLst/>
              <a:gdLst/>
              <a:ahLst/>
              <a:cxnLst/>
              <a:rect l="l" t="t" r="r" b="b"/>
              <a:pathLst>
                <a:path w="17888" h="8752" extrusionOk="0">
                  <a:moveTo>
                    <a:pt x="10043" y="1"/>
                  </a:moveTo>
                  <a:cubicBezTo>
                    <a:pt x="7145" y="1"/>
                    <a:pt x="6084" y="3523"/>
                    <a:pt x="6084" y="3523"/>
                  </a:cubicBezTo>
                  <a:cubicBezTo>
                    <a:pt x="5060" y="1648"/>
                    <a:pt x="2817" y="1317"/>
                    <a:pt x="1359" y="1317"/>
                  </a:cubicBezTo>
                  <a:cubicBezTo>
                    <a:pt x="563" y="1317"/>
                    <a:pt x="1" y="1416"/>
                    <a:pt x="1" y="1416"/>
                  </a:cubicBezTo>
                  <a:cubicBezTo>
                    <a:pt x="1" y="1416"/>
                    <a:pt x="4294" y="2145"/>
                    <a:pt x="5878" y="5440"/>
                  </a:cubicBezTo>
                  <a:cubicBezTo>
                    <a:pt x="5878" y="5440"/>
                    <a:pt x="7434" y="2457"/>
                    <a:pt x="9770" y="2457"/>
                  </a:cubicBezTo>
                  <a:cubicBezTo>
                    <a:pt x="10027" y="2457"/>
                    <a:pt x="10293" y="2493"/>
                    <a:pt x="10568" y="2573"/>
                  </a:cubicBezTo>
                  <a:cubicBezTo>
                    <a:pt x="13340" y="3396"/>
                    <a:pt x="12881" y="6106"/>
                    <a:pt x="12881" y="6106"/>
                  </a:cubicBezTo>
                  <a:cubicBezTo>
                    <a:pt x="12881" y="6106"/>
                    <a:pt x="13876" y="4823"/>
                    <a:pt x="15053" y="4823"/>
                  </a:cubicBezTo>
                  <a:cubicBezTo>
                    <a:pt x="15229" y="4823"/>
                    <a:pt x="15409" y="4851"/>
                    <a:pt x="15590" y="4917"/>
                  </a:cubicBezTo>
                  <a:cubicBezTo>
                    <a:pt x="16968" y="5408"/>
                    <a:pt x="15653" y="7357"/>
                    <a:pt x="15653" y="7357"/>
                  </a:cubicBezTo>
                  <a:cubicBezTo>
                    <a:pt x="15653" y="7357"/>
                    <a:pt x="16905" y="7500"/>
                    <a:pt x="17095" y="8751"/>
                  </a:cubicBezTo>
                  <a:cubicBezTo>
                    <a:pt x="17855" y="7199"/>
                    <a:pt x="16398" y="7024"/>
                    <a:pt x="16398" y="7024"/>
                  </a:cubicBezTo>
                  <a:cubicBezTo>
                    <a:pt x="16398" y="7024"/>
                    <a:pt x="17887" y="4648"/>
                    <a:pt x="16144" y="3903"/>
                  </a:cubicBezTo>
                  <a:cubicBezTo>
                    <a:pt x="15819" y="3763"/>
                    <a:pt x="15520" y="3706"/>
                    <a:pt x="15250" y="3706"/>
                  </a:cubicBezTo>
                  <a:cubicBezTo>
                    <a:pt x="14391" y="3706"/>
                    <a:pt x="13819" y="4283"/>
                    <a:pt x="13578" y="4585"/>
                  </a:cubicBezTo>
                  <a:cubicBezTo>
                    <a:pt x="14307" y="3381"/>
                    <a:pt x="13689" y="466"/>
                    <a:pt x="10568" y="38"/>
                  </a:cubicBezTo>
                  <a:cubicBezTo>
                    <a:pt x="10386" y="13"/>
                    <a:pt x="10212" y="1"/>
                    <a:pt x="100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639992" y="3662078"/>
              <a:ext cx="2164143" cy="1338109"/>
            </a:xfrm>
            <a:custGeom>
              <a:avLst/>
              <a:gdLst/>
              <a:ahLst/>
              <a:cxnLst/>
              <a:rect l="l" t="t" r="r" b="b"/>
              <a:pathLst>
                <a:path w="23464" h="14508" extrusionOk="0">
                  <a:moveTo>
                    <a:pt x="22082" y="1"/>
                  </a:moveTo>
                  <a:cubicBezTo>
                    <a:pt x="19735" y="1"/>
                    <a:pt x="19297" y="2530"/>
                    <a:pt x="19297" y="2530"/>
                  </a:cubicBezTo>
                  <a:cubicBezTo>
                    <a:pt x="18986" y="2504"/>
                    <a:pt x="18692" y="2492"/>
                    <a:pt x="18413" y="2492"/>
                  </a:cubicBezTo>
                  <a:cubicBezTo>
                    <a:pt x="13356" y="2492"/>
                    <a:pt x="13356" y="6491"/>
                    <a:pt x="13356" y="6491"/>
                  </a:cubicBezTo>
                  <a:cubicBezTo>
                    <a:pt x="7716" y="7489"/>
                    <a:pt x="9110" y="11339"/>
                    <a:pt x="9110" y="11339"/>
                  </a:cubicBezTo>
                  <a:cubicBezTo>
                    <a:pt x="7422" y="9436"/>
                    <a:pt x="5710" y="8844"/>
                    <a:pt x="4233" y="8844"/>
                  </a:cubicBezTo>
                  <a:cubicBezTo>
                    <a:pt x="1798" y="8844"/>
                    <a:pt x="0" y="10451"/>
                    <a:pt x="0" y="10451"/>
                  </a:cubicBezTo>
                  <a:cubicBezTo>
                    <a:pt x="653" y="10330"/>
                    <a:pt x="1275" y="10276"/>
                    <a:pt x="1864" y="10276"/>
                  </a:cubicBezTo>
                  <a:cubicBezTo>
                    <a:pt x="7068" y="10276"/>
                    <a:pt x="9791" y="14507"/>
                    <a:pt x="9791" y="14507"/>
                  </a:cubicBezTo>
                  <a:cubicBezTo>
                    <a:pt x="10092" y="8281"/>
                    <a:pt x="15051" y="7489"/>
                    <a:pt x="15051" y="7489"/>
                  </a:cubicBezTo>
                  <a:cubicBezTo>
                    <a:pt x="15637" y="3623"/>
                    <a:pt x="20485" y="3322"/>
                    <a:pt x="20485" y="3322"/>
                  </a:cubicBezTo>
                  <a:cubicBezTo>
                    <a:pt x="20691" y="756"/>
                    <a:pt x="23463" y="249"/>
                    <a:pt x="23463" y="249"/>
                  </a:cubicBezTo>
                  <a:cubicBezTo>
                    <a:pt x="22942" y="75"/>
                    <a:pt x="22484" y="1"/>
                    <a:pt x="22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32" name="Google Shape;32;p3"/>
          <p:cNvSpPr/>
          <p:nvPr/>
        </p:nvSpPr>
        <p:spPr>
          <a:xfrm>
            <a:off x="7769677" y="256363"/>
            <a:ext cx="4843200" cy="1020465"/>
          </a:xfrm>
          <a:custGeom>
            <a:avLst/>
            <a:gdLst/>
            <a:ahLst/>
            <a:cxnLst/>
            <a:rect l="l" t="t" r="r" b="b"/>
            <a:pathLst>
              <a:path w="25064" h="5281" extrusionOk="0">
                <a:moveTo>
                  <a:pt x="9628" y="1"/>
                </a:moveTo>
                <a:cubicBezTo>
                  <a:pt x="8350" y="1"/>
                  <a:pt x="7652" y="1605"/>
                  <a:pt x="7652" y="1605"/>
                </a:cubicBezTo>
                <a:cubicBezTo>
                  <a:pt x="7652" y="1605"/>
                  <a:pt x="7311" y="1130"/>
                  <a:pt x="6769" y="1130"/>
                </a:cubicBezTo>
                <a:cubicBezTo>
                  <a:pt x="6692" y="1130"/>
                  <a:pt x="6611" y="1140"/>
                  <a:pt x="6527" y="1161"/>
                </a:cubicBezTo>
                <a:cubicBezTo>
                  <a:pt x="5858" y="1317"/>
                  <a:pt x="6121" y="2542"/>
                  <a:pt x="6776" y="2631"/>
                </a:cubicBezTo>
                <a:lnTo>
                  <a:pt x="6776" y="2631"/>
                </a:lnTo>
                <a:cubicBezTo>
                  <a:pt x="6753" y="2629"/>
                  <a:pt x="6720" y="2627"/>
                  <a:pt x="6681" y="2627"/>
                </a:cubicBezTo>
                <a:cubicBezTo>
                  <a:pt x="6434" y="2627"/>
                  <a:pt x="5936" y="2700"/>
                  <a:pt x="6020" y="3300"/>
                </a:cubicBezTo>
                <a:cubicBezTo>
                  <a:pt x="6020" y="3300"/>
                  <a:pt x="5275" y="2921"/>
                  <a:pt x="4725" y="2921"/>
                </a:cubicBezTo>
                <a:cubicBezTo>
                  <a:pt x="4405" y="2921"/>
                  <a:pt x="4151" y="3050"/>
                  <a:pt x="4151" y="3458"/>
                </a:cubicBezTo>
                <a:cubicBezTo>
                  <a:pt x="4151" y="5106"/>
                  <a:pt x="1553" y="4647"/>
                  <a:pt x="539" y="4963"/>
                </a:cubicBezTo>
                <a:cubicBezTo>
                  <a:pt x="0" y="5106"/>
                  <a:pt x="444" y="5264"/>
                  <a:pt x="444" y="5264"/>
                </a:cubicBezTo>
                <a:lnTo>
                  <a:pt x="4547" y="5280"/>
                </a:lnTo>
                <a:lnTo>
                  <a:pt x="25063" y="5280"/>
                </a:lnTo>
                <a:cubicBezTo>
                  <a:pt x="25063" y="5280"/>
                  <a:pt x="24628" y="4242"/>
                  <a:pt x="23696" y="4242"/>
                </a:cubicBezTo>
                <a:cubicBezTo>
                  <a:pt x="23560" y="4242"/>
                  <a:pt x="23414" y="4264"/>
                  <a:pt x="23257" y="4314"/>
                </a:cubicBezTo>
                <a:cubicBezTo>
                  <a:pt x="23167" y="4343"/>
                  <a:pt x="23096" y="4356"/>
                  <a:pt x="23040" y="4356"/>
                </a:cubicBezTo>
                <a:cubicBezTo>
                  <a:pt x="22321" y="4356"/>
                  <a:pt x="24071" y="2175"/>
                  <a:pt x="21514" y="2175"/>
                </a:cubicBezTo>
                <a:cubicBezTo>
                  <a:pt x="20485" y="2175"/>
                  <a:pt x="20104" y="2682"/>
                  <a:pt x="20057" y="3300"/>
                </a:cubicBezTo>
                <a:cubicBezTo>
                  <a:pt x="20057" y="3300"/>
                  <a:pt x="20021" y="3292"/>
                  <a:pt x="19966" y="3292"/>
                </a:cubicBezTo>
                <a:cubicBezTo>
                  <a:pt x="19782" y="3292"/>
                  <a:pt x="19387" y="3386"/>
                  <a:pt x="19423" y="4203"/>
                </a:cubicBezTo>
                <a:cubicBezTo>
                  <a:pt x="19423" y="4203"/>
                  <a:pt x="18856" y="3636"/>
                  <a:pt x="18373" y="3636"/>
                </a:cubicBezTo>
                <a:cubicBezTo>
                  <a:pt x="18268" y="3636"/>
                  <a:pt x="18167" y="3663"/>
                  <a:pt x="18077" y="3728"/>
                </a:cubicBezTo>
                <a:cubicBezTo>
                  <a:pt x="17600" y="4070"/>
                  <a:pt x="17124" y="4943"/>
                  <a:pt x="16228" y="4943"/>
                </a:cubicBezTo>
                <a:cubicBezTo>
                  <a:pt x="16170" y="4943"/>
                  <a:pt x="16110" y="4939"/>
                  <a:pt x="16049" y="4932"/>
                </a:cubicBezTo>
                <a:cubicBezTo>
                  <a:pt x="15194" y="4838"/>
                  <a:pt x="14779" y="3867"/>
                  <a:pt x="14404" y="3867"/>
                </a:cubicBezTo>
                <a:cubicBezTo>
                  <a:pt x="14334" y="3867"/>
                  <a:pt x="14265" y="3901"/>
                  <a:pt x="14195" y="3981"/>
                </a:cubicBezTo>
                <a:cubicBezTo>
                  <a:pt x="14195" y="3981"/>
                  <a:pt x="13851" y="3680"/>
                  <a:pt x="13535" y="3680"/>
                </a:cubicBezTo>
                <a:cubicBezTo>
                  <a:pt x="13468" y="3680"/>
                  <a:pt x="13401" y="3694"/>
                  <a:pt x="13340" y="3728"/>
                </a:cubicBezTo>
                <a:cubicBezTo>
                  <a:pt x="13323" y="3738"/>
                  <a:pt x="13308" y="3743"/>
                  <a:pt x="13295" y="3743"/>
                </a:cubicBezTo>
                <a:cubicBezTo>
                  <a:pt x="13065" y="3743"/>
                  <a:pt x="13429" y="2166"/>
                  <a:pt x="12614" y="2166"/>
                </a:cubicBezTo>
                <a:cubicBezTo>
                  <a:pt x="12578" y="2166"/>
                  <a:pt x="12540" y="2169"/>
                  <a:pt x="12500" y="2175"/>
                </a:cubicBezTo>
                <a:cubicBezTo>
                  <a:pt x="11486" y="2349"/>
                  <a:pt x="11534" y="3411"/>
                  <a:pt x="11534" y="3411"/>
                </a:cubicBezTo>
                <a:cubicBezTo>
                  <a:pt x="11534" y="3411"/>
                  <a:pt x="11486" y="2460"/>
                  <a:pt x="11201" y="2397"/>
                </a:cubicBezTo>
                <a:cubicBezTo>
                  <a:pt x="10916" y="2349"/>
                  <a:pt x="11819" y="654"/>
                  <a:pt x="10187" y="100"/>
                </a:cubicBezTo>
                <a:cubicBezTo>
                  <a:pt x="9990" y="31"/>
                  <a:pt x="9803" y="1"/>
                  <a:pt x="9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33" name="Google Shape;33;p3"/>
          <p:cNvSpPr/>
          <p:nvPr/>
        </p:nvSpPr>
        <p:spPr>
          <a:xfrm flipH="1">
            <a:off x="8557703" y="1004301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34" name="Google Shape;34;p3"/>
          <p:cNvSpPr/>
          <p:nvPr/>
        </p:nvSpPr>
        <p:spPr>
          <a:xfrm flipH="1">
            <a:off x="10790599" y="1591403"/>
            <a:ext cx="741001" cy="474456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2664067" y="2743861"/>
            <a:ext cx="686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5115200" y="1661573"/>
            <a:ext cx="19616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6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3815233" y="3990200"/>
            <a:ext cx="4561600" cy="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/>
          <p:nvPr/>
        </p:nvSpPr>
        <p:spPr>
          <a:xfrm flipH="1">
            <a:off x="10410303" y="440993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64" name="Google Shape;264;p21"/>
          <p:cNvSpPr/>
          <p:nvPr/>
        </p:nvSpPr>
        <p:spPr>
          <a:xfrm flipH="1">
            <a:off x="11238532" y="1184069"/>
            <a:ext cx="741001" cy="474456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65" name="Google Shape;265;p21"/>
          <p:cNvSpPr/>
          <p:nvPr/>
        </p:nvSpPr>
        <p:spPr>
          <a:xfrm flipH="1">
            <a:off x="-16" y="5403700"/>
            <a:ext cx="3531367" cy="1470527"/>
          </a:xfrm>
          <a:custGeom>
            <a:avLst/>
            <a:gdLst/>
            <a:ahLst/>
            <a:cxnLst/>
            <a:rect l="l" t="t" r="r" b="b"/>
            <a:pathLst>
              <a:path w="53074" h="22101" extrusionOk="0">
                <a:moveTo>
                  <a:pt x="53058" y="0"/>
                </a:moveTo>
                <a:cubicBezTo>
                  <a:pt x="52186" y="95"/>
                  <a:pt x="51473" y="792"/>
                  <a:pt x="51347" y="1664"/>
                </a:cubicBezTo>
                <a:cubicBezTo>
                  <a:pt x="51347" y="1664"/>
                  <a:pt x="49952" y="260"/>
                  <a:pt x="47703" y="260"/>
                </a:cubicBezTo>
                <a:cubicBezTo>
                  <a:pt x="46939" y="260"/>
                  <a:pt x="46076" y="422"/>
                  <a:pt x="45136" y="856"/>
                </a:cubicBezTo>
                <a:cubicBezTo>
                  <a:pt x="41445" y="2583"/>
                  <a:pt x="42712" y="7525"/>
                  <a:pt x="42712" y="7525"/>
                </a:cubicBezTo>
                <a:cubicBezTo>
                  <a:pt x="42135" y="7304"/>
                  <a:pt x="41530" y="7198"/>
                  <a:pt x="40918" y="7198"/>
                </a:cubicBezTo>
                <a:cubicBezTo>
                  <a:pt x="40740" y="7198"/>
                  <a:pt x="40562" y="7207"/>
                  <a:pt x="40384" y="7224"/>
                </a:cubicBezTo>
                <a:cubicBezTo>
                  <a:pt x="37548" y="7430"/>
                  <a:pt x="37484" y="9205"/>
                  <a:pt x="37484" y="9205"/>
                </a:cubicBezTo>
                <a:cubicBezTo>
                  <a:pt x="37484" y="9205"/>
                  <a:pt x="35948" y="8675"/>
                  <a:pt x="34016" y="8675"/>
                </a:cubicBezTo>
                <a:cubicBezTo>
                  <a:pt x="32412" y="8675"/>
                  <a:pt x="30535" y="9040"/>
                  <a:pt x="29040" y="10377"/>
                </a:cubicBezTo>
                <a:cubicBezTo>
                  <a:pt x="25745" y="13308"/>
                  <a:pt x="27852" y="15827"/>
                  <a:pt x="27852" y="15827"/>
                </a:cubicBezTo>
                <a:cubicBezTo>
                  <a:pt x="27293" y="15703"/>
                  <a:pt x="26811" y="15650"/>
                  <a:pt x="26395" y="15650"/>
                </a:cubicBezTo>
                <a:cubicBezTo>
                  <a:pt x="24112" y="15650"/>
                  <a:pt x="23828" y="17237"/>
                  <a:pt x="23828" y="17237"/>
                </a:cubicBezTo>
                <a:lnTo>
                  <a:pt x="22893" y="16984"/>
                </a:lnTo>
                <a:cubicBezTo>
                  <a:pt x="24051" y="14454"/>
                  <a:pt x="21409" y="14194"/>
                  <a:pt x="20275" y="14194"/>
                </a:cubicBezTo>
                <a:cubicBezTo>
                  <a:pt x="19981" y="14194"/>
                  <a:pt x="19788" y="14211"/>
                  <a:pt x="19788" y="14211"/>
                </a:cubicBezTo>
                <a:cubicBezTo>
                  <a:pt x="19788" y="14211"/>
                  <a:pt x="23226" y="12912"/>
                  <a:pt x="21515" y="10330"/>
                </a:cubicBezTo>
                <a:cubicBezTo>
                  <a:pt x="20388" y="8628"/>
                  <a:pt x="18821" y="8185"/>
                  <a:pt x="17438" y="8185"/>
                </a:cubicBezTo>
                <a:cubicBezTo>
                  <a:pt x="16722" y="8185"/>
                  <a:pt x="16056" y="8304"/>
                  <a:pt x="15527" y="8428"/>
                </a:cubicBezTo>
                <a:cubicBezTo>
                  <a:pt x="13625" y="8856"/>
                  <a:pt x="9697" y="10963"/>
                  <a:pt x="10964" y="14607"/>
                </a:cubicBezTo>
                <a:lnTo>
                  <a:pt x="10964" y="14607"/>
                </a:lnTo>
                <a:cubicBezTo>
                  <a:pt x="10964" y="14607"/>
                  <a:pt x="10154" y="13703"/>
                  <a:pt x="8875" y="13703"/>
                </a:cubicBezTo>
                <a:cubicBezTo>
                  <a:pt x="8495" y="13703"/>
                  <a:pt x="8074" y="13783"/>
                  <a:pt x="7621" y="13989"/>
                </a:cubicBezTo>
                <a:cubicBezTo>
                  <a:pt x="5641" y="14908"/>
                  <a:pt x="6132" y="16572"/>
                  <a:pt x="7130" y="17253"/>
                </a:cubicBezTo>
                <a:cubicBezTo>
                  <a:pt x="7130" y="17253"/>
                  <a:pt x="1" y="17332"/>
                  <a:pt x="1" y="22101"/>
                </a:cubicBezTo>
                <a:lnTo>
                  <a:pt x="53073" y="22101"/>
                </a:lnTo>
                <a:lnTo>
                  <a:pt x="530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66" name="Google Shape;266;p21"/>
          <p:cNvSpPr/>
          <p:nvPr/>
        </p:nvSpPr>
        <p:spPr>
          <a:xfrm flipH="1">
            <a:off x="9267520" y="5192667"/>
            <a:ext cx="2924480" cy="1665327"/>
          </a:xfrm>
          <a:custGeom>
            <a:avLst/>
            <a:gdLst/>
            <a:ahLst/>
            <a:cxnLst/>
            <a:rect l="l" t="t" r="r" b="b"/>
            <a:pathLst>
              <a:path w="36344" h="20695" extrusionOk="0">
                <a:moveTo>
                  <a:pt x="5031" y="0"/>
                </a:moveTo>
                <a:cubicBezTo>
                  <a:pt x="4972" y="0"/>
                  <a:pt x="4911" y="1"/>
                  <a:pt x="4849" y="4"/>
                </a:cubicBezTo>
                <a:cubicBezTo>
                  <a:pt x="1031" y="162"/>
                  <a:pt x="1427" y="5089"/>
                  <a:pt x="1427" y="5089"/>
                </a:cubicBezTo>
                <a:cubicBezTo>
                  <a:pt x="1067" y="4549"/>
                  <a:pt x="739" y="4402"/>
                  <a:pt x="489" y="4402"/>
                </a:cubicBezTo>
                <a:cubicBezTo>
                  <a:pt x="189" y="4402"/>
                  <a:pt x="1" y="4614"/>
                  <a:pt x="1" y="4614"/>
                </a:cubicBezTo>
                <a:lnTo>
                  <a:pt x="1" y="20694"/>
                </a:lnTo>
                <a:lnTo>
                  <a:pt x="34775" y="20694"/>
                </a:lnTo>
                <a:cubicBezTo>
                  <a:pt x="34775" y="20694"/>
                  <a:pt x="36344" y="18667"/>
                  <a:pt x="34775" y="17225"/>
                </a:cubicBezTo>
                <a:cubicBezTo>
                  <a:pt x="34407" y="16883"/>
                  <a:pt x="33994" y="16752"/>
                  <a:pt x="33576" y="16752"/>
                </a:cubicBezTo>
                <a:cubicBezTo>
                  <a:pt x="32216" y="16752"/>
                  <a:pt x="30815" y="18144"/>
                  <a:pt x="30815" y="18144"/>
                </a:cubicBezTo>
                <a:cubicBezTo>
                  <a:pt x="30815" y="18144"/>
                  <a:pt x="35678" y="10492"/>
                  <a:pt x="29658" y="9700"/>
                </a:cubicBezTo>
                <a:cubicBezTo>
                  <a:pt x="29357" y="9660"/>
                  <a:pt x="29066" y="9641"/>
                  <a:pt x="28786" y="9641"/>
                </a:cubicBezTo>
                <a:cubicBezTo>
                  <a:pt x="23454" y="9641"/>
                  <a:pt x="21753" y="16433"/>
                  <a:pt x="21753" y="16433"/>
                </a:cubicBezTo>
                <a:cubicBezTo>
                  <a:pt x="21303" y="14632"/>
                  <a:pt x="20293" y="14254"/>
                  <a:pt x="19524" y="14254"/>
                </a:cubicBezTo>
                <a:cubicBezTo>
                  <a:pt x="18967" y="14254"/>
                  <a:pt x="18537" y="14452"/>
                  <a:pt x="18537" y="14452"/>
                </a:cubicBezTo>
                <a:cubicBezTo>
                  <a:pt x="18537" y="14452"/>
                  <a:pt x="23844" y="9763"/>
                  <a:pt x="20359" y="5470"/>
                </a:cubicBezTo>
                <a:cubicBezTo>
                  <a:pt x="19315" y="4189"/>
                  <a:pt x="18049" y="3741"/>
                  <a:pt x="16787" y="3741"/>
                </a:cubicBezTo>
                <a:cubicBezTo>
                  <a:pt x="13833" y="3741"/>
                  <a:pt x="10901" y="6198"/>
                  <a:pt x="10901" y="6198"/>
                </a:cubicBezTo>
                <a:cubicBezTo>
                  <a:pt x="10901" y="6198"/>
                  <a:pt x="11978" y="4218"/>
                  <a:pt x="10394" y="3664"/>
                </a:cubicBezTo>
                <a:cubicBezTo>
                  <a:pt x="10143" y="3574"/>
                  <a:pt x="9907" y="3536"/>
                  <a:pt x="9686" y="3536"/>
                </a:cubicBezTo>
                <a:cubicBezTo>
                  <a:pt x="8510" y="3536"/>
                  <a:pt x="7780" y="4614"/>
                  <a:pt x="7780" y="4614"/>
                </a:cubicBezTo>
                <a:cubicBezTo>
                  <a:pt x="7780" y="4614"/>
                  <a:pt x="8623" y="0"/>
                  <a:pt x="50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67" name="Google Shape;267;p21"/>
          <p:cNvSpPr/>
          <p:nvPr/>
        </p:nvSpPr>
        <p:spPr>
          <a:xfrm rot="10800000">
            <a:off x="-12633" y="-21924"/>
            <a:ext cx="3531367" cy="1470527"/>
          </a:xfrm>
          <a:custGeom>
            <a:avLst/>
            <a:gdLst/>
            <a:ahLst/>
            <a:cxnLst/>
            <a:rect l="l" t="t" r="r" b="b"/>
            <a:pathLst>
              <a:path w="53074" h="22101" extrusionOk="0">
                <a:moveTo>
                  <a:pt x="53058" y="0"/>
                </a:moveTo>
                <a:cubicBezTo>
                  <a:pt x="52186" y="95"/>
                  <a:pt x="51473" y="792"/>
                  <a:pt x="51347" y="1664"/>
                </a:cubicBezTo>
                <a:cubicBezTo>
                  <a:pt x="51347" y="1664"/>
                  <a:pt x="49952" y="260"/>
                  <a:pt x="47703" y="260"/>
                </a:cubicBezTo>
                <a:cubicBezTo>
                  <a:pt x="46939" y="260"/>
                  <a:pt x="46076" y="422"/>
                  <a:pt x="45136" y="856"/>
                </a:cubicBezTo>
                <a:cubicBezTo>
                  <a:pt x="41445" y="2583"/>
                  <a:pt x="42712" y="7525"/>
                  <a:pt x="42712" y="7525"/>
                </a:cubicBezTo>
                <a:cubicBezTo>
                  <a:pt x="42135" y="7304"/>
                  <a:pt x="41530" y="7198"/>
                  <a:pt x="40918" y="7198"/>
                </a:cubicBezTo>
                <a:cubicBezTo>
                  <a:pt x="40740" y="7198"/>
                  <a:pt x="40562" y="7207"/>
                  <a:pt x="40384" y="7224"/>
                </a:cubicBezTo>
                <a:cubicBezTo>
                  <a:pt x="37548" y="7430"/>
                  <a:pt x="37484" y="9205"/>
                  <a:pt x="37484" y="9205"/>
                </a:cubicBezTo>
                <a:cubicBezTo>
                  <a:pt x="37484" y="9205"/>
                  <a:pt x="35948" y="8675"/>
                  <a:pt x="34016" y="8675"/>
                </a:cubicBezTo>
                <a:cubicBezTo>
                  <a:pt x="32412" y="8675"/>
                  <a:pt x="30535" y="9040"/>
                  <a:pt x="29040" y="10377"/>
                </a:cubicBezTo>
                <a:cubicBezTo>
                  <a:pt x="25745" y="13308"/>
                  <a:pt x="27852" y="15827"/>
                  <a:pt x="27852" y="15827"/>
                </a:cubicBezTo>
                <a:cubicBezTo>
                  <a:pt x="27293" y="15703"/>
                  <a:pt x="26811" y="15650"/>
                  <a:pt x="26395" y="15650"/>
                </a:cubicBezTo>
                <a:cubicBezTo>
                  <a:pt x="24112" y="15650"/>
                  <a:pt x="23828" y="17237"/>
                  <a:pt x="23828" y="17237"/>
                </a:cubicBezTo>
                <a:lnTo>
                  <a:pt x="22893" y="16984"/>
                </a:lnTo>
                <a:cubicBezTo>
                  <a:pt x="24051" y="14454"/>
                  <a:pt x="21409" y="14194"/>
                  <a:pt x="20275" y="14194"/>
                </a:cubicBezTo>
                <a:cubicBezTo>
                  <a:pt x="19981" y="14194"/>
                  <a:pt x="19788" y="14211"/>
                  <a:pt x="19788" y="14211"/>
                </a:cubicBezTo>
                <a:cubicBezTo>
                  <a:pt x="19788" y="14211"/>
                  <a:pt x="23226" y="12912"/>
                  <a:pt x="21515" y="10330"/>
                </a:cubicBezTo>
                <a:cubicBezTo>
                  <a:pt x="20388" y="8628"/>
                  <a:pt x="18821" y="8185"/>
                  <a:pt x="17438" y="8185"/>
                </a:cubicBezTo>
                <a:cubicBezTo>
                  <a:pt x="16722" y="8185"/>
                  <a:pt x="16056" y="8304"/>
                  <a:pt x="15527" y="8428"/>
                </a:cubicBezTo>
                <a:cubicBezTo>
                  <a:pt x="13625" y="8856"/>
                  <a:pt x="9697" y="10963"/>
                  <a:pt x="10964" y="14607"/>
                </a:cubicBezTo>
                <a:lnTo>
                  <a:pt x="10964" y="14607"/>
                </a:lnTo>
                <a:cubicBezTo>
                  <a:pt x="10964" y="14607"/>
                  <a:pt x="10154" y="13703"/>
                  <a:pt x="8875" y="13703"/>
                </a:cubicBezTo>
                <a:cubicBezTo>
                  <a:pt x="8495" y="13703"/>
                  <a:pt x="8074" y="13783"/>
                  <a:pt x="7621" y="13989"/>
                </a:cubicBezTo>
                <a:cubicBezTo>
                  <a:pt x="5641" y="14908"/>
                  <a:pt x="6132" y="16572"/>
                  <a:pt x="7130" y="17253"/>
                </a:cubicBezTo>
                <a:cubicBezTo>
                  <a:pt x="7130" y="17253"/>
                  <a:pt x="1" y="17332"/>
                  <a:pt x="1" y="22101"/>
                </a:cubicBezTo>
                <a:lnTo>
                  <a:pt x="53073" y="22101"/>
                </a:lnTo>
                <a:lnTo>
                  <a:pt x="530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68" name="Google Shape;268;p21"/>
          <p:cNvSpPr txBox="1">
            <a:spLocks noGrp="1"/>
          </p:cNvSpPr>
          <p:nvPr>
            <p:ph type="title"/>
          </p:nvPr>
        </p:nvSpPr>
        <p:spPr>
          <a:xfrm>
            <a:off x="1631200" y="713333"/>
            <a:ext cx="89296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9" name="Google Shape;269;p21"/>
          <p:cNvSpPr/>
          <p:nvPr/>
        </p:nvSpPr>
        <p:spPr>
          <a:xfrm flipH="1">
            <a:off x="202148" y="6273608"/>
            <a:ext cx="966120" cy="696071"/>
          </a:xfrm>
          <a:custGeom>
            <a:avLst/>
            <a:gdLst/>
            <a:ahLst/>
            <a:cxnLst/>
            <a:rect l="l" t="t" r="r" b="b"/>
            <a:pathLst>
              <a:path w="11899" h="8573" extrusionOk="0">
                <a:moveTo>
                  <a:pt x="9844" y="0"/>
                </a:moveTo>
                <a:cubicBezTo>
                  <a:pt x="7949" y="0"/>
                  <a:pt x="8381" y="2409"/>
                  <a:pt x="8381" y="2409"/>
                </a:cubicBezTo>
                <a:cubicBezTo>
                  <a:pt x="8381" y="2409"/>
                  <a:pt x="8001" y="1850"/>
                  <a:pt x="7390" y="1850"/>
                </a:cubicBezTo>
                <a:cubicBezTo>
                  <a:pt x="7274" y="1850"/>
                  <a:pt x="7150" y="1870"/>
                  <a:pt x="7019" y="1918"/>
                </a:cubicBezTo>
                <a:cubicBezTo>
                  <a:pt x="6195" y="2203"/>
                  <a:pt x="6749" y="3233"/>
                  <a:pt x="6749" y="3233"/>
                </a:cubicBezTo>
                <a:cubicBezTo>
                  <a:pt x="6749" y="3233"/>
                  <a:pt x="5225" y="1950"/>
                  <a:pt x="3686" y="1950"/>
                </a:cubicBezTo>
                <a:cubicBezTo>
                  <a:pt x="3028" y="1950"/>
                  <a:pt x="2368" y="2184"/>
                  <a:pt x="1822" y="2853"/>
                </a:cubicBezTo>
                <a:cubicBezTo>
                  <a:pt x="0" y="5087"/>
                  <a:pt x="2773" y="7542"/>
                  <a:pt x="2773" y="7542"/>
                </a:cubicBezTo>
                <a:cubicBezTo>
                  <a:pt x="2773" y="7542"/>
                  <a:pt x="2546" y="7439"/>
                  <a:pt x="2254" y="7439"/>
                </a:cubicBezTo>
                <a:cubicBezTo>
                  <a:pt x="1850" y="7439"/>
                  <a:pt x="1323" y="7636"/>
                  <a:pt x="1093" y="8572"/>
                </a:cubicBezTo>
                <a:cubicBezTo>
                  <a:pt x="1583" y="8040"/>
                  <a:pt x="2268" y="7756"/>
                  <a:pt x="2972" y="7756"/>
                </a:cubicBezTo>
                <a:cubicBezTo>
                  <a:pt x="3043" y="7756"/>
                  <a:pt x="3114" y="7758"/>
                  <a:pt x="3185" y="7764"/>
                </a:cubicBezTo>
                <a:cubicBezTo>
                  <a:pt x="3185" y="7764"/>
                  <a:pt x="2107" y="5926"/>
                  <a:pt x="3185" y="4200"/>
                </a:cubicBezTo>
                <a:cubicBezTo>
                  <a:pt x="3624" y="3500"/>
                  <a:pt x="4369" y="3291"/>
                  <a:pt x="5104" y="3291"/>
                </a:cubicBezTo>
                <a:cubicBezTo>
                  <a:pt x="6199" y="3291"/>
                  <a:pt x="7272" y="3756"/>
                  <a:pt x="7272" y="3756"/>
                </a:cubicBezTo>
                <a:cubicBezTo>
                  <a:pt x="7272" y="3756"/>
                  <a:pt x="7114" y="2805"/>
                  <a:pt x="7557" y="2568"/>
                </a:cubicBezTo>
                <a:cubicBezTo>
                  <a:pt x="7613" y="2536"/>
                  <a:pt x="7672" y="2522"/>
                  <a:pt x="7734" y="2522"/>
                </a:cubicBezTo>
                <a:cubicBezTo>
                  <a:pt x="8164" y="2522"/>
                  <a:pt x="8698" y="3202"/>
                  <a:pt x="8698" y="3202"/>
                </a:cubicBezTo>
                <a:cubicBezTo>
                  <a:pt x="8698" y="3202"/>
                  <a:pt x="9141" y="1712"/>
                  <a:pt x="9981" y="1522"/>
                </a:cubicBezTo>
                <a:cubicBezTo>
                  <a:pt x="10042" y="1508"/>
                  <a:pt x="10103" y="1501"/>
                  <a:pt x="10163" y="1501"/>
                </a:cubicBezTo>
                <a:cubicBezTo>
                  <a:pt x="10954" y="1501"/>
                  <a:pt x="11692" y="2663"/>
                  <a:pt x="11692" y="2663"/>
                </a:cubicBezTo>
                <a:cubicBezTo>
                  <a:pt x="11692" y="2663"/>
                  <a:pt x="11898" y="81"/>
                  <a:pt x="9918" y="1"/>
                </a:cubicBezTo>
                <a:cubicBezTo>
                  <a:pt x="9893" y="1"/>
                  <a:pt x="9868" y="0"/>
                  <a:pt x="98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2"/>
          <p:cNvSpPr/>
          <p:nvPr/>
        </p:nvSpPr>
        <p:spPr>
          <a:xfrm flipH="1">
            <a:off x="-531919" y="0"/>
            <a:ext cx="2104276" cy="1919297"/>
          </a:xfrm>
          <a:custGeom>
            <a:avLst/>
            <a:gdLst/>
            <a:ahLst/>
            <a:cxnLst/>
            <a:rect l="l" t="t" r="r" b="b"/>
            <a:pathLst>
              <a:path w="14925" h="13613" extrusionOk="0">
                <a:moveTo>
                  <a:pt x="7463" y="0"/>
                </a:moveTo>
                <a:cubicBezTo>
                  <a:pt x="5720" y="0"/>
                  <a:pt x="3977" y="661"/>
                  <a:pt x="2647" y="1984"/>
                </a:cubicBezTo>
                <a:cubicBezTo>
                  <a:pt x="1" y="4646"/>
                  <a:pt x="1" y="8955"/>
                  <a:pt x="2647" y="11617"/>
                </a:cubicBezTo>
                <a:cubicBezTo>
                  <a:pt x="3977" y="12947"/>
                  <a:pt x="5720" y="13613"/>
                  <a:pt x="7463" y="13613"/>
                </a:cubicBezTo>
                <a:cubicBezTo>
                  <a:pt x="9205" y="13613"/>
                  <a:pt x="10948" y="12947"/>
                  <a:pt x="12279" y="11617"/>
                </a:cubicBezTo>
                <a:cubicBezTo>
                  <a:pt x="14924" y="8955"/>
                  <a:pt x="14924" y="4646"/>
                  <a:pt x="12279" y="1984"/>
                </a:cubicBezTo>
                <a:cubicBezTo>
                  <a:pt x="10948" y="661"/>
                  <a:pt x="9205" y="0"/>
                  <a:pt x="74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72" name="Google Shape;272;p22"/>
          <p:cNvSpPr/>
          <p:nvPr/>
        </p:nvSpPr>
        <p:spPr>
          <a:xfrm flipH="1">
            <a:off x="5725503" y="4128593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73" name="Google Shape;273;p22"/>
          <p:cNvSpPr/>
          <p:nvPr/>
        </p:nvSpPr>
        <p:spPr>
          <a:xfrm flipH="1">
            <a:off x="9338999" y="1626536"/>
            <a:ext cx="741001" cy="474456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74" name="Google Shape;274;p22"/>
          <p:cNvSpPr/>
          <p:nvPr/>
        </p:nvSpPr>
        <p:spPr>
          <a:xfrm flipH="1">
            <a:off x="2156799" y="2256241"/>
            <a:ext cx="527291" cy="474468"/>
          </a:xfrm>
          <a:custGeom>
            <a:avLst/>
            <a:gdLst/>
            <a:ahLst/>
            <a:cxnLst/>
            <a:rect l="l" t="t" r="r" b="b"/>
            <a:pathLst>
              <a:path w="1427" h="1284" extrusionOk="0">
                <a:moveTo>
                  <a:pt x="0" y="1"/>
                </a:moveTo>
                <a:lnTo>
                  <a:pt x="476" y="824"/>
                </a:lnTo>
                <a:lnTo>
                  <a:pt x="95" y="1030"/>
                </a:lnTo>
                <a:cubicBezTo>
                  <a:pt x="95" y="1030"/>
                  <a:pt x="238" y="1252"/>
                  <a:pt x="396" y="1268"/>
                </a:cubicBezTo>
                <a:lnTo>
                  <a:pt x="602" y="935"/>
                </a:lnTo>
                <a:lnTo>
                  <a:pt x="1426" y="1284"/>
                </a:lnTo>
                <a:cubicBezTo>
                  <a:pt x="1315" y="1046"/>
                  <a:pt x="1125" y="872"/>
                  <a:pt x="887" y="809"/>
                </a:cubicBezTo>
                <a:lnTo>
                  <a:pt x="967" y="587"/>
                </a:lnTo>
                <a:cubicBezTo>
                  <a:pt x="967" y="587"/>
                  <a:pt x="930" y="577"/>
                  <a:pt x="883" y="577"/>
                </a:cubicBezTo>
                <a:cubicBezTo>
                  <a:pt x="829" y="577"/>
                  <a:pt x="763" y="590"/>
                  <a:pt x="729" y="650"/>
                </a:cubicBezTo>
                <a:cubicBezTo>
                  <a:pt x="729" y="650"/>
                  <a:pt x="491" y="80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grpSp>
        <p:nvGrpSpPr>
          <p:cNvPr id="275" name="Google Shape;275;p22"/>
          <p:cNvGrpSpPr/>
          <p:nvPr/>
        </p:nvGrpSpPr>
        <p:grpSpPr>
          <a:xfrm flipH="1">
            <a:off x="10753692" y="91116"/>
            <a:ext cx="1547145" cy="2299163"/>
            <a:chOff x="734550" y="2051650"/>
            <a:chExt cx="341825" cy="507975"/>
          </a:xfrm>
        </p:grpSpPr>
        <p:sp>
          <p:nvSpPr>
            <p:cNvPr id="276" name="Google Shape;276;p22"/>
            <p:cNvSpPr/>
            <p:nvPr/>
          </p:nvSpPr>
          <p:spPr>
            <a:xfrm>
              <a:off x="741075" y="2051650"/>
              <a:ext cx="335300" cy="239300"/>
            </a:xfrm>
            <a:custGeom>
              <a:avLst/>
              <a:gdLst/>
              <a:ahLst/>
              <a:cxnLst/>
              <a:rect l="l" t="t" r="r" b="b"/>
              <a:pathLst>
                <a:path w="13412" h="9572" extrusionOk="0">
                  <a:moveTo>
                    <a:pt x="3730" y="1"/>
                  </a:moveTo>
                  <a:cubicBezTo>
                    <a:pt x="0" y="1"/>
                    <a:pt x="72" y="4311"/>
                    <a:pt x="72" y="4311"/>
                  </a:cubicBezTo>
                  <a:lnTo>
                    <a:pt x="2211" y="3915"/>
                  </a:lnTo>
                  <a:lnTo>
                    <a:pt x="849" y="3678"/>
                  </a:lnTo>
                  <a:cubicBezTo>
                    <a:pt x="849" y="3678"/>
                    <a:pt x="1197" y="3335"/>
                    <a:pt x="2566" y="3335"/>
                  </a:cubicBezTo>
                  <a:cubicBezTo>
                    <a:pt x="3419" y="3335"/>
                    <a:pt x="4667" y="3468"/>
                    <a:pt x="6473" y="3900"/>
                  </a:cubicBezTo>
                  <a:cubicBezTo>
                    <a:pt x="10667" y="4916"/>
                    <a:pt x="12646" y="9572"/>
                    <a:pt x="12891" y="9572"/>
                  </a:cubicBezTo>
                  <a:cubicBezTo>
                    <a:pt x="12921" y="9572"/>
                    <a:pt x="12925" y="9502"/>
                    <a:pt x="12905" y="9349"/>
                  </a:cubicBezTo>
                  <a:cubicBezTo>
                    <a:pt x="12715" y="7955"/>
                    <a:pt x="13412" y="5975"/>
                    <a:pt x="13269" y="5737"/>
                  </a:cubicBezTo>
                  <a:cubicBezTo>
                    <a:pt x="13111" y="5500"/>
                    <a:pt x="11099" y="5294"/>
                    <a:pt x="11130" y="4866"/>
                  </a:cubicBezTo>
                  <a:cubicBezTo>
                    <a:pt x="11148" y="4702"/>
                    <a:pt x="11454" y="4651"/>
                    <a:pt x="11833" y="4651"/>
                  </a:cubicBezTo>
                  <a:cubicBezTo>
                    <a:pt x="12483" y="4651"/>
                    <a:pt x="13348" y="4803"/>
                    <a:pt x="13348" y="4803"/>
                  </a:cubicBezTo>
                  <a:cubicBezTo>
                    <a:pt x="13348" y="4803"/>
                    <a:pt x="12556" y="2791"/>
                    <a:pt x="11891" y="2236"/>
                  </a:cubicBezTo>
                  <a:cubicBezTo>
                    <a:pt x="11806" y="2163"/>
                    <a:pt x="11690" y="2132"/>
                    <a:pt x="11553" y="2132"/>
                  </a:cubicBezTo>
                  <a:cubicBezTo>
                    <a:pt x="10684" y="2132"/>
                    <a:pt x="8932" y="3386"/>
                    <a:pt x="8348" y="3386"/>
                  </a:cubicBezTo>
                  <a:cubicBezTo>
                    <a:pt x="8301" y="3386"/>
                    <a:pt x="8262" y="3378"/>
                    <a:pt x="8231" y="3361"/>
                  </a:cubicBezTo>
                  <a:cubicBezTo>
                    <a:pt x="7772" y="3092"/>
                    <a:pt x="10909" y="1571"/>
                    <a:pt x="10909" y="1571"/>
                  </a:cubicBezTo>
                  <a:cubicBezTo>
                    <a:pt x="10909" y="1571"/>
                    <a:pt x="8279" y="652"/>
                    <a:pt x="7249" y="541"/>
                  </a:cubicBezTo>
                  <a:cubicBezTo>
                    <a:pt x="7228" y="539"/>
                    <a:pt x="7207" y="538"/>
                    <a:pt x="7186" y="538"/>
                  </a:cubicBezTo>
                  <a:cubicBezTo>
                    <a:pt x="6225" y="538"/>
                    <a:pt x="5001" y="2482"/>
                    <a:pt x="4355" y="2482"/>
                  </a:cubicBezTo>
                  <a:cubicBezTo>
                    <a:pt x="4314" y="2482"/>
                    <a:pt x="4275" y="2475"/>
                    <a:pt x="4239" y="2458"/>
                  </a:cubicBezTo>
                  <a:cubicBezTo>
                    <a:pt x="3605" y="2173"/>
                    <a:pt x="6393" y="240"/>
                    <a:pt x="6393" y="240"/>
                  </a:cubicBezTo>
                  <a:cubicBezTo>
                    <a:pt x="6393" y="240"/>
                    <a:pt x="6193" y="140"/>
                    <a:pt x="5603" y="140"/>
                  </a:cubicBezTo>
                  <a:cubicBezTo>
                    <a:pt x="5530" y="140"/>
                    <a:pt x="5450" y="141"/>
                    <a:pt x="5364" y="145"/>
                  </a:cubicBezTo>
                  <a:cubicBezTo>
                    <a:pt x="4578" y="176"/>
                    <a:pt x="3402" y="2126"/>
                    <a:pt x="3121" y="2126"/>
                  </a:cubicBezTo>
                  <a:cubicBezTo>
                    <a:pt x="3118" y="2126"/>
                    <a:pt x="3116" y="2125"/>
                    <a:pt x="3114" y="2125"/>
                  </a:cubicBezTo>
                  <a:cubicBezTo>
                    <a:pt x="2845" y="2109"/>
                    <a:pt x="4318" y="34"/>
                    <a:pt x="4318" y="34"/>
                  </a:cubicBezTo>
                  <a:cubicBezTo>
                    <a:pt x="4112" y="11"/>
                    <a:pt x="3916" y="1"/>
                    <a:pt x="3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277" name="Google Shape;277;p22"/>
            <p:cNvSpPr/>
            <p:nvPr/>
          </p:nvSpPr>
          <p:spPr>
            <a:xfrm>
              <a:off x="734550" y="2149000"/>
              <a:ext cx="187750" cy="410625"/>
            </a:xfrm>
            <a:custGeom>
              <a:avLst/>
              <a:gdLst/>
              <a:ahLst/>
              <a:cxnLst/>
              <a:rect l="l" t="t" r="r" b="b"/>
              <a:pathLst>
                <a:path w="7510" h="16425" extrusionOk="0">
                  <a:moveTo>
                    <a:pt x="1972" y="0"/>
                  </a:moveTo>
                  <a:cubicBezTo>
                    <a:pt x="1141" y="0"/>
                    <a:pt x="349" y="148"/>
                    <a:pt x="349" y="148"/>
                  </a:cubicBezTo>
                  <a:cubicBezTo>
                    <a:pt x="349" y="148"/>
                    <a:pt x="1" y="1764"/>
                    <a:pt x="2424" y="5344"/>
                  </a:cubicBezTo>
                  <a:cubicBezTo>
                    <a:pt x="4794" y="8867"/>
                    <a:pt x="3451" y="16425"/>
                    <a:pt x="4087" y="16425"/>
                  </a:cubicBezTo>
                  <a:cubicBezTo>
                    <a:pt x="4097" y="16425"/>
                    <a:pt x="4108" y="16423"/>
                    <a:pt x="4120" y="16418"/>
                  </a:cubicBezTo>
                  <a:cubicBezTo>
                    <a:pt x="4817" y="16149"/>
                    <a:pt x="6528" y="13725"/>
                    <a:pt x="6860" y="11998"/>
                  </a:cubicBezTo>
                  <a:cubicBezTo>
                    <a:pt x="7177" y="10256"/>
                    <a:pt x="3945" y="9828"/>
                    <a:pt x="4452" y="8576"/>
                  </a:cubicBezTo>
                  <a:cubicBezTo>
                    <a:pt x="4515" y="8423"/>
                    <a:pt x="4603" y="8358"/>
                    <a:pt x="4709" y="8358"/>
                  </a:cubicBezTo>
                  <a:cubicBezTo>
                    <a:pt x="5368" y="8358"/>
                    <a:pt x="6733" y="10885"/>
                    <a:pt x="7175" y="10885"/>
                  </a:cubicBezTo>
                  <a:cubicBezTo>
                    <a:pt x="7239" y="10885"/>
                    <a:pt x="7283" y="10833"/>
                    <a:pt x="7304" y="10715"/>
                  </a:cubicBezTo>
                  <a:cubicBezTo>
                    <a:pt x="7510" y="9638"/>
                    <a:pt x="6955" y="6897"/>
                    <a:pt x="6575" y="6216"/>
                  </a:cubicBezTo>
                  <a:cubicBezTo>
                    <a:pt x="6195" y="5519"/>
                    <a:pt x="3058" y="4552"/>
                    <a:pt x="3011" y="4045"/>
                  </a:cubicBezTo>
                  <a:cubicBezTo>
                    <a:pt x="3001" y="3972"/>
                    <a:pt x="3063" y="3940"/>
                    <a:pt x="3174" y="3940"/>
                  </a:cubicBezTo>
                  <a:cubicBezTo>
                    <a:pt x="3828" y="3940"/>
                    <a:pt x="6211" y="5028"/>
                    <a:pt x="6211" y="5028"/>
                  </a:cubicBezTo>
                  <a:cubicBezTo>
                    <a:pt x="6005" y="4537"/>
                    <a:pt x="5862" y="4030"/>
                    <a:pt x="5783" y="3507"/>
                  </a:cubicBezTo>
                  <a:cubicBezTo>
                    <a:pt x="5577" y="2461"/>
                    <a:pt x="3185" y="2968"/>
                    <a:pt x="3106" y="2556"/>
                  </a:cubicBezTo>
                  <a:cubicBezTo>
                    <a:pt x="3066" y="2383"/>
                    <a:pt x="3447" y="2333"/>
                    <a:pt x="3902" y="2333"/>
                  </a:cubicBezTo>
                  <a:cubicBezTo>
                    <a:pt x="4533" y="2333"/>
                    <a:pt x="5308" y="2429"/>
                    <a:pt x="5308" y="2429"/>
                  </a:cubicBezTo>
                  <a:cubicBezTo>
                    <a:pt x="5308" y="2429"/>
                    <a:pt x="4389" y="1004"/>
                    <a:pt x="3565" y="354"/>
                  </a:cubicBezTo>
                  <a:cubicBezTo>
                    <a:pt x="3210" y="80"/>
                    <a:pt x="2581" y="0"/>
                    <a:pt x="19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758700" y="2118950"/>
              <a:ext cx="236475" cy="253100"/>
            </a:xfrm>
            <a:custGeom>
              <a:avLst/>
              <a:gdLst/>
              <a:ahLst/>
              <a:cxnLst/>
              <a:rect l="l" t="t" r="r" b="b"/>
              <a:pathLst>
                <a:path w="9459" h="10124" extrusionOk="0">
                  <a:moveTo>
                    <a:pt x="1992" y="1"/>
                  </a:moveTo>
                  <a:cubicBezTo>
                    <a:pt x="638" y="1"/>
                    <a:pt x="1" y="986"/>
                    <a:pt x="1" y="986"/>
                  </a:cubicBezTo>
                  <a:cubicBezTo>
                    <a:pt x="1" y="986"/>
                    <a:pt x="2615" y="2602"/>
                    <a:pt x="4199" y="4091"/>
                  </a:cubicBezTo>
                  <a:cubicBezTo>
                    <a:pt x="5685" y="5501"/>
                    <a:pt x="7398" y="10124"/>
                    <a:pt x="8153" y="10124"/>
                  </a:cubicBezTo>
                  <a:cubicBezTo>
                    <a:pt x="8196" y="10124"/>
                    <a:pt x="8235" y="10110"/>
                    <a:pt x="8271" y="10079"/>
                  </a:cubicBezTo>
                  <a:cubicBezTo>
                    <a:pt x="8936" y="9525"/>
                    <a:pt x="9459" y="6752"/>
                    <a:pt x="8825" y="5992"/>
                  </a:cubicBezTo>
                  <a:cubicBezTo>
                    <a:pt x="8192" y="5232"/>
                    <a:pt x="6465" y="5723"/>
                    <a:pt x="6290" y="5390"/>
                  </a:cubicBezTo>
                  <a:cubicBezTo>
                    <a:pt x="6183" y="5201"/>
                    <a:pt x="6937" y="5160"/>
                    <a:pt x="7610" y="5160"/>
                  </a:cubicBezTo>
                  <a:cubicBezTo>
                    <a:pt x="8123" y="5160"/>
                    <a:pt x="8588" y="5184"/>
                    <a:pt x="8588" y="5184"/>
                  </a:cubicBezTo>
                  <a:cubicBezTo>
                    <a:pt x="8588" y="5184"/>
                    <a:pt x="7732" y="3616"/>
                    <a:pt x="6988" y="3235"/>
                  </a:cubicBezTo>
                  <a:cubicBezTo>
                    <a:pt x="6227" y="2839"/>
                    <a:pt x="4041" y="3220"/>
                    <a:pt x="3993" y="2839"/>
                  </a:cubicBezTo>
                  <a:cubicBezTo>
                    <a:pt x="3943" y="2535"/>
                    <a:pt x="5504" y="2505"/>
                    <a:pt x="6131" y="2505"/>
                  </a:cubicBezTo>
                  <a:cubicBezTo>
                    <a:pt x="6287" y="2505"/>
                    <a:pt x="6386" y="2507"/>
                    <a:pt x="6386" y="2507"/>
                  </a:cubicBezTo>
                  <a:cubicBezTo>
                    <a:pt x="6386" y="2507"/>
                    <a:pt x="6021" y="2237"/>
                    <a:pt x="5324" y="1730"/>
                  </a:cubicBezTo>
                  <a:cubicBezTo>
                    <a:pt x="5200" y="1643"/>
                    <a:pt x="5059" y="1608"/>
                    <a:pt x="4911" y="1608"/>
                  </a:cubicBezTo>
                  <a:cubicBezTo>
                    <a:pt x="4336" y="1608"/>
                    <a:pt x="3654" y="2129"/>
                    <a:pt x="3432" y="2129"/>
                  </a:cubicBezTo>
                  <a:cubicBezTo>
                    <a:pt x="3389" y="2129"/>
                    <a:pt x="3364" y="2109"/>
                    <a:pt x="3360" y="2063"/>
                  </a:cubicBezTo>
                  <a:cubicBezTo>
                    <a:pt x="3328" y="1730"/>
                    <a:pt x="4912" y="1239"/>
                    <a:pt x="4912" y="1239"/>
                  </a:cubicBezTo>
                  <a:cubicBezTo>
                    <a:pt x="3710" y="302"/>
                    <a:pt x="2741" y="1"/>
                    <a:pt x="1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279" name="Google Shape;279;p22"/>
          <p:cNvSpPr/>
          <p:nvPr/>
        </p:nvSpPr>
        <p:spPr>
          <a:xfrm flipH="1">
            <a:off x="-99467" y="271400"/>
            <a:ext cx="3829840" cy="883871"/>
          </a:xfrm>
          <a:custGeom>
            <a:avLst/>
            <a:gdLst/>
            <a:ahLst/>
            <a:cxnLst/>
            <a:rect l="l" t="t" r="r" b="b"/>
            <a:pathLst>
              <a:path w="24161" h="5576" extrusionOk="0">
                <a:moveTo>
                  <a:pt x="3253" y="0"/>
                </a:moveTo>
                <a:cubicBezTo>
                  <a:pt x="2984" y="0"/>
                  <a:pt x="2733" y="49"/>
                  <a:pt x="2504" y="157"/>
                </a:cubicBezTo>
                <a:cubicBezTo>
                  <a:pt x="0" y="1346"/>
                  <a:pt x="2108" y="5576"/>
                  <a:pt x="2108" y="5576"/>
                </a:cubicBezTo>
                <a:lnTo>
                  <a:pt x="24160" y="5576"/>
                </a:lnTo>
                <a:lnTo>
                  <a:pt x="20326" y="4910"/>
                </a:lnTo>
                <a:cubicBezTo>
                  <a:pt x="20326" y="4910"/>
                  <a:pt x="20073" y="3199"/>
                  <a:pt x="19012" y="2930"/>
                </a:cubicBezTo>
                <a:cubicBezTo>
                  <a:pt x="18943" y="2913"/>
                  <a:pt x="18875" y="2906"/>
                  <a:pt x="18808" y="2906"/>
                </a:cubicBezTo>
                <a:cubicBezTo>
                  <a:pt x="17835" y="2906"/>
                  <a:pt x="17031" y="4514"/>
                  <a:pt x="17031" y="4514"/>
                </a:cubicBezTo>
                <a:cubicBezTo>
                  <a:pt x="17031" y="4514"/>
                  <a:pt x="16508" y="3072"/>
                  <a:pt x="15843" y="3072"/>
                </a:cubicBezTo>
                <a:cubicBezTo>
                  <a:pt x="15178" y="3072"/>
                  <a:pt x="14655" y="4657"/>
                  <a:pt x="14655" y="4657"/>
                </a:cubicBezTo>
                <a:cubicBezTo>
                  <a:pt x="14655" y="4657"/>
                  <a:pt x="13392" y="3298"/>
                  <a:pt x="11997" y="3298"/>
                </a:cubicBezTo>
                <a:cubicBezTo>
                  <a:pt x="11886" y="3298"/>
                  <a:pt x="11773" y="3307"/>
                  <a:pt x="11661" y="3326"/>
                </a:cubicBezTo>
                <a:cubicBezTo>
                  <a:pt x="10251" y="3548"/>
                  <a:pt x="10298" y="4910"/>
                  <a:pt x="10298" y="4910"/>
                </a:cubicBezTo>
                <a:cubicBezTo>
                  <a:pt x="10298" y="4910"/>
                  <a:pt x="5938" y="0"/>
                  <a:pt x="3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80" name="Google Shape;280;p22"/>
          <p:cNvSpPr/>
          <p:nvPr/>
        </p:nvSpPr>
        <p:spPr>
          <a:xfrm flipH="1">
            <a:off x="-474227" y="5893133"/>
            <a:ext cx="4579360" cy="964892"/>
          </a:xfrm>
          <a:custGeom>
            <a:avLst/>
            <a:gdLst/>
            <a:ahLst/>
            <a:cxnLst/>
            <a:rect l="l" t="t" r="r" b="b"/>
            <a:pathLst>
              <a:path w="25064" h="5281" extrusionOk="0">
                <a:moveTo>
                  <a:pt x="9628" y="1"/>
                </a:moveTo>
                <a:cubicBezTo>
                  <a:pt x="8350" y="1"/>
                  <a:pt x="7652" y="1605"/>
                  <a:pt x="7652" y="1605"/>
                </a:cubicBezTo>
                <a:cubicBezTo>
                  <a:pt x="7652" y="1605"/>
                  <a:pt x="7311" y="1130"/>
                  <a:pt x="6769" y="1130"/>
                </a:cubicBezTo>
                <a:cubicBezTo>
                  <a:pt x="6692" y="1130"/>
                  <a:pt x="6611" y="1140"/>
                  <a:pt x="6527" y="1161"/>
                </a:cubicBezTo>
                <a:cubicBezTo>
                  <a:pt x="5858" y="1317"/>
                  <a:pt x="6121" y="2542"/>
                  <a:pt x="6776" y="2631"/>
                </a:cubicBezTo>
                <a:lnTo>
                  <a:pt x="6776" y="2631"/>
                </a:lnTo>
                <a:cubicBezTo>
                  <a:pt x="6753" y="2629"/>
                  <a:pt x="6720" y="2627"/>
                  <a:pt x="6681" y="2627"/>
                </a:cubicBezTo>
                <a:cubicBezTo>
                  <a:pt x="6434" y="2627"/>
                  <a:pt x="5936" y="2700"/>
                  <a:pt x="6020" y="3300"/>
                </a:cubicBezTo>
                <a:cubicBezTo>
                  <a:pt x="6020" y="3300"/>
                  <a:pt x="5275" y="2921"/>
                  <a:pt x="4725" y="2921"/>
                </a:cubicBezTo>
                <a:cubicBezTo>
                  <a:pt x="4405" y="2921"/>
                  <a:pt x="4151" y="3050"/>
                  <a:pt x="4151" y="3458"/>
                </a:cubicBezTo>
                <a:cubicBezTo>
                  <a:pt x="4151" y="5106"/>
                  <a:pt x="1553" y="4647"/>
                  <a:pt x="539" y="4963"/>
                </a:cubicBezTo>
                <a:cubicBezTo>
                  <a:pt x="0" y="5106"/>
                  <a:pt x="444" y="5264"/>
                  <a:pt x="444" y="5264"/>
                </a:cubicBezTo>
                <a:lnTo>
                  <a:pt x="4547" y="5280"/>
                </a:lnTo>
                <a:lnTo>
                  <a:pt x="25063" y="5280"/>
                </a:lnTo>
                <a:cubicBezTo>
                  <a:pt x="25063" y="5280"/>
                  <a:pt x="24628" y="4242"/>
                  <a:pt x="23696" y="4242"/>
                </a:cubicBezTo>
                <a:cubicBezTo>
                  <a:pt x="23560" y="4242"/>
                  <a:pt x="23414" y="4264"/>
                  <a:pt x="23257" y="4314"/>
                </a:cubicBezTo>
                <a:cubicBezTo>
                  <a:pt x="23167" y="4343"/>
                  <a:pt x="23096" y="4356"/>
                  <a:pt x="23040" y="4356"/>
                </a:cubicBezTo>
                <a:cubicBezTo>
                  <a:pt x="22321" y="4356"/>
                  <a:pt x="24071" y="2175"/>
                  <a:pt x="21514" y="2175"/>
                </a:cubicBezTo>
                <a:cubicBezTo>
                  <a:pt x="20485" y="2175"/>
                  <a:pt x="20104" y="2682"/>
                  <a:pt x="20057" y="3300"/>
                </a:cubicBezTo>
                <a:cubicBezTo>
                  <a:pt x="20057" y="3300"/>
                  <a:pt x="20021" y="3292"/>
                  <a:pt x="19966" y="3292"/>
                </a:cubicBezTo>
                <a:cubicBezTo>
                  <a:pt x="19782" y="3292"/>
                  <a:pt x="19387" y="3386"/>
                  <a:pt x="19423" y="4203"/>
                </a:cubicBezTo>
                <a:cubicBezTo>
                  <a:pt x="19423" y="4203"/>
                  <a:pt x="18856" y="3636"/>
                  <a:pt x="18373" y="3636"/>
                </a:cubicBezTo>
                <a:cubicBezTo>
                  <a:pt x="18268" y="3636"/>
                  <a:pt x="18167" y="3663"/>
                  <a:pt x="18077" y="3728"/>
                </a:cubicBezTo>
                <a:cubicBezTo>
                  <a:pt x="17600" y="4070"/>
                  <a:pt x="17124" y="4943"/>
                  <a:pt x="16228" y="4943"/>
                </a:cubicBezTo>
                <a:cubicBezTo>
                  <a:pt x="16170" y="4943"/>
                  <a:pt x="16110" y="4939"/>
                  <a:pt x="16049" y="4932"/>
                </a:cubicBezTo>
                <a:cubicBezTo>
                  <a:pt x="15194" y="4838"/>
                  <a:pt x="14779" y="3867"/>
                  <a:pt x="14404" y="3867"/>
                </a:cubicBezTo>
                <a:cubicBezTo>
                  <a:pt x="14334" y="3867"/>
                  <a:pt x="14265" y="3901"/>
                  <a:pt x="14195" y="3981"/>
                </a:cubicBezTo>
                <a:cubicBezTo>
                  <a:pt x="14195" y="3981"/>
                  <a:pt x="13851" y="3680"/>
                  <a:pt x="13535" y="3680"/>
                </a:cubicBezTo>
                <a:cubicBezTo>
                  <a:pt x="13468" y="3680"/>
                  <a:pt x="13401" y="3694"/>
                  <a:pt x="13340" y="3728"/>
                </a:cubicBezTo>
                <a:cubicBezTo>
                  <a:pt x="13323" y="3738"/>
                  <a:pt x="13308" y="3743"/>
                  <a:pt x="13295" y="3743"/>
                </a:cubicBezTo>
                <a:cubicBezTo>
                  <a:pt x="13065" y="3743"/>
                  <a:pt x="13429" y="2166"/>
                  <a:pt x="12614" y="2166"/>
                </a:cubicBezTo>
                <a:cubicBezTo>
                  <a:pt x="12578" y="2166"/>
                  <a:pt x="12540" y="2169"/>
                  <a:pt x="12500" y="2175"/>
                </a:cubicBezTo>
                <a:cubicBezTo>
                  <a:pt x="11486" y="2349"/>
                  <a:pt x="11534" y="3411"/>
                  <a:pt x="11534" y="3411"/>
                </a:cubicBezTo>
                <a:cubicBezTo>
                  <a:pt x="11534" y="3411"/>
                  <a:pt x="11486" y="2460"/>
                  <a:pt x="11201" y="2397"/>
                </a:cubicBezTo>
                <a:cubicBezTo>
                  <a:pt x="10916" y="2349"/>
                  <a:pt x="11819" y="654"/>
                  <a:pt x="10187" y="100"/>
                </a:cubicBezTo>
                <a:cubicBezTo>
                  <a:pt x="9990" y="31"/>
                  <a:pt x="9803" y="1"/>
                  <a:pt x="9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grpSp>
        <p:nvGrpSpPr>
          <p:cNvPr id="281" name="Google Shape;281;p22"/>
          <p:cNvGrpSpPr/>
          <p:nvPr/>
        </p:nvGrpSpPr>
        <p:grpSpPr>
          <a:xfrm>
            <a:off x="7609197" y="5071581"/>
            <a:ext cx="4608831" cy="1919203"/>
            <a:chOff x="5345149" y="3561586"/>
            <a:chExt cx="3798904" cy="1581934"/>
          </a:xfrm>
        </p:grpSpPr>
        <p:sp>
          <p:nvSpPr>
            <p:cNvPr id="282" name="Google Shape;282;p22"/>
            <p:cNvSpPr/>
            <p:nvPr/>
          </p:nvSpPr>
          <p:spPr>
            <a:xfrm>
              <a:off x="5345149" y="3561586"/>
              <a:ext cx="3798904" cy="1581934"/>
            </a:xfrm>
            <a:custGeom>
              <a:avLst/>
              <a:gdLst/>
              <a:ahLst/>
              <a:cxnLst/>
              <a:rect l="l" t="t" r="r" b="b"/>
              <a:pathLst>
                <a:path w="53074" h="22101" extrusionOk="0">
                  <a:moveTo>
                    <a:pt x="53058" y="0"/>
                  </a:moveTo>
                  <a:cubicBezTo>
                    <a:pt x="52186" y="95"/>
                    <a:pt x="51473" y="792"/>
                    <a:pt x="51347" y="1664"/>
                  </a:cubicBezTo>
                  <a:cubicBezTo>
                    <a:pt x="51347" y="1664"/>
                    <a:pt x="49952" y="260"/>
                    <a:pt x="47703" y="260"/>
                  </a:cubicBezTo>
                  <a:cubicBezTo>
                    <a:pt x="46939" y="260"/>
                    <a:pt x="46076" y="422"/>
                    <a:pt x="45136" y="856"/>
                  </a:cubicBezTo>
                  <a:cubicBezTo>
                    <a:pt x="41445" y="2583"/>
                    <a:pt x="42712" y="7525"/>
                    <a:pt x="42712" y="7525"/>
                  </a:cubicBezTo>
                  <a:cubicBezTo>
                    <a:pt x="42135" y="7304"/>
                    <a:pt x="41530" y="7198"/>
                    <a:pt x="40918" y="7198"/>
                  </a:cubicBezTo>
                  <a:cubicBezTo>
                    <a:pt x="40740" y="7198"/>
                    <a:pt x="40562" y="7207"/>
                    <a:pt x="40384" y="7224"/>
                  </a:cubicBezTo>
                  <a:cubicBezTo>
                    <a:pt x="37548" y="7430"/>
                    <a:pt x="37484" y="9205"/>
                    <a:pt x="37484" y="9205"/>
                  </a:cubicBezTo>
                  <a:cubicBezTo>
                    <a:pt x="37484" y="9205"/>
                    <a:pt x="35948" y="8675"/>
                    <a:pt x="34016" y="8675"/>
                  </a:cubicBezTo>
                  <a:cubicBezTo>
                    <a:pt x="32412" y="8675"/>
                    <a:pt x="30535" y="9040"/>
                    <a:pt x="29040" y="10377"/>
                  </a:cubicBezTo>
                  <a:cubicBezTo>
                    <a:pt x="25745" y="13308"/>
                    <a:pt x="27852" y="15827"/>
                    <a:pt x="27852" y="15827"/>
                  </a:cubicBezTo>
                  <a:cubicBezTo>
                    <a:pt x="27293" y="15703"/>
                    <a:pt x="26811" y="15650"/>
                    <a:pt x="26395" y="15650"/>
                  </a:cubicBezTo>
                  <a:cubicBezTo>
                    <a:pt x="24112" y="15650"/>
                    <a:pt x="23828" y="17237"/>
                    <a:pt x="23828" y="17237"/>
                  </a:cubicBezTo>
                  <a:lnTo>
                    <a:pt x="22893" y="16984"/>
                  </a:lnTo>
                  <a:cubicBezTo>
                    <a:pt x="24051" y="14454"/>
                    <a:pt x="21409" y="14194"/>
                    <a:pt x="20275" y="14194"/>
                  </a:cubicBezTo>
                  <a:cubicBezTo>
                    <a:pt x="19981" y="14194"/>
                    <a:pt x="19788" y="14211"/>
                    <a:pt x="19788" y="14211"/>
                  </a:cubicBezTo>
                  <a:cubicBezTo>
                    <a:pt x="19788" y="14211"/>
                    <a:pt x="23226" y="12912"/>
                    <a:pt x="21515" y="10330"/>
                  </a:cubicBezTo>
                  <a:cubicBezTo>
                    <a:pt x="20388" y="8628"/>
                    <a:pt x="18821" y="8185"/>
                    <a:pt x="17438" y="8185"/>
                  </a:cubicBezTo>
                  <a:cubicBezTo>
                    <a:pt x="16722" y="8185"/>
                    <a:pt x="16056" y="8304"/>
                    <a:pt x="15527" y="8428"/>
                  </a:cubicBezTo>
                  <a:cubicBezTo>
                    <a:pt x="13625" y="8856"/>
                    <a:pt x="9697" y="10963"/>
                    <a:pt x="10964" y="14607"/>
                  </a:cubicBezTo>
                  <a:lnTo>
                    <a:pt x="10964" y="14607"/>
                  </a:lnTo>
                  <a:cubicBezTo>
                    <a:pt x="10964" y="14607"/>
                    <a:pt x="10154" y="13703"/>
                    <a:pt x="8875" y="13703"/>
                  </a:cubicBezTo>
                  <a:cubicBezTo>
                    <a:pt x="8495" y="13703"/>
                    <a:pt x="8074" y="13783"/>
                    <a:pt x="7621" y="13989"/>
                  </a:cubicBezTo>
                  <a:cubicBezTo>
                    <a:pt x="5641" y="14908"/>
                    <a:pt x="6132" y="16572"/>
                    <a:pt x="7130" y="17253"/>
                  </a:cubicBezTo>
                  <a:cubicBezTo>
                    <a:pt x="7130" y="17253"/>
                    <a:pt x="1" y="17332"/>
                    <a:pt x="1" y="22101"/>
                  </a:cubicBezTo>
                  <a:lnTo>
                    <a:pt x="53073" y="22101"/>
                  </a:lnTo>
                  <a:lnTo>
                    <a:pt x="53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283" name="Google Shape;283;p22"/>
            <p:cNvSpPr/>
            <p:nvPr/>
          </p:nvSpPr>
          <p:spPr>
            <a:xfrm>
              <a:off x="8359057" y="4098269"/>
              <a:ext cx="705789" cy="508567"/>
            </a:xfrm>
            <a:custGeom>
              <a:avLst/>
              <a:gdLst/>
              <a:ahLst/>
              <a:cxnLst/>
              <a:rect l="l" t="t" r="r" b="b"/>
              <a:pathLst>
                <a:path w="11899" h="8574" extrusionOk="0">
                  <a:moveTo>
                    <a:pt x="9826" y="0"/>
                  </a:moveTo>
                  <a:cubicBezTo>
                    <a:pt x="7951" y="0"/>
                    <a:pt x="8381" y="2410"/>
                    <a:pt x="8381" y="2410"/>
                  </a:cubicBezTo>
                  <a:cubicBezTo>
                    <a:pt x="8381" y="2410"/>
                    <a:pt x="7994" y="1842"/>
                    <a:pt x="7375" y="1842"/>
                  </a:cubicBezTo>
                  <a:cubicBezTo>
                    <a:pt x="7263" y="1842"/>
                    <a:pt x="7144" y="1860"/>
                    <a:pt x="7019" y="1903"/>
                  </a:cubicBezTo>
                  <a:cubicBezTo>
                    <a:pt x="6195" y="2204"/>
                    <a:pt x="6765" y="3234"/>
                    <a:pt x="6765" y="3234"/>
                  </a:cubicBezTo>
                  <a:cubicBezTo>
                    <a:pt x="6765" y="3234"/>
                    <a:pt x="5233" y="1951"/>
                    <a:pt x="3689" y="1951"/>
                  </a:cubicBezTo>
                  <a:cubicBezTo>
                    <a:pt x="3030" y="1951"/>
                    <a:pt x="2368" y="2185"/>
                    <a:pt x="1822" y="2854"/>
                  </a:cubicBezTo>
                  <a:cubicBezTo>
                    <a:pt x="0" y="5088"/>
                    <a:pt x="2773" y="7528"/>
                    <a:pt x="2773" y="7528"/>
                  </a:cubicBezTo>
                  <a:cubicBezTo>
                    <a:pt x="2773" y="7528"/>
                    <a:pt x="2556" y="7430"/>
                    <a:pt x="2272" y="7430"/>
                  </a:cubicBezTo>
                  <a:cubicBezTo>
                    <a:pt x="1870" y="7430"/>
                    <a:pt x="1335" y="7626"/>
                    <a:pt x="1094" y="8573"/>
                  </a:cubicBezTo>
                  <a:cubicBezTo>
                    <a:pt x="1575" y="8049"/>
                    <a:pt x="2247" y="7753"/>
                    <a:pt x="2951" y="7753"/>
                  </a:cubicBezTo>
                  <a:cubicBezTo>
                    <a:pt x="3034" y="7753"/>
                    <a:pt x="3117" y="7757"/>
                    <a:pt x="3201" y="7765"/>
                  </a:cubicBezTo>
                  <a:cubicBezTo>
                    <a:pt x="3201" y="7765"/>
                    <a:pt x="2123" y="5927"/>
                    <a:pt x="3201" y="4201"/>
                  </a:cubicBezTo>
                  <a:cubicBezTo>
                    <a:pt x="3636" y="3496"/>
                    <a:pt x="4385" y="3286"/>
                    <a:pt x="5123" y="3286"/>
                  </a:cubicBezTo>
                  <a:cubicBezTo>
                    <a:pt x="6210" y="3286"/>
                    <a:pt x="7272" y="3741"/>
                    <a:pt x="7272" y="3741"/>
                  </a:cubicBezTo>
                  <a:cubicBezTo>
                    <a:pt x="7272" y="3741"/>
                    <a:pt x="7114" y="2806"/>
                    <a:pt x="7557" y="2553"/>
                  </a:cubicBezTo>
                  <a:cubicBezTo>
                    <a:pt x="7612" y="2525"/>
                    <a:pt x="7669" y="2513"/>
                    <a:pt x="7728" y="2513"/>
                  </a:cubicBezTo>
                  <a:cubicBezTo>
                    <a:pt x="8168" y="2513"/>
                    <a:pt x="8698" y="3203"/>
                    <a:pt x="8698" y="3203"/>
                  </a:cubicBezTo>
                  <a:cubicBezTo>
                    <a:pt x="8698" y="3203"/>
                    <a:pt x="9142" y="1713"/>
                    <a:pt x="9997" y="1523"/>
                  </a:cubicBezTo>
                  <a:cubicBezTo>
                    <a:pt x="10057" y="1508"/>
                    <a:pt x="10118" y="1502"/>
                    <a:pt x="10178" y="1502"/>
                  </a:cubicBezTo>
                  <a:cubicBezTo>
                    <a:pt x="10957" y="1502"/>
                    <a:pt x="11708" y="2648"/>
                    <a:pt x="11708" y="2648"/>
                  </a:cubicBezTo>
                  <a:cubicBezTo>
                    <a:pt x="11708" y="2648"/>
                    <a:pt x="11898" y="82"/>
                    <a:pt x="9918" y="2"/>
                  </a:cubicBezTo>
                  <a:cubicBezTo>
                    <a:pt x="9887" y="1"/>
                    <a:pt x="9856" y="0"/>
                    <a:pt x="9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284" name="Google Shape;284;p22"/>
          <p:cNvSpPr txBox="1">
            <a:spLocks noGrp="1"/>
          </p:cNvSpPr>
          <p:nvPr>
            <p:ph type="title" hasCustomPrompt="1"/>
          </p:nvPr>
        </p:nvSpPr>
        <p:spPr>
          <a:xfrm>
            <a:off x="4105117" y="1253433"/>
            <a:ext cx="3982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>
                <a:solidFill>
                  <a:schemeClr val="accent4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285" name="Google Shape;285;p22"/>
          <p:cNvSpPr txBox="1">
            <a:spLocks noGrp="1"/>
          </p:cNvSpPr>
          <p:nvPr>
            <p:ph type="subTitle" idx="1"/>
          </p:nvPr>
        </p:nvSpPr>
        <p:spPr>
          <a:xfrm>
            <a:off x="4410917" y="2435820"/>
            <a:ext cx="3370400" cy="8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22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3204567"/>
            <a:ext cx="3982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287" name="Google Shape;287;p22"/>
          <p:cNvSpPr txBox="1">
            <a:spLocks noGrp="1"/>
          </p:cNvSpPr>
          <p:nvPr>
            <p:ph type="subTitle" idx="3"/>
          </p:nvPr>
        </p:nvSpPr>
        <p:spPr>
          <a:xfrm>
            <a:off x="1259251" y="4386953"/>
            <a:ext cx="3370400" cy="8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22"/>
          <p:cNvSpPr txBox="1">
            <a:spLocks noGrp="1"/>
          </p:cNvSpPr>
          <p:nvPr>
            <p:ph type="title" idx="4" hasCustomPrompt="1"/>
          </p:nvPr>
        </p:nvSpPr>
        <p:spPr>
          <a:xfrm>
            <a:off x="7256517" y="3204567"/>
            <a:ext cx="3982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5"/>
          </p:nvPr>
        </p:nvSpPr>
        <p:spPr>
          <a:xfrm>
            <a:off x="7562317" y="4386953"/>
            <a:ext cx="3370400" cy="8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22"/>
          <p:cNvSpPr/>
          <p:nvPr/>
        </p:nvSpPr>
        <p:spPr>
          <a:xfrm flipH="1">
            <a:off x="8087117" y="79067"/>
            <a:ext cx="1735565" cy="699035"/>
          </a:xfrm>
          <a:custGeom>
            <a:avLst/>
            <a:gdLst/>
            <a:ahLst/>
            <a:cxnLst/>
            <a:rect l="l" t="t" r="r" b="b"/>
            <a:pathLst>
              <a:path w="5847" h="2355" extrusionOk="0">
                <a:moveTo>
                  <a:pt x="3805" y="1"/>
                </a:moveTo>
                <a:cubicBezTo>
                  <a:pt x="3774" y="1"/>
                  <a:pt x="3741" y="4"/>
                  <a:pt x="3708" y="10"/>
                </a:cubicBezTo>
                <a:cubicBezTo>
                  <a:pt x="2884" y="184"/>
                  <a:pt x="2393" y="1658"/>
                  <a:pt x="2393" y="1658"/>
                </a:cubicBezTo>
                <a:cubicBezTo>
                  <a:pt x="2393" y="1658"/>
                  <a:pt x="2279" y="1002"/>
                  <a:pt x="1889" y="1002"/>
                </a:cubicBezTo>
                <a:cubicBezTo>
                  <a:pt x="1867" y="1002"/>
                  <a:pt x="1845" y="1004"/>
                  <a:pt x="1823" y="1008"/>
                </a:cubicBezTo>
                <a:cubicBezTo>
                  <a:pt x="1363" y="1087"/>
                  <a:pt x="920" y="2070"/>
                  <a:pt x="920" y="2070"/>
                </a:cubicBezTo>
                <a:lnTo>
                  <a:pt x="1" y="2355"/>
                </a:lnTo>
                <a:lnTo>
                  <a:pt x="5847" y="2355"/>
                </a:lnTo>
                <a:lnTo>
                  <a:pt x="5561" y="2149"/>
                </a:lnTo>
                <a:cubicBezTo>
                  <a:pt x="5561" y="2149"/>
                  <a:pt x="5767" y="1341"/>
                  <a:pt x="5387" y="1246"/>
                </a:cubicBezTo>
                <a:cubicBezTo>
                  <a:pt x="5363" y="1241"/>
                  <a:pt x="5341" y="1238"/>
                  <a:pt x="5319" y="1238"/>
                </a:cubicBezTo>
                <a:cubicBezTo>
                  <a:pt x="5007" y="1238"/>
                  <a:pt x="4896" y="1737"/>
                  <a:pt x="4896" y="1737"/>
                </a:cubicBezTo>
                <a:cubicBezTo>
                  <a:pt x="4896" y="1737"/>
                  <a:pt x="4560" y="1"/>
                  <a:pt x="380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3"/>
          <p:cNvGrpSpPr/>
          <p:nvPr/>
        </p:nvGrpSpPr>
        <p:grpSpPr>
          <a:xfrm flipH="1">
            <a:off x="6024836" y="4295165"/>
            <a:ext cx="6189631" cy="2575513"/>
            <a:chOff x="-6" y="3326050"/>
            <a:chExt cx="4733581" cy="1969850"/>
          </a:xfrm>
        </p:grpSpPr>
        <p:sp>
          <p:nvSpPr>
            <p:cNvPr id="293" name="Google Shape;293;p23"/>
            <p:cNvSpPr/>
            <p:nvPr/>
          </p:nvSpPr>
          <p:spPr>
            <a:xfrm flipH="1">
              <a:off x="-6" y="3326050"/>
              <a:ext cx="4733581" cy="1969850"/>
            </a:xfrm>
            <a:custGeom>
              <a:avLst/>
              <a:gdLst/>
              <a:ahLst/>
              <a:cxnLst/>
              <a:rect l="l" t="t" r="r" b="b"/>
              <a:pathLst>
                <a:path w="53073" h="22086" extrusionOk="0">
                  <a:moveTo>
                    <a:pt x="53073" y="1"/>
                  </a:moveTo>
                  <a:cubicBezTo>
                    <a:pt x="52186" y="96"/>
                    <a:pt x="51473" y="777"/>
                    <a:pt x="51362" y="1664"/>
                  </a:cubicBezTo>
                  <a:cubicBezTo>
                    <a:pt x="51362" y="1664"/>
                    <a:pt x="49960" y="254"/>
                    <a:pt x="47716" y="254"/>
                  </a:cubicBezTo>
                  <a:cubicBezTo>
                    <a:pt x="46952" y="254"/>
                    <a:pt x="46090" y="418"/>
                    <a:pt x="45152" y="856"/>
                  </a:cubicBezTo>
                  <a:cubicBezTo>
                    <a:pt x="41460" y="2567"/>
                    <a:pt x="42712" y="7510"/>
                    <a:pt x="42712" y="7510"/>
                  </a:cubicBezTo>
                  <a:cubicBezTo>
                    <a:pt x="42156" y="7305"/>
                    <a:pt x="41554" y="7192"/>
                    <a:pt x="40955" y="7192"/>
                  </a:cubicBezTo>
                  <a:cubicBezTo>
                    <a:pt x="40769" y="7192"/>
                    <a:pt x="40583" y="7203"/>
                    <a:pt x="40399" y="7225"/>
                  </a:cubicBezTo>
                  <a:cubicBezTo>
                    <a:pt x="37563" y="7415"/>
                    <a:pt x="37500" y="9205"/>
                    <a:pt x="37500" y="9205"/>
                  </a:cubicBezTo>
                  <a:cubicBezTo>
                    <a:pt x="37500" y="9205"/>
                    <a:pt x="35955" y="8673"/>
                    <a:pt x="34014" y="8673"/>
                  </a:cubicBezTo>
                  <a:cubicBezTo>
                    <a:pt x="32411" y="8673"/>
                    <a:pt x="30537" y="9036"/>
                    <a:pt x="29040" y="10362"/>
                  </a:cubicBezTo>
                  <a:cubicBezTo>
                    <a:pt x="25745" y="13293"/>
                    <a:pt x="27852" y="15812"/>
                    <a:pt x="27852" y="15812"/>
                  </a:cubicBezTo>
                  <a:cubicBezTo>
                    <a:pt x="27293" y="15687"/>
                    <a:pt x="26810" y="15635"/>
                    <a:pt x="26394" y="15635"/>
                  </a:cubicBezTo>
                  <a:cubicBezTo>
                    <a:pt x="24111" y="15635"/>
                    <a:pt x="23828" y="17222"/>
                    <a:pt x="23828" y="17222"/>
                  </a:cubicBezTo>
                  <a:lnTo>
                    <a:pt x="22909" y="16984"/>
                  </a:lnTo>
                  <a:cubicBezTo>
                    <a:pt x="24054" y="14454"/>
                    <a:pt x="21420" y="14194"/>
                    <a:pt x="20288" y="14194"/>
                  </a:cubicBezTo>
                  <a:cubicBezTo>
                    <a:pt x="19996" y="14194"/>
                    <a:pt x="19804" y="14212"/>
                    <a:pt x="19804" y="14212"/>
                  </a:cubicBezTo>
                  <a:cubicBezTo>
                    <a:pt x="19804" y="14212"/>
                    <a:pt x="23241" y="12897"/>
                    <a:pt x="21515" y="10314"/>
                  </a:cubicBezTo>
                  <a:cubicBezTo>
                    <a:pt x="20387" y="8613"/>
                    <a:pt x="18820" y="8170"/>
                    <a:pt x="17438" y="8170"/>
                  </a:cubicBezTo>
                  <a:cubicBezTo>
                    <a:pt x="16722" y="8170"/>
                    <a:pt x="16056" y="8289"/>
                    <a:pt x="15526" y="8413"/>
                  </a:cubicBezTo>
                  <a:cubicBezTo>
                    <a:pt x="13641" y="8841"/>
                    <a:pt x="9696" y="10948"/>
                    <a:pt x="10979" y="14576"/>
                  </a:cubicBezTo>
                  <a:cubicBezTo>
                    <a:pt x="10415" y="14002"/>
                    <a:pt x="9651" y="13693"/>
                    <a:pt x="8878" y="13693"/>
                  </a:cubicBezTo>
                  <a:cubicBezTo>
                    <a:pt x="8457" y="13693"/>
                    <a:pt x="8033" y="13784"/>
                    <a:pt x="7636" y="13974"/>
                  </a:cubicBezTo>
                  <a:cubicBezTo>
                    <a:pt x="5656" y="14893"/>
                    <a:pt x="6147" y="16556"/>
                    <a:pt x="7130" y="17238"/>
                  </a:cubicBezTo>
                  <a:cubicBezTo>
                    <a:pt x="7130" y="17238"/>
                    <a:pt x="0" y="17317"/>
                    <a:pt x="0" y="22086"/>
                  </a:cubicBezTo>
                  <a:lnTo>
                    <a:pt x="53073" y="22086"/>
                  </a:lnTo>
                  <a:lnTo>
                    <a:pt x="530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294" name="Google Shape;294;p23"/>
            <p:cNvSpPr/>
            <p:nvPr/>
          </p:nvSpPr>
          <p:spPr>
            <a:xfrm flipH="1">
              <a:off x="1072366" y="4275490"/>
              <a:ext cx="1097475" cy="790709"/>
            </a:xfrm>
            <a:custGeom>
              <a:avLst/>
              <a:gdLst/>
              <a:ahLst/>
              <a:cxnLst/>
              <a:rect l="l" t="t" r="r" b="b"/>
              <a:pathLst>
                <a:path w="11899" h="8573" extrusionOk="0">
                  <a:moveTo>
                    <a:pt x="9844" y="0"/>
                  </a:moveTo>
                  <a:cubicBezTo>
                    <a:pt x="7949" y="0"/>
                    <a:pt x="8381" y="2409"/>
                    <a:pt x="8381" y="2409"/>
                  </a:cubicBezTo>
                  <a:cubicBezTo>
                    <a:pt x="8381" y="2409"/>
                    <a:pt x="8001" y="1850"/>
                    <a:pt x="7390" y="1850"/>
                  </a:cubicBezTo>
                  <a:cubicBezTo>
                    <a:pt x="7274" y="1850"/>
                    <a:pt x="7150" y="1870"/>
                    <a:pt x="7019" y="1918"/>
                  </a:cubicBezTo>
                  <a:cubicBezTo>
                    <a:pt x="6195" y="2203"/>
                    <a:pt x="6749" y="3233"/>
                    <a:pt x="6749" y="3233"/>
                  </a:cubicBezTo>
                  <a:cubicBezTo>
                    <a:pt x="6749" y="3233"/>
                    <a:pt x="5225" y="1950"/>
                    <a:pt x="3686" y="1950"/>
                  </a:cubicBezTo>
                  <a:cubicBezTo>
                    <a:pt x="3028" y="1950"/>
                    <a:pt x="2368" y="2184"/>
                    <a:pt x="1822" y="2853"/>
                  </a:cubicBezTo>
                  <a:cubicBezTo>
                    <a:pt x="0" y="5087"/>
                    <a:pt x="2773" y="7542"/>
                    <a:pt x="2773" y="7542"/>
                  </a:cubicBezTo>
                  <a:cubicBezTo>
                    <a:pt x="2773" y="7542"/>
                    <a:pt x="2546" y="7439"/>
                    <a:pt x="2254" y="7439"/>
                  </a:cubicBezTo>
                  <a:cubicBezTo>
                    <a:pt x="1850" y="7439"/>
                    <a:pt x="1323" y="7636"/>
                    <a:pt x="1093" y="8572"/>
                  </a:cubicBezTo>
                  <a:cubicBezTo>
                    <a:pt x="1583" y="8040"/>
                    <a:pt x="2268" y="7756"/>
                    <a:pt x="2972" y="7756"/>
                  </a:cubicBezTo>
                  <a:cubicBezTo>
                    <a:pt x="3043" y="7756"/>
                    <a:pt x="3114" y="7758"/>
                    <a:pt x="3185" y="7764"/>
                  </a:cubicBezTo>
                  <a:cubicBezTo>
                    <a:pt x="3185" y="7764"/>
                    <a:pt x="2107" y="5926"/>
                    <a:pt x="3185" y="4200"/>
                  </a:cubicBezTo>
                  <a:cubicBezTo>
                    <a:pt x="3624" y="3500"/>
                    <a:pt x="4369" y="3291"/>
                    <a:pt x="5104" y="3291"/>
                  </a:cubicBezTo>
                  <a:cubicBezTo>
                    <a:pt x="6199" y="3291"/>
                    <a:pt x="7272" y="3756"/>
                    <a:pt x="7272" y="3756"/>
                  </a:cubicBezTo>
                  <a:cubicBezTo>
                    <a:pt x="7272" y="3756"/>
                    <a:pt x="7114" y="2805"/>
                    <a:pt x="7557" y="2568"/>
                  </a:cubicBezTo>
                  <a:cubicBezTo>
                    <a:pt x="7613" y="2536"/>
                    <a:pt x="7672" y="2522"/>
                    <a:pt x="7734" y="2522"/>
                  </a:cubicBezTo>
                  <a:cubicBezTo>
                    <a:pt x="8164" y="2522"/>
                    <a:pt x="8698" y="3202"/>
                    <a:pt x="8698" y="3202"/>
                  </a:cubicBezTo>
                  <a:cubicBezTo>
                    <a:pt x="8698" y="3202"/>
                    <a:pt x="9141" y="1712"/>
                    <a:pt x="9981" y="1522"/>
                  </a:cubicBezTo>
                  <a:cubicBezTo>
                    <a:pt x="10042" y="1508"/>
                    <a:pt x="10103" y="1501"/>
                    <a:pt x="10163" y="1501"/>
                  </a:cubicBezTo>
                  <a:cubicBezTo>
                    <a:pt x="10954" y="1501"/>
                    <a:pt x="11692" y="2663"/>
                    <a:pt x="11692" y="2663"/>
                  </a:cubicBezTo>
                  <a:cubicBezTo>
                    <a:pt x="11692" y="2663"/>
                    <a:pt x="11898" y="81"/>
                    <a:pt x="9918" y="1"/>
                  </a:cubicBezTo>
                  <a:cubicBezTo>
                    <a:pt x="9893" y="1"/>
                    <a:pt x="9868" y="0"/>
                    <a:pt x="9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295" name="Google Shape;295;p23"/>
          <p:cNvSpPr/>
          <p:nvPr/>
        </p:nvSpPr>
        <p:spPr>
          <a:xfrm>
            <a:off x="8047100" y="130133"/>
            <a:ext cx="2014957" cy="2014957"/>
          </a:xfrm>
          <a:custGeom>
            <a:avLst/>
            <a:gdLst/>
            <a:ahLst/>
            <a:cxnLst/>
            <a:rect l="l" t="t" r="r" b="b"/>
            <a:pathLst>
              <a:path w="25286" h="25286" extrusionOk="0">
                <a:moveTo>
                  <a:pt x="12643" y="1"/>
                </a:moveTo>
                <a:cubicBezTo>
                  <a:pt x="5673" y="1"/>
                  <a:pt x="1" y="5657"/>
                  <a:pt x="1" y="12643"/>
                </a:cubicBezTo>
                <a:cubicBezTo>
                  <a:pt x="1" y="19630"/>
                  <a:pt x="5673" y="25285"/>
                  <a:pt x="12643" y="25285"/>
                </a:cubicBezTo>
                <a:cubicBezTo>
                  <a:pt x="19630" y="25285"/>
                  <a:pt x="25286" y="19630"/>
                  <a:pt x="25286" y="12643"/>
                </a:cubicBezTo>
                <a:cubicBezTo>
                  <a:pt x="25286" y="5657"/>
                  <a:pt x="19630" y="1"/>
                  <a:pt x="1264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96" name="Google Shape;296;p23"/>
          <p:cNvSpPr/>
          <p:nvPr/>
        </p:nvSpPr>
        <p:spPr>
          <a:xfrm>
            <a:off x="8388897" y="410127"/>
            <a:ext cx="3629788" cy="1020485"/>
          </a:xfrm>
          <a:custGeom>
            <a:avLst/>
            <a:gdLst/>
            <a:ahLst/>
            <a:cxnLst/>
            <a:rect l="l" t="t" r="r" b="b"/>
            <a:pathLst>
              <a:path w="25745" h="7238" extrusionOk="0">
                <a:moveTo>
                  <a:pt x="18629" y="0"/>
                </a:moveTo>
                <a:cubicBezTo>
                  <a:pt x="18350" y="0"/>
                  <a:pt x="18040" y="34"/>
                  <a:pt x="17696" y="108"/>
                </a:cubicBezTo>
                <a:cubicBezTo>
                  <a:pt x="13620" y="980"/>
                  <a:pt x="15855" y="4480"/>
                  <a:pt x="15293" y="4480"/>
                </a:cubicBezTo>
                <a:cubicBezTo>
                  <a:pt x="15263" y="4480"/>
                  <a:pt x="15225" y="4470"/>
                  <a:pt x="15177" y="4449"/>
                </a:cubicBezTo>
                <a:cubicBezTo>
                  <a:pt x="15101" y="4413"/>
                  <a:pt x="15027" y="4397"/>
                  <a:pt x="14957" y="4397"/>
                </a:cubicBezTo>
                <a:cubicBezTo>
                  <a:pt x="14175" y="4397"/>
                  <a:pt x="13736" y="6382"/>
                  <a:pt x="13736" y="6382"/>
                </a:cubicBezTo>
                <a:cubicBezTo>
                  <a:pt x="13736" y="6382"/>
                  <a:pt x="13888" y="5293"/>
                  <a:pt x="12399" y="5293"/>
                </a:cubicBezTo>
                <a:cubicBezTo>
                  <a:pt x="12030" y="5293"/>
                  <a:pt x="11561" y="5360"/>
                  <a:pt x="10963" y="5526"/>
                </a:cubicBezTo>
                <a:cubicBezTo>
                  <a:pt x="5878" y="6920"/>
                  <a:pt x="0" y="7237"/>
                  <a:pt x="0" y="7237"/>
                </a:cubicBezTo>
                <a:lnTo>
                  <a:pt x="25744" y="7237"/>
                </a:lnTo>
                <a:cubicBezTo>
                  <a:pt x="25681" y="5784"/>
                  <a:pt x="25151" y="5421"/>
                  <a:pt x="24639" y="5421"/>
                </a:cubicBezTo>
                <a:cubicBezTo>
                  <a:pt x="24130" y="5421"/>
                  <a:pt x="23637" y="5780"/>
                  <a:pt x="23637" y="5780"/>
                </a:cubicBezTo>
                <a:cubicBezTo>
                  <a:pt x="23637" y="5780"/>
                  <a:pt x="25079" y="4592"/>
                  <a:pt x="23764" y="3609"/>
                </a:cubicBezTo>
                <a:cubicBezTo>
                  <a:pt x="23486" y="3405"/>
                  <a:pt x="23203" y="3325"/>
                  <a:pt x="22927" y="3325"/>
                </a:cubicBezTo>
                <a:cubicBezTo>
                  <a:pt x="21899" y="3325"/>
                  <a:pt x="20992" y="4449"/>
                  <a:pt x="20992" y="4449"/>
                </a:cubicBezTo>
                <a:cubicBezTo>
                  <a:pt x="20992" y="4449"/>
                  <a:pt x="21822" y="0"/>
                  <a:pt x="186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97" name="Google Shape;297;p23"/>
          <p:cNvSpPr/>
          <p:nvPr/>
        </p:nvSpPr>
        <p:spPr>
          <a:xfrm>
            <a:off x="6593749" y="1414897"/>
            <a:ext cx="741000" cy="395936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98" name="Google Shape;298;p23"/>
          <p:cNvSpPr/>
          <p:nvPr/>
        </p:nvSpPr>
        <p:spPr>
          <a:xfrm rot="10800000">
            <a:off x="-12976" y="-34936"/>
            <a:ext cx="3427696" cy="1427356"/>
          </a:xfrm>
          <a:custGeom>
            <a:avLst/>
            <a:gdLst/>
            <a:ahLst/>
            <a:cxnLst/>
            <a:rect l="l" t="t" r="r" b="b"/>
            <a:pathLst>
              <a:path w="53074" h="22101" extrusionOk="0">
                <a:moveTo>
                  <a:pt x="53058" y="0"/>
                </a:moveTo>
                <a:cubicBezTo>
                  <a:pt x="52186" y="95"/>
                  <a:pt x="51473" y="792"/>
                  <a:pt x="51347" y="1664"/>
                </a:cubicBezTo>
                <a:cubicBezTo>
                  <a:pt x="51347" y="1664"/>
                  <a:pt x="49952" y="260"/>
                  <a:pt x="47703" y="260"/>
                </a:cubicBezTo>
                <a:cubicBezTo>
                  <a:pt x="46939" y="260"/>
                  <a:pt x="46076" y="422"/>
                  <a:pt x="45136" y="856"/>
                </a:cubicBezTo>
                <a:cubicBezTo>
                  <a:pt x="41445" y="2583"/>
                  <a:pt x="42712" y="7525"/>
                  <a:pt x="42712" y="7525"/>
                </a:cubicBezTo>
                <a:cubicBezTo>
                  <a:pt x="42135" y="7304"/>
                  <a:pt x="41530" y="7198"/>
                  <a:pt x="40918" y="7198"/>
                </a:cubicBezTo>
                <a:cubicBezTo>
                  <a:pt x="40740" y="7198"/>
                  <a:pt x="40562" y="7207"/>
                  <a:pt x="40384" y="7224"/>
                </a:cubicBezTo>
                <a:cubicBezTo>
                  <a:pt x="37548" y="7430"/>
                  <a:pt x="37484" y="9205"/>
                  <a:pt x="37484" y="9205"/>
                </a:cubicBezTo>
                <a:cubicBezTo>
                  <a:pt x="37484" y="9205"/>
                  <a:pt x="35948" y="8675"/>
                  <a:pt x="34016" y="8675"/>
                </a:cubicBezTo>
                <a:cubicBezTo>
                  <a:pt x="32412" y="8675"/>
                  <a:pt x="30535" y="9040"/>
                  <a:pt x="29040" y="10377"/>
                </a:cubicBezTo>
                <a:cubicBezTo>
                  <a:pt x="25745" y="13308"/>
                  <a:pt x="27852" y="15827"/>
                  <a:pt x="27852" y="15827"/>
                </a:cubicBezTo>
                <a:cubicBezTo>
                  <a:pt x="27293" y="15703"/>
                  <a:pt x="26811" y="15650"/>
                  <a:pt x="26395" y="15650"/>
                </a:cubicBezTo>
                <a:cubicBezTo>
                  <a:pt x="24112" y="15650"/>
                  <a:pt x="23828" y="17237"/>
                  <a:pt x="23828" y="17237"/>
                </a:cubicBezTo>
                <a:lnTo>
                  <a:pt x="22893" y="16984"/>
                </a:lnTo>
                <a:cubicBezTo>
                  <a:pt x="24051" y="14454"/>
                  <a:pt x="21409" y="14194"/>
                  <a:pt x="20275" y="14194"/>
                </a:cubicBezTo>
                <a:cubicBezTo>
                  <a:pt x="19981" y="14194"/>
                  <a:pt x="19788" y="14211"/>
                  <a:pt x="19788" y="14211"/>
                </a:cubicBezTo>
                <a:cubicBezTo>
                  <a:pt x="19788" y="14211"/>
                  <a:pt x="23226" y="12912"/>
                  <a:pt x="21515" y="10330"/>
                </a:cubicBezTo>
                <a:cubicBezTo>
                  <a:pt x="20388" y="8628"/>
                  <a:pt x="18821" y="8185"/>
                  <a:pt x="17438" y="8185"/>
                </a:cubicBezTo>
                <a:cubicBezTo>
                  <a:pt x="16722" y="8185"/>
                  <a:pt x="16056" y="8304"/>
                  <a:pt x="15527" y="8428"/>
                </a:cubicBezTo>
                <a:cubicBezTo>
                  <a:pt x="13625" y="8856"/>
                  <a:pt x="9697" y="10963"/>
                  <a:pt x="10964" y="14607"/>
                </a:cubicBezTo>
                <a:lnTo>
                  <a:pt x="10964" y="14607"/>
                </a:lnTo>
                <a:cubicBezTo>
                  <a:pt x="10964" y="14607"/>
                  <a:pt x="10154" y="13703"/>
                  <a:pt x="8875" y="13703"/>
                </a:cubicBezTo>
                <a:cubicBezTo>
                  <a:pt x="8495" y="13703"/>
                  <a:pt x="8074" y="13783"/>
                  <a:pt x="7621" y="13989"/>
                </a:cubicBezTo>
                <a:cubicBezTo>
                  <a:pt x="5641" y="14908"/>
                  <a:pt x="6132" y="16572"/>
                  <a:pt x="7130" y="17253"/>
                </a:cubicBezTo>
                <a:cubicBezTo>
                  <a:pt x="7130" y="17253"/>
                  <a:pt x="1" y="17332"/>
                  <a:pt x="1" y="22101"/>
                </a:cubicBezTo>
                <a:lnTo>
                  <a:pt x="53073" y="22101"/>
                </a:lnTo>
                <a:lnTo>
                  <a:pt x="530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299" name="Google Shape;299;p23"/>
          <p:cNvSpPr/>
          <p:nvPr/>
        </p:nvSpPr>
        <p:spPr>
          <a:xfrm flipH="1">
            <a:off x="8749148" y="4688603"/>
            <a:ext cx="741001" cy="474456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300" name="Google Shape;300;p23"/>
          <p:cNvSpPr/>
          <p:nvPr/>
        </p:nvSpPr>
        <p:spPr>
          <a:xfrm>
            <a:off x="-1358567" y="6010327"/>
            <a:ext cx="3829840" cy="883871"/>
          </a:xfrm>
          <a:custGeom>
            <a:avLst/>
            <a:gdLst/>
            <a:ahLst/>
            <a:cxnLst/>
            <a:rect l="l" t="t" r="r" b="b"/>
            <a:pathLst>
              <a:path w="24161" h="5576" extrusionOk="0">
                <a:moveTo>
                  <a:pt x="3253" y="0"/>
                </a:moveTo>
                <a:cubicBezTo>
                  <a:pt x="2984" y="0"/>
                  <a:pt x="2733" y="49"/>
                  <a:pt x="2504" y="157"/>
                </a:cubicBezTo>
                <a:cubicBezTo>
                  <a:pt x="0" y="1346"/>
                  <a:pt x="2108" y="5576"/>
                  <a:pt x="2108" y="5576"/>
                </a:cubicBezTo>
                <a:lnTo>
                  <a:pt x="24160" y="5576"/>
                </a:lnTo>
                <a:lnTo>
                  <a:pt x="20326" y="4910"/>
                </a:lnTo>
                <a:cubicBezTo>
                  <a:pt x="20326" y="4910"/>
                  <a:pt x="20073" y="3199"/>
                  <a:pt x="19012" y="2930"/>
                </a:cubicBezTo>
                <a:cubicBezTo>
                  <a:pt x="18943" y="2913"/>
                  <a:pt x="18875" y="2906"/>
                  <a:pt x="18808" y="2906"/>
                </a:cubicBezTo>
                <a:cubicBezTo>
                  <a:pt x="17835" y="2906"/>
                  <a:pt x="17031" y="4514"/>
                  <a:pt x="17031" y="4514"/>
                </a:cubicBezTo>
                <a:cubicBezTo>
                  <a:pt x="17031" y="4514"/>
                  <a:pt x="16508" y="3072"/>
                  <a:pt x="15843" y="3072"/>
                </a:cubicBezTo>
                <a:cubicBezTo>
                  <a:pt x="15178" y="3072"/>
                  <a:pt x="14655" y="4657"/>
                  <a:pt x="14655" y="4657"/>
                </a:cubicBezTo>
                <a:cubicBezTo>
                  <a:pt x="14655" y="4657"/>
                  <a:pt x="13392" y="3298"/>
                  <a:pt x="11997" y="3298"/>
                </a:cubicBezTo>
                <a:cubicBezTo>
                  <a:pt x="11886" y="3298"/>
                  <a:pt x="11773" y="3307"/>
                  <a:pt x="11661" y="3326"/>
                </a:cubicBezTo>
                <a:cubicBezTo>
                  <a:pt x="10251" y="3548"/>
                  <a:pt x="10298" y="4910"/>
                  <a:pt x="10298" y="4910"/>
                </a:cubicBezTo>
                <a:cubicBezTo>
                  <a:pt x="10298" y="4910"/>
                  <a:pt x="5938" y="0"/>
                  <a:pt x="3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301" name="Google Shape;301;p23"/>
          <p:cNvSpPr txBox="1">
            <a:spLocks noGrp="1"/>
          </p:cNvSpPr>
          <p:nvPr>
            <p:ph type="ctrTitle"/>
          </p:nvPr>
        </p:nvSpPr>
        <p:spPr>
          <a:xfrm>
            <a:off x="953467" y="947667"/>
            <a:ext cx="54268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94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302" name="Google Shape;302;p23"/>
          <p:cNvSpPr txBox="1">
            <a:spLocks noGrp="1"/>
          </p:cNvSpPr>
          <p:nvPr>
            <p:ph type="subTitle" idx="1"/>
          </p:nvPr>
        </p:nvSpPr>
        <p:spPr>
          <a:xfrm>
            <a:off x="953467" y="2214180"/>
            <a:ext cx="4613600" cy="1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4"/>
          <p:cNvSpPr/>
          <p:nvPr/>
        </p:nvSpPr>
        <p:spPr>
          <a:xfrm>
            <a:off x="10386400" y="-748984"/>
            <a:ext cx="2014957" cy="2014957"/>
          </a:xfrm>
          <a:custGeom>
            <a:avLst/>
            <a:gdLst/>
            <a:ahLst/>
            <a:cxnLst/>
            <a:rect l="l" t="t" r="r" b="b"/>
            <a:pathLst>
              <a:path w="25286" h="25286" extrusionOk="0">
                <a:moveTo>
                  <a:pt x="12643" y="1"/>
                </a:moveTo>
                <a:cubicBezTo>
                  <a:pt x="5673" y="1"/>
                  <a:pt x="1" y="5657"/>
                  <a:pt x="1" y="12643"/>
                </a:cubicBezTo>
                <a:cubicBezTo>
                  <a:pt x="1" y="19630"/>
                  <a:pt x="5673" y="25285"/>
                  <a:pt x="12643" y="25285"/>
                </a:cubicBezTo>
                <a:cubicBezTo>
                  <a:pt x="19630" y="25285"/>
                  <a:pt x="25286" y="19630"/>
                  <a:pt x="25286" y="12643"/>
                </a:cubicBezTo>
                <a:cubicBezTo>
                  <a:pt x="25286" y="5657"/>
                  <a:pt x="19630" y="1"/>
                  <a:pt x="1264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306" name="Google Shape;306;p24"/>
          <p:cNvSpPr/>
          <p:nvPr/>
        </p:nvSpPr>
        <p:spPr>
          <a:xfrm flipH="1">
            <a:off x="8914864" y="66544"/>
            <a:ext cx="3629788" cy="1020485"/>
          </a:xfrm>
          <a:custGeom>
            <a:avLst/>
            <a:gdLst/>
            <a:ahLst/>
            <a:cxnLst/>
            <a:rect l="l" t="t" r="r" b="b"/>
            <a:pathLst>
              <a:path w="25745" h="7238" extrusionOk="0">
                <a:moveTo>
                  <a:pt x="18629" y="0"/>
                </a:moveTo>
                <a:cubicBezTo>
                  <a:pt x="18350" y="0"/>
                  <a:pt x="18040" y="34"/>
                  <a:pt x="17696" y="108"/>
                </a:cubicBezTo>
                <a:cubicBezTo>
                  <a:pt x="13620" y="980"/>
                  <a:pt x="15855" y="4480"/>
                  <a:pt x="15293" y="4480"/>
                </a:cubicBezTo>
                <a:cubicBezTo>
                  <a:pt x="15263" y="4480"/>
                  <a:pt x="15225" y="4470"/>
                  <a:pt x="15177" y="4449"/>
                </a:cubicBezTo>
                <a:cubicBezTo>
                  <a:pt x="15101" y="4413"/>
                  <a:pt x="15027" y="4397"/>
                  <a:pt x="14957" y="4397"/>
                </a:cubicBezTo>
                <a:cubicBezTo>
                  <a:pt x="14175" y="4397"/>
                  <a:pt x="13736" y="6382"/>
                  <a:pt x="13736" y="6382"/>
                </a:cubicBezTo>
                <a:cubicBezTo>
                  <a:pt x="13736" y="6382"/>
                  <a:pt x="13888" y="5293"/>
                  <a:pt x="12399" y="5293"/>
                </a:cubicBezTo>
                <a:cubicBezTo>
                  <a:pt x="12030" y="5293"/>
                  <a:pt x="11561" y="5360"/>
                  <a:pt x="10963" y="5526"/>
                </a:cubicBezTo>
                <a:cubicBezTo>
                  <a:pt x="5878" y="6920"/>
                  <a:pt x="0" y="7237"/>
                  <a:pt x="0" y="7237"/>
                </a:cubicBezTo>
                <a:lnTo>
                  <a:pt x="25744" y="7237"/>
                </a:lnTo>
                <a:cubicBezTo>
                  <a:pt x="25681" y="5784"/>
                  <a:pt x="25151" y="5421"/>
                  <a:pt x="24639" y="5421"/>
                </a:cubicBezTo>
                <a:cubicBezTo>
                  <a:pt x="24130" y="5421"/>
                  <a:pt x="23637" y="5780"/>
                  <a:pt x="23637" y="5780"/>
                </a:cubicBezTo>
                <a:cubicBezTo>
                  <a:pt x="23637" y="5780"/>
                  <a:pt x="25079" y="4592"/>
                  <a:pt x="23764" y="3609"/>
                </a:cubicBezTo>
                <a:cubicBezTo>
                  <a:pt x="23486" y="3405"/>
                  <a:pt x="23203" y="3325"/>
                  <a:pt x="22927" y="3325"/>
                </a:cubicBezTo>
                <a:cubicBezTo>
                  <a:pt x="21899" y="3325"/>
                  <a:pt x="20992" y="4449"/>
                  <a:pt x="20992" y="4449"/>
                </a:cubicBezTo>
                <a:cubicBezTo>
                  <a:pt x="20992" y="4449"/>
                  <a:pt x="21822" y="0"/>
                  <a:pt x="186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307" name="Google Shape;307;p24"/>
          <p:cNvSpPr/>
          <p:nvPr/>
        </p:nvSpPr>
        <p:spPr>
          <a:xfrm flipH="1">
            <a:off x="212469" y="6144660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308" name="Google Shape;308;p24"/>
          <p:cNvSpPr/>
          <p:nvPr/>
        </p:nvSpPr>
        <p:spPr>
          <a:xfrm flipH="1">
            <a:off x="3443232" y="160703"/>
            <a:ext cx="741001" cy="474456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309" name="Google Shape;309;p24"/>
          <p:cNvSpPr/>
          <p:nvPr/>
        </p:nvSpPr>
        <p:spPr>
          <a:xfrm flipH="1">
            <a:off x="9267520" y="5192667"/>
            <a:ext cx="2924480" cy="1665327"/>
          </a:xfrm>
          <a:custGeom>
            <a:avLst/>
            <a:gdLst/>
            <a:ahLst/>
            <a:cxnLst/>
            <a:rect l="l" t="t" r="r" b="b"/>
            <a:pathLst>
              <a:path w="36344" h="20695" extrusionOk="0">
                <a:moveTo>
                  <a:pt x="5031" y="0"/>
                </a:moveTo>
                <a:cubicBezTo>
                  <a:pt x="4972" y="0"/>
                  <a:pt x="4911" y="1"/>
                  <a:pt x="4849" y="4"/>
                </a:cubicBezTo>
                <a:cubicBezTo>
                  <a:pt x="1031" y="162"/>
                  <a:pt x="1427" y="5089"/>
                  <a:pt x="1427" y="5089"/>
                </a:cubicBezTo>
                <a:cubicBezTo>
                  <a:pt x="1067" y="4549"/>
                  <a:pt x="739" y="4402"/>
                  <a:pt x="489" y="4402"/>
                </a:cubicBezTo>
                <a:cubicBezTo>
                  <a:pt x="189" y="4402"/>
                  <a:pt x="1" y="4614"/>
                  <a:pt x="1" y="4614"/>
                </a:cubicBezTo>
                <a:lnTo>
                  <a:pt x="1" y="20694"/>
                </a:lnTo>
                <a:lnTo>
                  <a:pt x="34775" y="20694"/>
                </a:lnTo>
                <a:cubicBezTo>
                  <a:pt x="34775" y="20694"/>
                  <a:pt x="36344" y="18667"/>
                  <a:pt x="34775" y="17225"/>
                </a:cubicBezTo>
                <a:cubicBezTo>
                  <a:pt x="34407" y="16883"/>
                  <a:pt x="33994" y="16752"/>
                  <a:pt x="33576" y="16752"/>
                </a:cubicBezTo>
                <a:cubicBezTo>
                  <a:pt x="32216" y="16752"/>
                  <a:pt x="30815" y="18144"/>
                  <a:pt x="30815" y="18144"/>
                </a:cubicBezTo>
                <a:cubicBezTo>
                  <a:pt x="30815" y="18144"/>
                  <a:pt x="35678" y="10492"/>
                  <a:pt x="29658" y="9700"/>
                </a:cubicBezTo>
                <a:cubicBezTo>
                  <a:pt x="29357" y="9660"/>
                  <a:pt x="29066" y="9641"/>
                  <a:pt x="28786" y="9641"/>
                </a:cubicBezTo>
                <a:cubicBezTo>
                  <a:pt x="23454" y="9641"/>
                  <a:pt x="21753" y="16433"/>
                  <a:pt x="21753" y="16433"/>
                </a:cubicBezTo>
                <a:cubicBezTo>
                  <a:pt x="21303" y="14632"/>
                  <a:pt x="20293" y="14254"/>
                  <a:pt x="19524" y="14254"/>
                </a:cubicBezTo>
                <a:cubicBezTo>
                  <a:pt x="18967" y="14254"/>
                  <a:pt x="18537" y="14452"/>
                  <a:pt x="18537" y="14452"/>
                </a:cubicBezTo>
                <a:cubicBezTo>
                  <a:pt x="18537" y="14452"/>
                  <a:pt x="23844" y="9763"/>
                  <a:pt x="20359" y="5470"/>
                </a:cubicBezTo>
                <a:cubicBezTo>
                  <a:pt x="19315" y="4189"/>
                  <a:pt x="18049" y="3741"/>
                  <a:pt x="16787" y="3741"/>
                </a:cubicBezTo>
                <a:cubicBezTo>
                  <a:pt x="13833" y="3741"/>
                  <a:pt x="10901" y="6198"/>
                  <a:pt x="10901" y="6198"/>
                </a:cubicBezTo>
                <a:cubicBezTo>
                  <a:pt x="10901" y="6198"/>
                  <a:pt x="11978" y="4218"/>
                  <a:pt x="10394" y="3664"/>
                </a:cubicBezTo>
                <a:cubicBezTo>
                  <a:pt x="10143" y="3574"/>
                  <a:pt x="9907" y="3536"/>
                  <a:pt x="9686" y="3536"/>
                </a:cubicBezTo>
                <a:cubicBezTo>
                  <a:pt x="8510" y="3536"/>
                  <a:pt x="7780" y="4614"/>
                  <a:pt x="7780" y="4614"/>
                </a:cubicBezTo>
                <a:cubicBezTo>
                  <a:pt x="7780" y="4614"/>
                  <a:pt x="8623" y="0"/>
                  <a:pt x="50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310" name="Google Shape;310;p24"/>
          <p:cNvSpPr/>
          <p:nvPr/>
        </p:nvSpPr>
        <p:spPr>
          <a:xfrm rot="10800000">
            <a:off x="-12633" y="-21924"/>
            <a:ext cx="3531367" cy="1470527"/>
          </a:xfrm>
          <a:custGeom>
            <a:avLst/>
            <a:gdLst/>
            <a:ahLst/>
            <a:cxnLst/>
            <a:rect l="l" t="t" r="r" b="b"/>
            <a:pathLst>
              <a:path w="53074" h="22101" extrusionOk="0">
                <a:moveTo>
                  <a:pt x="53058" y="0"/>
                </a:moveTo>
                <a:cubicBezTo>
                  <a:pt x="52186" y="95"/>
                  <a:pt x="51473" y="792"/>
                  <a:pt x="51347" y="1664"/>
                </a:cubicBezTo>
                <a:cubicBezTo>
                  <a:pt x="51347" y="1664"/>
                  <a:pt x="49952" y="260"/>
                  <a:pt x="47703" y="260"/>
                </a:cubicBezTo>
                <a:cubicBezTo>
                  <a:pt x="46939" y="260"/>
                  <a:pt x="46076" y="422"/>
                  <a:pt x="45136" y="856"/>
                </a:cubicBezTo>
                <a:cubicBezTo>
                  <a:pt x="41445" y="2583"/>
                  <a:pt x="42712" y="7525"/>
                  <a:pt x="42712" y="7525"/>
                </a:cubicBezTo>
                <a:cubicBezTo>
                  <a:pt x="42135" y="7304"/>
                  <a:pt x="41530" y="7198"/>
                  <a:pt x="40918" y="7198"/>
                </a:cubicBezTo>
                <a:cubicBezTo>
                  <a:pt x="40740" y="7198"/>
                  <a:pt x="40562" y="7207"/>
                  <a:pt x="40384" y="7224"/>
                </a:cubicBezTo>
                <a:cubicBezTo>
                  <a:pt x="37548" y="7430"/>
                  <a:pt x="37484" y="9205"/>
                  <a:pt x="37484" y="9205"/>
                </a:cubicBezTo>
                <a:cubicBezTo>
                  <a:pt x="37484" y="9205"/>
                  <a:pt x="35948" y="8675"/>
                  <a:pt x="34016" y="8675"/>
                </a:cubicBezTo>
                <a:cubicBezTo>
                  <a:pt x="32412" y="8675"/>
                  <a:pt x="30535" y="9040"/>
                  <a:pt x="29040" y="10377"/>
                </a:cubicBezTo>
                <a:cubicBezTo>
                  <a:pt x="25745" y="13308"/>
                  <a:pt x="27852" y="15827"/>
                  <a:pt x="27852" y="15827"/>
                </a:cubicBezTo>
                <a:cubicBezTo>
                  <a:pt x="27293" y="15703"/>
                  <a:pt x="26811" y="15650"/>
                  <a:pt x="26395" y="15650"/>
                </a:cubicBezTo>
                <a:cubicBezTo>
                  <a:pt x="24112" y="15650"/>
                  <a:pt x="23828" y="17237"/>
                  <a:pt x="23828" y="17237"/>
                </a:cubicBezTo>
                <a:lnTo>
                  <a:pt x="22893" y="16984"/>
                </a:lnTo>
                <a:cubicBezTo>
                  <a:pt x="24051" y="14454"/>
                  <a:pt x="21409" y="14194"/>
                  <a:pt x="20275" y="14194"/>
                </a:cubicBezTo>
                <a:cubicBezTo>
                  <a:pt x="19981" y="14194"/>
                  <a:pt x="19788" y="14211"/>
                  <a:pt x="19788" y="14211"/>
                </a:cubicBezTo>
                <a:cubicBezTo>
                  <a:pt x="19788" y="14211"/>
                  <a:pt x="23226" y="12912"/>
                  <a:pt x="21515" y="10330"/>
                </a:cubicBezTo>
                <a:cubicBezTo>
                  <a:pt x="20388" y="8628"/>
                  <a:pt x="18821" y="8185"/>
                  <a:pt x="17438" y="8185"/>
                </a:cubicBezTo>
                <a:cubicBezTo>
                  <a:pt x="16722" y="8185"/>
                  <a:pt x="16056" y="8304"/>
                  <a:pt x="15527" y="8428"/>
                </a:cubicBezTo>
                <a:cubicBezTo>
                  <a:pt x="13625" y="8856"/>
                  <a:pt x="9697" y="10963"/>
                  <a:pt x="10964" y="14607"/>
                </a:cubicBezTo>
                <a:lnTo>
                  <a:pt x="10964" y="14607"/>
                </a:lnTo>
                <a:cubicBezTo>
                  <a:pt x="10964" y="14607"/>
                  <a:pt x="10154" y="13703"/>
                  <a:pt x="8875" y="13703"/>
                </a:cubicBezTo>
                <a:cubicBezTo>
                  <a:pt x="8495" y="13703"/>
                  <a:pt x="8074" y="13783"/>
                  <a:pt x="7621" y="13989"/>
                </a:cubicBezTo>
                <a:cubicBezTo>
                  <a:pt x="5641" y="14908"/>
                  <a:pt x="6132" y="16572"/>
                  <a:pt x="7130" y="17253"/>
                </a:cubicBezTo>
                <a:cubicBezTo>
                  <a:pt x="7130" y="17253"/>
                  <a:pt x="1" y="17332"/>
                  <a:pt x="1" y="22101"/>
                </a:cubicBezTo>
                <a:lnTo>
                  <a:pt x="53073" y="22101"/>
                </a:lnTo>
                <a:lnTo>
                  <a:pt x="530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5"/>
          <p:cNvSpPr/>
          <p:nvPr/>
        </p:nvSpPr>
        <p:spPr>
          <a:xfrm flipH="1">
            <a:off x="11151865" y="6053275"/>
            <a:ext cx="527291" cy="474468"/>
          </a:xfrm>
          <a:custGeom>
            <a:avLst/>
            <a:gdLst/>
            <a:ahLst/>
            <a:cxnLst/>
            <a:rect l="l" t="t" r="r" b="b"/>
            <a:pathLst>
              <a:path w="1427" h="1284" extrusionOk="0">
                <a:moveTo>
                  <a:pt x="0" y="1"/>
                </a:moveTo>
                <a:lnTo>
                  <a:pt x="476" y="824"/>
                </a:lnTo>
                <a:lnTo>
                  <a:pt x="95" y="1030"/>
                </a:lnTo>
                <a:cubicBezTo>
                  <a:pt x="95" y="1030"/>
                  <a:pt x="238" y="1252"/>
                  <a:pt x="396" y="1268"/>
                </a:cubicBezTo>
                <a:lnTo>
                  <a:pt x="602" y="935"/>
                </a:lnTo>
                <a:lnTo>
                  <a:pt x="1426" y="1284"/>
                </a:lnTo>
                <a:cubicBezTo>
                  <a:pt x="1315" y="1046"/>
                  <a:pt x="1125" y="872"/>
                  <a:pt x="887" y="809"/>
                </a:cubicBezTo>
                <a:lnTo>
                  <a:pt x="967" y="587"/>
                </a:lnTo>
                <a:cubicBezTo>
                  <a:pt x="967" y="587"/>
                  <a:pt x="930" y="577"/>
                  <a:pt x="883" y="577"/>
                </a:cubicBezTo>
                <a:cubicBezTo>
                  <a:pt x="829" y="577"/>
                  <a:pt x="763" y="590"/>
                  <a:pt x="729" y="650"/>
                </a:cubicBezTo>
                <a:cubicBezTo>
                  <a:pt x="729" y="650"/>
                  <a:pt x="491" y="80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grpSp>
        <p:nvGrpSpPr>
          <p:cNvPr id="313" name="Google Shape;313;p25"/>
          <p:cNvGrpSpPr/>
          <p:nvPr/>
        </p:nvGrpSpPr>
        <p:grpSpPr>
          <a:xfrm>
            <a:off x="0" y="5381400"/>
            <a:ext cx="3531367" cy="1581737"/>
            <a:chOff x="0" y="4036050"/>
            <a:chExt cx="2648525" cy="1186303"/>
          </a:xfrm>
        </p:grpSpPr>
        <p:sp>
          <p:nvSpPr>
            <p:cNvPr id="314" name="Google Shape;314;p25"/>
            <p:cNvSpPr/>
            <p:nvPr/>
          </p:nvSpPr>
          <p:spPr>
            <a:xfrm flipH="1">
              <a:off x="0" y="4036050"/>
              <a:ext cx="2648525" cy="1102895"/>
            </a:xfrm>
            <a:custGeom>
              <a:avLst/>
              <a:gdLst/>
              <a:ahLst/>
              <a:cxnLst/>
              <a:rect l="l" t="t" r="r" b="b"/>
              <a:pathLst>
                <a:path w="53074" h="22101" extrusionOk="0">
                  <a:moveTo>
                    <a:pt x="53058" y="0"/>
                  </a:moveTo>
                  <a:cubicBezTo>
                    <a:pt x="52186" y="95"/>
                    <a:pt x="51473" y="792"/>
                    <a:pt x="51347" y="1664"/>
                  </a:cubicBezTo>
                  <a:cubicBezTo>
                    <a:pt x="51347" y="1664"/>
                    <a:pt x="49952" y="260"/>
                    <a:pt x="47703" y="260"/>
                  </a:cubicBezTo>
                  <a:cubicBezTo>
                    <a:pt x="46939" y="260"/>
                    <a:pt x="46076" y="422"/>
                    <a:pt x="45136" y="856"/>
                  </a:cubicBezTo>
                  <a:cubicBezTo>
                    <a:pt x="41445" y="2583"/>
                    <a:pt x="42712" y="7525"/>
                    <a:pt x="42712" y="7525"/>
                  </a:cubicBezTo>
                  <a:cubicBezTo>
                    <a:pt x="42135" y="7304"/>
                    <a:pt x="41530" y="7198"/>
                    <a:pt x="40918" y="7198"/>
                  </a:cubicBezTo>
                  <a:cubicBezTo>
                    <a:pt x="40740" y="7198"/>
                    <a:pt x="40562" y="7207"/>
                    <a:pt x="40384" y="7224"/>
                  </a:cubicBezTo>
                  <a:cubicBezTo>
                    <a:pt x="37548" y="7430"/>
                    <a:pt x="37484" y="9205"/>
                    <a:pt x="37484" y="9205"/>
                  </a:cubicBezTo>
                  <a:cubicBezTo>
                    <a:pt x="37484" y="9205"/>
                    <a:pt x="35948" y="8675"/>
                    <a:pt x="34016" y="8675"/>
                  </a:cubicBezTo>
                  <a:cubicBezTo>
                    <a:pt x="32412" y="8675"/>
                    <a:pt x="30535" y="9040"/>
                    <a:pt x="29040" y="10377"/>
                  </a:cubicBezTo>
                  <a:cubicBezTo>
                    <a:pt x="25745" y="13308"/>
                    <a:pt x="27852" y="15827"/>
                    <a:pt x="27852" y="15827"/>
                  </a:cubicBezTo>
                  <a:cubicBezTo>
                    <a:pt x="27293" y="15703"/>
                    <a:pt x="26811" y="15650"/>
                    <a:pt x="26395" y="15650"/>
                  </a:cubicBezTo>
                  <a:cubicBezTo>
                    <a:pt x="24112" y="15650"/>
                    <a:pt x="23828" y="17237"/>
                    <a:pt x="23828" y="17237"/>
                  </a:cubicBezTo>
                  <a:lnTo>
                    <a:pt x="22893" y="16984"/>
                  </a:lnTo>
                  <a:cubicBezTo>
                    <a:pt x="24051" y="14454"/>
                    <a:pt x="21409" y="14194"/>
                    <a:pt x="20275" y="14194"/>
                  </a:cubicBezTo>
                  <a:cubicBezTo>
                    <a:pt x="19981" y="14194"/>
                    <a:pt x="19788" y="14211"/>
                    <a:pt x="19788" y="14211"/>
                  </a:cubicBezTo>
                  <a:cubicBezTo>
                    <a:pt x="19788" y="14211"/>
                    <a:pt x="23226" y="12912"/>
                    <a:pt x="21515" y="10330"/>
                  </a:cubicBezTo>
                  <a:cubicBezTo>
                    <a:pt x="20388" y="8628"/>
                    <a:pt x="18821" y="8185"/>
                    <a:pt x="17438" y="8185"/>
                  </a:cubicBezTo>
                  <a:cubicBezTo>
                    <a:pt x="16722" y="8185"/>
                    <a:pt x="16056" y="8304"/>
                    <a:pt x="15527" y="8428"/>
                  </a:cubicBezTo>
                  <a:cubicBezTo>
                    <a:pt x="13625" y="8856"/>
                    <a:pt x="9697" y="10963"/>
                    <a:pt x="10964" y="14607"/>
                  </a:cubicBezTo>
                  <a:lnTo>
                    <a:pt x="10964" y="14607"/>
                  </a:lnTo>
                  <a:cubicBezTo>
                    <a:pt x="10964" y="14607"/>
                    <a:pt x="10154" y="13703"/>
                    <a:pt x="8875" y="13703"/>
                  </a:cubicBezTo>
                  <a:cubicBezTo>
                    <a:pt x="8495" y="13703"/>
                    <a:pt x="8074" y="13783"/>
                    <a:pt x="7621" y="13989"/>
                  </a:cubicBezTo>
                  <a:cubicBezTo>
                    <a:pt x="5641" y="14908"/>
                    <a:pt x="6132" y="16572"/>
                    <a:pt x="7130" y="17253"/>
                  </a:cubicBezTo>
                  <a:cubicBezTo>
                    <a:pt x="7130" y="17253"/>
                    <a:pt x="1" y="17332"/>
                    <a:pt x="1" y="22101"/>
                  </a:cubicBezTo>
                  <a:lnTo>
                    <a:pt x="53073" y="22101"/>
                  </a:lnTo>
                  <a:lnTo>
                    <a:pt x="53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315" name="Google Shape;315;p25"/>
            <p:cNvSpPr/>
            <p:nvPr/>
          </p:nvSpPr>
          <p:spPr>
            <a:xfrm flipH="1">
              <a:off x="86630" y="4584650"/>
              <a:ext cx="885107" cy="637703"/>
            </a:xfrm>
            <a:custGeom>
              <a:avLst/>
              <a:gdLst/>
              <a:ahLst/>
              <a:cxnLst/>
              <a:rect l="l" t="t" r="r" b="b"/>
              <a:pathLst>
                <a:path w="11899" h="8573" extrusionOk="0">
                  <a:moveTo>
                    <a:pt x="9844" y="0"/>
                  </a:moveTo>
                  <a:cubicBezTo>
                    <a:pt x="7949" y="0"/>
                    <a:pt x="8381" y="2409"/>
                    <a:pt x="8381" y="2409"/>
                  </a:cubicBezTo>
                  <a:cubicBezTo>
                    <a:pt x="8381" y="2409"/>
                    <a:pt x="8001" y="1850"/>
                    <a:pt x="7390" y="1850"/>
                  </a:cubicBezTo>
                  <a:cubicBezTo>
                    <a:pt x="7274" y="1850"/>
                    <a:pt x="7150" y="1870"/>
                    <a:pt x="7019" y="1918"/>
                  </a:cubicBezTo>
                  <a:cubicBezTo>
                    <a:pt x="6195" y="2203"/>
                    <a:pt x="6749" y="3233"/>
                    <a:pt x="6749" y="3233"/>
                  </a:cubicBezTo>
                  <a:cubicBezTo>
                    <a:pt x="6749" y="3233"/>
                    <a:pt x="5225" y="1950"/>
                    <a:pt x="3686" y="1950"/>
                  </a:cubicBezTo>
                  <a:cubicBezTo>
                    <a:pt x="3028" y="1950"/>
                    <a:pt x="2368" y="2184"/>
                    <a:pt x="1822" y="2853"/>
                  </a:cubicBezTo>
                  <a:cubicBezTo>
                    <a:pt x="0" y="5087"/>
                    <a:pt x="2773" y="7542"/>
                    <a:pt x="2773" y="7542"/>
                  </a:cubicBezTo>
                  <a:cubicBezTo>
                    <a:pt x="2773" y="7542"/>
                    <a:pt x="2546" y="7439"/>
                    <a:pt x="2254" y="7439"/>
                  </a:cubicBezTo>
                  <a:cubicBezTo>
                    <a:pt x="1850" y="7439"/>
                    <a:pt x="1323" y="7636"/>
                    <a:pt x="1093" y="8572"/>
                  </a:cubicBezTo>
                  <a:cubicBezTo>
                    <a:pt x="1583" y="8040"/>
                    <a:pt x="2268" y="7756"/>
                    <a:pt x="2972" y="7756"/>
                  </a:cubicBezTo>
                  <a:cubicBezTo>
                    <a:pt x="3043" y="7756"/>
                    <a:pt x="3114" y="7758"/>
                    <a:pt x="3185" y="7764"/>
                  </a:cubicBezTo>
                  <a:cubicBezTo>
                    <a:pt x="3185" y="7764"/>
                    <a:pt x="2107" y="5926"/>
                    <a:pt x="3185" y="4200"/>
                  </a:cubicBezTo>
                  <a:cubicBezTo>
                    <a:pt x="3624" y="3500"/>
                    <a:pt x="4369" y="3291"/>
                    <a:pt x="5104" y="3291"/>
                  </a:cubicBezTo>
                  <a:cubicBezTo>
                    <a:pt x="6199" y="3291"/>
                    <a:pt x="7272" y="3756"/>
                    <a:pt x="7272" y="3756"/>
                  </a:cubicBezTo>
                  <a:cubicBezTo>
                    <a:pt x="7272" y="3756"/>
                    <a:pt x="7114" y="2805"/>
                    <a:pt x="7557" y="2568"/>
                  </a:cubicBezTo>
                  <a:cubicBezTo>
                    <a:pt x="7613" y="2536"/>
                    <a:pt x="7672" y="2522"/>
                    <a:pt x="7734" y="2522"/>
                  </a:cubicBezTo>
                  <a:cubicBezTo>
                    <a:pt x="8164" y="2522"/>
                    <a:pt x="8698" y="3202"/>
                    <a:pt x="8698" y="3202"/>
                  </a:cubicBezTo>
                  <a:cubicBezTo>
                    <a:pt x="8698" y="3202"/>
                    <a:pt x="9141" y="1712"/>
                    <a:pt x="9981" y="1522"/>
                  </a:cubicBezTo>
                  <a:cubicBezTo>
                    <a:pt x="10042" y="1508"/>
                    <a:pt x="10103" y="1501"/>
                    <a:pt x="10163" y="1501"/>
                  </a:cubicBezTo>
                  <a:cubicBezTo>
                    <a:pt x="10954" y="1501"/>
                    <a:pt x="11692" y="2663"/>
                    <a:pt x="11692" y="2663"/>
                  </a:cubicBezTo>
                  <a:cubicBezTo>
                    <a:pt x="11692" y="2663"/>
                    <a:pt x="11898" y="81"/>
                    <a:pt x="9918" y="1"/>
                  </a:cubicBezTo>
                  <a:cubicBezTo>
                    <a:pt x="9893" y="1"/>
                    <a:pt x="9868" y="0"/>
                    <a:pt x="9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316" name="Google Shape;316;p25"/>
          <p:cNvSpPr/>
          <p:nvPr/>
        </p:nvSpPr>
        <p:spPr>
          <a:xfrm flipH="1">
            <a:off x="8741159" y="-126087"/>
            <a:ext cx="4843200" cy="1020465"/>
          </a:xfrm>
          <a:custGeom>
            <a:avLst/>
            <a:gdLst/>
            <a:ahLst/>
            <a:cxnLst/>
            <a:rect l="l" t="t" r="r" b="b"/>
            <a:pathLst>
              <a:path w="25064" h="5281" extrusionOk="0">
                <a:moveTo>
                  <a:pt x="9628" y="1"/>
                </a:moveTo>
                <a:cubicBezTo>
                  <a:pt x="8350" y="1"/>
                  <a:pt x="7652" y="1605"/>
                  <a:pt x="7652" y="1605"/>
                </a:cubicBezTo>
                <a:cubicBezTo>
                  <a:pt x="7652" y="1605"/>
                  <a:pt x="7311" y="1130"/>
                  <a:pt x="6769" y="1130"/>
                </a:cubicBezTo>
                <a:cubicBezTo>
                  <a:pt x="6692" y="1130"/>
                  <a:pt x="6611" y="1140"/>
                  <a:pt x="6527" y="1161"/>
                </a:cubicBezTo>
                <a:cubicBezTo>
                  <a:pt x="5858" y="1317"/>
                  <a:pt x="6121" y="2542"/>
                  <a:pt x="6776" y="2631"/>
                </a:cubicBezTo>
                <a:lnTo>
                  <a:pt x="6776" y="2631"/>
                </a:lnTo>
                <a:cubicBezTo>
                  <a:pt x="6753" y="2629"/>
                  <a:pt x="6720" y="2627"/>
                  <a:pt x="6681" y="2627"/>
                </a:cubicBezTo>
                <a:cubicBezTo>
                  <a:pt x="6434" y="2627"/>
                  <a:pt x="5936" y="2700"/>
                  <a:pt x="6020" y="3300"/>
                </a:cubicBezTo>
                <a:cubicBezTo>
                  <a:pt x="6020" y="3300"/>
                  <a:pt x="5275" y="2921"/>
                  <a:pt x="4725" y="2921"/>
                </a:cubicBezTo>
                <a:cubicBezTo>
                  <a:pt x="4405" y="2921"/>
                  <a:pt x="4151" y="3050"/>
                  <a:pt x="4151" y="3458"/>
                </a:cubicBezTo>
                <a:cubicBezTo>
                  <a:pt x="4151" y="5106"/>
                  <a:pt x="1553" y="4647"/>
                  <a:pt x="539" y="4963"/>
                </a:cubicBezTo>
                <a:cubicBezTo>
                  <a:pt x="0" y="5106"/>
                  <a:pt x="444" y="5264"/>
                  <a:pt x="444" y="5264"/>
                </a:cubicBezTo>
                <a:lnTo>
                  <a:pt x="4547" y="5280"/>
                </a:lnTo>
                <a:lnTo>
                  <a:pt x="25063" y="5280"/>
                </a:lnTo>
                <a:cubicBezTo>
                  <a:pt x="25063" y="5280"/>
                  <a:pt x="24628" y="4242"/>
                  <a:pt x="23696" y="4242"/>
                </a:cubicBezTo>
                <a:cubicBezTo>
                  <a:pt x="23560" y="4242"/>
                  <a:pt x="23414" y="4264"/>
                  <a:pt x="23257" y="4314"/>
                </a:cubicBezTo>
                <a:cubicBezTo>
                  <a:pt x="23167" y="4343"/>
                  <a:pt x="23096" y="4356"/>
                  <a:pt x="23040" y="4356"/>
                </a:cubicBezTo>
                <a:cubicBezTo>
                  <a:pt x="22321" y="4356"/>
                  <a:pt x="24071" y="2175"/>
                  <a:pt x="21514" y="2175"/>
                </a:cubicBezTo>
                <a:cubicBezTo>
                  <a:pt x="20485" y="2175"/>
                  <a:pt x="20104" y="2682"/>
                  <a:pt x="20057" y="3300"/>
                </a:cubicBezTo>
                <a:cubicBezTo>
                  <a:pt x="20057" y="3300"/>
                  <a:pt x="20021" y="3292"/>
                  <a:pt x="19966" y="3292"/>
                </a:cubicBezTo>
                <a:cubicBezTo>
                  <a:pt x="19782" y="3292"/>
                  <a:pt x="19387" y="3386"/>
                  <a:pt x="19423" y="4203"/>
                </a:cubicBezTo>
                <a:cubicBezTo>
                  <a:pt x="19423" y="4203"/>
                  <a:pt x="18856" y="3636"/>
                  <a:pt x="18373" y="3636"/>
                </a:cubicBezTo>
                <a:cubicBezTo>
                  <a:pt x="18268" y="3636"/>
                  <a:pt x="18167" y="3663"/>
                  <a:pt x="18077" y="3728"/>
                </a:cubicBezTo>
                <a:cubicBezTo>
                  <a:pt x="17600" y="4070"/>
                  <a:pt x="17124" y="4943"/>
                  <a:pt x="16228" y="4943"/>
                </a:cubicBezTo>
                <a:cubicBezTo>
                  <a:pt x="16170" y="4943"/>
                  <a:pt x="16110" y="4939"/>
                  <a:pt x="16049" y="4932"/>
                </a:cubicBezTo>
                <a:cubicBezTo>
                  <a:pt x="15194" y="4838"/>
                  <a:pt x="14779" y="3867"/>
                  <a:pt x="14404" y="3867"/>
                </a:cubicBezTo>
                <a:cubicBezTo>
                  <a:pt x="14334" y="3867"/>
                  <a:pt x="14265" y="3901"/>
                  <a:pt x="14195" y="3981"/>
                </a:cubicBezTo>
                <a:cubicBezTo>
                  <a:pt x="14195" y="3981"/>
                  <a:pt x="13851" y="3680"/>
                  <a:pt x="13535" y="3680"/>
                </a:cubicBezTo>
                <a:cubicBezTo>
                  <a:pt x="13468" y="3680"/>
                  <a:pt x="13401" y="3694"/>
                  <a:pt x="13340" y="3728"/>
                </a:cubicBezTo>
                <a:cubicBezTo>
                  <a:pt x="13323" y="3738"/>
                  <a:pt x="13308" y="3743"/>
                  <a:pt x="13295" y="3743"/>
                </a:cubicBezTo>
                <a:cubicBezTo>
                  <a:pt x="13065" y="3743"/>
                  <a:pt x="13429" y="2166"/>
                  <a:pt x="12614" y="2166"/>
                </a:cubicBezTo>
                <a:cubicBezTo>
                  <a:pt x="12578" y="2166"/>
                  <a:pt x="12540" y="2169"/>
                  <a:pt x="12500" y="2175"/>
                </a:cubicBezTo>
                <a:cubicBezTo>
                  <a:pt x="11486" y="2349"/>
                  <a:pt x="11534" y="3411"/>
                  <a:pt x="11534" y="3411"/>
                </a:cubicBezTo>
                <a:cubicBezTo>
                  <a:pt x="11534" y="3411"/>
                  <a:pt x="11486" y="2460"/>
                  <a:pt x="11201" y="2397"/>
                </a:cubicBezTo>
                <a:cubicBezTo>
                  <a:pt x="10916" y="2349"/>
                  <a:pt x="11819" y="654"/>
                  <a:pt x="10187" y="100"/>
                </a:cubicBezTo>
                <a:cubicBezTo>
                  <a:pt x="9990" y="31"/>
                  <a:pt x="9803" y="1"/>
                  <a:pt x="9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317" name="Google Shape;317;p25"/>
          <p:cNvSpPr/>
          <p:nvPr/>
        </p:nvSpPr>
        <p:spPr>
          <a:xfrm flipH="1">
            <a:off x="265036" y="440993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/>
          <p:nvPr/>
        </p:nvSpPr>
        <p:spPr>
          <a:xfrm flipH="1">
            <a:off x="-439580" y="5992235"/>
            <a:ext cx="2352580" cy="865760"/>
          </a:xfrm>
          <a:custGeom>
            <a:avLst/>
            <a:gdLst/>
            <a:ahLst/>
            <a:cxnLst/>
            <a:rect l="l" t="t" r="r" b="b"/>
            <a:pathLst>
              <a:path w="16297" h="5310" extrusionOk="0">
                <a:moveTo>
                  <a:pt x="15151" y="1"/>
                </a:moveTo>
                <a:cubicBezTo>
                  <a:pt x="15139" y="1"/>
                  <a:pt x="15127" y="1"/>
                  <a:pt x="15115" y="2"/>
                </a:cubicBezTo>
                <a:cubicBezTo>
                  <a:pt x="13895" y="113"/>
                  <a:pt x="12580" y="3646"/>
                  <a:pt x="12580" y="3646"/>
                </a:cubicBezTo>
                <a:cubicBezTo>
                  <a:pt x="12580" y="3646"/>
                  <a:pt x="12152" y="1317"/>
                  <a:pt x="10498" y="1317"/>
                </a:cubicBezTo>
                <a:cubicBezTo>
                  <a:pt x="10297" y="1317"/>
                  <a:pt x="10078" y="1351"/>
                  <a:pt x="9839" y="1428"/>
                </a:cubicBezTo>
                <a:cubicBezTo>
                  <a:pt x="8080" y="1999"/>
                  <a:pt x="6734" y="4201"/>
                  <a:pt x="6734" y="4201"/>
                </a:cubicBezTo>
                <a:cubicBezTo>
                  <a:pt x="6734" y="4201"/>
                  <a:pt x="6562" y="3256"/>
                  <a:pt x="5538" y="3256"/>
                </a:cubicBezTo>
                <a:cubicBezTo>
                  <a:pt x="5399" y="3256"/>
                  <a:pt x="5243" y="3274"/>
                  <a:pt x="5070" y="3314"/>
                </a:cubicBezTo>
                <a:cubicBezTo>
                  <a:pt x="3645" y="3646"/>
                  <a:pt x="2646" y="4977"/>
                  <a:pt x="2646" y="4977"/>
                </a:cubicBezTo>
                <a:lnTo>
                  <a:pt x="1" y="5310"/>
                </a:lnTo>
                <a:lnTo>
                  <a:pt x="14465" y="5310"/>
                </a:lnTo>
                <a:cubicBezTo>
                  <a:pt x="14465" y="5310"/>
                  <a:pt x="16297" y="1"/>
                  <a:pt x="151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9159000" y="5617933"/>
            <a:ext cx="2980948" cy="1240073"/>
            <a:chOff x="6869250" y="4213450"/>
            <a:chExt cx="2235711" cy="930055"/>
          </a:xfrm>
        </p:grpSpPr>
        <p:sp>
          <p:nvSpPr>
            <p:cNvPr id="41" name="Google Shape;41;p4"/>
            <p:cNvSpPr/>
            <p:nvPr/>
          </p:nvSpPr>
          <p:spPr>
            <a:xfrm>
              <a:off x="6869250" y="4213450"/>
              <a:ext cx="2235711" cy="930055"/>
            </a:xfrm>
            <a:custGeom>
              <a:avLst/>
              <a:gdLst/>
              <a:ahLst/>
              <a:cxnLst/>
              <a:rect l="l" t="t" r="r" b="b"/>
              <a:pathLst>
                <a:path w="53089" h="22085" extrusionOk="0">
                  <a:moveTo>
                    <a:pt x="53089" y="0"/>
                  </a:moveTo>
                  <a:lnTo>
                    <a:pt x="53089" y="0"/>
                  </a:lnTo>
                  <a:cubicBezTo>
                    <a:pt x="52202" y="95"/>
                    <a:pt x="51489" y="776"/>
                    <a:pt x="51362" y="1664"/>
                  </a:cubicBezTo>
                  <a:cubicBezTo>
                    <a:pt x="51362" y="1664"/>
                    <a:pt x="49969" y="253"/>
                    <a:pt x="47730" y="253"/>
                  </a:cubicBezTo>
                  <a:cubicBezTo>
                    <a:pt x="46967" y="253"/>
                    <a:pt x="46105" y="417"/>
                    <a:pt x="45168" y="856"/>
                  </a:cubicBezTo>
                  <a:cubicBezTo>
                    <a:pt x="41460" y="2567"/>
                    <a:pt x="42728" y="7525"/>
                    <a:pt x="42728" y="7525"/>
                  </a:cubicBezTo>
                  <a:cubicBezTo>
                    <a:pt x="42151" y="7304"/>
                    <a:pt x="41545" y="7198"/>
                    <a:pt x="40940" y="7198"/>
                  </a:cubicBezTo>
                  <a:cubicBezTo>
                    <a:pt x="40765" y="7198"/>
                    <a:pt x="40589" y="7207"/>
                    <a:pt x="40415" y="7224"/>
                  </a:cubicBezTo>
                  <a:cubicBezTo>
                    <a:pt x="37563" y="7414"/>
                    <a:pt x="37500" y="9205"/>
                    <a:pt x="37500" y="9205"/>
                  </a:cubicBezTo>
                  <a:cubicBezTo>
                    <a:pt x="37500" y="9205"/>
                    <a:pt x="35955" y="8672"/>
                    <a:pt x="34017" y="8672"/>
                  </a:cubicBezTo>
                  <a:cubicBezTo>
                    <a:pt x="32416" y="8672"/>
                    <a:pt x="30546" y="9035"/>
                    <a:pt x="29056" y="10361"/>
                  </a:cubicBezTo>
                  <a:cubicBezTo>
                    <a:pt x="25745" y="13292"/>
                    <a:pt x="27867" y="15827"/>
                    <a:pt x="27867" y="15827"/>
                  </a:cubicBezTo>
                  <a:cubicBezTo>
                    <a:pt x="27308" y="15702"/>
                    <a:pt x="26826" y="15650"/>
                    <a:pt x="26410" y="15650"/>
                  </a:cubicBezTo>
                  <a:cubicBezTo>
                    <a:pt x="24127" y="15650"/>
                    <a:pt x="23843" y="17237"/>
                    <a:pt x="23843" y="17237"/>
                  </a:cubicBezTo>
                  <a:lnTo>
                    <a:pt x="22909" y="16983"/>
                  </a:lnTo>
                  <a:cubicBezTo>
                    <a:pt x="24067" y="14454"/>
                    <a:pt x="21435" y="14194"/>
                    <a:pt x="20304" y="14194"/>
                  </a:cubicBezTo>
                  <a:cubicBezTo>
                    <a:pt x="20012" y="14194"/>
                    <a:pt x="19819" y="14211"/>
                    <a:pt x="19819" y="14211"/>
                  </a:cubicBezTo>
                  <a:cubicBezTo>
                    <a:pt x="19819" y="14211"/>
                    <a:pt x="23241" y="12880"/>
                    <a:pt x="21530" y="10314"/>
                  </a:cubicBezTo>
                  <a:cubicBezTo>
                    <a:pt x="20397" y="8604"/>
                    <a:pt x="18820" y="8165"/>
                    <a:pt x="17437" y="8165"/>
                  </a:cubicBezTo>
                  <a:cubicBezTo>
                    <a:pt x="16731" y="8165"/>
                    <a:pt x="16077" y="8279"/>
                    <a:pt x="15558" y="8397"/>
                  </a:cubicBezTo>
                  <a:cubicBezTo>
                    <a:pt x="13657" y="8840"/>
                    <a:pt x="9728" y="10932"/>
                    <a:pt x="10995" y="14575"/>
                  </a:cubicBezTo>
                  <a:cubicBezTo>
                    <a:pt x="10434" y="13993"/>
                    <a:pt x="9668" y="13681"/>
                    <a:pt x="8894" y="13681"/>
                  </a:cubicBezTo>
                  <a:cubicBezTo>
                    <a:pt x="8466" y="13681"/>
                    <a:pt x="8036" y="13776"/>
                    <a:pt x="7637" y="13973"/>
                  </a:cubicBezTo>
                  <a:cubicBezTo>
                    <a:pt x="5656" y="14876"/>
                    <a:pt x="6147" y="16540"/>
                    <a:pt x="7130" y="17237"/>
                  </a:cubicBezTo>
                  <a:cubicBezTo>
                    <a:pt x="7130" y="17237"/>
                    <a:pt x="0" y="17300"/>
                    <a:pt x="0" y="22085"/>
                  </a:cubicBezTo>
                  <a:lnTo>
                    <a:pt x="53073" y="22085"/>
                  </a:lnTo>
                  <a:lnTo>
                    <a:pt x="530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014493" y="4721085"/>
              <a:ext cx="501097" cy="361073"/>
            </a:xfrm>
            <a:custGeom>
              <a:avLst/>
              <a:gdLst/>
              <a:ahLst/>
              <a:cxnLst/>
              <a:rect l="l" t="t" r="r" b="b"/>
              <a:pathLst>
                <a:path w="11899" h="8574" extrusionOk="0">
                  <a:moveTo>
                    <a:pt x="9826" y="0"/>
                  </a:moveTo>
                  <a:cubicBezTo>
                    <a:pt x="7951" y="0"/>
                    <a:pt x="8381" y="2410"/>
                    <a:pt x="8381" y="2410"/>
                  </a:cubicBezTo>
                  <a:cubicBezTo>
                    <a:pt x="8381" y="2410"/>
                    <a:pt x="7994" y="1842"/>
                    <a:pt x="7375" y="1842"/>
                  </a:cubicBezTo>
                  <a:cubicBezTo>
                    <a:pt x="7263" y="1842"/>
                    <a:pt x="7144" y="1860"/>
                    <a:pt x="7019" y="1903"/>
                  </a:cubicBezTo>
                  <a:cubicBezTo>
                    <a:pt x="6195" y="2204"/>
                    <a:pt x="6765" y="3234"/>
                    <a:pt x="6765" y="3234"/>
                  </a:cubicBezTo>
                  <a:cubicBezTo>
                    <a:pt x="6765" y="3234"/>
                    <a:pt x="5233" y="1951"/>
                    <a:pt x="3689" y="1951"/>
                  </a:cubicBezTo>
                  <a:cubicBezTo>
                    <a:pt x="3030" y="1951"/>
                    <a:pt x="2368" y="2185"/>
                    <a:pt x="1822" y="2854"/>
                  </a:cubicBezTo>
                  <a:cubicBezTo>
                    <a:pt x="0" y="5088"/>
                    <a:pt x="2773" y="7528"/>
                    <a:pt x="2773" y="7528"/>
                  </a:cubicBezTo>
                  <a:cubicBezTo>
                    <a:pt x="2773" y="7528"/>
                    <a:pt x="2556" y="7430"/>
                    <a:pt x="2272" y="7430"/>
                  </a:cubicBezTo>
                  <a:cubicBezTo>
                    <a:pt x="1870" y="7430"/>
                    <a:pt x="1335" y="7626"/>
                    <a:pt x="1094" y="8573"/>
                  </a:cubicBezTo>
                  <a:cubicBezTo>
                    <a:pt x="1575" y="8049"/>
                    <a:pt x="2247" y="7753"/>
                    <a:pt x="2951" y="7753"/>
                  </a:cubicBezTo>
                  <a:cubicBezTo>
                    <a:pt x="3034" y="7753"/>
                    <a:pt x="3117" y="7757"/>
                    <a:pt x="3201" y="7765"/>
                  </a:cubicBezTo>
                  <a:cubicBezTo>
                    <a:pt x="3201" y="7765"/>
                    <a:pt x="2123" y="5927"/>
                    <a:pt x="3201" y="4201"/>
                  </a:cubicBezTo>
                  <a:cubicBezTo>
                    <a:pt x="3636" y="3496"/>
                    <a:pt x="4385" y="3286"/>
                    <a:pt x="5123" y="3286"/>
                  </a:cubicBezTo>
                  <a:cubicBezTo>
                    <a:pt x="6210" y="3286"/>
                    <a:pt x="7272" y="3741"/>
                    <a:pt x="7272" y="3741"/>
                  </a:cubicBezTo>
                  <a:cubicBezTo>
                    <a:pt x="7272" y="3741"/>
                    <a:pt x="7114" y="2806"/>
                    <a:pt x="7557" y="2553"/>
                  </a:cubicBezTo>
                  <a:cubicBezTo>
                    <a:pt x="7612" y="2525"/>
                    <a:pt x="7669" y="2513"/>
                    <a:pt x="7728" y="2513"/>
                  </a:cubicBezTo>
                  <a:cubicBezTo>
                    <a:pt x="8168" y="2513"/>
                    <a:pt x="8698" y="3203"/>
                    <a:pt x="8698" y="3203"/>
                  </a:cubicBezTo>
                  <a:cubicBezTo>
                    <a:pt x="8698" y="3203"/>
                    <a:pt x="9142" y="1713"/>
                    <a:pt x="9997" y="1523"/>
                  </a:cubicBezTo>
                  <a:cubicBezTo>
                    <a:pt x="10057" y="1508"/>
                    <a:pt x="10118" y="1502"/>
                    <a:pt x="10178" y="1502"/>
                  </a:cubicBezTo>
                  <a:cubicBezTo>
                    <a:pt x="10957" y="1502"/>
                    <a:pt x="11708" y="2648"/>
                    <a:pt x="11708" y="2648"/>
                  </a:cubicBezTo>
                  <a:cubicBezTo>
                    <a:pt x="11708" y="2648"/>
                    <a:pt x="11898" y="82"/>
                    <a:pt x="9918" y="2"/>
                  </a:cubicBezTo>
                  <a:cubicBezTo>
                    <a:pt x="9887" y="1"/>
                    <a:pt x="9856" y="0"/>
                    <a:pt x="9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43" name="Google Shape;43;p4"/>
          <p:cNvSpPr/>
          <p:nvPr/>
        </p:nvSpPr>
        <p:spPr>
          <a:xfrm flipH="1">
            <a:off x="9513403" y="314405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44" name="Google Shape;44;p4"/>
          <p:cNvSpPr/>
          <p:nvPr/>
        </p:nvSpPr>
        <p:spPr>
          <a:xfrm flipH="1">
            <a:off x="10202337" y="78100"/>
            <a:ext cx="3416963" cy="960628"/>
          </a:xfrm>
          <a:custGeom>
            <a:avLst/>
            <a:gdLst/>
            <a:ahLst/>
            <a:cxnLst/>
            <a:rect l="l" t="t" r="r" b="b"/>
            <a:pathLst>
              <a:path w="25745" h="7238" extrusionOk="0">
                <a:moveTo>
                  <a:pt x="18629" y="0"/>
                </a:moveTo>
                <a:cubicBezTo>
                  <a:pt x="18350" y="0"/>
                  <a:pt x="18040" y="34"/>
                  <a:pt x="17696" y="108"/>
                </a:cubicBezTo>
                <a:cubicBezTo>
                  <a:pt x="13620" y="980"/>
                  <a:pt x="15855" y="4480"/>
                  <a:pt x="15293" y="4480"/>
                </a:cubicBezTo>
                <a:cubicBezTo>
                  <a:pt x="15263" y="4480"/>
                  <a:pt x="15225" y="4470"/>
                  <a:pt x="15177" y="4449"/>
                </a:cubicBezTo>
                <a:cubicBezTo>
                  <a:pt x="15101" y="4413"/>
                  <a:pt x="15027" y="4397"/>
                  <a:pt x="14957" y="4397"/>
                </a:cubicBezTo>
                <a:cubicBezTo>
                  <a:pt x="14175" y="4397"/>
                  <a:pt x="13736" y="6382"/>
                  <a:pt x="13736" y="6382"/>
                </a:cubicBezTo>
                <a:cubicBezTo>
                  <a:pt x="13736" y="6382"/>
                  <a:pt x="13888" y="5293"/>
                  <a:pt x="12399" y="5293"/>
                </a:cubicBezTo>
                <a:cubicBezTo>
                  <a:pt x="12030" y="5293"/>
                  <a:pt x="11561" y="5360"/>
                  <a:pt x="10963" y="5526"/>
                </a:cubicBezTo>
                <a:cubicBezTo>
                  <a:pt x="5878" y="6920"/>
                  <a:pt x="0" y="7237"/>
                  <a:pt x="0" y="7237"/>
                </a:cubicBezTo>
                <a:lnTo>
                  <a:pt x="25744" y="7237"/>
                </a:lnTo>
                <a:cubicBezTo>
                  <a:pt x="25681" y="5784"/>
                  <a:pt x="25151" y="5421"/>
                  <a:pt x="24639" y="5421"/>
                </a:cubicBezTo>
                <a:cubicBezTo>
                  <a:pt x="24130" y="5421"/>
                  <a:pt x="23637" y="5780"/>
                  <a:pt x="23637" y="5780"/>
                </a:cubicBezTo>
                <a:cubicBezTo>
                  <a:pt x="23637" y="5780"/>
                  <a:pt x="25079" y="4592"/>
                  <a:pt x="23764" y="3609"/>
                </a:cubicBezTo>
                <a:cubicBezTo>
                  <a:pt x="23486" y="3405"/>
                  <a:pt x="23203" y="3325"/>
                  <a:pt x="22927" y="3325"/>
                </a:cubicBezTo>
                <a:cubicBezTo>
                  <a:pt x="21899" y="3325"/>
                  <a:pt x="20992" y="4449"/>
                  <a:pt x="20992" y="4449"/>
                </a:cubicBezTo>
                <a:cubicBezTo>
                  <a:pt x="20992" y="4449"/>
                  <a:pt x="21822" y="0"/>
                  <a:pt x="186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20513" y="-43573"/>
            <a:ext cx="1187545" cy="1764773"/>
            <a:chOff x="734550" y="2051650"/>
            <a:chExt cx="341825" cy="507975"/>
          </a:xfrm>
        </p:grpSpPr>
        <p:sp>
          <p:nvSpPr>
            <p:cNvPr id="46" name="Google Shape;46;p4"/>
            <p:cNvSpPr/>
            <p:nvPr/>
          </p:nvSpPr>
          <p:spPr>
            <a:xfrm>
              <a:off x="741075" y="2051650"/>
              <a:ext cx="335300" cy="239300"/>
            </a:xfrm>
            <a:custGeom>
              <a:avLst/>
              <a:gdLst/>
              <a:ahLst/>
              <a:cxnLst/>
              <a:rect l="l" t="t" r="r" b="b"/>
              <a:pathLst>
                <a:path w="13412" h="9572" extrusionOk="0">
                  <a:moveTo>
                    <a:pt x="3730" y="1"/>
                  </a:moveTo>
                  <a:cubicBezTo>
                    <a:pt x="0" y="1"/>
                    <a:pt x="72" y="4311"/>
                    <a:pt x="72" y="4311"/>
                  </a:cubicBezTo>
                  <a:lnTo>
                    <a:pt x="2211" y="3915"/>
                  </a:lnTo>
                  <a:lnTo>
                    <a:pt x="849" y="3678"/>
                  </a:lnTo>
                  <a:cubicBezTo>
                    <a:pt x="849" y="3678"/>
                    <a:pt x="1197" y="3335"/>
                    <a:pt x="2566" y="3335"/>
                  </a:cubicBezTo>
                  <a:cubicBezTo>
                    <a:pt x="3419" y="3335"/>
                    <a:pt x="4667" y="3468"/>
                    <a:pt x="6473" y="3900"/>
                  </a:cubicBezTo>
                  <a:cubicBezTo>
                    <a:pt x="10667" y="4916"/>
                    <a:pt x="12646" y="9572"/>
                    <a:pt x="12891" y="9572"/>
                  </a:cubicBezTo>
                  <a:cubicBezTo>
                    <a:pt x="12921" y="9572"/>
                    <a:pt x="12925" y="9502"/>
                    <a:pt x="12905" y="9349"/>
                  </a:cubicBezTo>
                  <a:cubicBezTo>
                    <a:pt x="12715" y="7955"/>
                    <a:pt x="13412" y="5975"/>
                    <a:pt x="13269" y="5737"/>
                  </a:cubicBezTo>
                  <a:cubicBezTo>
                    <a:pt x="13111" y="5500"/>
                    <a:pt x="11099" y="5294"/>
                    <a:pt x="11130" y="4866"/>
                  </a:cubicBezTo>
                  <a:cubicBezTo>
                    <a:pt x="11148" y="4702"/>
                    <a:pt x="11454" y="4651"/>
                    <a:pt x="11833" y="4651"/>
                  </a:cubicBezTo>
                  <a:cubicBezTo>
                    <a:pt x="12483" y="4651"/>
                    <a:pt x="13348" y="4803"/>
                    <a:pt x="13348" y="4803"/>
                  </a:cubicBezTo>
                  <a:cubicBezTo>
                    <a:pt x="13348" y="4803"/>
                    <a:pt x="12556" y="2791"/>
                    <a:pt x="11891" y="2236"/>
                  </a:cubicBezTo>
                  <a:cubicBezTo>
                    <a:pt x="11806" y="2163"/>
                    <a:pt x="11690" y="2132"/>
                    <a:pt x="11553" y="2132"/>
                  </a:cubicBezTo>
                  <a:cubicBezTo>
                    <a:pt x="10684" y="2132"/>
                    <a:pt x="8932" y="3386"/>
                    <a:pt x="8348" y="3386"/>
                  </a:cubicBezTo>
                  <a:cubicBezTo>
                    <a:pt x="8301" y="3386"/>
                    <a:pt x="8262" y="3378"/>
                    <a:pt x="8231" y="3361"/>
                  </a:cubicBezTo>
                  <a:cubicBezTo>
                    <a:pt x="7772" y="3092"/>
                    <a:pt x="10909" y="1571"/>
                    <a:pt x="10909" y="1571"/>
                  </a:cubicBezTo>
                  <a:cubicBezTo>
                    <a:pt x="10909" y="1571"/>
                    <a:pt x="8279" y="652"/>
                    <a:pt x="7249" y="541"/>
                  </a:cubicBezTo>
                  <a:cubicBezTo>
                    <a:pt x="7228" y="539"/>
                    <a:pt x="7207" y="538"/>
                    <a:pt x="7186" y="538"/>
                  </a:cubicBezTo>
                  <a:cubicBezTo>
                    <a:pt x="6225" y="538"/>
                    <a:pt x="5001" y="2482"/>
                    <a:pt x="4355" y="2482"/>
                  </a:cubicBezTo>
                  <a:cubicBezTo>
                    <a:pt x="4314" y="2482"/>
                    <a:pt x="4275" y="2475"/>
                    <a:pt x="4239" y="2458"/>
                  </a:cubicBezTo>
                  <a:cubicBezTo>
                    <a:pt x="3605" y="2173"/>
                    <a:pt x="6393" y="240"/>
                    <a:pt x="6393" y="240"/>
                  </a:cubicBezTo>
                  <a:cubicBezTo>
                    <a:pt x="6393" y="240"/>
                    <a:pt x="6193" y="140"/>
                    <a:pt x="5603" y="140"/>
                  </a:cubicBezTo>
                  <a:cubicBezTo>
                    <a:pt x="5530" y="140"/>
                    <a:pt x="5450" y="141"/>
                    <a:pt x="5364" y="145"/>
                  </a:cubicBezTo>
                  <a:cubicBezTo>
                    <a:pt x="4578" y="176"/>
                    <a:pt x="3402" y="2126"/>
                    <a:pt x="3121" y="2126"/>
                  </a:cubicBezTo>
                  <a:cubicBezTo>
                    <a:pt x="3118" y="2126"/>
                    <a:pt x="3116" y="2125"/>
                    <a:pt x="3114" y="2125"/>
                  </a:cubicBezTo>
                  <a:cubicBezTo>
                    <a:pt x="2845" y="2109"/>
                    <a:pt x="4318" y="34"/>
                    <a:pt x="4318" y="34"/>
                  </a:cubicBezTo>
                  <a:cubicBezTo>
                    <a:pt x="4112" y="11"/>
                    <a:pt x="3916" y="1"/>
                    <a:pt x="3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734550" y="2149000"/>
              <a:ext cx="187750" cy="410625"/>
            </a:xfrm>
            <a:custGeom>
              <a:avLst/>
              <a:gdLst/>
              <a:ahLst/>
              <a:cxnLst/>
              <a:rect l="l" t="t" r="r" b="b"/>
              <a:pathLst>
                <a:path w="7510" h="16425" extrusionOk="0">
                  <a:moveTo>
                    <a:pt x="1972" y="0"/>
                  </a:moveTo>
                  <a:cubicBezTo>
                    <a:pt x="1141" y="0"/>
                    <a:pt x="349" y="148"/>
                    <a:pt x="349" y="148"/>
                  </a:cubicBezTo>
                  <a:cubicBezTo>
                    <a:pt x="349" y="148"/>
                    <a:pt x="1" y="1764"/>
                    <a:pt x="2424" y="5344"/>
                  </a:cubicBezTo>
                  <a:cubicBezTo>
                    <a:pt x="4794" y="8867"/>
                    <a:pt x="3451" y="16425"/>
                    <a:pt x="4087" y="16425"/>
                  </a:cubicBezTo>
                  <a:cubicBezTo>
                    <a:pt x="4097" y="16425"/>
                    <a:pt x="4108" y="16423"/>
                    <a:pt x="4120" y="16418"/>
                  </a:cubicBezTo>
                  <a:cubicBezTo>
                    <a:pt x="4817" y="16149"/>
                    <a:pt x="6528" y="13725"/>
                    <a:pt x="6860" y="11998"/>
                  </a:cubicBezTo>
                  <a:cubicBezTo>
                    <a:pt x="7177" y="10256"/>
                    <a:pt x="3945" y="9828"/>
                    <a:pt x="4452" y="8576"/>
                  </a:cubicBezTo>
                  <a:cubicBezTo>
                    <a:pt x="4515" y="8423"/>
                    <a:pt x="4603" y="8358"/>
                    <a:pt x="4709" y="8358"/>
                  </a:cubicBezTo>
                  <a:cubicBezTo>
                    <a:pt x="5368" y="8358"/>
                    <a:pt x="6733" y="10885"/>
                    <a:pt x="7175" y="10885"/>
                  </a:cubicBezTo>
                  <a:cubicBezTo>
                    <a:pt x="7239" y="10885"/>
                    <a:pt x="7283" y="10833"/>
                    <a:pt x="7304" y="10715"/>
                  </a:cubicBezTo>
                  <a:cubicBezTo>
                    <a:pt x="7510" y="9638"/>
                    <a:pt x="6955" y="6897"/>
                    <a:pt x="6575" y="6216"/>
                  </a:cubicBezTo>
                  <a:cubicBezTo>
                    <a:pt x="6195" y="5519"/>
                    <a:pt x="3058" y="4552"/>
                    <a:pt x="3011" y="4045"/>
                  </a:cubicBezTo>
                  <a:cubicBezTo>
                    <a:pt x="3001" y="3972"/>
                    <a:pt x="3063" y="3940"/>
                    <a:pt x="3174" y="3940"/>
                  </a:cubicBezTo>
                  <a:cubicBezTo>
                    <a:pt x="3828" y="3940"/>
                    <a:pt x="6211" y="5028"/>
                    <a:pt x="6211" y="5028"/>
                  </a:cubicBezTo>
                  <a:cubicBezTo>
                    <a:pt x="6005" y="4537"/>
                    <a:pt x="5862" y="4030"/>
                    <a:pt x="5783" y="3507"/>
                  </a:cubicBezTo>
                  <a:cubicBezTo>
                    <a:pt x="5577" y="2461"/>
                    <a:pt x="3185" y="2968"/>
                    <a:pt x="3106" y="2556"/>
                  </a:cubicBezTo>
                  <a:cubicBezTo>
                    <a:pt x="3066" y="2383"/>
                    <a:pt x="3447" y="2333"/>
                    <a:pt x="3902" y="2333"/>
                  </a:cubicBezTo>
                  <a:cubicBezTo>
                    <a:pt x="4533" y="2333"/>
                    <a:pt x="5308" y="2429"/>
                    <a:pt x="5308" y="2429"/>
                  </a:cubicBezTo>
                  <a:cubicBezTo>
                    <a:pt x="5308" y="2429"/>
                    <a:pt x="4389" y="1004"/>
                    <a:pt x="3565" y="354"/>
                  </a:cubicBezTo>
                  <a:cubicBezTo>
                    <a:pt x="3210" y="80"/>
                    <a:pt x="2581" y="0"/>
                    <a:pt x="19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758700" y="2118950"/>
              <a:ext cx="236475" cy="253100"/>
            </a:xfrm>
            <a:custGeom>
              <a:avLst/>
              <a:gdLst/>
              <a:ahLst/>
              <a:cxnLst/>
              <a:rect l="l" t="t" r="r" b="b"/>
              <a:pathLst>
                <a:path w="9459" h="10124" extrusionOk="0">
                  <a:moveTo>
                    <a:pt x="1992" y="1"/>
                  </a:moveTo>
                  <a:cubicBezTo>
                    <a:pt x="638" y="1"/>
                    <a:pt x="1" y="986"/>
                    <a:pt x="1" y="986"/>
                  </a:cubicBezTo>
                  <a:cubicBezTo>
                    <a:pt x="1" y="986"/>
                    <a:pt x="2615" y="2602"/>
                    <a:pt x="4199" y="4091"/>
                  </a:cubicBezTo>
                  <a:cubicBezTo>
                    <a:pt x="5685" y="5501"/>
                    <a:pt x="7398" y="10124"/>
                    <a:pt x="8153" y="10124"/>
                  </a:cubicBezTo>
                  <a:cubicBezTo>
                    <a:pt x="8196" y="10124"/>
                    <a:pt x="8235" y="10110"/>
                    <a:pt x="8271" y="10079"/>
                  </a:cubicBezTo>
                  <a:cubicBezTo>
                    <a:pt x="8936" y="9525"/>
                    <a:pt x="9459" y="6752"/>
                    <a:pt x="8825" y="5992"/>
                  </a:cubicBezTo>
                  <a:cubicBezTo>
                    <a:pt x="8192" y="5232"/>
                    <a:pt x="6465" y="5723"/>
                    <a:pt x="6290" y="5390"/>
                  </a:cubicBezTo>
                  <a:cubicBezTo>
                    <a:pt x="6183" y="5201"/>
                    <a:pt x="6937" y="5160"/>
                    <a:pt x="7610" y="5160"/>
                  </a:cubicBezTo>
                  <a:cubicBezTo>
                    <a:pt x="8123" y="5160"/>
                    <a:pt x="8588" y="5184"/>
                    <a:pt x="8588" y="5184"/>
                  </a:cubicBezTo>
                  <a:cubicBezTo>
                    <a:pt x="8588" y="5184"/>
                    <a:pt x="7732" y="3616"/>
                    <a:pt x="6988" y="3235"/>
                  </a:cubicBezTo>
                  <a:cubicBezTo>
                    <a:pt x="6227" y="2839"/>
                    <a:pt x="4041" y="3220"/>
                    <a:pt x="3993" y="2839"/>
                  </a:cubicBezTo>
                  <a:cubicBezTo>
                    <a:pt x="3943" y="2535"/>
                    <a:pt x="5504" y="2505"/>
                    <a:pt x="6131" y="2505"/>
                  </a:cubicBezTo>
                  <a:cubicBezTo>
                    <a:pt x="6287" y="2505"/>
                    <a:pt x="6386" y="2507"/>
                    <a:pt x="6386" y="2507"/>
                  </a:cubicBezTo>
                  <a:cubicBezTo>
                    <a:pt x="6386" y="2507"/>
                    <a:pt x="6021" y="2237"/>
                    <a:pt x="5324" y="1730"/>
                  </a:cubicBezTo>
                  <a:cubicBezTo>
                    <a:pt x="5200" y="1643"/>
                    <a:pt x="5059" y="1608"/>
                    <a:pt x="4911" y="1608"/>
                  </a:cubicBezTo>
                  <a:cubicBezTo>
                    <a:pt x="4336" y="1608"/>
                    <a:pt x="3654" y="2129"/>
                    <a:pt x="3432" y="2129"/>
                  </a:cubicBezTo>
                  <a:cubicBezTo>
                    <a:pt x="3389" y="2129"/>
                    <a:pt x="3364" y="2109"/>
                    <a:pt x="3360" y="2063"/>
                  </a:cubicBezTo>
                  <a:cubicBezTo>
                    <a:pt x="3328" y="1730"/>
                    <a:pt x="4912" y="1239"/>
                    <a:pt x="4912" y="1239"/>
                  </a:cubicBezTo>
                  <a:cubicBezTo>
                    <a:pt x="3710" y="302"/>
                    <a:pt x="2741" y="1"/>
                    <a:pt x="1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483500"/>
            <a:ext cx="10272000" cy="4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600">
                <a:solidFill>
                  <a:srgbClr val="434343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L="1219200" lvl="1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200"/>
              <a:buFont typeface="Open Sans" panose="020B0606030504020204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200"/>
              <a:buFont typeface="Open Sans" panose="020B0606030504020204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200"/>
              <a:buFont typeface="Open Sans" panose="020B0606030504020204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200"/>
              <a:buFont typeface="Open Sans" panose="020B0606030504020204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200"/>
              <a:buFont typeface="Open Sans" panose="020B0606030504020204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200"/>
              <a:buFont typeface="Open Sans" panose="020B0606030504020204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200"/>
              <a:buFont typeface="Open Sans" panose="020B0606030504020204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200"/>
              <a:buFont typeface="Open Sans" panose="020B0606030504020204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/>
          <p:nvPr/>
        </p:nvSpPr>
        <p:spPr>
          <a:xfrm flipH="1">
            <a:off x="319048" y="-761984"/>
            <a:ext cx="2104276" cy="1919297"/>
          </a:xfrm>
          <a:custGeom>
            <a:avLst/>
            <a:gdLst/>
            <a:ahLst/>
            <a:cxnLst/>
            <a:rect l="l" t="t" r="r" b="b"/>
            <a:pathLst>
              <a:path w="14925" h="13613" extrusionOk="0">
                <a:moveTo>
                  <a:pt x="7463" y="0"/>
                </a:moveTo>
                <a:cubicBezTo>
                  <a:pt x="5720" y="0"/>
                  <a:pt x="3977" y="661"/>
                  <a:pt x="2647" y="1984"/>
                </a:cubicBezTo>
                <a:cubicBezTo>
                  <a:pt x="1" y="4646"/>
                  <a:pt x="1" y="8955"/>
                  <a:pt x="2647" y="11617"/>
                </a:cubicBezTo>
                <a:cubicBezTo>
                  <a:pt x="3977" y="12947"/>
                  <a:pt x="5720" y="13613"/>
                  <a:pt x="7463" y="13613"/>
                </a:cubicBezTo>
                <a:cubicBezTo>
                  <a:pt x="9205" y="13613"/>
                  <a:pt x="10948" y="12947"/>
                  <a:pt x="12279" y="11617"/>
                </a:cubicBezTo>
                <a:cubicBezTo>
                  <a:pt x="14924" y="8955"/>
                  <a:pt x="14924" y="4646"/>
                  <a:pt x="12279" y="1984"/>
                </a:cubicBezTo>
                <a:cubicBezTo>
                  <a:pt x="10948" y="661"/>
                  <a:pt x="9205" y="0"/>
                  <a:pt x="74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53" name="Google Shape;53;p5"/>
          <p:cNvSpPr/>
          <p:nvPr/>
        </p:nvSpPr>
        <p:spPr>
          <a:xfrm>
            <a:off x="-1641856" y="203096"/>
            <a:ext cx="4843200" cy="1020465"/>
          </a:xfrm>
          <a:custGeom>
            <a:avLst/>
            <a:gdLst/>
            <a:ahLst/>
            <a:cxnLst/>
            <a:rect l="l" t="t" r="r" b="b"/>
            <a:pathLst>
              <a:path w="25064" h="5281" extrusionOk="0">
                <a:moveTo>
                  <a:pt x="9628" y="1"/>
                </a:moveTo>
                <a:cubicBezTo>
                  <a:pt x="8350" y="1"/>
                  <a:pt x="7652" y="1605"/>
                  <a:pt x="7652" y="1605"/>
                </a:cubicBezTo>
                <a:cubicBezTo>
                  <a:pt x="7652" y="1605"/>
                  <a:pt x="7311" y="1130"/>
                  <a:pt x="6769" y="1130"/>
                </a:cubicBezTo>
                <a:cubicBezTo>
                  <a:pt x="6692" y="1130"/>
                  <a:pt x="6611" y="1140"/>
                  <a:pt x="6527" y="1161"/>
                </a:cubicBezTo>
                <a:cubicBezTo>
                  <a:pt x="5858" y="1317"/>
                  <a:pt x="6121" y="2542"/>
                  <a:pt x="6776" y="2631"/>
                </a:cubicBezTo>
                <a:lnTo>
                  <a:pt x="6776" y="2631"/>
                </a:lnTo>
                <a:cubicBezTo>
                  <a:pt x="6753" y="2629"/>
                  <a:pt x="6720" y="2627"/>
                  <a:pt x="6681" y="2627"/>
                </a:cubicBezTo>
                <a:cubicBezTo>
                  <a:pt x="6434" y="2627"/>
                  <a:pt x="5936" y="2700"/>
                  <a:pt x="6020" y="3300"/>
                </a:cubicBezTo>
                <a:cubicBezTo>
                  <a:pt x="6020" y="3300"/>
                  <a:pt x="5275" y="2921"/>
                  <a:pt x="4725" y="2921"/>
                </a:cubicBezTo>
                <a:cubicBezTo>
                  <a:pt x="4405" y="2921"/>
                  <a:pt x="4151" y="3050"/>
                  <a:pt x="4151" y="3458"/>
                </a:cubicBezTo>
                <a:cubicBezTo>
                  <a:pt x="4151" y="5106"/>
                  <a:pt x="1553" y="4647"/>
                  <a:pt x="539" y="4963"/>
                </a:cubicBezTo>
                <a:cubicBezTo>
                  <a:pt x="0" y="5106"/>
                  <a:pt x="444" y="5264"/>
                  <a:pt x="444" y="5264"/>
                </a:cubicBezTo>
                <a:lnTo>
                  <a:pt x="4547" y="5280"/>
                </a:lnTo>
                <a:lnTo>
                  <a:pt x="25063" y="5280"/>
                </a:lnTo>
                <a:cubicBezTo>
                  <a:pt x="25063" y="5280"/>
                  <a:pt x="24628" y="4242"/>
                  <a:pt x="23696" y="4242"/>
                </a:cubicBezTo>
                <a:cubicBezTo>
                  <a:pt x="23560" y="4242"/>
                  <a:pt x="23414" y="4264"/>
                  <a:pt x="23257" y="4314"/>
                </a:cubicBezTo>
                <a:cubicBezTo>
                  <a:pt x="23167" y="4343"/>
                  <a:pt x="23096" y="4356"/>
                  <a:pt x="23040" y="4356"/>
                </a:cubicBezTo>
                <a:cubicBezTo>
                  <a:pt x="22321" y="4356"/>
                  <a:pt x="24071" y="2175"/>
                  <a:pt x="21514" y="2175"/>
                </a:cubicBezTo>
                <a:cubicBezTo>
                  <a:pt x="20485" y="2175"/>
                  <a:pt x="20104" y="2682"/>
                  <a:pt x="20057" y="3300"/>
                </a:cubicBezTo>
                <a:cubicBezTo>
                  <a:pt x="20057" y="3300"/>
                  <a:pt x="20021" y="3292"/>
                  <a:pt x="19966" y="3292"/>
                </a:cubicBezTo>
                <a:cubicBezTo>
                  <a:pt x="19782" y="3292"/>
                  <a:pt x="19387" y="3386"/>
                  <a:pt x="19423" y="4203"/>
                </a:cubicBezTo>
                <a:cubicBezTo>
                  <a:pt x="19423" y="4203"/>
                  <a:pt x="18856" y="3636"/>
                  <a:pt x="18373" y="3636"/>
                </a:cubicBezTo>
                <a:cubicBezTo>
                  <a:pt x="18268" y="3636"/>
                  <a:pt x="18167" y="3663"/>
                  <a:pt x="18077" y="3728"/>
                </a:cubicBezTo>
                <a:cubicBezTo>
                  <a:pt x="17600" y="4070"/>
                  <a:pt x="17124" y="4943"/>
                  <a:pt x="16228" y="4943"/>
                </a:cubicBezTo>
                <a:cubicBezTo>
                  <a:pt x="16170" y="4943"/>
                  <a:pt x="16110" y="4939"/>
                  <a:pt x="16049" y="4932"/>
                </a:cubicBezTo>
                <a:cubicBezTo>
                  <a:pt x="15194" y="4838"/>
                  <a:pt x="14779" y="3867"/>
                  <a:pt x="14404" y="3867"/>
                </a:cubicBezTo>
                <a:cubicBezTo>
                  <a:pt x="14334" y="3867"/>
                  <a:pt x="14265" y="3901"/>
                  <a:pt x="14195" y="3981"/>
                </a:cubicBezTo>
                <a:cubicBezTo>
                  <a:pt x="14195" y="3981"/>
                  <a:pt x="13851" y="3680"/>
                  <a:pt x="13535" y="3680"/>
                </a:cubicBezTo>
                <a:cubicBezTo>
                  <a:pt x="13468" y="3680"/>
                  <a:pt x="13401" y="3694"/>
                  <a:pt x="13340" y="3728"/>
                </a:cubicBezTo>
                <a:cubicBezTo>
                  <a:pt x="13323" y="3738"/>
                  <a:pt x="13308" y="3743"/>
                  <a:pt x="13295" y="3743"/>
                </a:cubicBezTo>
                <a:cubicBezTo>
                  <a:pt x="13065" y="3743"/>
                  <a:pt x="13429" y="2166"/>
                  <a:pt x="12614" y="2166"/>
                </a:cubicBezTo>
                <a:cubicBezTo>
                  <a:pt x="12578" y="2166"/>
                  <a:pt x="12540" y="2169"/>
                  <a:pt x="12500" y="2175"/>
                </a:cubicBezTo>
                <a:cubicBezTo>
                  <a:pt x="11486" y="2349"/>
                  <a:pt x="11534" y="3411"/>
                  <a:pt x="11534" y="3411"/>
                </a:cubicBezTo>
                <a:cubicBezTo>
                  <a:pt x="11534" y="3411"/>
                  <a:pt x="11486" y="2460"/>
                  <a:pt x="11201" y="2397"/>
                </a:cubicBezTo>
                <a:cubicBezTo>
                  <a:pt x="10916" y="2349"/>
                  <a:pt x="11819" y="654"/>
                  <a:pt x="10187" y="100"/>
                </a:cubicBezTo>
                <a:cubicBezTo>
                  <a:pt x="9990" y="31"/>
                  <a:pt x="9803" y="1"/>
                  <a:pt x="9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54" name="Google Shape;54;p5"/>
          <p:cNvSpPr/>
          <p:nvPr/>
        </p:nvSpPr>
        <p:spPr>
          <a:xfrm flipH="1">
            <a:off x="9017765" y="203103"/>
            <a:ext cx="741001" cy="474456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55" name="Google Shape;55;p5"/>
          <p:cNvSpPr/>
          <p:nvPr/>
        </p:nvSpPr>
        <p:spPr>
          <a:xfrm>
            <a:off x="10370751" y="90800"/>
            <a:ext cx="1735565" cy="699035"/>
          </a:xfrm>
          <a:custGeom>
            <a:avLst/>
            <a:gdLst/>
            <a:ahLst/>
            <a:cxnLst/>
            <a:rect l="l" t="t" r="r" b="b"/>
            <a:pathLst>
              <a:path w="5847" h="2355" extrusionOk="0">
                <a:moveTo>
                  <a:pt x="3805" y="1"/>
                </a:moveTo>
                <a:cubicBezTo>
                  <a:pt x="3774" y="1"/>
                  <a:pt x="3741" y="4"/>
                  <a:pt x="3708" y="10"/>
                </a:cubicBezTo>
                <a:cubicBezTo>
                  <a:pt x="2884" y="184"/>
                  <a:pt x="2393" y="1658"/>
                  <a:pt x="2393" y="1658"/>
                </a:cubicBezTo>
                <a:cubicBezTo>
                  <a:pt x="2393" y="1658"/>
                  <a:pt x="2279" y="1002"/>
                  <a:pt x="1889" y="1002"/>
                </a:cubicBezTo>
                <a:cubicBezTo>
                  <a:pt x="1867" y="1002"/>
                  <a:pt x="1845" y="1004"/>
                  <a:pt x="1823" y="1008"/>
                </a:cubicBezTo>
                <a:cubicBezTo>
                  <a:pt x="1363" y="1087"/>
                  <a:pt x="920" y="2070"/>
                  <a:pt x="920" y="2070"/>
                </a:cubicBezTo>
                <a:lnTo>
                  <a:pt x="1" y="2355"/>
                </a:lnTo>
                <a:lnTo>
                  <a:pt x="5847" y="2355"/>
                </a:lnTo>
                <a:lnTo>
                  <a:pt x="5561" y="2149"/>
                </a:lnTo>
                <a:cubicBezTo>
                  <a:pt x="5561" y="2149"/>
                  <a:pt x="5767" y="1341"/>
                  <a:pt x="5387" y="1246"/>
                </a:cubicBezTo>
                <a:cubicBezTo>
                  <a:pt x="5363" y="1241"/>
                  <a:pt x="5341" y="1238"/>
                  <a:pt x="5319" y="1238"/>
                </a:cubicBezTo>
                <a:cubicBezTo>
                  <a:pt x="5007" y="1238"/>
                  <a:pt x="4896" y="1737"/>
                  <a:pt x="4896" y="1737"/>
                </a:cubicBezTo>
                <a:cubicBezTo>
                  <a:pt x="4896" y="1737"/>
                  <a:pt x="4560" y="1"/>
                  <a:pt x="380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grpSp>
        <p:nvGrpSpPr>
          <p:cNvPr id="56" name="Google Shape;56;p5"/>
          <p:cNvGrpSpPr/>
          <p:nvPr/>
        </p:nvGrpSpPr>
        <p:grpSpPr>
          <a:xfrm>
            <a:off x="5665275" y="4141947"/>
            <a:ext cx="6526740" cy="2716063"/>
            <a:chOff x="4248956" y="3106460"/>
            <a:chExt cx="4895055" cy="2037047"/>
          </a:xfrm>
        </p:grpSpPr>
        <p:sp>
          <p:nvSpPr>
            <p:cNvPr id="57" name="Google Shape;57;p5"/>
            <p:cNvSpPr/>
            <p:nvPr/>
          </p:nvSpPr>
          <p:spPr>
            <a:xfrm>
              <a:off x="4248956" y="3106460"/>
              <a:ext cx="4895055" cy="2037047"/>
            </a:xfrm>
            <a:custGeom>
              <a:avLst/>
              <a:gdLst/>
              <a:ahLst/>
              <a:cxnLst/>
              <a:rect l="l" t="t" r="r" b="b"/>
              <a:pathLst>
                <a:path w="53073" h="22086" extrusionOk="0">
                  <a:moveTo>
                    <a:pt x="53073" y="1"/>
                  </a:moveTo>
                  <a:cubicBezTo>
                    <a:pt x="52186" y="96"/>
                    <a:pt x="51473" y="777"/>
                    <a:pt x="51362" y="1664"/>
                  </a:cubicBezTo>
                  <a:cubicBezTo>
                    <a:pt x="51362" y="1664"/>
                    <a:pt x="49960" y="254"/>
                    <a:pt x="47716" y="254"/>
                  </a:cubicBezTo>
                  <a:cubicBezTo>
                    <a:pt x="46952" y="254"/>
                    <a:pt x="46090" y="418"/>
                    <a:pt x="45152" y="856"/>
                  </a:cubicBezTo>
                  <a:cubicBezTo>
                    <a:pt x="41460" y="2567"/>
                    <a:pt x="42712" y="7510"/>
                    <a:pt x="42712" y="7510"/>
                  </a:cubicBezTo>
                  <a:cubicBezTo>
                    <a:pt x="42156" y="7305"/>
                    <a:pt x="41554" y="7192"/>
                    <a:pt x="40955" y="7192"/>
                  </a:cubicBezTo>
                  <a:cubicBezTo>
                    <a:pt x="40769" y="7192"/>
                    <a:pt x="40583" y="7203"/>
                    <a:pt x="40399" y="7225"/>
                  </a:cubicBezTo>
                  <a:cubicBezTo>
                    <a:pt x="37563" y="7415"/>
                    <a:pt x="37500" y="9205"/>
                    <a:pt x="37500" y="9205"/>
                  </a:cubicBezTo>
                  <a:cubicBezTo>
                    <a:pt x="37500" y="9205"/>
                    <a:pt x="35955" y="8673"/>
                    <a:pt x="34014" y="8673"/>
                  </a:cubicBezTo>
                  <a:cubicBezTo>
                    <a:pt x="32411" y="8673"/>
                    <a:pt x="30537" y="9036"/>
                    <a:pt x="29040" y="10362"/>
                  </a:cubicBezTo>
                  <a:cubicBezTo>
                    <a:pt x="25745" y="13293"/>
                    <a:pt x="27852" y="15812"/>
                    <a:pt x="27852" y="15812"/>
                  </a:cubicBezTo>
                  <a:cubicBezTo>
                    <a:pt x="27293" y="15687"/>
                    <a:pt x="26810" y="15635"/>
                    <a:pt x="26394" y="15635"/>
                  </a:cubicBezTo>
                  <a:cubicBezTo>
                    <a:pt x="24111" y="15635"/>
                    <a:pt x="23828" y="17222"/>
                    <a:pt x="23828" y="17222"/>
                  </a:cubicBezTo>
                  <a:lnTo>
                    <a:pt x="22909" y="16984"/>
                  </a:lnTo>
                  <a:cubicBezTo>
                    <a:pt x="24054" y="14454"/>
                    <a:pt x="21420" y="14194"/>
                    <a:pt x="20288" y="14194"/>
                  </a:cubicBezTo>
                  <a:cubicBezTo>
                    <a:pt x="19996" y="14194"/>
                    <a:pt x="19804" y="14212"/>
                    <a:pt x="19804" y="14212"/>
                  </a:cubicBezTo>
                  <a:cubicBezTo>
                    <a:pt x="19804" y="14212"/>
                    <a:pt x="23241" y="12897"/>
                    <a:pt x="21515" y="10314"/>
                  </a:cubicBezTo>
                  <a:cubicBezTo>
                    <a:pt x="20387" y="8613"/>
                    <a:pt x="18820" y="8170"/>
                    <a:pt x="17438" y="8170"/>
                  </a:cubicBezTo>
                  <a:cubicBezTo>
                    <a:pt x="16722" y="8170"/>
                    <a:pt x="16056" y="8289"/>
                    <a:pt x="15526" y="8413"/>
                  </a:cubicBezTo>
                  <a:cubicBezTo>
                    <a:pt x="13641" y="8841"/>
                    <a:pt x="9696" y="10948"/>
                    <a:pt x="10979" y="14576"/>
                  </a:cubicBezTo>
                  <a:cubicBezTo>
                    <a:pt x="10415" y="14002"/>
                    <a:pt x="9651" y="13693"/>
                    <a:pt x="8878" y="13693"/>
                  </a:cubicBezTo>
                  <a:cubicBezTo>
                    <a:pt x="8457" y="13693"/>
                    <a:pt x="8033" y="13784"/>
                    <a:pt x="7636" y="13974"/>
                  </a:cubicBezTo>
                  <a:cubicBezTo>
                    <a:pt x="5656" y="14893"/>
                    <a:pt x="6147" y="16556"/>
                    <a:pt x="7130" y="17238"/>
                  </a:cubicBezTo>
                  <a:cubicBezTo>
                    <a:pt x="7130" y="17238"/>
                    <a:pt x="0" y="17317"/>
                    <a:pt x="0" y="22086"/>
                  </a:cubicBezTo>
                  <a:lnTo>
                    <a:pt x="53073" y="22086"/>
                  </a:lnTo>
                  <a:lnTo>
                    <a:pt x="530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671627" y="4216940"/>
              <a:ext cx="1097475" cy="790709"/>
            </a:xfrm>
            <a:custGeom>
              <a:avLst/>
              <a:gdLst/>
              <a:ahLst/>
              <a:cxnLst/>
              <a:rect l="l" t="t" r="r" b="b"/>
              <a:pathLst>
                <a:path w="11899" h="8573" extrusionOk="0">
                  <a:moveTo>
                    <a:pt x="9844" y="0"/>
                  </a:moveTo>
                  <a:cubicBezTo>
                    <a:pt x="7949" y="0"/>
                    <a:pt x="8381" y="2409"/>
                    <a:pt x="8381" y="2409"/>
                  </a:cubicBezTo>
                  <a:cubicBezTo>
                    <a:pt x="8381" y="2409"/>
                    <a:pt x="8001" y="1850"/>
                    <a:pt x="7390" y="1850"/>
                  </a:cubicBezTo>
                  <a:cubicBezTo>
                    <a:pt x="7274" y="1850"/>
                    <a:pt x="7150" y="1870"/>
                    <a:pt x="7019" y="1918"/>
                  </a:cubicBezTo>
                  <a:cubicBezTo>
                    <a:pt x="6195" y="2203"/>
                    <a:pt x="6749" y="3233"/>
                    <a:pt x="6749" y="3233"/>
                  </a:cubicBezTo>
                  <a:cubicBezTo>
                    <a:pt x="6749" y="3233"/>
                    <a:pt x="5225" y="1950"/>
                    <a:pt x="3686" y="1950"/>
                  </a:cubicBezTo>
                  <a:cubicBezTo>
                    <a:pt x="3028" y="1950"/>
                    <a:pt x="2368" y="2184"/>
                    <a:pt x="1822" y="2853"/>
                  </a:cubicBezTo>
                  <a:cubicBezTo>
                    <a:pt x="0" y="5087"/>
                    <a:pt x="2773" y="7542"/>
                    <a:pt x="2773" y="7542"/>
                  </a:cubicBezTo>
                  <a:cubicBezTo>
                    <a:pt x="2773" y="7542"/>
                    <a:pt x="2546" y="7439"/>
                    <a:pt x="2254" y="7439"/>
                  </a:cubicBezTo>
                  <a:cubicBezTo>
                    <a:pt x="1850" y="7439"/>
                    <a:pt x="1323" y="7636"/>
                    <a:pt x="1093" y="8572"/>
                  </a:cubicBezTo>
                  <a:cubicBezTo>
                    <a:pt x="1583" y="8040"/>
                    <a:pt x="2268" y="7756"/>
                    <a:pt x="2972" y="7756"/>
                  </a:cubicBezTo>
                  <a:cubicBezTo>
                    <a:pt x="3043" y="7756"/>
                    <a:pt x="3114" y="7758"/>
                    <a:pt x="3185" y="7764"/>
                  </a:cubicBezTo>
                  <a:cubicBezTo>
                    <a:pt x="3185" y="7764"/>
                    <a:pt x="2107" y="5926"/>
                    <a:pt x="3185" y="4200"/>
                  </a:cubicBezTo>
                  <a:cubicBezTo>
                    <a:pt x="3624" y="3500"/>
                    <a:pt x="4369" y="3291"/>
                    <a:pt x="5104" y="3291"/>
                  </a:cubicBezTo>
                  <a:cubicBezTo>
                    <a:pt x="6199" y="3291"/>
                    <a:pt x="7272" y="3756"/>
                    <a:pt x="7272" y="3756"/>
                  </a:cubicBezTo>
                  <a:cubicBezTo>
                    <a:pt x="7272" y="3756"/>
                    <a:pt x="7114" y="2805"/>
                    <a:pt x="7557" y="2568"/>
                  </a:cubicBezTo>
                  <a:cubicBezTo>
                    <a:pt x="7613" y="2536"/>
                    <a:pt x="7672" y="2522"/>
                    <a:pt x="7734" y="2522"/>
                  </a:cubicBezTo>
                  <a:cubicBezTo>
                    <a:pt x="8164" y="2522"/>
                    <a:pt x="8698" y="3202"/>
                    <a:pt x="8698" y="3202"/>
                  </a:cubicBezTo>
                  <a:cubicBezTo>
                    <a:pt x="8698" y="3202"/>
                    <a:pt x="9141" y="1712"/>
                    <a:pt x="9981" y="1522"/>
                  </a:cubicBezTo>
                  <a:cubicBezTo>
                    <a:pt x="10042" y="1508"/>
                    <a:pt x="10103" y="1501"/>
                    <a:pt x="10163" y="1501"/>
                  </a:cubicBezTo>
                  <a:cubicBezTo>
                    <a:pt x="10954" y="1501"/>
                    <a:pt x="11692" y="2663"/>
                    <a:pt x="11692" y="2663"/>
                  </a:cubicBezTo>
                  <a:cubicBezTo>
                    <a:pt x="11692" y="2663"/>
                    <a:pt x="11898" y="81"/>
                    <a:pt x="9918" y="1"/>
                  </a:cubicBezTo>
                  <a:cubicBezTo>
                    <a:pt x="9893" y="1"/>
                    <a:pt x="9868" y="0"/>
                    <a:pt x="9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59" name="Google Shape;59;p5"/>
          <p:cNvSpPr txBox="1">
            <a:spLocks noGrp="1"/>
          </p:cNvSpPr>
          <p:nvPr>
            <p:ph type="subTitle" idx="1"/>
          </p:nvPr>
        </p:nvSpPr>
        <p:spPr>
          <a:xfrm>
            <a:off x="960000" y="2661833"/>
            <a:ext cx="4044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"/>
          <p:cNvSpPr txBox="1">
            <a:spLocks noGrp="1"/>
          </p:cNvSpPr>
          <p:nvPr>
            <p:ph type="subTitle" idx="2"/>
          </p:nvPr>
        </p:nvSpPr>
        <p:spPr>
          <a:xfrm>
            <a:off x="960000" y="4647633"/>
            <a:ext cx="4044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2" name="Google Shape;62;p5"/>
          <p:cNvSpPr txBox="1">
            <a:spLocks noGrp="1"/>
          </p:cNvSpPr>
          <p:nvPr>
            <p:ph type="title" idx="3"/>
          </p:nvPr>
        </p:nvSpPr>
        <p:spPr>
          <a:xfrm>
            <a:off x="960000" y="2099700"/>
            <a:ext cx="4044000" cy="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63" name="Google Shape;63;p5"/>
          <p:cNvSpPr txBox="1">
            <a:spLocks noGrp="1"/>
          </p:cNvSpPr>
          <p:nvPr>
            <p:ph type="title" idx="4"/>
          </p:nvPr>
        </p:nvSpPr>
        <p:spPr>
          <a:xfrm>
            <a:off x="960000" y="4085504"/>
            <a:ext cx="4044000" cy="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9333159" y="-126087"/>
            <a:ext cx="4843200" cy="1020465"/>
          </a:xfrm>
          <a:custGeom>
            <a:avLst/>
            <a:gdLst/>
            <a:ahLst/>
            <a:cxnLst/>
            <a:rect l="l" t="t" r="r" b="b"/>
            <a:pathLst>
              <a:path w="25064" h="5281" extrusionOk="0">
                <a:moveTo>
                  <a:pt x="9628" y="1"/>
                </a:moveTo>
                <a:cubicBezTo>
                  <a:pt x="8350" y="1"/>
                  <a:pt x="7652" y="1605"/>
                  <a:pt x="7652" y="1605"/>
                </a:cubicBezTo>
                <a:cubicBezTo>
                  <a:pt x="7652" y="1605"/>
                  <a:pt x="7311" y="1130"/>
                  <a:pt x="6769" y="1130"/>
                </a:cubicBezTo>
                <a:cubicBezTo>
                  <a:pt x="6692" y="1130"/>
                  <a:pt x="6611" y="1140"/>
                  <a:pt x="6527" y="1161"/>
                </a:cubicBezTo>
                <a:cubicBezTo>
                  <a:pt x="5858" y="1317"/>
                  <a:pt x="6121" y="2542"/>
                  <a:pt x="6776" y="2631"/>
                </a:cubicBezTo>
                <a:lnTo>
                  <a:pt x="6776" y="2631"/>
                </a:lnTo>
                <a:cubicBezTo>
                  <a:pt x="6753" y="2629"/>
                  <a:pt x="6720" y="2627"/>
                  <a:pt x="6681" y="2627"/>
                </a:cubicBezTo>
                <a:cubicBezTo>
                  <a:pt x="6434" y="2627"/>
                  <a:pt x="5936" y="2700"/>
                  <a:pt x="6020" y="3300"/>
                </a:cubicBezTo>
                <a:cubicBezTo>
                  <a:pt x="6020" y="3300"/>
                  <a:pt x="5275" y="2921"/>
                  <a:pt x="4725" y="2921"/>
                </a:cubicBezTo>
                <a:cubicBezTo>
                  <a:pt x="4405" y="2921"/>
                  <a:pt x="4151" y="3050"/>
                  <a:pt x="4151" y="3458"/>
                </a:cubicBezTo>
                <a:cubicBezTo>
                  <a:pt x="4151" y="5106"/>
                  <a:pt x="1553" y="4647"/>
                  <a:pt x="539" y="4963"/>
                </a:cubicBezTo>
                <a:cubicBezTo>
                  <a:pt x="0" y="5106"/>
                  <a:pt x="444" y="5264"/>
                  <a:pt x="444" y="5264"/>
                </a:cubicBezTo>
                <a:lnTo>
                  <a:pt x="4547" y="5280"/>
                </a:lnTo>
                <a:lnTo>
                  <a:pt x="25063" y="5280"/>
                </a:lnTo>
                <a:cubicBezTo>
                  <a:pt x="25063" y="5280"/>
                  <a:pt x="24628" y="4242"/>
                  <a:pt x="23696" y="4242"/>
                </a:cubicBezTo>
                <a:cubicBezTo>
                  <a:pt x="23560" y="4242"/>
                  <a:pt x="23414" y="4264"/>
                  <a:pt x="23257" y="4314"/>
                </a:cubicBezTo>
                <a:cubicBezTo>
                  <a:pt x="23167" y="4343"/>
                  <a:pt x="23096" y="4356"/>
                  <a:pt x="23040" y="4356"/>
                </a:cubicBezTo>
                <a:cubicBezTo>
                  <a:pt x="22321" y="4356"/>
                  <a:pt x="24071" y="2175"/>
                  <a:pt x="21514" y="2175"/>
                </a:cubicBezTo>
                <a:cubicBezTo>
                  <a:pt x="20485" y="2175"/>
                  <a:pt x="20104" y="2682"/>
                  <a:pt x="20057" y="3300"/>
                </a:cubicBezTo>
                <a:cubicBezTo>
                  <a:pt x="20057" y="3300"/>
                  <a:pt x="20021" y="3292"/>
                  <a:pt x="19966" y="3292"/>
                </a:cubicBezTo>
                <a:cubicBezTo>
                  <a:pt x="19782" y="3292"/>
                  <a:pt x="19387" y="3386"/>
                  <a:pt x="19423" y="4203"/>
                </a:cubicBezTo>
                <a:cubicBezTo>
                  <a:pt x="19423" y="4203"/>
                  <a:pt x="18856" y="3636"/>
                  <a:pt x="18373" y="3636"/>
                </a:cubicBezTo>
                <a:cubicBezTo>
                  <a:pt x="18268" y="3636"/>
                  <a:pt x="18167" y="3663"/>
                  <a:pt x="18077" y="3728"/>
                </a:cubicBezTo>
                <a:cubicBezTo>
                  <a:pt x="17600" y="4070"/>
                  <a:pt x="17124" y="4943"/>
                  <a:pt x="16228" y="4943"/>
                </a:cubicBezTo>
                <a:cubicBezTo>
                  <a:pt x="16170" y="4943"/>
                  <a:pt x="16110" y="4939"/>
                  <a:pt x="16049" y="4932"/>
                </a:cubicBezTo>
                <a:cubicBezTo>
                  <a:pt x="15194" y="4838"/>
                  <a:pt x="14779" y="3867"/>
                  <a:pt x="14404" y="3867"/>
                </a:cubicBezTo>
                <a:cubicBezTo>
                  <a:pt x="14334" y="3867"/>
                  <a:pt x="14265" y="3901"/>
                  <a:pt x="14195" y="3981"/>
                </a:cubicBezTo>
                <a:cubicBezTo>
                  <a:pt x="14195" y="3981"/>
                  <a:pt x="13851" y="3680"/>
                  <a:pt x="13535" y="3680"/>
                </a:cubicBezTo>
                <a:cubicBezTo>
                  <a:pt x="13468" y="3680"/>
                  <a:pt x="13401" y="3694"/>
                  <a:pt x="13340" y="3728"/>
                </a:cubicBezTo>
                <a:cubicBezTo>
                  <a:pt x="13323" y="3738"/>
                  <a:pt x="13308" y="3743"/>
                  <a:pt x="13295" y="3743"/>
                </a:cubicBezTo>
                <a:cubicBezTo>
                  <a:pt x="13065" y="3743"/>
                  <a:pt x="13429" y="2166"/>
                  <a:pt x="12614" y="2166"/>
                </a:cubicBezTo>
                <a:cubicBezTo>
                  <a:pt x="12578" y="2166"/>
                  <a:pt x="12540" y="2169"/>
                  <a:pt x="12500" y="2175"/>
                </a:cubicBezTo>
                <a:cubicBezTo>
                  <a:pt x="11486" y="2349"/>
                  <a:pt x="11534" y="3411"/>
                  <a:pt x="11534" y="3411"/>
                </a:cubicBezTo>
                <a:cubicBezTo>
                  <a:pt x="11534" y="3411"/>
                  <a:pt x="11486" y="2460"/>
                  <a:pt x="11201" y="2397"/>
                </a:cubicBezTo>
                <a:cubicBezTo>
                  <a:pt x="10916" y="2349"/>
                  <a:pt x="11819" y="654"/>
                  <a:pt x="10187" y="100"/>
                </a:cubicBezTo>
                <a:cubicBezTo>
                  <a:pt x="9990" y="31"/>
                  <a:pt x="9803" y="1"/>
                  <a:pt x="9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66" name="Google Shape;66;p6"/>
          <p:cNvSpPr/>
          <p:nvPr/>
        </p:nvSpPr>
        <p:spPr>
          <a:xfrm flipH="1">
            <a:off x="-119289" y="-130133"/>
            <a:ext cx="2794989" cy="1028565"/>
          </a:xfrm>
          <a:custGeom>
            <a:avLst/>
            <a:gdLst/>
            <a:ahLst/>
            <a:cxnLst/>
            <a:rect l="l" t="t" r="r" b="b"/>
            <a:pathLst>
              <a:path w="16297" h="5310" extrusionOk="0">
                <a:moveTo>
                  <a:pt x="15151" y="1"/>
                </a:moveTo>
                <a:cubicBezTo>
                  <a:pt x="15139" y="1"/>
                  <a:pt x="15127" y="1"/>
                  <a:pt x="15115" y="2"/>
                </a:cubicBezTo>
                <a:cubicBezTo>
                  <a:pt x="13895" y="113"/>
                  <a:pt x="12580" y="3646"/>
                  <a:pt x="12580" y="3646"/>
                </a:cubicBezTo>
                <a:cubicBezTo>
                  <a:pt x="12580" y="3646"/>
                  <a:pt x="12152" y="1317"/>
                  <a:pt x="10498" y="1317"/>
                </a:cubicBezTo>
                <a:cubicBezTo>
                  <a:pt x="10297" y="1317"/>
                  <a:pt x="10078" y="1351"/>
                  <a:pt x="9839" y="1428"/>
                </a:cubicBezTo>
                <a:cubicBezTo>
                  <a:pt x="8080" y="1999"/>
                  <a:pt x="6734" y="4201"/>
                  <a:pt x="6734" y="4201"/>
                </a:cubicBezTo>
                <a:cubicBezTo>
                  <a:pt x="6734" y="4201"/>
                  <a:pt x="6562" y="3256"/>
                  <a:pt x="5538" y="3256"/>
                </a:cubicBezTo>
                <a:cubicBezTo>
                  <a:pt x="5399" y="3256"/>
                  <a:pt x="5243" y="3274"/>
                  <a:pt x="5070" y="3314"/>
                </a:cubicBezTo>
                <a:cubicBezTo>
                  <a:pt x="3645" y="3646"/>
                  <a:pt x="2646" y="4977"/>
                  <a:pt x="2646" y="4977"/>
                </a:cubicBezTo>
                <a:lnTo>
                  <a:pt x="1" y="5310"/>
                </a:lnTo>
                <a:lnTo>
                  <a:pt x="14465" y="5310"/>
                </a:lnTo>
                <a:cubicBezTo>
                  <a:pt x="14465" y="5310"/>
                  <a:pt x="16297" y="1"/>
                  <a:pt x="151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67" name="Google Shape;67;p6"/>
          <p:cNvSpPr/>
          <p:nvPr/>
        </p:nvSpPr>
        <p:spPr>
          <a:xfrm>
            <a:off x="2253216" y="279531"/>
            <a:ext cx="741000" cy="395936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1839200" y="713333"/>
            <a:ext cx="85136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7"/>
          <p:cNvGrpSpPr/>
          <p:nvPr/>
        </p:nvGrpSpPr>
        <p:grpSpPr>
          <a:xfrm flipH="1">
            <a:off x="10740692" y="-40984"/>
            <a:ext cx="1547145" cy="2299163"/>
            <a:chOff x="734550" y="2051650"/>
            <a:chExt cx="341825" cy="507975"/>
          </a:xfrm>
        </p:grpSpPr>
        <p:sp>
          <p:nvSpPr>
            <p:cNvPr id="71" name="Google Shape;71;p7"/>
            <p:cNvSpPr/>
            <p:nvPr/>
          </p:nvSpPr>
          <p:spPr>
            <a:xfrm>
              <a:off x="741075" y="2051650"/>
              <a:ext cx="335300" cy="239300"/>
            </a:xfrm>
            <a:custGeom>
              <a:avLst/>
              <a:gdLst/>
              <a:ahLst/>
              <a:cxnLst/>
              <a:rect l="l" t="t" r="r" b="b"/>
              <a:pathLst>
                <a:path w="13412" h="9572" extrusionOk="0">
                  <a:moveTo>
                    <a:pt x="3730" y="1"/>
                  </a:moveTo>
                  <a:cubicBezTo>
                    <a:pt x="0" y="1"/>
                    <a:pt x="72" y="4311"/>
                    <a:pt x="72" y="4311"/>
                  </a:cubicBezTo>
                  <a:lnTo>
                    <a:pt x="2211" y="3915"/>
                  </a:lnTo>
                  <a:lnTo>
                    <a:pt x="849" y="3678"/>
                  </a:lnTo>
                  <a:cubicBezTo>
                    <a:pt x="849" y="3678"/>
                    <a:pt x="1197" y="3335"/>
                    <a:pt x="2566" y="3335"/>
                  </a:cubicBezTo>
                  <a:cubicBezTo>
                    <a:pt x="3419" y="3335"/>
                    <a:pt x="4667" y="3468"/>
                    <a:pt x="6473" y="3900"/>
                  </a:cubicBezTo>
                  <a:cubicBezTo>
                    <a:pt x="10667" y="4916"/>
                    <a:pt x="12646" y="9572"/>
                    <a:pt x="12891" y="9572"/>
                  </a:cubicBezTo>
                  <a:cubicBezTo>
                    <a:pt x="12921" y="9572"/>
                    <a:pt x="12925" y="9502"/>
                    <a:pt x="12905" y="9349"/>
                  </a:cubicBezTo>
                  <a:cubicBezTo>
                    <a:pt x="12715" y="7955"/>
                    <a:pt x="13412" y="5975"/>
                    <a:pt x="13269" y="5737"/>
                  </a:cubicBezTo>
                  <a:cubicBezTo>
                    <a:pt x="13111" y="5500"/>
                    <a:pt x="11099" y="5294"/>
                    <a:pt x="11130" y="4866"/>
                  </a:cubicBezTo>
                  <a:cubicBezTo>
                    <a:pt x="11148" y="4702"/>
                    <a:pt x="11454" y="4651"/>
                    <a:pt x="11833" y="4651"/>
                  </a:cubicBezTo>
                  <a:cubicBezTo>
                    <a:pt x="12483" y="4651"/>
                    <a:pt x="13348" y="4803"/>
                    <a:pt x="13348" y="4803"/>
                  </a:cubicBezTo>
                  <a:cubicBezTo>
                    <a:pt x="13348" y="4803"/>
                    <a:pt x="12556" y="2791"/>
                    <a:pt x="11891" y="2236"/>
                  </a:cubicBezTo>
                  <a:cubicBezTo>
                    <a:pt x="11806" y="2163"/>
                    <a:pt x="11690" y="2132"/>
                    <a:pt x="11553" y="2132"/>
                  </a:cubicBezTo>
                  <a:cubicBezTo>
                    <a:pt x="10684" y="2132"/>
                    <a:pt x="8932" y="3386"/>
                    <a:pt x="8348" y="3386"/>
                  </a:cubicBezTo>
                  <a:cubicBezTo>
                    <a:pt x="8301" y="3386"/>
                    <a:pt x="8262" y="3378"/>
                    <a:pt x="8231" y="3361"/>
                  </a:cubicBezTo>
                  <a:cubicBezTo>
                    <a:pt x="7772" y="3092"/>
                    <a:pt x="10909" y="1571"/>
                    <a:pt x="10909" y="1571"/>
                  </a:cubicBezTo>
                  <a:cubicBezTo>
                    <a:pt x="10909" y="1571"/>
                    <a:pt x="8279" y="652"/>
                    <a:pt x="7249" y="541"/>
                  </a:cubicBezTo>
                  <a:cubicBezTo>
                    <a:pt x="7228" y="539"/>
                    <a:pt x="7207" y="538"/>
                    <a:pt x="7186" y="538"/>
                  </a:cubicBezTo>
                  <a:cubicBezTo>
                    <a:pt x="6225" y="538"/>
                    <a:pt x="5001" y="2482"/>
                    <a:pt x="4355" y="2482"/>
                  </a:cubicBezTo>
                  <a:cubicBezTo>
                    <a:pt x="4314" y="2482"/>
                    <a:pt x="4275" y="2475"/>
                    <a:pt x="4239" y="2458"/>
                  </a:cubicBezTo>
                  <a:cubicBezTo>
                    <a:pt x="3605" y="2173"/>
                    <a:pt x="6393" y="240"/>
                    <a:pt x="6393" y="240"/>
                  </a:cubicBezTo>
                  <a:cubicBezTo>
                    <a:pt x="6393" y="240"/>
                    <a:pt x="6193" y="140"/>
                    <a:pt x="5603" y="140"/>
                  </a:cubicBezTo>
                  <a:cubicBezTo>
                    <a:pt x="5530" y="140"/>
                    <a:pt x="5450" y="141"/>
                    <a:pt x="5364" y="145"/>
                  </a:cubicBezTo>
                  <a:cubicBezTo>
                    <a:pt x="4578" y="176"/>
                    <a:pt x="3402" y="2126"/>
                    <a:pt x="3121" y="2126"/>
                  </a:cubicBezTo>
                  <a:cubicBezTo>
                    <a:pt x="3118" y="2126"/>
                    <a:pt x="3116" y="2125"/>
                    <a:pt x="3114" y="2125"/>
                  </a:cubicBezTo>
                  <a:cubicBezTo>
                    <a:pt x="2845" y="2109"/>
                    <a:pt x="4318" y="34"/>
                    <a:pt x="4318" y="34"/>
                  </a:cubicBezTo>
                  <a:cubicBezTo>
                    <a:pt x="4112" y="11"/>
                    <a:pt x="3916" y="1"/>
                    <a:pt x="3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734550" y="2149000"/>
              <a:ext cx="187750" cy="410625"/>
            </a:xfrm>
            <a:custGeom>
              <a:avLst/>
              <a:gdLst/>
              <a:ahLst/>
              <a:cxnLst/>
              <a:rect l="l" t="t" r="r" b="b"/>
              <a:pathLst>
                <a:path w="7510" h="16425" extrusionOk="0">
                  <a:moveTo>
                    <a:pt x="1972" y="0"/>
                  </a:moveTo>
                  <a:cubicBezTo>
                    <a:pt x="1141" y="0"/>
                    <a:pt x="349" y="148"/>
                    <a:pt x="349" y="148"/>
                  </a:cubicBezTo>
                  <a:cubicBezTo>
                    <a:pt x="349" y="148"/>
                    <a:pt x="1" y="1764"/>
                    <a:pt x="2424" y="5344"/>
                  </a:cubicBezTo>
                  <a:cubicBezTo>
                    <a:pt x="4794" y="8867"/>
                    <a:pt x="3451" y="16425"/>
                    <a:pt x="4087" y="16425"/>
                  </a:cubicBezTo>
                  <a:cubicBezTo>
                    <a:pt x="4097" y="16425"/>
                    <a:pt x="4108" y="16423"/>
                    <a:pt x="4120" y="16418"/>
                  </a:cubicBezTo>
                  <a:cubicBezTo>
                    <a:pt x="4817" y="16149"/>
                    <a:pt x="6528" y="13725"/>
                    <a:pt x="6860" y="11998"/>
                  </a:cubicBezTo>
                  <a:cubicBezTo>
                    <a:pt x="7177" y="10256"/>
                    <a:pt x="3945" y="9828"/>
                    <a:pt x="4452" y="8576"/>
                  </a:cubicBezTo>
                  <a:cubicBezTo>
                    <a:pt x="4515" y="8423"/>
                    <a:pt x="4603" y="8358"/>
                    <a:pt x="4709" y="8358"/>
                  </a:cubicBezTo>
                  <a:cubicBezTo>
                    <a:pt x="5368" y="8358"/>
                    <a:pt x="6733" y="10885"/>
                    <a:pt x="7175" y="10885"/>
                  </a:cubicBezTo>
                  <a:cubicBezTo>
                    <a:pt x="7239" y="10885"/>
                    <a:pt x="7283" y="10833"/>
                    <a:pt x="7304" y="10715"/>
                  </a:cubicBezTo>
                  <a:cubicBezTo>
                    <a:pt x="7510" y="9638"/>
                    <a:pt x="6955" y="6897"/>
                    <a:pt x="6575" y="6216"/>
                  </a:cubicBezTo>
                  <a:cubicBezTo>
                    <a:pt x="6195" y="5519"/>
                    <a:pt x="3058" y="4552"/>
                    <a:pt x="3011" y="4045"/>
                  </a:cubicBezTo>
                  <a:cubicBezTo>
                    <a:pt x="3001" y="3972"/>
                    <a:pt x="3063" y="3940"/>
                    <a:pt x="3174" y="3940"/>
                  </a:cubicBezTo>
                  <a:cubicBezTo>
                    <a:pt x="3828" y="3940"/>
                    <a:pt x="6211" y="5028"/>
                    <a:pt x="6211" y="5028"/>
                  </a:cubicBezTo>
                  <a:cubicBezTo>
                    <a:pt x="6005" y="4537"/>
                    <a:pt x="5862" y="4030"/>
                    <a:pt x="5783" y="3507"/>
                  </a:cubicBezTo>
                  <a:cubicBezTo>
                    <a:pt x="5577" y="2461"/>
                    <a:pt x="3185" y="2968"/>
                    <a:pt x="3106" y="2556"/>
                  </a:cubicBezTo>
                  <a:cubicBezTo>
                    <a:pt x="3066" y="2383"/>
                    <a:pt x="3447" y="2333"/>
                    <a:pt x="3902" y="2333"/>
                  </a:cubicBezTo>
                  <a:cubicBezTo>
                    <a:pt x="4533" y="2333"/>
                    <a:pt x="5308" y="2429"/>
                    <a:pt x="5308" y="2429"/>
                  </a:cubicBezTo>
                  <a:cubicBezTo>
                    <a:pt x="5308" y="2429"/>
                    <a:pt x="4389" y="1004"/>
                    <a:pt x="3565" y="354"/>
                  </a:cubicBezTo>
                  <a:cubicBezTo>
                    <a:pt x="3210" y="80"/>
                    <a:pt x="2581" y="0"/>
                    <a:pt x="19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758700" y="2118950"/>
              <a:ext cx="236475" cy="253100"/>
            </a:xfrm>
            <a:custGeom>
              <a:avLst/>
              <a:gdLst/>
              <a:ahLst/>
              <a:cxnLst/>
              <a:rect l="l" t="t" r="r" b="b"/>
              <a:pathLst>
                <a:path w="9459" h="10124" extrusionOk="0">
                  <a:moveTo>
                    <a:pt x="1992" y="1"/>
                  </a:moveTo>
                  <a:cubicBezTo>
                    <a:pt x="638" y="1"/>
                    <a:pt x="1" y="986"/>
                    <a:pt x="1" y="986"/>
                  </a:cubicBezTo>
                  <a:cubicBezTo>
                    <a:pt x="1" y="986"/>
                    <a:pt x="2615" y="2602"/>
                    <a:pt x="4199" y="4091"/>
                  </a:cubicBezTo>
                  <a:cubicBezTo>
                    <a:pt x="5685" y="5501"/>
                    <a:pt x="7398" y="10124"/>
                    <a:pt x="8153" y="10124"/>
                  </a:cubicBezTo>
                  <a:cubicBezTo>
                    <a:pt x="8196" y="10124"/>
                    <a:pt x="8235" y="10110"/>
                    <a:pt x="8271" y="10079"/>
                  </a:cubicBezTo>
                  <a:cubicBezTo>
                    <a:pt x="8936" y="9525"/>
                    <a:pt x="9459" y="6752"/>
                    <a:pt x="8825" y="5992"/>
                  </a:cubicBezTo>
                  <a:cubicBezTo>
                    <a:pt x="8192" y="5232"/>
                    <a:pt x="6465" y="5723"/>
                    <a:pt x="6290" y="5390"/>
                  </a:cubicBezTo>
                  <a:cubicBezTo>
                    <a:pt x="6183" y="5201"/>
                    <a:pt x="6937" y="5160"/>
                    <a:pt x="7610" y="5160"/>
                  </a:cubicBezTo>
                  <a:cubicBezTo>
                    <a:pt x="8123" y="5160"/>
                    <a:pt x="8588" y="5184"/>
                    <a:pt x="8588" y="5184"/>
                  </a:cubicBezTo>
                  <a:cubicBezTo>
                    <a:pt x="8588" y="5184"/>
                    <a:pt x="7732" y="3616"/>
                    <a:pt x="6988" y="3235"/>
                  </a:cubicBezTo>
                  <a:cubicBezTo>
                    <a:pt x="6227" y="2839"/>
                    <a:pt x="4041" y="3220"/>
                    <a:pt x="3993" y="2839"/>
                  </a:cubicBezTo>
                  <a:cubicBezTo>
                    <a:pt x="3943" y="2535"/>
                    <a:pt x="5504" y="2505"/>
                    <a:pt x="6131" y="2505"/>
                  </a:cubicBezTo>
                  <a:cubicBezTo>
                    <a:pt x="6287" y="2505"/>
                    <a:pt x="6386" y="2507"/>
                    <a:pt x="6386" y="2507"/>
                  </a:cubicBezTo>
                  <a:cubicBezTo>
                    <a:pt x="6386" y="2507"/>
                    <a:pt x="6021" y="2237"/>
                    <a:pt x="5324" y="1730"/>
                  </a:cubicBezTo>
                  <a:cubicBezTo>
                    <a:pt x="5200" y="1643"/>
                    <a:pt x="5059" y="1608"/>
                    <a:pt x="4911" y="1608"/>
                  </a:cubicBezTo>
                  <a:cubicBezTo>
                    <a:pt x="4336" y="1608"/>
                    <a:pt x="3654" y="2129"/>
                    <a:pt x="3432" y="2129"/>
                  </a:cubicBezTo>
                  <a:cubicBezTo>
                    <a:pt x="3389" y="2129"/>
                    <a:pt x="3364" y="2109"/>
                    <a:pt x="3360" y="2063"/>
                  </a:cubicBezTo>
                  <a:cubicBezTo>
                    <a:pt x="3328" y="1730"/>
                    <a:pt x="4912" y="1239"/>
                    <a:pt x="4912" y="1239"/>
                  </a:cubicBezTo>
                  <a:cubicBezTo>
                    <a:pt x="3710" y="302"/>
                    <a:pt x="2741" y="1"/>
                    <a:pt x="1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74" name="Google Shape;74;p7"/>
          <p:cNvSpPr/>
          <p:nvPr/>
        </p:nvSpPr>
        <p:spPr>
          <a:xfrm>
            <a:off x="-701367" y="-41000"/>
            <a:ext cx="3829840" cy="883871"/>
          </a:xfrm>
          <a:custGeom>
            <a:avLst/>
            <a:gdLst/>
            <a:ahLst/>
            <a:cxnLst/>
            <a:rect l="l" t="t" r="r" b="b"/>
            <a:pathLst>
              <a:path w="24161" h="5576" extrusionOk="0">
                <a:moveTo>
                  <a:pt x="3253" y="0"/>
                </a:moveTo>
                <a:cubicBezTo>
                  <a:pt x="2984" y="0"/>
                  <a:pt x="2733" y="49"/>
                  <a:pt x="2504" y="157"/>
                </a:cubicBezTo>
                <a:cubicBezTo>
                  <a:pt x="0" y="1346"/>
                  <a:pt x="2108" y="5576"/>
                  <a:pt x="2108" y="5576"/>
                </a:cubicBezTo>
                <a:lnTo>
                  <a:pt x="24160" y="5576"/>
                </a:lnTo>
                <a:lnTo>
                  <a:pt x="20326" y="4910"/>
                </a:lnTo>
                <a:cubicBezTo>
                  <a:pt x="20326" y="4910"/>
                  <a:pt x="20073" y="3199"/>
                  <a:pt x="19012" y="2930"/>
                </a:cubicBezTo>
                <a:cubicBezTo>
                  <a:pt x="18943" y="2913"/>
                  <a:pt x="18875" y="2906"/>
                  <a:pt x="18808" y="2906"/>
                </a:cubicBezTo>
                <a:cubicBezTo>
                  <a:pt x="17835" y="2906"/>
                  <a:pt x="17031" y="4514"/>
                  <a:pt x="17031" y="4514"/>
                </a:cubicBezTo>
                <a:cubicBezTo>
                  <a:pt x="17031" y="4514"/>
                  <a:pt x="16508" y="3072"/>
                  <a:pt x="15843" y="3072"/>
                </a:cubicBezTo>
                <a:cubicBezTo>
                  <a:pt x="15178" y="3072"/>
                  <a:pt x="14655" y="4657"/>
                  <a:pt x="14655" y="4657"/>
                </a:cubicBezTo>
                <a:cubicBezTo>
                  <a:pt x="14655" y="4657"/>
                  <a:pt x="13392" y="3298"/>
                  <a:pt x="11997" y="3298"/>
                </a:cubicBezTo>
                <a:cubicBezTo>
                  <a:pt x="11886" y="3298"/>
                  <a:pt x="11773" y="3307"/>
                  <a:pt x="11661" y="3326"/>
                </a:cubicBezTo>
                <a:cubicBezTo>
                  <a:pt x="10251" y="3548"/>
                  <a:pt x="10298" y="4910"/>
                  <a:pt x="10298" y="4910"/>
                </a:cubicBezTo>
                <a:cubicBezTo>
                  <a:pt x="10298" y="4910"/>
                  <a:pt x="5938" y="0"/>
                  <a:pt x="3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grpSp>
        <p:nvGrpSpPr>
          <p:cNvPr id="75" name="Google Shape;75;p7"/>
          <p:cNvGrpSpPr/>
          <p:nvPr/>
        </p:nvGrpSpPr>
        <p:grpSpPr>
          <a:xfrm>
            <a:off x="7126865" y="4951981"/>
            <a:ext cx="5065205" cy="2109245"/>
            <a:chOff x="5345149" y="3561586"/>
            <a:chExt cx="3798904" cy="1581934"/>
          </a:xfrm>
        </p:grpSpPr>
        <p:sp>
          <p:nvSpPr>
            <p:cNvPr id="76" name="Google Shape;76;p7"/>
            <p:cNvSpPr/>
            <p:nvPr/>
          </p:nvSpPr>
          <p:spPr>
            <a:xfrm>
              <a:off x="5345149" y="3561586"/>
              <a:ext cx="3798904" cy="1581934"/>
            </a:xfrm>
            <a:custGeom>
              <a:avLst/>
              <a:gdLst/>
              <a:ahLst/>
              <a:cxnLst/>
              <a:rect l="l" t="t" r="r" b="b"/>
              <a:pathLst>
                <a:path w="53074" h="22101" extrusionOk="0">
                  <a:moveTo>
                    <a:pt x="53058" y="0"/>
                  </a:moveTo>
                  <a:cubicBezTo>
                    <a:pt x="52186" y="95"/>
                    <a:pt x="51473" y="792"/>
                    <a:pt x="51347" y="1664"/>
                  </a:cubicBezTo>
                  <a:cubicBezTo>
                    <a:pt x="51347" y="1664"/>
                    <a:pt x="49952" y="260"/>
                    <a:pt x="47703" y="260"/>
                  </a:cubicBezTo>
                  <a:cubicBezTo>
                    <a:pt x="46939" y="260"/>
                    <a:pt x="46076" y="422"/>
                    <a:pt x="45136" y="856"/>
                  </a:cubicBezTo>
                  <a:cubicBezTo>
                    <a:pt x="41445" y="2583"/>
                    <a:pt x="42712" y="7525"/>
                    <a:pt x="42712" y="7525"/>
                  </a:cubicBezTo>
                  <a:cubicBezTo>
                    <a:pt x="42135" y="7304"/>
                    <a:pt x="41530" y="7198"/>
                    <a:pt x="40918" y="7198"/>
                  </a:cubicBezTo>
                  <a:cubicBezTo>
                    <a:pt x="40740" y="7198"/>
                    <a:pt x="40562" y="7207"/>
                    <a:pt x="40384" y="7224"/>
                  </a:cubicBezTo>
                  <a:cubicBezTo>
                    <a:pt x="37548" y="7430"/>
                    <a:pt x="37484" y="9205"/>
                    <a:pt x="37484" y="9205"/>
                  </a:cubicBezTo>
                  <a:cubicBezTo>
                    <a:pt x="37484" y="9205"/>
                    <a:pt x="35948" y="8675"/>
                    <a:pt x="34016" y="8675"/>
                  </a:cubicBezTo>
                  <a:cubicBezTo>
                    <a:pt x="32412" y="8675"/>
                    <a:pt x="30535" y="9040"/>
                    <a:pt x="29040" y="10377"/>
                  </a:cubicBezTo>
                  <a:cubicBezTo>
                    <a:pt x="25745" y="13308"/>
                    <a:pt x="27852" y="15827"/>
                    <a:pt x="27852" y="15827"/>
                  </a:cubicBezTo>
                  <a:cubicBezTo>
                    <a:pt x="27293" y="15703"/>
                    <a:pt x="26811" y="15650"/>
                    <a:pt x="26395" y="15650"/>
                  </a:cubicBezTo>
                  <a:cubicBezTo>
                    <a:pt x="24112" y="15650"/>
                    <a:pt x="23828" y="17237"/>
                    <a:pt x="23828" y="17237"/>
                  </a:cubicBezTo>
                  <a:lnTo>
                    <a:pt x="22893" y="16984"/>
                  </a:lnTo>
                  <a:cubicBezTo>
                    <a:pt x="24051" y="14454"/>
                    <a:pt x="21409" y="14194"/>
                    <a:pt x="20275" y="14194"/>
                  </a:cubicBezTo>
                  <a:cubicBezTo>
                    <a:pt x="19981" y="14194"/>
                    <a:pt x="19788" y="14211"/>
                    <a:pt x="19788" y="14211"/>
                  </a:cubicBezTo>
                  <a:cubicBezTo>
                    <a:pt x="19788" y="14211"/>
                    <a:pt x="23226" y="12912"/>
                    <a:pt x="21515" y="10330"/>
                  </a:cubicBezTo>
                  <a:cubicBezTo>
                    <a:pt x="20388" y="8628"/>
                    <a:pt x="18821" y="8185"/>
                    <a:pt x="17438" y="8185"/>
                  </a:cubicBezTo>
                  <a:cubicBezTo>
                    <a:pt x="16722" y="8185"/>
                    <a:pt x="16056" y="8304"/>
                    <a:pt x="15527" y="8428"/>
                  </a:cubicBezTo>
                  <a:cubicBezTo>
                    <a:pt x="13625" y="8856"/>
                    <a:pt x="9697" y="10963"/>
                    <a:pt x="10964" y="14607"/>
                  </a:cubicBezTo>
                  <a:lnTo>
                    <a:pt x="10964" y="14607"/>
                  </a:lnTo>
                  <a:cubicBezTo>
                    <a:pt x="10964" y="14607"/>
                    <a:pt x="10154" y="13703"/>
                    <a:pt x="8875" y="13703"/>
                  </a:cubicBezTo>
                  <a:cubicBezTo>
                    <a:pt x="8495" y="13703"/>
                    <a:pt x="8074" y="13783"/>
                    <a:pt x="7621" y="13989"/>
                  </a:cubicBezTo>
                  <a:cubicBezTo>
                    <a:pt x="5641" y="14908"/>
                    <a:pt x="6132" y="16572"/>
                    <a:pt x="7130" y="17253"/>
                  </a:cubicBezTo>
                  <a:cubicBezTo>
                    <a:pt x="7130" y="17253"/>
                    <a:pt x="1" y="17332"/>
                    <a:pt x="1" y="22101"/>
                  </a:cubicBezTo>
                  <a:lnTo>
                    <a:pt x="53073" y="22101"/>
                  </a:lnTo>
                  <a:lnTo>
                    <a:pt x="53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8359057" y="4098269"/>
              <a:ext cx="705789" cy="508567"/>
            </a:xfrm>
            <a:custGeom>
              <a:avLst/>
              <a:gdLst/>
              <a:ahLst/>
              <a:cxnLst/>
              <a:rect l="l" t="t" r="r" b="b"/>
              <a:pathLst>
                <a:path w="11899" h="8574" extrusionOk="0">
                  <a:moveTo>
                    <a:pt x="9826" y="0"/>
                  </a:moveTo>
                  <a:cubicBezTo>
                    <a:pt x="7951" y="0"/>
                    <a:pt x="8381" y="2410"/>
                    <a:pt x="8381" y="2410"/>
                  </a:cubicBezTo>
                  <a:cubicBezTo>
                    <a:pt x="8381" y="2410"/>
                    <a:pt x="7994" y="1842"/>
                    <a:pt x="7375" y="1842"/>
                  </a:cubicBezTo>
                  <a:cubicBezTo>
                    <a:pt x="7263" y="1842"/>
                    <a:pt x="7144" y="1860"/>
                    <a:pt x="7019" y="1903"/>
                  </a:cubicBezTo>
                  <a:cubicBezTo>
                    <a:pt x="6195" y="2204"/>
                    <a:pt x="6765" y="3234"/>
                    <a:pt x="6765" y="3234"/>
                  </a:cubicBezTo>
                  <a:cubicBezTo>
                    <a:pt x="6765" y="3234"/>
                    <a:pt x="5233" y="1951"/>
                    <a:pt x="3689" y="1951"/>
                  </a:cubicBezTo>
                  <a:cubicBezTo>
                    <a:pt x="3030" y="1951"/>
                    <a:pt x="2368" y="2185"/>
                    <a:pt x="1822" y="2854"/>
                  </a:cubicBezTo>
                  <a:cubicBezTo>
                    <a:pt x="0" y="5088"/>
                    <a:pt x="2773" y="7528"/>
                    <a:pt x="2773" y="7528"/>
                  </a:cubicBezTo>
                  <a:cubicBezTo>
                    <a:pt x="2773" y="7528"/>
                    <a:pt x="2556" y="7430"/>
                    <a:pt x="2272" y="7430"/>
                  </a:cubicBezTo>
                  <a:cubicBezTo>
                    <a:pt x="1870" y="7430"/>
                    <a:pt x="1335" y="7626"/>
                    <a:pt x="1094" y="8573"/>
                  </a:cubicBezTo>
                  <a:cubicBezTo>
                    <a:pt x="1575" y="8049"/>
                    <a:pt x="2247" y="7753"/>
                    <a:pt x="2951" y="7753"/>
                  </a:cubicBezTo>
                  <a:cubicBezTo>
                    <a:pt x="3034" y="7753"/>
                    <a:pt x="3117" y="7757"/>
                    <a:pt x="3201" y="7765"/>
                  </a:cubicBezTo>
                  <a:cubicBezTo>
                    <a:pt x="3201" y="7765"/>
                    <a:pt x="2123" y="5927"/>
                    <a:pt x="3201" y="4201"/>
                  </a:cubicBezTo>
                  <a:cubicBezTo>
                    <a:pt x="3636" y="3496"/>
                    <a:pt x="4385" y="3286"/>
                    <a:pt x="5123" y="3286"/>
                  </a:cubicBezTo>
                  <a:cubicBezTo>
                    <a:pt x="6210" y="3286"/>
                    <a:pt x="7272" y="3741"/>
                    <a:pt x="7272" y="3741"/>
                  </a:cubicBezTo>
                  <a:cubicBezTo>
                    <a:pt x="7272" y="3741"/>
                    <a:pt x="7114" y="2806"/>
                    <a:pt x="7557" y="2553"/>
                  </a:cubicBezTo>
                  <a:cubicBezTo>
                    <a:pt x="7612" y="2525"/>
                    <a:pt x="7669" y="2513"/>
                    <a:pt x="7728" y="2513"/>
                  </a:cubicBezTo>
                  <a:cubicBezTo>
                    <a:pt x="8168" y="2513"/>
                    <a:pt x="8698" y="3203"/>
                    <a:pt x="8698" y="3203"/>
                  </a:cubicBezTo>
                  <a:cubicBezTo>
                    <a:pt x="8698" y="3203"/>
                    <a:pt x="9142" y="1713"/>
                    <a:pt x="9997" y="1523"/>
                  </a:cubicBezTo>
                  <a:cubicBezTo>
                    <a:pt x="10057" y="1508"/>
                    <a:pt x="10118" y="1502"/>
                    <a:pt x="10178" y="1502"/>
                  </a:cubicBezTo>
                  <a:cubicBezTo>
                    <a:pt x="10957" y="1502"/>
                    <a:pt x="11708" y="2648"/>
                    <a:pt x="11708" y="2648"/>
                  </a:cubicBezTo>
                  <a:cubicBezTo>
                    <a:pt x="11708" y="2648"/>
                    <a:pt x="11898" y="82"/>
                    <a:pt x="9918" y="2"/>
                  </a:cubicBezTo>
                  <a:cubicBezTo>
                    <a:pt x="9887" y="1"/>
                    <a:pt x="9856" y="0"/>
                    <a:pt x="9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78" name="Google Shape;78;p7"/>
          <p:cNvSpPr/>
          <p:nvPr/>
        </p:nvSpPr>
        <p:spPr>
          <a:xfrm flipH="1">
            <a:off x="395463" y="6079300"/>
            <a:ext cx="918869" cy="337700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953467" y="1239667"/>
            <a:ext cx="4557600" cy="1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953467" y="2623933"/>
            <a:ext cx="5065200" cy="30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5">
                <a:solidFill>
                  <a:srgbClr val="434343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400"/>
              <a:buFont typeface="Roboto" panose="02000000000000000000"/>
              <a:buChar char="○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400"/>
              <a:buFont typeface="Roboto" panose="02000000000000000000"/>
              <a:buChar char="■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400"/>
              <a:buFont typeface="Roboto" panose="02000000000000000000"/>
              <a:buChar char="●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400"/>
              <a:buFont typeface="Roboto" panose="02000000000000000000"/>
              <a:buChar char="○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400"/>
              <a:buFont typeface="Roboto" panose="02000000000000000000"/>
              <a:buChar char="■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400"/>
              <a:buFont typeface="Roboto" panose="02000000000000000000"/>
              <a:buChar char="●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400"/>
              <a:buFont typeface="Roboto" panose="02000000000000000000"/>
              <a:buChar char="○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F8FF"/>
              </a:buClr>
              <a:buSzPts val="1400"/>
              <a:buFont typeface="Roboto" panose="020000000000000000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8"/>
          <p:cNvGrpSpPr/>
          <p:nvPr/>
        </p:nvGrpSpPr>
        <p:grpSpPr>
          <a:xfrm rot="10800000">
            <a:off x="186039" y="136548"/>
            <a:ext cx="4066556" cy="1736702"/>
            <a:chOff x="5766943" y="3315889"/>
            <a:chExt cx="3664290" cy="2066462"/>
          </a:xfrm>
        </p:grpSpPr>
        <p:sp>
          <p:nvSpPr>
            <p:cNvPr id="83" name="Google Shape;83;p8"/>
            <p:cNvSpPr/>
            <p:nvPr/>
          </p:nvSpPr>
          <p:spPr>
            <a:xfrm flipH="1">
              <a:off x="5766943" y="3315889"/>
              <a:ext cx="3609346" cy="1979599"/>
            </a:xfrm>
            <a:custGeom>
              <a:avLst/>
              <a:gdLst/>
              <a:ahLst/>
              <a:cxnLst/>
              <a:rect l="l" t="t" r="r" b="b"/>
              <a:pathLst>
                <a:path w="36343" h="20696" extrusionOk="0">
                  <a:moveTo>
                    <a:pt x="5048" y="0"/>
                  </a:moveTo>
                  <a:cubicBezTo>
                    <a:pt x="4983" y="0"/>
                    <a:pt x="4916" y="2"/>
                    <a:pt x="4848" y="5"/>
                  </a:cubicBezTo>
                  <a:cubicBezTo>
                    <a:pt x="1030" y="163"/>
                    <a:pt x="1426" y="5074"/>
                    <a:pt x="1426" y="5074"/>
                  </a:cubicBezTo>
                  <a:cubicBezTo>
                    <a:pt x="1066" y="4534"/>
                    <a:pt x="739" y="4387"/>
                    <a:pt x="489" y="4387"/>
                  </a:cubicBezTo>
                  <a:cubicBezTo>
                    <a:pt x="189" y="4387"/>
                    <a:pt x="0" y="4599"/>
                    <a:pt x="0" y="4599"/>
                  </a:cubicBezTo>
                  <a:lnTo>
                    <a:pt x="0" y="20695"/>
                  </a:lnTo>
                  <a:lnTo>
                    <a:pt x="34774" y="20695"/>
                  </a:lnTo>
                  <a:cubicBezTo>
                    <a:pt x="34774" y="20695"/>
                    <a:pt x="36343" y="18667"/>
                    <a:pt x="34774" y="17226"/>
                  </a:cubicBezTo>
                  <a:cubicBezTo>
                    <a:pt x="34406" y="16884"/>
                    <a:pt x="33993" y="16753"/>
                    <a:pt x="33576" y="16753"/>
                  </a:cubicBezTo>
                  <a:cubicBezTo>
                    <a:pt x="32215" y="16753"/>
                    <a:pt x="30814" y="18145"/>
                    <a:pt x="30814" y="18145"/>
                  </a:cubicBezTo>
                  <a:cubicBezTo>
                    <a:pt x="30814" y="18145"/>
                    <a:pt x="35678" y="10493"/>
                    <a:pt x="29657" y="9700"/>
                  </a:cubicBezTo>
                  <a:cubicBezTo>
                    <a:pt x="29356" y="9661"/>
                    <a:pt x="29066" y="9642"/>
                    <a:pt x="28785" y="9642"/>
                  </a:cubicBezTo>
                  <a:cubicBezTo>
                    <a:pt x="23453" y="9642"/>
                    <a:pt x="21752" y="16434"/>
                    <a:pt x="21752" y="16434"/>
                  </a:cubicBezTo>
                  <a:cubicBezTo>
                    <a:pt x="21300" y="14635"/>
                    <a:pt x="20279" y="14260"/>
                    <a:pt x="19505" y="14260"/>
                  </a:cubicBezTo>
                  <a:cubicBezTo>
                    <a:pt x="18949" y="14260"/>
                    <a:pt x="18520" y="14453"/>
                    <a:pt x="18520" y="14453"/>
                  </a:cubicBezTo>
                  <a:cubicBezTo>
                    <a:pt x="18520" y="14453"/>
                    <a:pt x="23843" y="9748"/>
                    <a:pt x="20358" y="5470"/>
                  </a:cubicBezTo>
                  <a:cubicBezTo>
                    <a:pt x="19312" y="4182"/>
                    <a:pt x="18042" y="3731"/>
                    <a:pt x="16776" y="3731"/>
                  </a:cubicBezTo>
                  <a:cubicBezTo>
                    <a:pt x="13825" y="3731"/>
                    <a:pt x="10900" y="6183"/>
                    <a:pt x="10900" y="6183"/>
                  </a:cubicBezTo>
                  <a:cubicBezTo>
                    <a:pt x="10900" y="6183"/>
                    <a:pt x="11977" y="4203"/>
                    <a:pt x="10393" y="3649"/>
                  </a:cubicBezTo>
                  <a:cubicBezTo>
                    <a:pt x="10146" y="3562"/>
                    <a:pt x="9913" y="3526"/>
                    <a:pt x="9696" y="3526"/>
                  </a:cubicBezTo>
                  <a:cubicBezTo>
                    <a:pt x="8513" y="3526"/>
                    <a:pt x="7779" y="4599"/>
                    <a:pt x="7779" y="4599"/>
                  </a:cubicBezTo>
                  <a:cubicBezTo>
                    <a:pt x="7779" y="4599"/>
                    <a:pt x="8619" y="0"/>
                    <a:pt x="50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84" name="Google Shape;84;p8"/>
            <p:cNvSpPr/>
            <p:nvPr/>
          </p:nvSpPr>
          <p:spPr>
            <a:xfrm rot="-3388888" flipH="1">
              <a:off x="7922978" y="3874096"/>
              <a:ext cx="1863989" cy="1152521"/>
            </a:xfrm>
            <a:custGeom>
              <a:avLst/>
              <a:gdLst/>
              <a:ahLst/>
              <a:cxnLst/>
              <a:rect l="l" t="t" r="r" b="b"/>
              <a:pathLst>
                <a:path w="23464" h="14508" extrusionOk="0">
                  <a:moveTo>
                    <a:pt x="22082" y="1"/>
                  </a:moveTo>
                  <a:cubicBezTo>
                    <a:pt x="19735" y="1"/>
                    <a:pt x="19297" y="2530"/>
                    <a:pt x="19297" y="2530"/>
                  </a:cubicBezTo>
                  <a:cubicBezTo>
                    <a:pt x="18986" y="2504"/>
                    <a:pt x="18692" y="2492"/>
                    <a:pt x="18413" y="2492"/>
                  </a:cubicBezTo>
                  <a:cubicBezTo>
                    <a:pt x="13356" y="2492"/>
                    <a:pt x="13356" y="6491"/>
                    <a:pt x="13356" y="6491"/>
                  </a:cubicBezTo>
                  <a:cubicBezTo>
                    <a:pt x="7716" y="7489"/>
                    <a:pt x="9110" y="11339"/>
                    <a:pt x="9110" y="11339"/>
                  </a:cubicBezTo>
                  <a:cubicBezTo>
                    <a:pt x="7422" y="9436"/>
                    <a:pt x="5710" y="8844"/>
                    <a:pt x="4233" y="8844"/>
                  </a:cubicBezTo>
                  <a:cubicBezTo>
                    <a:pt x="1798" y="8844"/>
                    <a:pt x="0" y="10451"/>
                    <a:pt x="0" y="10451"/>
                  </a:cubicBezTo>
                  <a:cubicBezTo>
                    <a:pt x="653" y="10330"/>
                    <a:pt x="1275" y="10276"/>
                    <a:pt x="1864" y="10276"/>
                  </a:cubicBezTo>
                  <a:cubicBezTo>
                    <a:pt x="7068" y="10276"/>
                    <a:pt x="9791" y="14507"/>
                    <a:pt x="9791" y="14507"/>
                  </a:cubicBezTo>
                  <a:cubicBezTo>
                    <a:pt x="10092" y="8281"/>
                    <a:pt x="15051" y="7489"/>
                    <a:pt x="15051" y="7489"/>
                  </a:cubicBezTo>
                  <a:cubicBezTo>
                    <a:pt x="15637" y="3623"/>
                    <a:pt x="20485" y="3322"/>
                    <a:pt x="20485" y="3322"/>
                  </a:cubicBezTo>
                  <a:cubicBezTo>
                    <a:pt x="20691" y="756"/>
                    <a:pt x="23463" y="249"/>
                    <a:pt x="23463" y="249"/>
                  </a:cubicBezTo>
                  <a:cubicBezTo>
                    <a:pt x="22942" y="75"/>
                    <a:pt x="22484" y="1"/>
                    <a:pt x="22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85" name="Google Shape;85;p8"/>
          <p:cNvSpPr/>
          <p:nvPr/>
        </p:nvSpPr>
        <p:spPr>
          <a:xfrm flipH="1">
            <a:off x="10352405" y="-68580"/>
            <a:ext cx="1607185" cy="1391285"/>
          </a:xfrm>
          <a:custGeom>
            <a:avLst/>
            <a:gdLst/>
            <a:ahLst/>
            <a:cxnLst/>
            <a:rect l="l" t="t" r="r" b="b"/>
            <a:pathLst>
              <a:path w="14925" h="13613" extrusionOk="0">
                <a:moveTo>
                  <a:pt x="7463" y="0"/>
                </a:moveTo>
                <a:cubicBezTo>
                  <a:pt x="5720" y="0"/>
                  <a:pt x="3977" y="661"/>
                  <a:pt x="2647" y="1984"/>
                </a:cubicBezTo>
                <a:cubicBezTo>
                  <a:pt x="1" y="4646"/>
                  <a:pt x="1" y="8955"/>
                  <a:pt x="2647" y="11617"/>
                </a:cubicBezTo>
                <a:cubicBezTo>
                  <a:pt x="3977" y="12947"/>
                  <a:pt x="5720" y="13613"/>
                  <a:pt x="7463" y="13613"/>
                </a:cubicBezTo>
                <a:cubicBezTo>
                  <a:pt x="9205" y="13613"/>
                  <a:pt x="10948" y="12947"/>
                  <a:pt x="12279" y="11617"/>
                </a:cubicBezTo>
                <a:cubicBezTo>
                  <a:pt x="14924" y="8955"/>
                  <a:pt x="14924" y="4646"/>
                  <a:pt x="12279" y="1984"/>
                </a:cubicBezTo>
                <a:cubicBezTo>
                  <a:pt x="10948" y="661"/>
                  <a:pt x="9205" y="0"/>
                  <a:pt x="74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86" name="Google Shape;86;p8"/>
          <p:cNvSpPr/>
          <p:nvPr/>
        </p:nvSpPr>
        <p:spPr>
          <a:xfrm flipH="1">
            <a:off x="8765540" y="530225"/>
            <a:ext cx="3709035" cy="791845"/>
          </a:xfrm>
          <a:custGeom>
            <a:avLst/>
            <a:gdLst/>
            <a:ahLst/>
            <a:cxnLst/>
            <a:rect l="l" t="t" r="r" b="b"/>
            <a:pathLst>
              <a:path w="25064" h="5281" extrusionOk="0">
                <a:moveTo>
                  <a:pt x="9628" y="1"/>
                </a:moveTo>
                <a:cubicBezTo>
                  <a:pt x="8350" y="1"/>
                  <a:pt x="7652" y="1605"/>
                  <a:pt x="7652" y="1605"/>
                </a:cubicBezTo>
                <a:cubicBezTo>
                  <a:pt x="7652" y="1605"/>
                  <a:pt x="7311" y="1130"/>
                  <a:pt x="6769" y="1130"/>
                </a:cubicBezTo>
                <a:cubicBezTo>
                  <a:pt x="6692" y="1130"/>
                  <a:pt x="6611" y="1140"/>
                  <a:pt x="6527" y="1161"/>
                </a:cubicBezTo>
                <a:cubicBezTo>
                  <a:pt x="5858" y="1317"/>
                  <a:pt x="6121" y="2542"/>
                  <a:pt x="6776" y="2631"/>
                </a:cubicBezTo>
                <a:lnTo>
                  <a:pt x="6776" y="2631"/>
                </a:lnTo>
                <a:cubicBezTo>
                  <a:pt x="6753" y="2629"/>
                  <a:pt x="6720" y="2627"/>
                  <a:pt x="6681" y="2627"/>
                </a:cubicBezTo>
                <a:cubicBezTo>
                  <a:pt x="6434" y="2627"/>
                  <a:pt x="5936" y="2700"/>
                  <a:pt x="6020" y="3300"/>
                </a:cubicBezTo>
                <a:cubicBezTo>
                  <a:pt x="6020" y="3300"/>
                  <a:pt x="5275" y="2921"/>
                  <a:pt x="4725" y="2921"/>
                </a:cubicBezTo>
                <a:cubicBezTo>
                  <a:pt x="4405" y="2921"/>
                  <a:pt x="4151" y="3050"/>
                  <a:pt x="4151" y="3458"/>
                </a:cubicBezTo>
                <a:cubicBezTo>
                  <a:pt x="4151" y="5106"/>
                  <a:pt x="1553" y="4647"/>
                  <a:pt x="539" y="4963"/>
                </a:cubicBezTo>
                <a:cubicBezTo>
                  <a:pt x="0" y="5106"/>
                  <a:pt x="444" y="5264"/>
                  <a:pt x="444" y="5264"/>
                </a:cubicBezTo>
                <a:lnTo>
                  <a:pt x="4547" y="5280"/>
                </a:lnTo>
                <a:lnTo>
                  <a:pt x="25063" y="5280"/>
                </a:lnTo>
                <a:cubicBezTo>
                  <a:pt x="25063" y="5280"/>
                  <a:pt x="24628" y="4242"/>
                  <a:pt x="23696" y="4242"/>
                </a:cubicBezTo>
                <a:cubicBezTo>
                  <a:pt x="23560" y="4242"/>
                  <a:pt x="23414" y="4264"/>
                  <a:pt x="23257" y="4314"/>
                </a:cubicBezTo>
                <a:cubicBezTo>
                  <a:pt x="23167" y="4343"/>
                  <a:pt x="23096" y="4356"/>
                  <a:pt x="23040" y="4356"/>
                </a:cubicBezTo>
                <a:cubicBezTo>
                  <a:pt x="22321" y="4356"/>
                  <a:pt x="24071" y="2175"/>
                  <a:pt x="21514" y="2175"/>
                </a:cubicBezTo>
                <a:cubicBezTo>
                  <a:pt x="20485" y="2175"/>
                  <a:pt x="20104" y="2682"/>
                  <a:pt x="20057" y="3300"/>
                </a:cubicBezTo>
                <a:cubicBezTo>
                  <a:pt x="20057" y="3300"/>
                  <a:pt x="20021" y="3292"/>
                  <a:pt x="19966" y="3292"/>
                </a:cubicBezTo>
                <a:cubicBezTo>
                  <a:pt x="19782" y="3292"/>
                  <a:pt x="19387" y="3386"/>
                  <a:pt x="19423" y="4203"/>
                </a:cubicBezTo>
                <a:cubicBezTo>
                  <a:pt x="19423" y="4203"/>
                  <a:pt x="18856" y="3636"/>
                  <a:pt x="18373" y="3636"/>
                </a:cubicBezTo>
                <a:cubicBezTo>
                  <a:pt x="18268" y="3636"/>
                  <a:pt x="18167" y="3663"/>
                  <a:pt x="18077" y="3728"/>
                </a:cubicBezTo>
                <a:cubicBezTo>
                  <a:pt x="17600" y="4070"/>
                  <a:pt x="17124" y="4943"/>
                  <a:pt x="16228" y="4943"/>
                </a:cubicBezTo>
                <a:cubicBezTo>
                  <a:pt x="16170" y="4943"/>
                  <a:pt x="16110" y="4939"/>
                  <a:pt x="16049" y="4932"/>
                </a:cubicBezTo>
                <a:cubicBezTo>
                  <a:pt x="15194" y="4838"/>
                  <a:pt x="14779" y="3867"/>
                  <a:pt x="14404" y="3867"/>
                </a:cubicBezTo>
                <a:cubicBezTo>
                  <a:pt x="14334" y="3867"/>
                  <a:pt x="14265" y="3901"/>
                  <a:pt x="14195" y="3981"/>
                </a:cubicBezTo>
                <a:cubicBezTo>
                  <a:pt x="14195" y="3981"/>
                  <a:pt x="13851" y="3680"/>
                  <a:pt x="13535" y="3680"/>
                </a:cubicBezTo>
                <a:cubicBezTo>
                  <a:pt x="13468" y="3680"/>
                  <a:pt x="13401" y="3694"/>
                  <a:pt x="13340" y="3728"/>
                </a:cubicBezTo>
                <a:cubicBezTo>
                  <a:pt x="13323" y="3738"/>
                  <a:pt x="13308" y="3743"/>
                  <a:pt x="13295" y="3743"/>
                </a:cubicBezTo>
                <a:cubicBezTo>
                  <a:pt x="13065" y="3743"/>
                  <a:pt x="13429" y="2166"/>
                  <a:pt x="12614" y="2166"/>
                </a:cubicBezTo>
                <a:cubicBezTo>
                  <a:pt x="12578" y="2166"/>
                  <a:pt x="12540" y="2169"/>
                  <a:pt x="12500" y="2175"/>
                </a:cubicBezTo>
                <a:cubicBezTo>
                  <a:pt x="11486" y="2349"/>
                  <a:pt x="11534" y="3411"/>
                  <a:pt x="11534" y="3411"/>
                </a:cubicBezTo>
                <a:cubicBezTo>
                  <a:pt x="11534" y="3411"/>
                  <a:pt x="11486" y="2460"/>
                  <a:pt x="11201" y="2397"/>
                </a:cubicBezTo>
                <a:cubicBezTo>
                  <a:pt x="10916" y="2349"/>
                  <a:pt x="11819" y="654"/>
                  <a:pt x="10187" y="100"/>
                </a:cubicBezTo>
                <a:cubicBezTo>
                  <a:pt x="9990" y="31"/>
                  <a:pt x="9803" y="1"/>
                  <a:pt x="9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87" name="Google Shape;87;p8"/>
          <p:cNvSpPr/>
          <p:nvPr/>
        </p:nvSpPr>
        <p:spPr>
          <a:xfrm flipH="1">
            <a:off x="8601441" y="1153117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88" name="Google Shape;88;p8"/>
          <p:cNvSpPr/>
          <p:nvPr/>
        </p:nvSpPr>
        <p:spPr>
          <a:xfrm flipH="1">
            <a:off x="9961765" y="4062424"/>
            <a:ext cx="682201" cy="613868"/>
          </a:xfrm>
          <a:custGeom>
            <a:avLst/>
            <a:gdLst/>
            <a:ahLst/>
            <a:cxnLst/>
            <a:rect l="l" t="t" r="r" b="b"/>
            <a:pathLst>
              <a:path w="1427" h="1284" extrusionOk="0">
                <a:moveTo>
                  <a:pt x="0" y="1"/>
                </a:moveTo>
                <a:lnTo>
                  <a:pt x="476" y="824"/>
                </a:lnTo>
                <a:lnTo>
                  <a:pt x="95" y="1030"/>
                </a:lnTo>
                <a:cubicBezTo>
                  <a:pt x="95" y="1030"/>
                  <a:pt x="238" y="1252"/>
                  <a:pt x="396" y="1268"/>
                </a:cubicBezTo>
                <a:lnTo>
                  <a:pt x="602" y="935"/>
                </a:lnTo>
                <a:lnTo>
                  <a:pt x="1426" y="1284"/>
                </a:lnTo>
                <a:cubicBezTo>
                  <a:pt x="1315" y="1046"/>
                  <a:pt x="1125" y="872"/>
                  <a:pt x="887" y="809"/>
                </a:cubicBezTo>
                <a:lnTo>
                  <a:pt x="967" y="587"/>
                </a:lnTo>
                <a:cubicBezTo>
                  <a:pt x="967" y="587"/>
                  <a:pt x="930" y="577"/>
                  <a:pt x="883" y="577"/>
                </a:cubicBezTo>
                <a:cubicBezTo>
                  <a:pt x="829" y="577"/>
                  <a:pt x="763" y="590"/>
                  <a:pt x="729" y="650"/>
                </a:cubicBezTo>
                <a:cubicBezTo>
                  <a:pt x="729" y="650"/>
                  <a:pt x="491" y="80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89" name="Google Shape;89;p8"/>
          <p:cNvSpPr/>
          <p:nvPr/>
        </p:nvSpPr>
        <p:spPr>
          <a:xfrm flipH="1">
            <a:off x="0" y="5155565"/>
            <a:ext cx="4810760" cy="1780540"/>
          </a:xfrm>
          <a:custGeom>
            <a:avLst/>
            <a:gdLst/>
            <a:ahLst/>
            <a:cxnLst/>
            <a:rect l="l" t="t" r="r" b="b"/>
            <a:pathLst>
              <a:path w="53089" h="22085" extrusionOk="0">
                <a:moveTo>
                  <a:pt x="53089" y="0"/>
                </a:moveTo>
                <a:lnTo>
                  <a:pt x="53089" y="0"/>
                </a:lnTo>
                <a:cubicBezTo>
                  <a:pt x="52202" y="95"/>
                  <a:pt x="51489" y="776"/>
                  <a:pt x="51362" y="1664"/>
                </a:cubicBezTo>
                <a:cubicBezTo>
                  <a:pt x="51362" y="1664"/>
                  <a:pt x="49969" y="253"/>
                  <a:pt x="47730" y="253"/>
                </a:cubicBezTo>
                <a:cubicBezTo>
                  <a:pt x="46967" y="253"/>
                  <a:pt x="46105" y="417"/>
                  <a:pt x="45168" y="856"/>
                </a:cubicBezTo>
                <a:cubicBezTo>
                  <a:pt x="41460" y="2567"/>
                  <a:pt x="42728" y="7525"/>
                  <a:pt x="42728" y="7525"/>
                </a:cubicBezTo>
                <a:cubicBezTo>
                  <a:pt x="42151" y="7304"/>
                  <a:pt x="41545" y="7198"/>
                  <a:pt x="40940" y="7198"/>
                </a:cubicBezTo>
                <a:cubicBezTo>
                  <a:pt x="40765" y="7198"/>
                  <a:pt x="40589" y="7207"/>
                  <a:pt x="40415" y="7224"/>
                </a:cubicBezTo>
                <a:cubicBezTo>
                  <a:pt x="37563" y="7414"/>
                  <a:pt x="37500" y="9205"/>
                  <a:pt x="37500" y="9205"/>
                </a:cubicBezTo>
                <a:cubicBezTo>
                  <a:pt x="37500" y="9205"/>
                  <a:pt x="35955" y="8672"/>
                  <a:pt x="34017" y="8672"/>
                </a:cubicBezTo>
                <a:cubicBezTo>
                  <a:pt x="32416" y="8672"/>
                  <a:pt x="30546" y="9035"/>
                  <a:pt x="29056" y="10361"/>
                </a:cubicBezTo>
                <a:cubicBezTo>
                  <a:pt x="25745" y="13292"/>
                  <a:pt x="27867" y="15827"/>
                  <a:pt x="27867" y="15827"/>
                </a:cubicBezTo>
                <a:cubicBezTo>
                  <a:pt x="27308" y="15702"/>
                  <a:pt x="26826" y="15650"/>
                  <a:pt x="26410" y="15650"/>
                </a:cubicBezTo>
                <a:cubicBezTo>
                  <a:pt x="24127" y="15650"/>
                  <a:pt x="23843" y="17237"/>
                  <a:pt x="23843" y="17237"/>
                </a:cubicBezTo>
                <a:lnTo>
                  <a:pt x="22909" y="16983"/>
                </a:lnTo>
                <a:cubicBezTo>
                  <a:pt x="24067" y="14454"/>
                  <a:pt x="21435" y="14194"/>
                  <a:pt x="20304" y="14194"/>
                </a:cubicBezTo>
                <a:cubicBezTo>
                  <a:pt x="20012" y="14194"/>
                  <a:pt x="19819" y="14211"/>
                  <a:pt x="19819" y="14211"/>
                </a:cubicBezTo>
                <a:cubicBezTo>
                  <a:pt x="19819" y="14211"/>
                  <a:pt x="23241" y="12880"/>
                  <a:pt x="21530" y="10314"/>
                </a:cubicBezTo>
                <a:cubicBezTo>
                  <a:pt x="20397" y="8604"/>
                  <a:pt x="18820" y="8165"/>
                  <a:pt x="17437" y="8165"/>
                </a:cubicBezTo>
                <a:cubicBezTo>
                  <a:pt x="16731" y="8165"/>
                  <a:pt x="16077" y="8279"/>
                  <a:pt x="15558" y="8397"/>
                </a:cubicBezTo>
                <a:cubicBezTo>
                  <a:pt x="13657" y="8840"/>
                  <a:pt x="9728" y="10932"/>
                  <a:pt x="10995" y="14575"/>
                </a:cubicBezTo>
                <a:cubicBezTo>
                  <a:pt x="10434" y="13993"/>
                  <a:pt x="9668" y="13681"/>
                  <a:pt x="8894" y="13681"/>
                </a:cubicBezTo>
                <a:cubicBezTo>
                  <a:pt x="8466" y="13681"/>
                  <a:pt x="8036" y="13776"/>
                  <a:pt x="7637" y="13973"/>
                </a:cubicBezTo>
                <a:cubicBezTo>
                  <a:pt x="5656" y="14876"/>
                  <a:pt x="6147" y="16540"/>
                  <a:pt x="7130" y="17237"/>
                </a:cubicBezTo>
                <a:cubicBezTo>
                  <a:pt x="7130" y="17237"/>
                  <a:pt x="0" y="17300"/>
                  <a:pt x="0" y="22085"/>
                </a:cubicBezTo>
                <a:lnTo>
                  <a:pt x="53073" y="22085"/>
                </a:lnTo>
                <a:lnTo>
                  <a:pt x="5308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grpSp>
        <p:nvGrpSpPr>
          <p:cNvPr id="90" name="Google Shape;90;p8"/>
          <p:cNvGrpSpPr/>
          <p:nvPr/>
        </p:nvGrpSpPr>
        <p:grpSpPr>
          <a:xfrm>
            <a:off x="7174230" y="4905375"/>
            <a:ext cx="5018405" cy="1952625"/>
            <a:chOff x="5059477" y="3501153"/>
            <a:chExt cx="4084575" cy="1700948"/>
          </a:xfrm>
        </p:grpSpPr>
        <p:sp>
          <p:nvSpPr>
            <p:cNvPr id="91" name="Google Shape;91;p8"/>
            <p:cNvSpPr/>
            <p:nvPr/>
          </p:nvSpPr>
          <p:spPr>
            <a:xfrm>
              <a:off x="5059477" y="3501153"/>
              <a:ext cx="4084575" cy="1700948"/>
            </a:xfrm>
            <a:custGeom>
              <a:avLst/>
              <a:gdLst/>
              <a:ahLst/>
              <a:cxnLst/>
              <a:rect l="l" t="t" r="r" b="b"/>
              <a:pathLst>
                <a:path w="53074" h="22101" extrusionOk="0">
                  <a:moveTo>
                    <a:pt x="53058" y="0"/>
                  </a:moveTo>
                  <a:cubicBezTo>
                    <a:pt x="52186" y="95"/>
                    <a:pt x="51473" y="792"/>
                    <a:pt x="51347" y="1664"/>
                  </a:cubicBezTo>
                  <a:cubicBezTo>
                    <a:pt x="51347" y="1664"/>
                    <a:pt x="49952" y="260"/>
                    <a:pt x="47703" y="260"/>
                  </a:cubicBezTo>
                  <a:cubicBezTo>
                    <a:pt x="46939" y="260"/>
                    <a:pt x="46076" y="422"/>
                    <a:pt x="45136" y="856"/>
                  </a:cubicBezTo>
                  <a:cubicBezTo>
                    <a:pt x="41445" y="2583"/>
                    <a:pt x="42712" y="7525"/>
                    <a:pt x="42712" y="7525"/>
                  </a:cubicBezTo>
                  <a:cubicBezTo>
                    <a:pt x="42135" y="7304"/>
                    <a:pt x="41530" y="7198"/>
                    <a:pt x="40918" y="7198"/>
                  </a:cubicBezTo>
                  <a:cubicBezTo>
                    <a:pt x="40740" y="7198"/>
                    <a:pt x="40562" y="7207"/>
                    <a:pt x="40384" y="7224"/>
                  </a:cubicBezTo>
                  <a:cubicBezTo>
                    <a:pt x="37548" y="7430"/>
                    <a:pt x="37484" y="9205"/>
                    <a:pt x="37484" y="9205"/>
                  </a:cubicBezTo>
                  <a:cubicBezTo>
                    <a:pt x="37484" y="9205"/>
                    <a:pt x="35948" y="8675"/>
                    <a:pt x="34016" y="8675"/>
                  </a:cubicBezTo>
                  <a:cubicBezTo>
                    <a:pt x="32412" y="8675"/>
                    <a:pt x="30535" y="9040"/>
                    <a:pt x="29040" y="10377"/>
                  </a:cubicBezTo>
                  <a:cubicBezTo>
                    <a:pt x="25745" y="13308"/>
                    <a:pt x="27852" y="15827"/>
                    <a:pt x="27852" y="15827"/>
                  </a:cubicBezTo>
                  <a:cubicBezTo>
                    <a:pt x="27293" y="15703"/>
                    <a:pt x="26811" y="15650"/>
                    <a:pt x="26395" y="15650"/>
                  </a:cubicBezTo>
                  <a:cubicBezTo>
                    <a:pt x="24112" y="15650"/>
                    <a:pt x="23828" y="17237"/>
                    <a:pt x="23828" y="17237"/>
                  </a:cubicBezTo>
                  <a:lnTo>
                    <a:pt x="22893" y="16984"/>
                  </a:lnTo>
                  <a:cubicBezTo>
                    <a:pt x="24051" y="14454"/>
                    <a:pt x="21409" y="14194"/>
                    <a:pt x="20275" y="14194"/>
                  </a:cubicBezTo>
                  <a:cubicBezTo>
                    <a:pt x="19981" y="14194"/>
                    <a:pt x="19788" y="14211"/>
                    <a:pt x="19788" y="14211"/>
                  </a:cubicBezTo>
                  <a:cubicBezTo>
                    <a:pt x="19788" y="14211"/>
                    <a:pt x="23226" y="12912"/>
                    <a:pt x="21515" y="10330"/>
                  </a:cubicBezTo>
                  <a:cubicBezTo>
                    <a:pt x="20388" y="8628"/>
                    <a:pt x="18821" y="8185"/>
                    <a:pt x="17438" y="8185"/>
                  </a:cubicBezTo>
                  <a:cubicBezTo>
                    <a:pt x="16722" y="8185"/>
                    <a:pt x="16056" y="8304"/>
                    <a:pt x="15527" y="8428"/>
                  </a:cubicBezTo>
                  <a:cubicBezTo>
                    <a:pt x="13625" y="8856"/>
                    <a:pt x="9697" y="10963"/>
                    <a:pt x="10964" y="14607"/>
                  </a:cubicBezTo>
                  <a:lnTo>
                    <a:pt x="10964" y="14607"/>
                  </a:lnTo>
                  <a:cubicBezTo>
                    <a:pt x="10964" y="14607"/>
                    <a:pt x="10154" y="13703"/>
                    <a:pt x="8875" y="13703"/>
                  </a:cubicBezTo>
                  <a:cubicBezTo>
                    <a:pt x="8495" y="13703"/>
                    <a:pt x="8074" y="13783"/>
                    <a:pt x="7621" y="13989"/>
                  </a:cubicBezTo>
                  <a:cubicBezTo>
                    <a:pt x="5641" y="14908"/>
                    <a:pt x="6132" y="16572"/>
                    <a:pt x="7130" y="17253"/>
                  </a:cubicBezTo>
                  <a:cubicBezTo>
                    <a:pt x="7130" y="17253"/>
                    <a:pt x="1" y="17332"/>
                    <a:pt x="1" y="22101"/>
                  </a:cubicBezTo>
                  <a:lnTo>
                    <a:pt x="53073" y="22101"/>
                  </a:lnTo>
                  <a:lnTo>
                    <a:pt x="53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7391552" y="4351448"/>
              <a:ext cx="916461" cy="660369"/>
            </a:xfrm>
            <a:custGeom>
              <a:avLst/>
              <a:gdLst/>
              <a:ahLst/>
              <a:cxnLst/>
              <a:rect l="l" t="t" r="r" b="b"/>
              <a:pathLst>
                <a:path w="11899" h="8574" extrusionOk="0">
                  <a:moveTo>
                    <a:pt x="9826" y="0"/>
                  </a:moveTo>
                  <a:cubicBezTo>
                    <a:pt x="7951" y="0"/>
                    <a:pt x="8381" y="2410"/>
                    <a:pt x="8381" y="2410"/>
                  </a:cubicBezTo>
                  <a:cubicBezTo>
                    <a:pt x="8381" y="2410"/>
                    <a:pt x="7994" y="1842"/>
                    <a:pt x="7375" y="1842"/>
                  </a:cubicBezTo>
                  <a:cubicBezTo>
                    <a:pt x="7263" y="1842"/>
                    <a:pt x="7144" y="1860"/>
                    <a:pt x="7019" y="1903"/>
                  </a:cubicBezTo>
                  <a:cubicBezTo>
                    <a:pt x="6195" y="2204"/>
                    <a:pt x="6765" y="3234"/>
                    <a:pt x="6765" y="3234"/>
                  </a:cubicBezTo>
                  <a:cubicBezTo>
                    <a:pt x="6765" y="3234"/>
                    <a:pt x="5233" y="1951"/>
                    <a:pt x="3689" y="1951"/>
                  </a:cubicBezTo>
                  <a:cubicBezTo>
                    <a:pt x="3030" y="1951"/>
                    <a:pt x="2368" y="2185"/>
                    <a:pt x="1822" y="2854"/>
                  </a:cubicBezTo>
                  <a:cubicBezTo>
                    <a:pt x="0" y="5088"/>
                    <a:pt x="2773" y="7528"/>
                    <a:pt x="2773" y="7528"/>
                  </a:cubicBezTo>
                  <a:cubicBezTo>
                    <a:pt x="2773" y="7528"/>
                    <a:pt x="2556" y="7430"/>
                    <a:pt x="2272" y="7430"/>
                  </a:cubicBezTo>
                  <a:cubicBezTo>
                    <a:pt x="1870" y="7430"/>
                    <a:pt x="1335" y="7626"/>
                    <a:pt x="1094" y="8573"/>
                  </a:cubicBezTo>
                  <a:cubicBezTo>
                    <a:pt x="1575" y="8049"/>
                    <a:pt x="2247" y="7753"/>
                    <a:pt x="2951" y="7753"/>
                  </a:cubicBezTo>
                  <a:cubicBezTo>
                    <a:pt x="3034" y="7753"/>
                    <a:pt x="3117" y="7757"/>
                    <a:pt x="3201" y="7765"/>
                  </a:cubicBezTo>
                  <a:cubicBezTo>
                    <a:pt x="3201" y="7765"/>
                    <a:pt x="2123" y="5927"/>
                    <a:pt x="3201" y="4201"/>
                  </a:cubicBezTo>
                  <a:cubicBezTo>
                    <a:pt x="3636" y="3496"/>
                    <a:pt x="4385" y="3286"/>
                    <a:pt x="5123" y="3286"/>
                  </a:cubicBezTo>
                  <a:cubicBezTo>
                    <a:pt x="6210" y="3286"/>
                    <a:pt x="7272" y="3741"/>
                    <a:pt x="7272" y="3741"/>
                  </a:cubicBezTo>
                  <a:cubicBezTo>
                    <a:pt x="7272" y="3741"/>
                    <a:pt x="7114" y="2806"/>
                    <a:pt x="7557" y="2553"/>
                  </a:cubicBezTo>
                  <a:cubicBezTo>
                    <a:pt x="7612" y="2525"/>
                    <a:pt x="7669" y="2513"/>
                    <a:pt x="7728" y="2513"/>
                  </a:cubicBezTo>
                  <a:cubicBezTo>
                    <a:pt x="8168" y="2513"/>
                    <a:pt x="8698" y="3203"/>
                    <a:pt x="8698" y="3203"/>
                  </a:cubicBezTo>
                  <a:cubicBezTo>
                    <a:pt x="8698" y="3203"/>
                    <a:pt x="9142" y="1713"/>
                    <a:pt x="9997" y="1523"/>
                  </a:cubicBezTo>
                  <a:cubicBezTo>
                    <a:pt x="10057" y="1508"/>
                    <a:pt x="10118" y="1502"/>
                    <a:pt x="10178" y="1502"/>
                  </a:cubicBezTo>
                  <a:cubicBezTo>
                    <a:pt x="10957" y="1502"/>
                    <a:pt x="11708" y="2648"/>
                    <a:pt x="11708" y="2648"/>
                  </a:cubicBezTo>
                  <a:cubicBezTo>
                    <a:pt x="11708" y="2648"/>
                    <a:pt x="11898" y="82"/>
                    <a:pt x="9918" y="2"/>
                  </a:cubicBezTo>
                  <a:cubicBezTo>
                    <a:pt x="9887" y="1"/>
                    <a:pt x="9856" y="0"/>
                    <a:pt x="9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93" name="Google Shape;93;p8"/>
          <p:cNvSpPr/>
          <p:nvPr/>
        </p:nvSpPr>
        <p:spPr>
          <a:xfrm flipH="1">
            <a:off x="783192" y="2731773"/>
            <a:ext cx="741001" cy="474456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94" name="Google Shape;94;p8"/>
          <p:cNvSpPr txBox="1">
            <a:spLocks noGrp="1"/>
          </p:cNvSpPr>
          <p:nvPr>
            <p:ph type="title"/>
          </p:nvPr>
        </p:nvSpPr>
        <p:spPr>
          <a:xfrm>
            <a:off x="2336600" y="1873400"/>
            <a:ext cx="7518800" cy="31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6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276225" y="222250"/>
            <a:ext cx="11654155" cy="6429375"/>
          </a:xfrm>
          <a:prstGeom prst="rect">
            <a:avLst/>
          </a:prstGeom>
          <a:solidFill>
            <a:srgbClr val="FFF1D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16" name="Google Shape;116;p9"/>
          <p:cNvSpPr txBox="1">
            <a:spLocks noGrp="1"/>
          </p:cNvSpPr>
          <p:nvPr>
            <p:ph type="title"/>
          </p:nvPr>
        </p:nvSpPr>
        <p:spPr>
          <a:xfrm>
            <a:off x="960000" y="1902300"/>
            <a:ext cx="58916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17" name="Google Shape;117;p9"/>
          <p:cNvSpPr txBox="1">
            <a:spLocks noGrp="1"/>
          </p:cNvSpPr>
          <p:nvPr>
            <p:ph type="subTitle" idx="1"/>
          </p:nvPr>
        </p:nvSpPr>
        <p:spPr>
          <a:xfrm>
            <a:off x="953467" y="2868900"/>
            <a:ext cx="6538800" cy="20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"/>
          <p:cNvSpPr/>
          <p:nvPr/>
        </p:nvSpPr>
        <p:spPr>
          <a:xfrm rot="10800000">
            <a:off x="-12979" y="-34937"/>
            <a:ext cx="4115181" cy="1713637"/>
          </a:xfrm>
          <a:custGeom>
            <a:avLst/>
            <a:gdLst/>
            <a:ahLst/>
            <a:cxnLst/>
            <a:rect l="l" t="t" r="r" b="b"/>
            <a:pathLst>
              <a:path w="53074" h="22101" extrusionOk="0">
                <a:moveTo>
                  <a:pt x="53058" y="0"/>
                </a:moveTo>
                <a:cubicBezTo>
                  <a:pt x="52186" y="95"/>
                  <a:pt x="51473" y="792"/>
                  <a:pt x="51347" y="1664"/>
                </a:cubicBezTo>
                <a:cubicBezTo>
                  <a:pt x="51347" y="1664"/>
                  <a:pt x="49952" y="260"/>
                  <a:pt x="47703" y="260"/>
                </a:cubicBezTo>
                <a:cubicBezTo>
                  <a:pt x="46939" y="260"/>
                  <a:pt x="46076" y="422"/>
                  <a:pt x="45136" y="856"/>
                </a:cubicBezTo>
                <a:cubicBezTo>
                  <a:pt x="41445" y="2583"/>
                  <a:pt x="42712" y="7525"/>
                  <a:pt x="42712" y="7525"/>
                </a:cubicBezTo>
                <a:cubicBezTo>
                  <a:pt x="42135" y="7304"/>
                  <a:pt x="41530" y="7198"/>
                  <a:pt x="40918" y="7198"/>
                </a:cubicBezTo>
                <a:cubicBezTo>
                  <a:pt x="40740" y="7198"/>
                  <a:pt x="40562" y="7207"/>
                  <a:pt x="40384" y="7224"/>
                </a:cubicBezTo>
                <a:cubicBezTo>
                  <a:pt x="37548" y="7430"/>
                  <a:pt x="37484" y="9205"/>
                  <a:pt x="37484" y="9205"/>
                </a:cubicBezTo>
                <a:cubicBezTo>
                  <a:pt x="37484" y="9205"/>
                  <a:pt x="35948" y="8675"/>
                  <a:pt x="34016" y="8675"/>
                </a:cubicBezTo>
                <a:cubicBezTo>
                  <a:pt x="32412" y="8675"/>
                  <a:pt x="30535" y="9040"/>
                  <a:pt x="29040" y="10377"/>
                </a:cubicBezTo>
                <a:cubicBezTo>
                  <a:pt x="25745" y="13308"/>
                  <a:pt x="27852" y="15827"/>
                  <a:pt x="27852" y="15827"/>
                </a:cubicBezTo>
                <a:cubicBezTo>
                  <a:pt x="27293" y="15703"/>
                  <a:pt x="26811" y="15650"/>
                  <a:pt x="26395" y="15650"/>
                </a:cubicBezTo>
                <a:cubicBezTo>
                  <a:pt x="24112" y="15650"/>
                  <a:pt x="23828" y="17237"/>
                  <a:pt x="23828" y="17237"/>
                </a:cubicBezTo>
                <a:lnTo>
                  <a:pt x="22893" y="16984"/>
                </a:lnTo>
                <a:cubicBezTo>
                  <a:pt x="24051" y="14454"/>
                  <a:pt x="21409" y="14194"/>
                  <a:pt x="20275" y="14194"/>
                </a:cubicBezTo>
                <a:cubicBezTo>
                  <a:pt x="19981" y="14194"/>
                  <a:pt x="19788" y="14211"/>
                  <a:pt x="19788" y="14211"/>
                </a:cubicBezTo>
                <a:cubicBezTo>
                  <a:pt x="19788" y="14211"/>
                  <a:pt x="23226" y="12912"/>
                  <a:pt x="21515" y="10330"/>
                </a:cubicBezTo>
                <a:cubicBezTo>
                  <a:pt x="20388" y="8628"/>
                  <a:pt x="18821" y="8185"/>
                  <a:pt x="17438" y="8185"/>
                </a:cubicBezTo>
                <a:cubicBezTo>
                  <a:pt x="16722" y="8185"/>
                  <a:pt x="16056" y="8304"/>
                  <a:pt x="15527" y="8428"/>
                </a:cubicBezTo>
                <a:cubicBezTo>
                  <a:pt x="13625" y="8856"/>
                  <a:pt x="9697" y="10963"/>
                  <a:pt x="10964" y="14607"/>
                </a:cubicBezTo>
                <a:lnTo>
                  <a:pt x="10964" y="14607"/>
                </a:lnTo>
                <a:cubicBezTo>
                  <a:pt x="10964" y="14607"/>
                  <a:pt x="10154" y="13703"/>
                  <a:pt x="8875" y="13703"/>
                </a:cubicBezTo>
                <a:cubicBezTo>
                  <a:pt x="8495" y="13703"/>
                  <a:pt x="8074" y="13783"/>
                  <a:pt x="7621" y="13989"/>
                </a:cubicBezTo>
                <a:cubicBezTo>
                  <a:pt x="5641" y="14908"/>
                  <a:pt x="6132" y="16572"/>
                  <a:pt x="7130" y="17253"/>
                </a:cubicBezTo>
                <a:cubicBezTo>
                  <a:pt x="7130" y="17253"/>
                  <a:pt x="1" y="17332"/>
                  <a:pt x="1" y="22101"/>
                </a:cubicBezTo>
                <a:lnTo>
                  <a:pt x="53073" y="22101"/>
                </a:lnTo>
                <a:lnTo>
                  <a:pt x="530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grpSp>
        <p:nvGrpSpPr>
          <p:cNvPr id="120" name="Google Shape;120;p10"/>
          <p:cNvGrpSpPr/>
          <p:nvPr/>
        </p:nvGrpSpPr>
        <p:grpSpPr>
          <a:xfrm>
            <a:off x="6636767" y="4547033"/>
            <a:ext cx="5555233" cy="2310975"/>
            <a:chOff x="4977575" y="3410275"/>
            <a:chExt cx="4166425" cy="1733231"/>
          </a:xfrm>
        </p:grpSpPr>
        <p:sp>
          <p:nvSpPr>
            <p:cNvPr id="121" name="Google Shape;121;p10"/>
            <p:cNvSpPr/>
            <p:nvPr/>
          </p:nvSpPr>
          <p:spPr>
            <a:xfrm>
              <a:off x="4977575" y="3410275"/>
              <a:ext cx="4166425" cy="1733231"/>
            </a:xfrm>
            <a:custGeom>
              <a:avLst/>
              <a:gdLst/>
              <a:ahLst/>
              <a:cxnLst/>
              <a:rect l="l" t="t" r="r" b="b"/>
              <a:pathLst>
                <a:path w="53089" h="22085" extrusionOk="0">
                  <a:moveTo>
                    <a:pt x="53089" y="0"/>
                  </a:moveTo>
                  <a:lnTo>
                    <a:pt x="53089" y="0"/>
                  </a:lnTo>
                  <a:cubicBezTo>
                    <a:pt x="52202" y="95"/>
                    <a:pt x="51489" y="776"/>
                    <a:pt x="51362" y="1664"/>
                  </a:cubicBezTo>
                  <a:cubicBezTo>
                    <a:pt x="51362" y="1664"/>
                    <a:pt x="49969" y="253"/>
                    <a:pt x="47730" y="253"/>
                  </a:cubicBezTo>
                  <a:cubicBezTo>
                    <a:pt x="46967" y="253"/>
                    <a:pt x="46105" y="417"/>
                    <a:pt x="45168" y="856"/>
                  </a:cubicBezTo>
                  <a:cubicBezTo>
                    <a:pt x="41460" y="2567"/>
                    <a:pt x="42728" y="7525"/>
                    <a:pt x="42728" y="7525"/>
                  </a:cubicBezTo>
                  <a:cubicBezTo>
                    <a:pt x="42151" y="7304"/>
                    <a:pt x="41545" y="7198"/>
                    <a:pt x="40940" y="7198"/>
                  </a:cubicBezTo>
                  <a:cubicBezTo>
                    <a:pt x="40765" y="7198"/>
                    <a:pt x="40589" y="7207"/>
                    <a:pt x="40415" y="7224"/>
                  </a:cubicBezTo>
                  <a:cubicBezTo>
                    <a:pt x="37563" y="7414"/>
                    <a:pt x="37500" y="9205"/>
                    <a:pt x="37500" y="9205"/>
                  </a:cubicBezTo>
                  <a:cubicBezTo>
                    <a:pt x="37500" y="9205"/>
                    <a:pt x="35955" y="8672"/>
                    <a:pt x="34017" y="8672"/>
                  </a:cubicBezTo>
                  <a:cubicBezTo>
                    <a:pt x="32416" y="8672"/>
                    <a:pt x="30546" y="9035"/>
                    <a:pt x="29056" y="10361"/>
                  </a:cubicBezTo>
                  <a:cubicBezTo>
                    <a:pt x="25745" y="13292"/>
                    <a:pt x="27867" y="15827"/>
                    <a:pt x="27867" y="15827"/>
                  </a:cubicBezTo>
                  <a:cubicBezTo>
                    <a:pt x="27308" y="15702"/>
                    <a:pt x="26826" y="15650"/>
                    <a:pt x="26410" y="15650"/>
                  </a:cubicBezTo>
                  <a:cubicBezTo>
                    <a:pt x="24127" y="15650"/>
                    <a:pt x="23843" y="17237"/>
                    <a:pt x="23843" y="17237"/>
                  </a:cubicBezTo>
                  <a:lnTo>
                    <a:pt x="22909" y="16983"/>
                  </a:lnTo>
                  <a:cubicBezTo>
                    <a:pt x="24067" y="14454"/>
                    <a:pt x="21435" y="14194"/>
                    <a:pt x="20304" y="14194"/>
                  </a:cubicBezTo>
                  <a:cubicBezTo>
                    <a:pt x="20012" y="14194"/>
                    <a:pt x="19819" y="14211"/>
                    <a:pt x="19819" y="14211"/>
                  </a:cubicBezTo>
                  <a:cubicBezTo>
                    <a:pt x="19819" y="14211"/>
                    <a:pt x="23241" y="12880"/>
                    <a:pt x="21530" y="10314"/>
                  </a:cubicBezTo>
                  <a:cubicBezTo>
                    <a:pt x="20397" y="8604"/>
                    <a:pt x="18820" y="8165"/>
                    <a:pt x="17437" y="8165"/>
                  </a:cubicBezTo>
                  <a:cubicBezTo>
                    <a:pt x="16731" y="8165"/>
                    <a:pt x="16077" y="8279"/>
                    <a:pt x="15558" y="8397"/>
                  </a:cubicBezTo>
                  <a:cubicBezTo>
                    <a:pt x="13657" y="8840"/>
                    <a:pt x="9728" y="10932"/>
                    <a:pt x="10995" y="14575"/>
                  </a:cubicBezTo>
                  <a:cubicBezTo>
                    <a:pt x="10434" y="13993"/>
                    <a:pt x="9668" y="13681"/>
                    <a:pt x="8894" y="13681"/>
                  </a:cubicBezTo>
                  <a:cubicBezTo>
                    <a:pt x="8466" y="13681"/>
                    <a:pt x="8036" y="13776"/>
                    <a:pt x="7637" y="13973"/>
                  </a:cubicBezTo>
                  <a:cubicBezTo>
                    <a:pt x="5656" y="14876"/>
                    <a:pt x="6147" y="16540"/>
                    <a:pt x="7130" y="17237"/>
                  </a:cubicBezTo>
                  <a:cubicBezTo>
                    <a:pt x="7130" y="17237"/>
                    <a:pt x="0" y="17300"/>
                    <a:pt x="0" y="22085"/>
                  </a:cubicBezTo>
                  <a:lnTo>
                    <a:pt x="53073" y="22085"/>
                  </a:lnTo>
                  <a:lnTo>
                    <a:pt x="530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  <p:sp>
          <p:nvSpPr>
            <p:cNvPr id="122" name="Google Shape;122;p10"/>
            <p:cNvSpPr/>
            <p:nvPr/>
          </p:nvSpPr>
          <p:spPr>
            <a:xfrm>
              <a:off x="7621291" y="4213140"/>
              <a:ext cx="1097475" cy="790709"/>
            </a:xfrm>
            <a:custGeom>
              <a:avLst/>
              <a:gdLst/>
              <a:ahLst/>
              <a:cxnLst/>
              <a:rect l="l" t="t" r="r" b="b"/>
              <a:pathLst>
                <a:path w="11899" h="8573" extrusionOk="0">
                  <a:moveTo>
                    <a:pt x="9844" y="0"/>
                  </a:moveTo>
                  <a:cubicBezTo>
                    <a:pt x="7949" y="0"/>
                    <a:pt x="8381" y="2409"/>
                    <a:pt x="8381" y="2409"/>
                  </a:cubicBezTo>
                  <a:cubicBezTo>
                    <a:pt x="8381" y="2409"/>
                    <a:pt x="8001" y="1850"/>
                    <a:pt x="7390" y="1850"/>
                  </a:cubicBezTo>
                  <a:cubicBezTo>
                    <a:pt x="7274" y="1850"/>
                    <a:pt x="7150" y="1870"/>
                    <a:pt x="7019" y="1918"/>
                  </a:cubicBezTo>
                  <a:cubicBezTo>
                    <a:pt x="6195" y="2203"/>
                    <a:pt x="6749" y="3233"/>
                    <a:pt x="6749" y="3233"/>
                  </a:cubicBezTo>
                  <a:cubicBezTo>
                    <a:pt x="6749" y="3233"/>
                    <a:pt x="5225" y="1950"/>
                    <a:pt x="3686" y="1950"/>
                  </a:cubicBezTo>
                  <a:cubicBezTo>
                    <a:pt x="3028" y="1950"/>
                    <a:pt x="2368" y="2184"/>
                    <a:pt x="1822" y="2853"/>
                  </a:cubicBezTo>
                  <a:cubicBezTo>
                    <a:pt x="0" y="5087"/>
                    <a:pt x="2773" y="7542"/>
                    <a:pt x="2773" y="7542"/>
                  </a:cubicBezTo>
                  <a:cubicBezTo>
                    <a:pt x="2773" y="7542"/>
                    <a:pt x="2546" y="7439"/>
                    <a:pt x="2254" y="7439"/>
                  </a:cubicBezTo>
                  <a:cubicBezTo>
                    <a:pt x="1850" y="7439"/>
                    <a:pt x="1323" y="7636"/>
                    <a:pt x="1093" y="8572"/>
                  </a:cubicBezTo>
                  <a:cubicBezTo>
                    <a:pt x="1583" y="8040"/>
                    <a:pt x="2268" y="7756"/>
                    <a:pt x="2972" y="7756"/>
                  </a:cubicBezTo>
                  <a:cubicBezTo>
                    <a:pt x="3043" y="7756"/>
                    <a:pt x="3114" y="7758"/>
                    <a:pt x="3185" y="7764"/>
                  </a:cubicBezTo>
                  <a:cubicBezTo>
                    <a:pt x="3185" y="7764"/>
                    <a:pt x="2107" y="5926"/>
                    <a:pt x="3185" y="4200"/>
                  </a:cubicBezTo>
                  <a:cubicBezTo>
                    <a:pt x="3624" y="3500"/>
                    <a:pt x="4369" y="3291"/>
                    <a:pt x="5104" y="3291"/>
                  </a:cubicBezTo>
                  <a:cubicBezTo>
                    <a:pt x="6199" y="3291"/>
                    <a:pt x="7272" y="3756"/>
                    <a:pt x="7272" y="3756"/>
                  </a:cubicBezTo>
                  <a:cubicBezTo>
                    <a:pt x="7272" y="3756"/>
                    <a:pt x="7114" y="2805"/>
                    <a:pt x="7557" y="2568"/>
                  </a:cubicBezTo>
                  <a:cubicBezTo>
                    <a:pt x="7613" y="2536"/>
                    <a:pt x="7672" y="2522"/>
                    <a:pt x="7734" y="2522"/>
                  </a:cubicBezTo>
                  <a:cubicBezTo>
                    <a:pt x="8164" y="2522"/>
                    <a:pt x="8698" y="3202"/>
                    <a:pt x="8698" y="3202"/>
                  </a:cubicBezTo>
                  <a:cubicBezTo>
                    <a:pt x="8698" y="3202"/>
                    <a:pt x="9141" y="1712"/>
                    <a:pt x="9981" y="1522"/>
                  </a:cubicBezTo>
                  <a:cubicBezTo>
                    <a:pt x="10042" y="1508"/>
                    <a:pt x="10103" y="1501"/>
                    <a:pt x="10163" y="1501"/>
                  </a:cubicBezTo>
                  <a:cubicBezTo>
                    <a:pt x="10954" y="1501"/>
                    <a:pt x="11692" y="2663"/>
                    <a:pt x="11692" y="2663"/>
                  </a:cubicBezTo>
                  <a:cubicBezTo>
                    <a:pt x="11692" y="2663"/>
                    <a:pt x="11898" y="81"/>
                    <a:pt x="9918" y="1"/>
                  </a:cubicBezTo>
                  <a:cubicBezTo>
                    <a:pt x="9893" y="1"/>
                    <a:pt x="9868" y="0"/>
                    <a:pt x="9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endParaRPr>
            </a:p>
          </p:txBody>
        </p:sp>
      </p:grpSp>
      <p:sp>
        <p:nvSpPr>
          <p:cNvPr id="123" name="Google Shape;123;p10"/>
          <p:cNvSpPr/>
          <p:nvPr/>
        </p:nvSpPr>
        <p:spPr>
          <a:xfrm flipH="1">
            <a:off x="9384175" y="486100"/>
            <a:ext cx="1735628" cy="1583056"/>
          </a:xfrm>
          <a:custGeom>
            <a:avLst/>
            <a:gdLst/>
            <a:ahLst/>
            <a:cxnLst/>
            <a:rect l="l" t="t" r="r" b="b"/>
            <a:pathLst>
              <a:path w="14925" h="13613" extrusionOk="0">
                <a:moveTo>
                  <a:pt x="7463" y="0"/>
                </a:moveTo>
                <a:cubicBezTo>
                  <a:pt x="5720" y="0"/>
                  <a:pt x="3977" y="661"/>
                  <a:pt x="2647" y="1984"/>
                </a:cubicBezTo>
                <a:cubicBezTo>
                  <a:pt x="1" y="4646"/>
                  <a:pt x="1" y="8955"/>
                  <a:pt x="2647" y="11617"/>
                </a:cubicBezTo>
                <a:cubicBezTo>
                  <a:pt x="3977" y="12947"/>
                  <a:pt x="5720" y="13613"/>
                  <a:pt x="7463" y="13613"/>
                </a:cubicBezTo>
                <a:cubicBezTo>
                  <a:pt x="9205" y="13613"/>
                  <a:pt x="10948" y="12947"/>
                  <a:pt x="12279" y="11617"/>
                </a:cubicBezTo>
                <a:cubicBezTo>
                  <a:pt x="14924" y="8955"/>
                  <a:pt x="14924" y="4646"/>
                  <a:pt x="12279" y="1984"/>
                </a:cubicBezTo>
                <a:cubicBezTo>
                  <a:pt x="10948" y="661"/>
                  <a:pt x="9205" y="0"/>
                  <a:pt x="74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24" name="Google Shape;124;p10"/>
          <p:cNvSpPr/>
          <p:nvPr/>
        </p:nvSpPr>
        <p:spPr>
          <a:xfrm flipH="1">
            <a:off x="8381311" y="542663"/>
            <a:ext cx="4843200" cy="1020465"/>
          </a:xfrm>
          <a:custGeom>
            <a:avLst/>
            <a:gdLst/>
            <a:ahLst/>
            <a:cxnLst/>
            <a:rect l="l" t="t" r="r" b="b"/>
            <a:pathLst>
              <a:path w="25064" h="5281" extrusionOk="0">
                <a:moveTo>
                  <a:pt x="9628" y="1"/>
                </a:moveTo>
                <a:cubicBezTo>
                  <a:pt x="8350" y="1"/>
                  <a:pt x="7652" y="1605"/>
                  <a:pt x="7652" y="1605"/>
                </a:cubicBezTo>
                <a:cubicBezTo>
                  <a:pt x="7652" y="1605"/>
                  <a:pt x="7311" y="1130"/>
                  <a:pt x="6769" y="1130"/>
                </a:cubicBezTo>
                <a:cubicBezTo>
                  <a:pt x="6692" y="1130"/>
                  <a:pt x="6611" y="1140"/>
                  <a:pt x="6527" y="1161"/>
                </a:cubicBezTo>
                <a:cubicBezTo>
                  <a:pt x="5858" y="1317"/>
                  <a:pt x="6121" y="2542"/>
                  <a:pt x="6776" y="2631"/>
                </a:cubicBezTo>
                <a:lnTo>
                  <a:pt x="6776" y="2631"/>
                </a:lnTo>
                <a:cubicBezTo>
                  <a:pt x="6753" y="2629"/>
                  <a:pt x="6720" y="2627"/>
                  <a:pt x="6681" y="2627"/>
                </a:cubicBezTo>
                <a:cubicBezTo>
                  <a:pt x="6434" y="2627"/>
                  <a:pt x="5936" y="2700"/>
                  <a:pt x="6020" y="3300"/>
                </a:cubicBezTo>
                <a:cubicBezTo>
                  <a:pt x="6020" y="3300"/>
                  <a:pt x="5275" y="2921"/>
                  <a:pt x="4725" y="2921"/>
                </a:cubicBezTo>
                <a:cubicBezTo>
                  <a:pt x="4405" y="2921"/>
                  <a:pt x="4151" y="3050"/>
                  <a:pt x="4151" y="3458"/>
                </a:cubicBezTo>
                <a:cubicBezTo>
                  <a:pt x="4151" y="5106"/>
                  <a:pt x="1553" y="4647"/>
                  <a:pt x="539" y="4963"/>
                </a:cubicBezTo>
                <a:cubicBezTo>
                  <a:pt x="0" y="5106"/>
                  <a:pt x="444" y="5264"/>
                  <a:pt x="444" y="5264"/>
                </a:cubicBezTo>
                <a:lnTo>
                  <a:pt x="4547" y="5280"/>
                </a:lnTo>
                <a:lnTo>
                  <a:pt x="25063" y="5280"/>
                </a:lnTo>
                <a:cubicBezTo>
                  <a:pt x="25063" y="5280"/>
                  <a:pt x="24628" y="4242"/>
                  <a:pt x="23696" y="4242"/>
                </a:cubicBezTo>
                <a:cubicBezTo>
                  <a:pt x="23560" y="4242"/>
                  <a:pt x="23414" y="4264"/>
                  <a:pt x="23257" y="4314"/>
                </a:cubicBezTo>
                <a:cubicBezTo>
                  <a:pt x="23167" y="4343"/>
                  <a:pt x="23096" y="4356"/>
                  <a:pt x="23040" y="4356"/>
                </a:cubicBezTo>
                <a:cubicBezTo>
                  <a:pt x="22321" y="4356"/>
                  <a:pt x="24071" y="2175"/>
                  <a:pt x="21514" y="2175"/>
                </a:cubicBezTo>
                <a:cubicBezTo>
                  <a:pt x="20485" y="2175"/>
                  <a:pt x="20104" y="2682"/>
                  <a:pt x="20057" y="3300"/>
                </a:cubicBezTo>
                <a:cubicBezTo>
                  <a:pt x="20057" y="3300"/>
                  <a:pt x="20021" y="3292"/>
                  <a:pt x="19966" y="3292"/>
                </a:cubicBezTo>
                <a:cubicBezTo>
                  <a:pt x="19782" y="3292"/>
                  <a:pt x="19387" y="3386"/>
                  <a:pt x="19423" y="4203"/>
                </a:cubicBezTo>
                <a:cubicBezTo>
                  <a:pt x="19423" y="4203"/>
                  <a:pt x="18856" y="3636"/>
                  <a:pt x="18373" y="3636"/>
                </a:cubicBezTo>
                <a:cubicBezTo>
                  <a:pt x="18268" y="3636"/>
                  <a:pt x="18167" y="3663"/>
                  <a:pt x="18077" y="3728"/>
                </a:cubicBezTo>
                <a:cubicBezTo>
                  <a:pt x="17600" y="4070"/>
                  <a:pt x="17124" y="4943"/>
                  <a:pt x="16228" y="4943"/>
                </a:cubicBezTo>
                <a:cubicBezTo>
                  <a:pt x="16170" y="4943"/>
                  <a:pt x="16110" y="4939"/>
                  <a:pt x="16049" y="4932"/>
                </a:cubicBezTo>
                <a:cubicBezTo>
                  <a:pt x="15194" y="4838"/>
                  <a:pt x="14779" y="3867"/>
                  <a:pt x="14404" y="3867"/>
                </a:cubicBezTo>
                <a:cubicBezTo>
                  <a:pt x="14334" y="3867"/>
                  <a:pt x="14265" y="3901"/>
                  <a:pt x="14195" y="3981"/>
                </a:cubicBezTo>
                <a:cubicBezTo>
                  <a:pt x="14195" y="3981"/>
                  <a:pt x="13851" y="3680"/>
                  <a:pt x="13535" y="3680"/>
                </a:cubicBezTo>
                <a:cubicBezTo>
                  <a:pt x="13468" y="3680"/>
                  <a:pt x="13401" y="3694"/>
                  <a:pt x="13340" y="3728"/>
                </a:cubicBezTo>
                <a:cubicBezTo>
                  <a:pt x="13323" y="3738"/>
                  <a:pt x="13308" y="3743"/>
                  <a:pt x="13295" y="3743"/>
                </a:cubicBezTo>
                <a:cubicBezTo>
                  <a:pt x="13065" y="3743"/>
                  <a:pt x="13429" y="2166"/>
                  <a:pt x="12614" y="2166"/>
                </a:cubicBezTo>
                <a:cubicBezTo>
                  <a:pt x="12578" y="2166"/>
                  <a:pt x="12540" y="2169"/>
                  <a:pt x="12500" y="2175"/>
                </a:cubicBezTo>
                <a:cubicBezTo>
                  <a:pt x="11486" y="2349"/>
                  <a:pt x="11534" y="3411"/>
                  <a:pt x="11534" y="3411"/>
                </a:cubicBezTo>
                <a:cubicBezTo>
                  <a:pt x="11534" y="3411"/>
                  <a:pt x="11486" y="2460"/>
                  <a:pt x="11201" y="2397"/>
                </a:cubicBezTo>
                <a:cubicBezTo>
                  <a:pt x="10916" y="2349"/>
                  <a:pt x="11819" y="654"/>
                  <a:pt x="10187" y="100"/>
                </a:cubicBezTo>
                <a:cubicBezTo>
                  <a:pt x="9990" y="31"/>
                  <a:pt x="9803" y="1"/>
                  <a:pt x="9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25" name="Google Shape;125;p10"/>
          <p:cNvSpPr/>
          <p:nvPr/>
        </p:nvSpPr>
        <p:spPr>
          <a:xfrm flipH="1">
            <a:off x="5742835" y="894068"/>
            <a:ext cx="353035" cy="317649"/>
          </a:xfrm>
          <a:custGeom>
            <a:avLst/>
            <a:gdLst/>
            <a:ahLst/>
            <a:cxnLst/>
            <a:rect l="l" t="t" r="r" b="b"/>
            <a:pathLst>
              <a:path w="1427" h="1284" extrusionOk="0">
                <a:moveTo>
                  <a:pt x="0" y="1"/>
                </a:moveTo>
                <a:lnTo>
                  <a:pt x="476" y="824"/>
                </a:lnTo>
                <a:lnTo>
                  <a:pt x="95" y="1030"/>
                </a:lnTo>
                <a:cubicBezTo>
                  <a:pt x="95" y="1030"/>
                  <a:pt x="238" y="1252"/>
                  <a:pt x="396" y="1268"/>
                </a:cubicBezTo>
                <a:lnTo>
                  <a:pt x="602" y="935"/>
                </a:lnTo>
                <a:lnTo>
                  <a:pt x="1426" y="1284"/>
                </a:lnTo>
                <a:cubicBezTo>
                  <a:pt x="1315" y="1046"/>
                  <a:pt x="1125" y="872"/>
                  <a:pt x="887" y="809"/>
                </a:cubicBezTo>
                <a:lnTo>
                  <a:pt x="967" y="587"/>
                </a:lnTo>
                <a:cubicBezTo>
                  <a:pt x="967" y="587"/>
                  <a:pt x="930" y="577"/>
                  <a:pt x="883" y="577"/>
                </a:cubicBezTo>
                <a:cubicBezTo>
                  <a:pt x="829" y="577"/>
                  <a:pt x="763" y="590"/>
                  <a:pt x="729" y="650"/>
                </a:cubicBezTo>
                <a:cubicBezTo>
                  <a:pt x="729" y="650"/>
                  <a:pt x="491" y="80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26" name="Google Shape;126;p10"/>
          <p:cNvSpPr/>
          <p:nvPr/>
        </p:nvSpPr>
        <p:spPr>
          <a:xfrm flipH="1">
            <a:off x="10378803" y="3076439"/>
            <a:ext cx="740996" cy="272348"/>
          </a:xfrm>
          <a:custGeom>
            <a:avLst/>
            <a:gdLst/>
            <a:ahLst/>
            <a:cxnLst/>
            <a:rect l="l" t="t" r="r" b="b"/>
            <a:pathLst>
              <a:path w="3882" h="1427" extrusionOk="0">
                <a:moveTo>
                  <a:pt x="2345" y="1"/>
                </a:moveTo>
                <a:cubicBezTo>
                  <a:pt x="1965" y="33"/>
                  <a:pt x="1664" y="492"/>
                  <a:pt x="1664" y="492"/>
                </a:cubicBezTo>
                <a:cubicBezTo>
                  <a:pt x="1479" y="350"/>
                  <a:pt x="1317" y="302"/>
                  <a:pt x="1183" y="302"/>
                </a:cubicBezTo>
                <a:cubicBezTo>
                  <a:pt x="915" y="302"/>
                  <a:pt x="761" y="492"/>
                  <a:pt x="761" y="492"/>
                </a:cubicBezTo>
                <a:lnTo>
                  <a:pt x="1252" y="714"/>
                </a:lnTo>
                <a:cubicBezTo>
                  <a:pt x="1190" y="701"/>
                  <a:pt x="1126" y="696"/>
                  <a:pt x="1063" y="696"/>
                </a:cubicBezTo>
                <a:cubicBezTo>
                  <a:pt x="884" y="696"/>
                  <a:pt x="703" y="743"/>
                  <a:pt x="539" y="825"/>
                </a:cubicBezTo>
                <a:cubicBezTo>
                  <a:pt x="32" y="1126"/>
                  <a:pt x="0" y="1427"/>
                  <a:pt x="0" y="1427"/>
                </a:cubicBezTo>
                <a:lnTo>
                  <a:pt x="1378" y="1031"/>
                </a:lnTo>
                <a:cubicBezTo>
                  <a:pt x="1489" y="1170"/>
                  <a:pt x="1708" y="1208"/>
                  <a:pt x="1911" y="1208"/>
                </a:cubicBezTo>
                <a:cubicBezTo>
                  <a:pt x="2146" y="1208"/>
                  <a:pt x="2361" y="1158"/>
                  <a:pt x="2361" y="1158"/>
                </a:cubicBezTo>
                <a:lnTo>
                  <a:pt x="2899" y="1427"/>
                </a:lnTo>
                <a:cubicBezTo>
                  <a:pt x="3105" y="1379"/>
                  <a:pt x="3264" y="1237"/>
                  <a:pt x="3295" y="1047"/>
                </a:cubicBezTo>
                <a:lnTo>
                  <a:pt x="2598" y="952"/>
                </a:lnTo>
                <a:lnTo>
                  <a:pt x="2329" y="777"/>
                </a:lnTo>
                <a:cubicBezTo>
                  <a:pt x="2376" y="540"/>
                  <a:pt x="3882" y="144"/>
                  <a:pt x="3882" y="144"/>
                </a:cubicBezTo>
                <a:cubicBezTo>
                  <a:pt x="3359" y="64"/>
                  <a:pt x="2852" y="17"/>
                  <a:pt x="23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27" name="Google Shape;127;p10"/>
          <p:cNvSpPr/>
          <p:nvPr/>
        </p:nvSpPr>
        <p:spPr>
          <a:xfrm>
            <a:off x="2385849" y="5682948"/>
            <a:ext cx="741000" cy="395936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28" name="Google Shape;128;p10"/>
          <p:cNvSpPr txBox="1">
            <a:spLocks noGrp="1"/>
          </p:cNvSpPr>
          <p:nvPr>
            <p:ph type="title"/>
          </p:nvPr>
        </p:nvSpPr>
        <p:spPr>
          <a:xfrm>
            <a:off x="953467" y="1994200"/>
            <a:ext cx="3288800" cy="28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665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9" name="Google Shape;129;p10"/>
          <p:cNvSpPr/>
          <p:nvPr/>
        </p:nvSpPr>
        <p:spPr>
          <a:xfrm>
            <a:off x="-268549" y="5795151"/>
            <a:ext cx="1735565" cy="699035"/>
          </a:xfrm>
          <a:custGeom>
            <a:avLst/>
            <a:gdLst/>
            <a:ahLst/>
            <a:cxnLst/>
            <a:rect l="l" t="t" r="r" b="b"/>
            <a:pathLst>
              <a:path w="5847" h="2355" extrusionOk="0">
                <a:moveTo>
                  <a:pt x="3805" y="1"/>
                </a:moveTo>
                <a:cubicBezTo>
                  <a:pt x="3774" y="1"/>
                  <a:pt x="3741" y="4"/>
                  <a:pt x="3708" y="10"/>
                </a:cubicBezTo>
                <a:cubicBezTo>
                  <a:pt x="2884" y="184"/>
                  <a:pt x="2393" y="1658"/>
                  <a:pt x="2393" y="1658"/>
                </a:cubicBezTo>
                <a:cubicBezTo>
                  <a:pt x="2393" y="1658"/>
                  <a:pt x="2279" y="1002"/>
                  <a:pt x="1889" y="1002"/>
                </a:cubicBezTo>
                <a:cubicBezTo>
                  <a:pt x="1867" y="1002"/>
                  <a:pt x="1845" y="1004"/>
                  <a:pt x="1823" y="1008"/>
                </a:cubicBezTo>
                <a:cubicBezTo>
                  <a:pt x="1363" y="1087"/>
                  <a:pt x="920" y="2070"/>
                  <a:pt x="920" y="2070"/>
                </a:cubicBezTo>
                <a:lnTo>
                  <a:pt x="1" y="2355"/>
                </a:lnTo>
                <a:lnTo>
                  <a:pt x="5847" y="2355"/>
                </a:lnTo>
                <a:lnTo>
                  <a:pt x="5561" y="2149"/>
                </a:lnTo>
                <a:cubicBezTo>
                  <a:pt x="5561" y="2149"/>
                  <a:pt x="5767" y="1341"/>
                  <a:pt x="5387" y="1246"/>
                </a:cubicBezTo>
                <a:cubicBezTo>
                  <a:pt x="5363" y="1241"/>
                  <a:pt x="5341" y="1238"/>
                  <a:pt x="5319" y="1238"/>
                </a:cubicBezTo>
                <a:cubicBezTo>
                  <a:pt x="5007" y="1238"/>
                  <a:pt x="4896" y="1737"/>
                  <a:pt x="4896" y="1737"/>
                </a:cubicBezTo>
                <a:cubicBezTo>
                  <a:pt x="4896" y="1737"/>
                  <a:pt x="4560" y="1"/>
                  <a:pt x="380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266600" y="220400"/>
            <a:ext cx="11658800" cy="641720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4800" cy="6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Work Sans ExtraBold"/>
              <a:buNone/>
              <a:defRPr sz="440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ExtraBold"/>
              <a:buNone/>
              <a:defRPr sz="400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ExtraBold"/>
              <a:buNone/>
              <a:defRPr sz="400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ExtraBold"/>
              <a:buNone/>
              <a:defRPr sz="400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ExtraBold"/>
              <a:buNone/>
              <a:defRPr sz="400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ExtraBold"/>
              <a:buNone/>
              <a:defRPr sz="400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ExtraBold"/>
              <a:buNone/>
              <a:defRPr sz="400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ExtraBold"/>
              <a:buNone/>
              <a:defRPr sz="400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ExtraBold"/>
              <a:buNone/>
              <a:defRPr sz="400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48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200" lvl="1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828800" lvl="2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3048000" lvl="4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3657600" lvl="5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4267200" lvl="6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4876800" lvl="7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5486400" lvl="8" indent="-423545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汉仪旗黑X1-55W" panose="00020600040101010101" charset="-122"/>
          <a:ea typeface="汉仪旗黑X1-55W" panose="00020600040101010101" charset="-122"/>
          <a:cs typeface="汉仪旗黑X1-55W" panose="00020600040101010101" charset="-122"/>
          <a:sym typeface="汉仪旗黑X1-55W" panose="00020600040101010101" charset="-122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汉仪旗黑X1-55W" panose="00020600040101010101" charset="-122"/>
          <a:ea typeface="汉仪旗黑X1-55W" panose="00020600040101010101" charset="-122"/>
          <a:cs typeface="汉仪旗黑X1-55W" panose="00020600040101010101" charset="-122"/>
          <a:sym typeface="汉仪旗黑X1-55W" panose="00020600040101010101" charset="-122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12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9"/>
          <p:cNvSpPr txBox="1">
            <a:spLocks noGrp="1"/>
          </p:cNvSpPr>
          <p:nvPr>
            <p:ph type="ctrTitle"/>
          </p:nvPr>
        </p:nvSpPr>
        <p:spPr>
          <a:xfrm>
            <a:off x="2404428" y="2661920"/>
            <a:ext cx="7259320" cy="13322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7200" spc="700">
                <a:solidFill>
                  <a:schemeClr val="bg2"/>
                </a:solidFill>
                <a:uFillTx/>
                <a:latin typeface="汉仪大宋简" panose="02010600000101010101" charset="-122"/>
                <a:ea typeface="汉仪大宋简" panose="02010600000101010101" charset="-122"/>
              </a:rPr>
              <a:t>《天生就会跑》</a:t>
            </a:r>
            <a:endParaRPr lang="zh-CN" altLang="en-US" sz="7200" spc="700">
              <a:solidFill>
                <a:schemeClr val="bg2"/>
              </a:solidFill>
              <a:uFillTx/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1"/>
          </p:nvPr>
        </p:nvSpPr>
        <p:spPr>
          <a:xfrm>
            <a:off x="2861628" y="5166995"/>
            <a:ext cx="6344920" cy="409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/>
              <a:t>分享人：郭成渊</a:t>
            </a:r>
            <a:r>
              <a:rPr lang="en-US" altLang="zh-CN" sz="1800"/>
              <a:t>          </a:t>
            </a:r>
            <a:r>
              <a:rPr lang="zh-CN" altLang="en-US" sz="1800"/>
              <a:t>日期：</a:t>
            </a:r>
            <a:r>
              <a:rPr lang="en-US" altLang="zh-CN" sz="1800"/>
              <a:t>2026</a:t>
            </a:r>
            <a:r>
              <a:rPr lang="zh-CN" altLang="en-US" sz="1800"/>
              <a:t>年</a:t>
            </a:r>
            <a:r>
              <a:rPr lang="en-US" altLang="zh-CN" sz="1800"/>
              <a:t>4</a:t>
            </a:r>
            <a:r>
              <a:rPr lang="zh-CN" altLang="en-US" sz="1800"/>
              <a:t>月</a:t>
            </a:r>
            <a:endParaRPr lang="zh-CN" altLang="en-US" sz="1800"/>
          </a:p>
        </p:txBody>
      </p:sp>
      <p:sp>
        <p:nvSpPr>
          <p:cNvPr id="3" name="文本框 2"/>
          <p:cNvSpPr txBox="1"/>
          <p:nvPr/>
        </p:nvSpPr>
        <p:spPr>
          <a:xfrm>
            <a:off x="2345055" y="1682115"/>
            <a:ext cx="7378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>
                <a:solidFill>
                  <a:srgbClr val="FBB442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  <a:sym typeface="汉仪旗黑X1-55W" panose="00020600040101010101" charset="-122"/>
              </a:rPr>
              <a:t>读书分享</a:t>
            </a:r>
            <a:r>
              <a:rPr lang="en-US" altLang="zh-CN" sz="2800">
                <a:solidFill>
                  <a:srgbClr val="FBB442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  <a:sym typeface="汉仪旗黑X1-55W" panose="00020600040101010101" charset="-122"/>
              </a:rPr>
              <a:t> \ [</a:t>
            </a:r>
            <a:r>
              <a:rPr lang="zh-CN" altLang="en-US" sz="2800">
                <a:solidFill>
                  <a:srgbClr val="FBB442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  <a:sym typeface="汉仪旗黑X1-55W" panose="00020600040101010101" charset="-122"/>
              </a:rPr>
              <a:t>美</a:t>
            </a:r>
            <a:r>
              <a:rPr lang="en-US" altLang="zh-CN" sz="2800">
                <a:solidFill>
                  <a:srgbClr val="FBB442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  <a:sym typeface="汉仪旗黑X1-55W" panose="00020600040101010101" charset="-122"/>
              </a:rPr>
              <a:t>]</a:t>
            </a:r>
            <a:r>
              <a:rPr lang="zh-CN" altLang="en-US" sz="2800">
                <a:solidFill>
                  <a:srgbClr val="FBB442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  <a:sym typeface="汉仪旗黑X1-55W" panose="00020600040101010101" charset="-122"/>
              </a:rPr>
              <a:t>克里斯托弗</a:t>
            </a:r>
            <a:r>
              <a:rPr lang="en-US" altLang="zh-CN" sz="2800">
                <a:solidFill>
                  <a:srgbClr val="FBB442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  <a:sym typeface="汉仪旗黑X1-55W" panose="00020600040101010101" charset="-122"/>
              </a:rPr>
              <a:t>·</a:t>
            </a:r>
            <a:r>
              <a:rPr lang="zh-CN" altLang="en-US" sz="2800">
                <a:solidFill>
                  <a:srgbClr val="FBB442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  <a:sym typeface="汉仪旗黑X1-55W" panose="00020600040101010101" charset="-122"/>
              </a:rPr>
              <a:t>麦克杜格尔</a:t>
            </a:r>
            <a:r>
              <a:rPr lang="en-US" altLang="zh-CN" sz="2800">
                <a:solidFill>
                  <a:srgbClr val="FBB442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  <a:sym typeface="汉仪旗黑X1-55W" panose="00020600040101010101" charset="-122"/>
              </a:rPr>
              <a:t> </a:t>
            </a:r>
            <a:r>
              <a:rPr lang="zh-CN" altLang="en-US" sz="2800">
                <a:solidFill>
                  <a:srgbClr val="FBB442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  <a:sym typeface="汉仪旗黑X1-55W" panose="00020600040101010101" charset="-122"/>
              </a:rPr>
              <a:t>著</a:t>
            </a:r>
            <a:endParaRPr lang="zh-CN" altLang="en-US" sz="2800">
              <a:solidFill>
                <a:srgbClr val="FBB442"/>
              </a:solidFill>
              <a:latin typeface="汉仪大宋简" panose="02010600000101010101" charset="-122"/>
              <a:ea typeface="汉仪大宋简" panose="02010600000101010101" charset="-122"/>
              <a:cs typeface="汉仪大宋简" panose="02010600000101010101" charset="-122"/>
              <a:sym typeface="汉仪旗黑X1-55W" panose="00020600040101010101" charset="-122"/>
            </a:endParaRPr>
          </a:p>
        </p:txBody>
      </p:sp>
      <p:sp>
        <p:nvSpPr>
          <p:cNvPr id="4" name="Google Shape;329;p29"/>
          <p:cNvSpPr txBox="1">
            <a:spLocks noGrp="1"/>
          </p:cNvSpPr>
          <p:nvPr/>
        </p:nvSpPr>
        <p:spPr>
          <a:xfrm>
            <a:off x="1568450" y="4241800"/>
            <a:ext cx="8931275" cy="409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2065" b="0" i="0" u="none" strike="noStrike" cap="none">
                <a:solidFill>
                  <a:schemeClr val="dk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L="1219200" marR="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828800" marR="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2438400" marR="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3048000" marR="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3657600" marR="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4267200" marR="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4876800" marR="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5486400" marR="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/>
              <a:t>你不是因为变老而停止跑步，而是因为停止跑步才变老。</a:t>
            </a:r>
            <a:endParaRPr lang="en-US" altLang="zh-CN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8" grpId="0"/>
      <p:bldP spid="4" grpId="0"/>
      <p:bldP spid="329" grpId="0" build="p"/>
      <p:bldP spid="3" grpId="1"/>
      <p:bldP spid="328" grpId="1"/>
      <p:bldP spid="4" grpId="1"/>
      <p:bldP spid="329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2"/>
          <p:cNvSpPr txBox="1">
            <a:spLocks noGrp="1"/>
          </p:cNvSpPr>
          <p:nvPr>
            <p:ph type="title"/>
          </p:nvPr>
        </p:nvSpPr>
        <p:spPr>
          <a:xfrm>
            <a:off x="4284345" y="2915285"/>
            <a:ext cx="3674110" cy="1114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6000">
                <a:latin typeface="汉仪大宋简" panose="02010600000101010101" charset="-122"/>
                <a:ea typeface="汉仪大宋简" panose="02010600000101010101" charset="-122"/>
              </a:rPr>
              <a:t>阅读摘录</a:t>
            </a:r>
            <a:endParaRPr lang="zh-CN" altLang="en-GB" sz="6000"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373" name="Google Shape;373;p32"/>
          <p:cNvSpPr txBox="1">
            <a:spLocks noGrp="1"/>
          </p:cNvSpPr>
          <p:nvPr>
            <p:ph type="title" idx="2"/>
          </p:nvPr>
        </p:nvSpPr>
        <p:spPr>
          <a:xfrm>
            <a:off x="5360670" y="1851025"/>
            <a:ext cx="1471295" cy="9753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汉仪大宋简" panose="02010600000101010101" charset="-122"/>
                <a:ea typeface="汉仪大宋简" panose="02010600000101010101" charset="-122"/>
              </a:rPr>
              <a:t>0</a:t>
            </a:r>
            <a:r>
              <a:rPr lang="en-US" altLang="en-GB" sz="9600">
                <a:latin typeface="汉仪大宋简" panose="02010600000101010101" charset="-122"/>
                <a:ea typeface="汉仪大宋简" panose="02010600000101010101" charset="-122"/>
              </a:rPr>
              <a:t>4</a:t>
            </a:r>
            <a:endParaRPr lang="en-US" altLang="en-GB" sz="9600"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4" name="Google Shape;329;p29"/>
          <p:cNvSpPr txBox="1">
            <a:spLocks noGrp="1"/>
          </p:cNvSpPr>
          <p:nvPr/>
        </p:nvSpPr>
        <p:spPr>
          <a:xfrm>
            <a:off x="3140710" y="4241800"/>
            <a:ext cx="5910580" cy="409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2065" b="0" i="0" u="none" strike="noStrike" cap="none">
                <a:solidFill>
                  <a:schemeClr val="dk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L="1219200" marR="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828800" marR="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2438400" marR="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3048000" marR="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3657600" marR="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4267200" marR="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4876800" marR="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5486400" marR="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/>
              <a:t>你不是因为变老而停止跑步，而是因为停止跑步才变老。</a:t>
            </a:r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/>
      <p:bldP spid="372" grpId="0"/>
      <p:bldP spid="4" grpId="0"/>
      <p:bldP spid="373" grpId="1"/>
      <p:bldP spid="372" grpId="1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3"/>
          <p:cNvSpPr/>
          <p:nvPr/>
        </p:nvSpPr>
        <p:spPr>
          <a:xfrm flipH="1">
            <a:off x="11039074" y="1560746"/>
            <a:ext cx="264776" cy="238237"/>
          </a:xfrm>
          <a:custGeom>
            <a:avLst/>
            <a:gdLst/>
            <a:ahLst/>
            <a:cxnLst/>
            <a:rect l="l" t="t" r="r" b="b"/>
            <a:pathLst>
              <a:path w="1427" h="1284" extrusionOk="0">
                <a:moveTo>
                  <a:pt x="0" y="1"/>
                </a:moveTo>
                <a:lnTo>
                  <a:pt x="476" y="824"/>
                </a:lnTo>
                <a:lnTo>
                  <a:pt x="95" y="1030"/>
                </a:lnTo>
                <a:cubicBezTo>
                  <a:pt x="95" y="1030"/>
                  <a:pt x="238" y="1252"/>
                  <a:pt x="396" y="1268"/>
                </a:cubicBezTo>
                <a:lnTo>
                  <a:pt x="602" y="935"/>
                </a:lnTo>
                <a:lnTo>
                  <a:pt x="1426" y="1284"/>
                </a:lnTo>
                <a:cubicBezTo>
                  <a:pt x="1315" y="1046"/>
                  <a:pt x="1125" y="872"/>
                  <a:pt x="887" y="809"/>
                </a:cubicBezTo>
                <a:lnTo>
                  <a:pt x="967" y="587"/>
                </a:lnTo>
                <a:cubicBezTo>
                  <a:pt x="967" y="587"/>
                  <a:pt x="930" y="577"/>
                  <a:pt x="883" y="577"/>
                </a:cubicBezTo>
                <a:cubicBezTo>
                  <a:pt x="829" y="577"/>
                  <a:pt x="763" y="590"/>
                  <a:pt x="729" y="650"/>
                </a:cubicBezTo>
                <a:cubicBezTo>
                  <a:pt x="729" y="650"/>
                  <a:pt x="491" y="80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676" name="Google Shape;676;p43"/>
          <p:cNvSpPr/>
          <p:nvPr/>
        </p:nvSpPr>
        <p:spPr>
          <a:xfrm>
            <a:off x="1410437" y="1163268"/>
            <a:ext cx="555750" cy="296952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/>
          </p:nvPr>
        </p:nvSpPr>
        <p:spPr>
          <a:xfrm>
            <a:off x="5090160" y="813435"/>
            <a:ext cx="2012315" cy="6470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accent4"/>
                </a:solidFill>
                <a:latin typeface="汉仪大宋简" panose="02010600000101010101" charset="-122"/>
                <a:ea typeface="汉仪大宋简" panose="02010600000101010101" charset="-122"/>
              </a:rPr>
              <a:t>阅读摘录</a:t>
            </a:r>
            <a:endParaRPr lang="zh-CN" sz="3600">
              <a:solidFill>
                <a:schemeClr val="accent4"/>
              </a:solidFill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65960" y="2165985"/>
            <a:ext cx="8292465" cy="329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1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．快乐和坚持原本水火不容，然而这两种情感却能在塔拉乌马拉人身上并存，仿佛拼命奔跑能唤起他们更旺盛的生命力。</a:t>
            </a:r>
            <a:endParaRPr lang="zh-CN" altLang="en-US" sz="1600">
              <a:solidFill>
                <a:schemeClr val="bg2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2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．人类耐力的下一次飞跃一定跟性格因素有关。当然不是其他教练一直强调的那些</a:t>
            </a: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“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性格因素</a:t>
            </a: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”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，比如所谓的</a:t>
            </a: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“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对成功的渴求</a:t>
            </a: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”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、</a:t>
            </a: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“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昂扬的斗志</a:t>
            </a: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”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，或者</a:t>
            </a: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“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坚持到底的决心</a:t>
            </a: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”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。事实上，他的理念恰恰相反：不是好胜心和竞争欲，而是同情、友好和爱。</a:t>
            </a:r>
            <a:endParaRPr lang="zh-CN" altLang="en-US" sz="1600">
              <a:solidFill>
                <a:schemeClr val="bg2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3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．长跑这项运动长盛不衰，是因为它无可替代：它是人类能够生存下来，分布在地球各个角落的基础。奔跑可以带来食物，也可以避免自己成为食物；可以找到心仪的伴侣，一起追寻新的生活。你必须爱上奔跑，否则就不可能活下来，更不可能有机会去爱别的东西。奔跑是我们所爱与所渴求的，是藏于血脉最深处的遗传。我们天生就会跑。我们都是跑手，塔拉乌马拉人一直清楚这一点。</a:t>
            </a:r>
            <a:endParaRPr lang="zh-CN" altLang="en-US" sz="1600">
              <a:solidFill>
                <a:schemeClr val="bg2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3"/>
          <p:cNvSpPr/>
          <p:nvPr/>
        </p:nvSpPr>
        <p:spPr>
          <a:xfrm flipH="1">
            <a:off x="11039074" y="1560746"/>
            <a:ext cx="264776" cy="238237"/>
          </a:xfrm>
          <a:custGeom>
            <a:avLst/>
            <a:gdLst/>
            <a:ahLst/>
            <a:cxnLst/>
            <a:rect l="l" t="t" r="r" b="b"/>
            <a:pathLst>
              <a:path w="1427" h="1284" extrusionOk="0">
                <a:moveTo>
                  <a:pt x="0" y="1"/>
                </a:moveTo>
                <a:lnTo>
                  <a:pt x="476" y="824"/>
                </a:lnTo>
                <a:lnTo>
                  <a:pt x="95" y="1030"/>
                </a:lnTo>
                <a:cubicBezTo>
                  <a:pt x="95" y="1030"/>
                  <a:pt x="238" y="1252"/>
                  <a:pt x="396" y="1268"/>
                </a:cubicBezTo>
                <a:lnTo>
                  <a:pt x="602" y="935"/>
                </a:lnTo>
                <a:lnTo>
                  <a:pt x="1426" y="1284"/>
                </a:lnTo>
                <a:cubicBezTo>
                  <a:pt x="1315" y="1046"/>
                  <a:pt x="1125" y="872"/>
                  <a:pt x="887" y="809"/>
                </a:cubicBezTo>
                <a:lnTo>
                  <a:pt x="967" y="587"/>
                </a:lnTo>
                <a:cubicBezTo>
                  <a:pt x="967" y="587"/>
                  <a:pt x="930" y="577"/>
                  <a:pt x="883" y="577"/>
                </a:cubicBezTo>
                <a:cubicBezTo>
                  <a:pt x="829" y="577"/>
                  <a:pt x="763" y="590"/>
                  <a:pt x="729" y="650"/>
                </a:cubicBezTo>
                <a:cubicBezTo>
                  <a:pt x="729" y="650"/>
                  <a:pt x="491" y="80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676" name="Google Shape;676;p43"/>
          <p:cNvSpPr/>
          <p:nvPr/>
        </p:nvSpPr>
        <p:spPr>
          <a:xfrm>
            <a:off x="1410437" y="1163268"/>
            <a:ext cx="555750" cy="296952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/>
          </p:nvPr>
        </p:nvSpPr>
        <p:spPr>
          <a:xfrm>
            <a:off x="5090160" y="813435"/>
            <a:ext cx="2012315" cy="6470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accent4"/>
                </a:solidFill>
                <a:latin typeface="汉仪大宋简" panose="02010600000101010101" charset="-122"/>
                <a:ea typeface="汉仪大宋简" panose="02010600000101010101" charset="-122"/>
              </a:rPr>
              <a:t>阅读摘录</a:t>
            </a:r>
            <a:endParaRPr lang="zh-CN" sz="3600">
              <a:solidFill>
                <a:schemeClr val="accent4"/>
              </a:solidFill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24355" y="1863090"/>
            <a:ext cx="8858250" cy="4250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4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．或许我们所有的问题</a:t>
            </a: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——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暴力、疾病、肥胖、抑郁和贪婪，都是从我们停止奔跑的那一刻开始的。违拗本性，只能令本能以扭曲的方式出其不意地宣泄出来。</a:t>
            </a:r>
            <a:endParaRPr lang="zh-CN" altLang="en-US" sz="1600">
              <a:solidFill>
                <a:schemeClr val="bg2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5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．光脚跑步真的很有艺术感。</a:t>
            </a: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”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他说，</a:t>
            </a: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“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就是</a:t>
            </a: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‘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信手拈来</a:t>
            </a: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’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的概念</a:t>
            </a: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——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越简约越强大。最理想的解决方案总是最简单的。既然你生来就拥有跑步所需要的一切，为什么还要再加别的东西呢？</a:t>
            </a: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”</a:t>
            </a:r>
            <a:endParaRPr lang="en-US" altLang="zh-CN" sz="1600">
              <a:solidFill>
                <a:schemeClr val="bg2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6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．人类的奔跑远不是这么简单：它是策略与技巧的完美融合，是几百万年的进化留下的宝贵财富。同其他艺术一样，人类的耐力跑需要心灵与身体的密切配合，这是其他动物无法做到的。</a:t>
            </a:r>
            <a:endParaRPr lang="zh-CN" altLang="en-US" sz="1600">
              <a:solidFill>
                <a:schemeClr val="bg2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7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．无论害怕还是快活，我们都会奔跑。既奔跑着逃开不幸，也奔跑着追寻幸福。</a:t>
            </a:r>
            <a:endParaRPr lang="zh-CN" altLang="en-US" sz="1600">
              <a:solidFill>
                <a:schemeClr val="bg2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8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．不是一定要跑得快，而是一定要无所畏惧。</a:t>
            </a:r>
            <a:endParaRPr lang="zh-CN" altLang="en-US" sz="1600">
              <a:solidFill>
                <a:schemeClr val="bg2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9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．当你在大地上奔跑，并与大地一起奔跑的时候，你便可以永远跑下去。</a:t>
            </a:r>
            <a:endParaRPr lang="zh-CN" altLang="en-US" sz="1600">
              <a:solidFill>
                <a:schemeClr val="bg2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10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．要想成为强大的跑者，首先要成为一个强大的人。</a:t>
            </a:r>
            <a:endParaRPr lang="zh-CN" altLang="en-US" sz="1600">
              <a:solidFill>
                <a:schemeClr val="bg2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11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．我们有很长的路要跑。</a:t>
            </a:r>
            <a:endParaRPr lang="zh-CN" altLang="en-US" sz="1600">
              <a:solidFill>
                <a:schemeClr val="bg2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12</a:t>
            </a:r>
            <a:r>
              <a:rPr lang="zh-CN" altLang="en-US" sz="1600">
                <a:solidFill>
                  <a:schemeClr val="bg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．跑得慢更需要勇气。</a:t>
            </a:r>
            <a:endParaRPr lang="zh-CN" altLang="en-US" sz="1600">
              <a:solidFill>
                <a:schemeClr val="bg2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2"/>
          <p:cNvSpPr txBox="1">
            <a:spLocks noGrp="1"/>
          </p:cNvSpPr>
          <p:nvPr>
            <p:ph type="title"/>
          </p:nvPr>
        </p:nvSpPr>
        <p:spPr>
          <a:xfrm>
            <a:off x="4284345" y="2915285"/>
            <a:ext cx="3674110" cy="1114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6000">
                <a:latin typeface="汉仪大宋简" panose="02010600000101010101" charset="-122"/>
                <a:ea typeface="汉仪大宋简" panose="02010600000101010101" charset="-122"/>
              </a:rPr>
              <a:t>书中观点</a:t>
            </a:r>
            <a:endParaRPr lang="zh-CN" altLang="en-GB" sz="6000"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373" name="Google Shape;373;p32"/>
          <p:cNvSpPr txBox="1">
            <a:spLocks noGrp="1"/>
          </p:cNvSpPr>
          <p:nvPr>
            <p:ph type="title" idx="2"/>
          </p:nvPr>
        </p:nvSpPr>
        <p:spPr>
          <a:xfrm>
            <a:off x="5360670" y="1851025"/>
            <a:ext cx="1471295" cy="9753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汉仪大宋简" panose="02010600000101010101" charset="-122"/>
                <a:ea typeface="汉仪大宋简" panose="02010600000101010101" charset="-122"/>
              </a:rPr>
              <a:t>0</a:t>
            </a:r>
            <a:r>
              <a:rPr lang="en-US" altLang="en-GB" sz="9600">
                <a:latin typeface="汉仪大宋简" panose="02010600000101010101" charset="-122"/>
                <a:ea typeface="汉仪大宋简" panose="02010600000101010101" charset="-122"/>
              </a:rPr>
              <a:t>5</a:t>
            </a:r>
            <a:endParaRPr lang="en-US" altLang="en-GB" sz="9600"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4" name="Google Shape;329;p29"/>
          <p:cNvSpPr txBox="1">
            <a:spLocks noGrp="1"/>
          </p:cNvSpPr>
          <p:nvPr/>
        </p:nvSpPr>
        <p:spPr>
          <a:xfrm>
            <a:off x="3140710" y="4241800"/>
            <a:ext cx="5910580" cy="409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2065" b="0" i="0" u="none" strike="noStrike" cap="none">
                <a:solidFill>
                  <a:schemeClr val="dk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L="1219200" marR="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828800" marR="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2438400" marR="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3048000" marR="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3657600" marR="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4267200" marR="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4876800" marR="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5486400" marR="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/>
              <a:t>你不是因为变老而停止跑步，而是因为停止跑步才变老。</a:t>
            </a:r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/>
      <p:bldP spid="372" grpId="0"/>
      <p:bldP spid="4" grpId="0"/>
      <p:bldP spid="373" grpId="1"/>
      <p:bldP spid="372" grpId="1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/>
          <p:nvPr/>
        </p:nvSpPr>
        <p:spPr>
          <a:xfrm flipH="1">
            <a:off x="10759440" y="236855"/>
            <a:ext cx="1009650" cy="692785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15" name="Google Shape;115;p9"/>
          <p:cNvSpPr/>
          <p:nvPr/>
        </p:nvSpPr>
        <p:spPr>
          <a:xfrm flipH="1">
            <a:off x="490220" y="385445"/>
            <a:ext cx="681990" cy="396240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/>
          </p:nvPr>
        </p:nvSpPr>
        <p:spPr>
          <a:xfrm>
            <a:off x="3049905" y="616585"/>
            <a:ext cx="2204085" cy="6470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>
                <a:solidFill>
                  <a:srgbClr val="000000"/>
                </a:solidFill>
                <a:latin typeface="汉仪大宋简" panose="02010600000101010101" charset="-122"/>
                <a:ea typeface="汉仪大宋简" panose="02010600000101010101" charset="-122"/>
              </a:rPr>
              <a:t>书中观点</a:t>
            </a:r>
            <a:endParaRPr lang="zh-CN" altLang="en-US" sz="3600">
              <a:solidFill>
                <a:srgbClr val="000000"/>
              </a:solidFill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44625" y="2193290"/>
            <a:ext cx="5414645" cy="329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最先，震撼我的是塔拉乌马拉人，强得可怕，恐怖如斯。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他们与世隔绝，是墨西哥峡谷深处的印度安人，最擅长跑步，穿山越岭，一口气跑两天的那种。最关键，他们穿着最简陋的拖鞋。据说他们太能跑了，所以采用耐力狩猎法，即，坚持追着羚羊这些动物跑，直到把它们累死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…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大众一直以为跑步最高强度天花板就是马拉松了。直到看到本书介绍的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超长距离越野耐力跑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，动辄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100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公里起步，还是在崇山峻岭中，全程环境恶劣多变，才深刻的了解到什么是超长距离越野耐力跑。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7929"/>
          <a:stretch>
            <a:fillRect/>
          </a:stretch>
        </p:blipFill>
        <p:spPr>
          <a:xfrm>
            <a:off x="7232650" y="210185"/>
            <a:ext cx="4704715" cy="6433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/>
          <p:nvPr/>
        </p:nvSpPr>
        <p:spPr>
          <a:xfrm flipH="1">
            <a:off x="10759440" y="236855"/>
            <a:ext cx="1009650" cy="692785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15" name="Google Shape;115;p9"/>
          <p:cNvSpPr/>
          <p:nvPr/>
        </p:nvSpPr>
        <p:spPr>
          <a:xfrm flipH="1">
            <a:off x="490220" y="385445"/>
            <a:ext cx="681990" cy="396240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/>
          </p:nvPr>
        </p:nvSpPr>
        <p:spPr>
          <a:xfrm>
            <a:off x="4994275" y="616585"/>
            <a:ext cx="2204085" cy="6470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>
                <a:solidFill>
                  <a:srgbClr val="000000"/>
                </a:solidFill>
                <a:latin typeface="汉仪大宋简" panose="02010600000101010101" charset="-122"/>
                <a:ea typeface="汉仪大宋简" panose="02010600000101010101" charset="-122"/>
              </a:rPr>
              <a:t>书中观点</a:t>
            </a:r>
            <a:endParaRPr lang="zh-CN" altLang="en-US" sz="3600">
              <a:solidFill>
                <a:srgbClr val="000000"/>
              </a:solidFill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37735" y="2032000"/>
            <a:ext cx="6494780" cy="3610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第二个，震撼的点在于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光脚理论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这个观点非常颠覆认知，穿高级跑鞋不如直接光脚丫。书里用了大量篇幅来讲解：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比如塔拉乌马拉人，鞋子超级简陋，聊胜于无。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比如很多专业教练会提倡光脚训练。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比如作者本人，在他放弃定制鞋垫，高级跑鞋，开始光脚训练后，跑步带来的损伤逐渐消失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……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穿顶级跑鞋跑步的人，受伤概率比穿便宜鞋子跑步的人要高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123%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，狠狠打了装备党的脸。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或许很多年轻人的足弓支撑力不够，就是因为从小穿的鞋太好了，足弓反而退化了。好有道理。鞋子的重要性不言而喻，但本书观点确实打开了我的思维。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2120" r="15178" b="912"/>
          <a:stretch>
            <a:fillRect/>
          </a:stretch>
        </p:blipFill>
        <p:spPr>
          <a:xfrm>
            <a:off x="1172210" y="2139315"/>
            <a:ext cx="3223260" cy="339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/>
          <p:nvPr/>
        </p:nvSpPr>
        <p:spPr>
          <a:xfrm flipH="1">
            <a:off x="10759440" y="236855"/>
            <a:ext cx="1009650" cy="692785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15" name="Google Shape;115;p9"/>
          <p:cNvSpPr/>
          <p:nvPr/>
        </p:nvSpPr>
        <p:spPr>
          <a:xfrm flipH="1">
            <a:off x="490220" y="385445"/>
            <a:ext cx="681990" cy="396240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/>
          </p:nvPr>
        </p:nvSpPr>
        <p:spPr>
          <a:xfrm>
            <a:off x="4994275" y="616585"/>
            <a:ext cx="2204085" cy="6470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>
                <a:solidFill>
                  <a:srgbClr val="000000"/>
                </a:solidFill>
                <a:latin typeface="汉仪大宋简" panose="02010600000101010101" charset="-122"/>
                <a:ea typeface="汉仪大宋简" panose="02010600000101010101" charset="-122"/>
              </a:rPr>
              <a:t>书中观点</a:t>
            </a:r>
            <a:endParaRPr lang="zh-CN" altLang="en-US" sz="3600">
              <a:solidFill>
                <a:srgbClr val="000000"/>
              </a:solidFill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5210" y="2395220"/>
            <a:ext cx="5838190" cy="26511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第三个，你的身体，天生就是为了跑步而设计。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富有弹性的腿脚、纤直的躯干、密布的汗腺、光洁的皮肤、能减少日晒面积的直立姿势，我们就是世界上最善于长跑的物种。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</a:t>
            </a:r>
            <a:r>
              <a:rPr lang="zh-CN" altLang="en-US" sz="16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第</a:t>
            </a:r>
            <a:r>
              <a:rPr lang="zh-CN" altLang="en-US" sz="16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四个，在缓解压力和营造快感方面，跑步甚至比性更有作为。</a:t>
            </a:r>
            <a:r>
              <a:rPr lang="en-US" altLang="zh-CN" sz="16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</a:t>
            </a:r>
            <a:r>
              <a:rPr lang="zh-CN" altLang="en-US" sz="16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美国的长距离耐力跑运动经历过三次大起大落，每一次兴起都是在国家遭遇危机的时期。生活沉闷，但跑起来就有风。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68845" y="2395220"/>
            <a:ext cx="3897630" cy="2506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2"/>
          <p:cNvSpPr txBox="1">
            <a:spLocks noGrp="1"/>
          </p:cNvSpPr>
          <p:nvPr>
            <p:ph type="title"/>
          </p:nvPr>
        </p:nvSpPr>
        <p:spPr>
          <a:xfrm>
            <a:off x="4284345" y="2915285"/>
            <a:ext cx="3674110" cy="1114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6000">
                <a:latin typeface="汉仪大宋简" panose="02010600000101010101" charset="-122"/>
                <a:ea typeface="汉仪大宋简" panose="02010600000101010101" charset="-122"/>
              </a:rPr>
              <a:t>读后感悟</a:t>
            </a:r>
            <a:endParaRPr lang="zh-CN" altLang="en-GB" sz="6000"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373" name="Google Shape;373;p32"/>
          <p:cNvSpPr txBox="1">
            <a:spLocks noGrp="1"/>
          </p:cNvSpPr>
          <p:nvPr>
            <p:ph type="title" idx="2"/>
          </p:nvPr>
        </p:nvSpPr>
        <p:spPr>
          <a:xfrm>
            <a:off x="5360670" y="1851025"/>
            <a:ext cx="1471295" cy="9753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汉仪大宋简" panose="02010600000101010101" charset="-122"/>
                <a:ea typeface="汉仪大宋简" panose="02010600000101010101" charset="-122"/>
              </a:rPr>
              <a:t>0</a:t>
            </a:r>
            <a:r>
              <a:rPr lang="en-US" altLang="en-GB" sz="9600">
                <a:latin typeface="汉仪大宋简" panose="02010600000101010101" charset="-122"/>
                <a:ea typeface="汉仪大宋简" panose="02010600000101010101" charset="-122"/>
              </a:rPr>
              <a:t>6</a:t>
            </a:r>
            <a:endParaRPr lang="en-US" altLang="en-GB" sz="9600"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4" name="Google Shape;329;p29"/>
          <p:cNvSpPr txBox="1">
            <a:spLocks noGrp="1"/>
          </p:cNvSpPr>
          <p:nvPr/>
        </p:nvSpPr>
        <p:spPr>
          <a:xfrm>
            <a:off x="3140710" y="4241800"/>
            <a:ext cx="5910580" cy="409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2065" b="0" i="0" u="none" strike="noStrike" cap="none">
                <a:solidFill>
                  <a:schemeClr val="dk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L="1219200" marR="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828800" marR="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2438400" marR="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3048000" marR="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3657600" marR="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4267200" marR="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4876800" marR="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5486400" marR="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/>
              <a:t>你不是因为变老而停止跑步，而是因为停止跑步才变老。</a:t>
            </a:r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/>
      <p:bldP spid="372" grpId="0"/>
      <p:bldP spid="4" grpId="0"/>
      <p:bldP spid="373" grpId="1"/>
      <p:bldP spid="372" grpId="1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flipH="1">
            <a:off x="1172845" y="2049145"/>
            <a:ext cx="9817100" cy="3495040"/>
          </a:xfrm>
          <a:prstGeom prst="rect">
            <a:avLst/>
          </a:prstGeom>
          <a:gradFill>
            <a:gsLst>
              <a:gs pos="55000">
                <a:schemeClr val="bg1">
                  <a:lumMod val="20000"/>
                  <a:lumOff val="80000"/>
                  <a:alpha val="17000"/>
                </a:schemeClr>
              </a:gs>
              <a:gs pos="0">
                <a:schemeClr val="bg1">
                  <a:alpha val="21000"/>
                </a:schemeClr>
              </a:gs>
              <a:gs pos="100000">
                <a:srgbClr val="FFF1D9">
                  <a:alpha val="5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14" name="Google Shape;114;p9"/>
          <p:cNvSpPr/>
          <p:nvPr/>
        </p:nvSpPr>
        <p:spPr>
          <a:xfrm flipH="1">
            <a:off x="10759440" y="236855"/>
            <a:ext cx="1009650" cy="692785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15" name="Google Shape;115;p9"/>
          <p:cNvSpPr/>
          <p:nvPr/>
        </p:nvSpPr>
        <p:spPr>
          <a:xfrm flipH="1">
            <a:off x="490220" y="385445"/>
            <a:ext cx="681990" cy="396240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/>
          </p:nvPr>
        </p:nvSpPr>
        <p:spPr>
          <a:xfrm>
            <a:off x="4994275" y="616585"/>
            <a:ext cx="2204085" cy="6470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>
                <a:solidFill>
                  <a:srgbClr val="000000"/>
                </a:solidFill>
                <a:latin typeface="汉仪大宋简" panose="02010600000101010101" charset="-122"/>
                <a:ea typeface="汉仪大宋简" panose="02010600000101010101" charset="-122"/>
              </a:rPr>
              <a:t>读后感悟</a:t>
            </a:r>
            <a:endParaRPr lang="zh-CN" altLang="en-US" sz="3600">
              <a:solidFill>
                <a:srgbClr val="000000"/>
              </a:solidFill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10760" y="2049145"/>
            <a:ext cx="5948680" cy="3930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这本书让我认识到跑步不仅是健身方式，更是一种与自然和内心对话的途径。过去我常常被速度和距离束缚，而忽视了跑步的乐趣。跑步需要尊重身体的信号。脚步的轻盈、呼吸的节奏，都是身体的语言。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跑步，其实是一种生活哲学。</a:t>
            </a:r>
            <a:r>
              <a:rPr lang="en-US" altLang="zh-CN" sz="16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</a:t>
            </a:r>
            <a:r>
              <a:rPr lang="zh-CN" altLang="en-US" sz="16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塔拉乌马拉族的智慧告诉我们，跑步不仅是身体的运动，更是一种心灵的态度：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一、快乐比速度重要，跑步是为了感受自由，而非追求成绩。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二、简单胜过复杂，昂贵的装备未必能让你跑得更好，回归自然或许才是解决伤病的关键。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三、分享胜过独行，跑步不是孤独的征途，与他人分享，能让这段旅程更有意义。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1004" t="671" r="31671" b="-671"/>
          <a:stretch>
            <a:fillRect/>
          </a:stretch>
        </p:blipFill>
        <p:spPr>
          <a:xfrm>
            <a:off x="1706880" y="2203450"/>
            <a:ext cx="2828290" cy="3221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4"/>
          <p:cNvSpPr txBox="1">
            <a:spLocks noGrp="1"/>
          </p:cNvSpPr>
          <p:nvPr>
            <p:ph type="title"/>
          </p:nvPr>
        </p:nvSpPr>
        <p:spPr>
          <a:xfrm>
            <a:off x="1741805" y="1909445"/>
            <a:ext cx="2204085" cy="6470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>
                <a:solidFill>
                  <a:schemeClr val="accent4"/>
                </a:solidFill>
                <a:latin typeface="汉仪大宋简" panose="02010600000101010101" charset="-122"/>
                <a:ea typeface="汉仪大宋简" panose="02010600000101010101" charset="-122"/>
              </a:rPr>
              <a:t>结</a:t>
            </a:r>
            <a:r>
              <a:rPr lang="en-US" altLang="zh-CN" sz="3600">
                <a:solidFill>
                  <a:schemeClr val="accent4"/>
                </a:solidFill>
                <a:latin typeface="汉仪大宋简" panose="02010600000101010101" charset="-122"/>
                <a:ea typeface="汉仪大宋简" panose="02010600000101010101" charset="-122"/>
              </a:rPr>
              <a:t> </a:t>
            </a:r>
            <a:r>
              <a:rPr lang="zh-CN" altLang="en-US" sz="3600">
                <a:solidFill>
                  <a:schemeClr val="accent4"/>
                </a:solidFill>
                <a:latin typeface="汉仪大宋简" panose="02010600000101010101" charset="-122"/>
                <a:ea typeface="汉仪大宋简" panose="02010600000101010101" charset="-122"/>
              </a:rPr>
              <a:t>语</a:t>
            </a:r>
            <a:endParaRPr lang="zh-CN" altLang="en-US" sz="3600">
              <a:solidFill>
                <a:schemeClr val="accent4"/>
              </a:solidFill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49800" y="1909445"/>
            <a:ext cx="5737225" cy="29711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chemeClr val="accent4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solidFill>
                  <a:schemeClr val="accent4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请全身心投入到生活或者奔跑这件事情，享受它，感受跑步过程带给你的所有一切，不论是风景、汗水、愉悦或者辛苦，整个过程里确实只有这一件事而已。并没有什么目的，更不是为了跟谁比个高下。跑步，就只是跑步本身，如果非要有个什么标准的话，那只能是你自己的身体，倾听你的身体，跟脚下的路沟通。</a:t>
            </a:r>
            <a:endParaRPr lang="zh-CN" altLang="en-US" sz="1600">
              <a:solidFill>
                <a:schemeClr val="accent4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chemeClr val="accent4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solidFill>
                  <a:schemeClr val="accent4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你为什么跑步？无论害怕还是快乐，我们都会奔跑。既奔跑着逃离不幸，也奔跑着追寻幸福。</a:t>
            </a:r>
            <a:endParaRPr lang="zh-CN" altLang="en-US" sz="1600">
              <a:solidFill>
                <a:schemeClr val="accent4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chemeClr val="accent4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solidFill>
                  <a:schemeClr val="accent4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我们，天生就会跑！</a:t>
            </a:r>
            <a:r>
              <a:rPr lang="en-US" altLang="zh-CN" sz="1600">
                <a:solidFill>
                  <a:schemeClr val="accent4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</a:t>
            </a:r>
            <a:endParaRPr lang="en-US" altLang="zh-CN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1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39000" y="3174954"/>
            <a:ext cx="2336400" cy="4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b="1"/>
              <a:t>推荐理由</a:t>
            </a:r>
            <a:endParaRPr lang="zh-CN" altLang="en-US" b="1"/>
          </a:p>
        </p:txBody>
      </p:sp>
      <p:sp>
        <p:nvSpPr>
          <p:cNvPr id="359" name="Google Shape;359;p31"/>
          <p:cNvSpPr txBox="1">
            <a:spLocks noGrp="1"/>
          </p:cNvSpPr>
          <p:nvPr>
            <p:ph type="title" idx="2"/>
            <p:custDataLst>
              <p:tags r:id="rId2"/>
            </p:custDataLst>
          </p:nvPr>
        </p:nvSpPr>
        <p:spPr>
          <a:xfrm>
            <a:off x="2889400" y="2594800"/>
            <a:ext cx="1035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/>
              <a:t>01</a:t>
            </a:r>
            <a:endParaRPr lang="en-GB" sz="3600" b="1"/>
          </a:p>
        </p:txBody>
      </p:sp>
      <p:sp>
        <p:nvSpPr>
          <p:cNvPr id="361" name="Google Shape;361;p31"/>
          <p:cNvSpPr txBox="1">
            <a:spLocks noGrp="1"/>
          </p:cNvSpPr>
          <p:nvPr>
            <p:ph type="title" idx="3"/>
          </p:nvPr>
        </p:nvSpPr>
        <p:spPr>
          <a:xfrm>
            <a:off x="3070860" y="807085"/>
            <a:ext cx="6050915" cy="6743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4800"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</a:rPr>
              <a:t>目</a:t>
            </a:r>
            <a:r>
              <a:rPr lang="en-US" altLang="zh-CN" sz="4800"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</a:rPr>
              <a:t> </a:t>
            </a:r>
            <a:r>
              <a:rPr lang="zh-CN" altLang="en-GB" sz="4800"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</a:rPr>
              <a:t>录</a:t>
            </a:r>
            <a:r>
              <a:rPr lang="en-US" altLang="zh-CN" sz="4000"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</a:rPr>
              <a:t> </a:t>
            </a:r>
            <a:r>
              <a:rPr lang="en-GB" sz="4000"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</a:rPr>
              <a:t>contents</a:t>
            </a:r>
            <a:endParaRPr lang="en-GB" sz="4000">
              <a:latin typeface="汉仪大宋简" panose="02010600000101010101" charset="-122"/>
              <a:ea typeface="汉仪大宋简" panose="02010600000101010101" charset="-122"/>
              <a:cs typeface="汉仪大宋简" panose="02010600000101010101" charset="-122"/>
            </a:endParaRPr>
          </a:p>
        </p:txBody>
      </p:sp>
      <p:sp>
        <p:nvSpPr>
          <p:cNvPr id="9" name="Google Shape;358;p31"/>
          <p:cNvSpPr txBox="1">
            <a:spLocks noGrp="1"/>
          </p:cNvSpPr>
          <p:nvPr>
            <p:custDataLst>
              <p:tags r:id="rId3"/>
            </p:custDataLst>
          </p:nvPr>
        </p:nvSpPr>
        <p:spPr>
          <a:xfrm>
            <a:off x="4927590" y="3442289"/>
            <a:ext cx="2336400" cy="40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065" b="0" i="0" u="none" strike="noStrike" cap="none">
                <a:solidFill>
                  <a:schemeClr val="dk1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b="1"/>
              <a:t>作者简介</a:t>
            </a:r>
            <a:endParaRPr lang="zh-CN" altLang="en-US" b="1"/>
          </a:p>
        </p:txBody>
      </p:sp>
      <p:sp>
        <p:nvSpPr>
          <p:cNvPr id="10" name="Google Shape;359;p31"/>
          <p:cNvSpPr txBox="1">
            <a:spLocks noGrp="1"/>
          </p:cNvSpPr>
          <p:nvPr>
            <p:custDataLst>
              <p:tags r:id="rId4"/>
            </p:custDataLst>
          </p:nvPr>
        </p:nvSpPr>
        <p:spPr>
          <a:xfrm>
            <a:off x="5577990" y="2862135"/>
            <a:ext cx="1035600" cy="59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065" b="0" i="0" u="none" strike="noStrike" cap="none">
                <a:solidFill>
                  <a:schemeClr val="dk1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/>
              <a:t>0</a:t>
            </a:r>
            <a:r>
              <a:rPr lang="en-US" altLang="en-GB" sz="3600" b="1"/>
              <a:t>2</a:t>
            </a:r>
            <a:endParaRPr lang="en-US" altLang="en-GB" sz="3600" b="1"/>
          </a:p>
        </p:txBody>
      </p:sp>
      <p:sp>
        <p:nvSpPr>
          <p:cNvPr id="11" name="Google Shape;358;p31"/>
          <p:cNvSpPr txBox="1">
            <a:spLocks noGrp="1"/>
          </p:cNvSpPr>
          <p:nvPr>
            <p:custDataLst>
              <p:tags r:id="rId5"/>
            </p:custDataLst>
          </p:nvPr>
        </p:nvSpPr>
        <p:spPr>
          <a:xfrm>
            <a:off x="7731750" y="3188289"/>
            <a:ext cx="2336400" cy="40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065" b="0" i="0" u="none" strike="noStrike" cap="none">
                <a:solidFill>
                  <a:schemeClr val="dk1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b="1"/>
              <a:t>内容概述</a:t>
            </a:r>
            <a:endParaRPr lang="zh-CN" altLang="en-US" b="1"/>
          </a:p>
        </p:txBody>
      </p:sp>
      <p:sp>
        <p:nvSpPr>
          <p:cNvPr id="12" name="Google Shape;359;p31"/>
          <p:cNvSpPr txBox="1">
            <a:spLocks noGrp="1"/>
          </p:cNvSpPr>
          <p:nvPr>
            <p:custDataLst>
              <p:tags r:id="rId6"/>
            </p:custDataLst>
          </p:nvPr>
        </p:nvSpPr>
        <p:spPr>
          <a:xfrm>
            <a:off x="8382150" y="2608135"/>
            <a:ext cx="1035600" cy="59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065" b="0" i="0" u="none" strike="noStrike" cap="none">
                <a:solidFill>
                  <a:schemeClr val="dk1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/>
              <a:t>0</a:t>
            </a:r>
            <a:r>
              <a:rPr lang="en-US" altLang="en-GB" sz="3600" b="1"/>
              <a:t>3</a:t>
            </a:r>
            <a:endParaRPr lang="en-US" altLang="en-GB" sz="3600" b="1"/>
          </a:p>
        </p:txBody>
      </p:sp>
      <p:sp>
        <p:nvSpPr>
          <p:cNvPr id="13" name="Google Shape;358;p31"/>
          <p:cNvSpPr txBox="1">
            <a:spLocks noGrp="1"/>
          </p:cNvSpPr>
          <p:nvPr>
            <p:custDataLst>
              <p:tags r:id="rId7"/>
            </p:custDataLst>
          </p:nvPr>
        </p:nvSpPr>
        <p:spPr>
          <a:xfrm>
            <a:off x="2250430" y="4712289"/>
            <a:ext cx="2336400" cy="40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065" b="0" i="0" u="none" strike="noStrike" cap="none">
                <a:solidFill>
                  <a:schemeClr val="dk1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b="1"/>
              <a:t>阅读摘录</a:t>
            </a:r>
            <a:endParaRPr lang="zh-CN" altLang="en-US" b="1"/>
          </a:p>
        </p:txBody>
      </p:sp>
      <p:sp>
        <p:nvSpPr>
          <p:cNvPr id="14" name="Google Shape;359;p31"/>
          <p:cNvSpPr txBox="1">
            <a:spLocks noGrp="1"/>
          </p:cNvSpPr>
          <p:nvPr>
            <p:custDataLst>
              <p:tags r:id="rId8"/>
            </p:custDataLst>
          </p:nvPr>
        </p:nvSpPr>
        <p:spPr>
          <a:xfrm>
            <a:off x="2900830" y="4132135"/>
            <a:ext cx="1035600" cy="59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065" b="0" i="0" u="none" strike="noStrike" cap="none">
                <a:solidFill>
                  <a:schemeClr val="dk1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/>
              <a:t>0</a:t>
            </a:r>
            <a:r>
              <a:rPr lang="en-US" altLang="en-GB" sz="3600" b="1"/>
              <a:t>4</a:t>
            </a:r>
            <a:endParaRPr lang="en-US" altLang="en-GB" sz="3600" b="1"/>
          </a:p>
        </p:txBody>
      </p:sp>
      <p:sp>
        <p:nvSpPr>
          <p:cNvPr id="15" name="Google Shape;358;p31"/>
          <p:cNvSpPr txBox="1">
            <a:spLocks noGrp="1"/>
          </p:cNvSpPr>
          <p:nvPr>
            <p:custDataLst>
              <p:tags r:id="rId9"/>
            </p:custDataLst>
          </p:nvPr>
        </p:nvSpPr>
        <p:spPr>
          <a:xfrm>
            <a:off x="4939020" y="4979624"/>
            <a:ext cx="2336400" cy="40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065" b="0" i="0" u="none" strike="noStrike" cap="none">
                <a:solidFill>
                  <a:schemeClr val="dk1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b="1"/>
              <a:t>书中观点</a:t>
            </a:r>
            <a:endParaRPr lang="zh-CN" altLang="en-US" b="1"/>
          </a:p>
        </p:txBody>
      </p:sp>
      <p:sp>
        <p:nvSpPr>
          <p:cNvPr id="16" name="Google Shape;359;p31"/>
          <p:cNvSpPr txBox="1">
            <a:spLocks noGrp="1"/>
          </p:cNvSpPr>
          <p:nvPr>
            <p:custDataLst>
              <p:tags r:id="rId10"/>
            </p:custDataLst>
          </p:nvPr>
        </p:nvSpPr>
        <p:spPr>
          <a:xfrm>
            <a:off x="5589420" y="4399470"/>
            <a:ext cx="1035600" cy="59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065" b="0" i="0" u="none" strike="noStrike" cap="none">
                <a:solidFill>
                  <a:schemeClr val="dk1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/>
              <a:t>0</a:t>
            </a:r>
            <a:r>
              <a:rPr lang="en-US" altLang="en-GB" sz="3600" b="1"/>
              <a:t>5</a:t>
            </a:r>
            <a:endParaRPr lang="en-US" altLang="en-GB" sz="3600" b="1"/>
          </a:p>
        </p:txBody>
      </p:sp>
      <p:sp>
        <p:nvSpPr>
          <p:cNvPr id="17" name="Google Shape;358;p31"/>
          <p:cNvSpPr txBox="1">
            <a:spLocks noGrp="1"/>
          </p:cNvSpPr>
          <p:nvPr>
            <p:custDataLst>
              <p:tags r:id="rId11"/>
            </p:custDataLst>
          </p:nvPr>
        </p:nvSpPr>
        <p:spPr>
          <a:xfrm>
            <a:off x="7743180" y="4725624"/>
            <a:ext cx="2336400" cy="40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065" b="0" i="0" u="none" strike="noStrike" cap="none">
                <a:solidFill>
                  <a:schemeClr val="dk1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b="1"/>
              <a:t>读后感悟</a:t>
            </a:r>
            <a:endParaRPr lang="zh-CN" altLang="en-US" b="1"/>
          </a:p>
        </p:txBody>
      </p:sp>
      <p:sp>
        <p:nvSpPr>
          <p:cNvPr id="18" name="Google Shape;359;p31"/>
          <p:cNvSpPr txBox="1">
            <a:spLocks noGrp="1"/>
          </p:cNvSpPr>
          <p:nvPr>
            <p:custDataLst>
              <p:tags r:id="rId12"/>
            </p:custDataLst>
          </p:nvPr>
        </p:nvSpPr>
        <p:spPr>
          <a:xfrm>
            <a:off x="8393580" y="4145470"/>
            <a:ext cx="1035600" cy="59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065" b="0" i="0" u="none" strike="noStrike" cap="none">
                <a:solidFill>
                  <a:schemeClr val="dk1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ork Sans ExtraBold"/>
              <a:buNone/>
              <a:defRPr sz="3200" b="0" i="0" u="none" strike="noStrike" cap="none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/>
              <a:t>0</a:t>
            </a:r>
            <a:r>
              <a:rPr lang="en-US" altLang="en-GB" sz="3600" b="1"/>
              <a:t>6</a:t>
            </a:r>
            <a:endParaRPr lang="en-US" altLang="en-GB" sz="3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  <p:bldP spid="359" grpId="0"/>
      <p:bldP spid="358" grpId="0"/>
      <p:bldP spid="10" grpId="0"/>
      <p:bldP spid="9" grpId="0"/>
      <p:bldP spid="12" grpId="0"/>
      <p:bldP spid="11" grpId="0"/>
      <p:bldP spid="18" grpId="0"/>
      <p:bldP spid="17" grpId="0"/>
      <p:bldP spid="16" grpId="0"/>
      <p:bldP spid="15" grpId="0"/>
      <p:bldP spid="14" grpId="0"/>
      <p:bldP spid="13" grpId="0"/>
      <p:bldP spid="361" grpId="1"/>
      <p:bldP spid="359" grpId="1"/>
      <p:bldP spid="358" grpId="1"/>
      <p:bldP spid="10" grpId="1"/>
      <p:bldP spid="9" grpId="1"/>
      <p:bldP spid="12" grpId="1"/>
      <p:bldP spid="11" grpId="1"/>
      <p:bldP spid="18" grpId="1"/>
      <p:bldP spid="17" grpId="1"/>
      <p:bldP spid="16" grpId="1"/>
      <p:bldP spid="15" grpId="1"/>
      <p:bldP spid="14" grpId="1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9"/>
          <p:cNvSpPr txBox="1">
            <a:spLocks noGrp="1"/>
          </p:cNvSpPr>
          <p:nvPr>
            <p:ph type="ctrTitle"/>
          </p:nvPr>
        </p:nvSpPr>
        <p:spPr>
          <a:xfrm>
            <a:off x="2404745" y="3905250"/>
            <a:ext cx="7259320" cy="8667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800" spc="700">
                <a:solidFill>
                  <a:schemeClr val="bg2"/>
                </a:solidFill>
                <a:uFillTx/>
                <a:latin typeface="汉仪大宋简" panose="02010600000101010101" charset="-122"/>
                <a:ea typeface="汉仪大宋简" panose="02010600000101010101" charset="-122"/>
              </a:rPr>
              <a:t>《天生就会跑》</a:t>
            </a:r>
            <a:endParaRPr lang="zh-CN" altLang="en-US" sz="4800" spc="700">
              <a:solidFill>
                <a:schemeClr val="bg2"/>
              </a:solidFill>
              <a:uFillTx/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1"/>
          </p:nvPr>
        </p:nvSpPr>
        <p:spPr>
          <a:xfrm>
            <a:off x="2861628" y="5166995"/>
            <a:ext cx="6344920" cy="409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/>
              <a:t>分享人：郭成渊</a:t>
            </a:r>
            <a:r>
              <a:rPr lang="en-US" altLang="zh-CN" sz="1800"/>
              <a:t>          </a:t>
            </a:r>
            <a:r>
              <a:rPr lang="zh-CN" altLang="en-US" sz="1800"/>
              <a:t>日期：</a:t>
            </a:r>
            <a:r>
              <a:rPr lang="en-US" altLang="zh-CN" sz="1800"/>
              <a:t>2026</a:t>
            </a:r>
            <a:r>
              <a:rPr lang="zh-CN" altLang="en-US" sz="1800"/>
              <a:t>年</a:t>
            </a:r>
            <a:r>
              <a:rPr lang="en-US" altLang="zh-CN" sz="1800"/>
              <a:t>4</a:t>
            </a:r>
            <a:r>
              <a:rPr lang="zh-CN" altLang="en-US" sz="1800"/>
              <a:t>月</a:t>
            </a:r>
            <a:endParaRPr lang="zh-CN" altLang="en-US" sz="1800"/>
          </a:p>
        </p:txBody>
      </p:sp>
      <p:sp>
        <p:nvSpPr>
          <p:cNvPr id="3" name="文本框 2"/>
          <p:cNvSpPr txBox="1"/>
          <p:nvPr/>
        </p:nvSpPr>
        <p:spPr>
          <a:xfrm>
            <a:off x="3122930" y="1983740"/>
            <a:ext cx="58337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800">
                <a:solidFill>
                  <a:srgbClr val="FBB442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  <a:sym typeface="汉仪旗黑X1-55W" panose="00020600040101010101" charset="-122"/>
              </a:rPr>
              <a:t>感谢观看</a:t>
            </a:r>
            <a:endParaRPr lang="zh-CN" altLang="en-US" sz="8800">
              <a:solidFill>
                <a:srgbClr val="FBB442"/>
              </a:solidFill>
              <a:latin typeface="汉仪大宋简" panose="02010600000101010101" charset="-122"/>
              <a:ea typeface="汉仪大宋简" panose="02010600000101010101" charset="-122"/>
              <a:cs typeface="汉仪大宋简" panose="02010600000101010101" charset="-122"/>
              <a:sym typeface="汉仪旗黑X1-55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8" grpId="0"/>
      <p:bldP spid="329" grpId="0" build="p"/>
      <p:bldP spid="3" grpId="1"/>
      <p:bldP spid="328" grpId="1"/>
      <p:bldP spid="329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2"/>
          <p:cNvSpPr txBox="1">
            <a:spLocks noGrp="1"/>
          </p:cNvSpPr>
          <p:nvPr>
            <p:ph type="title"/>
          </p:nvPr>
        </p:nvSpPr>
        <p:spPr>
          <a:xfrm>
            <a:off x="4284345" y="2915285"/>
            <a:ext cx="3674110" cy="1114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6000">
                <a:latin typeface="汉仪大宋简" panose="02010600000101010101" charset="-122"/>
                <a:ea typeface="汉仪大宋简" panose="02010600000101010101" charset="-122"/>
              </a:rPr>
              <a:t>推荐理由</a:t>
            </a:r>
            <a:endParaRPr lang="zh-CN" altLang="en-GB" sz="6000"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373" name="Google Shape;373;p32"/>
          <p:cNvSpPr txBox="1">
            <a:spLocks noGrp="1"/>
          </p:cNvSpPr>
          <p:nvPr>
            <p:ph type="title" idx="2"/>
          </p:nvPr>
        </p:nvSpPr>
        <p:spPr>
          <a:xfrm>
            <a:off x="5360670" y="1851025"/>
            <a:ext cx="1471295" cy="9753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汉仪大宋简" panose="02010600000101010101" charset="-122"/>
                <a:ea typeface="汉仪大宋简" panose="02010600000101010101" charset="-122"/>
              </a:rPr>
              <a:t>01</a:t>
            </a:r>
            <a:endParaRPr lang="en-GB" sz="9600"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4" name="Google Shape;329;p29"/>
          <p:cNvSpPr txBox="1">
            <a:spLocks noGrp="1"/>
          </p:cNvSpPr>
          <p:nvPr/>
        </p:nvSpPr>
        <p:spPr>
          <a:xfrm>
            <a:off x="3140710" y="4241800"/>
            <a:ext cx="5910580" cy="409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2065" b="0" i="0" u="none" strike="noStrike" cap="none">
                <a:solidFill>
                  <a:schemeClr val="dk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L="1219200" marR="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828800" marR="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2438400" marR="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3048000" marR="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3657600" marR="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4267200" marR="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4876800" marR="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5486400" marR="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/>
              <a:t>你不是因为变老而停止跑步，而是因为停止跑步才变老。</a:t>
            </a:r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/>
      <p:bldP spid="372" grpId="0"/>
      <p:bldP spid="4" grpId="0"/>
      <p:bldP spid="373" grpId="1"/>
      <p:bldP spid="372" grpId="1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4"/>
          <p:cNvSpPr txBox="1">
            <a:spLocks noGrp="1"/>
          </p:cNvSpPr>
          <p:nvPr>
            <p:ph type="title"/>
          </p:nvPr>
        </p:nvSpPr>
        <p:spPr>
          <a:xfrm>
            <a:off x="4994275" y="616585"/>
            <a:ext cx="2204085" cy="6470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rgbClr val="000000"/>
                </a:solidFill>
                <a:latin typeface="汉仪大宋简" panose="02010600000101010101" charset="-122"/>
                <a:ea typeface="汉仪大宋简" panose="02010600000101010101" charset="-122"/>
              </a:rPr>
              <a:t>推荐理由</a:t>
            </a:r>
            <a:endParaRPr lang="zh-CN" sz="3600">
              <a:solidFill>
                <a:srgbClr val="000000"/>
              </a:solidFill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8995" y="2072640"/>
            <a:ext cx="6847205" cy="40481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8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很多人觉得跑步枯燥，学生也常抱怨跑步累、不想跑；阅读看似安静，跑步看似动感，可对真正热爱的人来说，二者都是向内探索、自我成长的方式。</a:t>
            </a:r>
            <a:endParaRPr lang="zh-CN" altLang="en-US" sz="18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zh-CN" altLang="en-US" sz="18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《天生就会跑》不只是讲跑步技巧，更讲人类天生的跑步本能，还有塔拉乌马拉人极致耐力的传奇。对我们初中体育老师而言，这本书能破解学生跑步畏难、跑步受伤、不爱跑步的难题，告诉我们：每个学生天生就会跑、能跑好，跑步不是负担，而是刻在基因里的能力。</a:t>
            </a:r>
            <a:endParaRPr lang="zh-CN" altLang="en-US" sz="18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zh-CN" altLang="en-US" sz="18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它文笔生动、故事有趣，既能帮我们提升自我跑步能力，更能转化为教学方法，让学生爱上跑步、科学跑步，是体育教师必看的运动启蒙书。</a:t>
            </a:r>
            <a:endParaRPr lang="zh-CN" altLang="en-US" sz="18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16552" t="1639" r="16565" b="1626"/>
          <a:stretch>
            <a:fillRect/>
          </a:stretch>
        </p:blipFill>
        <p:spPr>
          <a:xfrm>
            <a:off x="7787640" y="1372870"/>
            <a:ext cx="3646170" cy="5010785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4" name="Google Shape;114;p9"/>
          <p:cNvSpPr/>
          <p:nvPr/>
        </p:nvSpPr>
        <p:spPr>
          <a:xfrm flipH="1">
            <a:off x="487045" y="590550"/>
            <a:ext cx="1009650" cy="692785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15" name="Google Shape;115;p9"/>
          <p:cNvSpPr/>
          <p:nvPr/>
        </p:nvSpPr>
        <p:spPr>
          <a:xfrm>
            <a:off x="10799119" y="423560"/>
            <a:ext cx="741000" cy="395936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2"/>
          <p:cNvSpPr txBox="1">
            <a:spLocks noGrp="1"/>
          </p:cNvSpPr>
          <p:nvPr>
            <p:ph type="title"/>
          </p:nvPr>
        </p:nvSpPr>
        <p:spPr>
          <a:xfrm>
            <a:off x="4284345" y="2915285"/>
            <a:ext cx="3674110" cy="1114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6000">
                <a:latin typeface="汉仪大宋简" panose="02010600000101010101" charset="-122"/>
                <a:ea typeface="汉仪大宋简" panose="02010600000101010101" charset="-122"/>
              </a:rPr>
              <a:t>作者简介</a:t>
            </a:r>
            <a:endParaRPr lang="zh-CN" altLang="en-GB" sz="6000"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373" name="Google Shape;373;p32"/>
          <p:cNvSpPr txBox="1">
            <a:spLocks noGrp="1"/>
          </p:cNvSpPr>
          <p:nvPr>
            <p:ph type="title" idx="2"/>
          </p:nvPr>
        </p:nvSpPr>
        <p:spPr>
          <a:xfrm>
            <a:off x="5360670" y="1851025"/>
            <a:ext cx="1471295" cy="9753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汉仪大宋简" panose="02010600000101010101" charset="-122"/>
                <a:ea typeface="汉仪大宋简" panose="02010600000101010101" charset="-122"/>
              </a:rPr>
              <a:t>0</a:t>
            </a:r>
            <a:r>
              <a:rPr lang="en-US" altLang="en-GB" sz="9600">
                <a:latin typeface="汉仪大宋简" panose="02010600000101010101" charset="-122"/>
                <a:ea typeface="汉仪大宋简" panose="02010600000101010101" charset="-122"/>
              </a:rPr>
              <a:t>2</a:t>
            </a:r>
            <a:endParaRPr lang="en-US" altLang="en-GB" sz="9600"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4" name="Google Shape;329;p29"/>
          <p:cNvSpPr txBox="1">
            <a:spLocks noGrp="1"/>
          </p:cNvSpPr>
          <p:nvPr/>
        </p:nvSpPr>
        <p:spPr>
          <a:xfrm>
            <a:off x="3140710" y="4241800"/>
            <a:ext cx="5910580" cy="409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2065" b="0" i="0" u="none" strike="noStrike" cap="none">
                <a:solidFill>
                  <a:schemeClr val="dk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L="1219200" marR="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828800" marR="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2438400" marR="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3048000" marR="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3657600" marR="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4267200" marR="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4876800" marR="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5486400" marR="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/>
              <a:t>你不是因为变老而停止跑步，而是因为停止跑步才变老。</a:t>
            </a:r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/>
      <p:bldP spid="372" grpId="0"/>
      <p:bldP spid="4" grpId="0"/>
      <p:bldP spid="373" grpId="1"/>
      <p:bldP spid="372" grpId="1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4"/>
          <p:cNvSpPr txBox="1">
            <a:spLocks noGrp="1"/>
          </p:cNvSpPr>
          <p:nvPr>
            <p:ph type="title"/>
          </p:nvPr>
        </p:nvSpPr>
        <p:spPr>
          <a:xfrm>
            <a:off x="4994275" y="616585"/>
            <a:ext cx="2204085" cy="6470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rgbClr val="000000"/>
                </a:solidFill>
                <a:latin typeface="汉仪大宋简" panose="02010600000101010101" charset="-122"/>
                <a:ea typeface="汉仪大宋简" panose="02010600000101010101" charset="-122"/>
              </a:rPr>
              <a:t>作者简介</a:t>
            </a:r>
            <a:endParaRPr lang="zh-CN" sz="3600">
              <a:solidFill>
                <a:srgbClr val="000000"/>
              </a:solidFill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57090" y="2018030"/>
            <a:ext cx="6352540" cy="3691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2000">
                <a:solidFill>
                  <a:srgbClr val="000000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  <a:sym typeface="汉仪旗黑X1-55W" panose="00020600040101010101" charset="-122"/>
              </a:rPr>
              <a:t>  </a:t>
            </a:r>
            <a:r>
              <a:rPr lang="zh-CN" altLang="en-US" sz="2000">
                <a:solidFill>
                  <a:srgbClr val="000000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  <a:sym typeface="汉仪旗黑X1-55W" panose="00020600040101010101" charset="-122"/>
              </a:rPr>
              <a:t>克里斯托弗</a:t>
            </a:r>
            <a:r>
              <a:rPr lang="en-US" altLang="zh-CN" sz="2000">
                <a:solidFill>
                  <a:srgbClr val="000000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  <a:sym typeface="汉仪旗黑X1-55W" panose="00020600040101010101" charset="-122"/>
              </a:rPr>
              <a:t>·</a:t>
            </a:r>
            <a:r>
              <a:rPr lang="zh-CN" altLang="en-US" sz="2000">
                <a:solidFill>
                  <a:srgbClr val="000000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  <a:sym typeface="汉仪旗黑X1-55W" panose="00020600040101010101" charset="-122"/>
              </a:rPr>
              <a:t>麦克杜格尔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（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Christopher McDougall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）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285750" indent="-285750" eaLnBrk="1" fontAlgn="auto" latinLnBrk="0" hangingPunct="1">
              <a:lnSpc>
                <a:spcPct val="130000"/>
              </a:lnSpc>
              <a:buFont typeface="汉仪旗黑X1-55W" panose="00020600040101010101" charset="-122"/>
              <a:buChar char="•"/>
            </a:pP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美国作家。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285750" indent="-285750" eaLnBrk="1" fontAlgn="auto" latinLnBrk="0" hangingPunct="1">
              <a:lnSpc>
                <a:spcPct val="130000"/>
              </a:lnSpc>
              <a:buFont typeface="汉仪旗黑X1-55W" panose="00020600040101010101" charset="-122"/>
              <a:buChar char="•"/>
            </a:pP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毕业于哈佛大学，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285750" indent="-285750" eaLnBrk="1" fontAlgn="auto" latinLnBrk="0" hangingPunct="1">
              <a:lnSpc>
                <a:spcPct val="130000"/>
              </a:lnSpc>
              <a:buFont typeface="汉仪旗黑X1-55W" panose="00020600040101010101" charset="-122"/>
              <a:buChar char="•"/>
            </a:pP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后入美联社担任记者，赴安哥拉、刚果和卢旺达报道战事。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285750" indent="-285750" eaLnBrk="1" fontAlgn="auto" latinLnBrk="0" hangingPunct="1">
              <a:lnSpc>
                <a:spcPct val="130000"/>
              </a:lnSpc>
              <a:buFont typeface="汉仪旗黑X1-55W" panose="00020600040101010101" charset="-122"/>
              <a:buChar char="•"/>
            </a:pP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返美后为《户外》、《纽约时报》、《跑步者世界》等刊物撰稿。曾三度入围全美杂志报道奖。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285750" indent="-285750" eaLnBrk="1" fontAlgn="auto" latinLnBrk="0" hangingPunct="1">
              <a:lnSpc>
                <a:spcPct val="130000"/>
              </a:lnSpc>
              <a:buFont typeface="汉仪旗黑X1-55W" panose="00020600040101010101" charset="-122"/>
              <a:buChar char="•"/>
            </a:pP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克里斯托弗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·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麦克杜格尔爱好跑步，但频受脚痛之苦。偶然得知在墨西哥的铜峡谷，隐居着史上最强的长跑族群塔拉乌马拉人。于是穿越峡谷，寻找和族人颇有交情的奇人卡巴洛，一睹这支与世隔绝的部族的真面貌，探得跑步真谛。此间学习塔拉乌马拉人的跑法，脚伤不治自愈，后写下《天生就会跑》一书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6410" r="8269"/>
          <a:stretch>
            <a:fillRect/>
          </a:stretch>
        </p:blipFill>
        <p:spPr>
          <a:xfrm>
            <a:off x="1508125" y="2159000"/>
            <a:ext cx="2673350" cy="3550285"/>
          </a:xfrm>
          <a:prstGeom prst="rect">
            <a:avLst/>
          </a:prstGeom>
        </p:spPr>
      </p:pic>
      <p:sp>
        <p:nvSpPr>
          <p:cNvPr id="114" name="Google Shape;114;p9"/>
          <p:cNvSpPr/>
          <p:nvPr/>
        </p:nvSpPr>
        <p:spPr>
          <a:xfrm flipH="1">
            <a:off x="487045" y="590550"/>
            <a:ext cx="1009650" cy="692785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15" name="Google Shape;115;p9"/>
          <p:cNvSpPr/>
          <p:nvPr/>
        </p:nvSpPr>
        <p:spPr>
          <a:xfrm>
            <a:off x="10799119" y="423560"/>
            <a:ext cx="741000" cy="395936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2"/>
          <p:cNvSpPr txBox="1">
            <a:spLocks noGrp="1"/>
          </p:cNvSpPr>
          <p:nvPr>
            <p:ph type="title"/>
          </p:nvPr>
        </p:nvSpPr>
        <p:spPr>
          <a:xfrm>
            <a:off x="4284345" y="2915285"/>
            <a:ext cx="3674110" cy="1114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6000">
                <a:latin typeface="汉仪大宋简" panose="02010600000101010101" charset="-122"/>
                <a:ea typeface="汉仪大宋简" panose="02010600000101010101" charset="-122"/>
              </a:rPr>
              <a:t>内容概述</a:t>
            </a:r>
            <a:endParaRPr lang="zh-CN" altLang="en-GB" sz="6000"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373" name="Google Shape;373;p32"/>
          <p:cNvSpPr txBox="1">
            <a:spLocks noGrp="1"/>
          </p:cNvSpPr>
          <p:nvPr>
            <p:ph type="title" idx="2"/>
          </p:nvPr>
        </p:nvSpPr>
        <p:spPr>
          <a:xfrm>
            <a:off x="5360670" y="1851025"/>
            <a:ext cx="1471295" cy="9753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汉仪大宋简" panose="02010600000101010101" charset="-122"/>
                <a:ea typeface="汉仪大宋简" panose="02010600000101010101" charset="-122"/>
              </a:rPr>
              <a:t>0</a:t>
            </a:r>
            <a:r>
              <a:rPr lang="en-US" altLang="en-GB" sz="9600">
                <a:latin typeface="汉仪大宋简" panose="02010600000101010101" charset="-122"/>
                <a:ea typeface="汉仪大宋简" panose="02010600000101010101" charset="-122"/>
              </a:rPr>
              <a:t>3</a:t>
            </a:r>
            <a:endParaRPr lang="en-US" altLang="en-GB" sz="9600"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4" name="Google Shape;329;p29"/>
          <p:cNvSpPr txBox="1">
            <a:spLocks noGrp="1"/>
          </p:cNvSpPr>
          <p:nvPr/>
        </p:nvSpPr>
        <p:spPr>
          <a:xfrm>
            <a:off x="3140710" y="4241800"/>
            <a:ext cx="5910580" cy="4095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None/>
              <a:defRPr sz="2065" b="0" i="0" u="none" strike="noStrike" cap="none">
                <a:solidFill>
                  <a:schemeClr val="dk2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defRPr>
            </a:lvl1pPr>
            <a:lvl2pPr marL="1219200" marR="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828800" marR="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2438400" marR="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3048000" marR="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3657600" marR="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4267200" marR="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4876800" marR="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5486400" marR="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None/>
              <a:defRPr sz="24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/>
              <a:t>你不是因为变老而停止跑步，而是因为停止跑步才变老。</a:t>
            </a:r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/>
      <p:bldP spid="372" grpId="0"/>
      <p:bldP spid="4" grpId="0"/>
      <p:bldP spid="373" grpId="1"/>
      <p:bldP spid="372" grpId="1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/>
          <p:nvPr/>
        </p:nvSpPr>
        <p:spPr>
          <a:xfrm flipH="1">
            <a:off x="10759440" y="236855"/>
            <a:ext cx="1009650" cy="692785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15" name="Google Shape;115;p9"/>
          <p:cNvSpPr/>
          <p:nvPr/>
        </p:nvSpPr>
        <p:spPr>
          <a:xfrm flipH="1">
            <a:off x="388620" y="5988685"/>
            <a:ext cx="681990" cy="396240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/>
          </p:nvPr>
        </p:nvSpPr>
        <p:spPr>
          <a:xfrm>
            <a:off x="4994275" y="616585"/>
            <a:ext cx="2204085" cy="6470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>
                <a:solidFill>
                  <a:srgbClr val="000000"/>
                </a:solidFill>
                <a:latin typeface="汉仪大宋简" panose="02010600000101010101" charset="-122"/>
                <a:ea typeface="汉仪大宋简" panose="02010600000101010101" charset="-122"/>
              </a:rPr>
              <a:t>内容概述</a:t>
            </a:r>
            <a:endParaRPr lang="zh-CN" altLang="en-US" sz="3600">
              <a:solidFill>
                <a:srgbClr val="000000"/>
              </a:solidFill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76115" y="2112645"/>
            <a:ext cx="6685280" cy="3610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这是一部关于跑步的非虚构作品，作者通过追溯人类跑步的起源、探索极限跑者的秘密以及自身实践，揭示了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跑步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这一人类最原始的能力对身体、心理乃至生活的深远影响。全书围绕墨西哥塔拉乌马拉族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——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一个以耐力跑著称的部落展开，同时穿插了现代科学的跑步研究与马拉松文化的讨论。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《天生就会跑》以一个简单却引人入胜的问题作为开端：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为什么我们的脚能够承受如此高强度的冲击？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作者带着这个问题，踏上了一段从现代都市到墨西哥偏远山区的奇妙旅程。在那里，他遇到了塔拉乌马拉族（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Rar</a:t>
            </a:r>
            <a:r>
              <a:rPr lang="en-US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á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muri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），一个以超凡耐力和跑步技巧闻名的部落。塔拉乌马拉人的生活方式与现代社会截然不同，他们能够在极端条件下连续奔跑数百公里，而且几乎不会受伤。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16552" t="1639" r="16565" b="1626"/>
          <a:stretch>
            <a:fillRect/>
          </a:stretch>
        </p:blipFill>
        <p:spPr>
          <a:xfrm>
            <a:off x="1261745" y="1966595"/>
            <a:ext cx="2838450" cy="3902075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/>
          <p:nvPr/>
        </p:nvSpPr>
        <p:spPr>
          <a:xfrm flipH="1">
            <a:off x="10759440" y="236855"/>
            <a:ext cx="1009650" cy="692785"/>
          </a:xfrm>
          <a:custGeom>
            <a:avLst/>
            <a:gdLst/>
            <a:ahLst/>
            <a:cxnLst/>
            <a:rect l="l" t="t" r="r" b="b"/>
            <a:pathLst>
              <a:path w="2599" h="1664" extrusionOk="0">
                <a:moveTo>
                  <a:pt x="1" y="0"/>
                </a:moveTo>
                <a:lnTo>
                  <a:pt x="1" y="0"/>
                </a:lnTo>
                <a:cubicBezTo>
                  <a:pt x="112" y="269"/>
                  <a:pt x="254" y="523"/>
                  <a:pt x="429" y="745"/>
                </a:cubicBezTo>
                <a:cubicBezTo>
                  <a:pt x="539" y="887"/>
                  <a:pt x="666" y="1014"/>
                  <a:pt x="825" y="1125"/>
                </a:cubicBezTo>
                <a:lnTo>
                  <a:pt x="318" y="1125"/>
                </a:lnTo>
                <a:cubicBezTo>
                  <a:pt x="318" y="1125"/>
                  <a:pt x="191" y="1553"/>
                  <a:pt x="856" y="1664"/>
                </a:cubicBezTo>
                <a:lnTo>
                  <a:pt x="1189" y="1410"/>
                </a:lnTo>
                <a:cubicBezTo>
                  <a:pt x="1189" y="1410"/>
                  <a:pt x="1650" y="1584"/>
                  <a:pt x="2120" y="1584"/>
                </a:cubicBezTo>
                <a:cubicBezTo>
                  <a:pt x="2285" y="1584"/>
                  <a:pt x="2451" y="1563"/>
                  <a:pt x="2599" y="1505"/>
                </a:cubicBezTo>
                <a:cubicBezTo>
                  <a:pt x="2282" y="1315"/>
                  <a:pt x="1918" y="1188"/>
                  <a:pt x="1537" y="1141"/>
                </a:cubicBezTo>
                <a:lnTo>
                  <a:pt x="1807" y="982"/>
                </a:lnTo>
                <a:cubicBezTo>
                  <a:pt x="1743" y="903"/>
                  <a:pt x="1652" y="864"/>
                  <a:pt x="1563" y="864"/>
                </a:cubicBezTo>
                <a:cubicBezTo>
                  <a:pt x="1474" y="864"/>
                  <a:pt x="1387" y="903"/>
                  <a:pt x="1332" y="982"/>
                </a:cubicBezTo>
                <a:cubicBezTo>
                  <a:pt x="1268" y="761"/>
                  <a:pt x="1110" y="570"/>
                  <a:pt x="904" y="475"/>
                </a:cubicBezTo>
                <a:cubicBezTo>
                  <a:pt x="587" y="333"/>
                  <a:pt x="286" y="19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115" name="Google Shape;115;p9"/>
          <p:cNvSpPr/>
          <p:nvPr/>
        </p:nvSpPr>
        <p:spPr>
          <a:xfrm flipH="1">
            <a:off x="388620" y="5988685"/>
            <a:ext cx="681990" cy="396240"/>
          </a:xfrm>
          <a:custGeom>
            <a:avLst/>
            <a:gdLst/>
            <a:ahLst/>
            <a:cxnLst/>
            <a:rect l="l" t="t" r="r" b="b"/>
            <a:pathLst>
              <a:path w="3423" h="1829" extrusionOk="0">
                <a:moveTo>
                  <a:pt x="2273" y="1"/>
                </a:moveTo>
                <a:cubicBezTo>
                  <a:pt x="2133" y="1"/>
                  <a:pt x="2028" y="7"/>
                  <a:pt x="1996" y="23"/>
                </a:cubicBezTo>
                <a:cubicBezTo>
                  <a:pt x="1854" y="149"/>
                  <a:pt x="1743" y="292"/>
                  <a:pt x="1664" y="466"/>
                </a:cubicBezTo>
                <a:cubicBezTo>
                  <a:pt x="1664" y="466"/>
                  <a:pt x="1515" y="346"/>
                  <a:pt x="1354" y="346"/>
                </a:cubicBezTo>
                <a:cubicBezTo>
                  <a:pt x="1304" y="346"/>
                  <a:pt x="1253" y="357"/>
                  <a:pt x="1204" y="387"/>
                </a:cubicBezTo>
                <a:cubicBezTo>
                  <a:pt x="1039" y="489"/>
                  <a:pt x="1047" y="499"/>
                  <a:pt x="1057" y="499"/>
                </a:cubicBezTo>
                <a:cubicBezTo>
                  <a:pt x="1059" y="499"/>
                  <a:pt x="1062" y="498"/>
                  <a:pt x="1062" y="498"/>
                </a:cubicBezTo>
                <a:cubicBezTo>
                  <a:pt x="1141" y="498"/>
                  <a:pt x="1236" y="530"/>
                  <a:pt x="1299" y="593"/>
                </a:cubicBezTo>
                <a:cubicBezTo>
                  <a:pt x="1299" y="593"/>
                  <a:pt x="824" y="625"/>
                  <a:pt x="745" y="704"/>
                </a:cubicBezTo>
                <a:cubicBezTo>
                  <a:pt x="475" y="1068"/>
                  <a:pt x="238" y="1449"/>
                  <a:pt x="0" y="1829"/>
                </a:cubicBezTo>
                <a:cubicBezTo>
                  <a:pt x="317" y="1734"/>
                  <a:pt x="586" y="1544"/>
                  <a:pt x="792" y="1290"/>
                </a:cubicBezTo>
                <a:cubicBezTo>
                  <a:pt x="1077" y="1274"/>
                  <a:pt x="1331" y="1163"/>
                  <a:pt x="1553" y="1005"/>
                </a:cubicBezTo>
                <a:lnTo>
                  <a:pt x="1711" y="1227"/>
                </a:lnTo>
                <a:lnTo>
                  <a:pt x="1616" y="1544"/>
                </a:lnTo>
                <a:cubicBezTo>
                  <a:pt x="1713" y="1571"/>
                  <a:pt x="1814" y="1584"/>
                  <a:pt x="1914" y="1584"/>
                </a:cubicBezTo>
                <a:cubicBezTo>
                  <a:pt x="2043" y="1584"/>
                  <a:pt x="2173" y="1563"/>
                  <a:pt x="2297" y="1528"/>
                </a:cubicBezTo>
                <a:cubicBezTo>
                  <a:pt x="2582" y="1401"/>
                  <a:pt x="2551" y="989"/>
                  <a:pt x="2551" y="989"/>
                </a:cubicBezTo>
                <a:lnTo>
                  <a:pt x="2107" y="973"/>
                </a:lnTo>
                <a:lnTo>
                  <a:pt x="1933" y="767"/>
                </a:lnTo>
                <a:cubicBezTo>
                  <a:pt x="1933" y="767"/>
                  <a:pt x="2472" y="609"/>
                  <a:pt x="2630" y="324"/>
                </a:cubicBezTo>
                <a:lnTo>
                  <a:pt x="3422" y="54"/>
                </a:lnTo>
                <a:cubicBezTo>
                  <a:pt x="3422" y="54"/>
                  <a:pt x="2691" y="1"/>
                  <a:pt x="22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/>
          </p:nvPr>
        </p:nvSpPr>
        <p:spPr>
          <a:xfrm>
            <a:off x="4994275" y="616585"/>
            <a:ext cx="2204085" cy="6470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>
                <a:solidFill>
                  <a:srgbClr val="000000"/>
                </a:solidFill>
                <a:latin typeface="汉仪大宋简" panose="02010600000101010101" charset="-122"/>
                <a:ea typeface="汉仪大宋简" panose="02010600000101010101" charset="-122"/>
              </a:rPr>
              <a:t>内容概述</a:t>
            </a:r>
            <a:endParaRPr lang="zh-CN" altLang="en-US" sz="3600">
              <a:solidFill>
                <a:srgbClr val="000000"/>
              </a:solidFill>
              <a:latin typeface="汉仪大宋简" panose="02010600000101010101" charset="-122"/>
              <a:ea typeface="汉仪大宋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0610" y="1737995"/>
            <a:ext cx="6957695" cy="4250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通过深入研究这些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超级跑者</a:t>
            </a: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的生活习性、训练方法以及饮食习惯，麦克杜格尔揭示了一个秘密：我们每个人的身体都拥有成为出色跑者的潜力。他指出，现代跑鞋和跑步方式可能并不是最佳选择，甚至会增加受伤的风险。相反，回归自然的跑步姿态和更加简单的装备，反而能帮助人们更好地发挥出与生俱来的跑步能力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除了科学依据，《天生就会跑》还穿插了许多有趣的故事和个人经历，让读者仿佛亲身参与了一场探险。从世界顶级运动员到普通人，从科学研究到文化传统，这本书跨越了多个领域，将它们巧妙地融合在一起，为我们展现了一个全新的跑步视角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  <a:p>
            <a:pPr marL="0" indent="0" eaLnBrk="1" fontAlgn="auto" latinLnBrk="0" hangingPunct="1">
              <a:lnSpc>
                <a:spcPct val="130000"/>
              </a:lnSpc>
            </a:pPr>
            <a:r>
              <a:rPr lang="en-US" altLang="zh-CN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       </a:t>
            </a:r>
            <a:r>
              <a:rPr lang="zh-CN" altLang="en-US" sz="1600">
                <a:solidFill>
                  <a:srgbClr val="000000"/>
                </a:solidFill>
                <a:latin typeface="汉仪旗黑X1-55W" panose="00020600040101010101" charset="-122"/>
                <a:ea typeface="汉仪旗黑X1-55W" panose="00020600040101010101" charset="-122"/>
                <a:cs typeface="汉仪旗黑X1-55W" panose="00020600040101010101" charset="-122"/>
                <a:sym typeface="汉仪旗黑X1-55W" panose="00020600040101010101" charset="-122"/>
              </a:rPr>
              <a:t>无论你是跑步新手还是经验丰富的跑者，《天生就会跑》都将带你进入一个充满奇迹的世界，让你重新认识跑步的意义，并激励你去探索自己身体内的无限可能。这不仅仅是一本书，而是一次关于人类精神与肉体极限的深刻反思。</a:t>
            </a:r>
            <a:endParaRPr lang="zh-CN" altLang="en-US" sz="1600">
              <a:solidFill>
                <a:srgbClr val="000000"/>
              </a:solidFill>
              <a:latin typeface="汉仪旗黑X1-55W" panose="00020600040101010101" charset="-122"/>
              <a:ea typeface="汉仪旗黑X1-55W" panose="00020600040101010101" charset="-122"/>
              <a:cs typeface="汉仪旗黑X1-55W" panose="00020600040101010101" charset="-122"/>
              <a:sym typeface="汉仪旗黑X1-55W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91525" y="1862455"/>
            <a:ext cx="2868295" cy="3823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p="http://schemas.openxmlformats.org/presentationml/2006/main">
  <p:tag name="KSO_WM_DIAGRAM_VIRTUALLY_FRAME" val="{&quot;height&quot;:219.64755905511817,&quot;left&quot;:176.29921259842519,&quot;top&quot;:204.31496062992125,&quot;width&quot;:617.3685039370079}"/>
</p:tagLst>
</file>

<file path=ppt/tags/tag10.xml><?xml version="1.0" encoding="utf-8"?>
<p:tagLst xmlns:p="http://schemas.openxmlformats.org/presentationml/2006/main">
  <p:tag name="KSO_WM_DIAGRAM_VIRTUALLY_FRAME" val="{&quot;height&quot;:219.64755905511817,&quot;left&quot;:176.29921259842519,&quot;top&quot;:204.31496062992125,&quot;width&quot;:617.3685039370079}"/>
</p:tagLst>
</file>

<file path=ppt/tags/tag11.xml><?xml version="1.0" encoding="utf-8"?>
<p:tagLst xmlns:p="http://schemas.openxmlformats.org/presentationml/2006/main">
  <p:tag name="KSO_WM_DIAGRAM_VIRTUALLY_FRAME" val="{&quot;height&quot;:219.64755905511817,&quot;left&quot;:176.29921259842519,&quot;top&quot;:204.31496062992125,&quot;width&quot;:617.3685039370079}"/>
</p:tagLst>
</file>

<file path=ppt/tags/tag12.xml><?xml version="1.0" encoding="utf-8"?>
<p:tagLst xmlns:p="http://schemas.openxmlformats.org/presentationml/2006/main">
  <p:tag name="KSO_WM_DIAGRAM_VIRTUALLY_FRAME" val="{&quot;height&quot;:219.64755905511817,&quot;left&quot;:176.29921259842519,&quot;top&quot;:204.31496062992125,&quot;width&quot;:617.3685039370079}"/>
</p:tagLst>
</file>

<file path=ppt/tags/tag13.xml><?xml version="1.0" encoding="utf-8"?>
<p:tagLst xmlns:p="http://schemas.openxmlformats.org/presentationml/2006/main">
  <p:tag name="COMMONDATA" val="eyJoZGlkIjoiZGEzZGJlYjU1OWUyODk0MzJiNzc0ODZhYjE0YTMxYWYifQ=="/>
</p:tagLst>
</file>

<file path=ppt/tags/tag2.xml><?xml version="1.0" encoding="utf-8"?>
<p:tagLst xmlns:p="http://schemas.openxmlformats.org/presentationml/2006/main">
  <p:tag name="KSO_WM_DIAGRAM_VIRTUALLY_FRAME" val="{&quot;height&quot;:219.64755905511817,&quot;left&quot;:176.29921259842519,&quot;top&quot;:204.31496062992125,&quot;width&quot;:617.3685039370079}"/>
</p:tagLst>
</file>

<file path=ppt/tags/tag3.xml><?xml version="1.0" encoding="utf-8"?>
<p:tagLst xmlns:p="http://schemas.openxmlformats.org/presentationml/2006/main">
  <p:tag name="KSO_WM_DIAGRAM_VIRTUALLY_FRAME" val="{&quot;height&quot;:219.64755905511817,&quot;left&quot;:176.29921259842519,&quot;top&quot;:204.31496062992125,&quot;width&quot;:617.3685039370079}"/>
</p:tagLst>
</file>

<file path=ppt/tags/tag4.xml><?xml version="1.0" encoding="utf-8"?>
<p:tagLst xmlns:p="http://schemas.openxmlformats.org/presentationml/2006/main">
  <p:tag name="KSO_WM_DIAGRAM_VIRTUALLY_FRAME" val="{&quot;height&quot;:219.64755905511817,&quot;left&quot;:176.29921259842519,&quot;top&quot;:204.31496062992125,&quot;width&quot;:617.3685039370079}"/>
</p:tagLst>
</file>

<file path=ppt/tags/tag5.xml><?xml version="1.0" encoding="utf-8"?>
<p:tagLst xmlns:p="http://schemas.openxmlformats.org/presentationml/2006/main">
  <p:tag name="KSO_WM_DIAGRAM_VIRTUALLY_FRAME" val="{&quot;height&quot;:219.64755905511817,&quot;left&quot;:176.29921259842519,&quot;top&quot;:204.31496062992125,&quot;width&quot;:617.3685039370079}"/>
</p:tagLst>
</file>

<file path=ppt/tags/tag6.xml><?xml version="1.0" encoding="utf-8"?>
<p:tagLst xmlns:p="http://schemas.openxmlformats.org/presentationml/2006/main">
  <p:tag name="KSO_WM_DIAGRAM_VIRTUALLY_FRAME" val="{&quot;height&quot;:219.64755905511817,&quot;left&quot;:176.29921259842519,&quot;top&quot;:204.31496062992125,&quot;width&quot;:617.3685039370079}"/>
</p:tagLst>
</file>

<file path=ppt/tags/tag7.xml><?xml version="1.0" encoding="utf-8"?>
<p:tagLst xmlns:p="http://schemas.openxmlformats.org/presentationml/2006/main">
  <p:tag name="KSO_WM_DIAGRAM_VIRTUALLY_FRAME" val="{&quot;height&quot;:219.64755905511817,&quot;left&quot;:176.29921259842519,&quot;top&quot;:204.31496062992125,&quot;width&quot;:617.3685039370079}"/>
</p:tagLst>
</file>

<file path=ppt/tags/tag8.xml><?xml version="1.0" encoding="utf-8"?>
<p:tagLst xmlns:p="http://schemas.openxmlformats.org/presentationml/2006/main">
  <p:tag name="KSO_WM_DIAGRAM_VIRTUALLY_FRAME" val="{&quot;height&quot;:219.64755905511817,&quot;left&quot;:176.29921259842519,&quot;top&quot;:204.31496062992125,&quot;width&quot;:617.3685039370079}"/>
</p:tagLst>
</file>

<file path=ppt/tags/tag9.xml><?xml version="1.0" encoding="utf-8"?>
<p:tagLst xmlns:p="http://schemas.openxmlformats.org/presentationml/2006/main">
  <p:tag name="KSO_WM_DIAGRAM_VIRTUALLY_FRAME" val="{&quot;height&quot;:219.64755905511817,&quot;left&quot;:176.29921259842519,&quot;top&quot;:204.31496062992125,&quot;width&quot;:617.3685039370079}"/>
</p:tagLst>
</file>

<file path=ppt/theme/theme1.xml><?xml version="1.0" encoding="utf-8"?>
<a:theme xmlns:a="http://schemas.openxmlformats.org/drawingml/2006/main" name="Aircraft Background Minitheme by Slidesgo">
  <a:themeElements>
    <a:clrScheme name="Simple Light">
      <a:dk1>
        <a:srgbClr val="FBB442"/>
      </a:dk1>
      <a:lt1>
        <a:srgbClr val="0173BC"/>
      </a:lt1>
      <a:dk2>
        <a:srgbClr val="FFFFFF"/>
      </a:dk2>
      <a:lt2>
        <a:srgbClr val="FFFFFF"/>
      </a:lt2>
      <a:accent1>
        <a:srgbClr val="161342"/>
      </a:accent1>
      <a:accent2>
        <a:srgbClr val="EC4E21"/>
      </a:accent2>
      <a:accent3>
        <a:srgbClr val="F0C99C"/>
      </a:accent3>
      <a:accent4>
        <a:srgbClr val="FFF1D9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汉仪旗黑X1-55W"/>
        <a:ea typeface=""/>
        <a:cs typeface=""/>
        <a:font script="Jpan" typeface="ＭＳ Ｐゴシック"/>
        <a:font script="Hang" typeface="맑은 고딕"/>
        <a:font script="Hans" typeface="汉仪旗黑X1-55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X1-55W"/>
        <a:ea typeface=""/>
        <a:cs typeface=""/>
        <a:font script="Jpan" typeface="ＭＳ Ｐゴシック"/>
        <a:font script="Hang" typeface="맑은 고딕"/>
        <a:font script="Hans" typeface="汉仪旗黑X1-55W"/>
        <a:font script="Hant" typeface="新細明體"/>
        <a:font script="Arab" typeface="汉仪旗黑X1-55W"/>
        <a:font script="Hebr" typeface="汉仪旗黑X1-55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X1-55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汉仪旗黑X1-55W"/>
        <a:ea typeface=""/>
        <a:cs typeface=""/>
        <a:font script="Jpan" typeface="ＭＳ Ｐゴシック"/>
        <a:font script="Hang" typeface="맑은 고딕"/>
        <a:font script="Hans" typeface="汉仪旗黑X1-55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X1-55W"/>
        <a:ea typeface=""/>
        <a:cs typeface=""/>
        <a:font script="Jpan" typeface="ＭＳ Ｐゴシック"/>
        <a:font script="Hang" typeface="맑은 고딕"/>
        <a:font script="Hans" typeface="汉仪旗黑X1-55W"/>
        <a:font script="Hant" typeface="新細明體"/>
        <a:font script="Arab" typeface="汉仪旗黑X1-55W"/>
        <a:font script="Hebr" typeface="汉仪旗黑X1-55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X1-55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旗黑X1-55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X1-55W"/>
        <a:ea typeface=""/>
        <a:cs typeface=""/>
        <a:font script="Jpan" typeface="ＭＳ Ｐゴシック"/>
        <a:font script="Hang" typeface="맑은 고딕"/>
        <a:font script="Hans" typeface="汉仪旗黑X1-55W"/>
        <a:font script="Hant" typeface="新細明體"/>
        <a:font script="Arab" typeface="汉仪旗黑X1-55W"/>
        <a:font script="Hebr" typeface="汉仪旗黑X1-55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X1-55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3573</Words>
  <Application>WPS 演示</Application>
  <PresentationFormat>全屏显示(16:9)</PresentationFormat>
  <Paragraphs>156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Wingdings</vt:lpstr>
      <vt:lpstr>Arial</vt:lpstr>
      <vt:lpstr>汉仪旗黑X1-55W</vt:lpstr>
      <vt:lpstr>Work Sans ExtraBold</vt:lpstr>
      <vt:lpstr>Work Sans</vt:lpstr>
      <vt:lpstr>Open Sans</vt:lpstr>
      <vt:lpstr>Segoe Print</vt:lpstr>
      <vt:lpstr>Roboto</vt:lpstr>
      <vt:lpstr>Times New Roman</vt:lpstr>
      <vt:lpstr>汉仪大宋简</vt:lpstr>
      <vt:lpstr>微软雅黑</vt:lpstr>
      <vt:lpstr>Arial Unicode MS</vt:lpstr>
      <vt:lpstr>Aircraft Background Minitheme by Slidesgo</vt:lpstr>
      <vt:lpstr>《天生就会跑》</vt:lpstr>
      <vt:lpstr>目 录 contents</vt:lpstr>
      <vt:lpstr>01</vt:lpstr>
      <vt:lpstr>推荐理由</vt:lpstr>
      <vt:lpstr>02</vt:lpstr>
      <vt:lpstr>作者简介</vt:lpstr>
      <vt:lpstr>03</vt:lpstr>
      <vt:lpstr>内容概述</vt:lpstr>
      <vt:lpstr>内容概述</vt:lpstr>
      <vt:lpstr>04</vt:lpstr>
      <vt:lpstr>阅读摘录</vt:lpstr>
      <vt:lpstr>阅读摘录</vt:lpstr>
      <vt:lpstr>05</vt:lpstr>
      <vt:lpstr>书中观点</vt:lpstr>
      <vt:lpstr>书中观点</vt:lpstr>
      <vt:lpstr>书中观点</vt:lpstr>
      <vt:lpstr>06</vt:lpstr>
      <vt:lpstr>读后感悟</vt:lpstr>
      <vt:lpstr>结 语</vt:lpstr>
      <vt:lpstr>《天生就会跑》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Aircraft Background Minitheme</dc:title>
  <dc:creator/>
  <cp:lastModifiedBy>王梦芸</cp:lastModifiedBy>
  <cp:revision>13</cp:revision>
  <dcterms:created xsi:type="dcterms:W3CDTF">2024-06-07T03:36:00Z</dcterms:created>
  <dcterms:modified xsi:type="dcterms:W3CDTF">2026-04-07T08:21:24Z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4F7F877ABDBD4769BD14C30D5F255CDF_13</vt:lpwstr>
  </property>
  <property fmtid="{D5CDD505-2E9C-101B-9397-08002B2CF9AE}" pid="3" name="KSOProductBuildVer">
    <vt:lpwstr>2052-12.1.0.25225</vt:lpwstr>
  </property>
</Properties>
</file>