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9"/>
  </p:handoutMasterIdLst>
  <p:sldIdLst>
    <p:sldId id="256" r:id="rId3"/>
    <p:sldId id="257" r:id="rId5"/>
    <p:sldId id="260" r:id="rId6"/>
    <p:sldId id="258" r:id="rId7"/>
    <p:sldId id="259" r:id="rId8"/>
    <p:sldId id="262" r:id="rId9"/>
    <p:sldId id="261" r:id="rId10"/>
    <p:sldId id="263" r:id="rId11"/>
    <p:sldId id="264" r:id="rId12"/>
    <p:sldId id="265" r:id="rId13"/>
    <p:sldId id="267" r:id="rId14"/>
    <p:sldId id="266" r:id="rId15"/>
    <p:sldId id="268" r:id="rId16"/>
    <p:sldId id="269" r:id="rId17"/>
    <p:sldId id="270" r:id="rId1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handoutMaster" Target="handoutMasters/handoutMaster1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397600"/>
            <a:ext cx="9799200" cy="11052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5040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04000"/>
            <a:ext cx="5342400" cy="4140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04000"/>
            <a:ext cx="5342400" cy="4140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ea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9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9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9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9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65.xml"/><Relationship Id="rId3" Type="http://schemas.openxmlformats.org/officeDocument/2006/relationships/image" Target="../media/image1.jpeg"/><Relationship Id="rId2" Type="http://schemas.openxmlformats.org/officeDocument/2006/relationships/tags" Target="../tags/tag64.xml"/><Relationship Id="rId1" Type="http://schemas.openxmlformats.org/officeDocument/2006/relationships/tags" Target="../tags/tag63.xml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92.xml"/><Relationship Id="rId3" Type="http://schemas.openxmlformats.org/officeDocument/2006/relationships/image" Target="../media/image10.jpeg"/><Relationship Id="rId2" Type="http://schemas.openxmlformats.org/officeDocument/2006/relationships/tags" Target="../tags/tag91.xml"/><Relationship Id="rId1" Type="http://schemas.openxmlformats.org/officeDocument/2006/relationships/tags" Target="../tags/tag90.xml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95.xml"/><Relationship Id="rId3" Type="http://schemas.openxmlformats.org/officeDocument/2006/relationships/image" Target="../media/image11.jpeg"/><Relationship Id="rId2" Type="http://schemas.openxmlformats.org/officeDocument/2006/relationships/tags" Target="../tags/tag94.xml"/><Relationship Id="rId1" Type="http://schemas.openxmlformats.org/officeDocument/2006/relationships/tags" Target="../tags/tag93.xml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98.xml"/><Relationship Id="rId3" Type="http://schemas.openxmlformats.org/officeDocument/2006/relationships/image" Target="../media/image12.jpeg"/><Relationship Id="rId2" Type="http://schemas.openxmlformats.org/officeDocument/2006/relationships/tags" Target="../tags/tag97.xml"/><Relationship Id="rId1" Type="http://schemas.openxmlformats.org/officeDocument/2006/relationships/tags" Target="../tags/tag96.xml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01.xml"/><Relationship Id="rId3" Type="http://schemas.openxmlformats.org/officeDocument/2006/relationships/image" Target="../media/image13.jpeg"/><Relationship Id="rId2" Type="http://schemas.openxmlformats.org/officeDocument/2006/relationships/tags" Target="../tags/tag100.xml"/><Relationship Id="rId1" Type="http://schemas.openxmlformats.org/officeDocument/2006/relationships/tags" Target="../tags/tag99.xml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04.xml"/><Relationship Id="rId3" Type="http://schemas.openxmlformats.org/officeDocument/2006/relationships/image" Target="../media/image14.jpeg"/><Relationship Id="rId2" Type="http://schemas.openxmlformats.org/officeDocument/2006/relationships/tags" Target="../tags/tag103.xml"/><Relationship Id="rId1" Type="http://schemas.openxmlformats.org/officeDocument/2006/relationships/tags" Target="../tags/tag102.xml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07.xml"/><Relationship Id="rId3" Type="http://schemas.openxmlformats.org/officeDocument/2006/relationships/image" Target="../media/image15.jpeg"/><Relationship Id="rId2" Type="http://schemas.openxmlformats.org/officeDocument/2006/relationships/tags" Target="../tags/tag106.xml"/><Relationship Id="rId1" Type="http://schemas.openxmlformats.org/officeDocument/2006/relationships/tags" Target="../tags/tag105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8.xml"/><Relationship Id="rId3" Type="http://schemas.openxmlformats.org/officeDocument/2006/relationships/image" Target="../media/image2.jpeg"/><Relationship Id="rId2" Type="http://schemas.openxmlformats.org/officeDocument/2006/relationships/tags" Target="../tags/tag67.xml"/><Relationship Id="rId1" Type="http://schemas.openxmlformats.org/officeDocument/2006/relationships/tags" Target="../tags/tag66.xml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71.xml"/><Relationship Id="rId3" Type="http://schemas.openxmlformats.org/officeDocument/2006/relationships/image" Target="../media/image3.jpeg"/><Relationship Id="rId2" Type="http://schemas.openxmlformats.org/officeDocument/2006/relationships/tags" Target="../tags/tag70.xml"/><Relationship Id="rId1" Type="http://schemas.openxmlformats.org/officeDocument/2006/relationships/tags" Target="../tags/tag69.xml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74.xml"/><Relationship Id="rId3" Type="http://schemas.openxmlformats.org/officeDocument/2006/relationships/image" Target="../media/image4.jpeg"/><Relationship Id="rId2" Type="http://schemas.openxmlformats.org/officeDocument/2006/relationships/tags" Target="../tags/tag73.xml"/><Relationship Id="rId1" Type="http://schemas.openxmlformats.org/officeDocument/2006/relationships/tags" Target="../tags/tag72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77.xml"/><Relationship Id="rId3" Type="http://schemas.openxmlformats.org/officeDocument/2006/relationships/image" Target="../media/image5.jpeg"/><Relationship Id="rId2" Type="http://schemas.openxmlformats.org/officeDocument/2006/relationships/tags" Target="../tags/tag76.xml"/><Relationship Id="rId1" Type="http://schemas.openxmlformats.org/officeDocument/2006/relationships/tags" Target="../tags/tag75.xml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80.xml"/><Relationship Id="rId3" Type="http://schemas.openxmlformats.org/officeDocument/2006/relationships/image" Target="../media/image6.jpeg"/><Relationship Id="rId2" Type="http://schemas.openxmlformats.org/officeDocument/2006/relationships/tags" Target="../tags/tag79.xml"/><Relationship Id="rId1" Type="http://schemas.openxmlformats.org/officeDocument/2006/relationships/tags" Target="../tags/tag78.xml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83.xml"/><Relationship Id="rId3" Type="http://schemas.openxmlformats.org/officeDocument/2006/relationships/image" Target="../media/image7.jpeg"/><Relationship Id="rId2" Type="http://schemas.openxmlformats.org/officeDocument/2006/relationships/tags" Target="../tags/tag82.xml"/><Relationship Id="rId1" Type="http://schemas.openxmlformats.org/officeDocument/2006/relationships/tags" Target="../tags/tag81.xml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86.xml"/><Relationship Id="rId3" Type="http://schemas.openxmlformats.org/officeDocument/2006/relationships/image" Target="../media/image8.jpeg"/><Relationship Id="rId2" Type="http://schemas.openxmlformats.org/officeDocument/2006/relationships/tags" Target="../tags/tag85.xml"/><Relationship Id="rId1" Type="http://schemas.openxmlformats.org/officeDocument/2006/relationships/tags" Target="../tags/tag84.xml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89.xml"/><Relationship Id="rId3" Type="http://schemas.openxmlformats.org/officeDocument/2006/relationships/image" Target="../media/image9.jpeg"/><Relationship Id="rId2" Type="http://schemas.openxmlformats.org/officeDocument/2006/relationships/tags" Target="../tags/tag88.xml"/><Relationship Id="rId1" Type="http://schemas.openxmlformats.org/officeDocument/2006/relationships/tags" Target="../tags/tag8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p>
            <a:r>
              <a:rPr lang="en-US" altLang="zh-CN"/>
              <a:t>···············</a:t>
            </a:r>
            <a:endParaRPr lang="en-US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5" name="图片 4" descr="IMG_8596_副本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2875" y="0"/>
            <a:ext cx="6826250" cy="685800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IMG_860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4485"/>
            <a:ext cx="12192000" cy="620839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IMG_860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3060"/>
            <a:ext cx="12192000" cy="615188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IMG_860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9570"/>
            <a:ext cx="12192000" cy="611822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IMG_860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8140"/>
            <a:ext cx="12192000" cy="614108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IMG_860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1000"/>
            <a:ext cx="12192000" cy="609600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IMG_86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5915"/>
            <a:ext cx="12192000" cy="618617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IMG_859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7345"/>
            <a:ext cx="12192000" cy="616331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IMG_859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1000"/>
            <a:ext cx="12192000" cy="609600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IMG_859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3855"/>
            <a:ext cx="12192000" cy="612965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IMG_860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8145"/>
            <a:ext cx="12192000" cy="606171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IMG_860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4655"/>
            <a:ext cx="12192000" cy="602805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IMG_86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8145"/>
            <a:ext cx="12192000" cy="606171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IMG_860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3855"/>
            <a:ext cx="12192000" cy="612965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IMG_860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3855"/>
            <a:ext cx="12192000" cy="612965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081_1*a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苹方-简"/>
        <a:ea typeface="苹方-简"/>
        <a:cs typeface=""/>
      </a:majorFont>
      <a:minorFont>
        <a:latin typeface="苹方-简"/>
        <a:ea typeface="苹方-简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WPS">
      <a:majorFont>
        <a:latin typeface="苹方-简"/>
        <a:ea typeface="苹方-简"/>
        <a:cs typeface=""/>
      </a:majorFont>
      <a:minorFont>
        <a:latin typeface="苹方-简"/>
        <a:ea typeface="苹方-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WPS">
      <a:majorFont>
        <a:latin typeface="苹方-简"/>
        <a:ea typeface="苹方-简"/>
        <a:cs typeface=""/>
      </a:majorFont>
      <a:minorFont>
        <a:latin typeface="苹方-简"/>
        <a:ea typeface="苹方-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</Words>
  <Application>WPS 文字</Application>
  <PresentationFormat>宽屏</PresentationFormat>
  <Paragraphs>2</Paragraphs>
  <Slides>15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6" baseType="lpstr">
      <vt:lpstr>Arial</vt:lpstr>
      <vt:lpstr>宋体</vt:lpstr>
      <vt:lpstr>Wingdings</vt:lpstr>
      <vt:lpstr>Wingdings</vt:lpstr>
      <vt:lpstr>苹方-简</vt:lpstr>
      <vt:lpstr>微软雅黑</vt:lpstr>
      <vt:lpstr>汉仪旗黑</vt:lpstr>
      <vt:lpstr>宋体</vt:lpstr>
      <vt:lpstr>Arial Unicode MS</vt:lpstr>
      <vt:lpstr>汉仪书宋二KW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沙加</cp:lastModifiedBy>
  <cp:revision>166</cp:revision>
  <dcterms:created xsi:type="dcterms:W3CDTF">2026-03-31T02:54:39Z</dcterms:created>
  <dcterms:modified xsi:type="dcterms:W3CDTF">2026-03-31T02:54:39Z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2052-12.1.25205.25205</vt:lpwstr>
  </property>
  <property fmtid="{D5CDD505-2E9C-101B-9397-08002B2CF9AE}" pid="3" name="ICV">
    <vt:lpwstr>8BEFCB31603915BB1723CB691BD79B4A_41</vt:lpwstr>
  </property>
</Properties>
</file>