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0799763" cy="6119813"/>
  <p:notesSz cx="6858000" cy="9144000"/>
  <p:defaultTextStyle>
    <a:defPPr>
      <a:defRPr lang="zh-CN"/>
    </a:defPPr>
    <a:lvl1pPr marL="0" algn="l" defTabSz="812079" rtl="0" eaLnBrk="1" latinLnBrk="0" hangingPunct="1">
      <a:defRPr sz="1599" kern="1200">
        <a:solidFill>
          <a:schemeClr val="tx1"/>
        </a:solidFill>
        <a:latin typeface="+mn-lt"/>
        <a:ea typeface="+mn-ea"/>
        <a:cs typeface="+mn-cs"/>
      </a:defRPr>
    </a:lvl1pPr>
    <a:lvl2pPr marL="406039" algn="l" defTabSz="812079" rtl="0" eaLnBrk="1" latinLnBrk="0" hangingPunct="1">
      <a:defRPr sz="1599" kern="1200">
        <a:solidFill>
          <a:schemeClr val="tx1"/>
        </a:solidFill>
        <a:latin typeface="+mn-lt"/>
        <a:ea typeface="+mn-ea"/>
        <a:cs typeface="+mn-cs"/>
      </a:defRPr>
    </a:lvl2pPr>
    <a:lvl3pPr marL="812079" algn="l" defTabSz="812079" rtl="0" eaLnBrk="1" latinLnBrk="0" hangingPunct="1">
      <a:defRPr sz="1599" kern="1200">
        <a:solidFill>
          <a:schemeClr val="tx1"/>
        </a:solidFill>
        <a:latin typeface="+mn-lt"/>
        <a:ea typeface="+mn-ea"/>
        <a:cs typeface="+mn-cs"/>
      </a:defRPr>
    </a:lvl3pPr>
    <a:lvl4pPr marL="1218118" algn="l" defTabSz="812079" rtl="0" eaLnBrk="1" latinLnBrk="0" hangingPunct="1">
      <a:defRPr sz="1599" kern="1200">
        <a:solidFill>
          <a:schemeClr val="tx1"/>
        </a:solidFill>
        <a:latin typeface="+mn-lt"/>
        <a:ea typeface="+mn-ea"/>
        <a:cs typeface="+mn-cs"/>
      </a:defRPr>
    </a:lvl4pPr>
    <a:lvl5pPr marL="1624157" algn="l" defTabSz="812079" rtl="0" eaLnBrk="1" latinLnBrk="0" hangingPunct="1">
      <a:defRPr sz="1599" kern="1200">
        <a:solidFill>
          <a:schemeClr val="tx1"/>
        </a:solidFill>
        <a:latin typeface="+mn-lt"/>
        <a:ea typeface="+mn-ea"/>
        <a:cs typeface="+mn-cs"/>
      </a:defRPr>
    </a:lvl5pPr>
    <a:lvl6pPr marL="2030197" algn="l" defTabSz="812079" rtl="0" eaLnBrk="1" latinLnBrk="0" hangingPunct="1">
      <a:defRPr sz="1599" kern="1200">
        <a:solidFill>
          <a:schemeClr val="tx1"/>
        </a:solidFill>
        <a:latin typeface="+mn-lt"/>
        <a:ea typeface="+mn-ea"/>
        <a:cs typeface="+mn-cs"/>
      </a:defRPr>
    </a:lvl6pPr>
    <a:lvl7pPr marL="2436236" algn="l" defTabSz="812079" rtl="0" eaLnBrk="1" latinLnBrk="0" hangingPunct="1">
      <a:defRPr sz="1599" kern="1200">
        <a:solidFill>
          <a:schemeClr val="tx1"/>
        </a:solidFill>
        <a:latin typeface="+mn-lt"/>
        <a:ea typeface="+mn-ea"/>
        <a:cs typeface="+mn-cs"/>
      </a:defRPr>
    </a:lvl7pPr>
    <a:lvl8pPr marL="2842275" algn="l" defTabSz="812079" rtl="0" eaLnBrk="1" latinLnBrk="0" hangingPunct="1">
      <a:defRPr sz="1599" kern="1200">
        <a:solidFill>
          <a:schemeClr val="tx1"/>
        </a:solidFill>
        <a:latin typeface="+mn-lt"/>
        <a:ea typeface="+mn-ea"/>
        <a:cs typeface="+mn-cs"/>
      </a:defRPr>
    </a:lvl8pPr>
    <a:lvl9pPr marL="3248315" algn="l" defTabSz="812079" rtl="0" eaLnBrk="1" latinLnBrk="0" hangingPunct="1">
      <a:defRPr sz="1599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2" d="100"/>
          <a:sy n="122" d="100"/>
        </p:scale>
        <p:origin x="64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49971" y="1001553"/>
            <a:ext cx="8099822" cy="2130602"/>
          </a:xfrm>
        </p:spPr>
        <p:txBody>
          <a:bodyPr anchor="b"/>
          <a:lstStyle>
            <a:lvl1pPr algn="ctr">
              <a:defRPr sz="5315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9971" y="3214319"/>
            <a:ext cx="8099822" cy="1477538"/>
          </a:xfrm>
        </p:spPr>
        <p:txBody>
          <a:bodyPr/>
          <a:lstStyle>
            <a:lvl1pPr marL="0" indent="0" algn="ctr">
              <a:buNone/>
              <a:defRPr sz="2126"/>
            </a:lvl1pPr>
            <a:lvl2pPr marL="404988" indent="0" algn="ctr">
              <a:buNone/>
              <a:defRPr sz="1772"/>
            </a:lvl2pPr>
            <a:lvl3pPr marL="809976" indent="0" algn="ctr">
              <a:buNone/>
              <a:defRPr sz="1594"/>
            </a:lvl3pPr>
            <a:lvl4pPr marL="1214963" indent="0" algn="ctr">
              <a:buNone/>
              <a:defRPr sz="1417"/>
            </a:lvl4pPr>
            <a:lvl5pPr marL="1619951" indent="0" algn="ctr">
              <a:buNone/>
              <a:defRPr sz="1417"/>
            </a:lvl5pPr>
            <a:lvl6pPr marL="2024939" indent="0" algn="ctr">
              <a:buNone/>
              <a:defRPr sz="1417"/>
            </a:lvl6pPr>
            <a:lvl7pPr marL="2429927" indent="0" algn="ctr">
              <a:buNone/>
              <a:defRPr sz="1417"/>
            </a:lvl7pPr>
            <a:lvl8pPr marL="2834914" indent="0" algn="ctr">
              <a:buNone/>
              <a:defRPr sz="1417"/>
            </a:lvl8pPr>
            <a:lvl9pPr marL="3239902" indent="0" algn="ctr">
              <a:buNone/>
              <a:defRPr sz="1417"/>
            </a:lvl9pPr>
          </a:lstStyle>
          <a:p>
            <a:r>
              <a:rPr lang="zh-CN" altLang="en-US" smtClean="0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AF18D-BFA0-443B-ADF8-2AAAA2B051B0}" type="datetimeFigureOut">
              <a:rPr lang="zh-CN" altLang="en-US" smtClean="0"/>
              <a:t>2026/3/31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8BDBB-D97C-41D1-A838-ACB0768A754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7855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AF18D-BFA0-443B-ADF8-2AAAA2B051B0}" type="datetimeFigureOut">
              <a:rPr lang="zh-CN" altLang="en-US" smtClean="0"/>
              <a:t>2026/3/31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8BDBB-D97C-41D1-A838-ACB0768A754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8086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28580" y="325823"/>
            <a:ext cx="2328699" cy="518625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484" y="325823"/>
            <a:ext cx="6851100" cy="5186259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AF18D-BFA0-443B-ADF8-2AAAA2B051B0}" type="datetimeFigureOut">
              <a:rPr lang="zh-CN" altLang="en-US" smtClean="0"/>
              <a:t>2026/3/31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8BDBB-D97C-41D1-A838-ACB0768A754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6473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AF18D-BFA0-443B-ADF8-2AAAA2B051B0}" type="datetimeFigureOut">
              <a:rPr lang="zh-CN" altLang="en-US" smtClean="0"/>
              <a:t>2026/3/31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8BDBB-D97C-41D1-A838-ACB0768A754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7573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859" y="1525704"/>
            <a:ext cx="9314796" cy="2545672"/>
          </a:xfrm>
        </p:spPr>
        <p:txBody>
          <a:bodyPr anchor="b"/>
          <a:lstStyle>
            <a:lvl1pPr>
              <a:defRPr sz="5315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859" y="4095459"/>
            <a:ext cx="9314796" cy="1338709"/>
          </a:xfrm>
        </p:spPr>
        <p:txBody>
          <a:bodyPr/>
          <a:lstStyle>
            <a:lvl1pPr marL="0" indent="0">
              <a:buNone/>
              <a:defRPr sz="2126">
                <a:solidFill>
                  <a:schemeClr val="tx1">
                    <a:tint val="75000"/>
                  </a:schemeClr>
                </a:solidFill>
              </a:defRPr>
            </a:lvl1pPr>
            <a:lvl2pPr marL="404988" indent="0">
              <a:buNone/>
              <a:defRPr sz="1772">
                <a:solidFill>
                  <a:schemeClr val="tx1">
                    <a:tint val="75000"/>
                  </a:schemeClr>
                </a:solidFill>
              </a:defRPr>
            </a:lvl2pPr>
            <a:lvl3pPr marL="809976" indent="0">
              <a:buNone/>
              <a:defRPr sz="1594">
                <a:solidFill>
                  <a:schemeClr val="tx1">
                    <a:tint val="75000"/>
                  </a:schemeClr>
                </a:solidFill>
              </a:defRPr>
            </a:lvl3pPr>
            <a:lvl4pPr marL="1214963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4pPr>
            <a:lvl5pPr marL="1619951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5pPr>
            <a:lvl6pPr marL="2024939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6pPr>
            <a:lvl7pPr marL="2429927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7pPr>
            <a:lvl8pPr marL="2834914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8pPr>
            <a:lvl9pPr marL="3239902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AF18D-BFA0-443B-ADF8-2AAAA2B051B0}" type="datetimeFigureOut">
              <a:rPr lang="zh-CN" altLang="en-US" smtClean="0"/>
              <a:t>2026/3/31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8BDBB-D97C-41D1-A838-ACB0768A754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8039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2484" y="1629117"/>
            <a:ext cx="4589899" cy="3882965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67380" y="1629117"/>
            <a:ext cx="4589899" cy="3882965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AF18D-BFA0-443B-ADF8-2AAAA2B051B0}" type="datetimeFigureOut">
              <a:rPr lang="zh-CN" altLang="en-US" smtClean="0"/>
              <a:t>2026/3/31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8BDBB-D97C-41D1-A838-ACB0768A754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4405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890" y="325824"/>
            <a:ext cx="9314796" cy="1182881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3891" y="1500205"/>
            <a:ext cx="4568806" cy="735227"/>
          </a:xfrm>
        </p:spPr>
        <p:txBody>
          <a:bodyPr anchor="b"/>
          <a:lstStyle>
            <a:lvl1pPr marL="0" indent="0">
              <a:buNone/>
              <a:defRPr sz="2126" b="1"/>
            </a:lvl1pPr>
            <a:lvl2pPr marL="404988" indent="0">
              <a:buNone/>
              <a:defRPr sz="1772" b="1"/>
            </a:lvl2pPr>
            <a:lvl3pPr marL="809976" indent="0">
              <a:buNone/>
              <a:defRPr sz="1594" b="1"/>
            </a:lvl3pPr>
            <a:lvl4pPr marL="1214963" indent="0">
              <a:buNone/>
              <a:defRPr sz="1417" b="1"/>
            </a:lvl4pPr>
            <a:lvl5pPr marL="1619951" indent="0">
              <a:buNone/>
              <a:defRPr sz="1417" b="1"/>
            </a:lvl5pPr>
            <a:lvl6pPr marL="2024939" indent="0">
              <a:buNone/>
              <a:defRPr sz="1417" b="1"/>
            </a:lvl6pPr>
            <a:lvl7pPr marL="2429927" indent="0">
              <a:buNone/>
              <a:defRPr sz="1417" b="1"/>
            </a:lvl7pPr>
            <a:lvl8pPr marL="2834914" indent="0">
              <a:buNone/>
              <a:defRPr sz="1417" b="1"/>
            </a:lvl8pPr>
            <a:lvl9pPr marL="3239902" indent="0">
              <a:buNone/>
              <a:defRPr sz="1417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891" y="2235432"/>
            <a:ext cx="4568806" cy="3287983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67380" y="1500205"/>
            <a:ext cx="4591306" cy="735227"/>
          </a:xfrm>
        </p:spPr>
        <p:txBody>
          <a:bodyPr anchor="b"/>
          <a:lstStyle>
            <a:lvl1pPr marL="0" indent="0">
              <a:buNone/>
              <a:defRPr sz="2126" b="1"/>
            </a:lvl1pPr>
            <a:lvl2pPr marL="404988" indent="0">
              <a:buNone/>
              <a:defRPr sz="1772" b="1"/>
            </a:lvl2pPr>
            <a:lvl3pPr marL="809976" indent="0">
              <a:buNone/>
              <a:defRPr sz="1594" b="1"/>
            </a:lvl3pPr>
            <a:lvl4pPr marL="1214963" indent="0">
              <a:buNone/>
              <a:defRPr sz="1417" b="1"/>
            </a:lvl4pPr>
            <a:lvl5pPr marL="1619951" indent="0">
              <a:buNone/>
              <a:defRPr sz="1417" b="1"/>
            </a:lvl5pPr>
            <a:lvl6pPr marL="2024939" indent="0">
              <a:buNone/>
              <a:defRPr sz="1417" b="1"/>
            </a:lvl6pPr>
            <a:lvl7pPr marL="2429927" indent="0">
              <a:buNone/>
              <a:defRPr sz="1417" b="1"/>
            </a:lvl7pPr>
            <a:lvl8pPr marL="2834914" indent="0">
              <a:buNone/>
              <a:defRPr sz="1417" b="1"/>
            </a:lvl8pPr>
            <a:lvl9pPr marL="3239902" indent="0">
              <a:buNone/>
              <a:defRPr sz="1417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67380" y="2235432"/>
            <a:ext cx="4591306" cy="3287983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AF18D-BFA0-443B-ADF8-2AAAA2B051B0}" type="datetimeFigureOut">
              <a:rPr lang="zh-CN" altLang="en-US" smtClean="0"/>
              <a:t>2026/3/31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8BDBB-D97C-41D1-A838-ACB0768A754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878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AF18D-BFA0-443B-ADF8-2AAAA2B051B0}" type="datetimeFigureOut">
              <a:rPr lang="zh-CN" altLang="en-US" smtClean="0"/>
              <a:t>2026/3/31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8BDBB-D97C-41D1-A838-ACB0768A754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5990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AF18D-BFA0-443B-ADF8-2AAAA2B051B0}" type="datetimeFigureOut">
              <a:rPr lang="zh-CN" altLang="en-US" smtClean="0"/>
              <a:t>2026/3/31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8BDBB-D97C-41D1-A838-ACB0768A754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9465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891" y="407988"/>
            <a:ext cx="3483204" cy="1427956"/>
          </a:xfrm>
        </p:spPr>
        <p:txBody>
          <a:bodyPr anchor="b"/>
          <a:lstStyle>
            <a:lvl1pPr>
              <a:defRPr sz="2835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1306" y="881140"/>
            <a:ext cx="5467380" cy="4349034"/>
          </a:xfrm>
        </p:spPr>
        <p:txBody>
          <a:bodyPr/>
          <a:lstStyle>
            <a:lvl1pPr>
              <a:defRPr sz="2835"/>
            </a:lvl1pPr>
            <a:lvl2pPr>
              <a:defRPr sz="2480"/>
            </a:lvl2pPr>
            <a:lvl3pPr>
              <a:defRPr sz="2126"/>
            </a:lvl3pPr>
            <a:lvl4pPr>
              <a:defRPr sz="1772"/>
            </a:lvl4pPr>
            <a:lvl5pPr>
              <a:defRPr sz="1772"/>
            </a:lvl5pPr>
            <a:lvl6pPr>
              <a:defRPr sz="1772"/>
            </a:lvl6pPr>
            <a:lvl7pPr>
              <a:defRPr sz="1772"/>
            </a:lvl7pPr>
            <a:lvl8pPr>
              <a:defRPr sz="1772"/>
            </a:lvl8pPr>
            <a:lvl9pPr>
              <a:defRPr sz="1772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3891" y="1835944"/>
            <a:ext cx="3483204" cy="3401313"/>
          </a:xfrm>
        </p:spPr>
        <p:txBody>
          <a:bodyPr/>
          <a:lstStyle>
            <a:lvl1pPr marL="0" indent="0">
              <a:buNone/>
              <a:defRPr sz="1417"/>
            </a:lvl1pPr>
            <a:lvl2pPr marL="404988" indent="0">
              <a:buNone/>
              <a:defRPr sz="1240"/>
            </a:lvl2pPr>
            <a:lvl3pPr marL="809976" indent="0">
              <a:buNone/>
              <a:defRPr sz="1063"/>
            </a:lvl3pPr>
            <a:lvl4pPr marL="1214963" indent="0">
              <a:buNone/>
              <a:defRPr sz="886"/>
            </a:lvl4pPr>
            <a:lvl5pPr marL="1619951" indent="0">
              <a:buNone/>
              <a:defRPr sz="886"/>
            </a:lvl5pPr>
            <a:lvl6pPr marL="2024939" indent="0">
              <a:buNone/>
              <a:defRPr sz="886"/>
            </a:lvl6pPr>
            <a:lvl7pPr marL="2429927" indent="0">
              <a:buNone/>
              <a:defRPr sz="886"/>
            </a:lvl7pPr>
            <a:lvl8pPr marL="2834914" indent="0">
              <a:buNone/>
              <a:defRPr sz="886"/>
            </a:lvl8pPr>
            <a:lvl9pPr marL="3239902" indent="0">
              <a:buNone/>
              <a:defRPr sz="886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AF18D-BFA0-443B-ADF8-2AAAA2B051B0}" type="datetimeFigureOut">
              <a:rPr lang="zh-CN" altLang="en-US" smtClean="0"/>
              <a:t>2026/3/31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8BDBB-D97C-41D1-A838-ACB0768A754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5866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891" y="407988"/>
            <a:ext cx="3483204" cy="1427956"/>
          </a:xfrm>
        </p:spPr>
        <p:txBody>
          <a:bodyPr anchor="b"/>
          <a:lstStyle>
            <a:lvl1pPr>
              <a:defRPr sz="2835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91306" y="881140"/>
            <a:ext cx="5467380" cy="4349034"/>
          </a:xfrm>
        </p:spPr>
        <p:txBody>
          <a:bodyPr anchor="t"/>
          <a:lstStyle>
            <a:lvl1pPr marL="0" indent="0">
              <a:buNone/>
              <a:defRPr sz="2835"/>
            </a:lvl1pPr>
            <a:lvl2pPr marL="404988" indent="0">
              <a:buNone/>
              <a:defRPr sz="2480"/>
            </a:lvl2pPr>
            <a:lvl3pPr marL="809976" indent="0">
              <a:buNone/>
              <a:defRPr sz="2126"/>
            </a:lvl3pPr>
            <a:lvl4pPr marL="1214963" indent="0">
              <a:buNone/>
              <a:defRPr sz="1772"/>
            </a:lvl4pPr>
            <a:lvl5pPr marL="1619951" indent="0">
              <a:buNone/>
              <a:defRPr sz="1772"/>
            </a:lvl5pPr>
            <a:lvl6pPr marL="2024939" indent="0">
              <a:buNone/>
              <a:defRPr sz="1772"/>
            </a:lvl6pPr>
            <a:lvl7pPr marL="2429927" indent="0">
              <a:buNone/>
              <a:defRPr sz="1772"/>
            </a:lvl7pPr>
            <a:lvl8pPr marL="2834914" indent="0">
              <a:buNone/>
              <a:defRPr sz="1772"/>
            </a:lvl8pPr>
            <a:lvl9pPr marL="3239902" indent="0">
              <a:buNone/>
              <a:defRPr sz="1772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3891" y="1835944"/>
            <a:ext cx="3483204" cy="3401313"/>
          </a:xfrm>
        </p:spPr>
        <p:txBody>
          <a:bodyPr/>
          <a:lstStyle>
            <a:lvl1pPr marL="0" indent="0">
              <a:buNone/>
              <a:defRPr sz="1417"/>
            </a:lvl1pPr>
            <a:lvl2pPr marL="404988" indent="0">
              <a:buNone/>
              <a:defRPr sz="1240"/>
            </a:lvl2pPr>
            <a:lvl3pPr marL="809976" indent="0">
              <a:buNone/>
              <a:defRPr sz="1063"/>
            </a:lvl3pPr>
            <a:lvl4pPr marL="1214963" indent="0">
              <a:buNone/>
              <a:defRPr sz="886"/>
            </a:lvl4pPr>
            <a:lvl5pPr marL="1619951" indent="0">
              <a:buNone/>
              <a:defRPr sz="886"/>
            </a:lvl5pPr>
            <a:lvl6pPr marL="2024939" indent="0">
              <a:buNone/>
              <a:defRPr sz="886"/>
            </a:lvl6pPr>
            <a:lvl7pPr marL="2429927" indent="0">
              <a:buNone/>
              <a:defRPr sz="886"/>
            </a:lvl7pPr>
            <a:lvl8pPr marL="2834914" indent="0">
              <a:buNone/>
              <a:defRPr sz="886"/>
            </a:lvl8pPr>
            <a:lvl9pPr marL="3239902" indent="0">
              <a:buNone/>
              <a:defRPr sz="886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AF18D-BFA0-443B-ADF8-2AAAA2B051B0}" type="datetimeFigureOut">
              <a:rPr lang="zh-CN" altLang="en-US" smtClean="0"/>
              <a:t>2026/3/31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8BDBB-D97C-41D1-A838-ACB0768A754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6069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42484" y="325824"/>
            <a:ext cx="9314796" cy="11828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2484" y="1629117"/>
            <a:ext cx="9314796" cy="38829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2484" y="5672161"/>
            <a:ext cx="2429947" cy="325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6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BAF18D-BFA0-443B-ADF8-2AAAA2B051B0}" type="datetimeFigureOut">
              <a:rPr lang="zh-CN" altLang="en-US" smtClean="0"/>
              <a:t>2026/3/31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77422" y="5672161"/>
            <a:ext cx="3644920" cy="325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6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7332" y="5672161"/>
            <a:ext cx="2429947" cy="325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78BDBB-D97C-41D1-A838-ACB0768A754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9398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809976" rtl="0" eaLnBrk="1" latinLnBrk="0" hangingPunct="1">
        <a:lnSpc>
          <a:spcPct val="90000"/>
        </a:lnSpc>
        <a:spcBef>
          <a:spcPct val="0"/>
        </a:spcBef>
        <a:buNone/>
        <a:defRPr sz="389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2494" indent="-202494" algn="l" defTabSz="809976" rtl="0" eaLnBrk="1" latinLnBrk="0" hangingPunct="1">
        <a:lnSpc>
          <a:spcPct val="90000"/>
        </a:lnSpc>
        <a:spcBef>
          <a:spcPts val="886"/>
        </a:spcBef>
        <a:buFont typeface="Arial" panose="020B0604020202020204" pitchFamily="34" charset="0"/>
        <a:buChar char="•"/>
        <a:defRPr sz="2480" kern="1200">
          <a:solidFill>
            <a:schemeClr val="tx1"/>
          </a:solidFill>
          <a:latin typeface="+mn-lt"/>
          <a:ea typeface="+mn-ea"/>
          <a:cs typeface="+mn-cs"/>
        </a:defRPr>
      </a:lvl1pPr>
      <a:lvl2pPr marL="607482" indent="-202494" algn="l" defTabSz="809976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2pPr>
      <a:lvl3pPr marL="1012469" indent="-202494" algn="l" defTabSz="809976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3pPr>
      <a:lvl4pPr marL="1417457" indent="-202494" algn="l" defTabSz="809976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4pPr>
      <a:lvl5pPr marL="1822445" indent="-202494" algn="l" defTabSz="809976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5pPr>
      <a:lvl6pPr marL="2227433" indent="-202494" algn="l" defTabSz="809976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6pPr>
      <a:lvl7pPr marL="2632420" indent="-202494" algn="l" defTabSz="809976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7pPr>
      <a:lvl8pPr marL="3037408" indent="-202494" algn="l" defTabSz="809976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8pPr>
      <a:lvl9pPr marL="3442396" indent="-202494" algn="l" defTabSz="809976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1pPr>
      <a:lvl2pPr marL="404988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2pPr>
      <a:lvl3pPr marL="809976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3pPr>
      <a:lvl4pPr marL="1214963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4pPr>
      <a:lvl5pPr marL="1619951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5pPr>
      <a:lvl6pPr marL="2024939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6pPr>
      <a:lvl7pPr marL="2429927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7pPr>
      <a:lvl8pPr marL="2834914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8pPr>
      <a:lvl9pPr marL="3239902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52" y="92080"/>
            <a:ext cx="10381546" cy="5926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93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4" y="113605"/>
            <a:ext cx="10140350" cy="589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0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24" y="111740"/>
            <a:ext cx="9953399" cy="5908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1892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22" y="108008"/>
            <a:ext cx="9945555" cy="5948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7833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30" y="76746"/>
            <a:ext cx="9971687" cy="5964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7882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38" y="101434"/>
            <a:ext cx="9952841" cy="5916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2310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561" y="104276"/>
            <a:ext cx="9769562" cy="5952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5211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008" y="56140"/>
            <a:ext cx="9752146" cy="5977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7504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20" y="53302"/>
            <a:ext cx="10089894" cy="6035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269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63" y="215827"/>
            <a:ext cx="9980576" cy="5785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833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360" y="82344"/>
            <a:ext cx="10220994" cy="5943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391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69" y="84209"/>
            <a:ext cx="10269448" cy="598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56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47" y="188297"/>
            <a:ext cx="10212692" cy="580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760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76" y="97975"/>
            <a:ext cx="10222855" cy="594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31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18" y="60577"/>
            <a:ext cx="10320306" cy="5991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74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78" y="121420"/>
            <a:ext cx="10153792" cy="5904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688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06" y="78586"/>
            <a:ext cx="10152517" cy="5978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55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</TotalTime>
  <Words>0</Words>
  <Application>Microsoft Office PowerPoint</Application>
  <PresentationFormat>自定义</PresentationFormat>
  <Paragraphs>0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3" baseType="lpstr">
      <vt:lpstr>等线</vt:lpstr>
      <vt:lpstr>等线 Light</vt:lpstr>
      <vt:lpstr>Arial</vt:lpstr>
      <vt:lpstr>Calibri</vt:lpstr>
      <vt:lpstr>Calibri Light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tyc.com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2</cp:revision>
  <dcterms:created xsi:type="dcterms:W3CDTF">2026-03-31T12:00:39Z</dcterms:created>
  <dcterms:modified xsi:type="dcterms:W3CDTF">2026-03-31T12:12:00Z</dcterms:modified>
</cp:coreProperties>
</file>