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0"/>
            <a:ext cx="65570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624840"/>
            <a:ext cx="10972800" cy="5608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22630"/>
            <a:ext cx="10972800" cy="5562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74065"/>
            <a:ext cx="10972800" cy="5608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33425"/>
            <a:ext cx="10972800" cy="5547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55320"/>
            <a:ext cx="10972800" cy="5547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617220"/>
            <a:ext cx="10972800" cy="5623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00075"/>
            <a:ext cx="10972800" cy="5791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55320"/>
            <a:ext cx="10972800" cy="5547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570" y="685800"/>
            <a:ext cx="10972800" cy="5486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579120"/>
            <a:ext cx="10972800" cy="5562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85800"/>
            <a:ext cx="10972800" cy="5486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74700"/>
            <a:ext cx="10972800" cy="5623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50875"/>
            <a:ext cx="10972800" cy="5425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Better me</cp:lastModifiedBy>
  <cp:revision>157</cp:revision>
  <dcterms:created xsi:type="dcterms:W3CDTF">2019-06-19T02:08:00Z</dcterms:created>
  <dcterms:modified xsi:type="dcterms:W3CDTF">2026-03-20T08:12:48Z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37378BA4EFE34AE5AB3FF4BA3BCD2538_11</vt:lpwstr>
  </property>
</Properties>
</file>