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4213-0A63-4F05-A38D-6C68C7E37C4C}" type="datetimeFigureOut">
              <a:rPr lang="zh-CN" altLang="en-US" smtClean="0"/>
              <a:t>2015/4/7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6052-CF2D-467F-B493-A84E90657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4213-0A63-4F05-A38D-6C68C7E37C4C}" type="datetimeFigureOut">
              <a:rPr lang="zh-CN" altLang="en-US" smtClean="0"/>
              <a:t>2015/4/7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6052-CF2D-467F-B493-A84E90657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4213-0A63-4F05-A38D-6C68C7E37C4C}" type="datetimeFigureOut">
              <a:rPr lang="zh-CN" altLang="en-US" smtClean="0"/>
              <a:t>2015/4/7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6052-CF2D-467F-B493-A84E90657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4213-0A63-4F05-A38D-6C68C7E37C4C}" type="datetimeFigureOut">
              <a:rPr lang="zh-CN" altLang="en-US" smtClean="0"/>
              <a:t>2015/4/7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6052-CF2D-467F-B493-A84E90657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4213-0A63-4F05-A38D-6C68C7E37C4C}" type="datetimeFigureOut">
              <a:rPr lang="zh-CN" altLang="en-US" smtClean="0"/>
              <a:t>2015/4/7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6052-CF2D-467F-B493-A84E90657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4213-0A63-4F05-A38D-6C68C7E37C4C}" type="datetimeFigureOut">
              <a:rPr lang="zh-CN" altLang="en-US" smtClean="0"/>
              <a:t>2015/4/7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6052-CF2D-467F-B493-A84E90657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4213-0A63-4F05-A38D-6C68C7E37C4C}" type="datetimeFigureOut">
              <a:rPr lang="zh-CN" altLang="en-US" smtClean="0"/>
              <a:t>2015/4/7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6052-CF2D-467F-B493-A84E90657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4213-0A63-4F05-A38D-6C68C7E37C4C}" type="datetimeFigureOut">
              <a:rPr lang="zh-CN" altLang="en-US" smtClean="0"/>
              <a:t>2015/4/7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6052-CF2D-467F-B493-A84E90657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4213-0A63-4F05-A38D-6C68C7E37C4C}" type="datetimeFigureOut">
              <a:rPr lang="zh-CN" altLang="en-US" smtClean="0"/>
              <a:t>2015/4/7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6052-CF2D-467F-B493-A84E90657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4213-0A63-4F05-A38D-6C68C7E37C4C}" type="datetimeFigureOut">
              <a:rPr lang="zh-CN" altLang="en-US" smtClean="0"/>
              <a:t>2015/4/7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6052-CF2D-467F-B493-A84E90657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4213-0A63-4F05-A38D-6C68C7E37C4C}" type="datetimeFigureOut">
              <a:rPr lang="zh-CN" altLang="en-US" smtClean="0"/>
              <a:t>2015/4/7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6052-CF2D-467F-B493-A84E90657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64213-0A63-4F05-A38D-6C68C7E37C4C}" type="datetimeFigureOut">
              <a:rPr lang="zh-CN" altLang="en-US" smtClean="0"/>
              <a:t>2015/4/7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E6052-CF2D-467F-B493-A84E90657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 smtClean="0">
                <a:latin typeface="黑体" pitchFamily="49" charset="-122"/>
                <a:ea typeface="黑体" pitchFamily="49" charset="-122"/>
              </a:rPr>
              <a:t>故事：花路</a:t>
            </a:r>
            <a:endParaRPr lang="zh-CN" altLang="en-US" sz="5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7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86934" y="-1086934"/>
            <a:ext cx="6970136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7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</Words>
  <Application>Microsoft Office PowerPoint</Application>
  <PresentationFormat>全屏显示(4:3)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故事：花路</vt:lpstr>
      <vt:lpstr>幻灯片 2</vt:lpstr>
      <vt:lpstr>幻灯片 3</vt:lpstr>
      <vt:lpstr>幻灯片 4</vt:lpstr>
      <vt:lpstr>幻灯片 5</vt:lpstr>
      <vt:lpstr>幻灯片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故事：花路</dc:title>
  <dc:creator>admin</dc:creator>
  <cp:lastModifiedBy>admin</cp:lastModifiedBy>
  <cp:revision>2</cp:revision>
  <dcterms:created xsi:type="dcterms:W3CDTF">2015-04-07T01:57:35Z</dcterms:created>
  <dcterms:modified xsi:type="dcterms:W3CDTF">2015-04-07T02:06:33Z</dcterms:modified>
</cp:coreProperties>
</file>