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57" r:id="rId4"/>
    <p:sldId id="256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 descr="IMG_8177"/>
          <p:cNvPicPr>
            <a:picLocks noChangeAspect="1"/>
          </p:cNvPicPr>
          <p:nvPr/>
        </p:nvPicPr>
        <p:blipFill>
          <a:blip r:embed="rId1">
            <a:lum bright="16000" contrast="16000"/>
          </a:blip>
          <a:stretch>
            <a:fillRect/>
          </a:stretch>
        </p:blipFill>
        <p:spPr>
          <a:xfrm>
            <a:off x="0" y="-4762"/>
            <a:ext cx="9144000" cy="6862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 descr="d80c72b32eb131078ad4b22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5"/>
          <p:cNvSpPr>
            <a:spLocks noGrp="1"/>
          </p:cNvSpPr>
          <p:nvPr>
            <p:ph type="title"/>
          </p:nvPr>
        </p:nvSpPr>
        <p:spPr>
          <a:xfrm>
            <a:off x="1371600" y="1828800"/>
            <a:ext cx="6324600" cy="14478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9600" b="1" dirty="0">
                <a:latin typeface="汉仪超粗黑简" pitchFamily="49" charset="-122"/>
                <a:ea typeface="汉仪超粗黑简" pitchFamily="49" charset="-122"/>
              </a:rPr>
              <a:t>花   路</a:t>
            </a:r>
            <a:endParaRPr lang="zh-CN" altLang="en-US" sz="9600" b="1" dirty="0">
              <a:latin typeface="汉仪超粗黑简" pitchFamily="49" charset="-122"/>
              <a:ea typeface="汉仪超粗黑简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IMG_8174"/>
          <p:cNvPicPr>
            <a:picLocks noChangeAspect="1"/>
          </p:cNvPicPr>
          <p:nvPr/>
        </p:nvPicPr>
        <p:blipFill>
          <a:blip r:embed="rId1">
            <a:lum bright="16000" contrast="16000"/>
          </a:blip>
          <a:stretch>
            <a:fillRect/>
          </a:stretch>
        </p:blipFill>
        <p:spPr>
          <a:xfrm>
            <a:off x="0" y="0"/>
            <a:ext cx="9144000" cy="7927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4" descr="IMG_8175"/>
          <p:cNvPicPr>
            <a:picLocks noChangeAspect="1"/>
          </p:cNvPicPr>
          <p:nvPr/>
        </p:nvPicPr>
        <p:blipFill>
          <a:blip r:embed="rId1">
            <a:lum bright="16000" contrast="1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IMG_8176"/>
          <p:cNvPicPr>
            <a:picLocks noChangeAspect="1"/>
          </p:cNvPicPr>
          <p:nvPr/>
        </p:nvPicPr>
        <p:blipFill>
          <a:blip r:embed="rId1">
            <a:lum bright="16000" contrast="1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 descr="IMG_8177"/>
          <p:cNvPicPr>
            <a:picLocks noChangeAspect="1"/>
          </p:cNvPicPr>
          <p:nvPr/>
        </p:nvPicPr>
        <p:blipFill>
          <a:blip r:embed="rId1">
            <a:lum bright="16000" contrast="16000"/>
          </a:blip>
          <a:stretch>
            <a:fillRect/>
          </a:stretch>
        </p:blipFill>
        <p:spPr>
          <a:xfrm>
            <a:off x="0" y="-4762"/>
            <a:ext cx="9144000" cy="6862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IMG_8174"/>
          <p:cNvPicPr>
            <a:picLocks noChangeAspect="1"/>
          </p:cNvPicPr>
          <p:nvPr/>
        </p:nvPicPr>
        <p:blipFill>
          <a:blip r:embed="rId1">
            <a:lum bright="10001" contrast="10000"/>
          </a:blip>
          <a:stretch>
            <a:fillRect/>
          </a:stretch>
        </p:blipFill>
        <p:spPr>
          <a:xfrm>
            <a:off x="381000" y="125413"/>
            <a:ext cx="3810000" cy="330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5" descr="IMG_8175"/>
          <p:cNvPicPr>
            <a:picLocks noChangeAspect="1"/>
          </p:cNvPicPr>
          <p:nvPr/>
        </p:nvPicPr>
        <p:blipFill>
          <a:blip r:embed="rId2">
            <a:lum bright="10001" contrast="10000"/>
          </a:blip>
          <a:stretch>
            <a:fillRect/>
          </a:stretch>
        </p:blipFill>
        <p:spPr>
          <a:xfrm>
            <a:off x="4419600" y="57150"/>
            <a:ext cx="4495800" cy="337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6" descr="IMG_8176"/>
          <p:cNvPicPr>
            <a:picLocks noChangeAspect="1"/>
          </p:cNvPicPr>
          <p:nvPr/>
        </p:nvPicPr>
        <p:blipFill>
          <a:blip r:embed="rId3">
            <a:lum bright="10001" contrast="10000"/>
          </a:blip>
          <a:stretch>
            <a:fillRect/>
          </a:stretch>
        </p:blipFill>
        <p:spPr>
          <a:xfrm>
            <a:off x="228600" y="3657600"/>
            <a:ext cx="39624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7" descr="IMG_8177"/>
          <p:cNvPicPr>
            <a:picLocks noChangeAspect="1"/>
          </p:cNvPicPr>
          <p:nvPr/>
        </p:nvPicPr>
        <p:blipFill>
          <a:blip r:embed="rId4">
            <a:lum bright="10001" contrast="10000"/>
          </a:blip>
          <a:stretch>
            <a:fillRect/>
          </a:stretch>
        </p:blipFill>
        <p:spPr>
          <a:xfrm>
            <a:off x="4572000" y="3581400"/>
            <a:ext cx="4191000" cy="314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Text Box 8"/>
          <p:cNvSpPr txBox="1"/>
          <p:nvPr/>
        </p:nvSpPr>
        <p:spPr>
          <a:xfrm>
            <a:off x="3733800" y="3124200"/>
            <a:ext cx="38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1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199" name="Text Box 9"/>
          <p:cNvSpPr txBox="1"/>
          <p:nvPr/>
        </p:nvSpPr>
        <p:spPr>
          <a:xfrm>
            <a:off x="8534400" y="3048000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2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200" name="Text Box 11"/>
          <p:cNvSpPr txBox="1"/>
          <p:nvPr/>
        </p:nvSpPr>
        <p:spPr>
          <a:xfrm>
            <a:off x="3886200" y="6324600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3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201" name="Text Box 12"/>
          <p:cNvSpPr txBox="1"/>
          <p:nvPr/>
        </p:nvSpPr>
        <p:spPr>
          <a:xfrm>
            <a:off x="8382000" y="6400800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4</a:t>
            </a:r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演示</Application>
  <PresentationFormat>全屏显示(4:3)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汉仪超粗黑简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高睿</cp:lastModifiedBy>
  <cp:revision>9</cp:revision>
  <dcterms:created xsi:type="dcterms:W3CDTF">2012-02-19T12:19:22Z</dcterms:created>
  <dcterms:modified xsi:type="dcterms:W3CDTF">2025-03-19T06:21:25Z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1D2F8F93FAF342DC9B314685CB102FA1_13</vt:lpwstr>
  </property>
  <property fmtid="{D5CDD505-2E9C-101B-9397-08002B2CF9AE}" pid="4" name="KSOProductBuildVer">
    <vt:lpwstr>2052-12.1.0.20305</vt:lpwstr>
  </property>
</Properties>
</file>