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86307-F2E8-4C74-9430-7C7CFCCC2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91A2FC2-7A08-4159-8D66-C37136DD2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213E1-8BFD-4116-9BE9-46E16DAC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A41A7C-3558-4AA0-A44D-FA77E3B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CA2F9-9C21-4F81-AB45-C4788DCF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31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7E3D2-EC4B-45DB-8382-483B960C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B7CD3C3-E120-460C-B2D0-AF56DD809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D1C7C6-E2E3-421D-8CED-B64039A9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730846-031D-4A69-AA4B-CF96242C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C2D8B0-FD1E-4A41-B575-9D001215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76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415299C-5160-4DF9-A7B3-97E0993EF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8DECC0-B9F0-467B-953B-434EC4700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93773-687F-4D53-9115-571495D5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96C9B-555B-4A0E-AB13-6C2EF276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7774C-2FEC-484B-A358-DE0001A6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3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806BAA-3040-4B66-9E15-F04F9055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9BBE63-670C-49D5-B6D3-417382475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E692C7-53E5-4B05-8637-9D9923E6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1A97AF-9BDF-4805-83BA-48C7B50B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856DBF-21BA-4054-829C-21169399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69297-D1EC-46BB-8FB2-5606E707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63F7DE-B63C-4354-AEBD-11BE61FE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BD16A5-8459-4A18-9DFA-4867DEB0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3BE506-AB27-4B25-A522-00383950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F795C2-0E9D-438A-B8C9-0ECE0E7A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4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0F18F-33E0-4964-A9B1-2DAB3CB5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29D7C2-0BEE-4DAC-A599-E9F94D19F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5B674A-2E83-45E0-A41A-19F4587F4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42EC05-7BA0-42DC-AF6E-8FC37C60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E65C07-7B0F-4A13-9F17-F1C4D8726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EB3CE-564E-47C7-94B4-51E034DF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11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5AA52-29B3-46CF-BE68-F352DCFD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733C33-E86E-4A53-8085-54067A6E7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3FCB02-063A-44A1-A013-D032463CE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8C2422-0355-43B1-A429-603E25B03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B56436-5594-4851-B196-91A4B5E9C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E07504-7EA1-4C93-93AF-BCEFC3F25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22CFA3-7BEB-4D1F-95D4-15988F99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7FED9D-49B3-4FC1-B8A2-8D9197FC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9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7E35FA-A7F9-4769-BE6B-AEA9756C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B58949-BDEC-4E29-B3BD-C376D5CA1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0DADDA-F19F-4DBC-A94C-D3D38746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96E1B4-9B4B-4070-AA7F-928368FB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4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6E156A-9882-47A7-89FE-BD62F0EE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36E8F93-E2B0-480B-A08F-D1717AA0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7B9A5C-5780-48FC-AB3B-EB153EA9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08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3C5D6-6DB4-42BA-8D46-BED5492B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9694E2-BBC8-4BC7-99A7-4761002D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BBD58-C158-4CAA-9762-70D28773A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F993F3-5DCC-4CF4-85BF-589A1225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E1A823-4654-4C1B-B3C6-8310D037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FAAFC5-E1A9-411A-A8E1-CD69EAE4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4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47BEE2-06E4-4471-A0B3-FAD97EFF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DAE0E6-5F87-4E45-A149-B91F947FD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B7A428-3A05-4216-B4D0-A8E7E8EA0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123FB9-A114-4984-9B43-96C81925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40272F-DD05-42BF-81D8-EFB1F39B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7CBB16-D83A-43B3-8504-014ECCCD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00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6AE3A77-CBA0-43CC-BAD8-B214337B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411224-216D-40CE-A8F6-D855AE8A3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CA645A-5ABA-419B-978E-2CD03ECB5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B143-434D-4101-93C7-DDE1A9F81E9F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838103-9C0E-41A8-8DF4-21A52FA1D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EE5F0-A45A-4835-9D5E-442140045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5CE79-F618-4BAE-95C9-59A368722C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3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DDACF2-B857-4B1E-9F79-5F3D15CE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5" y="-5013"/>
            <a:ext cx="5454706" cy="68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32161C-B558-4594-82A2-33F5C0246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C0E4DA-7E9E-4688-ADDA-EB31485C0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5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13E108-D009-4C3A-AC1C-8A6D4F10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94604A-4F6D-4422-BAFF-B29E0509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5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38C448-56FD-4F94-B3C0-E222CCA07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3" y="0"/>
            <a:ext cx="5147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FEBD876-A84E-428E-96A5-FC72DC66C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3" y="0"/>
            <a:ext cx="5147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0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A4AE0-937D-4656-B457-660DDD21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53" y="0"/>
            <a:ext cx="557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CABAFF-C042-4E58-BA8B-C7011B6D5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DDDF9B8-BCE1-4311-A2C9-F3AF00E14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A000E5-EAC1-4A8C-BC6D-8B6A948BF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6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E8B50E-4E5E-4F7E-B7A1-D5B9CD26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4" y="0"/>
            <a:ext cx="1067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69E69D-A2EF-47B4-8FD1-EA11B05CF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648DE7-43A0-46CC-93F6-BDF8CFBC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4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970FFF-9296-41ED-9602-C17DB7B12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2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AD1F85-F15D-486B-B1DC-423AC4A79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75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A32031-7183-41C6-BD2C-B1786259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0ECBFC-782F-40D4-945C-F96BF9D38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35F971-9C1A-400C-A469-A2942A13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4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34BBF5-D1D6-4263-BB4E-A6F64CCDD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86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3DD6F4-0FF2-4221-8471-568FF302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4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A8A4EF-79F0-4D57-87DB-EB59FA5B2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8" y="0"/>
            <a:ext cx="9155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8666B34-52AC-4EF5-B263-051A43E1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3" y="0"/>
            <a:ext cx="5147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938082-B394-4796-BD53-261552A8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3" y="0"/>
            <a:ext cx="5147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8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2D592E-B831-4703-813A-0DCCF1FD7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3" y="0"/>
            <a:ext cx="5147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61F5AE4-7505-43D0-AFAD-6AD207FA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8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083804-4637-462E-B1AD-5AB287260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4" y="0"/>
            <a:ext cx="11256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1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246C1A-3E16-4B57-985B-B209ECA8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7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B9672A7-A77F-4A02-BC82-2D798926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宽屏</PresentationFormat>
  <Paragraphs>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3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罗 勇</dc:creator>
  <cp:lastModifiedBy>罗 勇</cp:lastModifiedBy>
  <cp:revision>3</cp:revision>
  <dcterms:created xsi:type="dcterms:W3CDTF">2021-03-01T12:00:29Z</dcterms:created>
  <dcterms:modified xsi:type="dcterms:W3CDTF">2021-03-01T12:30:44Z</dcterms:modified>
</cp:coreProperties>
</file>