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69" r:id="rId3"/>
    <p:sldId id="287" r:id="rId5"/>
    <p:sldId id="295" r:id="rId6"/>
    <p:sldId id="296" r:id="rId7"/>
    <p:sldId id="316" r:id="rId8"/>
    <p:sldId id="303" r:id="rId9"/>
    <p:sldId id="301" r:id="rId10"/>
    <p:sldId id="306" r:id="rId11"/>
    <p:sldId id="317" r:id="rId12"/>
    <p:sldId id="318" r:id="rId13"/>
    <p:sldId id="310" r:id="rId14"/>
    <p:sldId id="304" r:id="rId15"/>
    <p:sldId id="311" r:id="rId16"/>
    <p:sldId id="314" r:id="rId17"/>
  </p:sldIdLst>
  <p:sldSz cx="12192000" cy="6858000"/>
  <p:notesSz cx="7103745" cy="10234295"/>
  <p:embeddedFontLst>
    <p:embeddedFont>
      <p:font typeface="楷体" panose="02010609060101010101" pitchFamily="49" charset="-122"/>
      <p:regular r:id="rId22"/>
    </p:embeddedFont>
    <p:embeddedFont>
      <p:font typeface="励字光芒简 超黑" panose="02010604000000000000" charset="-122"/>
      <p:bold r:id="rId23"/>
    </p:embeddedFont>
    <p:embeddedFont>
      <p:font typeface="黑体" panose="02010609060101010101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喵喵喵" panose="02010600010101010101" charset="-122"/>
      <p:regular r:id="rId26"/>
    </p:embeddedFont>
    <p:embeddedFont>
      <p:font typeface="字魂布丁体" panose="00000500000000000000" charset="-122"/>
      <p:regular r:id="rId27"/>
    </p:embeddedFont>
    <p:embeddedFont>
      <p:font typeface="标准粗黑" panose="02000503000000000000" charset="-122"/>
      <p:regular r:id="rId28"/>
    </p:embeddedFont>
    <p:embeddedFont>
      <p:font typeface="方正大黑简体" panose="02000000000000000000" charset="-122"/>
      <p:regular r:id="rId29"/>
    </p:embeddedFont>
    <p:embeddedFont>
      <p:font typeface="糯米奶团体" panose="02000503000000000000" charset="-122"/>
      <p:regular r:id="rId30"/>
    </p:embeddedFont>
    <p:embeddedFont>
      <p:font typeface="华文中宋" panose="02010600040101010101" charset="-122"/>
      <p:regular r:id="rId31"/>
    </p:embeddedFont>
    <p:embeddedFont>
      <p:font typeface="华文新魏" panose="02010800040101010101" charset="-122"/>
      <p:regular r:id="rId32"/>
    </p:embeddedFont>
    <p:embeddedFont>
      <p:font typeface="汉仪综艺体简" panose="02010600000101010101" charset="-122"/>
      <p:regular r:id="rId33"/>
    </p:embeddedFont>
    <p:embeddedFont>
      <p:font typeface="喵喵奶糖" panose="02000503000000000000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等线" panose="02010600030101010101" charset="-122"/>
      <p:regular r:id="rId39"/>
    </p:embeddedFont>
    <p:embeddedFont>
      <p:font typeface="Calibri Light" panose="020F0302020204030204" charset="0"/>
      <p:regular r:id="rId40"/>
      <p:italic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D3D"/>
    <a:srgbClr val="D96028"/>
    <a:srgbClr val="FE8500"/>
    <a:srgbClr val="FFBB01"/>
    <a:srgbClr val="F3DC96"/>
    <a:srgbClr val="528953"/>
    <a:srgbClr val="879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578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2502" y="1374"/>
      </p:cViewPr>
      <p:guideLst>
        <p:guide orient="horz" pos="232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3990" y="-84"/>
      </p:cViewPr>
      <p:guideLst>
        <p:guide orient="horz" pos="3462"/>
        <p:guide pos="22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20.fntdata"/><Relationship Id="rId40" Type="http://schemas.openxmlformats.org/officeDocument/2006/relationships/font" Target="fonts/font1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8.fntdata"/><Relationship Id="rId38" Type="http://schemas.openxmlformats.org/officeDocument/2006/relationships/font" Target="fonts/font17.fntdata"/><Relationship Id="rId37" Type="http://schemas.openxmlformats.org/officeDocument/2006/relationships/font" Target="fonts/font16.fntdata"/><Relationship Id="rId36" Type="http://schemas.openxmlformats.org/officeDocument/2006/relationships/font" Target="fonts/font15.fntdata"/><Relationship Id="rId35" Type="http://schemas.openxmlformats.org/officeDocument/2006/relationships/font" Target="fonts/font14.fntdata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87057-4FE9-41FC-A0C0-7FA6DA5F03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280E6-A834-466B-B9CD-B2CEB23A61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099A4-1AC4-4003-917D-817769DC34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5FA08-04EA-4EBB-A1C3-C15191153F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C0186-D86C-41E1-B825-E4B67A7A5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607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1345476" y="914403"/>
            <a:ext cx="2207622" cy="3095896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5090162" y="962300"/>
            <a:ext cx="2207622" cy="3095896"/>
          </a:xfrm>
          <a:prstGeom prst="rect">
            <a:avLst/>
          </a:prstGeom>
        </p:spPr>
      </p:sp>
      <p:sp>
        <p:nvSpPr>
          <p:cNvPr id="5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8891453" y="962300"/>
            <a:ext cx="2207622" cy="3095896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956612" y="1709784"/>
            <a:ext cx="4549587" cy="35608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927226" y="3487406"/>
            <a:ext cx="3587064" cy="24129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702672" y="3511271"/>
            <a:ext cx="2789202" cy="23890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912891" y="934688"/>
            <a:ext cx="6585767" cy="238908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028594" y="1695033"/>
            <a:ext cx="5080865" cy="183979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3"/>
          </p:nvPr>
        </p:nvSpPr>
        <p:spPr>
          <a:xfrm>
            <a:off x="6109458" y="4245427"/>
            <a:ext cx="5034417" cy="183979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4594" y="1742122"/>
            <a:ext cx="2152650" cy="1689100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1"/>
          </p:nvPr>
        </p:nvSpPr>
        <p:spPr>
          <a:xfrm>
            <a:off x="1424594" y="3583622"/>
            <a:ext cx="2152650" cy="1689100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52780" y="1746250"/>
            <a:ext cx="4758055" cy="33648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823075" y="1746250"/>
            <a:ext cx="4758690" cy="33648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786504" y="2308120"/>
            <a:ext cx="4319355" cy="24162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63286" y="2253202"/>
            <a:ext cx="4734448" cy="3021531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20213" y="2145564"/>
            <a:ext cx="2627523" cy="2566867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782239" y="2145565"/>
            <a:ext cx="2627523" cy="2566867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516850" y="2145563"/>
            <a:ext cx="2627523" cy="2566867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02360" y="1433195"/>
            <a:ext cx="1940560" cy="1940560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506893" y="1614934"/>
            <a:ext cx="2547298" cy="2082629"/>
          </a:xfrm>
          <a:prstGeom prst="hexagon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4"/>
          </p:nvPr>
        </p:nvSpPr>
        <p:spPr>
          <a:xfrm>
            <a:off x="6424093" y="2696296"/>
            <a:ext cx="2547298" cy="2082629"/>
          </a:xfrm>
          <a:prstGeom prst="hexagon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5"/>
          </p:nvPr>
        </p:nvSpPr>
        <p:spPr>
          <a:xfrm>
            <a:off x="8506893" y="3777658"/>
            <a:ext cx="2547298" cy="2082629"/>
          </a:xfrm>
          <a:prstGeom prst="hexagon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2377822" y="1667690"/>
            <a:ext cx="2756263" cy="2895821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6892833" y="1667691"/>
            <a:ext cx="2756263" cy="289582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927226" y="3487406"/>
            <a:ext cx="3587064" cy="241295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702672" y="3511271"/>
            <a:ext cx="2789202" cy="238908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005495" y="943652"/>
            <a:ext cx="6585767" cy="238908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664710" y="2257425"/>
            <a:ext cx="1518921" cy="36880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7"/>
          <p:cNvSpPr>
            <a:spLocks noGrp="1"/>
          </p:cNvSpPr>
          <p:nvPr>
            <p:ph type="pic" sz="quarter" idx="12"/>
          </p:nvPr>
        </p:nvSpPr>
        <p:spPr>
          <a:xfrm>
            <a:off x="4665231" y="2257425"/>
            <a:ext cx="1518399" cy="36880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7"/>
          <p:cNvSpPr>
            <a:spLocks noGrp="1"/>
          </p:cNvSpPr>
          <p:nvPr>
            <p:ph type="pic" sz="quarter" idx="13"/>
          </p:nvPr>
        </p:nvSpPr>
        <p:spPr>
          <a:xfrm>
            <a:off x="6481331" y="1127125"/>
            <a:ext cx="1518399" cy="36880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4"/>
          </p:nvPr>
        </p:nvSpPr>
        <p:spPr>
          <a:xfrm>
            <a:off x="8297430" y="2092325"/>
            <a:ext cx="1518399" cy="36880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5"/>
          </p:nvPr>
        </p:nvSpPr>
        <p:spPr>
          <a:xfrm>
            <a:off x="10113530" y="962025"/>
            <a:ext cx="1518399" cy="368808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814482" y="2327561"/>
            <a:ext cx="3404755" cy="3220143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7"/>
          <p:cNvSpPr>
            <a:spLocks noGrp="1"/>
          </p:cNvSpPr>
          <p:nvPr>
            <p:ph type="pic" sz="quarter" idx="12"/>
          </p:nvPr>
        </p:nvSpPr>
        <p:spPr>
          <a:xfrm>
            <a:off x="8630574" y="2327561"/>
            <a:ext cx="1637030" cy="2781128"/>
          </a:xfrm>
          <a:prstGeom prst="round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212B54-742F-4D48-9A36-6421E2F2CF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61613-82DB-483E-AEAC-D64F64C2E3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212B54-742F-4D48-9A36-6421E2F2CF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61613-82DB-483E-AEAC-D64F64C2E3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4036422" y="1711233"/>
            <a:ext cx="4101739" cy="4309423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9231084" y="1602377"/>
            <a:ext cx="1545877" cy="1624149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1458686" y="1602377"/>
            <a:ext cx="1545877" cy="1624149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2128473" y="1776548"/>
            <a:ext cx="1594441" cy="1559993"/>
          </a:xfrm>
          <a:prstGeom prst="ellipse">
            <a:avLst/>
          </a:prstGeom>
        </p:spPr>
      </p:sp>
      <p:sp>
        <p:nvSpPr>
          <p:cNvPr id="6" name="图片占位符 9"/>
          <p:cNvSpPr>
            <a:spLocks noGrp="1"/>
          </p:cNvSpPr>
          <p:nvPr userDrawn="1">
            <p:ph type="pic" sz="quarter" idx="16"/>
          </p:nvPr>
        </p:nvSpPr>
        <p:spPr>
          <a:xfrm>
            <a:off x="5285330" y="1776548"/>
            <a:ext cx="1594441" cy="1559993"/>
          </a:xfrm>
          <a:prstGeom prst="ellipse">
            <a:avLst/>
          </a:prstGeom>
        </p:spPr>
      </p:sp>
      <p:sp>
        <p:nvSpPr>
          <p:cNvPr id="7" name="图片占位符 9"/>
          <p:cNvSpPr>
            <a:spLocks noGrp="1"/>
          </p:cNvSpPr>
          <p:nvPr userDrawn="1">
            <p:ph type="pic" sz="quarter" idx="17"/>
          </p:nvPr>
        </p:nvSpPr>
        <p:spPr>
          <a:xfrm>
            <a:off x="8442187" y="1776547"/>
            <a:ext cx="1594441" cy="1559993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1567544" y="1332415"/>
            <a:ext cx="2207622" cy="4624248"/>
          </a:xfrm>
          <a:prstGeom prst="rect">
            <a:avLst/>
          </a:prstGeom>
        </p:spPr>
      </p:sp>
      <p:sp>
        <p:nvSpPr>
          <p:cNvPr id="10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8656321" y="1554480"/>
            <a:ext cx="2207622" cy="3339738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4354284" y="2089947"/>
            <a:ext cx="3378927" cy="355001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4393473" y="1554371"/>
            <a:ext cx="3378927" cy="355001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676144" y="2687512"/>
            <a:ext cx="6839712" cy="6839712"/>
          </a:xfrm>
          <a:prstGeom prst="ellipse">
            <a:avLst/>
          </a:prstGeom>
          <a:noFill/>
          <a:ln>
            <a:solidFill>
              <a:srgbClr val="528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3178626" y="3101410"/>
            <a:ext cx="5847808" cy="6143898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818812" y="1724300"/>
            <a:ext cx="4493622" cy="4376054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705394" y="4140925"/>
            <a:ext cx="10842171" cy="2508069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763486" y="1815738"/>
            <a:ext cx="3174274" cy="31607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981201" y="888275"/>
            <a:ext cx="2207622" cy="2468880"/>
          </a:xfrm>
          <a:prstGeom prst="rect">
            <a:avLst/>
          </a:prstGeom>
        </p:spPr>
      </p:sp>
      <p:sp>
        <p:nvSpPr>
          <p:cNvPr id="9" name="图片占位符 9"/>
          <p:cNvSpPr>
            <a:spLocks noGrp="1"/>
          </p:cNvSpPr>
          <p:nvPr>
            <p:ph type="pic" sz="quarter" idx="15"/>
          </p:nvPr>
        </p:nvSpPr>
        <p:spPr>
          <a:xfrm>
            <a:off x="5268686" y="936172"/>
            <a:ext cx="2207622" cy="2468880"/>
          </a:xfrm>
          <a:prstGeom prst="rect">
            <a:avLst/>
          </a:prstGeom>
        </p:spPr>
      </p:sp>
      <p:sp>
        <p:nvSpPr>
          <p:cNvPr id="10" name="图片占位符 9"/>
          <p:cNvSpPr>
            <a:spLocks noGrp="1"/>
          </p:cNvSpPr>
          <p:nvPr>
            <p:ph type="pic" sz="quarter" idx="16"/>
          </p:nvPr>
        </p:nvSpPr>
        <p:spPr>
          <a:xfrm>
            <a:off x="8638904" y="936172"/>
            <a:ext cx="2207622" cy="2468880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672047" y="1789305"/>
            <a:ext cx="1658982" cy="3475026"/>
          </a:xfrm>
          <a:prstGeom prst="rect">
            <a:avLst/>
          </a:prstGeom>
        </p:spPr>
      </p:sp>
      <p:sp>
        <p:nvSpPr>
          <p:cNvPr id="8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841966" y="1798013"/>
            <a:ext cx="1658982" cy="3475026"/>
          </a:xfrm>
          <a:prstGeom prst="rect">
            <a:avLst/>
          </a:prstGeom>
        </p:spPr>
      </p:sp>
      <p:sp>
        <p:nvSpPr>
          <p:cNvPr id="9" name="图片占位符 9"/>
          <p:cNvSpPr>
            <a:spLocks noGrp="1"/>
          </p:cNvSpPr>
          <p:nvPr>
            <p:ph type="pic" sz="quarter" idx="15"/>
          </p:nvPr>
        </p:nvSpPr>
        <p:spPr>
          <a:xfrm>
            <a:off x="8042367" y="1784951"/>
            <a:ext cx="1658982" cy="3475026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580606" y="1763485"/>
            <a:ext cx="4297679" cy="2664824"/>
          </a:xfrm>
          <a:prstGeom prst="rect">
            <a:avLst/>
          </a:prstGeom>
        </p:spPr>
      </p:sp>
      <p:sp>
        <p:nvSpPr>
          <p:cNvPr id="7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394654" y="1763485"/>
            <a:ext cx="4297679" cy="2664824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7680296" y="1841863"/>
            <a:ext cx="3510217" cy="343553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040010" y="1811383"/>
            <a:ext cx="3510217" cy="343553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801394" y="1802674"/>
            <a:ext cx="4297679" cy="1541417"/>
          </a:xfrm>
          <a:prstGeom prst="rect">
            <a:avLst/>
          </a:prstGeom>
        </p:spPr>
      </p:sp>
      <p:sp>
        <p:nvSpPr>
          <p:cNvPr id="7" name="图片占位符 9"/>
          <p:cNvSpPr>
            <a:spLocks noGrp="1"/>
          </p:cNvSpPr>
          <p:nvPr>
            <p:ph type="pic" sz="quarter" idx="15"/>
          </p:nvPr>
        </p:nvSpPr>
        <p:spPr>
          <a:xfrm>
            <a:off x="6705600" y="3770812"/>
            <a:ext cx="3130731" cy="853439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197429" y="1685108"/>
            <a:ext cx="1728652" cy="3918857"/>
          </a:xfrm>
          <a:prstGeom prst="rect">
            <a:avLst/>
          </a:prstGeom>
        </p:spPr>
      </p:sp>
      <p:sp>
        <p:nvSpPr>
          <p:cNvPr id="9" name="图片占位符 9"/>
          <p:cNvSpPr>
            <a:spLocks noGrp="1"/>
          </p:cNvSpPr>
          <p:nvPr>
            <p:ph type="pic" sz="quarter" idx="15"/>
          </p:nvPr>
        </p:nvSpPr>
        <p:spPr>
          <a:xfrm>
            <a:off x="4511041" y="1641566"/>
            <a:ext cx="1728652" cy="3918857"/>
          </a:xfrm>
          <a:prstGeom prst="rect">
            <a:avLst/>
          </a:prstGeom>
        </p:spPr>
      </p:sp>
      <p:sp>
        <p:nvSpPr>
          <p:cNvPr id="10" name="图片占位符 9"/>
          <p:cNvSpPr>
            <a:spLocks noGrp="1"/>
          </p:cNvSpPr>
          <p:nvPr>
            <p:ph type="pic" sz="quarter" idx="16"/>
          </p:nvPr>
        </p:nvSpPr>
        <p:spPr>
          <a:xfrm>
            <a:off x="7842068" y="1746068"/>
            <a:ext cx="1728652" cy="3918857"/>
          </a:xfrm>
          <a:prstGeom prst="rect">
            <a:avLst/>
          </a:prstGeom>
        </p:spPr>
      </p:sp>
      <p:sp>
        <p:nvSpPr>
          <p:cNvPr id="11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392707" y="5017989"/>
            <a:ext cx="1141487" cy="1117200"/>
          </a:xfrm>
          <a:prstGeom prst="ellipse">
            <a:avLst/>
          </a:prstGeom>
        </p:spPr>
      </p:sp>
      <p:sp>
        <p:nvSpPr>
          <p:cNvPr id="12" name="图片占位符 9"/>
          <p:cNvSpPr>
            <a:spLocks noGrp="1"/>
          </p:cNvSpPr>
          <p:nvPr>
            <p:ph type="pic" sz="quarter" idx="18"/>
          </p:nvPr>
        </p:nvSpPr>
        <p:spPr>
          <a:xfrm>
            <a:off x="4784695" y="5000572"/>
            <a:ext cx="1141487" cy="1117200"/>
          </a:xfrm>
          <a:prstGeom prst="ellipse">
            <a:avLst/>
          </a:prstGeom>
        </p:spPr>
      </p:sp>
      <p:sp>
        <p:nvSpPr>
          <p:cNvPr id="13" name="图片占位符 9"/>
          <p:cNvSpPr>
            <a:spLocks noGrp="1"/>
          </p:cNvSpPr>
          <p:nvPr>
            <p:ph type="pic" sz="quarter" idx="19"/>
          </p:nvPr>
        </p:nvSpPr>
        <p:spPr>
          <a:xfrm>
            <a:off x="8089598" y="5170389"/>
            <a:ext cx="1141487" cy="1117200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801394" y="1802674"/>
            <a:ext cx="4584590" cy="1959429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5"/>
          </p:nvPr>
        </p:nvSpPr>
        <p:spPr>
          <a:xfrm>
            <a:off x="7319555" y="4084320"/>
            <a:ext cx="3339737" cy="1976845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491727" y="1264792"/>
            <a:ext cx="4014651" cy="1685108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491727" y="3393141"/>
            <a:ext cx="9470570" cy="1872343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609807" y="2926080"/>
            <a:ext cx="3396341" cy="1854926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5"/>
          </p:nvPr>
        </p:nvSpPr>
        <p:spPr>
          <a:xfrm>
            <a:off x="8237646" y="2921726"/>
            <a:ext cx="3270732" cy="320114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470264" y="1280160"/>
            <a:ext cx="2377440" cy="2367283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3378926" y="1275806"/>
            <a:ext cx="2377440" cy="2367283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6252755" y="1328057"/>
            <a:ext cx="2377440" cy="2367283"/>
          </a:xfrm>
          <a:prstGeom prst="rect">
            <a:avLst/>
          </a:prstGeom>
        </p:spPr>
      </p:sp>
      <p:sp>
        <p:nvSpPr>
          <p:cNvPr id="5" name="图片占位符 9"/>
          <p:cNvSpPr>
            <a:spLocks noGrp="1"/>
          </p:cNvSpPr>
          <p:nvPr userDrawn="1">
            <p:ph type="pic" sz="quarter" idx="16"/>
          </p:nvPr>
        </p:nvSpPr>
        <p:spPr>
          <a:xfrm>
            <a:off x="9239795" y="1323703"/>
            <a:ext cx="2377440" cy="2367283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619796" y="3670663"/>
            <a:ext cx="4023360" cy="2351313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696893" y="3679371"/>
            <a:ext cx="4023360" cy="2351313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240973" y="1280161"/>
            <a:ext cx="10071461" cy="2024743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5"/>
          </p:nvPr>
        </p:nvSpPr>
        <p:spPr>
          <a:xfrm>
            <a:off x="739567" y="3770811"/>
            <a:ext cx="2617587" cy="264305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7667896" y="1606731"/>
            <a:ext cx="3801291" cy="4206240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6"/>
          </p:nvPr>
        </p:nvSpPr>
        <p:spPr>
          <a:xfrm>
            <a:off x="3191030" y="1706882"/>
            <a:ext cx="1911422" cy="184186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353521" y="3344092"/>
            <a:ext cx="3009473" cy="2899953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6"/>
          </p:nvPr>
        </p:nvSpPr>
        <p:spPr>
          <a:xfrm rot="17564792">
            <a:off x="6087291" y="1541417"/>
            <a:ext cx="4885509" cy="4857985"/>
          </a:xfrm>
          <a:prstGeom prst="chord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013887" y="3069773"/>
            <a:ext cx="1911422" cy="1841862"/>
          </a:xfrm>
          <a:prstGeom prst="ellipse">
            <a:avLst/>
          </a:prstGeom>
        </p:spPr>
      </p:sp>
      <p:sp>
        <p:nvSpPr>
          <p:cNvPr id="5" name="图片占位符 9"/>
          <p:cNvSpPr>
            <a:spLocks noGrp="1"/>
          </p:cNvSpPr>
          <p:nvPr>
            <p:ph type="pic" sz="quarter" idx="16"/>
          </p:nvPr>
        </p:nvSpPr>
        <p:spPr>
          <a:xfrm>
            <a:off x="4040115" y="1275807"/>
            <a:ext cx="1911422" cy="1841862"/>
          </a:xfrm>
          <a:prstGeom prst="ellipse">
            <a:avLst/>
          </a:prstGeom>
        </p:spPr>
      </p:sp>
      <p:sp>
        <p:nvSpPr>
          <p:cNvPr id="6" name="图片占位符 9"/>
          <p:cNvSpPr>
            <a:spLocks noGrp="1"/>
          </p:cNvSpPr>
          <p:nvPr>
            <p:ph type="pic" sz="quarter" idx="17"/>
          </p:nvPr>
        </p:nvSpPr>
        <p:spPr>
          <a:xfrm>
            <a:off x="6522059" y="3627121"/>
            <a:ext cx="1911422" cy="184186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13"/>
          </p:nvPr>
        </p:nvSpPr>
        <p:spPr>
          <a:xfrm>
            <a:off x="574765" y="1920239"/>
            <a:ext cx="3043646" cy="1977778"/>
          </a:xfrm>
          <a:prstGeom prst="flowChartAlternateProcess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659085" y="1915885"/>
            <a:ext cx="3043646" cy="1977778"/>
          </a:xfrm>
          <a:prstGeom prst="flowChartAlternateProcess">
            <a:avLst/>
          </a:prstGeom>
        </p:spPr>
      </p:sp>
      <p:sp>
        <p:nvSpPr>
          <p:cNvPr id="5" name="图片占位符 9"/>
          <p:cNvSpPr>
            <a:spLocks noGrp="1"/>
          </p:cNvSpPr>
          <p:nvPr>
            <p:ph type="pic" sz="quarter" idx="15"/>
          </p:nvPr>
        </p:nvSpPr>
        <p:spPr>
          <a:xfrm>
            <a:off x="8512628" y="1889759"/>
            <a:ext cx="3043646" cy="1977778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966651" y="2103119"/>
            <a:ext cx="3043646" cy="1571898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606834" y="4528457"/>
            <a:ext cx="3043646" cy="1571898"/>
          </a:xfrm>
          <a:prstGeom prst="flowChartAlternateProcess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5"/>
          </p:nvPr>
        </p:nvSpPr>
        <p:spPr>
          <a:xfrm>
            <a:off x="8225245" y="2085702"/>
            <a:ext cx="3043646" cy="1571898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562522" y="1384665"/>
            <a:ext cx="1690124" cy="1628617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6"/>
          </p:nvPr>
        </p:nvSpPr>
        <p:spPr>
          <a:xfrm>
            <a:off x="1471082" y="4167053"/>
            <a:ext cx="1690124" cy="1628617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7"/>
          </p:nvPr>
        </p:nvSpPr>
        <p:spPr>
          <a:xfrm>
            <a:off x="6495928" y="1458688"/>
            <a:ext cx="1690124" cy="1628617"/>
          </a:xfrm>
          <a:prstGeom prst="ellipse">
            <a:avLst/>
          </a:prstGeom>
        </p:spPr>
      </p:sp>
      <p:sp>
        <p:nvSpPr>
          <p:cNvPr id="5" name="图片占位符 9"/>
          <p:cNvSpPr>
            <a:spLocks noGrp="1"/>
          </p:cNvSpPr>
          <p:nvPr>
            <p:ph type="pic" sz="quarter" idx="18"/>
          </p:nvPr>
        </p:nvSpPr>
        <p:spPr>
          <a:xfrm>
            <a:off x="6417551" y="4241076"/>
            <a:ext cx="1690124" cy="1628617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371599" y="1894111"/>
            <a:ext cx="2429692" cy="3905795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7119257" y="4127862"/>
            <a:ext cx="3043646" cy="1571898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862148" y="1606730"/>
            <a:ext cx="10515600" cy="2481944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3722914" y="1058092"/>
            <a:ext cx="2377440" cy="4885508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9400902" y="1079863"/>
            <a:ext cx="2377440" cy="4902926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927462" y="1645918"/>
            <a:ext cx="5081452" cy="3631475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436913" y="1515290"/>
            <a:ext cx="3461657" cy="1985555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406433" y="3836124"/>
            <a:ext cx="3461657" cy="1985555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7367452" y="1698169"/>
            <a:ext cx="3409405" cy="3474721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526218" y="4010297"/>
            <a:ext cx="5425911" cy="1606732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1484150" y="3918859"/>
            <a:ext cx="1911422" cy="1841862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6"/>
          </p:nvPr>
        </p:nvSpPr>
        <p:spPr>
          <a:xfrm>
            <a:off x="8938687" y="1236619"/>
            <a:ext cx="1911422" cy="1841862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7"/>
          </p:nvPr>
        </p:nvSpPr>
        <p:spPr>
          <a:xfrm>
            <a:off x="5006769" y="2542903"/>
            <a:ext cx="1911422" cy="184186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2698995" y="2207625"/>
            <a:ext cx="1911422" cy="1841862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6"/>
          </p:nvPr>
        </p:nvSpPr>
        <p:spPr>
          <a:xfrm>
            <a:off x="4432000" y="1550127"/>
            <a:ext cx="3095328" cy="2982684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7"/>
          </p:nvPr>
        </p:nvSpPr>
        <p:spPr>
          <a:xfrm>
            <a:off x="7305829" y="2294710"/>
            <a:ext cx="1911422" cy="184186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8456022" y="3004458"/>
            <a:ext cx="2307001" cy="2223045"/>
          </a:xfrm>
          <a:prstGeom prst="ellipse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6"/>
          </p:nvPr>
        </p:nvSpPr>
        <p:spPr>
          <a:xfrm>
            <a:off x="7602582" y="1537063"/>
            <a:ext cx="2307001" cy="2223045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7"/>
          </p:nvPr>
        </p:nvSpPr>
        <p:spPr>
          <a:xfrm>
            <a:off x="6727371" y="2987040"/>
            <a:ext cx="2307001" cy="2223045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632858" y="1306283"/>
            <a:ext cx="2116182" cy="4389123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8264435" y="1275803"/>
            <a:ext cx="2116182" cy="4389123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3"/>
          </p:nvPr>
        </p:nvSpPr>
        <p:spPr>
          <a:xfrm>
            <a:off x="2197530" y="2612569"/>
            <a:ext cx="1825830" cy="1959431"/>
          </a:xfrm>
          <a:prstGeom prst="flowChartAlternateProcess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450080" y="1876694"/>
            <a:ext cx="3074125" cy="3299066"/>
          </a:xfrm>
          <a:prstGeom prst="flowChartAlternateProcess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5"/>
          </p:nvPr>
        </p:nvSpPr>
        <p:spPr>
          <a:xfrm>
            <a:off x="7940833" y="2608215"/>
            <a:ext cx="1825830" cy="1959431"/>
          </a:xfrm>
          <a:prstGeom prst="flowChartAlternateProcess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1872682" y="1589102"/>
            <a:ext cx="2311523" cy="2341291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6775672" y="1589102"/>
            <a:ext cx="4654328" cy="4160534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2272937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8"/>
          <p:cNvSpPr>
            <a:spLocks noGrp="1"/>
          </p:cNvSpPr>
          <p:nvPr>
            <p:ph type="pic" sz="quarter" idx="13"/>
          </p:nvPr>
        </p:nvSpPr>
        <p:spPr>
          <a:xfrm>
            <a:off x="1802674" y="1544207"/>
            <a:ext cx="2625635" cy="4059760"/>
          </a:xfrm>
          <a:prstGeom prst="rect">
            <a:avLst/>
          </a:prstGeom>
        </p:spPr>
      </p:sp>
      <p:sp>
        <p:nvSpPr>
          <p:cNvPr id="4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8094617" y="1644355"/>
            <a:ext cx="2625635" cy="4059760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192984" y="1724434"/>
            <a:ext cx="2247900" cy="2528887"/>
          </a:xfrm>
          <a:prstGeom prst="rect">
            <a:avLst/>
          </a:prstGeom>
        </p:spPr>
      </p:sp>
      <p:sp>
        <p:nvSpPr>
          <p:cNvPr id="16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081362" y="1720080"/>
            <a:ext cx="2247900" cy="2528887"/>
          </a:xfrm>
          <a:prstGeom prst="rect">
            <a:avLst/>
          </a:prstGeom>
        </p:spPr>
      </p:sp>
      <p:sp>
        <p:nvSpPr>
          <p:cNvPr id="17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9078595" y="1720079"/>
            <a:ext cx="2247900" cy="2528887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6936377" y="1628639"/>
            <a:ext cx="4715692" cy="2528887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349737" y="1815874"/>
            <a:ext cx="2542993" cy="2528887"/>
          </a:xfrm>
          <a:prstGeom prst="diamond">
            <a:avLst/>
          </a:prstGeom>
        </p:spPr>
      </p:sp>
      <p:sp>
        <p:nvSpPr>
          <p:cNvPr id="13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4689474" y="1811520"/>
            <a:ext cx="2542993" cy="2528887"/>
          </a:xfrm>
          <a:prstGeom prst="diamond">
            <a:avLst/>
          </a:prstGeom>
        </p:spPr>
      </p:sp>
      <p:sp>
        <p:nvSpPr>
          <p:cNvPr id="1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220800" y="1815874"/>
            <a:ext cx="2542993" cy="2528887"/>
          </a:xfrm>
          <a:prstGeom prst="diamond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4794068" y="1916023"/>
            <a:ext cx="4715692" cy="1584823"/>
          </a:xfrm>
          <a:prstGeom prst="rect">
            <a:avLst/>
          </a:prstGeom>
        </p:spPr>
      </p:sp>
      <p:sp>
        <p:nvSpPr>
          <p:cNvPr id="6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4789714" y="3688218"/>
            <a:ext cx="4715692" cy="1584823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623489" y="1341119"/>
            <a:ext cx="3054661" cy="2943497"/>
          </a:xfrm>
          <a:prstGeom prst="ellipse">
            <a:avLst/>
          </a:prstGeom>
        </p:spPr>
      </p:sp>
      <p:sp>
        <p:nvSpPr>
          <p:cNvPr id="6" name="图片占位符 9"/>
          <p:cNvSpPr>
            <a:spLocks noGrp="1"/>
          </p:cNvSpPr>
          <p:nvPr>
            <p:ph type="pic" sz="quarter" idx="18"/>
          </p:nvPr>
        </p:nvSpPr>
        <p:spPr>
          <a:xfrm>
            <a:off x="7497420" y="1467393"/>
            <a:ext cx="3054661" cy="2943497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218540" y="2124889"/>
            <a:ext cx="3054661" cy="2943497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18"/>
          </p:nvPr>
        </p:nvSpPr>
        <p:spPr>
          <a:xfrm>
            <a:off x="8019934" y="2055221"/>
            <a:ext cx="3054661" cy="2943497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649614" y="1419496"/>
            <a:ext cx="4288275" cy="4132218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1985553" y="1946365"/>
            <a:ext cx="3095897" cy="325265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371599" y="1641703"/>
            <a:ext cx="4637315" cy="4053703"/>
          </a:xfrm>
          <a:prstGeom prst="parallelogram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9"/>
          <p:cNvSpPr>
            <a:spLocks noGrp="1"/>
          </p:cNvSpPr>
          <p:nvPr>
            <p:ph type="pic" sz="quarter" idx="18"/>
          </p:nvPr>
        </p:nvSpPr>
        <p:spPr>
          <a:xfrm>
            <a:off x="5029200" y="2329541"/>
            <a:ext cx="2519392" cy="2427707"/>
          </a:xfrm>
          <a:prstGeom prst="ellipse">
            <a:avLst/>
          </a:prstGeom>
        </p:spPr>
      </p:sp>
      <p:sp>
        <p:nvSpPr>
          <p:cNvPr id="8" name="图片占位符 9"/>
          <p:cNvSpPr>
            <a:spLocks noGrp="1"/>
          </p:cNvSpPr>
          <p:nvPr>
            <p:ph type="pic" sz="quarter" idx="19"/>
          </p:nvPr>
        </p:nvSpPr>
        <p:spPr>
          <a:xfrm>
            <a:off x="8451669" y="2316477"/>
            <a:ext cx="2519392" cy="2427707"/>
          </a:xfrm>
          <a:prstGeom prst="ellipse">
            <a:avLst/>
          </a:prstGeom>
        </p:spPr>
      </p:sp>
      <p:sp>
        <p:nvSpPr>
          <p:cNvPr id="9" name="图片占位符 9"/>
          <p:cNvSpPr>
            <a:spLocks noGrp="1"/>
          </p:cNvSpPr>
          <p:nvPr>
            <p:ph type="pic" sz="quarter" idx="20"/>
          </p:nvPr>
        </p:nvSpPr>
        <p:spPr>
          <a:xfrm>
            <a:off x="1445622" y="2364375"/>
            <a:ext cx="2519392" cy="2427707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9"/>
          <p:cNvSpPr>
            <a:spLocks noGrp="1"/>
          </p:cNvSpPr>
          <p:nvPr>
            <p:ph type="pic" sz="quarter" idx="18"/>
          </p:nvPr>
        </p:nvSpPr>
        <p:spPr>
          <a:xfrm>
            <a:off x="6283235" y="1153884"/>
            <a:ext cx="1950721" cy="1879731"/>
          </a:xfrm>
          <a:prstGeom prst="ellipse">
            <a:avLst/>
          </a:prstGeom>
        </p:spPr>
      </p:sp>
      <p:sp>
        <p:nvSpPr>
          <p:cNvPr id="5" name="图片占位符 9"/>
          <p:cNvSpPr>
            <a:spLocks noGrp="1"/>
          </p:cNvSpPr>
          <p:nvPr>
            <p:ph type="pic" sz="quarter" idx="20"/>
          </p:nvPr>
        </p:nvSpPr>
        <p:spPr>
          <a:xfrm>
            <a:off x="4005942" y="1149529"/>
            <a:ext cx="1950721" cy="1879731"/>
          </a:xfrm>
          <a:prstGeom prst="ellipse">
            <a:avLst/>
          </a:prstGeom>
        </p:spPr>
      </p:sp>
      <p:sp>
        <p:nvSpPr>
          <p:cNvPr id="6" name="图片占位符 9"/>
          <p:cNvSpPr>
            <a:spLocks noGrp="1"/>
          </p:cNvSpPr>
          <p:nvPr>
            <p:ph type="pic" sz="quarter" idx="21"/>
          </p:nvPr>
        </p:nvSpPr>
        <p:spPr>
          <a:xfrm>
            <a:off x="8617132" y="1149530"/>
            <a:ext cx="1950721" cy="187973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75210" y="4023498"/>
            <a:ext cx="3709851" cy="1584823"/>
          </a:xfrm>
          <a:prstGeom prst="rect">
            <a:avLst/>
          </a:prstGeom>
        </p:spPr>
      </p:sp>
      <p:sp>
        <p:nvSpPr>
          <p:cNvPr id="5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7154091" y="4071394"/>
            <a:ext cx="4184468" cy="1584823"/>
          </a:xfrm>
          <a:prstGeom prst="rect">
            <a:avLst/>
          </a:prstGeom>
        </p:spPr>
      </p:sp>
      <p:sp>
        <p:nvSpPr>
          <p:cNvPr id="3" name="图片占位符 9"/>
          <p:cNvSpPr>
            <a:spLocks noGrp="1"/>
          </p:cNvSpPr>
          <p:nvPr>
            <p:ph type="pic" sz="quarter" idx="20"/>
          </p:nvPr>
        </p:nvSpPr>
        <p:spPr>
          <a:xfrm>
            <a:off x="4345574" y="3356756"/>
            <a:ext cx="3034939" cy="2924492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9"/>
          <p:cNvSpPr>
            <a:spLocks noGrp="1"/>
          </p:cNvSpPr>
          <p:nvPr>
            <p:ph type="pic" sz="quarter" idx="20"/>
          </p:nvPr>
        </p:nvSpPr>
        <p:spPr>
          <a:xfrm>
            <a:off x="1328055" y="4088672"/>
            <a:ext cx="1950721" cy="1879731"/>
          </a:xfrm>
          <a:prstGeom prst="ellipse">
            <a:avLst/>
          </a:prstGeom>
        </p:spPr>
      </p:sp>
      <p:sp>
        <p:nvSpPr>
          <p:cNvPr id="4" name="图片占位符 9"/>
          <p:cNvSpPr>
            <a:spLocks noGrp="1"/>
          </p:cNvSpPr>
          <p:nvPr>
            <p:ph type="pic" sz="quarter" idx="21"/>
          </p:nvPr>
        </p:nvSpPr>
        <p:spPr>
          <a:xfrm>
            <a:off x="8695508" y="4075610"/>
            <a:ext cx="1950721" cy="1879731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058091" y="1123406"/>
            <a:ext cx="3605350" cy="5016137"/>
          </a:xfrm>
          <a:prstGeom prst="parallelogram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619794" y="1920240"/>
            <a:ext cx="3605350" cy="3526972"/>
          </a:xfrm>
          <a:prstGeom prst="parallelogram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3"/>
          <p:cNvSpPr>
            <a:spLocks noGrp="1"/>
          </p:cNvSpPr>
          <p:nvPr>
            <p:ph type="pic" sz="quarter" idx="10"/>
          </p:nvPr>
        </p:nvSpPr>
        <p:spPr>
          <a:xfrm>
            <a:off x="2089376" y="2499360"/>
            <a:ext cx="1402759" cy="140163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867411" y="2508069"/>
            <a:ext cx="1402759" cy="140163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545296" y="2468879"/>
            <a:ext cx="1402759" cy="140163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071155" y="2246812"/>
            <a:ext cx="3801291" cy="2129245"/>
          </a:xfrm>
          <a:prstGeom prst="rect">
            <a:avLst/>
          </a:prstGeom>
        </p:spPr>
      </p:sp>
      <p:sp>
        <p:nvSpPr>
          <p:cNvPr id="6" name="图片占位符 9"/>
          <p:cNvSpPr>
            <a:spLocks noGrp="1"/>
          </p:cNvSpPr>
          <p:nvPr>
            <p:ph type="pic" sz="quarter" idx="19"/>
          </p:nvPr>
        </p:nvSpPr>
        <p:spPr>
          <a:xfrm>
            <a:off x="7402287" y="3705497"/>
            <a:ext cx="3801291" cy="2129245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 userDrawn="1"/>
        </p:nvSpPr>
        <p:spPr>
          <a:xfrm>
            <a:off x="1985555" y="2429691"/>
            <a:ext cx="2599509" cy="259950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图片占位符 9"/>
          <p:cNvSpPr>
            <a:spLocks noGrp="1"/>
          </p:cNvSpPr>
          <p:nvPr>
            <p:ph type="pic" sz="quarter" idx="17"/>
          </p:nvPr>
        </p:nvSpPr>
        <p:spPr>
          <a:xfrm>
            <a:off x="1227909" y="1985555"/>
            <a:ext cx="1998617" cy="1672045"/>
          </a:xfrm>
          <a:prstGeom prst="rect">
            <a:avLst/>
          </a:prstGeom>
        </p:spPr>
      </p:sp>
      <p:sp>
        <p:nvSpPr>
          <p:cNvPr id="8" name="图片占位符 9"/>
          <p:cNvSpPr>
            <a:spLocks noGrp="1"/>
          </p:cNvSpPr>
          <p:nvPr>
            <p:ph type="pic" sz="quarter" idx="18"/>
          </p:nvPr>
        </p:nvSpPr>
        <p:spPr>
          <a:xfrm>
            <a:off x="3339738" y="1981201"/>
            <a:ext cx="1998617" cy="1672045"/>
          </a:xfrm>
          <a:prstGeom prst="rect">
            <a:avLst/>
          </a:prstGeom>
        </p:spPr>
      </p:sp>
      <p:sp>
        <p:nvSpPr>
          <p:cNvPr id="9" name="图片占位符 9"/>
          <p:cNvSpPr>
            <a:spLocks noGrp="1"/>
          </p:cNvSpPr>
          <p:nvPr>
            <p:ph type="pic" sz="quarter" idx="19"/>
          </p:nvPr>
        </p:nvSpPr>
        <p:spPr>
          <a:xfrm>
            <a:off x="1223555" y="3796938"/>
            <a:ext cx="1998617" cy="1672045"/>
          </a:xfrm>
          <a:prstGeom prst="rect">
            <a:avLst/>
          </a:prstGeom>
        </p:spPr>
      </p:sp>
      <p:sp>
        <p:nvSpPr>
          <p:cNvPr id="10" name="图片占位符 9"/>
          <p:cNvSpPr>
            <a:spLocks noGrp="1"/>
          </p:cNvSpPr>
          <p:nvPr>
            <p:ph type="pic" sz="quarter" idx="20"/>
          </p:nvPr>
        </p:nvSpPr>
        <p:spPr>
          <a:xfrm>
            <a:off x="3335384" y="3792584"/>
            <a:ext cx="1998617" cy="1672045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752355" y="3579224"/>
            <a:ext cx="6562846" cy="2367283"/>
          </a:xfrm>
          <a:prstGeom prst="rect">
            <a:avLst/>
          </a:prstGeom>
        </p:spPr>
      </p:sp>
      <p:sp>
        <p:nvSpPr>
          <p:cNvPr id="5" name="图片占位符 9"/>
          <p:cNvSpPr>
            <a:spLocks noGrp="1"/>
          </p:cNvSpPr>
          <p:nvPr userDrawn="1">
            <p:ph type="pic" sz="quarter" idx="16"/>
          </p:nvPr>
        </p:nvSpPr>
        <p:spPr>
          <a:xfrm>
            <a:off x="7500394" y="3579224"/>
            <a:ext cx="3983237" cy="2367283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608568" y="769937"/>
            <a:ext cx="9925050" cy="2457450"/>
          </a:xfrm>
          <a:custGeom>
            <a:avLst/>
            <a:gdLst>
              <a:gd name="connsiteX0" fmla="*/ 0 w 10896600"/>
              <a:gd name="connsiteY0" fmla="*/ 0 h 5638800"/>
              <a:gd name="connsiteX1" fmla="*/ 10896600 w 10896600"/>
              <a:gd name="connsiteY1" fmla="*/ 0 h 5638800"/>
              <a:gd name="connsiteX2" fmla="*/ 10896600 w 10896600"/>
              <a:gd name="connsiteY2" fmla="*/ 5638800 h 5638800"/>
              <a:gd name="connsiteX3" fmla="*/ 0 w 10896600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600" h="5638800">
                <a:moveTo>
                  <a:pt x="0" y="0"/>
                </a:moveTo>
                <a:lnTo>
                  <a:pt x="10896600" y="0"/>
                </a:lnTo>
                <a:lnTo>
                  <a:pt x="10896600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7"/>
          <p:cNvSpPr>
            <a:spLocks noGrp="1"/>
          </p:cNvSpPr>
          <p:nvPr>
            <p:ph type="pic" sz="quarter" idx="10"/>
          </p:nvPr>
        </p:nvSpPr>
        <p:spPr>
          <a:xfrm>
            <a:off x="930152" y="1839360"/>
            <a:ext cx="4620255" cy="2577192"/>
          </a:xfrm>
          <a:custGeom>
            <a:avLst/>
            <a:gdLst>
              <a:gd name="connsiteX0" fmla="*/ 0 w 2324275"/>
              <a:gd name="connsiteY0" fmla="*/ 0 h 3214076"/>
              <a:gd name="connsiteX1" fmla="*/ 2324275 w 2324275"/>
              <a:gd name="connsiteY1" fmla="*/ 0 h 3214076"/>
              <a:gd name="connsiteX2" fmla="*/ 2324275 w 2324275"/>
              <a:gd name="connsiteY2" fmla="*/ 3214076 h 3214076"/>
              <a:gd name="connsiteX3" fmla="*/ 0 w 2324275"/>
              <a:gd name="connsiteY3" fmla="*/ 3214076 h 321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275" h="3214076">
                <a:moveTo>
                  <a:pt x="0" y="0"/>
                </a:moveTo>
                <a:lnTo>
                  <a:pt x="2324275" y="0"/>
                </a:lnTo>
                <a:lnTo>
                  <a:pt x="2324275" y="3214076"/>
                </a:lnTo>
                <a:lnTo>
                  <a:pt x="0" y="32140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019175" y="1460192"/>
            <a:ext cx="10153650" cy="2663825"/>
          </a:xfrm>
          <a:custGeom>
            <a:avLst/>
            <a:gdLst>
              <a:gd name="connsiteX0" fmla="*/ 0 w 10153650"/>
              <a:gd name="connsiteY0" fmla="*/ 0 h 2663825"/>
              <a:gd name="connsiteX1" fmla="*/ 10153650 w 10153650"/>
              <a:gd name="connsiteY1" fmla="*/ 0 h 2663825"/>
              <a:gd name="connsiteX2" fmla="*/ 10153650 w 10153650"/>
              <a:gd name="connsiteY2" fmla="*/ 2663825 h 2663825"/>
              <a:gd name="connsiteX3" fmla="*/ 0 w 10153650"/>
              <a:gd name="connsiteY3" fmla="*/ 2663825 h 266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3650" h="2663825">
                <a:moveTo>
                  <a:pt x="0" y="0"/>
                </a:moveTo>
                <a:lnTo>
                  <a:pt x="10153650" y="0"/>
                </a:lnTo>
                <a:lnTo>
                  <a:pt x="10153650" y="2663825"/>
                </a:lnTo>
                <a:lnTo>
                  <a:pt x="0" y="2663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579122" y="6308725"/>
            <a:ext cx="612877" cy="501650"/>
          </a:xfrm>
          <a:prstGeom prst="rect">
            <a:avLst/>
          </a:prstGeom>
        </p:spPr>
        <p:txBody>
          <a:bodyPr/>
          <a:lstStyle/>
          <a:p>
            <a:fld id="{AA2CE359-757F-4D81-B9EE-196A14AE6F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86840" y="4281682"/>
            <a:ext cx="2774729" cy="1641804"/>
          </a:xfrm>
          <a:custGeom>
            <a:avLst/>
            <a:gdLst>
              <a:gd name="connsiteX0" fmla="*/ 0 w 2580368"/>
              <a:gd name="connsiteY0" fmla="*/ 0 h 4680856"/>
              <a:gd name="connsiteX1" fmla="*/ 2580368 w 2580368"/>
              <a:gd name="connsiteY1" fmla="*/ 0 h 4680856"/>
              <a:gd name="connsiteX2" fmla="*/ 2580368 w 2580368"/>
              <a:gd name="connsiteY2" fmla="*/ 4680856 h 4680856"/>
              <a:gd name="connsiteX3" fmla="*/ 0 w 2580368"/>
              <a:gd name="connsiteY3" fmla="*/ 4680856 h 46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368" h="4680856">
                <a:moveTo>
                  <a:pt x="0" y="0"/>
                </a:moveTo>
                <a:lnTo>
                  <a:pt x="2580368" y="0"/>
                </a:lnTo>
                <a:lnTo>
                  <a:pt x="2580368" y="4680856"/>
                </a:lnTo>
                <a:lnTo>
                  <a:pt x="0" y="46808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17964" y="2639878"/>
            <a:ext cx="2980429" cy="1641804"/>
          </a:xfrm>
          <a:custGeom>
            <a:avLst/>
            <a:gdLst>
              <a:gd name="connsiteX0" fmla="*/ 0 w 2580368"/>
              <a:gd name="connsiteY0" fmla="*/ 0 h 4680856"/>
              <a:gd name="connsiteX1" fmla="*/ 2580368 w 2580368"/>
              <a:gd name="connsiteY1" fmla="*/ 0 h 4680856"/>
              <a:gd name="connsiteX2" fmla="*/ 2580368 w 2580368"/>
              <a:gd name="connsiteY2" fmla="*/ 4680856 h 4680856"/>
              <a:gd name="connsiteX3" fmla="*/ 0 w 2580368"/>
              <a:gd name="connsiteY3" fmla="*/ 4680856 h 46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0368" h="4680856">
                <a:moveTo>
                  <a:pt x="0" y="0"/>
                </a:moveTo>
                <a:lnTo>
                  <a:pt x="2580368" y="0"/>
                </a:lnTo>
                <a:lnTo>
                  <a:pt x="2580368" y="4680856"/>
                </a:lnTo>
                <a:lnTo>
                  <a:pt x="0" y="46808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2143898" y="6039784"/>
            <a:ext cx="612877" cy="501650"/>
          </a:xfrm>
          <a:prstGeom prst="rect">
            <a:avLst/>
          </a:prstGeom>
        </p:spPr>
        <p:txBody>
          <a:bodyPr/>
          <a:lstStyle/>
          <a:p>
            <a:fld id="{AA2CE359-757F-4D81-B9EE-196A14AE6F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484847" y="1988458"/>
            <a:ext cx="3301999" cy="1852022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8"/>
          <p:cNvSpPr>
            <a:spLocks noGrp="1"/>
          </p:cNvSpPr>
          <p:nvPr>
            <p:ph type="pic" sz="quarter" idx="12"/>
          </p:nvPr>
        </p:nvSpPr>
        <p:spPr>
          <a:xfrm>
            <a:off x="6111967" y="1971041"/>
            <a:ext cx="3301999" cy="1852022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582127" y="3503749"/>
            <a:ext cx="3301999" cy="1852022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357087" y="1719941"/>
            <a:ext cx="2152466" cy="2192899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2"/>
          </p:nvPr>
        </p:nvSpPr>
        <p:spPr>
          <a:xfrm>
            <a:off x="5014687" y="1719941"/>
            <a:ext cx="2152466" cy="2192899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3"/>
          </p:nvPr>
        </p:nvSpPr>
        <p:spPr>
          <a:xfrm>
            <a:off x="8672287" y="1719943"/>
            <a:ext cx="2152466" cy="2192898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15236" y="1031965"/>
            <a:ext cx="2678444" cy="2669177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175304" y="2973977"/>
            <a:ext cx="2678444" cy="2669177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3"/>
          </p:nvPr>
        </p:nvSpPr>
        <p:spPr>
          <a:xfrm>
            <a:off x="9082481" y="2464525"/>
            <a:ext cx="2678444" cy="2669177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1254034" y="1214848"/>
            <a:ext cx="4506685" cy="1384660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1236617" y="3052357"/>
            <a:ext cx="4506685" cy="1384660"/>
          </a:xfrm>
          <a:prstGeom prst="rect">
            <a:avLst/>
          </a:prstGeom>
        </p:spPr>
      </p:sp>
      <p:sp>
        <p:nvSpPr>
          <p:cNvPr id="6" name="图片占位符 9"/>
          <p:cNvSpPr>
            <a:spLocks noGrp="1"/>
          </p:cNvSpPr>
          <p:nvPr userDrawn="1">
            <p:ph type="pic" sz="quarter" idx="15"/>
          </p:nvPr>
        </p:nvSpPr>
        <p:spPr>
          <a:xfrm>
            <a:off x="1197428" y="4828905"/>
            <a:ext cx="4506685" cy="1384660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387566" y="1554480"/>
            <a:ext cx="1478805" cy="150658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812903" y="1537062"/>
            <a:ext cx="1478805" cy="150658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8"/>
          <p:cNvSpPr>
            <a:spLocks noGrp="1"/>
          </p:cNvSpPr>
          <p:nvPr>
            <p:ph type="pic" sz="quarter" idx="13"/>
          </p:nvPr>
        </p:nvSpPr>
        <p:spPr>
          <a:xfrm>
            <a:off x="6490789" y="1524000"/>
            <a:ext cx="1478805" cy="150658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4"/>
          </p:nvPr>
        </p:nvSpPr>
        <p:spPr>
          <a:xfrm>
            <a:off x="9457508" y="1593668"/>
            <a:ext cx="1907178" cy="4532812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772514" y="2684736"/>
            <a:ext cx="2660252" cy="271022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570731" y="2985181"/>
            <a:ext cx="1454985" cy="1482316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4"/>
          </p:nvPr>
        </p:nvSpPr>
        <p:spPr>
          <a:xfrm>
            <a:off x="8046721" y="2155370"/>
            <a:ext cx="3396343" cy="3331029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8"/>
          <p:cNvSpPr>
            <a:spLocks noGrp="1"/>
          </p:cNvSpPr>
          <p:nvPr>
            <p:ph type="pic" sz="quarter" idx="14"/>
          </p:nvPr>
        </p:nvSpPr>
        <p:spPr>
          <a:xfrm>
            <a:off x="1541419" y="1894113"/>
            <a:ext cx="2323538" cy="3709853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8"/>
          <p:cNvSpPr>
            <a:spLocks noGrp="1"/>
          </p:cNvSpPr>
          <p:nvPr>
            <p:ph type="pic" sz="quarter" idx="12"/>
          </p:nvPr>
        </p:nvSpPr>
        <p:spPr>
          <a:xfrm>
            <a:off x="8038228" y="2018530"/>
            <a:ext cx="3261144" cy="332240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4"/>
          </p:nvPr>
        </p:nvSpPr>
        <p:spPr>
          <a:xfrm>
            <a:off x="1084218" y="1071154"/>
            <a:ext cx="5656216" cy="4767943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8"/>
          <p:cNvSpPr>
            <a:spLocks noGrp="1"/>
          </p:cNvSpPr>
          <p:nvPr>
            <p:ph type="pic" sz="quarter" idx="14"/>
          </p:nvPr>
        </p:nvSpPr>
        <p:spPr>
          <a:xfrm>
            <a:off x="6074230" y="3108960"/>
            <a:ext cx="5277393" cy="318733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11"/>
          <p:cNvSpPr>
            <a:spLocks noGrp="1"/>
          </p:cNvSpPr>
          <p:nvPr userDrawn="1">
            <p:ph type="pic" sz="quarter" idx="12"/>
          </p:nvPr>
        </p:nvSpPr>
        <p:spPr>
          <a:xfrm>
            <a:off x="1010412" y="1740228"/>
            <a:ext cx="1275588" cy="1299550"/>
          </a:xfrm>
          <a:prstGeom prst="ellipse">
            <a:avLst/>
          </a:prstGeom>
        </p:spPr>
      </p:sp>
      <p:sp>
        <p:nvSpPr>
          <p:cNvPr id="7" name="图片占位符 11"/>
          <p:cNvSpPr>
            <a:spLocks noGrp="1"/>
          </p:cNvSpPr>
          <p:nvPr userDrawn="1">
            <p:ph type="pic" sz="quarter" idx="15"/>
          </p:nvPr>
        </p:nvSpPr>
        <p:spPr>
          <a:xfrm>
            <a:off x="2573599" y="1748937"/>
            <a:ext cx="1275588" cy="1299550"/>
          </a:xfrm>
          <a:prstGeom prst="ellipse">
            <a:avLst/>
          </a:prstGeom>
        </p:spPr>
      </p:sp>
      <p:sp>
        <p:nvSpPr>
          <p:cNvPr id="8" name="图片占位符 11"/>
          <p:cNvSpPr>
            <a:spLocks noGrp="1"/>
          </p:cNvSpPr>
          <p:nvPr userDrawn="1">
            <p:ph type="pic" sz="quarter" idx="16"/>
          </p:nvPr>
        </p:nvSpPr>
        <p:spPr>
          <a:xfrm>
            <a:off x="4158561" y="1753292"/>
            <a:ext cx="1275588" cy="1299550"/>
          </a:xfrm>
          <a:prstGeom prst="ellipse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/>
          </p:cNvSpPr>
          <p:nvPr>
            <p:ph type="pic" sz="quarter" idx="14"/>
          </p:nvPr>
        </p:nvSpPr>
        <p:spPr>
          <a:xfrm>
            <a:off x="862151" y="1789611"/>
            <a:ext cx="3553096" cy="209005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8"/>
          <p:cNvSpPr>
            <a:spLocks noGrp="1"/>
          </p:cNvSpPr>
          <p:nvPr>
            <p:ph type="pic" sz="quarter" idx="15"/>
          </p:nvPr>
        </p:nvSpPr>
        <p:spPr>
          <a:xfrm>
            <a:off x="4528460" y="1798319"/>
            <a:ext cx="3553096" cy="209005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8"/>
          <p:cNvSpPr>
            <a:spLocks noGrp="1"/>
          </p:cNvSpPr>
          <p:nvPr>
            <p:ph type="pic" sz="quarter" idx="16"/>
          </p:nvPr>
        </p:nvSpPr>
        <p:spPr>
          <a:xfrm>
            <a:off x="8159933" y="1785257"/>
            <a:ext cx="3553096" cy="209005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8"/>
          <p:cNvSpPr>
            <a:spLocks noGrp="1"/>
          </p:cNvSpPr>
          <p:nvPr>
            <p:ph type="pic" sz="quarter" idx="15"/>
          </p:nvPr>
        </p:nvSpPr>
        <p:spPr>
          <a:xfrm>
            <a:off x="4123512" y="3600993"/>
            <a:ext cx="3387631" cy="202909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8"/>
          <p:cNvSpPr>
            <a:spLocks noGrp="1"/>
          </p:cNvSpPr>
          <p:nvPr>
            <p:ph type="pic" sz="quarter" idx="16"/>
          </p:nvPr>
        </p:nvSpPr>
        <p:spPr>
          <a:xfrm>
            <a:off x="7593878" y="3570513"/>
            <a:ext cx="3387631" cy="202909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8"/>
          <p:cNvSpPr>
            <a:spLocks noGrp="1"/>
          </p:cNvSpPr>
          <p:nvPr>
            <p:ph type="pic" sz="quarter" idx="12"/>
          </p:nvPr>
        </p:nvSpPr>
        <p:spPr>
          <a:xfrm>
            <a:off x="1075726" y="1953216"/>
            <a:ext cx="2673074" cy="272328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8"/>
          <p:cNvSpPr>
            <a:spLocks noGrp="1"/>
          </p:cNvSpPr>
          <p:nvPr>
            <p:ph type="pic" sz="quarter" idx="15"/>
          </p:nvPr>
        </p:nvSpPr>
        <p:spPr>
          <a:xfrm>
            <a:off x="4071260" y="1275805"/>
            <a:ext cx="4262843" cy="1911532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8"/>
          <p:cNvSpPr>
            <a:spLocks noGrp="1"/>
          </p:cNvSpPr>
          <p:nvPr>
            <p:ph type="pic" sz="quarter" idx="16"/>
          </p:nvPr>
        </p:nvSpPr>
        <p:spPr>
          <a:xfrm>
            <a:off x="9004666" y="1271451"/>
            <a:ext cx="2529837" cy="1889760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9"/>
          <p:cNvSpPr>
            <a:spLocks noGrp="1"/>
          </p:cNvSpPr>
          <p:nvPr userDrawn="1">
            <p:ph type="pic" sz="quarter" idx="13"/>
          </p:nvPr>
        </p:nvSpPr>
        <p:spPr>
          <a:xfrm>
            <a:off x="6962504" y="1423854"/>
            <a:ext cx="2207622" cy="3095896"/>
          </a:xfrm>
          <a:prstGeom prst="rect">
            <a:avLst/>
          </a:prstGeom>
        </p:spPr>
      </p:sp>
      <p:sp>
        <p:nvSpPr>
          <p:cNvPr id="4" name="图片占位符 9"/>
          <p:cNvSpPr>
            <a:spLocks noGrp="1"/>
          </p:cNvSpPr>
          <p:nvPr userDrawn="1">
            <p:ph type="pic" sz="quarter" idx="14"/>
          </p:nvPr>
        </p:nvSpPr>
        <p:spPr>
          <a:xfrm>
            <a:off x="9248503" y="2255522"/>
            <a:ext cx="2299064" cy="3466009"/>
          </a:xfrm>
          <a:prstGeom prst="rect">
            <a:avLst/>
          </a:pr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8"/>
          <p:cNvSpPr>
            <a:spLocks noGrp="1"/>
          </p:cNvSpPr>
          <p:nvPr>
            <p:ph type="pic" sz="quarter" idx="15"/>
          </p:nvPr>
        </p:nvSpPr>
        <p:spPr>
          <a:xfrm>
            <a:off x="4306393" y="1328055"/>
            <a:ext cx="3387631" cy="2029098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75280" y="3468507"/>
            <a:ext cx="2673074" cy="272328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8"/>
          <p:cNvSpPr>
            <a:spLocks noGrp="1"/>
          </p:cNvSpPr>
          <p:nvPr>
            <p:ph type="pic" sz="quarter" idx="17"/>
          </p:nvPr>
        </p:nvSpPr>
        <p:spPr>
          <a:xfrm>
            <a:off x="8909085" y="3281273"/>
            <a:ext cx="2673074" cy="2723287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8"/>
          <p:cNvSpPr>
            <a:spLocks noGrp="1"/>
          </p:cNvSpPr>
          <p:nvPr>
            <p:ph type="pic" sz="quarter" idx="15"/>
          </p:nvPr>
        </p:nvSpPr>
        <p:spPr>
          <a:xfrm>
            <a:off x="6191794" y="1506583"/>
            <a:ext cx="1162595" cy="3196046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6"/>
          </p:nvPr>
        </p:nvSpPr>
        <p:spPr>
          <a:xfrm>
            <a:off x="8656320" y="1476103"/>
            <a:ext cx="1162595" cy="3196046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7"/>
          </p:nvPr>
        </p:nvSpPr>
        <p:spPr>
          <a:xfrm>
            <a:off x="7428410" y="2965269"/>
            <a:ext cx="1162595" cy="3196046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8"/>
          </p:nvPr>
        </p:nvSpPr>
        <p:spPr>
          <a:xfrm>
            <a:off x="9905998" y="2921726"/>
            <a:ext cx="1162595" cy="3196046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8"/>
          <p:cNvSpPr>
            <a:spLocks noGrp="1"/>
          </p:cNvSpPr>
          <p:nvPr>
            <p:ph type="pic" sz="quarter" idx="15"/>
          </p:nvPr>
        </p:nvSpPr>
        <p:spPr>
          <a:xfrm>
            <a:off x="1048803" y="4158036"/>
            <a:ext cx="1646499" cy="1707187"/>
          </a:xfrm>
          <a:prstGeom prst="teardrop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图片占位符 8"/>
          <p:cNvSpPr>
            <a:spLocks noGrp="1"/>
          </p:cNvSpPr>
          <p:nvPr>
            <p:ph type="pic" sz="quarter" idx="16"/>
          </p:nvPr>
        </p:nvSpPr>
        <p:spPr>
          <a:xfrm rot="16200000">
            <a:off x="2841325" y="4086344"/>
            <a:ext cx="1898469" cy="1968444"/>
          </a:xfrm>
          <a:prstGeom prst="teardrop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7"/>
          </p:nvPr>
        </p:nvSpPr>
        <p:spPr>
          <a:xfrm rot="10800000">
            <a:off x="2766650" y="1279075"/>
            <a:ext cx="2654434" cy="2752273"/>
          </a:xfrm>
          <a:prstGeom prst="teardrop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8"/>
          <p:cNvSpPr>
            <a:spLocks noGrp="1"/>
          </p:cNvSpPr>
          <p:nvPr>
            <p:ph type="pic" sz="quarter" idx="18"/>
          </p:nvPr>
        </p:nvSpPr>
        <p:spPr>
          <a:xfrm rot="5400000">
            <a:off x="786101" y="2109499"/>
            <a:ext cx="1898469" cy="1968444"/>
          </a:xfrm>
          <a:prstGeom prst="teardrop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/>
          </p:cNvSpPr>
          <p:nvPr>
            <p:ph type="pic" sz="quarter" idx="12"/>
          </p:nvPr>
        </p:nvSpPr>
        <p:spPr>
          <a:xfrm>
            <a:off x="1721565" y="1426348"/>
            <a:ext cx="1493450" cy="152150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8"/>
          <p:cNvSpPr>
            <a:spLocks noGrp="1"/>
          </p:cNvSpPr>
          <p:nvPr>
            <p:ph type="pic" sz="quarter" idx="13"/>
          </p:nvPr>
        </p:nvSpPr>
        <p:spPr>
          <a:xfrm>
            <a:off x="4228228" y="1426348"/>
            <a:ext cx="1493450" cy="152150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8"/>
          <p:cNvSpPr>
            <a:spLocks noGrp="1"/>
          </p:cNvSpPr>
          <p:nvPr>
            <p:ph type="pic" sz="quarter" idx="14"/>
          </p:nvPr>
        </p:nvSpPr>
        <p:spPr>
          <a:xfrm>
            <a:off x="6749360" y="1426348"/>
            <a:ext cx="1493450" cy="152150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5"/>
          </p:nvPr>
        </p:nvSpPr>
        <p:spPr>
          <a:xfrm>
            <a:off x="9270491" y="1426348"/>
            <a:ext cx="1493450" cy="1521504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8"/>
          <p:cNvSpPr>
            <a:spLocks noGrp="1"/>
          </p:cNvSpPr>
          <p:nvPr>
            <p:ph type="pic" sz="quarter" idx="15"/>
          </p:nvPr>
        </p:nvSpPr>
        <p:spPr>
          <a:xfrm>
            <a:off x="8211873" y="1105985"/>
            <a:ext cx="2408230" cy="2473238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图片占位符 8"/>
          <p:cNvSpPr>
            <a:spLocks noGrp="1"/>
          </p:cNvSpPr>
          <p:nvPr>
            <p:ph type="pic" sz="quarter" idx="16"/>
          </p:nvPr>
        </p:nvSpPr>
        <p:spPr>
          <a:xfrm>
            <a:off x="8251063" y="2242454"/>
            <a:ext cx="2408230" cy="2473238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7"/>
          </p:nvPr>
        </p:nvSpPr>
        <p:spPr>
          <a:xfrm>
            <a:off x="8264126" y="3574865"/>
            <a:ext cx="2408230" cy="2473238"/>
          </a:xfrm>
          <a:prstGeom prst="diamond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2"/>
          </p:nvPr>
        </p:nvSpPr>
        <p:spPr>
          <a:xfrm>
            <a:off x="1585177" y="1691958"/>
            <a:ext cx="3980918" cy="4055699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5"/>
          </p:nvPr>
        </p:nvSpPr>
        <p:spPr>
          <a:xfrm>
            <a:off x="1345474" y="1580606"/>
            <a:ext cx="4950823" cy="4101737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5"/>
          </p:nvPr>
        </p:nvSpPr>
        <p:spPr>
          <a:xfrm>
            <a:off x="1149531" y="1645920"/>
            <a:ext cx="6805749" cy="3892731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8"/>
          <p:cNvSpPr>
            <a:spLocks noGrp="1"/>
          </p:cNvSpPr>
          <p:nvPr>
            <p:ph type="pic" sz="quarter" idx="15"/>
          </p:nvPr>
        </p:nvSpPr>
        <p:spPr>
          <a:xfrm>
            <a:off x="1175657" y="1436915"/>
            <a:ext cx="5303520" cy="4193176"/>
          </a:xfrm>
          <a:custGeom>
            <a:avLst/>
            <a:gdLst>
              <a:gd name="connsiteX0" fmla="*/ 0 w 9390742"/>
              <a:gd name="connsiteY0" fmla="*/ 0 h 2354942"/>
              <a:gd name="connsiteX1" fmla="*/ 9390742 w 9390742"/>
              <a:gd name="connsiteY1" fmla="*/ 0 h 2354942"/>
              <a:gd name="connsiteX2" fmla="*/ 9390742 w 9390742"/>
              <a:gd name="connsiteY2" fmla="*/ 2354942 h 2354942"/>
              <a:gd name="connsiteX3" fmla="*/ 0 w 9390742"/>
              <a:gd name="connsiteY3" fmla="*/ 2354942 h 235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0742" h="2354942">
                <a:moveTo>
                  <a:pt x="0" y="0"/>
                </a:moveTo>
                <a:lnTo>
                  <a:pt x="9390742" y="0"/>
                </a:lnTo>
                <a:lnTo>
                  <a:pt x="9390742" y="2354942"/>
                </a:lnTo>
                <a:lnTo>
                  <a:pt x="0" y="23549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1"/>
          </p:nvPr>
        </p:nvSpPr>
        <p:spPr>
          <a:xfrm>
            <a:off x="3533102" y="1709784"/>
            <a:ext cx="7973097" cy="35608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4385733" y="1549400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5418667" y="1549400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 userDrawn="1"/>
        </p:nvSpPr>
        <p:spPr>
          <a:xfrm>
            <a:off x="6451601" y="1549400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7484535" y="1549400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 userDrawn="1"/>
        </p:nvSpPr>
        <p:spPr>
          <a:xfrm>
            <a:off x="8517469" y="1363134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9550403" y="1363134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0583337" y="1473200"/>
            <a:ext cx="76200" cy="401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99.xml"/><Relationship Id="rId98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.xml"/><Relationship Id="rId89" Type="http://schemas.openxmlformats.org/officeDocument/2006/relationships/slideLayout" Target="../slideLayouts/slideLayout89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6" Type="http://schemas.openxmlformats.org/officeDocument/2006/relationships/theme" Target="../theme/theme1.xml"/><Relationship Id="rId115" Type="http://schemas.openxmlformats.org/officeDocument/2006/relationships/image" Target="../media/image1.jpeg"/><Relationship Id="rId114" Type="http://schemas.openxmlformats.org/officeDocument/2006/relationships/slideLayout" Target="../slideLayouts/slideLayout114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11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77586" y="277586"/>
            <a:ext cx="11642271" cy="6335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02.xml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2.xml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02.xml"/><Relationship Id="rId6" Type="http://schemas.openxmlformats.org/officeDocument/2006/relationships/image" Target="../media/image33.png"/><Relationship Id="rId5" Type="http://schemas.openxmlformats.org/officeDocument/2006/relationships/tags" Target="../tags/tag5.xml"/><Relationship Id="rId4" Type="http://schemas.openxmlformats.org/officeDocument/2006/relationships/image" Target="../media/image32.png"/><Relationship Id="rId3" Type="http://schemas.openxmlformats.org/officeDocument/2006/relationships/tags" Target="../tags/tag4.xml"/><Relationship Id="rId2" Type="http://schemas.openxmlformats.org/officeDocument/2006/relationships/image" Target="../media/image31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0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0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0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3.xml"/><Relationship Id="rId2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0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0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130675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59435" y="251460"/>
            <a:ext cx="3047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邻居小妹妹的烦恼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06335" y="137160"/>
            <a:ext cx="3691890" cy="6950710"/>
            <a:chOff x="12329" y="166"/>
            <a:chExt cx="5814" cy="10946"/>
          </a:xfrm>
        </p:grpSpPr>
        <p:grpSp>
          <p:nvGrpSpPr>
            <p:cNvPr id="10" name="组合 9"/>
            <p:cNvGrpSpPr/>
            <p:nvPr/>
          </p:nvGrpSpPr>
          <p:grpSpPr>
            <a:xfrm>
              <a:off x="12758" y="396"/>
              <a:ext cx="4986" cy="10404"/>
              <a:chOff x="12758" y="396"/>
              <a:chExt cx="4986" cy="10404"/>
            </a:xfrm>
          </p:grpSpPr>
          <p:pic>
            <p:nvPicPr>
              <p:cNvPr id="7" name="图片 6"/>
              <p:cNvPicPr/>
              <p:nvPr/>
            </p:nvPicPr>
            <p:blipFill>
              <a:blip r:embed="rId2"/>
              <a:srcRect b="3667"/>
              <a:stretch>
                <a:fillRect/>
              </a:stretch>
            </p:blipFill>
            <p:spPr>
              <a:xfrm>
                <a:off x="12758" y="396"/>
                <a:ext cx="4987" cy="10404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14732" y="1051"/>
                <a:ext cx="103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b="1">
                    <a:latin typeface="黑体" panose="02010609060101010101" charset="-122"/>
                    <a:ea typeface="黑体" panose="02010609060101010101" charset="-122"/>
                  </a:rPr>
                  <a:t>小明</a:t>
                </a:r>
                <a:endParaRPr lang="zh-CN" altLang="en-US" sz="16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8" name="图片 7" descr="9a4ab6d9ae9c0955078c49bc4227c57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9" y="166"/>
              <a:ext cx="5814" cy="10946"/>
            </a:xfrm>
            <a:prstGeom prst="rect">
              <a:avLst/>
            </a:prstGeom>
          </p:spPr>
        </p:pic>
      </p:grpSp>
      <p:pic>
        <p:nvPicPr>
          <p:cNvPr id="12" name="图片 11" descr="花瓣素材_人物系列3D插画风青春校园感麻花辫校服装男学生看书元素_194657339"/>
          <p:cNvPicPr>
            <a:picLocks noChangeAspect="1"/>
          </p:cNvPicPr>
          <p:nvPr/>
        </p:nvPicPr>
        <p:blipFill>
          <a:blip r:embed="rId4"/>
          <a:srcRect t="20889"/>
          <a:stretch>
            <a:fillRect/>
          </a:stretch>
        </p:blipFill>
        <p:spPr>
          <a:xfrm>
            <a:off x="4528820" y="2015490"/>
            <a:ext cx="3554095" cy="499872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7964170" y="1235710"/>
            <a:ext cx="2225040" cy="1903730"/>
            <a:chOff x="12542" y="1946"/>
            <a:chExt cx="3504" cy="2998"/>
          </a:xfrm>
        </p:grpSpPr>
        <p:pic>
          <p:nvPicPr>
            <p:cNvPr id="15" name="图片 14" descr="C:/Users/10248/OneDrive/Desktop/图片1.png图片1"/>
            <p:cNvPicPr>
              <a:picLocks noChangeAspect="1"/>
            </p:cNvPicPr>
            <p:nvPr/>
          </p:nvPicPr>
          <p:blipFill>
            <a:blip r:embed="rId5"/>
            <a:srcRect l="-44" t="4111" r="44" b="4111"/>
            <a:stretch>
              <a:fillRect/>
            </a:stretch>
          </p:blipFill>
          <p:spPr>
            <a:xfrm>
              <a:off x="12542" y="1995"/>
              <a:ext cx="953" cy="994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21" name="矩形标注 20"/>
            <p:cNvSpPr/>
            <p:nvPr/>
          </p:nvSpPr>
          <p:spPr>
            <a:xfrm>
              <a:off x="13969" y="1946"/>
              <a:ext cx="2077" cy="2998"/>
            </a:xfrm>
            <a:prstGeom prst="wedgeRectCallout">
              <a:avLst>
                <a:gd name="adj1" fmla="val -63831"/>
                <a:gd name="adj2" fmla="val -1408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小明哥哥，这个界面我超喜欢！什么时候能让它真的出题考我呀？</a:t>
              </a:r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283575" y="3429000"/>
            <a:ext cx="2503805" cy="2714625"/>
            <a:chOff x="13045" y="5400"/>
            <a:chExt cx="3943" cy="4275"/>
          </a:xfrm>
        </p:grpSpPr>
        <p:pic>
          <p:nvPicPr>
            <p:cNvPr id="13" name="图片 12" descr="花瓣素材_人物系列3D插画风青春校园感麻花辫校服装男学生看书元素_194657339"/>
            <p:cNvPicPr>
              <a:picLocks noChangeAspect="1"/>
            </p:cNvPicPr>
            <p:nvPr/>
          </p:nvPicPr>
          <p:blipFill>
            <a:blip r:embed="rId4"/>
            <a:srcRect l="22008" t="20741" r="22140" b="46500"/>
            <a:stretch>
              <a:fillRect/>
            </a:stretch>
          </p:blipFill>
          <p:spPr>
            <a:xfrm>
              <a:off x="15857" y="5475"/>
              <a:ext cx="1131" cy="117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</p:pic>
        <p:sp>
          <p:nvSpPr>
            <p:cNvPr id="32" name="矩形标注 31"/>
            <p:cNvSpPr/>
            <p:nvPr/>
          </p:nvSpPr>
          <p:spPr>
            <a:xfrm>
              <a:off x="13045" y="5400"/>
              <a:ext cx="2328" cy="4275"/>
            </a:xfrm>
            <a:prstGeom prst="wedgeRectCallout">
              <a:avLst>
                <a:gd name="adj1" fmla="val 65378"/>
                <a:gd name="adj2" fmla="val -324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just"/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我们已经确定了加法小程序的主要功能有自动出题和自动批改，接下来我们需要让这些功能被计算机理解和执行</a:t>
              </a:r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pic>
        <p:nvPicPr>
          <p:cNvPr id="37" name="微信声音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4785" y="-170815"/>
            <a:ext cx="327025" cy="319405"/>
          </a:xfrm>
          <a:prstGeom prst="rect">
            <a:avLst/>
          </a:prstGeom>
        </p:spPr>
      </p:pic>
      <p:pic>
        <p:nvPicPr>
          <p:cNvPr id="39" name="微信声音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1690" y="-161290"/>
            <a:ext cx="353695" cy="297815"/>
          </a:xfrm>
          <a:prstGeom prst="rect">
            <a:avLst/>
          </a:prstGeom>
        </p:spPr>
      </p:pic>
      <p:pic>
        <p:nvPicPr>
          <p:cNvPr id="42" name="微信声音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8300" y="-161290"/>
            <a:ext cx="365125" cy="297180"/>
          </a:xfrm>
          <a:prstGeom prst="rect">
            <a:avLst/>
          </a:prstGeom>
        </p:spPr>
      </p:pic>
      <p:pic>
        <p:nvPicPr>
          <p:cNvPr id="44" name="图片 43" descr="花瓣素材_人物系列3D插画风混合材质儿童人物元素_194674058"/>
          <p:cNvPicPr>
            <a:picLocks noChangeAspect="1"/>
          </p:cNvPicPr>
          <p:nvPr/>
        </p:nvPicPr>
        <p:blipFill>
          <a:blip r:embed="rId9"/>
          <a:srcRect l="14811" t="4578" r="9600" b="7302"/>
          <a:stretch>
            <a:fillRect/>
          </a:stretch>
        </p:blipFill>
        <p:spPr>
          <a:xfrm flipH="1">
            <a:off x="0" y="2229485"/>
            <a:ext cx="2219960" cy="44367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5" name="文本框 44"/>
          <p:cNvSpPr txBox="1"/>
          <p:nvPr/>
        </p:nvSpPr>
        <p:spPr>
          <a:xfrm>
            <a:off x="815340" y="963930"/>
            <a:ext cx="49987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上节课我们帮小美确定了加法程序的</a:t>
            </a:r>
            <a:r>
              <a:rPr lang="zh-CN" altLang="en-US" sz="2400">
                <a:solidFill>
                  <a:srgbClr val="FE85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，还设计了可爱的</a:t>
            </a:r>
            <a:r>
              <a:rPr lang="zh-CN" altLang="en-US" sz="2400">
                <a:solidFill>
                  <a:srgbClr val="FE85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界面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6" name="圆角矩形标注 45"/>
          <p:cNvSpPr/>
          <p:nvPr/>
        </p:nvSpPr>
        <p:spPr>
          <a:xfrm>
            <a:off x="1826260" y="2264410"/>
            <a:ext cx="3751580" cy="1483995"/>
          </a:xfrm>
          <a:prstGeom prst="wedgeRoundRectCallout">
            <a:avLst>
              <a:gd name="adj1" fmla="val -47378"/>
              <a:gd name="adj2" fmla="val 94786"/>
              <a:gd name="adj3" fmla="val 16667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别忘了，我每天需要练习</a:t>
            </a:r>
            <a:r>
              <a:rPr lang="en-US" altLang="zh-CN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10</a:t>
            </a:r>
            <a:r>
              <a:rPr lang="zh-CN" altLang="en-US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道</a:t>
            </a:r>
            <a:r>
              <a:rPr lang="en-US" altLang="zh-CN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20</a:t>
            </a:r>
            <a:r>
              <a:rPr lang="zh-CN" altLang="en-US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以内的加法题目，那怎么让计算机实现呢？</a:t>
            </a:r>
            <a:endParaRPr lang="zh-CN" altLang="en-US" sz="2400">
              <a:solidFill>
                <a:schemeClr val="tx1"/>
              </a:solidFill>
              <a:latin typeface="喵喵喵" panose="02010600010101010101" charset="-122"/>
              <a:ea typeface="喵喵喵" panose="02010600010101010101" charset="-122"/>
              <a:sym typeface="+mn-ea"/>
            </a:endParaRPr>
          </a:p>
        </p:txBody>
      </p:sp>
      <p:sp>
        <p:nvSpPr>
          <p:cNvPr id="47" name="圆角矩形标注 46"/>
          <p:cNvSpPr/>
          <p:nvPr/>
        </p:nvSpPr>
        <p:spPr>
          <a:xfrm>
            <a:off x="2340610" y="4176395"/>
            <a:ext cx="2722880" cy="1376045"/>
          </a:xfrm>
          <a:prstGeom prst="wedgeRoundRectCallout">
            <a:avLst>
              <a:gd name="adj1" fmla="val 69070"/>
              <a:gd name="adj2" fmla="val -1161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00000"/>
              </a:lnSpc>
            </a:pPr>
            <a:r>
              <a:rPr lang="zh-CN" altLang="en-US" sz="23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要让程序运行，必须告诉计算机：每一步具体做什么。</a:t>
            </a:r>
            <a:endParaRPr lang="zh-CN" altLang="en-US" sz="2300">
              <a:solidFill>
                <a:schemeClr val="tx1"/>
              </a:solidFill>
              <a:latin typeface="喵喵喵" panose="02010600010101010101" charset="-122"/>
              <a:ea typeface="喵喵喵" panose="02010600010101010101" charset="-122"/>
              <a:sym typeface="+mn-ea"/>
            </a:endParaRPr>
          </a:p>
        </p:txBody>
      </p:sp>
      <p:sp>
        <p:nvSpPr>
          <p:cNvPr id="48" name="圆角矩形标注 47"/>
          <p:cNvSpPr/>
          <p:nvPr/>
        </p:nvSpPr>
        <p:spPr>
          <a:xfrm>
            <a:off x="2348230" y="5712460"/>
            <a:ext cx="2637155" cy="557530"/>
          </a:xfrm>
          <a:prstGeom prst="wedgeRoundRectCallout">
            <a:avLst>
              <a:gd name="adj1" fmla="val 72224"/>
              <a:gd name="adj2" fmla="val -489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喵喵喵" panose="02010600010101010101" charset="-122"/>
                <a:ea typeface="喵喵喵" panose="02010600010101010101" charset="-122"/>
                <a:sym typeface="+mn-ea"/>
              </a:rPr>
              <a:t>这就是设计算法！</a:t>
            </a:r>
            <a:endParaRPr lang="zh-CN" altLang="en-US" sz="2400">
              <a:solidFill>
                <a:schemeClr val="tx1"/>
              </a:solidFill>
              <a:latin typeface="喵喵喵" panose="02010600010101010101" charset="-122"/>
              <a:ea typeface="喵喵喵" panose="02010600010101010101" charset="-122"/>
              <a:sym typeface="+mn-ea"/>
            </a:endParaRPr>
          </a:p>
        </p:txBody>
      </p:sp>
      <p:pic>
        <p:nvPicPr>
          <p:cNvPr id="3" name="jimeng-2026-03-15-6448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1810" y="-161290"/>
            <a:ext cx="309880" cy="309880"/>
          </a:xfrm>
          <a:prstGeom prst="rect">
            <a:avLst/>
          </a:prstGeom>
        </p:spPr>
      </p:pic>
      <p:pic>
        <p:nvPicPr>
          <p:cNvPr id="4" name="jimeng-2026-03-15-8490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7310" y="-161290"/>
            <a:ext cx="309880" cy="30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19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5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21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showWhenStopped="0">
                <p:cTn id="5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90000" showWhenStopped="0">
                <p:cTn id="5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90000" showWhenStopped="0">
                <p:cTn id="5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5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" grpId="0"/>
      <p:bldP spid="46" grpId="0" bldLvl="0" animBg="1"/>
      <p:bldP spid="47" grpId="0" bldLvl="0" animBg="1"/>
      <p:bldP spid="4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【任务三】我是架构师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2327910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构建完整算法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44" name="图片 43" descr="花瓣素材_人物系列3D插画风混合材质儿童人物元素_194674058"/>
          <p:cNvPicPr>
            <a:picLocks noChangeAspect="1"/>
          </p:cNvPicPr>
          <p:nvPr/>
        </p:nvPicPr>
        <p:blipFill>
          <a:blip r:embed="rId2"/>
          <a:srcRect l="14811" t="4578" r="9600" b="7302"/>
          <a:stretch>
            <a:fillRect/>
          </a:stretch>
        </p:blipFill>
        <p:spPr>
          <a:xfrm flipH="1">
            <a:off x="398145" y="2386965"/>
            <a:ext cx="1565275" cy="3129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圆角矩形标注 7"/>
          <p:cNvSpPr/>
          <p:nvPr/>
        </p:nvSpPr>
        <p:spPr>
          <a:xfrm>
            <a:off x="2121535" y="1621155"/>
            <a:ext cx="4469765" cy="1399540"/>
          </a:xfrm>
          <a:prstGeom prst="wedgeRoundRectCallout">
            <a:avLst>
              <a:gd name="adj1" fmla="val -50829"/>
              <a:gd name="adj2" fmla="val 900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defTabSz="266700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根据步骤分解尝试绘制出完整的算法流程图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81190" y="1040765"/>
            <a:ext cx="1858010" cy="11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981190" y="1751965"/>
            <a:ext cx="1858010" cy="11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981190" y="1093470"/>
            <a:ext cx="158750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716010" y="1040765"/>
            <a:ext cx="158750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0428" t="4630" r="11200" b="3463"/>
          <a:stretch>
            <a:fillRect/>
          </a:stretch>
        </p:blipFill>
        <p:spPr>
          <a:xfrm>
            <a:off x="7914640" y="306070"/>
            <a:ext cx="2152015" cy="6303010"/>
          </a:xfrm>
          <a:prstGeom prst="rect">
            <a:avLst/>
          </a:prstGeom>
        </p:spPr>
      </p:pic>
      <p:pic>
        <p:nvPicPr>
          <p:cNvPr id="4" name="图片 3" descr="未命名绘图.drawio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77470"/>
            <a:ext cx="3811270" cy="670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【拓展延升】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2327910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减法算法挑战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5460" y="945515"/>
            <a:ext cx="8682990" cy="574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如果要做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‘20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以内减法运算小能手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’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，算法该怎么改？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6730" y="2464435"/>
            <a:ext cx="8682355" cy="580390"/>
          </a:xfrm>
          <a:prstGeom prst="rect">
            <a:avLst/>
          </a:prstGeom>
          <a:solidFill>
            <a:srgbClr val="F3DC96"/>
          </a:solidFill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可以借助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助手获取思路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730" y="1692275"/>
            <a:ext cx="8681720" cy="580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对比：加法与减法的异同点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9066530" y="4928870"/>
            <a:ext cx="2732405" cy="156591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rcRect l="10344" t="25907" r="9220" b="26960"/>
          <a:stretch>
            <a:fillRect/>
          </a:stretch>
        </p:blipFill>
        <p:spPr>
          <a:xfrm>
            <a:off x="213995" y="3903980"/>
            <a:ext cx="5041265" cy="2954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【任务二】我是设计师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2327910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设计程序界面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8485" y="1153795"/>
            <a:ext cx="716597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/>
            <a:r>
              <a:rPr lang="zh-CN" altLang="en-US" sz="2400">
                <a:latin typeface="华康布丁体W12" panose="040B0C09000000000000" charset="-122"/>
                <a:ea typeface="华康布丁体W12" panose="040B0C09000000000000" charset="-122"/>
                <a:cs typeface="华康布丁体W12" panose="040B0C09000000000000" charset="-122"/>
              </a:rPr>
              <a:t>设计一个</a:t>
            </a:r>
            <a:r>
              <a:rPr lang="zh-CN" altLang="en-US" sz="2800">
                <a:solidFill>
                  <a:srgbClr val="FF0000"/>
                </a:solidFill>
                <a:latin typeface="华康布丁体W12" panose="040B0C09000000000000" charset="-122"/>
                <a:ea typeface="华康布丁体W12" panose="040B0C09000000000000" charset="-122"/>
                <a:cs typeface="华康布丁体W12" panose="040B0C09000000000000" charset="-122"/>
              </a:rPr>
              <a:t>“减法运算小能手”程序</a:t>
            </a:r>
            <a:r>
              <a:rPr lang="zh-CN" altLang="en-US" sz="2400">
                <a:latin typeface="华康布丁体W12" panose="040B0C09000000000000" charset="-122"/>
                <a:ea typeface="华康布丁体W12" panose="040B0C09000000000000" charset="-122"/>
                <a:cs typeface="华康布丁体W12" panose="040B0C09000000000000" charset="-122"/>
              </a:rPr>
              <a:t>的算法</a:t>
            </a:r>
            <a:endParaRPr lang="zh-CN" altLang="en-US" sz="2400">
              <a:latin typeface="华康布丁体W12" panose="040B0C09000000000000" charset="-122"/>
              <a:ea typeface="华康布丁体W12" panose="040B0C09000000000000" charset="-122"/>
              <a:cs typeface="华康布丁体W12" panose="040B0C09000000000000" charset="-122"/>
            </a:endParaRPr>
          </a:p>
        </p:txBody>
      </p:sp>
      <p:pic>
        <p:nvPicPr>
          <p:cNvPr id="7" name="图片 6" descr="59b9933ffea4ca6bb4be1ae851312e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75" y="2578735"/>
            <a:ext cx="4279265" cy="4279265"/>
          </a:xfrm>
          <a:prstGeom prst="rect">
            <a:avLst/>
          </a:prstGeom>
        </p:spPr>
      </p:pic>
      <p:sp>
        <p:nvSpPr>
          <p:cNvPr id="8" name="椭圆形标注 7"/>
          <p:cNvSpPr/>
          <p:nvPr/>
        </p:nvSpPr>
        <p:spPr>
          <a:xfrm>
            <a:off x="3469640" y="1926590"/>
            <a:ext cx="2530475" cy="1499870"/>
          </a:xfrm>
          <a:prstGeom prst="wedgeEllipseCallout">
            <a:avLst>
              <a:gd name="adj1" fmla="val -55821"/>
              <a:gd name="adj2" fmla="val 4339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交给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程序员完成吧！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8455" y="16757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把你的设计需求告诉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61405" y="2905125"/>
            <a:ext cx="119888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提示词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44515" y="3426460"/>
            <a:ext cx="6012815" cy="922020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>
            <a:spAutoFit/>
          </a:bodyPr>
          <a:p>
            <a:pPr marL="26670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/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你是一名小学五年级的学生，实现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“20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以内的减法运算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自动出题和自动批改功能，该如何设计算法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3527425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3141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设计算法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8" name="图片 7" descr="花瓣素材_人物系列3D插画风混合材质儿童人物元素_194674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340" y="203835"/>
            <a:ext cx="2946400" cy="5052060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911225" y="1284605"/>
            <a:ext cx="2686685" cy="8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了解算法</a:t>
            </a:r>
            <a:endParaRPr lang="zh-CN" altLang="en-US" sz="32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898525" y="2263140"/>
            <a:ext cx="2686685" cy="8845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核心步骤</a:t>
            </a:r>
            <a:endParaRPr lang="zh-CN" altLang="en-US" sz="36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98525" y="3241675"/>
            <a:ext cx="2686685" cy="884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步骤分解</a:t>
            </a:r>
            <a:endParaRPr lang="zh-CN" altLang="en-US" sz="36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1" name="下箭头 30"/>
          <p:cNvSpPr/>
          <p:nvPr/>
        </p:nvSpPr>
        <p:spPr>
          <a:xfrm>
            <a:off x="2067560" y="4350385"/>
            <a:ext cx="239395" cy="364490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68060" y="3277870"/>
            <a:ext cx="252730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为旅行设计算法</a:t>
            </a:r>
            <a:endParaRPr lang="zh-CN" altLang="en-US" sz="2400" b="1">
              <a:solidFill>
                <a:srgbClr val="FF0000"/>
              </a:solidFill>
              <a:latin typeface="汉仪综艺体简" panose="02010600000101010101" charset="-122"/>
              <a:ea typeface="汉仪综艺体简" panose="0201060000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04910" y="773430"/>
            <a:ext cx="294386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48D3D"/>
                </a:solidFill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任务分解</a:t>
            </a:r>
            <a:endParaRPr lang="zh-CN" altLang="en-US" sz="2400" b="1">
              <a:solidFill>
                <a:srgbClr val="F48D3D"/>
              </a:solidFill>
              <a:latin typeface="汉仪综艺体简" panose="02010600000101010101" charset="-122"/>
              <a:ea typeface="汉仪综艺体简" panose="0201060000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12510" y="3877945"/>
            <a:ext cx="24822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订机票、订酒店、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规划景点、打包行李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97880" y="4976495"/>
            <a:ext cx="5850890" cy="5340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latin typeface="喵喵奶糖" panose="02000503000000000000" charset="-122"/>
                <a:ea typeface="喵喵奶糖" panose="02000503000000000000" charset="-122"/>
                <a:sym typeface="+mn-ea"/>
              </a:rPr>
              <a:t>如果没有设计算法，可能会发生什么？</a:t>
            </a:r>
            <a:endParaRPr lang="zh-CN" altLang="en-US" sz="2400">
              <a:latin typeface="喵喵奶糖" panose="02000503000000000000" charset="-122"/>
              <a:ea typeface="喵喵奶糖" panose="02000503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20" y="535940"/>
            <a:ext cx="2593340" cy="260223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13995" y="4900295"/>
            <a:ext cx="506349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完整的算法流程图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4910" y="1606550"/>
            <a:ext cx="294386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48D3D"/>
                </a:solidFill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做事有条理步骤</a:t>
            </a:r>
            <a:endParaRPr lang="zh-CN" altLang="en-US" sz="2400" b="1">
              <a:solidFill>
                <a:srgbClr val="F48D3D"/>
              </a:solidFill>
              <a:latin typeface="汉仪综艺体简" panose="02010600000101010101" charset="-122"/>
              <a:ea typeface="汉仪综艺体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49995" y="2439670"/>
            <a:ext cx="294386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48D3D"/>
                </a:solidFill>
                <a:latin typeface="汉仪综艺体简" panose="02010600000101010101" charset="-122"/>
                <a:ea typeface="汉仪综艺体简" panose="02010600000101010101" charset="-122"/>
                <a:sym typeface="+mn-ea"/>
              </a:rPr>
              <a:t>设计预案</a:t>
            </a:r>
            <a:endParaRPr lang="zh-CN" altLang="en-US" sz="2400" b="1">
              <a:solidFill>
                <a:srgbClr val="F48D3D"/>
              </a:solidFill>
              <a:latin typeface="汉仪综艺体简" panose="02010600000101010101" charset="-122"/>
              <a:ea typeface="汉仪综艺体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bldLvl="0" animBg="1"/>
      <p:bldP spid="11" grpId="0"/>
      <p:bldP spid="13" grpId="0" animBg="1"/>
      <p:bldP spid="3" grpId="0"/>
      <p:bldP spid="3" grpId="1"/>
      <p:bldP spid="10" grpId="0" animBg="1"/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3527425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3141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算法的魅力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t="21046" b="42065"/>
          <a:stretch>
            <a:fillRect/>
          </a:stretch>
        </p:blipFill>
        <p:spPr>
          <a:xfrm>
            <a:off x="8539480" y="1628140"/>
            <a:ext cx="3117215" cy="22453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50605" y="3997325"/>
            <a:ext cx="21405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Liang-Barsky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裁剪算法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20565" y="1628140"/>
            <a:ext cx="3549650" cy="2767965"/>
            <a:chOff x="7119" y="2564"/>
            <a:chExt cx="5590" cy="4359"/>
          </a:xfrm>
        </p:grpSpPr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9009" y="6295"/>
              <a:ext cx="202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快速排序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rcRect l="4097" r="7145"/>
            <a:stretch>
              <a:fillRect/>
            </a:stretch>
          </p:blipFill>
          <p:spPr>
            <a:xfrm>
              <a:off x="7119" y="2564"/>
              <a:ext cx="5590" cy="3536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831215" y="1671955"/>
            <a:ext cx="3294380" cy="2690495"/>
            <a:chOff x="1309" y="2633"/>
            <a:chExt cx="5188" cy="4237"/>
          </a:xfrm>
        </p:grpSpPr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485" y="6242"/>
              <a:ext cx="491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最短路径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rcRect r="15540"/>
            <a:stretch>
              <a:fillRect/>
            </a:stretch>
          </p:blipFill>
          <p:spPr>
            <a:xfrm>
              <a:off x="1309" y="2633"/>
              <a:ext cx="5189" cy="34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90190" y="1940560"/>
            <a:ext cx="7284085" cy="2417445"/>
          </a:xfrm>
          <a:prstGeom prst="rect">
            <a:avLst/>
          </a:prstGeom>
          <a:effectLst>
            <a:outerShdw blurRad="50800" dist="114300" dir="1380000" algn="ctr" rotWithShape="0">
              <a:schemeClr val="bg1"/>
            </a:outerShdw>
          </a:effectLst>
        </p:spPr>
        <p:txBody>
          <a:bodyPr vert="horz"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600" spc="300" dirty="0" smtClean="0">
                <a:solidFill>
                  <a:srgbClr val="FF0000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第</a:t>
            </a:r>
            <a:r>
              <a:rPr lang="en-US" altLang="zh-CN" sz="9600" spc="300" dirty="0" smtClean="0">
                <a:solidFill>
                  <a:srgbClr val="FF0000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2</a:t>
            </a:r>
            <a:r>
              <a:rPr lang="zh-CN" altLang="en-US" sz="9600" spc="300" dirty="0" smtClean="0">
                <a:solidFill>
                  <a:srgbClr val="FF0000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课</a:t>
            </a:r>
            <a:endParaRPr lang="en-US" altLang="zh-CN" sz="8000" spc="300" dirty="0" smtClean="0">
              <a:solidFill>
                <a:srgbClr val="FF0000"/>
              </a:solidFill>
              <a:latin typeface="字魂布丁体" panose="00000500000000000000" charset="-122"/>
              <a:ea typeface="字魂布丁体" panose="00000500000000000000" charset="-122"/>
              <a:sym typeface="微软雅黑" panose="020B0503020204020204" pitchFamily="34" charset="-122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spc="300" dirty="0" smtClean="0">
                <a:solidFill>
                  <a:srgbClr val="FF0000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设计算法</a:t>
            </a:r>
            <a:endParaRPr lang="zh-CN" altLang="en-US" sz="7200" spc="300" dirty="0" smtClean="0">
              <a:solidFill>
                <a:srgbClr val="FF0000"/>
              </a:solidFill>
              <a:latin typeface="字魂布丁体" panose="00000500000000000000" charset="-122"/>
              <a:ea typeface="字魂布丁体" panose="00000500000000000000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91535" y="1521460"/>
            <a:ext cx="5716905" cy="52197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苏科版信息科技</a:t>
            </a:r>
            <a:r>
              <a:rPr lang="en-US" altLang="zh-CN" sz="28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 </a:t>
            </a:r>
            <a:r>
              <a:rPr lang="zh-CN" altLang="en-US" sz="28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五年级下册</a:t>
            </a:r>
            <a:endParaRPr lang="zh-CN" altLang="en-US" sz="2800" b="1" spc="300" dirty="0" smtClean="0">
              <a:solidFill>
                <a:schemeClr val="accent2"/>
              </a:solidFill>
              <a:latin typeface="字魂布丁体" panose="00000500000000000000" charset="-122"/>
              <a:ea typeface="字魂布丁体" panose="00000500000000000000" charset="-122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91535" y="4465955"/>
            <a:ext cx="5716905" cy="4603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4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第四单元</a:t>
            </a:r>
            <a:r>
              <a:rPr lang="en-US" altLang="zh-CN" sz="24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 </a:t>
            </a:r>
            <a:r>
              <a:rPr lang="zh-CN" altLang="en-US" sz="2400" b="1" spc="300" dirty="0" smtClean="0">
                <a:solidFill>
                  <a:schemeClr val="accent2"/>
                </a:solidFill>
                <a:latin typeface="字魂布丁体" panose="00000500000000000000" charset="-122"/>
                <a:ea typeface="字魂布丁体" panose="00000500000000000000" charset="-122"/>
                <a:sym typeface="微软雅黑" panose="020B0503020204020204" pitchFamily="34" charset="-122"/>
              </a:rPr>
              <a:t>用算法解决问题</a:t>
            </a:r>
            <a:endParaRPr lang="zh-CN" altLang="en-US" sz="2400" b="1" spc="300" dirty="0" smtClean="0">
              <a:solidFill>
                <a:schemeClr val="accent2"/>
              </a:solidFill>
              <a:latin typeface="字魂布丁体" panose="00000500000000000000" charset="-122"/>
              <a:ea typeface="字魂布丁体" panose="00000500000000000000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130675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59435" y="251460"/>
            <a:ext cx="3047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邻居小妹妹的烦恼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9" name="图片 8" descr="16c86727a809c6578ad2f55e234d30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45" y="773430"/>
            <a:ext cx="8752205" cy="61887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51785" y="1338580"/>
            <a:ext cx="7124700" cy="107632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latin typeface="标准粗黑" panose="02000503000000000000" charset="-122"/>
                <a:ea typeface="标准粗黑" panose="02000503000000000000" charset="-122"/>
                <a:sym typeface="+mn-ea"/>
              </a:rPr>
              <a:t>如果让你口头指挥计算机实现加法小程序的功能，你会说哪几步？</a:t>
            </a:r>
            <a:endParaRPr lang="zh-CN" altLang="en-US" sz="3200" b="1"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12" name="图片 11" descr="花瓣素材_卡通感金融行业人物元素_187704739"/>
          <p:cNvPicPr>
            <a:picLocks noChangeAspect="1"/>
          </p:cNvPicPr>
          <p:nvPr/>
        </p:nvPicPr>
        <p:blipFill>
          <a:blip r:embed="rId3"/>
          <a:srcRect t="19519" b="21741"/>
          <a:stretch>
            <a:fillRect/>
          </a:stretch>
        </p:blipFill>
        <p:spPr>
          <a:xfrm>
            <a:off x="4537710" y="3989070"/>
            <a:ext cx="4234180" cy="2487295"/>
          </a:xfrm>
          <a:prstGeom prst="rect">
            <a:avLst/>
          </a:prstGeom>
        </p:spPr>
      </p:pic>
      <p:sp>
        <p:nvSpPr>
          <p:cNvPr id="13" name="圆角矩形标注 12"/>
          <p:cNvSpPr/>
          <p:nvPr/>
        </p:nvSpPr>
        <p:spPr>
          <a:xfrm>
            <a:off x="2851785" y="2612390"/>
            <a:ext cx="2559050" cy="591185"/>
          </a:xfrm>
          <a:prstGeom prst="wedgeRoundRectCallout">
            <a:avLst>
              <a:gd name="adj1" fmla="val 39677"/>
              <a:gd name="adj2" fmla="val 79861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2000000000000000000" charset="-122"/>
                <a:ea typeface="方正大黑简体" panose="02000000000000000000" charset="-122"/>
              </a:rPr>
              <a:t>计算机要能自动出题</a:t>
            </a:r>
            <a:endParaRPr 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7234555" y="2672080"/>
            <a:ext cx="2152015" cy="695325"/>
          </a:xfrm>
          <a:prstGeom prst="wedgeRoundRectCallout">
            <a:avLst>
              <a:gd name="adj1" fmla="val -28725"/>
              <a:gd name="adj2" fmla="val 104703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2000000000000000000" charset="-122"/>
                <a:ea typeface="方正大黑简体" panose="02000000000000000000" charset="-122"/>
              </a:rPr>
              <a:t>还要能接收答案</a:t>
            </a:r>
            <a:endParaRPr 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4881880" y="3441700"/>
            <a:ext cx="2352675" cy="591185"/>
          </a:xfrm>
          <a:prstGeom prst="wedgeRoundRectCallout">
            <a:avLst>
              <a:gd name="adj1" fmla="val 3846"/>
              <a:gd name="adj2" fmla="val 104564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2000000000000000000" charset="-122"/>
                <a:ea typeface="方正大黑简体" panose="02000000000000000000" charset="-122"/>
              </a:rPr>
              <a:t>······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8167370" y="3850640"/>
            <a:ext cx="2152015" cy="695325"/>
          </a:xfrm>
          <a:prstGeom prst="wedgeRoundRectCallout">
            <a:avLst>
              <a:gd name="adj1" fmla="val -45684"/>
              <a:gd name="adj2" fmla="val 97475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2000000000000000000" charset="-122"/>
                <a:ea typeface="方正大黑简体" panose="02000000000000000000" charset="-122"/>
              </a:rPr>
              <a:t>只有步骤就可以吗？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5" grpId="0" bldLvl="0" animBg="1"/>
      <p:bldP spid="16" grpId="0" bldLvl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0344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680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【任务一】初探算法：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02250" y="180340"/>
            <a:ext cx="3776980" cy="55118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algn="ctr"/>
            <a:r>
              <a:rPr lang="zh-CN" altLang="en-US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步骤化思维训练</a:t>
            </a:r>
            <a:endParaRPr lang="zh-CN" altLang="en-US" sz="30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558165" y="931545"/>
            <a:ext cx="9789160" cy="726440"/>
          </a:xfrm>
          <a:prstGeom prst="rect">
            <a:avLst/>
          </a:prstGeom>
          <a:gradFill>
            <a:gsLst>
              <a:gs pos="8000">
                <a:srgbClr val="FFEEEE"/>
              </a:gs>
              <a:gs pos="97000">
                <a:srgbClr val="DDEFBB"/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p>
            <a:pPr algn="ctr" defTabSz="266700"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把要实现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程序功能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必要步骤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拖到下方时间轴并按正确的顺序排列。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266700">
              <a:lnSpc>
                <a:spcPct val="14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" y="1725930"/>
            <a:ext cx="9800590" cy="4223385"/>
          </a:xfrm>
          <a:prstGeom prst="rect">
            <a:avLst/>
          </a:prstGeom>
        </p:spPr>
      </p:pic>
      <p:pic>
        <p:nvPicPr>
          <p:cNvPr id="9" name="图片 8" descr="花瓣素材_常规内容-教育系列插画风清单元素_194537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325" y="5019675"/>
            <a:ext cx="1844675" cy="1844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8020"/>
            <a:ext cx="12192000" cy="198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0344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680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【任务二】深入理解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  <a:p>
            <a:pPr algn="ctr"/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02250" y="180340"/>
            <a:ext cx="5055870" cy="55118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从</a:t>
            </a:r>
            <a:r>
              <a:rPr lang="en-US" altLang="zh-CN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“</a:t>
            </a:r>
            <a:r>
              <a:rPr lang="zh-CN" altLang="en-US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自动出题</a:t>
            </a:r>
            <a:r>
              <a:rPr lang="en-US" altLang="zh-CN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”</a:t>
            </a:r>
            <a:r>
              <a:rPr lang="zh-CN" altLang="en-US" sz="30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看算法分解</a:t>
            </a:r>
            <a:endParaRPr lang="zh-CN" altLang="en-US" sz="30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80695" y="931545"/>
            <a:ext cx="9866630" cy="726440"/>
          </a:xfrm>
          <a:prstGeom prst="rect">
            <a:avLst/>
          </a:prstGeom>
          <a:gradFill>
            <a:gsLst>
              <a:gs pos="8000">
                <a:srgbClr val="FFEEEE"/>
              </a:gs>
              <a:gs pos="97000">
                <a:srgbClr val="DDEFBB"/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p>
            <a:pPr algn="ctr" defTabSz="266700">
              <a:lnSpc>
                <a:spcPct val="14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自动出题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这一步，计算机能直接听懂吗？它需要知道哪些细节？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95" y="1725930"/>
            <a:ext cx="9903460" cy="3928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8990"/>
            <a:ext cx="12192000" cy="198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65" y="2566035"/>
            <a:ext cx="2130425" cy="96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w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base"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16c86727a809c6578ad2f55e234d3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1960245"/>
            <a:ext cx="9505315" cy="3851275"/>
          </a:xfrm>
          <a:prstGeom prst="rect">
            <a:avLst/>
          </a:prstGeom>
        </p:spPr>
      </p:pic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2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【任务二】深入理解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2327910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设计程序界面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44" name="图片 43" descr="花瓣素材_人物系列3D插画风混合材质儿童人物元素_194674058"/>
          <p:cNvPicPr>
            <a:picLocks noChangeAspect="1"/>
          </p:cNvPicPr>
          <p:nvPr/>
        </p:nvPicPr>
        <p:blipFill>
          <a:blip r:embed="rId3"/>
          <a:srcRect l="14811" t="4578" r="9600" b="7302"/>
          <a:stretch>
            <a:fillRect/>
          </a:stretch>
        </p:blipFill>
        <p:spPr>
          <a:xfrm flipH="1">
            <a:off x="0" y="2190750"/>
            <a:ext cx="2219960" cy="44367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圆角矩形标注 6"/>
          <p:cNvSpPr/>
          <p:nvPr/>
        </p:nvSpPr>
        <p:spPr>
          <a:xfrm>
            <a:off x="2841625" y="2839720"/>
            <a:ext cx="7792085" cy="1058545"/>
          </a:xfrm>
          <a:prstGeom prst="wedgeRoundRectCallout">
            <a:avLst>
              <a:gd name="adj1" fmla="val -50829"/>
              <a:gd name="adj2" fmla="val 900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思考：加法算式包含哪些部分？怎么看到题目？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7810" y="180340"/>
            <a:ext cx="4658995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从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“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自动出题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”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看算法分解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702310" y="1270635"/>
            <a:ext cx="5042535" cy="538480"/>
          </a:xfrm>
          <a:prstGeom prst="wedgeRoundRectCallout">
            <a:avLst>
              <a:gd name="adj1" fmla="val -36890"/>
              <a:gd name="adj2" fmla="val 131485"/>
              <a:gd name="adj3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糯米奶团体" panose="02000503000000000000" charset="-122"/>
                <a:ea typeface="糯米奶团体" panose="02000503000000000000" charset="-122"/>
                <a:sym typeface="+mn-ea"/>
              </a:rPr>
              <a:t>怎么让计算机明确知道该怎么出题？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糯米奶团体" panose="02000503000000000000" charset="-122"/>
              <a:ea typeface="糯米奶团体" panose="02000503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【任务二】深入理解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4658995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从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“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自动出题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”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看算法分解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2"/>
          <a:srcRect b="3296"/>
          <a:stretch>
            <a:fillRect/>
          </a:stretch>
        </p:blipFill>
        <p:spPr>
          <a:xfrm>
            <a:off x="9861550" y="4533265"/>
            <a:ext cx="2423795" cy="23672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47040" y="945515"/>
            <a:ext cx="9550400" cy="726440"/>
          </a:xfrm>
          <a:prstGeom prst="rect">
            <a:avLst/>
          </a:prstGeom>
          <a:gradFill>
            <a:gsLst>
              <a:gs pos="8000">
                <a:srgbClr val="FFEEEE"/>
              </a:gs>
              <a:gs pos="97000">
                <a:srgbClr val="DDEFBB"/>
              </a:gs>
            </a:gsLst>
            <a:lin ang="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p>
            <a:pPr algn="ctr" defTabSz="266700">
              <a:lnSpc>
                <a:spcPct val="140000"/>
              </a:lnSpc>
            </a:pP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补全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“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自动出题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”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sym typeface="+mn-ea"/>
              </a:rPr>
              <a:t>这个功能的步骤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algn="ctr" defTabSz="266700">
              <a:lnSpc>
                <a:spcPct val="14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" y="1928495"/>
            <a:ext cx="9549765" cy="4147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840" y="1829435"/>
            <a:ext cx="3202940" cy="427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【任务二】深入理解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9585" y="909320"/>
            <a:ext cx="4695825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从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“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自动批改</a:t>
            </a:r>
            <a:r>
              <a:rPr lang="en-US" altLang="zh-CN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”</a:t>
            </a: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看算法分解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8145" y="1720850"/>
            <a:ext cx="42906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自动批改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功能的步骤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495" y="635"/>
            <a:ext cx="464185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10" y="635"/>
            <a:ext cx="4669155" cy="6857365"/>
          </a:xfrm>
          <a:prstGeom prst="rect">
            <a:avLst/>
          </a:prstGeom>
        </p:spPr>
      </p:pic>
      <p:pic>
        <p:nvPicPr>
          <p:cNvPr id="26" name="图片 25" descr="花瓣素材_常规内容-教育系列插画风清单元素_194537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" y="3963670"/>
            <a:ext cx="2721610" cy="27216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5657850" y="635"/>
            <a:ext cx="4033520" cy="6858000"/>
            <a:chOff x="8910" y="1"/>
            <a:chExt cx="6352" cy="10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0" y="1"/>
              <a:ext cx="6353" cy="108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214" y="2292"/>
              <a:ext cx="1457" cy="6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瓣素材_边框系列卡通感随性涂鸦边框标题框元素_194753772"/>
          <p:cNvPicPr>
            <a:picLocks noChangeAspect="1"/>
          </p:cNvPicPr>
          <p:nvPr/>
        </p:nvPicPr>
        <p:blipFill>
          <a:blip r:embed="rId1"/>
          <a:srcRect t="34741" b="38241"/>
          <a:stretch>
            <a:fillRect/>
          </a:stretch>
        </p:blipFill>
        <p:spPr>
          <a:xfrm>
            <a:off x="398145" y="-170815"/>
            <a:ext cx="4786630" cy="1116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13995" y="251460"/>
            <a:ext cx="4067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【任务三】我是架构师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7810" y="180340"/>
            <a:ext cx="2327910" cy="6076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atin typeface="励字光芒简 超黑" panose="02010604000000000000" charset="-122"/>
                <a:ea typeface="励字光芒简 超黑" panose="02010604000000000000" charset="-122"/>
                <a:sym typeface="+mn-ea"/>
              </a:rPr>
              <a:t>构建完整算法</a:t>
            </a:r>
            <a:endParaRPr lang="zh-CN" altLang="en-US" sz="2800">
              <a:latin typeface="励字光芒简 超黑" panose="02010604000000000000" charset="-122"/>
              <a:ea typeface="励字光芒简 超黑" panose="02010604000000000000" charset="-122"/>
              <a:sym typeface="+mn-ea"/>
            </a:endParaRPr>
          </a:p>
        </p:txBody>
      </p:sp>
      <p:pic>
        <p:nvPicPr>
          <p:cNvPr id="44" name="图片 43" descr="花瓣素材_人物系列3D插画风混合材质儿童人物元素_194674058"/>
          <p:cNvPicPr>
            <a:picLocks noChangeAspect="1"/>
          </p:cNvPicPr>
          <p:nvPr/>
        </p:nvPicPr>
        <p:blipFill>
          <a:blip r:embed="rId2"/>
          <a:srcRect l="14811" t="4578" r="9600" b="7302"/>
          <a:stretch>
            <a:fillRect/>
          </a:stretch>
        </p:blipFill>
        <p:spPr>
          <a:xfrm flipH="1">
            <a:off x="398145" y="2386965"/>
            <a:ext cx="1565275" cy="3129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圆角矩形标注 7"/>
          <p:cNvSpPr/>
          <p:nvPr/>
        </p:nvSpPr>
        <p:spPr>
          <a:xfrm>
            <a:off x="2003425" y="1157605"/>
            <a:ext cx="3408680" cy="1863090"/>
          </a:xfrm>
          <a:prstGeom prst="wedgeRoundRectCallout">
            <a:avLst>
              <a:gd name="adj1" fmla="val -50829"/>
              <a:gd name="adj2" fmla="val 900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defTabSz="266700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提问：要出10道题，难道要把“出题→批改”写10遍吗？有没有更简洁的方法？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5529580" y="993140"/>
            <a:ext cx="2400300" cy="4332605"/>
            <a:chOff x="11544" y="1241"/>
            <a:chExt cx="3780" cy="682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lum contrast="18000"/>
            </a:blip>
            <a:srcRect b="21030"/>
            <a:stretch>
              <a:fillRect/>
            </a:stretch>
          </p:blipFill>
          <p:spPr>
            <a:xfrm>
              <a:off x="11544" y="1241"/>
              <a:ext cx="3780" cy="682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1909" y="1500"/>
              <a:ext cx="2926" cy="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909" y="2620"/>
              <a:ext cx="2926" cy="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909" y="1583"/>
              <a:ext cx="250" cy="1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4641" y="1500"/>
              <a:ext cx="250" cy="1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lum contrast="18000"/>
          </a:blip>
          <a:srcRect b="41273"/>
          <a:stretch>
            <a:fillRect/>
          </a:stretch>
        </p:blipFill>
        <p:spPr>
          <a:xfrm>
            <a:off x="5529580" y="993140"/>
            <a:ext cx="2400300" cy="322199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5761990" y="1157605"/>
            <a:ext cx="1858010" cy="11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761990" y="1868805"/>
            <a:ext cx="1858010" cy="11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761990" y="1210310"/>
            <a:ext cx="158750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7496810" y="1157605"/>
            <a:ext cx="158750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2245995" y="3867785"/>
            <a:ext cx="2686685" cy="8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循环结构</a:t>
            </a:r>
            <a:endParaRPr lang="zh-CN" altLang="en-US" sz="4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830" y="5223510"/>
            <a:ext cx="1701800" cy="1111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b="11657"/>
          <a:stretch>
            <a:fillRect/>
          </a:stretch>
        </p:blipFill>
        <p:spPr>
          <a:xfrm>
            <a:off x="7930515" y="0"/>
            <a:ext cx="3987800" cy="6058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2" grpId="0" bldLvl="0" animBg="1"/>
      <p:bldP spid="32" grpId="1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296.45,&quot;left&quot;:51.55,&quot;top&quot;:71,&quot;width&quot;:760.7}"/>
</p:tagLst>
</file>

<file path=ppt/tags/tag2.xml><?xml version="1.0" encoding="utf-8"?>
<p:tagLst xmlns:p="http://schemas.openxmlformats.org/presentationml/2006/main">
  <p:tag name="KSO_WM_DIAGRAM_VIRTUALLY_FRAME" val="{&quot;height&quot;:296.45,&quot;left&quot;:51.55,&quot;top&quot;:71,&quot;width&quot;:760.7}"/>
</p:tagLst>
</file>

<file path=ppt/tags/tag3.xml><?xml version="1.0" encoding="utf-8"?>
<p:tagLst xmlns:p="http://schemas.openxmlformats.org/presentationml/2006/main">
  <p:tag name="KSO_WM_DIAGRAM_VIRTUALLY_FRAME" val="{&quot;height&quot;:296.45,&quot;left&quot;:51.55,&quot;top&quot;:71,&quot;width&quot;:760.7}"/>
</p:tagLst>
</file>

<file path=ppt/tags/tag4.xml><?xml version="1.0" encoding="utf-8"?>
<p:tagLst xmlns:p="http://schemas.openxmlformats.org/presentationml/2006/main">
  <p:tag name="KSO_WM_DIAGRAM_VIRTUALLY_FRAME" val="{&quot;height&quot;:217.9,&quot;left&quot;:71.85,&quot;top&quot;:128.25,&quot;width&quot;:555.7}"/>
</p:tagLst>
</file>

<file path=ppt/tags/tag5.xml><?xml version="1.0" encoding="utf-8"?>
<p:tagLst xmlns:p="http://schemas.openxmlformats.org/presentationml/2006/main">
  <p:tag name="KSO_WM_DIAGRAM_VIRTUALLY_FRAME" val="{&quot;height&quot;:217.9,&quot;left&quot;:71.85,&quot;top&quot;:128.25,&quot;width&quot;:555.7}"/>
</p:tagLst>
</file>

<file path=ppt/theme/theme1.xml><?xml version="1.0" encoding="utf-8"?>
<a:theme xmlns:a="http://schemas.openxmlformats.org/drawingml/2006/main" name="Office 主题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WPS 演示</Application>
  <PresentationFormat>宽屏</PresentationFormat>
  <Paragraphs>141</Paragraphs>
  <Slides>14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宋体</vt:lpstr>
      <vt:lpstr>Wingdings</vt:lpstr>
      <vt:lpstr>楷体</vt:lpstr>
      <vt:lpstr>励字光芒简 超黑</vt:lpstr>
      <vt:lpstr>黑体</vt:lpstr>
      <vt:lpstr>微软雅黑</vt:lpstr>
      <vt:lpstr>喵喵喵</vt:lpstr>
      <vt:lpstr>字魂布丁体</vt:lpstr>
      <vt:lpstr>标准粗黑</vt:lpstr>
      <vt:lpstr>方正大黑简体</vt:lpstr>
      <vt:lpstr>糯米奶团体</vt:lpstr>
      <vt:lpstr>华文中宋</vt:lpstr>
      <vt:lpstr>华康布丁体W12</vt:lpstr>
      <vt:lpstr>Wingdings</vt:lpstr>
      <vt:lpstr>华文新魏</vt:lpstr>
      <vt:lpstr>汉仪综艺体简</vt:lpstr>
      <vt:lpstr>喵喵奶糖</vt:lpstr>
      <vt:lpstr>Calibri</vt:lpstr>
      <vt:lpstr>Arial Unicode MS</vt:lpstr>
      <vt:lpstr>等线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鱼仔</cp:lastModifiedBy>
  <cp:revision>312</cp:revision>
  <dcterms:created xsi:type="dcterms:W3CDTF">2017-07-21T12:16:00Z</dcterms:created>
  <dcterms:modified xsi:type="dcterms:W3CDTF">2026-03-19T05:51:27Z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2052-10.8.2.7119</vt:lpwstr>
  </property>
  <property fmtid="{D5CDD505-2E9C-101B-9397-08002B2CF9AE}" pid="3" name="KSOTemplateUUID">
    <vt:lpwstr>v1.0_mb_p+8QEM/jjV2VuTJZ0PRxiw==</vt:lpwstr>
  </property>
  <property fmtid="{D5CDD505-2E9C-101B-9397-08002B2CF9AE}" pid="4" name="ICV">
    <vt:lpwstr>55F6CCB119354F899444A214E3EAA30D_13</vt:lpwstr>
  </property>
</Properties>
</file>