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7EA328-B00B-4CC6-A8D7-F3A9FF4A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93F2CD-D648-40AB-8832-C85EC5ECB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0A5A24-179F-458B-953C-6274B683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F82-7F3A-4973-B239-14B69667C64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5C1A14-92B8-4381-BA40-B60C0316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E4ACF-393A-4B39-AAA2-C35002FA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CA6A-974B-44B3-92D5-8394C65A0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83E317-0459-4589-B2BE-341223FB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B5CC56-B758-486C-943E-E5C08FADA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586C46-CD9D-4F62-A929-590BB06D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F82-7F3A-4973-B239-14B69667C64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9B5739-FAC3-4A71-B17C-41BD4FA8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6845EE-0F55-4EEE-947F-D9FE8B42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CA6A-974B-44B3-92D5-8394C65A0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18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6355713-8251-4BC0-91D2-837865B83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86CEF44-6EB8-47A3-ADCF-C0DE86C2F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430FFA-A772-436D-B8B4-7FF7D97F8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F82-7F3A-4973-B239-14B69667C64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0ABEC6-32D0-4A68-9C43-0EF1BC45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D5E683-00AD-44F7-A31F-D458C24D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CA6A-974B-44B3-92D5-8394C65A0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07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792134-8360-494E-8A8B-D1D98069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4B7B37-B63E-4B0C-8C15-AD98294D4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E4030A-F10D-4226-A8DE-915287FB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F82-7F3A-4973-B239-14B69667C64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03C3F4-9B64-4778-94E8-0D66B6C3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D43384-7BB8-4B9A-9A4A-D117EF43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CA6A-974B-44B3-92D5-8394C65A0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25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47B02-67FA-4D73-8C00-2FFD9D84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8E8565-B15D-4ED8-B5E6-02FED86EB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74FFC2-551B-4E46-AF7B-5133866A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F82-7F3A-4973-B239-14B69667C64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BB9470-272E-40E6-95A5-8CBA8C7E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96B2E1-94D5-450C-8707-4AF2F3FA2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CA6A-974B-44B3-92D5-8394C65A0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22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9E0B0-26EE-4951-90A5-6ED8203F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7792E3-74C5-4786-A063-8ED2412EB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E8175-2952-49D7-9289-D47AC97DF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7D33E8-1D1F-4507-A8E2-210E8FF0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F82-7F3A-4973-B239-14B69667C64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6E9033-6444-48B0-9814-00F83D2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605E8E-267C-4E25-B7BE-82C12F43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CA6A-974B-44B3-92D5-8394C65A0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21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7309C1-282A-45E4-8B70-B195C81F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BA5044-2948-47EF-B650-FC5274B37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FB88B7-F088-4E4E-87A7-9C957EFBD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014F52A-AAF1-4A83-80CB-14F14E9F7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1F12837-C4CB-4D7A-940B-EA03966FB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52711A-9C7E-4F1A-90E7-C9C58ACE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F82-7F3A-4973-B239-14B69667C64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A70B02-A748-42EF-A684-E27F9ACB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943961E-A765-4941-9BC9-5A358F55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CA6A-974B-44B3-92D5-8394C65A0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49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7DDC73-D92B-47C7-83CF-EF5E5E890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E4BCCD3-44D5-45DE-B75F-E99F770C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F82-7F3A-4973-B239-14B69667C64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A3979D-FFA1-4777-A4B3-727BB5E9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B9C3F1-229B-4267-811A-9E8A6587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CA6A-974B-44B3-92D5-8394C65A0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82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3FCBEE-5BB0-4637-AEF8-0B73A532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F82-7F3A-4973-B239-14B69667C64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3E73CCA-9F8E-4199-8480-A6FD47F6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A436FB-E0BE-4257-8A0E-AAC274C4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CA6A-974B-44B3-92D5-8394C65A0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7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97678-327F-4B4A-8252-3646D5F8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32A48A-FEF6-4BD2-A766-487BC2FAA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14FA48-E840-4617-AD6D-75EC8B848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AC0903-CDEB-4BE5-BD99-B0522341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F82-7F3A-4973-B239-14B69667C64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B57E4E-7508-4138-9D82-E32C2ABE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C1F295-7C15-4A84-A6B8-06C1509D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CA6A-974B-44B3-92D5-8394C65A0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61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7F64CA-19C7-4310-8FEF-85D9B825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8519154-9EE0-4437-9BAA-9A643B856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F71BCA-43D9-4E27-95E3-98529FBDE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A8B16C-26B8-4EE4-9F21-84B20C31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F82-7F3A-4973-B239-14B69667C64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82B489-33ED-4F7D-B286-8AB5A420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319A5D-9D59-4232-A499-44AE4130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CA6A-974B-44B3-92D5-8394C65A0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02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04A827A-98D9-4024-B502-89063AD7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9C1A04-6E42-40E0-9A00-D94FD9581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1A8C8B-22A6-4EF3-A553-72A274C3F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39F82-7F3A-4973-B239-14B69667C64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FFAE24-9293-435E-A0BB-DA2B747EF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54D94-9E3E-41C2-BEB8-CFE68BBEE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CA6A-974B-44B3-92D5-8394C65A0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4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图案&#10;&#10;描述已自动生成">
            <a:extLst>
              <a:ext uri="{FF2B5EF4-FFF2-40B4-BE49-F238E27FC236}">
                <a16:creationId xmlns:a16="http://schemas.microsoft.com/office/drawing/2014/main" id="{8BD76D0A-8152-438B-B65E-A9ECCE70E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63" y="0"/>
            <a:ext cx="6150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4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卡通人物&#10;&#10;低可信度描述已自动生成">
            <a:extLst>
              <a:ext uri="{FF2B5EF4-FFF2-40B4-BE49-F238E27FC236}">
                <a16:creationId xmlns:a16="http://schemas.microsoft.com/office/drawing/2014/main" id="{B3DF062B-A1B9-4335-AEB4-A4848C9CD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60" y="0"/>
            <a:ext cx="5915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1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示&#10;&#10;描述已自动生成">
            <a:extLst>
              <a:ext uri="{FF2B5EF4-FFF2-40B4-BE49-F238E27FC236}">
                <a16:creationId xmlns:a16="http://schemas.microsoft.com/office/drawing/2014/main" id="{C366D8F0-62FF-4A17-854D-185854437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" y="0"/>
            <a:ext cx="10918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9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示&#10;&#10;描述已自动生成">
            <a:extLst>
              <a:ext uri="{FF2B5EF4-FFF2-40B4-BE49-F238E27FC236}">
                <a16:creationId xmlns:a16="http://schemas.microsoft.com/office/drawing/2014/main" id="{40AEF320-2A7C-4E06-88A0-2C1F0EA31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1" y="0"/>
            <a:ext cx="11370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5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CC954067-12F0-41BC-9B19-1FC05ADDF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6" y="0"/>
            <a:ext cx="11719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3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CBDC87F0-E5BD-46CC-90CA-948D8EEEC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82" y="0"/>
            <a:ext cx="6083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1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图片 4" descr="背景图案&#10;&#10;描述已自动生成">
            <a:extLst>
              <a:ext uri="{FF2B5EF4-FFF2-40B4-BE49-F238E27FC236}">
                <a16:creationId xmlns:a16="http://schemas.microsoft.com/office/drawing/2014/main" id="{9A7C280F-7967-4109-BBCD-5BC02095E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9" y="0"/>
            <a:ext cx="11504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低可信度描述已自动生成">
            <a:extLst>
              <a:ext uri="{FF2B5EF4-FFF2-40B4-BE49-F238E27FC236}">
                <a16:creationId xmlns:a16="http://schemas.microsoft.com/office/drawing/2014/main" id="{B6293E44-4640-494F-9362-3B11E20A2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78" y="0"/>
            <a:ext cx="5644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3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背景图案&#10;&#10;描述已自动生成">
            <a:extLst>
              <a:ext uri="{FF2B5EF4-FFF2-40B4-BE49-F238E27FC236}">
                <a16:creationId xmlns:a16="http://schemas.microsoft.com/office/drawing/2014/main" id="{5DAAE4A9-3976-4716-86DF-743B3F2DB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8" y="0"/>
            <a:ext cx="11489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0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背景图案&#10;&#10;描述已自动生成">
            <a:extLst>
              <a:ext uri="{FF2B5EF4-FFF2-40B4-BE49-F238E27FC236}">
                <a16:creationId xmlns:a16="http://schemas.microsoft.com/office/drawing/2014/main" id="{E4F857C9-AA17-44AE-B7CD-8A0791E6E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8" y="0"/>
            <a:ext cx="11014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2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030EB15F-E69C-4D2C-97D6-66C7F367A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6" y="0"/>
            <a:ext cx="11356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描述已自动生成">
            <a:extLst>
              <a:ext uri="{FF2B5EF4-FFF2-40B4-BE49-F238E27FC236}">
                <a16:creationId xmlns:a16="http://schemas.microsoft.com/office/drawing/2014/main" id="{6BA28570-5D4B-4051-9CEF-FF45B2282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1" y="0"/>
            <a:ext cx="11370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4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示&#10;&#10;描述已自动生成">
            <a:extLst>
              <a:ext uri="{FF2B5EF4-FFF2-40B4-BE49-F238E27FC236}">
                <a16:creationId xmlns:a16="http://schemas.microsoft.com/office/drawing/2014/main" id="{2B0FAEAF-96DF-4745-BC84-10D44A200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" y="0"/>
            <a:ext cx="11611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1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示&#10;&#10;中度可信度描述已自动生成">
            <a:extLst>
              <a:ext uri="{FF2B5EF4-FFF2-40B4-BE49-F238E27FC236}">
                <a16:creationId xmlns:a16="http://schemas.microsoft.com/office/drawing/2014/main" id="{EE1F3E26-28D1-4D85-A082-A88D5E8CD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28637"/>
            <a:ext cx="952500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69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张小婷</dc:creator>
  <cp:lastModifiedBy>张小婷</cp:lastModifiedBy>
  <cp:revision>1</cp:revision>
  <dcterms:created xsi:type="dcterms:W3CDTF">2021-02-09T01:49:31Z</dcterms:created>
  <dcterms:modified xsi:type="dcterms:W3CDTF">2021-02-09T01:54:12Z</dcterms:modified>
</cp:coreProperties>
</file>