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Override PartName="/customXml/itemProps5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953" r:id="rId3"/>
    <p:sldId id="916" r:id="rId4"/>
    <p:sldId id="863" r:id="rId5"/>
    <p:sldId id="955" r:id="rId6"/>
    <p:sldId id="956" r:id="rId7"/>
    <p:sldId id="957" r:id="rId8"/>
    <p:sldId id="958" r:id="rId9"/>
    <p:sldId id="959" r:id="rId10"/>
  </p:sldIdLst>
  <p:sldSz cx="12192000" cy="6858000"/>
  <p:notesSz cx="6858000" cy="9144000"/>
  <p:embeddedFontLst>
    <p:embeddedFont>
      <p:font typeface="HarmonyOS Sans SC Light" panose="00000400000000000000" pitchFamily="2" charset="-122"/>
      <p:regular r:id="rId18"/>
    </p:embeddedFont>
    <p:embeddedFont>
      <p:font typeface="HarmonyOS Sans SC" panose="00000500000000000000" pitchFamily="2" charset="-122"/>
      <p:regular r:id="rId19"/>
    </p:embeddedFont>
    <p:embeddedFont>
      <p:font typeface="思源宋体 CN Heavy" panose="02020900000000000000" pitchFamily="18" charset="-122"/>
      <p:bold r:id="rId20"/>
    </p:embeddedFont>
    <p:embeddedFont>
      <p:font typeface="微软雅黑" panose="020B0503020204020204" charset="-122"/>
      <p:regular r:id="rId21"/>
    </p:embeddedFont>
  </p:embeddedFontLst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0" userDrawn="1">
          <p15:clr>
            <a:srgbClr val="A4A3A4"/>
          </p15:clr>
        </p15:guide>
        <p15:guide id="2" pos="7251" userDrawn="1">
          <p15:clr>
            <a:srgbClr val="A4A3A4"/>
          </p15:clr>
        </p15:guide>
        <p15:guide id="3" pos="0" userDrawn="1">
          <p15:clr>
            <a:srgbClr val="A4A3A4"/>
          </p15:clr>
        </p15:guide>
        <p15:guide id="4" pos="7680" userDrawn="1">
          <p15:clr>
            <a:srgbClr val="A4A3A4"/>
          </p15:clr>
        </p15:guide>
        <p15:guide id="5" orient="horz" pos="0" userDrawn="1">
          <p15:clr>
            <a:srgbClr val="A4A3A4"/>
          </p15:clr>
        </p15:guide>
        <p15:guide id="6" orient="horz" pos="4320" userDrawn="1">
          <p15:clr>
            <a:srgbClr val="A4A3A4"/>
          </p15:clr>
        </p15:guide>
        <p15:guide id="7" pos="422" userDrawn="1">
          <p15:clr>
            <a:srgbClr val="A4A3A4"/>
          </p15:clr>
        </p15:guide>
        <p15:guide id="8" orient="horz" pos="404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5122" autoAdjust="0"/>
  </p:normalViewPr>
  <p:slideViewPr>
    <p:cSldViewPr snapToGrid="0" showGuides="1">
      <p:cViewPr>
        <p:scale>
          <a:sx n="100" d="100"/>
          <a:sy n="100" d="100"/>
        </p:scale>
        <p:origin x="1146" y="300"/>
      </p:cViewPr>
      <p:guideLst>
        <p:guide orient="horz" pos="3930"/>
        <p:guide pos="7251"/>
        <p:guide/>
        <p:guide pos="7680"/>
        <p:guide orient="horz"/>
        <p:guide orient="horz" pos="4320"/>
        <p:guide pos="422"/>
        <p:guide orient="horz" pos="404"/>
        <p:guide orient="horz" pos="48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214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6.xml"/><Relationship Id="rId21" Type="http://schemas.openxmlformats.org/officeDocument/2006/relationships/font" Target="fonts/font4.fntdata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customXml" Target="../customXml/item1.xml"/><Relationship Id="rId16" Type="http://schemas.openxmlformats.org/officeDocument/2006/relationships/customXmlProps" Target="../customXml/itemProps5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HarmonyOS Sans SC Light" panose="00000400000000000000" pitchFamily="2" charset="-122"/>
              <a:ea typeface="HarmonyOS Sans SC Light" panose="00000400000000000000" pitchFamily="2" charset="-122"/>
              <a:cs typeface="HarmonyOS Sans SC Light" panose="00000400000000000000" pitchFamily="2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ea typeface="HarmonyOS Sans SC Light" panose="00000400000000000000" pitchFamily="2" charset="-122"/>
              </a:rPr>
            </a:fld>
            <a:endParaRPr lang="zh-CN" altLang="en-US">
              <a:ea typeface="HarmonyOS Sans SC Light" panose="00000400000000000000" pitchFamily="2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HarmonyOS Sans SC Light" panose="00000400000000000000" pitchFamily="2" charset="-122"/>
              <a:ea typeface="HarmonyOS Sans SC Light" panose="00000400000000000000" pitchFamily="2" charset="-122"/>
              <a:cs typeface="HarmonyOS Sans SC Light" panose="00000400000000000000" pitchFamily="2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ea typeface="HarmonyOS Sans SC Light" panose="00000400000000000000" pitchFamily="2" charset="-122"/>
              </a:rPr>
            </a:fld>
            <a:endParaRPr lang="zh-CN" altLang="en-US">
              <a:ea typeface="HarmonyOS Sans SC Light" panose="00000400000000000000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defRPr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armonyOS Sans SC" panose="00000500000000000000" pitchFamily="2" charset="-122"/>
                <a:ea typeface="HarmonyOS Sans SC" panose="00000500000000000000" pitchFamily="2" charset="-122"/>
                <a:cs typeface="HarmonyOS Sans SC" panose="00000500000000000000" pitchFamily="2" charset="-122"/>
              </a:defRPr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HarmonyOS Sans SC" panose="00000500000000000000" pitchFamily="2" charset="-122"/>
        <a:ea typeface="HarmonyOS Sans SC" panose="00000500000000000000" pitchFamily="2" charset="-122"/>
        <a:cs typeface="HarmonyOS Sans SC" panose="00000500000000000000" pitchFamily="2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-1" y="0"/>
            <a:ext cx="12192001" cy="68580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图片占位符 3"/>
          <p:cNvSpPr>
            <a:spLocks noGrp="1"/>
          </p:cNvSpPr>
          <p:nvPr>
            <p:ph type="pic" sz="quarter" idx="10"/>
          </p:nvPr>
        </p:nvSpPr>
        <p:spPr>
          <a:xfrm>
            <a:off x="5715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图片占位符 3"/>
          <p:cNvSpPr>
            <a:spLocks noGrp="1"/>
          </p:cNvSpPr>
          <p:nvPr>
            <p:ph type="pic" sz="quarter" idx="11"/>
          </p:nvPr>
        </p:nvSpPr>
        <p:spPr>
          <a:xfrm>
            <a:off x="24574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图片占位符 3"/>
          <p:cNvSpPr>
            <a:spLocks noGrp="1"/>
          </p:cNvSpPr>
          <p:nvPr>
            <p:ph type="pic" sz="quarter" idx="12"/>
          </p:nvPr>
        </p:nvSpPr>
        <p:spPr>
          <a:xfrm>
            <a:off x="43434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图片占位符 3"/>
          <p:cNvSpPr>
            <a:spLocks noGrp="1"/>
          </p:cNvSpPr>
          <p:nvPr>
            <p:ph type="pic" sz="quarter" idx="13"/>
          </p:nvPr>
        </p:nvSpPr>
        <p:spPr>
          <a:xfrm>
            <a:off x="62293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8" name="图片占位符 3"/>
          <p:cNvSpPr>
            <a:spLocks noGrp="1"/>
          </p:cNvSpPr>
          <p:nvPr>
            <p:ph type="pic" sz="quarter" idx="14"/>
          </p:nvPr>
        </p:nvSpPr>
        <p:spPr>
          <a:xfrm>
            <a:off x="811530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图片占位符 3"/>
          <p:cNvSpPr>
            <a:spLocks noGrp="1"/>
          </p:cNvSpPr>
          <p:nvPr>
            <p:ph type="pic" sz="quarter" idx="15"/>
          </p:nvPr>
        </p:nvSpPr>
        <p:spPr>
          <a:xfrm>
            <a:off x="10001250" y="695325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0" name="图片占位符 3"/>
          <p:cNvSpPr>
            <a:spLocks noGrp="1"/>
          </p:cNvSpPr>
          <p:nvPr>
            <p:ph type="pic" sz="quarter" idx="16"/>
          </p:nvPr>
        </p:nvSpPr>
        <p:spPr>
          <a:xfrm>
            <a:off x="5715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1" name="图片占位符 3"/>
          <p:cNvSpPr>
            <a:spLocks noGrp="1"/>
          </p:cNvSpPr>
          <p:nvPr>
            <p:ph type="pic" sz="quarter" idx="17"/>
          </p:nvPr>
        </p:nvSpPr>
        <p:spPr>
          <a:xfrm>
            <a:off x="24574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2" name="图片占位符 3"/>
          <p:cNvSpPr>
            <a:spLocks noGrp="1"/>
          </p:cNvSpPr>
          <p:nvPr>
            <p:ph type="pic" sz="quarter" idx="18"/>
          </p:nvPr>
        </p:nvSpPr>
        <p:spPr>
          <a:xfrm>
            <a:off x="43434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3" name="图片占位符 3"/>
          <p:cNvSpPr>
            <a:spLocks noGrp="1"/>
          </p:cNvSpPr>
          <p:nvPr>
            <p:ph type="pic" sz="quarter" idx="19"/>
          </p:nvPr>
        </p:nvSpPr>
        <p:spPr>
          <a:xfrm>
            <a:off x="62293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4" name="图片占位符 3"/>
          <p:cNvSpPr>
            <a:spLocks noGrp="1"/>
          </p:cNvSpPr>
          <p:nvPr>
            <p:ph type="pic" sz="quarter" idx="20"/>
          </p:nvPr>
        </p:nvSpPr>
        <p:spPr>
          <a:xfrm>
            <a:off x="811530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5" name="图片占位符 3"/>
          <p:cNvSpPr>
            <a:spLocks noGrp="1"/>
          </p:cNvSpPr>
          <p:nvPr>
            <p:ph type="pic" sz="quarter" idx="21"/>
          </p:nvPr>
        </p:nvSpPr>
        <p:spPr>
          <a:xfrm>
            <a:off x="10001250" y="1924050"/>
            <a:ext cx="1609725" cy="90547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6" name="图片占位符 3"/>
          <p:cNvSpPr>
            <a:spLocks noGrp="1"/>
          </p:cNvSpPr>
          <p:nvPr>
            <p:ph type="pic" sz="quarter" idx="22"/>
          </p:nvPr>
        </p:nvSpPr>
        <p:spPr>
          <a:xfrm>
            <a:off x="5715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7" name="图片占位符 3"/>
          <p:cNvSpPr>
            <a:spLocks noGrp="1"/>
          </p:cNvSpPr>
          <p:nvPr>
            <p:ph type="pic" sz="quarter" idx="23"/>
          </p:nvPr>
        </p:nvSpPr>
        <p:spPr>
          <a:xfrm>
            <a:off x="24574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8" name="图片占位符 3"/>
          <p:cNvSpPr>
            <a:spLocks noGrp="1"/>
          </p:cNvSpPr>
          <p:nvPr>
            <p:ph type="pic" sz="quarter" idx="24"/>
          </p:nvPr>
        </p:nvSpPr>
        <p:spPr>
          <a:xfrm>
            <a:off x="43434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19" name="图片占位符 3"/>
          <p:cNvSpPr>
            <a:spLocks noGrp="1"/>
          </p:cNvSpPr>
          <p:nvPr>
            <p:ph type="pic" sz="quarter" idx="25"/>
          </p:nvPr>
        </p:nvSpPr>
        <p:spPr>
          <a:xfrm>
            <a:off x="62293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0" name="图片占位符 3"/>
          <p:cNvSpPr>
            <a:spLocks noGrp="1"/>
          </p:cNvSpPr>
          <p:nvPr>
            <p:ph type="pic" sz="quarter" idx="26"/>
          </p:nvPr>
        </p:nvSpPr>
        <p:spPr>
          <a:xfrm>
            <a:off x="811530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1" name="图片占位符 3"/>
          <p:cNvSpPr>
            <a:spLocks noGrp="1"/>
          </p:cNvSpPr>
          <p:nvPr>
            <p:ph type="pic" sz="quarter" idx="27"/>
          </p:nvPr>
        </p:nvSpPr>
        <p:spPr>
          <a:xfrm>
            <a:off x="10001250" y="3152775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4" name="图片占位符 3"/>
          <p:cNvSpPr>
            <a:spLocks noGrp="1"/>
          </p:cNvSpPr>
          <p:nvPr>
            <p:ph type="pic" sz="quarter" idx="28"/>
          </p:nvPr>
        </p:nvSpPr>
        <p:spPr>
          <a:xfrm>
            <a:off x="5715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5" name="图片占位符 3"/>
          <p:cNvSpPr>
            <a:spLocks noGrp="1"/>
          </p:cNvSpPr>
          <p:nvPr>
            <p:ph type="pic" sz="quarter" idx="29"/>
          </p:nvPr>
        </p:nvSpPr>
        <p:spPr>
          <a:xfrm>
            <a:off x="24574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6" name="图片占位符 3"/>
          <p:cNvSpPr>
            <a:spLocks noGrp="1"/>
          </p:cNvSpPr>
          <p:nvPr>
            <p:ph type="pic" sz="quarter" idx="30"/>
          </p:nvPr>
        </p:nvSpPr>
        <p:spPr>
          <a:xfrm>
            <a:off x="43434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7" name="图片占位符 3"/>
          <p:cNvSpPr>
            <a:spLocks noGrp="1"/>
          </p:cNvSpPr>
          <p:nvPr>
            <p:ph type="pic" sz="quarter" idx="31"/>
          </p:nvPr>
        </p:nvSpPr>
        <p:spPr>
          <a:xfrm>
            <a:off x="62293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8" name="图片占位符 3"/>
          <p:cNvSpPr>
            <a:spLocks noGrp="1"/>
          </p:cNvSpPr>
          <p:nvPr>
            <p:ph type="pic" sz="quarter" idx="32"/>
          </p:nvPr>
        </p:nvSpPr>
        <p:spPr>
          <a:xfrm>
            <a:off x="811530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39" name="图片占位符 3"/>
          <p:cNvSpPr>
            <a:spLocks noGrp="1"/>
          </p:cNvSpPr>
          <p:nvPr>
            <p:ph type="pic" sz="quarter" idx="33"/>
          </p:nvPr>
        </p:nvSpPr>
        <p:spPr>
          <a:xfrm>
            <a:off x="10001250" y="4381500"/>
            <a:ext cx="1609725" cy="905470"/>
          </a:xfrm>
          <a:prstGeom prst="roundRect">
            <a:avLst>
              <a:gd name="adj" fmla="val 4500"/>
            </a:avLst>
          </a:prstGeom>
        </p:spPr>
        <p:txBody>
          <a:bodyPr/>
          <a:lstStyle/>
          <a:p>
            <a:endParaRPr lang="zh-CN" altLang="en-US"/>
          </a:p>
        </p:txBody>
      </p:sp>
      <p:pic>
        <p:nvPicPr>
          <p:cNvPr id="26" name="图片占位符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矩形 2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3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1302880" y="7387233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806880" y="7387233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9568480" y="7387233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2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png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数字人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770630" y="0"/>
            <a:ext cx="465074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 showWhenStopped="0"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占位符 3"/>
          <p:cNvPicPr>
            <a:picLocks noGrp="1" noChangeAspect="1"/>
          </p:cNvPicPr>
          <p:nvPr>
            <p:ph type="pic" sz="quarter" idx="10"/>
          </p:nvPr>
        </p:nvPicPr>
        <p:blipFill>
          <a:blip r:embed="rId1"/>
          <a:stretch>
            <a:fillRect/>
          </a:stretch>
        </p:blipFill>
        <p:spPr/>
      </p:pic>
      <p:sp>
        <p:nvSpPr>
          <p:cNvPr id="5" name="矩形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10000"/>
              <a:alpha val="59000"/>
            </a:schemeClr>
          </a:solidFill>
          <a:ln w="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32801"/>
            <a:ext cx="12192000" cy="1504105"/>
          </a:xfrm>
          <a:custGeom>
            <a:avLst/>
            <a:gdLst>
              <a:gd name="connsiteX0" fmla="*/ 0 w 12192000"/>
              <a:gd name="connsiteY0" fmla="*/ 0 h 1504105"/>
              <a:gd name="connsiteX1" fmla="*/ 12192000 w 12192000"/>
              <a:gd name="connsiteY1" fmla="*/ 0 h 1504105"/>
              <a:gd name="connsiteX2" fmla="*/ 12192000 w 12192000"/>
              <a:gd name="connsiteY2" fmla="*/ 1504105 h 1504105"/>
              <a:gd name="connsiteX3" fmla="*/ 0 w 12192000"/>
              <a:gd name="connsiteY3" fmla="*/ 1504105 h 1504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504105">
                <a:moveTo>
                  <a:pt x="0" y="0"/>
                </a:moveTo>
                <a:lnTo>
                  <a:pt x="12192000" y="0"/>
                </a:lnTo>
                <a:lnTo>
                  <a:pt x="12192000" y="1504105"/>
                </a:lnTo>
                <a:lnTo>
                  <a:pt x="0" y="1504105"/>
                </a:lnTo>
                <a:close/>
              </a:path>
            </a:pathLst>
          </a:custGeom>
        </p:spPr>
      </p:pic>
      <p:sp>
        <p:nvSpPr>
          <p:cNvPr id="19" name="文本框 18"/>
          <p:cNvSpPr txBox="1"/>
          <p:nvPr/>
        </p:nvSpPr>
        <p:spPr>
          <a:xfrm>
            <a:off x="863600" y="1874272"/>
            <a:ext cx="10464800" cy="14770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9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思源宋体 CN Heavy" panose="02020900000000000000" pitchFamily="18" charset="-122"/>
                <a:ea typeface="思源宋体 CN Heavy" panose="02020900000000000000" pitchFamily="18" charset="-122"/>
                <a:sym typeface="思源宋体 CN Heavy" panose="02020900000000000000" pitchFamily="18" charset="-122"/>
              </a:rPr>
              <a:t>设计算法</a:t>
            </a:r>
            <a:endParaRPr lang="zh-CN" altLang="en-US" sz="96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思源宋体 CN Heavy" panose="02020900000000000000" pitchFamily="18" charset="-122"/>
              <a:ea typeface="思源宋体 CN Heavy" panose="02020900000000000000" pitchFamily="18" charset="-122"/>
              <a:sym typeface="思源宋体 CN Heavy" panose="02020900000000000000" pitchFamily="18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562475" y="3569970"/>
            <a:ext cx="3067050" cy="3194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p>
            <a:pPr algn="just">
              <a:lnSpc>
                <a:spcPct val="130000"/>
              </a:lnSpc>
              <a:spcAft>
                <a:spcPts val="600"/>
              </a:spcAft>
            </a:pPr>
            <a:r>
              <a:rPr lang="zh-CN" altLang="en-US" sz="1600" spc="16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常州市新北区万绥小学</a:t>
            </a:r>
            <a:r>
              <a:rPr lang="en-US" altLang="zh-CN" sz="1600" spc="16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  </a:t>
            </a:r>
            <a:r>
              <a:rPr lang="zh-CN" altLang="en-US" sz="1600" spc="160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张程铭</a:t>
            </a:r>
            <a:endParaRPr lang="zh-CN" altLang="en-US" sz="1600" spc="160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C9F754DE-2CAD-44b6-B708-469DEB6407EB-1" descr="C:/Users/42476/AppData/Local/Temp/wpp.DxPfFzwpp"/>
          <p:cNvPicPr>
            <a:picLocks noChangeAspect="1"/>
          </p:cNvPicPr>
          <p:nvPr/>
        </p:nvPicPr>
        <p:blipFill>
          <a:blip r:embed="rId1">
            <a:clrChange>
              <a:clrFrom>
                <a:srgbClr val="F6F4F1">
                  <a:alpha val="100000"/>
                </a:srgbClr>
              </a:clrFrom>
              <a:clrTo>
                <a:srgbClr val="F6F4F1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0745" y="263525"/>
            <a:ext cx="7890510" cy="2529205"/>
          </a:xfrm>
          <a:prstGeom prst="rect">
            <a:avLst/>
          </a:prstGeom>
        </p:spPr>
      </p:pic>
      <p:sp>
        <p:nvSpPr>
          <p:cNvPr id="37" name="文本框 36"/>
          <p:cNvSpPr txBox="1"/>
          <p:nvPr/>
        </p:nvSpPr>
        <p:spPr>
          <a:xfrm>
            <a:off x="443230" y="3055620"/>
            <a:ext cx="10716260" cy="33083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zh-CN" altLang="en-US" sz="28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任务一：列出大概步骤</a:t>
            </a:r>
            <a:endParaRPr lang="zh-CN" altLang="en-US" sz="28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1.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想一想：实现</a:t>
            </a: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“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加法运算小能手</a:t>
            </a: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”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这个程序的功能，需要经过哪些步骤？</a:t>
            </a:r>
            <a:endParaRPr lang="zh-CN" altLang="en-US" sz="24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2.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说一说：和同桌交流你的想法，听听他有什么补充。</a:t>
            </a:r>
            <a:endParaRPr lang="zh-CN" altLang="en-US" sz="24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3.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填一填：将讨论完的步骤按顺序写在学习单上。</a:t>
            </a:r>
            <a:endParaRPr lang="zh-CN" altLang="en-US" sz="24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9F754DE-2CAD-44b6-B708-469DEB6407EB-2" descr="C:/Users/42476/AppData/Local/Temp/wpp.VJOGtvwpp"/>
          <p:cNvPicPr>
            <a:picLocks noChangeAspect="1"/>
          </p:cNvPicPr>
          <p:nvPr/>
        </p:nvPicPr>
        <p:blipFill>
          <a:blip r:embed="rId1">
            <a:clrChange>
              <a:clrFrom>
                <a:srgbClr val="F6F4F1">
                  <a:alpha val="100000"/>
                </a:srgbClr>
              </a:clrFrom>
              <a:clrTo>
                <a:srgbClr val="F6F4F1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0510" y="0"/>
            <a:ext cx="5911850" cy="30467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20980" y="2995930"/>
            <a:ext cx="11750040" cy="33083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zh-CN" altLang="en-US" sz="28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任务二：设计完整算法</a:t>
            </a:r>
            <a:endParaRPr lang="zh-CN" altLang="en-US" sz="28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1.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补一补：根据已的有步骤，请小组讨论，把后续步骤补充完整。</a:t>
            </a:r>
            <a:endParaRPr lang="zh-CN" altLang="en-US" sz="24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2.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写一写：把</a:t>
            </a: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“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自动批改</a:t>
            </a: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”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这条步骤分解为更详细的步骤。</a:t>
            </a:r>
            <a:endParaRPr lang="zh-CN" altLang="en-US" sz="24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3.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排一排：将所有步骤整合在一起，并圈出需要重复执行的部分。</a:t>
            </a:r>
            <a:endParaRPr lang="zh-CN" altLang="en-US" sz="24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CB019B1-382A-4266-B25C-5B523AA43C14-3" descr="C:/Users/42476/AppData/Local/Temp/wpp.DCvPsYwpp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47815" y="221933"/>
            <a:ext cx="2448560" cy="3206750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6712585" y="641350"/>
            <a:ext cx="2318385" cy="2325370"/>
          </a:xfrm>
          <a:prstGeom prst="rect">
            <a:avLst/>
          </a:prstGeom>
          <a:noFill/>
          <a:ln w="19050" cap="flat" cmpd="sng" algn="ctr">
            <a:solidFill>
              <a:srgbClr val="FF0000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6712585" y="3299460"/>
            <a:ext cx="2318385" cy="3392170"/>
          </a:xfrm>
          <a:prstGeom prst="rect">
            <a:avLst/>
          </a:prstGeom>
          <a:noFill/>
          <a:ln w="19050" cap="flat" cmpd="sng" algn="ctr">
            <a:solidFill>
              <a:schemeClr val="tx1"/>
            </a:solidFill>
            <a:prstDash val="sysDash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212340" y="641350"/>
            <a:ext cx="3437890" cy="5810250"/>
            <a:chOff x="1318" y="1010"/>
            <a:chExt cx="5414" cy="9150"/>
          </a:xfrm>
        </p:grpSpPr>
        <p:pic>
          <p:nvPicPr>
            <p:cNvPr id="4" name="ECB019B1-382A-4266-B25C-5B523AA43C14-4" descr="C:/Users/42476/AppData/Local/Temp/wpp.MSMWiPwpp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>
                    <a:alpha val="100000"/>
                  </a:srgbClr>
                </a:clrFrom>
                <a:clrTo>
                  <a:srgbClr val="FFFFFF">
                    <a:alpha val="100000"/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318" y="1010"/>
              <a:ext cx="5415" cy="9150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2200" y="1337"/>
              <a:ext cx="3651" cy="1390"/>
            </a:xfrm>
            <a:prstGeom prst="rect">
              <a:avLst/>
            </a:prstGeom>
            <a:noFill/>
            <a:ln w="19050" cap="flat" cmpd="sng" algn="ctr">
              <a:solidFill>
                <a:srgbClr val="FF0000"/>
              </a:solidFill>
              <a:prstDash val="sysDash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443230" y="1459865"/>
            <a:ext cx="11414760" cy="33083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zh-CN" altLang="en-US" sz="28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任务三：完成流程图设计</a:t>
            </a:r>
            <a:endParaRPr lang="zh-CN" altLang="en-US" sz="28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1.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看一看：观察老师发的流程图，哪些步骤已经写好了？哪些地方还空着？</a:t>
            </a:r>
            <a:endParaRPr lang="zh-CN" altLang="en-US" sz="24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2.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填一填：在空白处填上合适的步骤文字</a:t>
            </a:r>
            <a:r>
              <a:rPr 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。</a:t>
            </a:r>
            <a:endParaRPr lang="zh-CN" sz="24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3.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画一画：把缺少的流程线补充完整，并在需要的地方画上正确的流程图形状。</a:t>
            </a:r>
            <a:endParaRPr lang="zh-CN" altLang="en-US" sz="24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/>
          <p:cNvSpPr txBox="1"/>
          <p:nvPr/>
        </p:nvSpPr>
        <p:spPr>
          <a:xfrm>
            <a:off x="443230" y="1459865"/>
            <a:ext cx="11414760" cy="330835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zh-CN" altLang="en-US" sz="28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挑战</a:t>
            </a:r>
            <a:endParaRPr lang="zh-CN" altLang="en-US" sz="28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1.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比一比：减法算法和加法算法相比，最大的不同是什么？</a:t>
            </a:r>
            <a:endParaRPr lang="zh-CN" altLang="en-US" sz="24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2.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想一想：怎么保证减法不出负数？被减数和减数应该怎么生成？</a:t>
            </a:r>
            <a:endParaRPr lang="zh-CN" altLang="en-US" sz="24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  <a:p>
            <a:pPr algn="just">
              <a:lnSpc>
                <a:spcPct val="200000"/>
              </a:lnSpc>
              <a:spcAft>
                <a:spcPts val="600"/>
              </a:spcAft>
            </a:pPr>
            <a:r>
              <a:rPr lang="en-US" altLang="zh-CN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3.</a:t>
            </a:r>
            <a:r>
              <a:rPr lang="zh-CN" altLang="en-US" sz="2400" b="1" spc="16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HarmonyOS Sans SC Light" panose="00000400000000000000" pitchFamily="2" charset="-122"/>
              </a:rPr>
              <a:t>说一说：和小组同学交流你的想法。</a:t>
            </a:r>
            <a:endParaRPr lang="zh-CN" altLang="en-US" sz="2400" b="1" spc="16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HarmonyOS Sans SC Light" panose="00000400000000000000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CB019B1-382A-4266-B25C-5B523AA43C14-5" descr="C:/Users/42476/AppData/Local/Temp/wpp.YbClFgwpp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2908" y="318"/>
            <a:ext cx="5465445" cy="6857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rism/>
      </p:transition>
    </mc:Choice>
    <mc:Fallback>
      <p:transition spd="slow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6.xml><?xml version="1.0" encoding="utf-8"?>
<p:tagLst xmlns:p="http://schemas.openxmlformats.org/presentationml/2006/main">
  <p:tag name="AS_NET" val="4.0.30319.42000"/>
  <p:tag name="AS_OS" val="Microsoft Windows NT 6.2.9200.0"/>
  <p:tag name="AS_RELEASE_DATE" val="2021.06.14"/>
  <p:tag name="AS_TITLE" val="Aspose.Slides for .NET 4.0 Client Profile"/>
  <p:tag name="AS_VERSION" val="21.6"/>
  <p:tag name="COMMONDATA" val="eyJoZGlkIjoiOGM1ZTRkYTc5Mjc0M2EwNGE4YWEzZjkzNGI4NjdjOTgifQ=="/>
  <p:tag name="resource_record_key" val="{&quot;70&quot;:[3320035]}"/>
</p:tagLst>
</file>

<file path=ppt/theme/theme1.xml><?xml version="1.0" encoding="utf-8"?>
<a:theme xmlns:a="http://schemas.openxmlformats.org/drawingml/2006/main" name="Office 主题​​">
  <a:themeElements>
    <a:clrScheme name="!青色！#32AEB6">
      <a:dk1>
        <a:srgbClr val="3C3C3C"/>
      </a:dk1>
      <a:lt1>
        <a:srgbClr val="F9F9F9"/>
      </a:lt1>
      <a:dk2>
        <a:srgbClr val="505050"/>
      </a:dk2>
      <a:lt2>
        <a:srgbClr val="F7F7F7"/>
      </a:lt2>
      <a:accent1>
        <a:srgbClr val="32AEB6"/>
      </a:accent1>
      <a:accent2>
        <a:srgbClr val="32AEB6"/>
      </a:accent2>
      <a:accent3>
        <a:srgbClr val="32AEB6"/>
      </a:accent3>
      <a:accent4>
        <a:srgbClr val="32AEB6"/>
      </a:accent4>
      <a:accent5>
        <a:srgbClr val="32AEB6"/>
      </a:accent5>
      <a:accent6>
        <a:srgbClr val="32AEB6"/>
      </a:accent6>
      <a:hlink>
        <a:srgbClr val="5AA2DB"/>
      </a:hlink>
      <a:folHlink>
        <a:srgbClr val="5AA2DB"/>
      </a:folHlink>
    </a:clrScheme>
    <a:fontScheme name="PPT模板商店">
      <a:majorFont>
        <a:latin typeface="HarmonyOS Sans SC Black"/>
        <a:ea typeface="HarmonyOS Sans SC Black"/>
        <a:cs typeface="HarmonyOS Sans SC Light"/>
      </a:majorFont>
      <a:minorFont>
        <a:latin typeface="HarmonyOS Sans SC Light"/>
        <a:ea typeface="HarmonyOS Sans SC Light"/>
        <a:cs typeface="HarmonyOS Sans SC Light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 cap="flat" cmpd="sng" algn="ctr">
          <a:noFill/>
          <a:prstDash val="solid"/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gradFill>
            <a:gsLst>
              <a:gs pos="0">
                <a:schemeClr val="accent1"/>
              </a:gs>
              <a:gs pos="100000">
                <a:schemeClr val="accent1"/>
              </a:gs>
            </a:gsLst>
            <a:lin ang="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just">
          <a:lnSpc>
            <a:spcPct val="130000"/>
          </a:lnSpc>
          <a:spcAft>
            <a:spcPts val="600"/>
          </a:spcAft>
          <a:defRPr sz="1600" spc="160" dirty="0" smtClean="0">
            <a:latin typeface="HarmonyOS Sans SC Light" panose="00000400000000000000" pitchFamily="2" charset="-122"/>
            <a:ea typeface="HarmonyOS Sans SC Light" panose="00000400000000000000" pitchFamily="2" charset="-122"/>
            <a:sym typeface="HarmonyOS Sans SC Light" panose="00000400000000000000" pitchFamily="2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HarmonyOS Sans SC Light"/>
        <a:cs typeface="HarmonyOS Sans SC Light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HarmonyOS Sans SC"/>
        <a:ea typeface="HarmonyOS Sans SC Light"/>
        <a:cs typeface="HarmonyOS Sans SC Light"/>
        <a:font script="Jpan" typeface="ＭＳ Ｐゴシック"/>
        <a:font script="Hang" typeface="맑은 고딕"/>
        <a:font script="Hans" typeface="HarmonyOS Sans SC"/>
        <a:font script="Hant" typeface="新細明體"/>
        <a:font script="Arab" typeface="HarmonyOS Sans SC"/>
        <a:font script="Hebr" typeface="HarmonyOS Sans SC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armonyOS Sans SC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HarmonyOS Sans SC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HarmonyOS Sans SC Light"/>
        <a:ea typeface=""/>
        <a:cs typeface=""/>
        <a:font script="Jpan" typeface="ＭＳ Ｐゴシック"/>
        <a:font script="Hang" typeface="맑은 고딕"/>
        <a:font script="Hans" typeface="HarmonyOS Sans SC Light"/>
        <a:font script="Hant" typeface="新細明體"/>
        <a:font script="Arab" typeface="HarmonyOS Sans SC Light"/>
        <a:font script="Hebr" typeface="HarmonyOS Sans SC Light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HarmonyOS Sans SC Light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item1.xml><?xml version="1.0" encoding="utf-8"?>
<s:customData xmlns="http://www.wps.cn/officeDocument/2013/wpsCustomData" xmlns:s="http://www.wps.cn/officeDocument/2013/wpsCustomData">
  <extobjs>
    <extobj name="C9F754DE-2CAD-44b6-B708-469DEB6407EB-1">
      <extobjdata type="C9F754DE-2CAD-44b6-B708-469DEB6407EB" data="ewoJIkZpbGVJZCIgOiAiNTAxNjA0MDE5ODM3IiwKCSJHcm91cElkIiA6ICIyMzk4OTIwNjIiLAoJIkltYWdlIiA6ICJpVkJPUncwS0dnb0FBQUFOU1VoRVVnQUFBd0FBQUFGSENBSUFBQUNaSWJ3a0FBQUFBWE5TUjBJQXJzNGM2UUFBSUFCSlJFRlVlSnpzM1hkOEZIWGVCL0R2YkcvWjlFcENyNkVLS0wwallFRlVSTS91M1hPV08rLzBQTnQ1ZXZaMmxyUHIyZnRaRUJSVUJLVDNHbW9DcEJCQ2V0L2VaK2I1WXpiTHNpMmJ4c2JNNS8xNlhzOU5Kck96ditBbSs5bGYrZjRZbThWSUFBQUFBS0toMXVvbHNXNERBQUFBd0xtR0FBUUFBQUNpZ3dBRUFBQUFvb01BQkFBQUFLS0RBQVFBQUFDaWd3QUVBQUFBb29NQUJBQUFBS0tEQUFRQUFBQ2lnd0FFQUFBQW9vTUFCQUFBQUtLREFBUUFBQUNpZ3dBRUFBQUFvb01BQkFBQUFLS0RBQVFBQUFDaWd3QUVBQUFBb29NQUJBQUFBS0tEQUFRQUFBQ2lnd0FFQUFBQW9vTUFCQUFBQUtLREFBUUFBQUNpZ3dBRUFBQUFvb01BQkFBQUFLS0RBQVFBQUFDaWd3QUVBQUFBb29NQUJBQUFBS0tEQUFRQUFBQ2lnd0FFQUFBQW9vTUFCQUFBQUtLREFBUUFBQUNpZ3dBRUFBQUFvb01BQkFBQUFLS0RBQVFBQUFDaWd3QUVBQUFBb29NQUJBQUFBS0tEQUFRQUFBQ2lnd0FFQUFBQW9vTUFCQUFBQUtLREFBUUFBQUNpZ3dBRUFBQUFvb01BQkFBQUFLS0RBQVFBQUFDaWd3QUVBQUFBb2lPTGRRTUFJbkZ5bmthM3BkbGxhM1pibTkwMkordUpkWXNBSURTSmhKTGt1aFNGTGxtaHkxVEd4N281QUsxQUFJTHV5TTY1dGpZV2JXNDhVV3ByaUhWYkFLRE5wSXprUEgzT3RKUWg1K2w3eXhnTU5VQjN4TmdzeGxpM0FlQ01ScGYxcThwZE81cExZdDBRQU9nRUdvbGlXdkxneFZuamRGSmxyTnNDY0laYXEwY0FnbTdrbUtYbVB5VnJyS3pULzZTTzRWT2xiTHFVUzVmd1NpWjJqUU9BaURpaU9sWlN4VExWSHFtVnp2cGQxVWxWdC9XZFBqNitiK3hhQjNBV0JDRG9SalkzRmI1L2FqTkh2UEJsUE1QTlVMbm5xbDI5cEZ5c213WUFiWE9LbFc2MHk3YzY1RWIrelBqWGxLUkJ2OCtab3BFcVl0bzBBRUlBZ201a1YvUEoxMHZYQ2NkeTRtK05jOHhSdVdMZEtBRG9xRzFPK2Z0bXRZWDNkZ2pscUpQK1BleXFXRGNLZ05SYVBlYW1RZXcxdXF6dmxtMFNqck1sN0V0SkZxUWZnSjVocXRMOWVySjVuTUl0ZkZsdWIzcWpkRU9zR3dWQXFBTUVzY2NUdlhyeVZ5Zm5JYUk0aG44bXlacU5NUytBSGlTZTRmOFpiMXVzOXM3dDI5bGN2THIrYUt3YkJZQUFCTEgyYzkyaEVsdWRjSHlQM3FaaitGaTNDQUE2MzNVNng5aVdmcUQvVmV5MmMrNVl0d2pFRGdFSVlva2pmbVgxSWVINEVyVnp0QUoxRGdGNnJIdjE5bDVTbG9nOFBMdWh2aURXelFHeFF3Q0NXRHBrT20xaEhVUVV4M0IvMERsaTNSd0E2RUlxaHIreDVkZDhYZjB4ZFBaQ2JDRUFRU3h0YkNnVURxYXIwQjhPMFBPTlU3QmFoaU9pV3BmcGlMa3kxczBCVVVNQWdwaXhjNjREeGpMaGVDNldmUUdJZ0lSNDM2ZWRmRk5GckpzRG9vWUFCREZ6ekZ6Tjhod1I5Wk95dldWWStRVWdDc1BrM3FsK0RTNUxyTnNDb29ZQUJESFQ1TElLQjhNdzl4bEFORklrM2s4N0RXNEVJSWdsQkNDSW1jYVdQMytKRW5UL0FJaEZpdFE3KzduQmlRQUVzWVFBQkRIajZ3RktrbUE1Q0lCWUpFbEl3dk5FMU95MkNvUGdBREdCQUFReDQrQzhJMTlLRkQ4RUVBMkdlRTNMTzQrTnhlb0hpQmtFSUFBQUFCQWRCQ0FBQUFBUUhRUWdBQUFBRUIwRUlBQUFBQkFkQkNBQUFBQVFIUVFnQUFBQUVCMEVJQUFBQUJBZEJDQUFBQUFRSFFRZ0FBQUFFQjBFSUFBQUFCQWRXYXdiQUJCTEIvTnJlSjdrY3NtSUlXbXhia3NJamMxV2k5Vk5SR25KV3JWYUh1dm1STVZvY2h3NFdrTkVTcVZzMHJqc1ZxK3ZyaldmS0dra29vUjQxWmpoR1ozZUhydmQ3WEt6UkNTWFN6UnFSYWZjYzlPT1UzSzVaTUtZWGpLNU5NSmxUcWZINGZRUWtWb2xVeWp3eHhhZ2U4SHZKSWphM3g5YnpYR1VsS0JlL3RFMVhmY3N4YVZOSjBvYUxwazd1SzBQZk8venZEV2JTb2pvcVFkbVRadllKOHBIOFR5LzdLZGpOb2ZycGlWajJ0N1lqbnJyNDcxck41Y1EwUzNYaklrbUFMMzQ5dmE4SXpWRTlQZmJKblpGQUhyNzA3MC9yaTBrb2hrVGV6L3h3T3lPMzdDNnp2emNHMXVkVGpaZXIzejZ3ZGtqaDZXSHUvTDdYNDc5OTdQOXdvOTIyWUtoSFgvcWptTlpUaXBGeHo4QUlRQUJFQkV4WFhuenltclRBMC85Mm1Td0Y1NXN2T3NQRTZTeXJuMzc0WG4ra2VjM2JOOWJUc1QzeTBtTVBqWjFpcU1uNnRadUxpWmkwbEsxMTE0K290WHI4NDVVQytrbkt5UHU0am1EemtrYk8rcVZkM2M1blN3UjllK2RNTHpESFlmbFZjYVRwdzB6MnY2ZmlmVndMamZyY0hvY0xvL1Q0WEc0UEhZSGEzZTQ3WGFYemU2eDJseFdtOXRxYzV1dFRyUFphYmE0akdhSHdlVGtlZjduTDY3dllKc0JlZ1lFSUlDdXRYTmZSWlBCVGtRclZwODRYV0Y0L1A1WjhYR3FybnM2aG1IR2pNall2cmVjaUhuMjlhM3ZaT243OWs0TXVPYnVSMVlmT1Y3VHZ2dVBHNW4xNG1QelFuN0w0ZkM4K05aMklVL2V2R1MwMjgyNjNXeklLNlZTaVZvdFp6M2NHeC9zRnM1Y3MzQzR3K2tocHlmYzh3b1BhVitiTzlHdm0wdjJIS2drb3ZnNDVjTi9teTZSdEQ4ODE5VmJQdjMyME9wTnhSS0c2ZmZLb3Q2OTRuM2YyckxyMUxLZmpyTWN4N0tjeDhONVBKemJ3N285bk1mTnVUMnN5OE82WEN6SHRmTjVHNXV0eVluYWRqY2JvTWRBQUFKUll4aUdpQ2VtQy91QXJscVlxMUhMWG41M0o4dnlCNDdXL3ZrZlB6Ly84TnljclBnb0h0cE9TeFlPUDNxOGJ2UE9NcnZEODhpL04vejNoVXQxV3FYL0JTekh0ZnZ0aytQRFB2S1Y5M2FXVlJpRjR4ZmYzdkhpMnp2Q1hUbHVWTWJMankvNGV1WFIwbktEOTdIdjczcmwvVjBSbmxkNFNEc2IzVWxxNnl5dmVSTWIvNCs3cHFZa2VXTkVkWjM1OWZkMzMzVDE2R0dEVXFPNWo4Rm8vM0xaa1I5V0gzZDdPQ0ppaVgveDdlMXZQSE94N3dLMVduNm9vSjBKdFRWOFJaVUpBUWdBQVFqRWp1TjRJcEpFTVNybGNIaSsrdUZvTlBkTWpGZGVmdEV3L3pNWHp4MmNtS2grL0tWTlRpZGJXVzMrOHo5V1BmWGdySzZZNytMejRGK21sSnhxcXFnMlYxU2JuMzVseTdQL25PdmZWOUc3Vjd6TEZicHZwbFhaWWFMYjk3OGNFNllyUmVsNGNmM0hYeDlzWHh0aWd1UDRaMS9mWnJHNmhJZzVhVnlPY0w2aXl2Ui85NjV3T3RsVEZZWVAvM05aNUhuV3B5dU4zLzFjc0daanNUQ0lSa1FNUTlNbjlybGg4U2oveXdiMVRZcHdFN2xNb2xUS0ZIS3BVaUZWS0tSVk5XWWhTSTBibFptUnF0Tm81RnFOUXF1UmE5VnlqVWFoMGNpMWF1K3hWaVBYcU9WTVY4WjlnTjhRQkNBUU5aNG5JbUtpR01od3VqeWZmaHZWRzNiZm5JU0FBRVJFazhibHZQaXZDeDk2ZHIzVjVqWmJuUGM5c2ZhanMwYzlPcGRHclhqaS9sbDNQUENUMjhQdHlxdjg4S3U4VzY4ZjUvdnVBM2RPNmR5blc3ZWw1UFVQZGhPUlZpTi8rZkY1ZlhvbEZKNXNmUDZOYll5RWVmbXhlUW42d0NFL2k4MTExeU8vZUR3Y0VmM3h1dk1XWDVKTFJQc09WYjN3OW82a1JOWFREODVPU2RRRVBFUXFqZkhiOWlmZkhCUjZaY2FPekxqanh2Rys4OWxaK29uanNqZnZLS3V1dGJ6ODMxMy91bWQ2eUlmdk9WaTU3S2VDM1hrVnZpbG5VaWt6ZTJxL0d4YVA2cE9kRUhCeFFyejY1Y2ZueTJXTWY5QlJ5cVVLaFV5aGtBWWttQnYvc3J5OHlrUkVOMTg5ZWxSdUY2WnFnQjRHQVFoRTVNaXgydjh0T3h4ODNtQjBQUFQwcnlFZmN0ZHRFelBUNGpybDJVZmxacnp5NUlMN0hsOWpzcmgrZjgwWUlmMFVubXo4Y2UySmNBL0pQMUVuSFB5NDlzU2VnNVhoTHBzeHFlLzQwVmtCSndmMFRicnR4bkZ2ZmJ5WGlMNWNkbVJ3LytRWmsvcDJ5ZzhTWVAzV2t1ZmUyTWJ6SkpkSm52N0huS0VEVTRuSXcvSjFUVmJXd3oveS9QcFhucnhJSDNkbURNN2w4anp4OHVicVdvc1FKcTY3Y3BUUU95V1hTNTB1VDFtNThaNUgxN3owNklYQlU1ZGlhTlc2d3MrV0hpS2l6RFRkWS9mTkRKakovdmZiSngwdHFHczAyTmR2UFhuKzZNd0Zzd05uYzcvOTJWNkhRK2p5WVloSW9aRE9uem5ndWl0R1pxYUhmV21ORzVYWlJUOExBQWdRZ0VCRUdwdnRPL05DeEFpWGl3MTVub2h1Y3dST3k4MU0xejN5dHhDZjh1ME96MzFQckkzY2dNSDlrMTk3K3FKZCt5dXV2V0trY0thcXhpd3MwbzVzejhHcUNOL3RsUkVYSElDSTZLcExjL2NlcU54enNLcHZUa0phU3BkTSsvaml1ME1mL0MrUGlKRkttWWYvTnYyOEVkNGVpSEdqTWgvODg1Um5YOTlXVW1aNDhPbGYzM3oyWXQvcTY3b0dtOUhrSUtLMFZPMGpmdk9JSjQ3TC92Y2pGLzdqbVY4Ym1tejNQTDdtczljdWo0dDZ0ampQODEwM3N2UDlMOGVFL2kyMVN2YjBRM09DNTdESHg2bnV2M1BLUDU1WlIwU3ZmckJyOVBDTWdHVFRrbjRvTFZWNytZS2hsODRkN0o4STMvOXkvN3daQTRMN2dRQ2dTeUVBQVVRU1hEUkZxWkNGWFB4c3NUaWp1V0cvM29uOXpsWGZCc013RC81MTZzL3JDcSs5ZktROFlzbSs5ckhiM1J1M2x4SXhTcVgwOGZ0bUJWVDltVGR6WUcyOWRlWGFFM2ZjTk43L256RTdTLy9laXd0ZmZYL1hrb1hEazg0ZTZqcHZSTVpURDh4NjRhMGRELzUxU3ZUcGg0ZysvT3JBd1NQVmM2YjNuelc1YjBLOE9wcUhzQjV1M2JhVFAveHkvUGxINWtaWWwvZktlenRYckQ3UjhoTU5PRjF1S0RoUlo3STR6UlpYeS9KeXA5SHNNSm9kUkR3UjQzQ3dMNzJ6UFhpKzl1amNqQ3N2R1RyMWd0NEJyeWk3M2YzbHNpTmZManN5NWZ5Y1p4NmFFLzJQREFBZGhBQUVJakxsL0p3Vm4vek85NlhidzE3MXg2VkUxQ2NuL3ZXbkx2Sy84cC9QcnM4dnJDY2lhUWZXT1F1YURmYkVoTEJ2eWRNbTlQN2x5N0IxV1Y1K2QrZTZMU2VKNk5HL1QvZk51ZzBtRDE5YktEbFIwM1hsRU5WcStYK2VXUERZaTV0dXZXSHM4Q0ZwUnJQam10dVhCbHpqOGZBUFBoTjZlSEh6cmxNaHozTXMvZXZmRzRqb29iOU9pMmJZanVmNVh6ZVgxTlpiajU2b054aWR2LzlkVkQvdi9VK3RGVW9RZmZIZDRUdC9mMEc0eTNTYU01T2FWNncrNFF0RG9YaGZLdnNQMS95OHJ0Qy83dVh0TjQ3ejlma0ZNSmdjd29FcHVnQU5BSjBGQVFoRVJDNlh4dnQxaE5qc0x1RkFLWlBHbnoxUjF6Y3R1b056YitzYnJYOTY4T2ZoZzFQdS8vTVVuVTRaZklGVUtsR3J3OFlYWC95U3k2VGRvUXBPc0hpOTZ0V25Xbm83K0ROalBmNDhZWXY3aE9jbW9XeHhOTmNleksrdHJiY0t4L05uOW8veUdlWk82eThFb0JXclR5eFpPRHpjRU9GRnN3ZDl1ZnhJeUcvcHRJcDR2VEloVGhXdlYrcmpsUEY2bGRQSi9yRDZPQkc5OCttK2llTjYrYTdVaHY5djE5aHNFdzdTVW5SUnRod0FPZ1VDRUlpWHg4TUxCOEhWbVgxMWNqcXliNERielQ3MDdMcUdKdHZtWGFjTFR6WTlmdi9NSVFOU090RGVqaW9yTjd6K1lhUmFPOUZMVHRUKzgrNXA0YjU3N2VVanJscVkyKzZiSHl0cWVPVDVEZEZmdjJxOWR4TFZxTnowckF4OWxJK2FQM1BnRjh1UFZOV1lYVzcyazI4T2hsc1psNTJsdjM3eFNMZWJTMHBRSlNkcTR1TlZTZkhxeEFSbHZFNFZjaU93c29ybUEwZHIzUjYyOEdTVGIxcVNzRXc5SkdFeU9CRmxwWjhWZ09vYXJGR1dLdkMweE1TR0psdEZsYW5WNi9WeFN2OFpTQUNpaFFBRTR1VjBlYnNtZ3VmSDhONW9SQjBwOVN1WFM2KzZKUGZsLys1MGU3anFPc3RmSGxwMXoyMFRMMjc3am1EUlcvcGpmbkZwVThCSmpWcCs5NjBUaGNYbit3OTNUbm05ckl4SUsrUFVhbGx5MERyMjZPbDFiZGl5MUdKMWJ0NVpKaHpQbnprZytnZEtaWktibG94Ni9vM3RSTFI2WTlIdkxoOFJyaXFCZndXQlZ2MzFqeE5lZVhmWEEzZE95Y21LcjYzemhwdVRwNXZEWGIvN2dIZjJmVTdXV2RIdGtlYzNGSjVzalA1NWllakovMnlKNXJJYnJocjF4K3ZHdHVuT0FEMFNBaENJbCs4VHRpS29CNGhsdlFsSTFyR3R1eGJNSHRRclUvL0k4eHVNWnFmYnc3M3c5bzRUWGJraldONmhxdURsYkhxZFFnaEE1NHpGNnE2dU03Zjc0VTBHUi9RWHI5OVNLdngzVkNpa015ZTNiWjMvaGRNSGZQSGQ0WXBxTThmUmgvL0xlK0wrV2VHdXJLNDF1OEpzNnhGQUtwRzg5dFJGUW03dWsrT2Q3YjUyVTBsT2xuN1lvQlQvcFdwV3UyZm4vbkpoamhjUlB6STM3S2FxQU5BVkVJQkF2Qnd0QVVpcERQeEY4RzM0SU92dzF0a2poNlcvL2Z3bER6NzlhMFcxV1poeFVsNXBmUEhSZWVkK1UrN2N3YWxydjc0aCtQd3pyMjdadk91MHNFci96V2N2Q3ZYUVFKSFhuSCs3TXYvYmxma2RhR2tickZqam5aVThhM0pmcmFZTlhVZkMrT1oxVjR4ODRlMGRSTFI1NTZuanhmVkNFYU5nRHoyNy9sVExyaDJ0K3VYTDY0VUpXNk56MC92bUpKd3FON2c5bkxBdGZEZ3pKdllKS0RjMWVFQ1NXaFhWcks5anhmVkNCQnpZTDFHcmJuMXNLek1OazQwQUNBRUlSTTNaVXVNbk9BQ2RtUjRVelRZWnJlbVZxWC9ydVV2KzhleTZZNFVOUkRSdWRGWVhwWitIL3piZDJkSlJ3WEg4a2x2UFdwUEZNSXhDRWZpVGxsVVl0dXcrTFJ6ZmZ0UDQ0QXZhSVRWWms1TGMvaUV3bTkxZFZtNk01c29qeDJwOW8wdUw1Zzl0eDNQTm16SGdrNldINnVxdFJNd0hYK1M5OVBqOGR0d2tISW1FZWU2ZmM1NTViZXZSNDNYaHJsR3BwUE5tRHZ6TExlY0huTC92VDlGVzYvWlZncjdyL3lhZ0VqUkE5QkNBUUx3Y0xYT0FWQ0VDa0RkR3lEcHBCNFo0dmVxVnh4Yzg4ZExHMUZUdDlWZU9FaFp2TzRLcUxBWmdPVzhPYzN0WXU5MGQrV0tsVXFiVEtYMmY3dG53RTIvOWZmcnRJV0hDMDhTeHZRS3FEMWRXbXp3ZXJrOU9td3YwTFp3M3VDTnI3dzhYMU56MXlPcG9ybHkyNnBod01MaGZVdTZRcURZaURTQ1RTNis5Zk1ScjcrOG1vbjJIcS9PT1ZJOGRHYWtFOHp2UFh4SnVWUFNKbHpjSm5YeitNdFBqM256MjR1bzZjMlYxNENDYVRDWkpUbEJucGNkMXovVjlBRDBlQWhDSWw5SG9uV3NTdkVyNXpCeWd6cXNmcUZMSm52N0huSlppTVZSVGI3bjJqbVZSUGphYSthMGZ2WHBaLzk2Uk50RU1WbktxYWVQMlVtRzEveDAzbmRuZml1UDRaVDhYZlBDL3ZJdzAzWHN2TEF6dUllc082aHFzVzNkNXB6OHZ1cWc5M1QrQ1MrWU0rbnpwNFNhRG5ZZysvZVpnNUFBMG9HOWl1RTZ5NEg4bHE4MWx0Ym1KS0NsZTNWa2JxZ0JBWittT2Y5Y0F6bzJHbGhJc3lVbUJoUXFGcGNWU1dTZnZydEJGYzUvYjdZTXY5Z3ZkUDR2bUQvWGZlNHZuK0Y4M24zUTYyYkp5NDF1ZjdQbjc3WlBiZE51UHZ6NzR5VGRkdnRQNzhsWEhoSnlxMHlybVRJMjIvRTh3aFVLMitKSmg3MytaUjBTSENtb1BISzN4YmVqUlFWOThkL2lySDQ0UzBlUDN6WXc4UWR2bDhuVEs0Q01BUkErL2NpQmU5WTIrR25TQlJmQ0VBTlR4R2RBUmFOVHloZlBDTG9rL2NLUzZaVHlGWHpCN1VJUmF6ejc2VUlVV0k5aC91RnBZTWhhblU5NXl6VmtqVmxLWjVNRy9UcjM5L2g4OUhtN2xtc0x4bzdPbVQyekRBaXRoNi9JMk5jWWZ5L0ZDeDBrRUZxdHpaY3YwNTh2bURWYXBPdlNuYk5IOElWOHNPMngzZUlqb3MyOFBuRGNpN0V6d2d3VzFjbG5vSDgzZTJvQm1TQWVPMXJ6MytiNnNESDI0YmVRQm9Jc2dBSUY0bFZkNDEvV2tKQVhPMkJXVzFZUjdxMnUzLzMxL1pQSzRiS0d2SlQ1T2RlOGRvWHRXR3B0dExhdWo2Wks1ZysvL2M3VHpZYVBIc3R6YkgrOFdqbSs3WVd4d1pid0JmUkp2V2pMcW82OE9FdEdMYis4Y05pZzFOVG5hN1ZTdnYzSmtWODhCV3JINmhNM3VGbWJTTEw1MFdMdWZTNkRUS1MrZE8zanBUd1ZFZE9CbzdlR0NtbkN6aVI5NE12UzJIdTF3cktqK2syOE83czZyRkdvL3pwcmNaK3FFUHAxMWN3Qm9GUUlRaUZkSnl3S2k0SG0rUWdEcVlCR2dBSFVOMXZjKzMvL2U1L3ZQRzVIKzNEOHZqTkJwOGY0WCs0WHVoTVFFMVIwM3RxRUtYL1IrK09WNFNabUJpSVlPVExra1RHM0c2NjhZdFhYWDZhTFNKclBGK2N5clcvL3p4UHlPbElYc1JIYTcyN2ZNL3NJWi9aTVRPMkdqK3lVTGM1Zi80aDFUKyt6YlF5ODlIam9BcVZSaE03SFR5ZnJxWjBaMjlFVGRGMHNQN2ZLcjJLVFZ5SVhkUERidlBQWHErMjJyMW0xczJVM3M0ZWMzeXRveWFEdDVYTTc5WWVwZkE0Z0JBaENJbE1uc3JHdXdDV3UyZ3pjRGQzdFlJa1loNzh3QXRHMlBkOFp1azlFUklmMGNLNnBmdmJGWTJGbnpMNzgvdjAyYm9rZXBzZG42NFZjSGlFZ2lvYi9mTVRGY3JKSEtKQS8rWmVydEQvN0lldmlEK1RYTGZpNVlzbkI0TlBkZjl0T3hYemVmYkhmem5LMlZIRnoreXpHaldkZzZsTDhtdWlhMUtpMVZOM3RxUDZIWit3NVg1NStvR3o0a0xmaXlsWjljRzI2eXp2LzlmVVhKcWJBVm40V3A1ZHYybEgyN0l2L29pWHJmU2ExR3Z2amkzS3N2eXhXMmluTTUyZWEyMUlIMFoyN2pkcW9XSzdaZkJWRkRBQUtST3BEdjNSUmlZSi9FZ0crNTNheVFQNEszeU9pSTdYdTg1WFptVGU0WDdocVc1VjcvWUxmdzdKUEhaOCtaZHRiZURoekgvL0RMOGRIRDB3ZjBiZHRxTDM4ZU4vdmt5MXVFOGFNbEM0Y1A3aCs0UFpuSHpWcHNMb3ZWYlRJN3pWYm5xS0ZwQjQ3V0V0RUgvOHViUEQ2blYyYnJtMjBaemM2V2dOTDVMQmFuTUxPWWlLYWMzOXQvN25ZSExWbVk2OHR0bnkwOTlPOUhMdXlzT3pjMTJ6OWJldkNuZFVWMUxadTJlcVBQSmJsWEw4ejEzeVdYa1ZCYkswKzFiRnZYNWdjeTU3d1VKMEMzZ2dBRUlyWC9rSGNBWXRUd3dNRU9wN05sajdET213TmtNanNQNXRjS3h6TW5oWjNxc1hSbC9yR2lCaUxTNlJUMy9tbVMvN2VxYWt4UHZiTGxXRkZEMzV5RWQxKzR0SDFMMHgwT3p6T3ZiVGxVNEcySjBleDg1clV0Rm92TFluTjUvNy9WRlc0eXI5UEp2dkRXamxlZm1oKzVERFFSWGJaZ3lNV3pCN2FqZVlLU1U4MHZ2cjBqM0hlL1dIN0VZbkVKeHpkZjAvNlpSc0VHOTA4WmxadCt1S0NXaUhiblZVWW9ETjFXcjMrNDIvL0wxR1ROb3ZsRExsOHdWQmMwYjMzdTlBRnpwN2RoUnpQL1FvaXZQcmtBaFJBQm9vY0FCR0xFODd4dkJzYTQwVmtCMy9VVlNBemVJNnpkdHUwdUUrYVg5TW1PRDlkcFVWNWwvS2hsOWZoZGY3Z2dZR3BMbkZZaGpObWRLamU4L2VuZWUyNmJGUElta1gzKzNhR3RMWFdmaVdqMWh1STJQZnhRUWMySzFjY3Z2eWowcEdPcGxCbmNQNW1JaHZaUEZxTERxKy90S3E4eXhPdlZqLzU5UnVRN242NDB2dlB4SGlLNmNPYUFJUU5TaFBzRTU0UHFXdk95bndxRTQ2a1RlZ3VYZGFLckxoMTJ1Q1VkZnJNaS83Rjdad1pjc0hWM21WUWFPaFpicmE1Vzd6OW1lTVlWRncrZGVrSHZjNzhSQ2dBRVFBQUNNY283VWlNTVJzVHJsWVA2QlE0bk9Sd3RtNlFxT3EwSGFITkx5YjRaWWRhVGN4ei83emUzQzVPdlowenFNMjltWUE5S1hKenF2ajlQZXVpWjljSWFxSW5qY2lhTnkyNXJNeTY5Y1BEWEs0K3luck1tNjBxbFRJSmVuWlNnU2t4UXgrdVY4WEZLZlp3eVhxZUtpMVBvNDFRNnJUeE9xL3owMjBOck41Y1EwYnVmNzU4d0xqdGtXVCtkVnZuZVN3djl6K1FkcVRwZGFlcmRxL1ZSTTdQRkthekpIellrZGZiVS9nSDM4WEU0UGNPSHBCM01yeUhpYjdtNk03dC9CRk12NkpPWnBuTzUyTVVMY3hmTkh4Sjh3Vk92YkczSGJkVXEyWVV6QjF5NVlHakk3UHZIZTFkY01LYlhoVE1HOU91ODRUd0FhQlVDRUlqUjZvMUZ3c0djcWYyREIzUWNUdDhlWVowVGdDeFc1LzdEMWNMeDlERGpYMThzT3lUc0dKV2FyTG52anRDOU81UEc1U3lZTldEMXhoSWlldkd0N1IrL3VpaGVIM2FLdEZES0tFQm1ldHlsY3dlZk9tMFlsWnZldjA5aVJwb3VMVVdiR0s5dWRYblhuMjRldjMzdmFhdk5QYWgvc29UT1hMeDFWMW1FRFQyYWpVNGljcnU1WHplVlJMNS9aYTEzRTRtU1U4M2hMcDUwZm5hLzNvbXZQclZneDc3eWcwZHJCZ1lsMTQ2VFNKaG4vem1uVjJhY1FoNzZiMk5hcWpiY3YxUkRzeTBnV2ZvOGNPZVVXVk5DVC96aWVmNWtXWE54YWZQUDY0dFdmSEp0dTFzT0FHMkZBQVNpVTFObjNyQzlWRGllTnpORUJXR3J6VHVXRWZKZDBHaDJmTG44Y1BCNWx5dnMzbHRiZDUzMmVEZ2l5c3FJQy9tMnZUdXZRaWlkekREMDBGM1RJcXo4dXZPVzgvY2NxR295MkpzTTlwZmUyZkhVZzdORFhtYXhPUC8xd2diaDJPN3dsSjV1OXZVdXRHL3NMREZCZmR2MTR5eDIxN1dYai9SUFMyOSt2S2ZXYjJKdlNOVjFsbWRlajdialpQUE9zczA3eTBKKzY2TlhMOU5wbFVRMGVYek81UEU1YldsK0cwVHVodm5palN2YXNRb3N3cXdwazhVcHpHSk83Y0Qyc1FEUURnaEFJRHBmTERzc2ZGSWYxQzhwNUN6WHltcVRjS0RUS1lLLzIyeHd2UDlGWHB1ZWNjTTJiOTZhUGpGRTkwL2VrZXBIWDl3b3ZBdisvbmRqSXU5RkZSZW4rdHR0RXg1OVlSTVJiZDE5K3RkTkpSZk9ESnd6VzF0bmVlQ1pYMzBicXJzOTNEMlByWG4xaWZrZFhEQVZjcjh0dlU0WmJwZFdwNXQxT2xsaEFLalZTdGErNnM5S1pkZ3EwdEsyTG5NaUN0Y1QxbjAwTk5tRmc3U282MHdHNEtLc1BnUUFaME1BQW5FNVVkS3dhcjEzL092NnhhTkNYck5qZjRWd2tKNnFDM2xCbXpRYjdQdVBWQW5IMHliMDl2K1d4ODErOTFQQisxL2xDWUhzZ3ZONjNYalZhR0ZZeEdaM1d5d3VpOTF0c1RpYWpVNmowV0V3MncxR3A4SGtNQmp0VWlralRLbCs3YVBkNTQzS1NFazY4OTVaZUxMeG9hZlhOUnJzd2tMcjg4L3J0V243S1lQUmNmdURQOTIwWlBRMUM0ZDM0dmF1UlBUK3k1ZUZQTzl4czM5K2FGWGh5VVlpZXZPNVN3WUUxUm9Ja0graTdzNkhWblc4aW5RQW51ZUxUallLeDlMT3J1c2QvR1FCSjN6OVBpNVgyRkhDcXBhMG5aWFJudDFTSFE2UGIybDlOeWxUQ2ZCYmdRQUVJdUp4c3krOHRWM29hK21URXo5alVoOGkybitvU3FXU3BTWnBOR3E1eTgydTNWeXliWGVaVUlsbjZNREFHam5DRzlVVDl3VXVEaUlpbTkxOTk3OUNiT0N3YWVjcDRSbFRralM1ZzgvcWNOcSt2K0svbisvM2ZWbGVhZnpkSGQ5WmJXNnJ6UlhscDNxTHhmWGkyenQ4Rld0MjUxVTgvdEltWVIxN2ZKenl4Y2N1SE5RdldVTE1odTJsVGlmNy9oZDVTMzhzbUQ2eDl3VmplcVdsNmxLVE5DcWxUQ2FUeUdTU1ZsZTJjeHp2ZEhvY1RvL0Q1WEU0UEE2bkp6bFJFN3lIbXNEbDhqenorbFloL1p3L09xdlY5Tk1wRGh5dEthODB4dXVWY1RxbFJpMlR5MlVHbzJQMXhxTGlVdSt3VlBDR0o1M0lhbk5WMVZxRTZ1RytDZ1ZhcmJjSDhXQitiZkNzZHNHNmJkN0tRNUdIM3BvTjl1TWxqWEZhdVVZalY2dmtLb1ZNSm1XYWpJNVB2am5vOW5pN3VQUmRVRE1Ub0FkREFBSVJlZjJqM2I1WkduZjlZWUx3cnYvOUw4ZTI3U2svKzBKR0NCQVhuQmU0UXA2SUZITHBvRkNycnkxaDZ2QUtpNmVJYU9vRnZRTnl4dFR4T2NtSm1zYVdUZW1yNnl5dC9RUzhYcWRNaUZjbHhLc2xESE13djBhb1dMTjZROUdDMllPSWFQWEdZbS82MFN0ZmUzS0JNT2IxMEYxVDAxSzEzNjQ4eW5Ga01EcFdyaWxjdWFZdzRMNVNLU09WU21SU2lVekt5R1ZTcVZ3aWswb2tERGxkck1QSk9wMGVWMUIxNXJlZnV5UTRBTEVzdDJWbjJRZGY1VlZXbTRsSXIxUGNjL3ZFMW42b3psRlJaZnpQdXpzalhERGh2RjZkK0hTVjFhYmx2eHpqT2VKNTN1MWhEeHl0RWY3bHM5SjF2cDRZM3dEcnF2VkZ6YzIyckt5elZzTnhMRjlZMHBoZktGU0Y1czhmRTZsNUZwdnJvV2ZXUmJnZ0lWNlZIVVdOU2dEd1FRQUNzYkRhWEw0My9ndG45UGVWLytuZk95a29BQkVSZi9ldEU4SXRCWXBlUlpYcFdHR0RjRHoxN1BFdllhK0pSUXNHQ3h1T0VwRmNKa2xNVUNYR3E1UGlWUW1KNmtTOUtqRkJuUml2U29oWEoraFZpUW1xaERpVnRHVXlEY2Z4ZHo3MHMxQTE4YzBpRmpBckFBQWdBRWxFUVZTUDk0NGZrNVdTcEwxcHllaE5PMDRwRk5MbkhwcnJtL0VqbDB2dnVHbjhqRWw5dmx4MmVIZGVwYS9Ed0IvTDhpekx1cWlWUFNoOEJ2Ukp5QjF5cGplcnV0WjhyS2crNzBqMXRqM2xCcU4zSjRma1JNMXpEOC9KeWpoSDc4b0Qra1JhRkRaamNwL2dnazhkRWFkVEx2dXBnQ2l3NTJ6eHhibSs0N0VqTTBibnBndGxKM2ZtVlpMZjVsK0JqN28wTjF4M21xQlhobDRobHdiSFVKOWJyeCtMSVRDQU5rRUFBckhRcU9YalIyWHVPMXlkbWFiNzZ4OG0rTTRQSDVxYWxSSG5jckZ1Tjh0eXZFd202WmNUZjgyaWtSUFByckxETUV4aWdrcll4VDNrL1JsSmlBdktxMDFKQ2VvbWcxMm5WWXpKVFE5KzFKVVhEUnN4TkQwNVVaMFVyMnJUdGw4U0NYUFA3Uk52di84bm5pZDluTEsrd1phU3BPM1hPM0gyMVA2enB2VDFUeWVDWVlOU24vN0hISXZWdWU5UWRYV3R1YmJlYXJhNk9JN2pPTjc3Znl6SDhzU3hITWZ6d3BpZFJFSU1Rd3d4RE1Nd0VvWmhTRUpFRENPUk1CZk9PR3ZtOWFyMVJaOS9kOWl2YlRSdjVzQS8zVHcrM0w5VlYramZKMUd0a3JuY3JEQTdTaUNWTVFOeUVoZk1HWGo1Z283dUdCOUFINmZNenRSWFZIdFg3eXVWMHV5TXVJWHpobHkyNEV6MUlJWmhubjk0N21kTEQrM1lWOTdRWkdPNXM2SW5RNHcrVHRrckkrNmlXWVBtemdpeEd0R2ZSTUlNNkpkNG9yaUI0M2ovMUtWV3lRYjNUMWx5V2U3VUN3TGpOUUJFeHRnc3hsaTNBVVRxbFpPLzdqV1VFdEY5ZXVza1pkaFpvcDNJYm5mZi8rVGF1MitkR0hJTXE0dHdISCtvb0xhMnppeU1Vbld1LzM2MlQ2dVdYM1A1Y0Y5bmxkdk5kdTRXWnRId3VObmJIL2l4cE15UW1hNmJOYm52cFJjT2JtdkhqMjhTOUIrdUhkUEJTZERDbUJUcjRSbUdpYkRwYk1leExDZWtuSFBmOWNLeUhQRkVEUDFHSzByZjNLQzM4QXdSdlR2cXBqZ1pwaTVCREtpMWVnUWdpSmx6SDRDRU9JS1JncTVRVzJkaE9lNmNEWGpCYnhvQ0VNU2NXcXZIRUJpSUM5SlBGMGxQNjRTU0FRQUE1OHh2c3ZzVUFBQUFvQ01RZ0FBQUFFQjBFSUFBQUFCQWRCQ0FBQUFBUUhRUWdBQUFBRUIwRUlBZ1pxUXQ5ZHo0MWphaUFvQ2VoQ052c1VxWjVGelhyQUx3UVFDQ21JbVhlemVuTkxBSVFBQmk0U2JHeGt1SVNNWkkxUko1ckpzRDRvVUFCREdUcFBCdWZ0VEk0blVJSUJhVkh1OEhua3hsZkt6YkFxS0dOeDZJbWVTV0FOVEU0M1VJSUJaMUxSOTRVcFJ4c1c0TGlCcmVlQ0JtRW1YZUFKVHZ3andBQUxFNDdQYnVRSkNxUVBWd2lDVUVJSWlaZnRwVU9TTWxva1pPY3NLTmx5SkF6K2NtWnBORElSeVBqT3NWNithQXFPRmRCMkpHSlpGTlNob2dIRzkxS21MZEhBRG9janNkTWp2UEVKRk9xand2b1Urc213T2loZ0FFc1RRdGVaQndzTVVoNXdocndRQjZ1QjlzU3VGZ2Rzb3dDWDdsSWFZUWdDQ1djblc5a3VRYUlyTHlraTh0eWxnM0J3QzYwTGMyWlJucm5mQTNLM1ZvckpzRFlvY0FCTEhFRVAyaHozVGgrQWU3Y3FzRFJVRUFlcWFUSHVtM1Z1K0huTXN5UnFjcjlMRnVFWWdkQWhERTJGaDk3NFhwbzRYajE4M3FyNndxaklVQjlEQW4zTEluRFJxZUdDTEtWQ1pjbFRrKzFpMENRQUNDYnVDYVhoY00wcVFURVVmTWR6YmxQNXExTlN3V3hnUDBFRnVjOGtlYU5XWmVRa1FTWXU3dVAxZkc0QmNjWW8reFdZeXhiZ01BbVR6MmZ4eGJabkRiaEM5VnhNOVZ1MmFvM1AxbGJLeWJCZ0R0NFNGbXAwTzJ5cTRzOUhqamprSWl2Vy9BZ2hGWS9RN2RnRnFyUndDQzdxTFpiZnUwZk5zZXd5bi9rNWtTZHFyS25TM2pzcVJjTHhtTGFkSUEzVms5SjZsakpiV2NwTUl0MmVpVW03Z3pnd3dKY3MwL0JsN2NXNTBVMHdZQ2VDRUFRYmR6MkZUeDN1bk5UUzVyckJzQ0FKMG1XNVg0eU9CTDlUSjFyQnNDNElVQUJOMlJoK2NPbWNvM041dzRhRHJ0NGJsWU53Y0Eya25LU003VDU4eElHVHBHbnlObE1PVVV1aEVFSU9qV3JLeHplMVB4YVZ0anZkdlM0TFEwdXMwdURsT0NBTHF2ZUprNlVhRkpsR21URk5wc2RlTGt4SUZ4TWxXc0d3VVFBZ0lRQU1SRzljb1hoQVBka0NseFE2YkV1amtBSUM1cXJSNTlrZ0FRVzN5c0d3QUFZb1FBQkFBQUFLS0RBQVFBQUFDaWd3QUVBQUFBb29NQUJBQUFBS0tEQUFRQUFBQ2lnd0FFQUFBQW9vTUFCQUFBQUtLREFBUUFBQUNpZ3dBRUFBQUFvb01BQkFBQUFLS0RBQVFBQUFDaWd3QUVBQUFBb29NQUJBQUFBS0tEQUFRQUFBQ2lnd0FFQUFBQW9vTUFCQUFBQUtLREFBUUFBQUNpZ3dBRUFBQUFvb01BQkFBQUFLS0RBQVFBQUFDaWd3QUVBQUFBb29NQUJBQUFBS0tEQUFRQUFBQ2lnd0FFQUFBQW9vTUFCQUFBQUtLREFBUUFBQUNpZ3dBRUFBQUFvb01BQkFBQUFLS0RBQVFBQUFDaWd3QUVBQUFBb29NQUJBQUFBS0tEQUFRQUFBQ2lnd0FFQUFBQW9vTUFCQUFBQUtLREFBUUFBQUNpSTR0MUF5QVUxbVV1MmhQclJnQjBJWjRuaGlFaWNqV1VtL2x0c1c0T1FGZFJwdlpSSk9mRXVoVVFBZ0pRZDhTNW5aYkNIYkZ1QlVDWDRva1lJbkkxbHJzYXkyUGRHSUF1d3pBSVFOMFRoc0FBQUFCQWROQUQxRDB4M3YrUnlyVUR6bzkxWXdBNm4vWGtmdDd0SUNKMWRxNVVteGpyNWdCME1sZmphVmRqQlJFeERCUHJ0a0JvQ0VEZEV5LzhEeU5UeEEyZEd1dkdBSFErUjIySngxaExSTnFCNTh2ak0yTGRISUJPWmpteFRRaEFQTS9IdWkwUUdvYkFBQUFBUUhRUWdBQUFBRUIwRUlBQUFBQkFkQkNBQUFBQVFIUVFnQUFBQUVCMEVJQUFBQUJBZEJDQUFBQUFRSFFRZ0FBQUFFQjBFSUFBQUFCQWRCQ0FBQUFBUUhRUWdBQUFBRUIwRUlBQUFBQkFkQkNBQUFBQVFIUVFnQUFBQUVCMEVJQUFBQUJBZEJDQUFBQUFRSFFRZ0FBQUFFQjBFSUFBQUFCQWRCQ0FBQUFBUUhRUWdBQUFBRUIwRUlBQUFBQkFkQkNBQUFBQVFIUVFnQUFBQUVCMEVJQUFBQUJBZEJDQUFBQUFRSFFRZ0FBQUFFQjBFSUFBQUFCQWRCQ0FBQUFBUUhRUWdBQUFBRUIwRUlBQUFBQkFkQkNBQUFBQVFIUVFnQUFBQUVCMEVJQUFBQUJBZEJDQUFBQUFRSFFRZ0FBQUFFQjBFSUFBSUpZWVltTGRCQUFRSThabU1jYTZEV0VkelM4NGNPQmdWVlZWWlhWMVRXMnR3MmFQZFl1Z2E4VWxKUFRPeWU3WHUzZHU3ckR4NDhlcGxNcFl0NmhyVmRmVTdONjE1OVRwc3BycW1zcWFXbU56YzZ4YkJGMUxwVkZuWkdYMXk4a2VOSERneEFrVFVsS1NZOTJpcm1XejJYYnUybDFZV0ZSVFcxdFpYVk5YVXhQckZrR1hTKy9WcTM5T2RyOStmY2VOSFR0bzBNQllOeWNzdFZiZkhRT1F6V2I3OUxNdnRtemZZVFdiWllrSmZHb3FwMUtSVGt0U2FheWJCbDNNNGVTdFZvblp6SlZYRU5INGNlTVdMNzVpZU82d1dEZXI4LzMwODZwVmE5WlduQzZYS0JTU25HeVBTc1ZvTktUcTRZRVB5TVB5Rmd0WnJaS0tTczdsNnRlLzM0SjVGMTYwWUg2c205WDU4Z3VPZmYzTnQ0Y09IU1lpUlovZWJyV2FOQnBTcTBtQ0RyOGVqZU41cTVXeDJTUjE5YXpCRUorWU9HUHE1R3QvZDQxV3E0MTF5d0oxeHdCVVcxZjM2S05QVk5mVVVLOHN5YVNKek9CQnhPQVhSbndNQm03M0hqcDBoRHlleFZkZWNmMTF2NVAybFBqcmRydi84OHByMjNmc0pKMU9NdUY4WnV4NXBGREV1bEZ3cnZGT0p4MDZ6Ty9aeHh1TkkwY012L2Z2OXlRbEpjYTZVWjFtM2ZvTmI3NzFEc2N3ektpUmtza1RLU0VoMWkyQ2M0N24rYUppYnZjZU9sMmVsSno4d0wzMzVIYXpqN0xkTGdBZHpTOTQ4cGxuSFRZN00vOUN5Zmh4c1c0T3hCaHZ0bkFyVmxMWjZRRUQrai8xeEdNNm5TN1dMZW9vbzlINHhOUFBGaGNWTThPR1NoWmVRbko1ckZzRU1jWnQyTWp2M0szUmFSOTkrSis1dzRiR3VqbWQ0SU1QUDFyNTQ4K1VraXk1K2lvbXNlZWtPbWdmdnJDSVcva1RPWjAzMzNURDRpdXZpSFZ6emxCcjlkS0gvL2xRckp2aFpUQVkvbjdmQTA1aUpOZGZLeGs2Sk5iTmdkaGpsQXJKcUpFa2t6WGxIVGgrb21qdW5GbXhibEZIUGZIazB5ZE9GREt6WjBybXpjV1FMaEFSMDY4ZjA3ZTMrOWlKSFZ1MlRKczJWZGY5UmdyYTVJY1ZQMzc5elZMcTMxOXk3VFhNYi84VEMzUWNrNXdzR1RXU3I2Zzh0RzE3Um5wNnYzNTlZOTBpTDdsQzJZMVdnWDMyK1pjdWwwdXkrQW9tdTFlczJ3TGRpR1R5UkdibWpQejgvTmZmZkR2V2JlbVFYYnQyNXhjY28vSGpKSk1teHJvdDBJMHd2WHN6djd2YTVuQSs4dGdUTnBzdDFzMXBQNHZGOHIrdnYyRlNraVZMcm1SNitnb0dhQU9kVG5MZE5aU1MvTnFiYnhjVkZjZTZOV2QwbHdCVVdWbTVidjBHWnZJa3BtK2ZXTGNGdWgzSmxFbE03ckIxNjlZWEY1ZkV1aTN0OStFbm56RVo2ZEw1RjhhNklkRHRNQm5wa2tVTGE2dHJ2djloWmF6YjBuN2ZMdjNPWWJkTEZsL0p5R1N4Ymd0MEw0eENJZm5kMWJ4QzhjWmI3OFM2TFdkMGx3QzBldTJ2akZ6T1RKc1M2NFpBTjhVc21FOFN5YnIxRzJMZGtIWTZlalMvdHFhR21UVWoxZzJCYm9vWk5wVDY5RjZ6YmozUDg3RnVTM3Q0UEo1ZjFxNmpjV09wcDYvdGgvWmg0dU5weXVSVHAwNmRMaStQZFZ1OHVrVUE0amp1MS9VYitSSEQ4YmtCd21IVUttYmdnSTFidG5nOG5saTNwVDNXYjlqSTZIVFVyMStzR3dMZEZ6Tml1S0dwNldoK2Zxd2IwaDU3OXV4MTJ1MlMwYU5pM1JEb3Zwamh1VVQwNjYvclk5MFFyMjRSZ1BidHo3TlpMTXlva2JGdUNIUnJ6UEJjdTlYV2ZUNDlSTS9oY0d6WnZwMUdqMkpRMHdIQ1k0WU5aU1NTL1B4anNXNUllNnpic0ZHYW5NUmtac1M2SWRCOU1Ub3QwN2ZQMGZ5Q1dEZkVxMXNFb0lLQ1l5U1JTREQzR1NMTHlpS2lob2JHV0xlanpVNmVMSFU3WFpTVEhldUdRTGZHS0pXUzFKU0d4b1pZTjZROThndU9jZWpnaEZabFpkVTNkcGUvNGQwaUFEVTNOMHZpOWJGdUJYUjdHalVSTmY0R0ExQlRVeE1STVhGeHNXNElkSGVjU3RYVTJCVHJWclFaeTdKMm00M2lzTzRkV3FOV213eUdiaktUb1hzRUlJT0IrNDFYdjRCemdGRW9pS2l4NmJmMzltQXdHb21JRUlDZ05ieGEzWDArSDBldnNiR0ppRkQ0QjFyRmFEVkVaRFNhWXQwUTZpNEJ5TzEyTXlnS0IxRmdGQXFYeXhYclZyU1oyKzBtSXBKMmkxODM2TllrRW9mVEdldEd0Sm53VzhsTDhBcUgxakNNTUMweTF1Mmc3aEtBQUFBQUFNNGxCQ0FBQUFBUUhRUWdBQUFBRUIwRUlBQUFBQkFkQkNBQUFBQVFIUVFnQUFBQUVCMEVJQUFBQUJBZGtXNCs2akVhSFpWVm1zR0RKT2QyKzFYanpwMzJVMlVNTWVuWFh0Tlo5M1EzRzRoNFJpS1ZvWm8yK0RIbEhkQU9IU0xWYU03bGs5cUtTMHg3OXhKUjRwelp5clMwYUI5VldPU3hXR1E2bldid29DNXVZQ3ZzWldYMm9oTHQ4R0hLek16WXRnVDgyWXFMMVFNR3RMcVZucU9pM0hMb1NNb2xGMGQvWjU1bDIxU0Z6bFZUMjdSNU14RnBjM1BqUm82SS9vRmRpdWQ1eStFanFqNjk1UWtKNGE1eFZGYXlCaU9qVkdvR0R2QS83emFaWE9VVlJLUWVPRUNpVko2VDluWVhJZzFBeGwyN0cxYit5Q2lWR2RkZHF4OC83cHc5ci9YNENmTysvY1IwWmdBNithOUhpZWNWR1puOS92WFB0ajZXWTFsWGJXM2thNVRwNlNoVCtadGpMeTJ0L3ZBamtrZ1NaMHhQdTJyeE9YdGVaMDJOY2R0Mkl0SmZNSjZpRGtBTlA2K3lGeGVyQnc3c1BmaHUzMGxYVTZOaDB4WWlpcDgwTVNDT09DcktUWHYyRVZIUzNEa3lmV2ZtZnRPT1hZWnQyK3EvLzc3dnZ4NVdabUJmejI3QlVuQ3M4cTIzWlNuSkdkZGNyYzNORFhlWmNmZWVtcysvSUo2WGFyV0pNMmRFYytmbXpWdU1PM2ZsL1BWT2FkUmJFYmdOQnVPV3JVUWtWV3ZPV1FDcVhiclVmT0NRUktuby85aWpJUzl3VmxaVnZmYytFV1g5OGYvaXpoc1Q4cHJtOVJ0TXUvY0V2MU00U2t1cjN2dUFpUG85L2k5RmFyUy9zejJEU0FPUStjQUJJdUpkTHZVNTNyMlA1NG1JdWsyZVlFMm1zbWVlaTN6TmdIOC94MXB0WmMvL08vcmJTclc2QVU4LzBlSFdRZnVaOGc0UUVYR2NzbmZPdVh4ZWhuanZBZFBSRnpsck5EV3YzMEJFNmtHREFnS1FxNlpPK0paKzRvUk9ERUE4eDVrUEh5WWlaZThjcEovdW8zbmRlaUx5R0l5SzlFai9VVFREaGtwMU90WnNydnYrQjFXL3Z1bytmU0xmMXJCOVI5MjNTNG1vNHUxM3N2LzZGNmxLMWRrTjd6U3MxY1lhalp4Q0VlNENXMUVSRVpGVXFoa3krSnkyN0RkT2pBSElXVnZuTEs4Z0l0Mm9rZkxrcFBiZHhKUjN3R013dEhwWjRxeVpaM1hiQ3U4T3JYWGtubnZxZ1FPRFQ5cUxpNzFIUE1lM1pRTUtUdFl0eXB5TEZzOXg1djE1UkNUVjYrUEdqbTNmVGV5bHBmYlNVNjFlcGhzeldwSGs5MHZFZXdNUVNickZpN3pra2NjNFo2UlhZL2FmNy9COUNyS1hubVJOSmlLS256anhYRFVRV3VHb0tMZWRPRUZFQ1ZPbVJQNXpMZGZyTTI2NHJ2S2RkOG5qcWZybzQzNFAvMU1TUGpFUVVkeTRzWVl0VzV3VmxZNVRaWlh2dkp0OTU1OGlYOStkMll1S2hER3NjenprL1Z2WGt3TVFKMnpBRk1TMGU0OXdrRGh6WnJockFrams4b0F6aHMxYnp1U0Q4QkptVEQ5ci9Jam5pWWlKZXNjY3Q4bFUrdGdUUkJRM2Jsem1EZGRGK2FnQWxSOThhTTB2SUtKQkx6elBCUDBnUkVRTTAvdWV1d1BPY1N4YmROZmZoR041U2txL3gvOFZjRUhkMG1YVy9BSlYzejZadDl3VWRFTk1yajhYT0kvblRPRHdZeXNxWm8xR0lrcVlObzE0UHBvWE9TT1ZCcndzclFYSEdsZjkwdW9EbFZsWi9nR0k5N1duZTd3R1dLc2xjbmJuT2RaM2JNazdSRVFrazUzTFlYR0lySEhOcjBURUtKVkpDK1lKWjl3R0F4ZG1KeWw1U29wbTZGQmJTVW5pOUdudU1Mc215K0xpaEFFdnFVcVZmZWVmeTE1NjJkUFlaQzh1cm5yL2c2emJiK3ZFV2FHTzhvclQvM21sMWNzU1o4NU1YYlN3STAvRXVkM1c0eWVJU0RkeVpFZnVJMEk5T1FBVi9lM3ZrUzhvZiszMUtHODE1SzAzQXM1SUZISW1pbzhMQVorQ2VZYUlxTldwZlA0UEYvNTg4NTZvZ2xwSXZNdmx2VWxRZTZJa2tjbUN4NFk5WmpNUktiT3p4VFpzM0gxVXZQRlc1QlRlK1BQUGpULy9ITTJ0Y3U2K0syQUNNaU9WUnZVS0QwanpQTlB5OEc3UkE1UjV5MDA4eXdXZmQxWlVOcTFaNDMrR1kxblR2bjFFcEJzeFBQb1pJZENsSEJXVjVyd0RERkhTM0xueWxySE91cVhmV1E0ZWl2ekErdVUvMUMvL0llUzNVaTVibUR6Zm02VmtlbjMyblhlV3ZmUXliN05aQzQ1VmYvcFoxdTl2aWY0RGFtUTh4MGJUY2M2em5nNCtrYldnZ0hjNmljaWNsMmM3ZHN4M1h0V25yeUl6dlg3Rmo4S1hyTmxNUks2RytwTEh6cHFmNEd0aytldHZrc1Q3Y1YwM2RHZ25UbFR0dG5weUFPcFMyWGYrdVQwUDg4NEI2aFlmam4xNDM1U1JzODZHZU52dzU2NnJKeUpGSnFaSzlFekpDK1luTDVqZjlzZEYyd1BFMnUyKzdpdWU0NFQvejlwczNrZTNkeldLdGFoWU02Qy83ejBzYnZUbzBKY3BsUUg5QTliOEF0WmlJU0xMMGZ6Q2UrNXQ5WW1TNTg5cjE3OFB0RUhqeno4elJGSzlQbW5PckM1NkNtVjZXcTliYmk1LzU3OE16OXVPSFhmVjFuYldBa0JaZkh6eXhSZUYreTVuc3pkdjJrUkVqQ3hVcjN4YitQNTZPMDZXQnJZaElkN1QwSERXS1k4bjhJenZPMDNOWjQ1TnhnNjI2amVoNXdjZzdmRGMrR25UMnZkWTQ5YXR3dUJSdTFWOThwbmwwSmtQSzd6YlRVU2MxUmJ1TDJ6NjFVdmlKNTNyK1FjTXoxZC8rRkdiSHVJeG00VmVhR1ZtVnBlMUM2SWlTMHBNdS9ycTlqM1djYktrYWUyNmpqeDc4OWJ0OWN1WCs3NFVvZ3dSbGIzNGNzaWV6cml4WXpOdnZKNklTcDk0U3ZoSTZ0ZVlrOFgzUHlnY1ovLzFMeEpsbXlka21QYnRyL3JrVTkyb1VWbS92emw0MkxxVngrN3hqb3lUeHhOaVdERUl6N0pSWEFYdFp5czVhVGw4aEloU0w3dlVmM2wyK2pWWHAxNSttZitWbk5OZDhlWmJQTWZGVDUwY2Y4RUZUTVJQbUZLdEx1Q01kbmh1NnFXWEdIZnR6cjdqZGtWR2VtZTFYNTZRRUdGQnZ2MWtxUkNBRktrcHJxWkdZVnBxT0o1bUF4RVJ4NWxiM2swa2NybXdJTTVqTmxzUEhDUWkzZWhSOHNTejVrakpNek8wUTRkay90OGZoQytOVzdiWWlvcGxpWW1wVjE3aGY1bXo3SFRUdW5WRWxMYmtLbWxMTjF1RTVmUTlTYzhQUUxMazVIWXZWclFXZENqOUVCSHZkb1hzQlczVG5PS3V4aFBweng4ZmRKWTM3OXZ2ZjZMd25udURtMTN4ZXVEZ1lPOEg3bXQxL1FWMElvbEMxZTVYT0IvZEhMaElXRS9vRjdQYkhUcEd0TmF6Mkc3Vy9JTHF6ejVuZU41eStMQzlzRWc3UE94NjZXQWVvMUY0cjQwN2Y3eTZiOS9nQ3hyWHJHVk5Ka1ZHWnNLMEtjSVpWVis4eUxzUXozRjFTNWNLSy9MMExYUFNhNzc1MXQzWW1EaGp1alkzMXo5ZTEzejlqUkNtM2JWMTdWdStsN3hnZnNLTTZWSzF1dk4rZ2xhNEd4dUZBMFZHdXYxRVVjMFhYN2I2RU43akVkYXJFNUUwUG43Z3MwOFRrV0hiZHA1bEpWcE41aTAzaDV6RUxVOU9GZzZzUjQ4U2tVU3Awbzg5ei84Q2MwdGUxQTRmSnJiNUREMC9BTVZXM05qemxGbG4ra2hNZS9lNTYrc2xhblhpckpuK2wzbU1CdVAyblVSRXNoaXNrR2NZSnV1V213Tk9jaXdiRUlBQWdxbjY5dkh2NTdlZlBHazdma0pZL3lnNSsrMmtjYzFhOGlzNmwvWEhQL0FlYnlkSy9mTGx6c29xWmErczFDdXY5TjQySjl0VlZ4ZDlNMnpGSlpVZmZFZ3N5ek5NeGczWHR5bjlFSkZoNnpaaVdTTFNUNWlnR3pZMCtJS0dWYjhRa2FwZjd5Z0x6RUFIR2JidmRKWlg4RVRwUzVZSVdjZFZVMnZjdHAwNHp0UFVyQjA2MUZkTXhGcFFZTnk2allqa0dla1pOOTNvZnhOWFUxUERpcFVwaXhZcWtwSmJmY2F1U0Qrc3pWYjc3WGZLWGxuSkY4NE4rSmFyM2pzT3BVaFBkOVcwVW93dEhNN3BOR3paU2tUeGt5YjlkcGV3eFJBQ1VOZlNqenRyT1luOTVFbDNmYjFVcHd2b0dyV1ZuQlFDVUdmTnYrczZPWGZmRmE2WHVQVHBaemlyN1p5M0NHSkozYmV2ZjVkSjQrbzEzZ0EwZDA1QUwzcmptclhrVndSTDQxZDVvVkd0SVNLSldxTWRPaVQ0S2R5TkRZNktjdCtYa3FDRnZwWmp4NnZlZTU5M3VYaUd5YnordXZpSkU5cjBJM0FlajJIYmR1SFlWVjFOUVFHSWM3czVxNVdJWkhwUmpBdkVuTHV4cWVHSEg0Z29ZZklrZFg5dmtZSzY1Y3VKNDRnbzdhckZ2aGp0TVptcVAvK1NpQ1FxVmZhdHQwcjlSc3BZcTdYc21lYzRoOE5qTXVYYzlkZm9sNTUwb3JybHk4MTc5MXJ5cExvUnd3T21Gam5MeTRsSWxwd2sxV2gwWTgvckg3RUdldDEzeXkySER6TUtSYjlIV21vWVNpUkUxTFJoSTJzeThReVRPTDJkMHp4RURnSG9uQkkrOGpMU29ILzJsdmtFekxuZG1zUGJLcDQvSFRTU1JXSG1RVWgwV3FIMG5MTzZ1bmJwZDFLVnF0ZHR0MForQ0lnSEgrR1Z6TEpFSkFsKzhiZW1mdWt5L3kvMUV5N3dMd2RzeXN1ci92Uno4bmlJWWJKdXVsRi93Zmx0dmI5cHoxN2ZiQ1JuWlZYd0JiNitLSGxLNngwSjBIRTFuMy9PT1J3OHd5aXpjNHg3OXZCdWo3dXBTWmlPcVJzejJwZVNPWStuOHYwUGhBU1FjZk5OQVIvTXBGcHR3b3daVFd2VzJBdUxtamRzU0pvengvKzdqZXRDVEgxTG1EUkpXQURvcXFsMWh5bno1aWozWm5GM1U2T3crRHdrelpEQkRNT2tYSEtKNWNBaHp1R28vdnlMUHZmKzNiOGtpa1BZZmFKL2Z5S1NLcFhTaUxQK21aYjVjTDd4TEdIOFdpZ1JxUmt3b0hIdHJ3RVBVV1JtSkV5ZEtwVERFSEJPSnhIeG5NYzMraWJ3bUN6ZWcyWWpJem5UUWthcGxPa0M1MHYxTUQwL0FMbnI2azN0SGNvUkZqb0Y0Tnh1NC9ZZDBkOUUxYmVQN3lNeTcvWVFFU01QL0dmblBONlZrQ0d5VWRkamlPd25DdHY2S003aHNKOG9EUDQ0RHVjWTU3QzMreFh1T0JXNjFLRnA3ejdXYW8zeUpyS0VoTGd4M3NWV3ZrbEZBUlduZksvd3poM2tOVzdiMGJ4bEM4UHpKSk5sM1hKenVFMEFJbUg1UnIvMThNN3FrQUhJKzNkQWtaYmFvZVpDZEZpblUxaWNVZmZ0dC83bkdZVWlyV1dRbElqcXZsMHFySHRLdTJKUjNLZ1FKWENTTDE1Z09YTFlWVlhkc09KSHpkQ2hxbDY5Zk45cStINUY4UFc2RVNPRUFOUzBlYk93MzBVRTVyMzd6SHYzaGZ2dW9OZGZaYVJTZVdKaXlxS0ZkZDhzZFphZGJ2cDFuVy9ab0t1cDBkUGNSRVRxZnYwalAwc0VqRnl1SGpUUWV1eDQ0dXladnJsQlBwcGhRelVEQjVROTkwTEFlWGRkL2NsSEh3OTV3NEM2TVBvSkYyU2VQYVRZOC9UOEFHUTdmdHgyL0hnbjNwQnpPdXVXZmhmOTlja1hYK1FMUUp6ZFJrUlNWVkRZYjZuR3hzaER2ejFZanh3dGZlS3AwRS9BODBKMWgzQVhoUHNvY3diRDlMNC9hRlVheDUxKzZUK3RQQkM2QVkvQlVQM3hKNTE3ejhiVmExMDExVkZlckI0NDBCZUFXTHRkNkFvTW1KSEEreUorMi9zNFU1Y3M5dCsrVWFMUk9FNTZjNXRoODJhR2lGRXFlOTEyYThqaE00L0paQzg3SFh6ZWVkcjdPZDY0ZTQrbm9aR0k5Sk1tbUhidWRsVlVjaTVYUU9OOUszUVUyQi9qbk5DTkdPbHBOa2kwR3FsR0kxRnBYTlZWbnVabUlrcSthSUd2R0hURHo2dUVENkx4VXlZRjlPNEllSjduUFo3VVJZc3EzL2t2ejdJMW4zL1I1Lzc3Zkgwd01yOEZVNXpMMFhWajl3blRwcG4zSDdBWEZ6ZjhzbG83YXFRcUs0dUliTWU4WFVlYXdkNkJZTlp1Yi94cEZXdXpadDRjVkZjMnZKUkxMMVdrcGFteXMzVmpSbHNMaTNpYlRaNmFxdXlWUlVUS25PeXUrWUY2bEo0ZmdFZ3FiZmRlbmp6TFVvakZya3hBZ1RqZTdmYVdlQTQxRGMzLzJZVzNCeVpvMHhuZmJOQndQVUNjdytFS1UvelV5K05wMDZSUmdVU3RUbHR5RlRHUzRIVmJQTStuTGJtS2lNUzJQL0J2RHM4d2JWM3lmUWJIK2FLSlAwWjVWcDFQbnVOSXVFd3VENTVMSVZHY2VYYk9aaGRlTTRHWHNhMjh3djN4UE85ZjRWcWVuS0xLUG10SE0xOEFFcmI3eVA3VEhhb3dXNTdaaWt0YUtmSEFzVVNrNnRzMzVhS0xUVHQzOHl4ckx5NE8ySEhUVVZZbXZHWDIrQkdCYmlMbGtvdFNMdkhPckhjM0cwcWZlbHBZMUowNGU1YlFJVmZ6MVZmMndpSWhhcnNOeHZMWDMrVGNiczdsSXBlTDg3ZzVwNHR6dWVqc0ZZN084b3JtVFp0OFVjbC9zOExtVFpzRFB0T21YWEY1NnNKTFE3Yk5YbHhVK2U0SFJKUTRaM2FFUWxDU2xqLzdETU9rWDM5dDJUUFA4UjVQeldlZjk3Ny9Qb2xVS3F3dmxxVWsreVlHMWEvNDBiaDFLeEhGalIrbkd6NDh5bjhvVlhZdlJlWmxFcW0wMTYxL1BQWDhDMDZiVFRkOGVOb1M3K2JIUE1zT2ZMRU5lemdHRU1NZTJEMC9BTVZQbVp4eFRUdXJwTlI4ODIxd1I2aE1weDM4eXN1K0wzbU9PL212eHp3R2czcndvTjUzM3hYaGJqekxDc01Ld2NzTndzMmNZT1J5L2FSSmtSdHAzTG1USVdJMG1uQTEzMnpIand1Zm40SkpWYXB3cTFvWWhvbTg0RVVvc0J1NTVBYWNBOHIwaklEdG5hTm55anNRTWgvMGZlQisveThyUC83RXNtOC9vMVFPZU82WnlKTVZXTE9KaUtUYXdJSFJNeEUvWWcrUTQzUzVhZjkrOC82ODN2ZmVFMDM3RlZtWnZmNTB4MW1ia1lVVEVOMWFrbC84MU1ra2xjU05HeTlQVHBMRzZWaXp4WHI4aEg4QTRsaldYbHBLUktwK1dQY2VBL1hmZjg4N25UeFJ4clhYZVBlcGtFbHRSY1hDZjB1R3lCWjFxYmFHbjFicFJvOVdwS1MwZXFWRW9hQXdpNm9ZaGZmakt5T1RSN254bGpJdExmbmlpeHBXL3Vnc3IyaGF2VFp4eml4TGZnRVJ4Zm50WEpHOFlKNXA5MjdlNWFyOStodjFJdzlIL2kwN3E2bmhZd29qbFdKcnNNaDZmZ0RxYXJhaVltRlgxSVNwVXlKZjZXNXNFbFl4K0U5a0UvQmg1Z0JKMWVwV3R3QXo3ZHBGUEMvWHg0ZTdzdTY3WmJiaUVqcDdFMWFQeFhyeW53OUh2ck9QTWllN3o0czZGT01BQUIxdFNVUkJWUDMzQmJaWkdLZEgvMUJQeHpxZDFzTkhpRWgvd2ZtdC9sMFdGdmZLZzFZZGN5MzEvaVdoQm5tRkRibHN4Y1ZsLy9aT1dZaXkzekh6cHB1aVNqOUVmUjY0VCtWWGtNS2FYMUR4OWp2Q2NjWTExd2d6bHRRREJsZ09IckxrNTZmNVZZcHpuQ29WWHVxYVFTRTJESVl1WlMwb0VMYjFUWmcrVFRQQSsrK3ZTRXJTRHN1MUZlUjdMNUpLaGY3RitDbVRwSEY2aVZyRk8xM0NObllwbHkvU2pSZ3VVYXR0eDQ3WGZQRWw3M0xWZnZWTnpsL3ZQUGMvU09MY09lWURCNXpsRlkxcjFyQU9tOUE3cGZYN3lDcFBTRWlhZDJIalR6OTdtcG9iVi83azY4WHBPTTd0ZHRXSG1Nd2FnU0kxdGYyZHlyOHBDRUFkWmRxN2g0aWtjWEc2TUIwd1BxNldBdVR5b0k4Z3ZoNmdybmpacFYwVjhuZUpqNzZVclRCM093RHJzQXQ5U0Ixc0huUno1Z01IaFZLSENWT25ScjZTYzd2ZEJnTVRjclZVeTRaY3ZzblJuTWRqTHl3MEh6NWlQWEpVK0FnaHhIT2VZVFNEQmtVNzhOcmVEa2haYWtyUy9QbEVKRXRNOURWSk8zS2s1ZUFoZDAydHZiVFV0MFc4K2VCaDczZEQxUWVDcnNNNm5UWC8rMGFvZFo1NitTTC9iNlV1dk1RNWZxd3lLMHVlbW1MYXViUHV1K1ZFbExwNHNSRFFIVlZWUWdCU3BLVUtZMHo2aVJPYU4yNXlWbFk2eXN2ZGpZM0JIMEc3bWtRcXpiamh1ckovdjBRc2E5aXdpWWprcWFuK005dUlLR251SE5PT25lNm1wdWJObS9XVEovcFAyUTdIV2xEQXRmeG1DYVg1WFkyTjVpTkhoVE9LNUdSbFZxYXpxdXIwQ3krMXFiWGlLV2FMQU5RaHJOTnAzbjlBR0dqemJTTnNQMWtxUzB5VUp3YVdESEcycko5VXBBVlcyL1RWMGcyOVczc1hrR28wL1o4TXNSYmc1Sk5QazhlVGMvZGR2c21HNUZlN3haK3J0cDZJSkJwc0c5bkRtWGJ1SWlMVmdQNnFiTzlmWkhkam84ZGlDZjRUNmF5b0VFSk04Q3VjYzdlOHdtVnlJcktYbHBhLzhaYlFzK0lqMFdxU1pzK091K0Q4S0R0MU9rS1pscFo2V2VBa2o3aVJJMm9sRXVJNDQ0NmRRZ0R5bFFOVjl1b2x0aUs1TVZmMzlUZWU1aWFlS09PR0d3SzZIbFc5YzN5enZsaUhrNGlJWVNKVUFtUVlKbVhSUW5QZXdiUXJMNC9WVHJlcTdKeWt1Yk45TzgvRVQ1b1lNRTlPSXBlbkxMcXMrdU5QaU9mcnZsdmUrKzYvdG5yUHFnOC81czZlRzJvOWNzUjY1SWozS2FaUDg1Lyt3Y2hrRkxuT1hKZ1pnVDBZQWxDSG1QYnU0MTB1a2tvVHBrMFYvbHhXdlBhR3ZhUWtjZGJNNEg0WCs4bVRSRVF5bVNwb2ZqN25leWM0ZTRYODZWZGU0OTBlWlhaV3huWFhkcVNkdFV1WE9rcFBNM0paNzN2dUZzNHdFb253TWNoZVdzbzVYY3FzVEtHNkQ4UHpQSkVzTWI3VkQwbk9xa29pNnF5TkE2RjdjdGJXMllxTEdTTGZoTEM2NWQ4M2I5aW82TldyMzBNUEJsenNmWVVUcVlKMmsvQmxIYUVHaEVTbDhwMlJKU1FJbFFhVm1WbXgzVjVVcXRYcVJneTNIRDVpMnArWHNtaVJUS2UxSERyRW1reEVGRGMrYUs4WTZFckdYYnROZS9ZU1VkS3NtYW8rdlIzbEZhNzZlbmRkbmF1dVRwNmM3RjlJbG5jNGhiV0JrVXNkNm9ZUGozNXljUmRKdnZoaTQ4NWRyTmxDUk1yZXZZTXZpQnMzdG1uZE9tZDVoYjJ3MEh6d2tHOXhaVGlNVXNtMDdMN0h1ZDBNei9zditnbVliNWQ5NTU4MUVjc3QyZ3FMQWxiQzkzZzlQd0FaZCt3MDc5bmJ2c2R5cmNWaFlZcDAzSmpSUXRGYmlWUXExTVV4N05pWmZQRkYvaFBRT0phMW5Td2xJbFYyZG5BM0QrZjBmajRPK0JEaktDM2xXYmJqdThjN3Eyc2NaYWRDenVxdit2QmpUM056cjl2L3FCdlZ5aStiUDk3dHRoMDdMbXhaME1HMlFRYzVhMnVLN3IwL2lndEQ4TzFkR281aDh4YUdTSmFRNEJ2aGxjVW5FTSs3S2lxc3gwOEVyRHkzRlJVVEVVa2txajZCZjl4OXIzQkdyaUFpUlVxS05GNGZOMlpNM0xqejFQMEhsTC82dXIyNHVIMC9RdWRLbkRYTGN2Z0k3M1EycmxxVmR0WGlwdFZyaFRlUytNbXRyRVdBVHVTb3FxcjU2bXZoMkxoN1QvUEdUZjdmVFp4NzFxSjN0NkdaaUdRdHUzaDJaNDZ5TWlIOUVGSEQ5ejlvQnQ4Zk1JV1pZWmlVUllzcTMzeUxpQ3lIV2c5QXduWmdnbFBQditBc0wwK2NOcTBUNXcvMWVEMC9BSkhIMDJxT2FSOWJZWkd6c3BLSUVtZlA5cDFNbURIZGV1UUk3M1FhdHUxSW5uZG0veGZiaVVMZVppTWl6WkFRMVVyOFBoK2Y2Nmxud3NJMGlUYk8vNlQ5VkptbitVd0pVV1YyTDZsR294czltbmU3SkNvVkVaa09IQkM2WGszNzltbEhESmZGeFJHUmJ2Ukl6dTZRWWxEczNHSjRub3RjSXFHOVdMdmR0SHMzRVNYTW5PSDdTeDAvYVVMRFR6L3hMbGZUaGczK0FZaDFPTHladUcvZjRKbGhuTlBiUWlIaU0zTDVnR2VlanNudUJKRnBCZzlTNXVRNHk4c05XN2VSVkNyOGdzZFBtU3pUNFZWOTdqQU1ReTEvdERuYm1RbzlVcDFPbnBZYTBJMGgxRFdXSlhiNXNHa0g4VHd2ekZVU09Dc3JtOWR2U0o1M1ljQmx1bUZEOVJlY3I4M05EYkZCTlhTMm5oK0FORU9IeGsrYTJMN0hHbmZ1aWxCRVVTaW1yaGswVU8yM0w3UjI2QkJGZXJxcnRyWjUwNmJFMlROOUU0UE1lUWVFZzdpeElVSzlVUG1VWkxJSWF4cTdBdTkyQzlPUFpQcXpDcHpVZlBLWi81YzVkOStsR1R3bzY1YWJmSzF0K1BFbjRkaDIvTVNwNTU3UHV1VVd6ZUJCbVRmY2NBN2JEbDZ5aElUVUt5NXYzMk1kcDA0RmZMejJaOWk2blhNNEpDcVYvd3BIcVVhalAzKzhjZnNPYTM2QnM3cmFOd1pxT1h4WW1FQVFzaHl6YjVEWDE4ZlpSZW5IdUhPWHU2bEpQMmxpcXhPSmVKNDM3OTBuVDB0VG43MnZlOXBWaTArLzhpckRjWVlORzRYUnVxU1lEc3lKa0NJOVhhSldTN1JhWldhbU1pTmRrWkdoU0U5VHBLY0hMK3JtT2M1VlhVTkV5dlR1WHFUYnNHV2JNQTFVUDNHaXRhQ0FOWmthVnYwU04yWk1jSG54TnRWQ2pKNjdzY0ZSRlNuSHV4c2J1dUo1dTdPZUg0RGthYW42OGVPaXVEQUVXMGtKaFFsQWxvSmpRdjJKcExNalBNTXc4ZE9uMWk5ZHhocU5sa09IOWVQR0NyMHM1djM3aFpuL0FTWGRCTjRsNWVkOE8xL2Z3alNlUFdzb1JKYVVTUDZid3ZqTlRPSThucXIzM3ZjME5STlI2cFZYTm0vWjRtbG9LSC85alpTRmx5Yk51N0FiZnFidjhTUXFkYnRmNFNTUlVKZ0E1REdhbXRiOVNrUUowNmNHVks1S21ESGR1SDBIUTJUWXRDWDkybXVFazRiTlc0WENkTHBRL2ZabitqaTcrRVh1cks1dVhyK2hlY1BHUVMrL0dPRXl5N0hqOVQrc2NGVlVwRjV4UlVBQTBnd2NFRDlwa21ublR1SEwxQ3V2a1A4V2hsZDZFa1lpR2ZEdjU2TDVOT2lzckJLNlB4WFpyWS9GZTh4bW9hODZTcGI4ZktsV3F3NmEwTllPenRxNitoOStJQ0pwbkM1dDhSWFc0Ym5WSDM1RWJuZk5WMTlITTltNUhUaVBoN1BhWlBGblhybzFYL3l2SzU3b042M25CNkN1NEc0MjFIMzFOUkdwK3ZRTktCckxjNXcyTjdkZXRvSThIc1BtTFVJQWF0NjgxYnVRZUZyb1BYdUZBUUxwT1E5QXpvcEs0YUQybTZVNWQvM0ZGMTl5N3ZwTHlEVXZydnFHcW84L2RwYWRKcUxFK1JjbXpaa1ZQMmxDMWNlZjJRcnlHMWIrYUM4OWxYbnpqY0ZsSHVFM2gzZTdhNzc4a3JQYUdLVXlNV2lmQVhsQ2dySlhMMmRscFhIdjNwVExMNU9xMWJiaVltRmJNZDNJa1NHN1h0aWdIcUIyODVoTUViNHJ6TEdRNnNPK3o5bExTeHQrL05sMndyc1hnZjgrOHdKWFhiMy9oQ1JYVlRYUDgwajI1MWlFOU9OcWFsUzBGSnJ5OWF3SExDa1BxWEgxYWx2Qjhianp6MDllTUkrSnVCN0tZelRWZmJmTW5KZVhjZE9OSFE5QW5NZFQvZW1ud2x0QTZ1V1hTelVhL2RqelRMdUhXNC9tMndzTGpUdDN4cmRXN2JhdGVMZTc2c09QTkVPSEpNMmM2VHNwMFdvamx5SGxQUjR1NmgwQWV3WUVvRFpqcmRheUYxNFUxb2JJRXZUMTM2L3dXTTJzMmVJeG16MEdJMnMyVTh2RVVudEppYU95VWhvWDE3eGhnOUNYSGo4bDlBdGRtQ0o2N2plZEVLWTRFSkc5c0xCeDlacVVpeGFFdTlKanNUVDl1cTU1OHhhaGhGZjg5R21wQ3hjS0F5TFpmN3F0WWVXUFRiK3VzeDQ1Y3ZxRmw3TCtkTHN5YUJVMC9MWlUvUGM5WWZCWG5wcmF2R0VUYXpGN0xGYldiUFlZRGF6UjVGc3J5enVkeHQyN0UyZk1xRit4VWppVE9HZDJ5QnZ5dm1uK0hYaVJzMVpyM1hmTE9ZODdYTkZ6SW5JYkRjS3dZUEMzN0NkTEcxYXRFaVlxQ1N0b0VtZlBUSnA5Vm9OdGhVVlZIMzdFV2l5K004MmJObmtzNW96cnJzV2VNTEhDdTkzMjArWDIwcE9PazZYMjBsTTh5dzU2NFhsaDJwbGgrM1lpVW1SbVJsUGZtWE02WFhWMVRXdldwRndjOWc4ZHozSEdIVHZxZjFqSjJlMUU1REZIU3R0UnF2MzZhK0ZEbzI3VXlQaUpFNFNUYWRjc09WVll4THRjZGQvL29Cayt2Qk43R1ZtbnMvTGQ5K3duQ2lWeUJma0ZvRjUvL0Qrc0FndUFBTlJtVXExV0ZxY1RBcERsME9ISUZ4dTNiT05jTHVGMzZmL2J1OU9vcU00MEQrRHZYV3FIdWhSUVZCV2dvQ0lkRk14MERDaHFvaVloTG1TaXhwaWsxY1JvcDArMmpwM09UQ2Z0WkhMbTlFeC82RGxaZW1iU2lUT25aN0xIR0dPSVpwbkVwYk9vTVJPTkc1cU9FbEZacEtBUXFJMmlpcXE2NzN5NFdCWkxGY2gyQys3Lzk4RURlS2w2T0JSVi8zcnZlNS9IdEhCQnJMYUJYVHVSZGFQZFZOQjc4bnRDaUM1L3F1L0hzeTBmZnhKcDFoTE4zOURROHVsbjdTY3FwY2FKckZhYnZtSzVLV3BUQ01PeTV1WEwxSmFNeG5mZTdYUTRhcDk5UHZlWnAzSFdZRXhUV3pPa0FOUlpYOTlhWHgvblNPZitBNnhhSXczbDF1WGxHV0swUzQ3TWxoLzBnOXg5N0xqajNXMWhqMGM3ZVZLY3c0S1h1cldpbHY3MENDSDIxOS9zdlB5RE1HcDF5bzAzcEphVlJXOXRwc0ZnODBjZnQzNytCVU9wOUVlUlhsN2U4RCt2aE4xdXozZEgvRFcxdHZ2dTFjVzlheGd1VkJRN0c1djhOVFVkTmJYK21ndUJCanVKdXBDRnY5eG1zM25IVG1uRndyVGd4b0hjYk5qckk0UndRcStuSnRyMWxqVlFWOS80eHR2K21ndlN5VnhoOXV5VUlhL050T3plNC83bVcybG9uV1hObFdiOTZ0UzA5TnR1YTY2b0VOdDl6ZHZmejl5d2ZvaDNKQW0xZSt2KzdkOER0WFdNUmlQTW5UTXN0em1PS1NBQVVTSU91T1Z4NysvdFU4cUNCVTF2YnlFc3k2Y0l2Q0R3SnBOS0VEaEJrUDdsQlNOdk5GNzR3NytxVEtuaGdOOXorRHVwNFd4cTJTMTkzbHE0dlQzb2NFanRwQWRaNTZBRTdIWnA0bmZhMHFWSnRYWE5GUlZ0dS9iMFBreHROaE5ScE9Fd3cvUEcyYlBTeXBmMkdXNkUwbEpPU0xHLzhtckduU3VSZmtiWkVCN2hmVjhHYjFvd3YrM0xmWVFRUGptWlR4SDRGRlBYUTEwUVZDa0NsMnprQk9PbEQzWjBuTCtnejgrWEJrbFNob25SYzV4RTVva3lHczNBVDRGRjlxV0ZXbHZyWDk3Y2ZubmtrOFlXTlpKZDdQWW5LZ1lDd2RZMmhwREl4dEwycWlycGc2NzB3ekRDbk5ucDVlVzhJRVIvbzdmeWhPT0RuVUZIczNTaUs3bTQyTHAyTmN2ekUzLzkrTVhOLzlucGNBU2JtMnRlK0tQeCt1dlR5NWVxemYwdk5zQ2dVVXFybjM0bTNPdEVKNlBYNnlkUDBrMmVMQzFqdEIzNDJybi9BRU9JWmtKMmoxTklETGw4dnJMN0Uzakk3WkltYWZTNDVhQ3o2NHBYKzJ1dlN4K29MUmJMNm52MGVVTWRmdUw4K21EenpnOFpRZ2pIMlRhczd6Rk0xN1RnUnZmaFE1MU5Ea05CUWZ6YkNiczkvVTRuRFhzOGhCRHA1WVkxR0xJZmViakg1amJvYmZ3SElOZisvZEtVM1dGa0xDazJGQlR3Z2pIT2llVGNwNTRNdWR3MXozV05UYzFZZVllMGhDNEdnNzZxS2o0bGhVOUtZclRha05QVlhGRWhMYTVvWSt6ajZ6aC92dXJYZnhlekdrcWxaakJ4anFIZEJ5TkxwTXQvV0sxV055blhNRFdQMVdtYnRyMG5uZUdxLzY4L0d3b0tERk9uOENtcHZHQzAzWGV2cDNDNm9XaEduSXVCYVRpc216d3A1N2RQRXBZTk5EYXlHbTN2WHRnd0Vqb2I3VDl1Zkh4NGIxTnR6cGp5KzMvbWtwUFoySnNHTXU1Y1NWaTI5dmsvU3BzYlRQTnZpRFNGYWo5OWh0VnB1ZVJrVHFzVk96dWRCdzc0TDlRUVFyUVQrcDdaM3JYMDJMM2ZWV1NDcjJQYmUxMVZaV2RiVnEzVTUrVkZ3bEJuWTJPa1B6VWh4Rk5aS2EzZnFHMDI2WnlYNThqUnlPWWRRMUdoZWRudFBWcDMrczVXWC9ybzQ4aW1IMGFqc2F5Nk0zTGRxRHJEUFBHM1R6WnVlY2Y3M1JHR1VzL2h3NTZqUjQwelp3cnpTaU9qcVdCNE1ReWp6Y21SMmhtekJyMHViNm8rUDA4L0pVK1RuU1h0eEtLaTJMSjdqeFFzR0xYYXVtWk5qMlRBcUx1YWlVZ3RnaVJpTU5qWjJDU2QxWTArbUFhRG51UEhyM3pPY2FsbHQ2UXZYalQwamlSdEI3NXVlbWVyOVBDei91enUzb3VqRE1kWjE2NWxXRmFUR2ErZHJMK3UzbGRkM2ZmYTFXVWhqMGVhUWlPZC84MSs3RkdOMWRyakdQc2JiOFlmdFNUMjlUSXh2bzMvQURRU1dKNW4rM3QxRDNrOGRTLytTYnI0UlpnN0ozSnRNTU54RGYvOVNtVDJSZFNOc3NrbHhYM2VGRU5wSDhkZi9USFJBbzJOcm9QZlNLOEswb3RjeXB4Uy9lVEpqaDA3MmsrZUN0b2JuZlpHNlRMZ0xqelBicStJYmpOS0tLV2lLQzBPMFdCUXltRVJsaldyVTlBN2JpeFRtVXo5SE1IejlTKzkzR20zRTBJMFdabm01VmN1eFcvZHV6ZXkxU2FhTUxzazhySDNoOU9kVFkwTVlZS3RyZjZhV3FiN1BWSktuUWUvaVh6SzZ2WHB0OStlTXJkVWVzdWh1cnpKelBIZTlvRGR6dXEwaEpKZ1M0djcyME9FRU1KeDBpS0JKaXRUbTJrTFhHemcwOU90YTlkRXZ3SlJVZlJXbm16ZHU5ZC8va0xraS9ycDB5eXJWdlZZNE9FMG1xejE5N3VMaWh6dlY0VGRiaElPdXc4ZGNoODZsRnhjSEdrTUFjTXJaZDVjM2VUSmhvSnJJcUVuSW1DM04yM2QxbkgyTEVNSXczRlpELzJpZHk5VzNtUmkxR3JhMmRuMmw4LzVwR1JPcDZQaG9QUGd0OUt6c1haU3QvT1luc3FUb1VzdDBzZWFDZG5XdFd1akkvV2dVVXFkWDN3bGxaNjZaRkdzYmM2OTc2djJQMTRVMjlzNW5ZN1I2bGllRDdXMys2dXJwV212K3Z6OFdIZlg5dm1YMG4ycHpPYnNqWStxZTAwampuNUhBUkhqUHdBWnBrOFRZbHg3MVMvWC92MlI5NXBYcTFsNnVpUkVrNTJWc2VyT3lOY1psbFhick5LZXVBaktNSmFWZC9UZU81eTZaREhwcjFmdlFMaSsvVGJVMGhyOUZVNm5JeHhIUWlGaDlwVW1TV3FySmZ1aEJ3Tk5Ecy9odysyblR3Y3VObHdKVlZmVFQ1SVNZcGpXejZJdURCYysxWlJ4MTEwRE9MQVAvblBWa2VGRVY4djUxVDUvOVRscEVURnp3NGJvTjVlYXJLemVBU2o1dXV1TVVRKzJqck5uV3ovYkpYMHNQWGRIanhNV096cENseTVKajZXVU9hWG01Y3VpUnppcHplbEpNNHE4bFNmRFhtL2tSaUlpbSsxWWpTYnpnUWVhUC96UXVtWjFqNHNUd3g2UFkvdjdrWmNFbGRsc3ZtTkY4b3lpV0QrczhmcVpobWtGTFo5ODJuYmdBQW1GK0ZSVHhzb1ZzUTZHSVVvcW5KNVUySE5zUmRqdmIzcHJpL3Y0Y1dtUmp4T01tUnZXOTNtV2l1VTRZYzVzNTVmN1FxMXQ5bGRmNi9aZkJrTlM5OTl5OG5VL2RSMzh4dmZqajJtTEY2Y3VLaHV1VG13TXcxanZXMXY3M1BPbXNwdk50L1djT2hjSGw1emNjYWFxOTlkWnZUN1dKZ3BDaUduaGZNK3hZNVRTaVU4OEhxc3BkdnF5WmRxc3pEaDM3Yi9ZY0dubnpvR1hPZzZNL3dERXA2VWxGeFVPN252Yi96ckk5Q010Z2RRKzl3TGh1T3hISCtteDhKaFdWdWF2clJORFFSSVdDVVA1WkdQU3RUUDZIS29WNTdLc3ErS3JydTRSZ0hoQk1CYlA5TmZVOXBobVFBalJXREkwdDVXbjMxWk9LUTI3M2FIMjluQ2JNK0J3aE5yYVFtNTMyT3NWTy94aUlDQUdneVFVb3VFUUZTa2hsRkRDc0N4aFdZYmpOSmsyVlYrWDRjQklZTlhhUVQvQyt6dzNPa0NtbTIveVZWWDV6bFpuUGZ5ZzJtcUovaS9qekprTXo5TmdrSVJGU2tWV3E5UG5UKzN4U0l2K0Z0NlVhcnBwUVhUKzRQVDZyRWNlcW45NXMrWHV1NUlLKy9qcHJPdnV1L1RKLzdhZlBCVnNhWkhlSkZDR1VhV2FoRm16VXhkZGFjMmx6akJuUGZEejN0L09DMExXSXcvVlB2czhaelNtTDc0MXVhU2szMWMrVHEvUFdMVXk1ZVlGclovdUVrcExyNnFqREF3ZHA5V3llcTJVZmd6WFhtdjkyZDF4ZmdVWnk1Y3poSFVmT1JMeWVLUjR6V2cwdW9rVDBsY3M3N0VSaDJFWTI3cDdReTczc0UvMTBlVk1uUENyalFPNVBqK2ExbWJ6Um4xS0NlR1RrL1RYWEpOZVhoNm50eWR2TkdadmZKVDZPK09NQk5IbDVzUy9DbXowNXhESWp2RjVYUU00YkdSdGV2cVp2M3E5N05yVkF6aDJMQWswMkJtMWFpRFhaOG9pWUxjSG14MVhOUUpNZHVLekx5eGJzbmpEK25WeUYzSjFQdGl4ODlYWDNtQi84OFRvOTdvY1VXRy9QMUJiRi85Wk5SWXhIS1orUDJFWVJxV0t0VFZCRElYaWJFSWF1b0RkcnNySUdPWDI2L0dGUDlocGFXdjc4K2FYNUM3azZ0VFhYM3prbHh1WlpYL0w5bHE1R1VaaU1OaTBaYXR4VG1tc2l3M0hFeXFLbEZLR1pjZFpEeXA2Nm50eDUwZWJYM294Sys1eTFDalFHWXpqZndWSVJ2RzN0c2xPWTdOaGxqc01CYWZWRGk3OWRIVzZNL1F6WUd0RTA0LzBKekNpdHcvRGkxV3BiT3Z1bGJ1S1VjS3c3TGdLUGdscHFHUEdBUUFBQU1ZY0JDQUFBQUJRSEFRZ0FBQUFVQndFSUFBQUFGQ2NoQWhBYXJXYWhnYmJ5eCtVaEhaMmFzYmdURXFWU2tVSVlZYWpwUk9NYzZIUVdIeUVkOVVjeGlNYytpT05QWWd4Rm5PVUpVUUFTa3ROWmJ6ZUFSd0lpa2JkYmtKSVJvWjVBTWNtbHJUVTFFajlBUEc0WERhTFpRREhKUmFUMUJuZjQ1RzdFRWgwb3RQSk1FeGFXc3llUnFNcE1RSlFXaXIxZUNpTk1Yb1VRT0owRVVJc2xwNzlzaE5mV2xvYUlZUjRrUEtoUDVkYUxMMDZ3aWMrbnVlVGpFYUtBQVQ5Y3JyTUNmTWNuaEFCS05XVVNrU1IrSHh5RndJSlRheXQ1Vlg4MUNHUGFCNTkwdHNkdkR4QWZMVEpRY0xoNldOempFeDZHaGJ5b1g5c2JXM1I5R2x5VjlFbElRTFFqQmxGaEJCYWZVN3VRaUN4bmFnc0tTblJkUi9xTkNha3BhVlpiRlo2N3J6Y2hVQkNFMCtkVW1rMHhjWFh5MTNJWUZ4YlZNVFUxUTlsdUFxTWU3UzJUblI3RnN5L1VlNUN1aVJFQU1yS3lpeVlWc0FjT2l4M0laQzR4QVk3Y2JvVzNqakl1YmF5Vzdyb1ZuTDZETFlCUVN5VVV1YmtxUnZtemVWSHVQLzFDRm04NkZheG80TlducFM3RUVoYzRzbFRCbVB5aktLWVU0ZEhXVUlFSU9ubFFXeHkwS1BINUM0RUVoVDlhcDh4SldYV3JCSzVDeG1rbTI5YVNDZ1ZQL2xNN2tJZ1VSMDlSdHQ5UzZJbXVZNHQwdnRZOHRWK2doTmgwS2ZXTm5MOHhKS3lzc1NaYnBZb0FXamV2TG5YVENzUWQrMmhUUTY1YTRHRUl4NDlUczZkZitKWGo4bGR5T0FaamNiNzE5MUx6cDBURHh5VXV4WklPTFN0amU3OWZNbVNSVC9KejVlN2xzRjcrTUZmc01GZ2VIc0ZSY2NINkk1U0d2NWdoOW1TY2MvZHErU3U1WXBFQ1VBY3h6Mno2U2xCTU5LM3R0QXpWWEtYQXdtRVZsV1IzWHR1TGJ2bHVwLytqZHkxRE1rZEs1YVh6cDRsZnJWUC9Nc1hCSzhRY0JsMXVlamI3NlFJd3MvWDN5OTNMVU9TbTVQeitNWmZrb3NONHB0YktLNTVoTXRvT0N5K1YwR2FISnQrOC9kcXRWcnVjcTdnbnY2SFRYTFgwRVdqMFZ4YlZMUjM5NTd3cWUrSjE4dE15aVZzb3VRemtJdDR2Skx1K0xDNHBQanh4eDdsT0U3dWNvYXFwUGo2ZzkvOG4vdUhIK2paczh5a1hHWU1idWlHNFVXYm04WFgzMHBQTXZ6aFgzNG5DSUxjNVF4VmJrNk94K090T25LRW5LZ2s1blFtTWRxOWdJeG9JQ0J1M2NiVzFmM2pwcWVLaWdybEx1Y0tsVnJEK0x3dXVjdm9wcWFtOWs4dmJUNVRWVVcwV21iYU5VeGhJVE1oVys2aVFBYTB1cHFlT0VsL09MM3l6cFhyMXE2V3U1eGg0L1Y2WDN2OXpkMTc5aEpDU0Y0ZVd6aU4rVWsrR1p2N1htRklMcldJSnlySjBXTlQ4NmI4N3VsTkJvTkI3b0tHemFlZjdYcjF0VGY4ZmoreFd0anAwMG5oTkNZcFNlNmlZTlQ1L2VLSlN1Ym9jVzB3K1B0L2VpWXZiNHJjQlhXak14Z1RMZ0JKZHUvWnU3MWlSNlBkVGdpaEtoVnJ0UkNMaGVnU29uazJqS0JBZ1BnNk9MK2ZOamFGdmQ0NUN4ZmNzK3oyM053Y3Vjc2FmcWZQbkhsbjY3Wmp4NDUzZlc3SklPbnBqTWxFRW1WM0lJeU1VSmo2Zkp5L2czVzZnazJPaWZsVDE5eXhvblQyTExuTEduNU9wM1BydSsvdC9meUx6a0NBRUVJRWdaalRHYk9aOEdOK0hSZmlFU25wNkNBK0grL3pCV3ZyREthVWxjdVhsOTk2U3dLMkwwbmNBQ1Q1NGZUcDNidjNuanQvM3VuMnVGMnVjQ2drZDBVd3NwS014cXhNbTgxcXpjMlplTXZOTnhtTlJya3JHbGt0TGEyZmZyYnJ4SW5LTnBmTDVYWUhPanJrcmdoR2xscWpzV1hhTWkyV3pNek1teGJPbnpCaGd0d1ZqU3kvUDdCdi8vNTkrdyswdHJhMU9wMCtYQ0NtQUJsV2EzYW16V3F4RkJaT256ZDNqdHpseEpUb0FRZ0FBQUJnMk9rTVJ1d3lCZ0FBQU1WQkFBSUFBQURGUVFBQ0FBQUF4VUVBQWdBQUFNVkJBQUlBQUFERlFRQUNBQUFBeFVFQUFnQUFBTVZCQUFJQUFBREZRUUFDQUFBQXhVRUFBZ0FBQU1WQkFBSUFBQURGUVFBQ0FBQUF4VUVBQWdBQUFNVkJBQUlBQUFERlFRQUNBQUFBeFVFQUFnQUFBTVZCQUFJQUFBREZRUUFDQUFBQXhVRUFBZ0FBQU1WQkFBSUFBQURGUVFBQ0FBQUF4VUVBQWdBQUFNVkJBQUlBQUFERlFRQUNBQUFBeFVFQUFnQUFBTVZCQUFJQUFBREZRUUFDQUFBQXhVRUFBZ0FBQU1WQkFBSUFBQURGUVFBQ0FBQUF4VUVBQWdBQUFNVkJBQUlBQUFERlFRQUNBQUFBeFVFQUFnQUFBTVZCQUFJQUFBREZRUUFDQUFBQXhVRUFBZ0FBQU1WQkFBSUFBQURGUVFBQ0FBQUF4VUVBQWdBQUFNVkJBQUlBQUFERlFRQUNBQUFBeFVFQUFnQUFBTVZoS0tWeTF3QUFBQUF3cXY0ZlF2NWxIbWJ1bnJRQUFBQUFTVVZPUks1Q1lJST0iLAoJIlRoZW1lIiA6ICIiLAoJIlR5cGUiIDogIm1pbmQiLAoJIlVzZXJJZCIgOiAiMjk3NzA2NjE5IiwKCSJWZXJzaW9uIiA6ICIxMSIKfQo="/>
    </extobj>
    <extobj name="C9F754DE-2CAD-44b6-B708-469DEB6407EB-2">
      <extobjdata type="C9F754DE-2CAD-44b6-B708-469DEB6407EB" data="ewoJIkZpbGVJZCIgOiAiNTAxNjMxNjcyNTQ5IiwKCSJHcm91cElkIiA6ICIyMzk4OTIwNjIiLAoJIkltYWdlIiA6ICJpVkJPUncwS0dnb0FBQUFOU1VoRVVnQUFBcHdBQUFGL0NBSUFBQUJyRVk1REFBQUFBWE5TUjBJQXJzNGM2UUFBSUFCSlJFRlVlSnpzM1hkOFZGWDZNUERubHVrMU0rbUZYZ1drcVlDaWRFRkFWRnhSMUJVRk8rdTY2OC90Kys3NjIvNithMXRRVUxHdllnT2tLU2d0b2ZkZWtoQUlTU1oxSnRQNzNQTCtjWWZKWkRLWlRJYVFTU2JQOStQSHo1MmJNL2MrQTJHZWU4OTl6am1FMjJrRGhCQkNDSFYvWkxJRFFBZ2hoRkRId0tTT0VFSUlwUWhNNmdnaGhGQ0t3S1NPRUVJSXBRaE02Z2doaEZDS3dLU09FRUlJcFFoTTZnZ2hoRkNLd0tTT0VFSUlwUWhNNmdnaGhGQ0t3S1NPRUVJSXBRaE02Z2doaEZDS3dLU09FRUlJcFFoTTZnZ2hoRkNLd0tTT0VFSUlwUWhNNmdnaGhGQ0t3S1NPRUVJSXBRaE02Z2doaEZDS3dLU09FRUlJcFFoTTZnZ2hoRkNLd0tTT0VFSUlwUWhNNmdnaGhGQ0t3S1NPRUVJSXBRaE02Z2doaEZDS3dLU09FRUlJcFFoTTZnZ2hoRkNLd0tTT0VFSUlwUWhNNmdnaGhGQ0t3S1NPRUVJSXBRaE02Z2doaEZDS3dLU09FRUlJcFFoTTZnZ2hoRkNLd0tTT0VFSUlwUWhNNmdnaGhGQ0t3S1NPRUVJSXBRaE02Z2doaEZDS3dLU09FRUlJcFFoTTZnZ2hoRkNLd0tTT0VFSUlwUWhNNmdnaGhGQ0t3S1NPRUVJSXBRaE02Z2doaEZDS3dLU09FRUlJcFFoTTZnZ2hoRkNLb0pNZEFFS29nOVhVMXBhVlhhcXJxNnV0clRPYVRCekxKanNpaExvM25WN2ZxeUMvb0tEZ2hxRkROQnBOc3NPSmhYQTdiY21PQVNIVUFZeEcwNC9idHU4NWNMQ21xZ29BS0lVQzVESldLZ1dDU0hab0NIVnpYaC9wZG5GT0Z3QU1HVHBrd3JoeDA2ZE5VYWxVeVE0ckNrenFDS1dDQzhYRmYvbnJQMXd1RjJSbmtSUEd3OUFoQk9aeWhEb1d5L0puejNHSERvUFJwRktyWC83bGk2TkhqMHAyVEpFd3FTUFU3VzNidm1QNVd5c0lpUVRtelNVSERVeDJPQWlsT0w3MEl2ZmRGbkM3NTkwOTU4a2xpNU1kVGpQNFRCMmg3dTNzMlhQTDMxb0I2ZW5FUXc4UVhmdHBIMEtwZ1JnMGtNelA0OVp2M0xqcE93RGl5U1ZQSkR1aUpsajlqbEEzRmdnRVhsKzJISlJLYXRHam1ORVI2alNFWEU0dGZKQVlPR0RqcHMyRmhVWEpEcWNKSm5XRXVyR3Z2bDVqYWpDUzk5OExVbW15WTBHb2h5RUk4cjU3SUN0eitZcDMzRzUzc3FNSndxU09VRGUyOGJ2dmladkdFUG41eVE0RW9SNUpKQ0ptM2hudyszZnVLa3gyS0VHWTFCSHFydmJ0Mis5MXU0bVJJNU1kQ0VJOUYxbVFEN3EwRFpzMkp6dVFJRXpxQ0hWWDIzY1ZrcGtaUkhaV3NnTkJxRWNqeG82dHI2dHZiR3hNZGlDQVNSMmhidXpVcWROY245N0pqZ0toSHE5WEFRRFUxemNrT3c3QXBJNVFkMlczTzVoQWdOQm9reDBJUWowZG9WUUFRSVBSbU94QUFKTTZRdDJWMFdRRUFOQ29reDBJUWowZG9WRHdlS2VPRUxvV3doQWFBa2V5SVpSMEJFR0t4UzZYSzlseEFDWjFoQkJDS0hWZ1VrY0lJWVJTQkNaMWhCQkNLRVZnVWtjSUlZUlNCQ1oxaEJCQ0tFVmdVa2NJSVlSU0JDWjFoQkJDS0VWZ1VrY0lJWVJTQkozc0FCQkNYUWpQc2dSRnhkL2VYMWR2TGlvQ0FNVU5ONmhHREcvWHVlcSsvSnExV1NtVk1tdmhRb0lnV2cySjQrbytYODI1M2JSYWs3WHd3ZmlQN3k2NzVETVlhSTFHTlhwVXV3S0xIOCt5bk05SHllVnR0bVNjem9EUkNBQzBWaXRLUyt1UXM3TmVMK2Z4QUFDbFVKQmljY0xIY1plVkFjZFRXbzBrTTdOREFvdUI5WHFCSUFpS0l1bFdzdy9QOCs2U1VsRm11aWhORitNWEEwV0ZTUjBoRkdRcDJtMDdjTERnaGFXVVFoSG5Xd0pXcTIzM0hnQ2daUEoySlhYNzhSTzJQWHNBSU92aFdCa2RBR3dIRDlrUEhnS0F6QVVMNGo4K0FEaFBuN2JzMkNudDErLzZKWFhINlROMUgzMnNHRDVNUDN1V05MOGdSc3Zhano5eFh5Z0drdXo3aDk5MzFOa3R1d29iTjM4SEFEbExGcXZIakU3NE9JYTNWL0ordjNiaXhIWmRNOFdKNS9ud3Y5OUx2L3NENy9kbjNEOWZOM1ZLYUNmcmNvWC95dmtiaklibGJ3R0FmczZjOU5tek9qeWsxSVpKSFNFRUFHRGR0Ny9oNjI4QXdMQmlaZjRMUDZPdTV3UzByTmRyWEw4ZUFDUzlDalFUeHNkb3lmbjlwczNmQVFDZHJ0ZmNOcUdqQXZEVk4vanJhbU8zRVdkbFNiS3pZN2V4RmhieExPczhkejd6L3Z0ak5IT2NPdVcrVUF3QXdISGUybHB4bDF3dGwrL29XMktPWVJxM2JQV1VsK2N2Zlo1c3Zmdkh1djlBdzdmck0rK2ZyeDAvVHRqanJhd1FOdVFEK2lkOGRzYmg0RHhlY1daR3drZm9wakNwSTRRQUFGUmp4MWgzNy9ZWnFyMVhLcXBYdnB1LzlMbHI2ZEdOcmVHYnRVeWpHUUFZaS9YSzMvOFZ0WTBrUHpmM2ljY3RPM2V4TmhzQWNCNVB4VC8vWDJzSGxQWHJrLzNJdy9FSDREaCtYTGpIalVFLyt5N0puTmt4R25ncUtqMWxaUUNRZHZ0RWtWN1hXak11RUdoWXV5NzBzbjcxRi9KK2ZXbU5KdjVvcjd2Z25YUUhaM1h2NWZMR3JUOFFBS1p2MTJmK0pQcEZqNit1cnVHYk5iemZieTBzMUl3ZFE0aEVBT0F0cndBQW9HbHAzejZKbmRwKy9Iajk2aTlGT2wyZjMvLzJtajVETjRSSkhTRUVBRUJKcGZsTG42OTQ5VFdtMGV3cEs2dFo5WDd1TTAvSGVQQ1pNUHVSby9hREI0VnQxdUZnSFk2b3pVaUp4RnRsTUczOVFYakp1ZHgrbDd2VjREV3FEbyt6VFpidE93Q0FsRXAxczJiR2FHYmF0Rm00Z3NuOHlYemp0eHM0dDd2MjA4L3lmL1o4bTArTEc3NVphOTIvSHdENi9QNTM0b3owQkNMMFZoa3FYMzhEQUhUVHBxYlBuZE5xTzU2SE9ISTY2L1h5REJPN0RTa1doNjRGNVlNRzZxWk50ZXpZYWRsVktPM2RXMzN6VFMwUFdMM3FmZDd2SnhXS3ZLZWVFakk2QUhndVh3WUFXYjkrNU5VOThmUFZOeGpYclhPZFBkZmVONllNVE9vSW9TQmFyYzVmdXJUaTFkZDR0OXQxL2tMdEo1L21QdkU0UVhia0dCbDM2Y1c2LzM0R0FJcVJJM01XL1pSek9tcysvb1MxMmdwKzhTS3BiUFlnbi9ONEt0OTRFd0lCUWlMcC9kdGYweHBOb01GWXZXb1ZKWlhsUGY4c0taT0ZOMDQ0eUY0dnYwUTFQeS9yOGxUKys5VTIzK2l2cTdlZk9FRUE2R2JlU1N1VnJUVnpuRHB0MmJFVEFEUzNUVWliTW9YbndiaDJuYnU0MkxobVhlWURzWHJzQVlCakFyemZMMnpHLzRuQzhSd3JIS0dOWk14eEFFQ1FiV1IxNDRhTlF2MUVET256N3RiUHZEUDhwYnUwMUZkbHFGdjloWHp3SUZyZHRGSXd6L08xSDM4U3FLc0hpc3A3Y2ttb3F5TmdzWGlycWdnQVpUdnJMcjNWMWVadE94ekhqZ2tmcDhmQ3BJNFFhaUxKeXN4N2ZGSFZ5bmNJbm5kZktQYlgxMHR5Y2pycTRKN3k4dXAzMytOWlZwS1hsL1BZbzVSRXd2bDhqTVhLV0N3MUgzOWM4UE1YUW5kbVBNZlZmUEFoWTJvRWdJeDc3aEdxc2ptNUhEamVWMTFkODk0SCtTODhUelhQNndEQXNXeXpML1RnTnM4RkFxRjlCRVdGWHdHSTlQcndUQU1Bak13WnoyY3hiZDFLOEx4SXA5Tk5tZHhhbTBDanVmYXp6d0dBMG1neTdyMFhBTkttVEhhZE8rOHVMcllVRmxJYXRmN09HZkdjcThQWmp4N3oxOWVIWHZJc0N3RGU4a3JUZDk5SHRDUVZjdDNrVmo5Z20waWF6bG4wbUdIRnlzd0ZDeUwrbkFGQTFyKy82OXo1N0ljWHlnY05ETzEwbkRvbFhGeEk4bklDalkydEhKY01qU0RnV05hMmQ3LzkyRkh2cGNzSng1bEtNS2tqaEpwUkRMc2hZKzRjMjhGRCtjOCswNEVsWFk0eloycy8vSWozKzJtdE52ZlpwNFJDUEpGYW5mdlVrcXJYMy9SZUxtOVl1eTc3b1dEMU5lZnpnZDhQQVBKaE4yanZtQ2pzRk9sMStTLzhyUExWMTd3VlYrcFdmNUczWkhIRUtScldyRzE1SyttOVhIN3hGeStGWHVZLy81eGkyQTNYK0ZtOGhtcjcwV01FUVBwOTl3cWR4cDZLU3R1QmcybVRiZzlkQTdFZVQvV3FWYnpiRFJTVnUvaHhZZGdiUVJDNWl4K3ZlUDJOUUYyOWFjTkdTaTdUVHB4NGpjRWt3SEhzbVBQMG1jZ1BWWEhGVzNFbFlxYzRNek15cVZOVTdwSW5JcHB4WGwvZHAvK05laTVKVGs3ZlAvK3A1WE1jZ2lEME02YXJSbzJLZUxMZ09ubEsyREFzZTd1MStDbU5ac0EvL2hZOHRjZlQ4UFhYVFFIbjU2dkhqRFp0M05UYWUxTWVKbldFVUNUOXJKbmFTWGUwdkJXK0ZyN0tTdDd2cDlOMEJTKytRR3Uwck04bjdCZG5aMmZjZDY5dC80RzBxVk5DTzRFa2M1OSt5cmhwczM3NmRDN1lCUTBBUUdzMU9ZOC9adHF3S1dQZVhNN25JeVdTRG93d2ZnM3IxaEU4THg4eUpEU1F6TFJ4bzd1NHhMcDNiOTgvL2w2U25jMzUvZFh2dk9lck1nQkE1dno3NUFNR2hONUxLUlFGeno5ZjhlcHJyTjFlLzhWWEFZczE0KzY1blJ3L0lSSVJZVldRd1U1K2lncWZvb0FQQklEbmdZeXNXaWNBVkNOSFJ1eGtuSkhkRzQ0elowM3JON1k4TlJjSUVBRG1iZHR0K3c2RTcxZU92REZqM2x4ZlhaM3JZbGxpQlhzaW5TN3R6anUxdDQ1M25qMmIwQUZTQkNaMWhGQVVIWnZSQVNCOXpteUNvdFEzM3l6UzYyeUhEOWQ5RW5samQrVi8vOXJ5WGEwOXhDMS81YTkwbXE3LzMvNjMyU2xtelVxYmRFZm9aZFd5NWF6Tkxpbkl6M2w4VVdnbnJkVmU0d2V4SHpucUtTa2xLQ3B6d1FQQ0hsZHhpYnU0QkFDMEU4Wkxzck01aHFsWjliNVFHSzhlZDB2YTVFa1JSeERwZGZsTG42MWE5amJuY3BtMy9zQ1lMVm1QTEx3ZU5ZbXR5VjNjN0ZhN2VPa0xCSUJ1MnJTTWUrNE83YXhhL3BhN3VJU2dFeXhXNER6dXFJTUdoWVROMnUyczNSNituK2xkQUFDV25Uc0pBQ0RKdm4vNkE2Vm9WcWxnZUh1RjkwcUZKRCt2NE1XZlExaU5JVUdTcXRHamxXUEhxRzRjMGE1NWsxSVZKbldFVUNmUlIxU0owN1NzVHlKamxoaTdMZEJnYkxtZjFxaHBUZkRCcmEraGdiWFpBWUFRaWRzY2J0NmVVOXZydjFrVEhQQ1dsU2s4L20vNGRqMEFrSEo1K2ozM3NGNXY3UWNmdXM1ZkFBREZpQkZaclF5MGsrWVg5UHJsaTRhM1ZqQldxLzN3WVc5TlRlNml4eVM1SFZhK0VEK2VaWU1EMnFobStadm5lQUNBUkNzUTVRTUg1VDc3VFBpZWdNbGtXcjlCS05uVDNEWkJNZUxHOEorS3RGckc0YkFmT2dJQXdQTzBUaDh4dEoyeDJZVWFpSWo1K3lpNVBQZkp5QWN4UFJrbWRZUVFORzdmM25LbmRzSUVZWjR2ZjExOXdHcU4ra1p2VlpXd0VUQTN1b3BMV2p1K2ZQQ2dsaU80S0lXaTF5OWZUQ0JhNjc3OTlhdS9pTjNtZWd4cTRqbXU1b09QT0plTGxFcHB2YzUyNUFpd25LK214bTh3QUVER2ZmZnlQbC9WbSsvNGEyc0JRRFo0VU42U0oyTGNPMHB5Y25xOTlNdXE1VzhGakVhL3dWRHhyLytybnpkWE4zVnF4dzQzYVB0RHNXeHdpMjRlYXJBa1BzRjdYMUdhVnBUVzFDbmlLaTVwM0xJbFZJUlBhN1d1TTZmVDU4d0pINjlmOStWWHdRWTh6MWdzNHZTbVorMDh5ekkyR3dDSTBoTVoydGVqWUZKSHFLdmoyUUN3RE0reFBNY0F4L0lzeTNNTTY3SjE0Q2xNMzI1b3VWTTVmTGlRMU0xRlJXMk9aWEljT2VvNGNyUzFudzVjOW1hMDlNWTNQVVJ2anpaSFN3T0E4MnE5VlFjaVNESmdNUU1BNS9YV2ZmeHArSTlrQXdiSSt2V3QrUGVyd3JCN1NVRytidklkN2pqcXNUTVhQR0F0S25LZFBjZXpyUDNJTWUzdHQxT2RXeWpBWHgwYVFEVHYvK2VGc1FOVUIxeGhXSXAyTjZ4WkN4eW5HSGFEdTZTVVp4anoxaDk1bG5XZVBwTzlhSkZ5NkJBQThGWldXZmZ1QzEzM0JSck40VWs5WUxNSkZ4a2lYYXVUL0NBQkpuV0VPaFhuZDNOZUYrdHhjRDRuNjNVd2JnZm5jM0orSDg4eHdESEFjVHpIQ0dsYjJHN3RPQzVYUjM3MTAybE4zNVdjMzh1MVBzMUxCMkp0OXJLWFhyNGVSL2JYMVhzdVhRcTlkSlVVTTJacjdQbG80NlFaUDg1KzdEaXRVSkpLSlNXVHVjdktHSk1KYURwcjRZT2lqQXpGMENIMncwZlVFOFlwaGd5dGZ2ZjllQTRvS1Nqby9adGZOZjd3Zy8zZzRZS2x6MFhONkZWdnJTQ2ozVEV6THBldzBiQm1UZU9telMwYmNJRzJyMzQ0ZnpDcGs2TG1Fd2dLZCtyWDlwUTZZTGMzckYzblBIb01BTlFUSm1RdGZMRHM1VjhEZ0hyOExhNlNpNHpKWkhoN1JmcGRzL1N6NzJwWXU0N2dlYUZZai9mNy9iVzFpc0dEUXNmeFZkY0lHK0tNSGpmdGEzdGhVa2VvZy9FY3czbWRyTmZKZWh5YzE4bDY3S3pYeFhrZHJNZkorcHpBc1hFY0l3NGR1bnBWZU1XWnBiQ280WnMxNFQvTnZPL2UxaXEwUFdVWGhleVZObTFxNUNQek1GR24vaWJFWXVYSUc2TTFiMFBBYVBKZWlSeDhGVTZZaUkwbkNJTG5BMGFqWWVWN0VBZ3dMcWQrK3ZRRVRoY3VmZmJzOU5uQnVXTjk5UTJPSTBjQVFIL25ET0d4ZmZaUEgxVU1INlllTzlaeDhsU2M2WkFRMFFSQnBNK2FwWnMrdmJWYU9XRzhmZ3lzemM2Q1BYYWIxdkJNY0hCQnhLekFRcmQ4d3M4Q2VKNjM3dDF2M0xpUmQ3c0JRSGZYekl5NVRiOUM0dXljakh2dXFmbmdJM2RKU2VQM1c3eVZsYW94b3oxbFpmbzdaN2d2bG5uS3l0emw1ZUVGaHI3S1NtRkQwcnQzWXZIMEhKalVFYnBXaksyZXNadjhkaVBqTURFT0krdUpQdTlwd2dpU0Jvb21TSXFnS0NCb2dpSUpRa1FUblRkdEZpa1dReXZ6d0JQaTRMb3ZCQzJLWndYU1pvZVZ5WExENnRMalo5MjNQMFpTWjMwKzI4RkRBQ0FmT05CVFdrcHJ0Uks1M0YxU1l2cDJBK2Z5aEJkNEF3RHdDWncvcVA2cnIzaVdGZVZrNjY3T29VYVFwSHJzV0FCUWpScXBXdlptdTQ3V01xUEwrdmZqMlZoL3l6NkR3VmRWSlR5L0YrbjBMUnR3TG1mTDhlaVJiWHhYdTkvRnplZGtGYTQreVVSeUJCOElWQzUvUzVnTmhsSXBzeDU2U0RVcWNoUWNwVkRrTDMydS9zdXZiUHNQZUN1cnNoWXM0QU9NZHZJZHJOdmpLU3Z6WGlvUGIreXRyQVFBVVVZR3JZeDMvY0FlQzVNNlF1M0RPczBCaDVGeG1Qeldlc1poWmwzbWRyMmRFTXNvcVpLVUtpbXBrcGFyS2FtS2xDZ0prWVFnU1lLa0NaSUNraVlvNnVwR3EvOUNhOCtlQllneURyZ2I0VHllMmxabUxJbk5iNHhTK2g1aUxkck51VnppckN4cFFiNm50SlFRaWZLZWZkcnc5a3BQV1puNXh4ODVKcEIxLy94UUxpZm9CTHVYTFh2MmVVcEtlWUxJZWVUaDZ6UWFUWFBMTFpwYmJvblJ3TFJscTVEVXRSTW5SbDE2MVZkYkc3QllZdy9rWTY0T0xTTmx6YTdKT0pZRkFES2hJVzJFU0NUcjA4ZDc2Ykp5ek9pc0J4Y0kwK2dHTEZaYXFaQVBHc2dGQXNKOGNBUkZaVC95c0Vpdmx3OGRJdExyZE5PbkFvQzBUeThvQXNaaTlqVTBCR2NTWkJoUDJTVUFrQ1c2dmt1UGdra2RvVmhZajRPeEd4bW55Vzh6TWc0ajZ6REhlTTR0SUNpYWxDZ3BtWktVcWtpcGtwYXBLYW1TbENrcHFaS1NLRnZPNXRGajhYNi8vZERoamowbTYvV2F0KzhRQm9pelZ4ODVrMkp4M25QUFZMMjV6R3N3U1BQeUFJQzcydWRNSkxRU25kOWtNbjc3clREdHE2eHYzdzc5QkIxSmtwUFQ1N2UvanQyR3RRWEhOWVFYcXdNQUNKMEVpVjZ2cE0rN1d6NW9vSEo0Y1A1MlBoQ29mUE0vck4ydW5USXBjOTY4OEpZUlQyMFVnNGZ3QUFTQTQvaHh5YXhaQU9BcExlVzhYcUVhTWJGZ2VoUk02Z2hGNHZ4dWYzMjV4MWp1TjE3aGZHMlZqQkVrcmRUUjZneXhKcE5XWllqVUdhUXNDU3VHZFVlVVJ0MzN6MzlLNEkzMmc0ZUVwZDliTXYrNG5YTzVDSnJXM0hhcitjZHRUZWVTU3ZPWFB1ZStXQmE4by9VRmdnL2QyNSswK0VDZzV2MFBlWjlQbkpXVk1lL3VsZzBZbTgxdml0V1hFSUdnUkxJK1NYdFVIREJiaEkySXUzbWhLajdoWitva1RZY3lPZ0EwYnR2Qm1FdzhRYWhHaklqOVJscWpsaGJrKzZvTXp1TW4wbWZORWhiRkFRQWd5Y1FxTUhvYVRPb0lBUUR3TEJNd0c3d05sMzNHSzR6ZEZLTWxLVlhTNmd5UktrT3N5YVRWR2JSU2h6ZmZpU0lTRzc3VldpYjIxOVdiZHdpMzZUZTNYRG1OVnFsQ2ZkVENvR2RhcFdwei9kTUlQTS9YZnI3YVYxWEZBK2p1bXVtck1qQk9KK2R5TWs0WDUzUkpldmRTanhudE9IRXlvdEl3dHZDWnpFTnNodzViaS9ZQVFPYUNuMXhMeXZjYXF1dFhmd2tBMmttM2E4WkY2Y3ozVnRjQUFLVlVSc3doS0t5Q2s4QkZqNkQ2M1ZXdTR1THdveEVBd1BOVnk5NXEyVmcrb0gvKzB1ZERMMVZqeHZpcURMN3FHdmVsTWtsT3J1UG9NV0dxZ3hpcjRhRVFUT3FvUjJQc1JuL0RGWS94Y3FDeE9tcS9Pa0dKYUZVNnJjNFFhVEpFNmt5UkpwT2drelBmZU9waFhhNksxOTVJNUkydExNSGVzSFl0TUF4QlViRVhPQWVBZ05VQ0FPRXpuOFRKZWVhc01CeWZBSWdZcWk2c21ON3NkVnRYRER6UHQ5YUNzVnFGNVZXRW51ZUVjVDZQY0J6R0d2MFcyVmR0QUFCSmZsNWtiQXh6TFVtZEMvajVzRW43aWF2L0Q5L1oxTmdmQ0grcEdUL090R2t6Y0Z6ajF1M3lBZjJFUHdHaEFoRzFDWk02Nm9sWWo4MWpPTys4ZEpUM2U2STJFR2x5SkZsOXBWbjlSR201blI1ZGo4RXczc3NkdVZ3bXBWUUJnSGJLWkhHMFV2QVFudWY5dFhVQUlJNTdlakxybmozS0cwY0tQY05OeHdHZ0ZBcGFyYVkxYWtxbHB0VXErZENoNGU4YStNWnJvY1ZrbzJyNFpxMmxzRERPR0s2SGdNVWlqSmVUNUxWSTZzS1F0dFpMTldQTFhyaVE5WGtCd0ZOUzByQm1IUUJreko4dkh6cTQyU244QWNPS0ZaekxMVzYrdkMrdFZpdEhqWFFlUCtFK2Y4NWJmaGtBS0xWYU5YWk1ZcEgwTkpqVVVRL0NlWjJlNmd1ZTZnc0JhMTNMbjVJU3VUaXpqelN6dnpTekx5R1NKaVBBbmlYMFROMTE2clMvc1ZHY2xha1lOaXhHZThmaHc2elBKKzNkeDE5VEUvV1p1bnJjTFo3eWN2MWRzMktmMTk5Z0ZHNytKR0VaT2piamhrMzFhOVpsenArZk51bjJ2R2VlSkJVcWtWWkxhZFNkdVFyTDllQzZFT3dobHcwY0dMNmZaMWtRN3RSRkNYNUFrVjRuQW1DOTN1cGRoUUFnR3pSUU4yMUtSQnZqK2cyY3l3MGtxWnNXdVdTNy9xNVpqaE1uQ1o3blBCNEEwTTJZVGlaVTB0Z0RkZS9mU0lUaXdmczlucHBpaitHODMxd2QrVE9DRktmbFNMUDZTekw3MHByTXE5MkVLQXJudVhPVVFwSFlFaXdSVktOSEs0WU1BU0w0VE4xNjRLQ250RlE5N2hiMW1GaDNZNll0UDdBMm0zN3VITjIwcWFyUm8xcDJic3NIRDhwOWNvbXdVbnNNcmd2bmhRMUpRVUU4MGZJOHozcTlCTSt6SGhjQUtHK01ISExkZlRsUG5RSUFvQ2o1b0daSm5XdGw3dGoyTW0zY3pEU2FBVUE1ZkJqUGNlRmxkNTZLU3ZQT1hRQ1Fkc2NkNG96TWlEZEtjM05WbzBZNlQ1d0VBRXFsMGs2ODdWckM2RkV3cWFPVXhUTStiKzFGdCtHODMxUUJmTE5KUmlpNVdwbzdWSnlXSThub1E5QjRCOUFHeG1adldMUFdjZng0OW1NL1RUaXBjd3pUdEhZSUFDR1JDQlBGQ0FQV2hTSGpiVTBGendzbGpUelBoNzlkUUlyRkJFRklXendiYnNrcFZGT0xSUElCL2VPSm5IVzVDWjRIQUZIN244RjNaWXpkTHF3bUp4ODRJS0ppa2ZkZEhmS1g2SjI2Z0ZMS1NhbVU4M3FONjlaYjkrelRUWitxSGplT0ZJbDhkWFhWSzFZQ3k0b3lNdlIzejJuNXhrQmpvN3Ywb3JETnV0M2V5a281am1lTER5WjFsSUpZcDlsUmR0aGJmUzQ4aXdBQUtaWkxjNGZJQzRhSzB0cis2a2ZDcWg2Mi9mdU42emNLZVpkeEpEZ1hLUUEwckYwWGUxVVkyNzREdG4wSDJqeU9lY3NQNWkwL3ROemY3eSt2aVBTeEhxVUwvSFgxN3RLTEJJQmkwTUE0ZTNRWlMzRFFGNldKUG9XTDM5em92VkxodlZ6T3V0MDVqLzAwbm1OMkJkYTllNFVKM3RYangwWDhpR2RDRThKSHFRbGduTTZJUFd3cml3V2t6NTZkTm5teXBiRFFzck13WURUV2YvR1ZhZE4zbW9tMzJRNGNaSjFPUWlMSlhiSzRaYzhLNi9FWTNubVh1enJOQUxCc3phb1BldjNQUytKTW5QaTliWmpVVVVyeE41UTdMaDN4RzV2UElVcUpwYmtERmZuRHhPbTlnT2pVZFMyN0pUNDROYW12eWxEMzZlZEM3VFFQb0JrL1hqdGhRc0pISldnNitrd3ZIQmRjZFUwa2lqM0FqUFA3Q1FDZzZhaURwMXV0STIrdWNkczJvYUU2N3MvQ2hLWm4wYVVGOTlqdDNzb3FiMFdsdDZyU2U2VWlWSTB2ems3Q2d1aUpZZDF1eTg1Q0FDQ2xVdFdOa2VPLy9WY0hyeE9TeUl6THMreWwzL3d1L2hOUmNybVEyczA3ZDFwM0ZiRk9wM2xyOEpvc2M4RUQwaFpsRGF6SFkxaSt3bDlUQ3dDUzNyMUVhV25PazZkWXA3UHl6Zi8wK3ZrTDR1eXM5bi9XbmdXVE9rb0ZQTWQ0cXM0NUx4MWxuVTFMWHhBa0xjbnNLeXNZSnNucVJ5UTBoWFhQRkxBR0YzV3QvZmdUWVVPY2xaWDE4RVBYMlArWmRmLzhyUHZudDl4Zjg4RkhqdVBIQ2JHNC96Ly9IdnR4ZU5udi84amFiUHBaTTlQYktvVnJqZWRLaGUzZ0lRS0EwcWlWTjBZZjRoVjZpc3c0Z3ZlandoeWxRQkFpdmI3MnM5V3VjK2RZZTJTUEJTbVZTbnYzamwzbzE2VTBmcmRGNkgzUlRwbEV0cGd0d0hPeFZOaElZTlJmVkpSY3JobzEybE5hRnI1Nlh2M25xOTNGSmJvWjA2UlhhKzhaaDZONjVYdkNkU1N0MStVLzh3d3BsVlNZR3YwR0EydXpWYjd4WnU2U3hSR1AvMUVFL0taRDNSdm5jemt2SDNOWG5Bb2ZuRWFJcElxK1k1VDliOElpOXZiaUF3SEh5Wk5OcnlsS04yTjYrcXlaUk15aFdZbGhYYTc2YjlZNGpoOEhBTjJNR1cwV3VGM3I2VHllMm84L0VXN1Q5Yk5uUjEwNFRwaDdUbmdNYkQ5OG1KSkpnQU56VVJFQVNQdjBKa1VpVWlZSlpYUlJab2FzWDM5WnY3NnlmbjNGMmRrdHV4a3UvdkovWW9jVVk1eDZTUFhLZDZDVmFkMkNTNTREMUgzeWFkMS9QMnZ0RkMxM2VpNlhtNHVLQ0FCU0t0Vk5tUUlBcnZQblNZV1NWaW9JbW5aZkxyZnMyQ1YwejhoNjk0cDhNMFVWL0d4cHhEN082NDZ4MUt5NzlLSmxWNkhqekJtaE5FRXhZcmc0UGQyeVp5OHdqT1BJRWNlUkkxbVBQS3k5ZFlLdnB0Ynd6anRDWVIyZHBpdjQrUXUwUmcwQUJjOC9WN2xzV2FDdW5uVTZxNWEvbFQ1M1R0cjBhYTM5OVFHQWF1VEl3Vzh2YisybktRK1RPdXF1R0Z1RDQ5SVJiMDF4K0dLbWxFeWw2SCtMdlBmSWhNZlg5bkNPMDJkQ0MzMUtDdkt6SDMwMG50S3pkdUZZMWx0K3hYbmlwTzNnUVdGb21XcjBhUDJzT3p2MkxKRW45ZnRyVm4wUU1Cb0JRSnlmcjQyNXRycHk5RWo3Z1VPOHoyZitjWHRvcC9hTzJ3RkFNMjQ4N3cvSUJ3K1M5eDhncEp4WW9pWFVjUEU4TVFnK203am1OaUdNelZiendZZENmazIvZXk2bFVBQ0FjZU5tWVcyWWNNb2JodExxeU05SUFMUzhWMjc1bEoxakdPK1ZLNjR6NXh6SGp3Zk1adUdOdEY2WGNlODl3aGlIdENtVGpaczIyNDhjRmFYcFZHUEgyQTRjclA5bURlL3pDYXV4NWY5OGFXaXlBVnFqN3ZYaXp3MXZ2ZTJycmdHT00yM2M1RGgyUE8rWnAwVjZYZnlmdXVmQUx6N1UvUVNzZGZiemhYNVRaZmhPV3BHbUdueXJOTC9iOUg5MlRhb3hvMjM3RDdndlh0VFBtcVdiT1NQRy9WQmlUTjl2TlcvYkZwcFdqSkJJMHVmY2xUWjFhbnVuYTIwdjU1bXo3cElTNFl5NWk1K0l2ZGg1NW4zMzhiNkE2L3g1NFpxRFVxdlRwa3dSRmt5VDV1ZGxMM3dvenBQbXYvQXpRaFRyUkpiQzNjN2pKNkwrU0RhZ24zNzJYWEdlS0lhQXhXdy9jS2paU1l2Mk1GWXJBRWo3OUJHdVZBQkFrcDhma2RScHJUWnp3WUxFVHNyNmZKZi96NStiS3QwQXhGbFphZE9tcXNlUEMvMUdpZlQ2M01jWDZhWlA1WHdCeTg1ZGpadS9FL2JMQmczTWUzS0pjS25SRkl4YVhmRFNMMnMvL01oMTdqd0FBRWxRYlY1UjlWU1kxRkYzd3JxdDluTkYzdHFTOEoxaVhaNXk0RGhKRm81NDZRQUVRZVFzK2lsanM3ZXNZT29RMmpzbVd2ZnNZZjErY1g2K2V1eFk3VzBUSXI2K3J4UDEyREhlOG5MTG5yMjVpNStRWkVXT2lvNUFLUlM1UzU0SUR0Y21pSVJubUpIMTd4ZDdSam5uOFZPdC9VamVmNEM4ZndmOFNyc3ZsVVVrZGYzc1dkN0tDbTlsVmM2U3gwTWxoOXFKdDRvejB2bEFnT05ZQWtpUlhxY2FNenBpTm5qbHNHRzBVaG4xV1FBcEVnbVhJTElCL1FDQWtralVONDArMGtPMUFBQWdBRWxFUVZTMUZ1MG01SExWOEdHYUNSTmFleEF1elM4QUFFbE90dlBFU1c5MXRXNzZ0UFI1ZDBlOWxLU2swcnhubnpGdjM5bTRkV3ZPWTQ5MTkybC9yaC9DN2JRbE93YUUyc2I3UGZiaWZlNktrNkhhYkFDUVpQVlhEYjVOcE0xT2FtakpjZWJzMlQvODhjL2tvdzhUTFo5NmRtMStvNG1VU21oVlo2OWx4L084dDZLeUU5WkQ0MWxXZU5vZE82TW5FZXYxK3V2cU9tUWVvZFl3TnB1dnRrNDJjRUNjblQxK3N6blFZRlFNR2R4bVM5Ymw2cHdMd1hiaC92MzZQWGZOV3Z6RW9tUUhnbmZxcU12aldjWjE2YkRqNGlGZ20xWjlFT3Z6TmNPbjA1bzJicmxRRnlUT2lIZkc5WTVGRUVUbnJIQktVRlRzN3Yya282VFM2NXJSaGJMNWRsWE9pM1U2c1M2dVorUmRNS04zS1pqVVVaZm1hN2hrUGZrRDUyMHF3NkZWNmVvYkprdXkraVUxTG9RUTZvb3dxYU11aXZPNWJhZTNoVDgrSjJVcTlaRGJaUVhEY0laMmhCQ0tDcE02Nm9vOGxhZHRaM2Z4VEhCbWI0S1dxQWFObC9jZGl3UFZFRUlvQnZ5S1JGMEw0N0xZVG53ZnZweWFMSGVJNXNZWmhGZ1c4MzA5RGlWYzM3UTFFaG9oMUFsNHY1L3FHb1VVbU5SUkYrSytjc0orZGhmUEJXZlNJS1hLdE5HenhSblh0NktubTlKcU5BREFPNTM0S0FLaDVPTGRiZ0JJVDI5N1BhRk9nRWtkZFFrODQ3TWMzZVJydUJ6YUkrOHpXajFzTWtGMTBVRkJTWmNwckZobGR5UTdFSVI2UEtzTkFESXp1OFJnSEV6cUtQa0NsaHJ6MFEyY0o1aWZTSWtpYmV6ZDR2UnVOdnk2azlFMExWY28zQTVNNmdnbEdWOWxBSURzckM2eGdod21kWlJVUE8rOGVNQlJzaS8wYkZpUzJTOXQ3RnhjaUNVZUk0WVBPM3pwY2h3TkVVTFhFWC8rZ2s2dno4dkxUWFlnQUFDNHRqUktHcDd4Tng3NDJsRzhWOGpvQkVWcFJ0NnBHLzhUek9oeG1qcDVFbTh5OFMzVzRVQUlkUnJlWm9lYW1qbDN6U0piV1V5dmszV0pJRkFQeEhwc3hzS1AvYVlLNFNXbDBtZE1la0xlZTFTeTQrcE9icjc1SnJsQ3dmMndEVGd1anVZSW9ZN0hIejRDQURQdm5KN3NRSUl3cWFNazhEZFdHWGQ5ekxxdHdrdEYzN0Vaa3haUlNseElzWDFvbW43bXlTVlEzOER0S2twMkxBajFSTHpCd0IwKzh2aWluNnBickZHYkxQaE1IWFUyVDlWWjY4a3R3UzUza2s2N2FaNGtHeGRZUzlDVUtaUE9uRDI3ZmNkT3ZsOWZvaStPL1VPb0V3VUNzSDdUb0VHRDdydjNubVNIMGdSWGFVT2RpT2RzWjNhNHJ3UVhrQ1pFMHZSYkg4SkZXYTZSMysvL3hVdS9xcW12aHduallmd3RSRmRkR1F5aGxHSzM4MSt2SlJzYjMxMzVka2FTMWlpS0NwTTY2aXdjMjNoNG5iK2hYSGhGS1hYNkNROVNzczVlZnpNbE9aM09kOTVkdFh2UFhsS2w0bThjVHR3NGdvaHZ3U3VFVUh2eFBoOS8raXdVN2RhcDFYLzR6YThHRE9pZjdJaWF3YVNPT2dQUE1lYURhL3ltU3VHbE9MMjNidHg4bkZpbVl4MDZmT1RkOTk0M21Vd0FBSm1aUkc0T2taVUplajEwamFKY2hMb3YzdWNqUEI3ZTdZYTZldjc4QlFDNGM4YjBKNWNzbGtvbHlRNHRFaVoxZE4zeExHTSs4RlZvT25kcDNnMXBZK1lBZ2RPYmRqeWU1MCtlUExYMWh4OFBIVG5Lc1d5eXcwRW9wYVRwZFFYNUJUZVBIVE51M00xZFpLcVpsakNwbyt1TFoveU4rNzhPV0d1RWw3S0M0ZHJSZCtIYXFaM0FZckhZN1E2SDA0bUx2aUIwamJSYVRYNStmcktqaUFzbWRYUWQ4WXpQdFBkenhtNFNYaXI2alZVUG41YnNvQkJDS0dYaGtEWjB2ZkJzd0xUdmkxQkdWdzY2VlRWa1lyS0RRZ2loVklaSkhWMGZQR2MrdEpheE5RaXYxTU9uS2ZxTlRYWk1DQ0dVNHJBc0ZsMFB2T1hvcGxDdHUycklIWmpSRVVLb0UyQlNSeDNQZnE3SVcxc2liTXY3akZZT0dwL3NpQkJDcUVmQXBJNDZtUHZLY2RlbHc4SzJOR2V3NXNhdXNzNEJRZ2lsUEV6cXFDUDVqUlcyMDl1RmJYRjZyN1NiN3NiUmF3Z2gxR2t3cWFNT3c3cXQ1aVBmQ3R1MEpsTTM3bjRnOEJjTUlZUTZEMzdub283QnMwemp3VFU4NHdjQVVpelhqL3NKemdLTEVFS2RESk02NmhqV1k1dFlweGtBZ0NCMDQrYVRVbVd5STBJSW9SNEhrenJxQUs3THg3eDFGNFZ0OWJBcG9yVGNaRWVFRUVJOUVTWjFkSzBDbGhyN3VaM0N0alI3b0tMZlRjbU9DQ0dFZWloTTZ1aWE4R3pBZk9SYllja1FTcW5UanIwNzJSRWhoRkRQaFVrZFhSUDcyUjJjMXdVQUJDWFNqLzhKUWVIRXd3Z2hsRFNZMUZIaS9LWktkOFZwWVZzemFoWWwxeVk3SW9RUTZ0RXdxYU1FOFd6QWNueVRzQzNKR2lETEc1cnNpQkJDcUtmRHBJNFMxTlR4THBhbGpabWQ3SEFRUWdoaFVrY0pDZTk0MTQyWlM0aWt5WTRJSVlRUUpuV1VBSTYxbnZoZTJKVDNHaUhPN0p2c2dCQkNDQUVtZFpRSTE1V1RyTWNPQUtSRW9SNkJpN0FoaEZCWGdVa2R0US9QK08wWDlnamJxcUYzNEFUdkNDSFVkV0JTUiszaktONExyQjhBS0tWZTNtdDRzc05CQ0NIVUJKTTZhZ2ZXYlhlVkh4ZTJ0U1B2eExYU0VVS29TOEdranRyQmZtNG44QndBU0xJSGlQVUZ5UTRISVlSUU01alVVYndDbGhwdmJTa0FBRUdvaDAxSmRqZ0lJWVFpWVZKSDhiS2UvbEhZa1BjZVRTdlNraDBPUWdpaFNKalVVVnc4aG5PTXJRRUFnQktyaDA1TWRqZ0lJWVNpd0tTTzRzRTdMdXdWdHRTRGI4WDU0eEJDcUd2Q3BJN2E1cTIvekhwc0FFRFFFa1cvc2NrT0J5R0VVSFNZMUZIYjNKZU9DaHVLZnFPQnBKSWREa0lJb2Vqb1pBZlF0aEpYL1FsclJXUEFaZlk3TFFHMzFlL3k4a3l5ZytwWk1tZzJMVjJSeHZLRDFNcmJXWitTa2lRN0lvUVFRbEVRYnFjdDJURkVadzI0Q3h0TGRwdEs2dnoyWk1lQ21wQkFqRlFYM0pFK2VLeW1GMDNnWFR0Q0NIVWhYVFNwRnpXV3JLcll6UUdmN0VCUXE3UWkrYy82VEwxQmxadnNRQkJDQ0FWMXhhVCtZZVdlN2FZTDRYdEdpSmd4NGtBbXhXZFNYQmJGS1FoTTlwM0h6eE0xSEZuRGtnYUdQT2dWVmJETjdzNm5wUTk5cEdDQ2xPZ0d6M0VRUWlqbGRhMms3bWI5cjEzYWVzRlpKN3pVRVB3c3VXK3FOSkJPY3NrT0RRVlZzZFF1ajJpN1IreTZPdkY3WDNuNm53Yk5rNUNZMXhGQ0tNbTZWbEwvUytuRzRxc1ovUVlSODdMYXJTSHhwcndyc25ERWYrenlNNEZnSWgrcEx2aFYvNWtrZ1lNcEVFSW9tYnJRdC9BKzg4VlFScjlmNXZ1cjFvVVp2Y3RLSS9sWHRLNG5sUjdoNVNsNzFRZVZlNU1kRkVJSTlYUmRKYWs3R084blZmdUY3Ymt5MzhOS2I3SWpRbTI3UytaLyttcGUzOVZZL0czdDhXUkhoQkJDUFZwWGVRNjZ2dTY0ay9VQlFCckpMVlQ0a2gwT2l0ZE1tZjlTZ05yaEV3UEFON1ZISjZVUDBZbmt5UTZxcDZ1cHJTMHJ1MVJYVjFkYlcyYzBtVGlXVFhaRUNIVnZPcjIrVjBGK1FVSEJEVU9IYURTYVpJY1RTMWRKNmtXTnBjTEdZMHF2Rkl2YnU1WEZLdTgrbjhnTEJBQWNNSmZOeWJveDJSSDFVRWFqNmNkdDIvY2NPRmhUVlFVQWxFSUJjaGtybFFKQkpEczBoTG81bzRrOGZweHp1Z0JneU5BaEU4YU5tejV0aWtxbFNuWllVWFNKUXJrajF2STNMbThEQUJYQmZhaDNrUGdWMU4yODc1UnU4VWdBb0k4cy9SOUQ1eWM3bko3b1FuSHhYLzc2RDVmTEJkbFo1SVR4TUhRSWdia2NvWTdGc3Z6WmM5eWh3MkEwcWRUcWwzLzU0dWpSbzVJZFU2UXVrZFJmdmZURGNWc0ZBTnd0OHoyT1Q5TzdvVHFXWEdvT1hyUytmc09EMmRJdTNUMlZlclp0MzdIOHJSV0VSQUx6NXBLREJpWTdISVJTSEY5NmtmdHVDN2pkOCs2ZTgrU1N4Y2tPcDVrdTBmMSsybDRsYk53cDlTYzdGcFNJYklxN1VjU2NEdEFBVU95cXc2VGVtYzZlUGJmOHJSV1FuazQ4OUFEUnRaLzJJWlFhaUVFRHlmdzhidjNHalp1K0F5Q2VYUEpFc2lOcWt2enFkeXZqWVhnT0FEUWtuMHZqSkRQZDFUQlJjSlVkVzhDVDdGaDZrRUFnOFBxeTVhQlVVb3NleFl5T1VLY2g1SEpxNFlQRXdBRWJOMjB1TEN4S2RqaE5rcC9VRzd6QjlWcXljZHE0N2t4MWRWSUJPNE5KdmZOODlmVWFVNE9SdlA5ZWtFcVRIUXRDUFF4QmtQZmRBMW1aeTFlODQzYTdreDFOVVBLVGVwMHYrRkEvQzIvVHU3TlFVcmNGdXNvdmQwK3c4YnZ2aVp2R0VQbjV5UTRFb1I1SkpDSm0zaG53KzNmdUtreDJLRUhKVCtybWdGUFl5Q0F3cVhkalRVbWR3VkxIVHJKdjMzNnYyMDJNSEpuc1FCRHF1Y2lDZk5DbGJkaTBPZG1CQkNVL3FiTjhNQmxRT0FDbk93djk3WEdBRjJlZFpQdXVRakl6ZzhqT1NuWWdDUFZveE5peDlYWDFqWTJOeVE0RXVrUlNSd2dsNXRTcDAxeWYzc21PQXFFZXIxY0JBTlRYTnlRN0RzQ2tqbEIzWmJjN21FQ0EwR2lUSFFoQ1BSMmhWQUJBZzlHWTdFQUFrenBDM1pYUlpBUUEwS2lUSFFoQ1BSMmhVUEI0cDQ0UXVoYkNFQm9DUjdJaGxIUUVRWXJGTHBjcjJYRUFKbldFRUVJb2RXQlNSd2doaEZJRUpuV0VFRUlvUldCU1J3Z2hoRklFSm5XRUVFSW9SV0JTUndnaGhGSUVKbldFRUVJb1JkREpEcUFiYUxTNFAxaDlRdGorbjJjbVVEUmVDU0dFRU9xS01LbTN6ZW55Zjcvam9yRDlpNmZHVVlsMmIxeXVORzhydk54bXM1dEg1NDBaa1hQcGl0bGtidmNhcG1xbFpPaWdqTVRDUXdnQWVKWWxLQ3IrOXY2NmVuTlJFUUFvYnJoQk5XSjR1ODVWOStYWHJNMUtxWlJaQ3hjU1JLc0xPdkVjVi9mNWFzN3RwdFdhcklVUHhuOThkOWtsbjhGQWF6U3EwYVBhRlZqOGVKYmxmRDVLTG0rekplTjBCb3hHQUtDMVdsRmFXb2VjbmZWNk9ZOEhBQ2lGZ2hTTEV6Nk91NndNT0o3U2FpU1ptUjBTV0F5czF3c0VRVkFVU2JlYWZYaWVkNWVVaWpMVFJXbTZHTDhZS0NwTTZwMm4wbUQvWXYzWk5wdkpaUFNZRVRsZnJEKzdmWGZiVndBUlJ0NlEvWisvelVvMFFOVFRXWXAyMnc0Y0xIaGhLYVZReFBtV2dOVnEyNzBIQUNpWnZGMUozWDc4aEczUEhnREllamhXUmdjQTI4RkQ5b09IQUNCendZTDRqdzhBenRPbkxUdDJTdnYxdTM1SjNYSDZUTjFISHl1R0Q5UFBuaVhOTDRqUnN2YmpUOXdYaW9FaysvN2g5eDExZHN1dXdzYk4zd0ZBenBMRjZqR2pFejZPNGUyVnZOK3ZuVGl4WGRkTWNlSjVQdnp2OTlMdi9zRDcvUm4zejlkTm5STGF5YnBjNGI5eS9nYWpZZmxiQUtDZk15ZDlObjZodFU5UFQrbytIOE54UEFDSXhSUkZYVk8vT3NmeFBoOGpiTXRrb2hndGI3MHBYeFN0RDMvZlVRUEQ0THFsS0RtcysvWTNmUDBOQUJoV3JNeC80V2ZVOVp5QWx2VjZqZXZYQTRDa1Y0Rm13dmdZTFRtLzM3VDVPd0NnMC9XYTJ5WjBWQUMrK2daL1hXM3NOdUtzTEVsMmR1dzIxc0lpbm1XZDU4NW4zbjkvakdhT1U2ZmNGNG9CQURqT1cxc3I3cEtyNWZJZGZVdk1NVXpqbHEyZTh2TDhwYytUclhmL1dQY2ZhUGgyZmViOTg3WGp4d2w3dkpVVndvWjhRUDhPanFrSDZPbEovUmQvM25xaDFBUUFyN3c4ZWZLdGZhN2xVSmV1bUo5NmVSTUFxSlhpalo4K0hLUGxiMzQyVWFPTzhvMDU3N0hWZHFkZjJINXh5UzFQUHpvMm9zR1duYVVmZlhrS0FINzM4NG1qaCtlMFBJSlloTS83VVlKVVk4ZFlkKy8yR2FxOVZ5cXFWNzZidi9TNWErblJqYTNobTdWTW94a0FHSXYxeXQvL0ZiV05KRDgzOTRuSExUdDNzVFliQUhBZVQ4VS8vMTlyQjVUMTY1UDlTS3gvZEJFY3g0OEw5N2d4NkdmZkpaa3pPMFlEVDBXbHA2d01BTkp1bnlqUzYxcHJ4Z1VDRFd2WGhWN1dyLzVDM3E4dnJkSEVIKzExRjd5VDd1Q3M3cjFjM3JqMUJ3TEE5TzM2eko5RXYrangxZFUxZkxPRzkvdXRoWVdhc1dNSWtRZ0F2T1VWQUFBMExlMGI3M2N5NS9QWkR4OTJuRG5ycjZsbEhRNGdTVXF0bHZYcHJiNzVKc1d3WVQycUQ3K25KL1V1UzZXU3FsU1JPeHV0WG1GajlMRHN6UFI0TzBnUmlnY2xsZVl2ZmI3aTFkZVlSck9uckt4bTFmdTV6endkNDhGbnd1eEhqdG9QSGhTMldZZURkVGlpTmlNbEVtK1Z3YlQxQitFbDUzTDdYYTFXbVZDYUZ2OWFyai9MOWgwQVFFcWx1bGt6WXpRemJkb3NYTUZrL21TKzhkc05uTnRkKytsbitUOTd2czFNMC9ETld1disvUURRNS9lL0UyZWtKeENodDhwUStmb2JBS0NiTmpWOTdweFcyL0U4eEpIVFdhK1haNWpZYlVpeE9IUXRLQjgwVURkdHFtWEhUc3V1UW1udjN1cWJiMnA1d09wVjcvTitQNmxRNUQzMWxKRFJBY0J6K1RJQXlQcjFJMFd4dWp4REhLZE8xWC8xTld1emgrOWtUQ2FIeWVRNGVremF2MS9PNDR2RXVsYXZ1bElNSnZVa09IS3lXaTZQY2cvRXNIenNOMVpXMlFCQXBaUmtaaWl2VzNTbzU2TFY2dnlsU3l0ZWZZMTN1MTNuTDlSKzhtbnVFNDhUWkVkMi83aExMOWI5OXpNQVVJd2NtYlBvcDV6VFdmUHhKNnpWVnZDTEYwbGxzK3RVenVPcGZPTk5DQVFJaWFUM2IzOU5helNCQm1QMXFsV1VWSmIzL0xPa1RCYmVPT0VnZTczOEV0WDh2S3pMVS9udlY5dDhvNyt1M243aUJBR2dtM2tucld6MTM2UGoxR25ManAwQW9MbHRRdHFVS1R3UHhyWHIzTVhGeGpYck1oK0kxV01QQUJ3VDRQMUMxMTJDVCtWNGpoV08wRVl5NWpnQUlNZzJzcnB4dzBhaGZpS0c5SGwzNjJmZUdmN1NYVnJxcXpMVXJmNUNQbmdRclc1YUtaam4rZHFQUHduVTFRTkY1VDI1Sk5UVkViQll2RlZWQklBeXZoSU4yNkhEdFovK1Z3aWRsRW9sdlhxSnRGclc0L1pldWNJNm5BRGd2WFM1NmovTGVyLzBFdDB6MWluR3BKNEVmM3V6alg4WXJibGlzQUxBZ0Q3YWpvNElvU0JKVm1iZTQ0dXFWcjVEOEx6N1FyRy92bDZTRStWQlQySTg1ZVhWNzc3SHM2d2tMeS9uc1VjcGlZVHorUmlMbGJGWWFqNyt1T0RuTDRUdXpIaU9xL25nUThiVUNBQVo5OXdqVkdWemNqbHd2Sys2dXVhOUQvSmZlSjVxbnRjQmdHTlpJVDlkZmMwRkR4WUloUFlSRkJWK0JTRFM2OE16RFFBd01tYzhuOFcwZFN2Qjh5S2RUamRsY210dEFvM20yczgrQndCS284bTQ5MTRBU0pzeTJYWHV2THU0MkZKWVNHblUranRueEhPdURtYy9lc3hmWHg5NnliTXNBSGpMSzAzZmZSL1JrbFRJZFpOYi9ZQnRJbWs2WjlGamhoVXJNeGNzaVBoekJnQlovLzZ1YytlekgxNG9IelF3dE5OeDZwU1FvU1Y1T1lIR3hsYU9TNFpHRVBncXF3Z0FPaTB0ZmQ1YzFlalJvVjhoam1Gc2UvYzFyUHNXV0pZeE5SclhiOGhaOU5PRVAwZzNna2s5Q2ZyM1NhT2kzVmhjcWpDellUZnJtN2VWcnZ6a1NIZ0RsenNBQUtlTEcrWTgrbm5FZS92MVRsdis5MWpQL3hDS2syTFlEUmx6NTlnT0hzcC85cGtPTE9seW5EbGIrK0ZIdk45UGE3VzV6ejRsRk9LSjFPcmNwNVpVdmY2bTkzSjV3OXAxMlE4RnE2ODVudy84ZmdDUUQ3dEJlOGRFWWFkSXI4dC80V2VWcjc3bXJiaFN0L3FMdkNXTEkwN1JzR1p0eTF0SjcrWHlpNzk0S2ZReS8vbm5GTU51dU1iUDRqVlUyNDhlSXdEUzc3dFg2RFQyVkZUYURoeE1tM1I3NkJxSTlYaXFWNjNpM1c2Z3FOekZqd3ZEM2dpQ3lGMzhlTVhyYndUcTZrMGJObEp5bVhiaXhHc01KZ0dPWThlY3A4OUVmcWlLSzk2S0t4RTd4Wm1aa1VtZG9uS1hQQkhSalBQNjZqNzliOVJ6U1hKeSt2NzVUeTJmNHhBRW9aOHhYVFZxVk1TVEJkZkpVOEtHWWRuYnJjVlBhVFFEL3ZHMzBFdlZ6VGRsUGZSZ1JHa25TZE5wa3ljQlFNTTNhd0RBZnV4WTVnUDN4elA0c0x2RHBKNEVyNzh5czgxQ09RRHdCeGdoaTBkZ0dkN0ZSTzUzZTZLMFJDZ3grbGt6dFpQdWFIa3JmQzE4bFpXODMwK242UXBlZklIV2FGbWZUOWd2enM3T3VPOWUyLzREYVZPbmhIWUNTZVkrL1pSeDAyYjk5T21jditrZkJhM1Y1RHorbUduRHBveDVjem1majVSSU9qREMrRFdzVzBmd3ZIeklrTkJBTXRQR2plN2lFdXZldlgzLytIdEpkamJuOTFlLzg1NnZ5Z0FBbWZQdmt3OFlFSG92cFZBVVBQOTh4YXV2c1haNy9SZGZCU3pXakx2bmRuTDhoRWhFaEZWQkJqdjVLU3A4aWdJK0VBQ2VCekt5YXAwQVVJMGNHYkdUY1VaMmJ6ak9uRFd0MzlqeTFGd2dRQUNZdDIyMzdUc1F2bDg1OHNhTWVYTjlkWFd1aTJYdHFtcFQzWEt6dEZkQmF3VUttdHNubWpaL3gzazh3TEtlaWtybDBDSHRPWGEzaEVtOUcxajZ4TTB4ZnJwclgvbjVVbE1uaG9ONmhJN042QUNRUG1jMlFWSHFtMjhXNlhXMnc0ZnJQb204c2J2eXYzOXQrYTdXSHVLV3YvSlhPazNYLzIvLzIrd1VzMmFsVGJvajlMSnEyWExXWnBjVTVPYzh2aWkwazlaZTY5TXIrNUdqbnBKU2dxSXlGendnN0hFVmw3aUxTd0JBTzJHOEpEdWJZNWlhVmU4TGhmSHFjYmNJOTR2aFJIcGQvdEpucTVhOXpibGM1cTAvTUdaTDFpTUxyMGROWW10eUZ6ZTcxUzVlK2dJQm9KczJMZU9ldTBNN3E1YS81UzR1SVJLZFFKUHp1S01PR2hSeUwydTNzL2JtZFcyOUN3REFzbk1uQVFBazJmZFBmNkFVelNvVkRHK3Y4RjZwa09UbkZiejRjd2hMNGJMZXZXS0VRVktVT0ROTDZJSGdXaW5KVERHWTFMdUJCKzRlRnVPbjVaVldUT3FvVzlCSFZJblR0S3hQSXVOSUdic3QwR0JzdVovV3FFUEZVTDZHQnFFY21oQ0oyeHh1M3A1VDIrdS9XUk1jOEphVktUeitiL2gyUFFDUWNubjZQZmV3WG0vdEJ4KzZ6bDhBQU1XSUVWbXRETFNUNWhmMCt1V0xocmRXTUZhci9mQmhiMDFON3FMSEpMa2RWcjRRUDU1bGd3UGFtay9Vd1hNOEFFQ2lGWWp5Z1lOeW4zMG1mRS9BWkRLdDN5Q1U3R2x1bTZBWWNXUDRUMFZhTGVOdzJBOGRBUURnZVZxbmp4amF6dGpzUWcxRWU3dlFlUzVZSkVoY3R5R2FYUW9tOVNSNDhObHZvdTczZXRrMjMvdVRKNzkydW4yTEhoaTE4TDRSMXlFMDFFTTFidC9lY3FkMndnUmhuaTkvWFgzQWFvMzZSbTlWbGJBUk1EZTZpa3RhTzc1ODhLQ1dIYVNVUXRIcmx5OG1FSzExMy83NjFWL0VidU02ZXk2Qkk4ZkdjMXpOQng5eExoY3BsZEo2bmUzSUVXQTVYMDJOMzJBQWdJejc3dVY5dnFvMzMvSFgxZ0tBYlBDZ3ZDVlB4Smh6VjVLVDArdWxYMVl0Znl0Z05Qb05ob3AvL1YvOXZMbTZxVk03ZHJoQjJ4K0t2ZnExUXpjUE5WZ1MzNDQ1ZzhPSjByU2l0S1pPRVZkeFNlT1dMYUVpZkZxcmRaMDVuVDVuVHZoNC9ib3Z2d28yNEhuR1loR25OejFyNTFtV3Nka0FRSlRldnFGOUhNUDQ2eHVDSWJYenZkMFVKdlVraUNkNXQ4YmpEWGk5YklCSi9BalhHeC93QlJxcmtoMUY2bU9kMGJOc1lremZibWk1VXpsOHVKRFV6VVZGYlk1bGNodzU2amh5dExXZkRsejJaclQweGpjOVJHK1BOa2RMQTREemFyMVZCeUpJTW1BeEF3RG45ZFo5L0duNGoyUURCc2o2OWEzNDk2dkNzSHRKUWI1dThoM3VTMjNQOUp5NTRBRnJVWkhyN0RtZVplMUhqbWx2djUzcTNFSUIvdXJRQUtKNS96OHZqQjI0dG5rMkJaYWkzUTFyMWdMSEtZYmQ0QzRwNVJuR3ZQVkhubVdkcDg5a0wxb2tQT2YyVmxaWjkrNExYZmNGR3MzaFNUMWdzd2tYR2FKMkRqZDNuRGdoVkF4UVNxVWtwOE02YkxveVRPcEJYMjg4dTJ0djlIK0Jiay9UTjhoZjM5amQybUJPWjdTaXRxaisrWWRwaW1qenlQN3VIenVpVnNaMUx3RmJ2YW1zamJzb2RPMWM3bzZjeHBWT2EvcXU1UHhlcnZWcFhqb1FhN09YdmZUeTlUaXl2NjdlYytsUzZLV3JwSmd4VzJQUFJ4c256Zmh4OW1QSGFZV1NWQ29wbWN4ZFZzYVlURURUV1FzZkZHVmtLSVlPc1I4K29wNHdUakZrYVBXNzc4ZHpRRWxCUWUvZi9LcnhoeC9zQnc4WExIMHVha2F2ZW1zRkdlMk9tWEc1aEkyR05Xc2FOMjF1MllBTHRIMzF3L21EM3pta3FIbnZ0SENuM3A3VmZWb0syTzBOYTljNWp4NERBUFdFQ1ZrTEh5eDcrZGNBb0I1L2k2dmtJbU15R2Q1ZWtYN1hMUDNzdXhyV3JpTjRYaWpXNC8xK2YyMnRZdkNnMEhGODFUWENoamlqSFF0V01VNW5xRmhQTTJIOE5YNlc3Z0tUZWxDY2o2WDNIS3BNK0JUNU9lcjc1dzRGZ0ZFM1pFZWRIUDYrMlVNOTNnQXVzNFk2WDNqRm1hV3dTQmdGRkpKNTM3MnRWV2g3eWk0SzJTdHQydFRJUitaaG9rNzlUWWpGeXBFM1JtdmVob0RSNUwwU09mZ3FuREFSRzA4UUJNOEhqRWJEeXZjZ0VHQmNUdjMwNlFtY0xsejY3Tm5wczROalIzMzFEWTRqUndCQWYrY000YkY5OWs4ZlZRd2ZwaDQ3MW5IeVZKd3BoQkRSQkVHa3o1cWxtejY5dFZvNVlieCtES3pOem9JOWRwdlc4RXh3Y0VIRXJNQkN0M3pDendKNG5yZnUzVy9jdUpGM3V3RkFkOWZNakxsTnYwTGk3SnlNZSs2cCtlQWpkMGxKNC9kYnZKV1ZxakdqUFdWbCtqdG51QytXZWNySzNPWGw0UVdHdnNyZ0Y2K2tkKzg0QTJEZDd1cVY3ekJXcTlEYnI1dHhyWC8xM1FVbTljNHpvSy91aGI3allqUjQ4dUV4YlI3azZueU9YWGNxWTBJa0VlczdabVZKRkFOTmRGNm5EaWtXUXl0RlJvUTQyR0ZBMEtMMlZqQ1JNbGx1V0YxNi9Lejc5c2RJNnF6UFp6dDRDQURrQXdkNlNrdHByVllpbDd0TFNremZidUJjbnZBQ2J3Q0FObVp4aktYK3E2OTRsaFhsWk91dXpxRkdrS1I2N0ZnQVVJMGFxVnIyWnJ1TzFqS2p5L3IzNDlsWWM4bjVEQVpmVlpYdy9GNmswN2Rzd0xtY0xjZWpSN2J4WGUxK0Z6ZS8wK0JZSWF3NDR3L0hCd0tWeTkveVhyb01BSlJLbWZYUVE2cFJrYVBnS0lVaWYrbHo5VjkrWmR0L3dGdFpsYlZnQVI5Z3RKUHZZTjBlVDFtWjkxSjVlR052WlNVQWlESXlhR1ZjMDJQN0c0eUc5OTRMMU5ZSjE0NjVUeTZPZitIQjdxNm5KL1YvL202YVA5REdGSXcxOVk1Zi9KK3R3dmJuYjg4WGlhSmZnRjh4V0gvOWwyMVJmM1RpYkYxWmVSdlgyaEVtakkyK2pLUFB6d0FBbmVnNGswNGcwbVRwQjk0ZFIwTjBUV3JPbmdXSU1nNjRHK0U4bnRwV1ppeUp6VytNVXZvZVlpM2F6YmxjNHF3c2FVRytwN1NVRUlueW5uM2E4UFpLVDFtWitjY2ZPU2FRZGYvOFVDNG42QVM3WkMxNzlubEtTbm1DeUhuazRlczBHazF6eXkyYVcyNkowY0MwWmF1UTFMVVRKMFpkZXRWWFd4dXdXR01QNUdPdURpMGpaYzJ1eVRpV0JRQXlvYThhUWlTUzllbmp2WFJaT1daMDFvTUxoR2wwQXhZcnJWVElCdzNrQWdGaFBqaUNvcklmZVZpazE4dUhEaEhwZGJycFV3RkEycWNYRkFGak1mc2FHb0l6Q1RLTXArd1NBTWppVzkvRmZ2UlkvUmRmY2w0dkFCQnllZDdUVDhuNjlrM2dVM1JUUFQycGF6VnREOGIxZUp0dWlUTDBjckU0K2grYWlDYWZlblFNQUVoYk5DamFmMlg5MXVKMkJaYWhqM0pkNmZNeHdwUnprbFppUUtnYjRmMSsrNkhESFh0TTF1czFiOThoREJCbnJ6NXlKc1hpdk9lZXFYcHptZGRna09ibEFRQjN0Yzg1c1dGT2ZwUEorTzIzd3JTdlhUbGhTSEp5K3Z6MjE3SGJzTFpneFdWNHNUb0FnTkJKa09qMVN2cTh1K1dEQmlxSEIrZHY1d09CeWpmL3c5cnQyaW1UTXVmTkMyOFo4ZFJHTVhnSUQwQUFPSTRmbDh5YUJRQ2UwbEloUTh2QzV2Q0ovbG04M29hdnZyWWZEazdFS2M3TnlYM3lTV0hrWWMrQnVhSERwR2xsajh5UC9vQlFKQ0tsMG1oMUxnd3ZMS0RlOHFkVXRIbzhzODBqYkdqVVBXTEFKVXB0bEViZDk4OS9TdUNOOW9PSGhLWGZXekwvdUoxenVRaWExdHgycS9uSHBwNHpTaXJOWC9xYysySlo4STdXRndnK2RHOS8wdUlEZ1pyM1ArUjlQbkZXVnNhOEtKMVNqTTNtTjhYcVM0aEFVQ0pabjNnZkZYZTRnTmtpYkVUY3pRdFY4UWsvVXlkcE9wVFJBYUJ4Mnc3R1pPSUpRaldpamJHNHRFWXRMY2ozVlJtY3gwK2t6NW9sTElvREFFQ1NzU3N3ZkRXMTFhdFdDUk1ZOEFCcGt5WmwzSGRQbk91OHBaSWVuZFRYYjdsUWIzUUJ3UFE3K3ZYdjB3RUw4M2s4Z1UrL09RVUFKRVU4OVVqVGF1aExuN2hsNlJOUnV0SFdmWDkrMmZ1SFJUUzVkWFdVbFFiV2ZYOCtZcytWcXVBMWRicXVwendmUWltTlNHejRWbXVaMkY5WGI1SWdFUjBBQUNBQVNVUkJWTjRoM0tiZjNITGxORnFsQ3ZWUkM0T2VhWldxdlN0dDh6eGYrL2xxWDFVVkQ2QzdhNmF2eXNBNG5aekx5VGhkbk5NbDZkMUxQV2EwNDhUSmlFckQyQ0ptTWhmWURoMjJGdTBCZ013RlA3bVdsTzgxVk5ldi9oSUF0Sk51MTR5TDhpM2tyYTRSUm54RnpDRW9ySUtUd0VXUG9QcmRWYTdpcHU1SllYWlk0UG1xWlcrMWJDd2YwRDkvNmZPaGw2b3hZM3hWQmw5MWpmdFNtU1FuMTNIMG1ERFZRWXpWOEp6bkw5Uzgvd0h2OHdFQXBWWm5QL2JUbmpBamJGUTlPcW4vVUhUcFFxa0pBQWIyMDNWSVVuZDdBMStzUHl2TXdoU2UxQVU4ejIvNm9RUUFCZzlNSDl3L2tXa1FTc3FDRCtiN0ZPQkNiYWpiWTEydWl0ZmVTT1NOcmN6MzJiQjJMVEFNUVZHeEZ6Z0hnSURWQWdEaE01L0V5WG5tckRBY253Q0lHS291ckpqZTdIVmJWd3c4ejdmV2dyRmFnNU9iZXIzdERUSWM1L01JeDJHczBXK1JmZFVHQUpEazUwWEd4akRYa3RTNWdKOFBtN1NmdVByLzhKMU5qZjNOcWo0MTQ4ZVpObTBHam12Y3VsMCtvSi93SnlCVUlFYmxLaW10ZnZjOVlCaGhCYUNjeDM0YUkvMm52QjZkMUR1WjArbDcvYjJEQVBEQzRsc1NTK3A3RGw0QmdOeHNWZFQxWUJEcVpoakdlN250NlZuaVJ5bFZBS0NkTWxrY3JSUThoT2Q1ZjIwZEFJampubUxNdW1lUDhzYVJRczl3MDNFQUtJV0NWcXRwalpwU3FXbTFTajUwYVBpN0JyN3hXdXp1MzRadjFsb0tDK09NNFhvSVdDekNlRGxKWG91a0xneHBveExNRWRrTEY3SStMd0I0U2tvYTFxd0RnSXo1OCtWREJ6YzdoVDlnV0xHQ2M3bkZ6WmYzcGRWcTVhaVJ6dU1uM09mUGVjc3ZDemZmcXJIUkJ3ZjV6ZWFhOXo4UU1ucmF0S2taOTkzYjN0NlhGSU5KdmZQWUhNRkwxRFJ0czVUTUFiK3orYnczQ3JsNDNKajgvcjNUN3AzVjFJTlVYR2E4VkdFRmdIcWo4N00xcHg2ZWZ5TkpFZ0F3WmtTMldFUmxwS2Yra29Jb3hZU2VxYnRPbmZZM05vcXpNaFhEWWkxejREaDhtUFg1cEwzNytHdHFvajVUVjQrN3hWTmVycjlyVnV6eitodU13czJmSkN4RHgyYmNzS2wremJyTStmUFRKdDJlOTh5VHBFSWwwbW9wamJvelYyRzVIbHdYZ2oza3NvRUR3L2Z6TEN1a1NVS1U0QWNVNlhVaUFOYnJyZDVWQ0FDeVFRTjEwNlpFdERHdTM4QzUzRUNTdW1tUlM3YnI3NXJsT0hHUzRIbk80d0VBM1l6cFpDc2xqYVlOR3ptM1c1aFBQblArZllsRm0wcTY5MjlrOTJKM0JHZkVqQ2k1WnhuK0w2L3ZEdC9UcDBBN2Jreit5R0U1STRjRkwyQjVubC81Y1hBT1RwYmwzMTk5NHNqSjJqLzg0dmJNZE1YME8vcFB2Nk4vWjMwSTFITTV6NTJqRklyRWxtQ0pvQm85V2pGa0NCREJaK3JXQXdjOXBhWHFjYmVveDhTYXFzRzA1UWZXWnRQUG5hT2JObFUxZWxUTHptMzU0RUc1VHk2SldGZTdKZGVGWUxXS3BDRDZ3TkVJUE0relhpL0I4NnpIQlFES0d5T0hYSGRmemxPbkFBQW9TajZvV1ZMbldwazd0cjFNR3pjempXWUFVQTRmeG5OY2VObWRwNkxTdkhNWEFLVGRjWWM0STdKQVhacWJxeG8xMG5uaUpBQlFLcFYyNG0xUmo4L1k3TUxDOWdSTlo5eUhHUjBBb09zT2QwNDk5Y2Jna3NNYVZidUxnOTc5NzdGVDUrdUYrL0lKWS9JQTROVDV1aVV2YmR4N09QRVo3aENLRTJPejEzendVZldLZDBKcll5U0FZeGpXNXhQKzR6bU9rRWdJc1ZoNEtkeU5FVFFWYWhEMVAyR21HSjVsZUo0UGYzdndtRHhQRUlTMHhiUGhscHhDTmJWSUpCOFExOVV3NjNJVFBBOEFvdlkvZysvS0dMdGRXRTFPUG5CQVJNVWk3N3M2NUMvUk8zVUJwWlNUVWlrQUdOZXRMLy9MMzZ4Nzl3cVhDNzY2dXVvVks0RmxSUmtaK3J2bnRIeGpvTEhSWFhwUjJHYmRibTlsOUM4NmQybXBjR1VuNlZYUTRZc0ZkMU40cDk1NXlxNlloWTB2MXAvOTR5K2FWbjBXMGVSM256VmJuekg4bVJETGNPOStkdXpyamVjQVFLdVIvdmFGMnpQMDhpL1huMTMxK1RHSDAvZkhmKzJjUDJmSWM0L2QzTnFVT0FoZEM1N2piUHYzRzlkdkZQSXU0MGh3TGxJQWFGaTdMdmFxTUxaOUIyejdEclI1SFBPV0g4eGJmbWk1djk5ZlhoSHBZejFLRi9qcjZ0MmxGd2tBeGFDQnJmWG9SbUFzd1VGZmxDWjZnYXJmM09pOVV1RzlYTTY2M1RtUFJSbkowalZaOSs0VkpuaFhqNCtjNlpKblFoUENSNmtKWUp6T2lEMXNLNHNGcE0rZW5UWjVzcVd3MExLek1HQTAxbi94bFduVGQ1cUp0OWtPSEdTZFRrSWl5VjJ5dUdYUEN1dnhHTjU1bDdzNnpRQ3diTTJxRDNyOXowdml6TWdwdFAybTRQVGV2cnI2ZUlvdTg1NStrbGFwMm16V3JXRlM3enlocEw1OTkrVnhvL05tVEdxNlMyaHRRcHNMRjQzTFB6Z2t6RXN2a1ZELysvS2t6SFFGQUN5OGI4U1FnUm12dkxyTFp2ZXQrNjc0d2tYVEt5OU56c3JzdVFXZnFDUHh3VGtXZlZXR3VrOC9GMnFuZVFETitQSGFDUk1TUGlwQjA5Rm5ldUc0NEtwcklsSHNFaWZPN3ljQWdLYWpEcDV1dFk2OHVjWnQyNFNHNnJnL0N4T2Fua1VYblArWXNkdTlsVlhlaWtwdlZhWDNTa1dvR2wrY25ZUUYwUlBEdXQyV25ZVUFRRXFscWhzangzLzdydzVlSnlTUkdaZG4yVXUvK1YzOEo2TGtjaUcxbTNmdXRPNHFZcDFPODliZ05Wbm1nZ2VrTGNvYVdJL0hzSHlGdjZZV0FDUzllNG5TMHB3blQ3Rk9aK1diLytuMTh4ZkUyVm5OUDBVdzhmTnVkenhGbC9Hczc5ZmRZVkx2SklFQWU2N1VLQXh5NFhuNDk0cjlZbkdyOTlZOHo1ODRXN2YrKytMZGh5cUVQVHF0N0IrL256cGtRTk9GNnVqaDJhditmZmZ2LzdXanJOeHlvZFQwOUs4MnZmS3JLYU9IOTRpMUJkRjFGYkRhaEkzYWp6OFJOc1JaV1ZrUFB5UnZhejZ2MkxMdW41OTEvL3lXKzJzKytNaHgvRGdoRnZmLzU5OWpQdzR2Ky8wZldadE5QMnRtZWx1bGNLM3hYS213SFR4RUFGQWF0ZkxHNkVPOFFrK1JHVWZ3ZmxTWW94UUlRcVRYMTM2MjJuWHVIR3VQN0xFZ3BWSnA3OTZ4Qy8yNmxNYnZ0Z2k5TDlvcGs4Z1dzd1Y0THBZS0d3bU0rb3VLa3N0Vm8wWjdTc3ZDVjgrci8zeTF1N2hFTjJPYTlHcnRQZU53Vks5OFQ3aU9wUFc2L0dlZUlhV1NDbE9qMzJCZ2JiYktOOTdNWGJJNC9QRS8zNFVYb1U0V1RPcWQ1UERKYXFmVER3RFBQRHAyMC9iUzZsckhLNjhXRGgwWVpVUU54L0cvL2R1Mnd5ZHJRbnVtM3RaMzZlS2I5V21SOWUyWkdjcmxmNXY5OTJWNzloNnF0RGw4WDY4L2cwa2RYU00rRUhDY1BObjBtcUowTTZhbno1cEpYSWVadVZpWHEvNmJOWTdqeHdGQU4yTkdtd1Z1MTNvNmo2ZjI0MCtFMjNUOTdObFJGNDRUNXA0anBWTE82N1VmUGt6SkpNQ0J1YWdJQUtSOWVwTWlFU21UaERLNktETkQxcSsvckY5ZldiKys0dXpzbHQwTUYzLzVQN0ZEaWpGT1BhUjY1VHZReXJSdXdTWFBBZW8rK2JUdXY1KzFkb3FXT3oyWHk4MUZSUVFBS1pYcXBrd0JBTmY1ODZSQ1NTc1ZCRTI3TDVkYmR1d1N1bWRrdlh0RnZwbWlDbjYyTkdJZjUzWEhXR3JXWFhyUnNxdlFjZWFNVUpxZ0dERmNuSjV1MmJNWEdNWng1SWpqeUpHc1J4N1czanJCVjFOcmVPY2RvYkNPVHRNVi9Qd0ZXcU1HZ0lMbm42dGN0aXhRVjg4Nm5WWEwzMHFmT3lkdCtqVGhyeS83d1FYWkR5NW80MCt3aDhHazNrbTI3dzUyRFUyNnRjL0VjYjFmZW1Wcmc4a2RXdStWNDNqeTZyeXdKRW44NXYrM2QrZmhjWlgzdmNCL1o1a3p1MFl6a2tiYldKWWxXd2JMQzk1dElIakJZQlBnQW9FUWg3Q2JKZTFOMHBhMmFaNlNsSFRMa3phOWVXN2I5TjVMRXVqVEM0R0FJUUVDSkdCall4c3ZzckVObGkxanNKRnM3ZEpvUnJOdlora2ZSOGp5THNranZUTm52cCsvenB3ejhuem5RZWc3Yzg1NzN2ZmIxM3pycjMvZjNSdGROTGZ5RzNmTnUwaFZXNjJtdi92TFZmLzJ5NmFCWVB4dm5saHhvYWNCakZMa1VQUHdRcC9tS2I2S2UrOGR6ZEN6TVZFVkpkbmFGajM0VVdqUEh2M1dNdWY4K1NYcmJzenVxNXo5b3VsMDF5K2V5ZlQzRTVIazh4VmZkRzExeC94NTRkMU5XaW9WZUhmejhNN2k2NzVFUks2bHk3UjB4amF6d1ZZL1hhK2Npemxmb1k0MG1pc0dvemxqUEthenluSW8xUFhNczNxL2x0NTZpNzU4V2Y4YmIrcHJ3NHprbUhXbFdIVDJlK1NJemhvcWY5NnI3S29zSjl2YVlzMUhJZ2NPWkFJQi9RZkZFay9aN2JmcDl6aTRWNjNzLzkyYjRYMGZtdHdlNThJRm9kMTdlamUrb2s4Slp5b3I4MzNuZnc1UE5pQzZpbXIrNURzZFAvdVBWR2NYcWFyL2pkOUY5aCtvZnZ3eFUwa1daZ3d6SHBRNkVkRnpHdys5dGZuVEN4MU5KaytmNGZtcmY5akVuMjlXZGwxR1B2Ly93NTkrUHZEK3JqWWlxcDlhWEZudUpLS2YvZU9YZi9pLzN0ZExQU09ydHovNDRzSjVWUXZuVmxWNEhhVnVxOGR0KzhrUGJzekl5clNhUzZ4aG1za282WXh5LzFmbkpsTnlaM2M0a1pKTGlxM2VNbHhjaDNGeUxwZ2YyclU3L3RsbkpldldlZGJlY0tHdnMrUG1mL3NQZ1UyYmhxY1Y0OHptMHB0dmNxOWVQZEVUaGtTYkQ4ZVBIZE5mc2VyaGh5NisyTG4zamp1MFZDYlcwcUovNWhDS2l0eXJWdWtMcGxsODFSVmZYei9LRi9WOSsxdmNSVWV3QnQvZkhqMXc4THlIck5QclNyNTgweWhmNkNJeXdVQjRkOU1aTDdwdGg3N0t1S1cyVnYra1FrUm1uKytzVWhlTGk3MTNqL05Mc0pKS2ZmNkRwMDZQZENPU3lzdmQxNjh1V3JaMCtEZktWRkpTOWVBRG5qV3IxVlFtdUdYcndKdHY2ZnV0RFRPcUg5bHcxa3FwWWxIUmxDZityUHZaLzR3ZGFTRWk0am5oa3Arb0NoVktuWWlvdFgydzlld1BxZWQzOEhEdk9QNzlaMTQ0b0g5a1gzMXRuYjVIUDNQKzZ0c3R6NzNTSEltbXd0SDAxcDF0VzNlZXNVUzBTZVJOSnNFazhyekE4Y1RwWjhNVVZWVlVUWkZWV1ZZenNuTHVaLzBmUDdrR3BRN2p4bkZjNVFQM3lhSHd1U09Zc3FMNHVtc0hkK3hRMG1uSjV5dGF1TEQ0bXVXVHM5QjEwY0lGeWRiVzRJNFBxaDUrNkpMTGRnbDJlOVdHaDRadTErYTRjYzh3WTYydnUvaU1jdEVESDEvb2tLMSt1cTMrc2dZeDZPSW5qcDlWNmlWZlhwYzhkVEo1cXIxeXc0UERRdzZMcjcxYUtpdlZNaGxWVlRqaVRTVWU1NEw1WjkwazVtaHNGQjJPODE0TDRFMG0vU09JZFhvZEVRbG1jOUdpaFlQYnRuTTJtM04ybzJ2NThuTy8zT3NzdmlsRVpLNnNpQjc4S05uWjZWbHpmZW4vdVBXOEh5VUZpNlg2bTQ4SE5tOForTU1mS3UrL1A5K24vWms0WER3YVlwdmcxZTc5cjNidko2SzdiYW12MlM5cmx1T3grcVB2dlhuMGl4UGcyY1h6dE9XVkI0Y2YvdWV2UC9xdmx6OHlpZnhMVDkvbE9mUFNlQ0tSMmJLemRjc0hyYzFIKzlLWnl4MzA0WEJJcnozek5aSEY3VzJITStKVGczWWl1dEpaK1FPc3B6N3htZzhmZnZMN1QvSDMzc09kZTlVenQ2WDcvYnpGUFBsM0ZtbWFsang1YWhMV1E5TVVSYi9hbmJOTGhDbkpaTHFuSnl2ekNGMklIQXFsdW51c002YVA4bVJQT2hESTlQWGJyNWg1eVdjcXNkamtmQkFjRS9VblA3M3RwblVQUC9RQTZ5Q0YvVTM5Zi8vdE9sVzl4RVd2TVFtR0V2Zjg4Vy9PM1gvbnpWZSs5RWJ6OWRmVWVjNFo3R2ExbW01ZTAzRHptb1owV203ckdHenZEQTJHVXVGb09qQVlId3dsbzdGVUxDNm4wbklxSldka1RWWVVWU1ZOMC9UQkx4elA4VVM4d0FzOEw0cWNTZVMvdEhRcWswWUhHRDJwYkR3TEgxdytqdU1tWjRWVFRoQXVmbnFmT2NGaW1kQkcxNGZOajJua3ZPVHhTSjVSWFNQUHdVYlBLUVZkNm1aemx0KysxV3A2L3pjUG5ydS95R20rNjViRzI5WmU3RU9vSklrTmRhVU5kV3orM2dFQWdBRVVkS2xQcGcxZm4xL2dhd2NCQU1CRXc5enZrd1NORGdBQUV3MmxEcENYQkgyaDYwdmRDUTBBazBCTHA0WGNHRWlCVWdmSVM4VXVGeEZwNTB6NkFRQ1RUSXZIaWFpMDlOTHJDVTBDbERwQVh2THFLMWFGSTZ5REFCUzh3UkFSZWIyWG1QOWdjcURVQWZLU0tJbzJ1MTJMb05RQkdOUGFPNGlvb3J4OEZNK2RjQ2gxZ0h3MVozWWoxM2FTZFFxQVFxZTFIUFdVbEZSWFY3RU9RamxSNmhaaGFOS2xCRWI4NUxQWTBIcFJaQmZPWHNZUkpzanFsU3MwdjE4N1p4ME9BSmcwV2loTVhWMDMzN1NPdjhCaWVwT01mWWdTMDlCRTVRTXFidnJLWTMzcTBPOVNtVFRaMDM4V3JNV0xGOW5zZHZXZFRmVEZFcHdBTU1tMHZmdUlhTzJOYTFnSEdjSysxRDJtb1RuL2dpcjdNREJ1dmNwd3FXTTVtVWtpaXVMamoyeWczajUxNnpiV1dRQUtrZGJSb2U3ZDkrQUQ5eFdkczBZdEsreDcxQ01OVFljZXdEZjFmSFkwTXpRN0liNnBUNlpWcTFhc3VYNjF0cWRKYTIwYnhkTUJJSHN5R1hydGR3ME5EWGZjZmh2cktLZXhML1hpTDc2cDl5cDhVRUd2NTZWMm1XK1RCU0xpaUs1d1ZMS09VMWkrK2ZpalBwK1BOcjZxN2RpcFpUS3M0d0FVaG5CWSs2L24rVmpzZTMvNTV6azFZU2o3VWhjNS9ncW5YZ1BjTzBtSmRSd1lqL2UvK0E5M2xhdkdMbUtnM0tTU0pPbWZmL3lQMXk1YnFtN2ZRZi8zNStyNzI3UkFnSFVvQU1QU1VpbDEzMzcxNTgrNFZmV2ZmL3lqTWthckRsNEkrL1hVaVdoWDhNVFBXdDhqb2xKZWZib0U5OTNtbjhjR25BTXFUMFRmbWJabW1idU9kWndDMWJSMzM5TS8vNlhmN3ljaThucTVxa3F1M0VzbEpaUWJnM0lCOHBlV1NuR0poQmFQVTArdjFuS1VpRzY4WWMwakd4NjJXSEx1TzB4T2xMcWlxWDkwNkxtb2tpS2llK3lKTzIxcDFvbGdERjZKU1MvR3JVUms1c1duNTk0djhWajZqeGxOMHo3NjZPTS92UE51MDc0UFZVVmhIUWZBVU53bG5pbStLWXNYTGxpNmRIR09URFZ6cnB3b2RTSjZvYVBwemI2UDllMGZGc2ZtbUdUR2dXQjBXbVhoTDRKRHc5MXY4YzY3eDdlVWRTSVlFZ3dHdytGSUpCckZvaThBbDZtNDJPWHorVmluR0pWY0tmVzRrdjcrSjcvdFNZV0l5TUdwUDNWSFN3VDhKY3AxR1kyZUNEcTZGSUdJS3MydWY3cnlMcEhQaVhXS0FBQUtVNjVjYkxNSjB2ZW0zMlFYSkNLS2F2eDNCeDM3VXppTG05UDhDdmVEUWJ2ZTZCelJuOVN0UWFNREFMQ1ZLNlZPUkY1ejBSUDE2L1R0UVpYL1VkaitUeUhiOEpRbWtGT2EwcVluQXM3UDVLRVBYcmRYTEtpeDVzU3lnd0FBaFN4WFRyOFBPeEhyKy9mVzkvclN3MlBndFN0RVphVTFjNjA1WStWd1FwNnhBWVhibnBJK1NKcmFsTk5meW0veHpsdnZXOEpURHQycENRQlFtSEt1MUlrb3BjclB0ZS9lTW5EMHJQMWVYcTBVbENtaWFrTjlUS0swcHZVcWZLL0s5eXQ4UkR2anhJbkVDOSthZHYwaVZ5MjdkQUFBY0ZvdWxycXVPZHp4V3MrQm85RWUxa0hnUEp5aVphMjM4WWJTUnFkb1laMEZBQUNHNUc2cDZ3YlNzUjJCWTl2OW4vYWt3Nnl6QUJGUnZhM3NKdStjSmU0NmtjTndCd0NBM0pMcnBUNHNxaVQ3VTlIK2ROU2Zqc1JsekU0emVTU2U1NC90Y2FZU3hiSmFNKzhtZDNVajYwUUFBSEIrZVhQYm1FT3dPR3lXYWJiY21tVzNRRVJDaWVpeEQ0aElhVDFJS0hVQWdGeUZNNmh3YVk2NkJjUUxSSlFKZEtYOXAxakhBUUNBODBPcHc2VnhKb3U5ZHI2K0hXcmV4RG9PQUFDY0gwb2RSc1U1ODJvU0pDS1NJd09KOWlPczR3QUF3SG1nMUdGVU9KUEZPWE81dmgwK3VrMVRzT0lPQUVET1FhbkRhRG5xRnZFV0J4R3B5V2lzZFQvck9BQUFjRGFVT293YUx4VE5XcWx2Um83dDFqSkoxb0VBQU9BTUtIVVlBNnR2bHVqeUVoRXA2Y2l4WGF6akFBREFHVkRxTURhdXVUZm9HN0hXQTBvaVAyWXVBZ0FvRUNoMUdCdkpYVzBwcnlNaTB0VElrVzJzNHdBQXdHa29kUmd6NSt6VlJCd1JKYm8rU2Z0UHNvNERBQUJEVU9vd1pxTGRZNnU5U3Q4T0hueGJVektzRXdFQUFLSFVZWnlLR2xjTzNkNldpSVFQYjJFZEJ3QUFDS1VPNDhRSkp2ZUNtL1h0K01tUGNSSWVBQ0FYb05SaG5LVFNxZFlwcy9YdDRJRzNjQkllQUlBNWxEcU1uMnZPOWJ4azArZVlHeno0TnVzNEFBQ0ZEcVVPNDhlSlp2ZkNXL1h0Wk5leGVPdEIxb2tBQUFvYVNoMHVpMVEyMVY2L1dOOE9IWDR2TTlqTk9oRUFRT0ZDcWNQbEtwcTFZbWp1V0UwTjdQMnRKcWRZSndJQUtGQW9kYmhzSEYreS9HN2U2dFF2cmcvc2Vna0xzd0lBTUlGU2h5emdKVnZwc3E5eWdrQkVtY0dlNEw3WFNkTllod0lBS0Rnb2RjZ093Vm5xWG5TYnZwM3FPeEUrc3BWMUlnQ0Fnb05TaDZ3eGwwOTNYbkdkdmgzNy9NTjRHd2JEQXdCTUtwUTZaSk9qWVptbGNxYStIVHEwT2RWN25IVWlBSUFDZ2xLSExDdGVlTE9wdUlLSWlMVGdoNjluQm50WUp3SUFLQlFvZGNneWpoYzl5KzdpelhZaTBoUmxZTTlHTlJGaEhRb0FvQ0NnMUNIN2VNbFc4c1ZnZUMyZDhPOStXWlBUckVNQkFCZ2ZTaDBtaE9qeURnK0dWNklEL3AwdmFPa0U2MUFBQUFhSFVvZUpZaTZmN2w1d0N4RkhSSEtvcjMvN2Mwb2l4RG9VQUlDUmNmRW8vczdDQkVyMUhBOTgrRHFweXRCcCthdlhpMFdsckVNQkFCZ1RTaDBtWERyUUVkajFzcWJLUkVTQ3FXVDVWeVdQajNVb0krdnE3ajUrL0VSUFQwOTNkMCsvMzY4cUN1dEVESmdreVZkZDVmUDVwazJydldMbVROWnhBQ1lKU2gwbVEyYXdaMkQzeTFvbVNVVEVDKzZGdDFvcUcxaUhNcHIrZnYrN216YnYyTDJucTcyZGlBUzduV3hXeFdJaGptTWRqUUZPMHlnUzVlSnhOWjIyMmUzTGx5NVp0WExGM0xseldPY0NtRmdvZFpna2NpdzRzUE1GTlJuVEh4WmZ0YzVhTTVkMUtPTTQrc2tuZi9mM1A0ckZZbFJSemk5ZlJsZGV3UlZrbDU5TDgvdTFwcjFhOHhGU2xGV3JWbnp6OGNlc0ZndnJVQUFUQmFVT2swZEpoQU83WHBKalFmMmg4NHBySEEzWHNBNWxCSnMydi9mdlAvcy9uTm5NM1hZTE4yTUc2emk1U0l2RnRmZTJhTTJIeTd6ZUo3LzMzYnE2YWF3VEFVd0lsRHBNS2kyZDhPOTZVUTc3OVlmV21ybkY4OVlXNXZuaGJHaytmUGpKN3o5RnBhWDgrcTl5TGhmck9EbE5iVGxLYjcxdE5Vbi8rdE9mbEplWHM0NERrSDBvZFpoc21wd2UyUFZ5WnJCTGZ5aDVxdDJMYnVNdER0YTU4bEltazNuOGo3ODlrRXh3anozQzRhenlLR2hkM2VyL2Y3N2NXL1p2UC8wWHE5WEtPZzVBbHVFK2RaaHNuQ2lWWEx2ZVZydEFmNWdPZFBadGVTYlo4eG5yWEhucHBaZGY4ZmYzYzErNUhZMCtTbHhWSlgvcnpiM2RQYS8rNWpYV1dRQ3lENlVPREhDODZKcTd4clBzVGs2VWlFaVRVOEc5dngwOCtIdE5rVmxIeXpOdnZQVTJ0MmdCNThNdGdtUEFOYzZpYWJWdnYvTXU2eUFBMllkU0IyYk0zdnF5VlJ0RTE5Q2x6VVI3Yy8vV1o3R3EyK2p0M0xrckdZOXo4K2F4RHBKL3VQbFhSY1BoRDNidVloMEVJTXRRNnNDU1lIV1dYWGVmdlg2Si9sQ0pEL3AzUEI4NzNrU2F4anBhSHRpOFpTdGZWc1pWWU1EWG1IRU5NemlyOWFPUFBtWWRCQ0RMVU9yQUdzY1hOYTRzdVhvOUoxbUppRFExM0xKdFlPY0xDaFpzdlpSRGg1clZhVk5acDhoTG5DQm9VM3hkUGIyc2d3QmtHVW9kY29KVVd1TmQ5YkRrcWRZZnBnT2RmVnQrR1R1K1Y1ODBIczRWRGtjeW1Rem5LbVlkSkcvWjdUMTlmYXhEQUdRWlNoMXlCVysybDF4emovUEtMdzNkdHE1a3dpM3Y5MjE1SnRWN25IVzBYTlR2N3ljaWNoV3hEcEszN0xaQWY3K0dDejFnTENoMXlDVWM1NWl4dlBUYWIvQm11NzVEaVE4R21uNHpzUE1GSlRyQU9seHVpY2ZqUklRNzJjYU5NNXRWVlUwbWs2eURBR1FUU2gxeWpzbGRWYjdtVVZ2OVl1SUZmVTk2b0tOdjY3T2hRNXVHbG9RQkFJRHpRYWxEVGhJa1YrTXE3K29ONXZMcFEzczBMZDUyc0hmVDA3SFcvYVNwak9NQkFPUWtsRHJrTHNGVzdGbjZsWkpydmk0NFMvUTltcHdLTjcvWHQvWFp0UDhrNjNRQUFEa0hwUTY1VGlxWjRsMjF3VFh2UnM0MGRQMVlpUVlHZHIwVTJQT3FITUxvWlFDQTAwVFdBUUJHeFRiMUtwdHZWdWpZenZqbkIvVDczRko5Si9yN1RrZ2VuMlBHVW5ONUhSR1dlZ09BUW9kU2gvd2hTSzVacXh5MTg4T0h0dzR2QUpNT2RBU2FPa1M3Mno1OWlYVktJOGZqVnhvQUNoZitBa0tlRVd6RjdpVjNwQU9kMGMvMnBIcFA2RHZsV0REMDhUdmhvOXZ0VTY5eTFDOGFtcHdPQUtEQW9OUWhMMG1lYXMvU08rVllNSFo4YjZMOWlLYktSS1NsRTlIUGRzZE83TFA0WmpsbUxCWHRidFl4QVFBbUZVb2Q4cGhvZDd2bXJTMjY4cnBZMjhIWTV3ZlVkSnlJTkZWT25EcVVPSFZJS3ZIWmF1WmFxbVp5Z29sMVVnQ0F5WUJTaDd6SFNWWkh3OVgyNlV1U0hTMlI0L3VHNTU1TEQzU2tCenE0USsrYUt4cnNOWE9rMHBxaENXZ0JBQXdLcFE0R3dmR2l0V2F1dFdadXF2Zno2SW05YWY4cGZiK215TW5PbG1SbkMyOXhXSDJOdHFsemNWb2VBSXdLcFE1R1l5NnZNNWZYeWJGZ3N2Tm92S05GaVFiMC9Xb3lHanZlRkR2ZVpDcXVzTlhNdGxiUEdyN3hIUURBR0ZEcVlFeWkzZTFvdU5yUmNMVWM2b3QzdENRNlc5UmtWRCtVR2V3SkRmYUVEbTBXN0I1eldhMmx2RllxbllycjdnQmdBQ2gxTURqUjVTMXllWXNhVjZRRG5ZbU9vNG11VDdSMFFqK2t4QUx4V0NEZWRvQTRYaXF1TkpmWFNtVzFVbkVsY1pocEVRRHlFa29kQ2dRbmVYeVN4K2VhYzMyNi8yU3NzeVhaOVJrcDZhR0RtcG9PZHFhRG5mVEpUaElrYzJtTnBieFdLcXNWN1I3R3FRRUF4Z0tsRGdXRzR5WHZOTWs3amVaVDR0U2haRjlyeW45cStMczdFWkdTVHZVZVQvVWVKeUxCNnBSS2E4M2wweXhsdGJnQUR3QzVENlVPaFVzZkxVK2t5YUgrbFA5a3NyOHRNOUN1S2ZMd0U1UkVKTkhlbkdodkppTEJXaVE2UzBWbnFlVHlpa1Zsb3NNenZOdzdBRUNPUUtrRGNLTExLN3E4OXZyRnBDcnBZSGVxcnpYbFA1a1o3Qm01Y0x1U0NDdUpjS3J2ODlqUUQzR0N6VzBxS2pXNXlrUm5tY2xaS3RpTGNURWVBTmhDcVFPTXdBdFNpVThxOFRucFM1cVNTZnRQcGZyYWt2NDJKVEp3OWpNMVRZa0ZsRmdnMmYzcDBCNk9GNndPd2VMa3JTN0I2aFJ0UllLdFNMQzRCSnVURTgyVC8xWUFvQUNoMUFIT2p4Tk01dko2YzNsOUVaRW1welBoZmpuU253bjF5K0grVE1TdlpaSm4vNENtS3ZHd0VnOFRkWjU5U0RBSlZyM2puYUxkSlZxS2VLdFRmNGh6K0FDUVJTaDFnRXZqUkVueVZFdWU2dUU5YWpJcVIveVpjSDg2M0tkRUJqS0RQUmY3ZVNXalJBZUc1NjhkaVpkc2d0WEZtVXljSUhLY3dQRUNDUUxIaXh3dmFnTFBjU0l2aWp3bmFnS3Y3eVNlMTUrcFJBY241SzBDUUQ1RHFRT01CMjl4U0JhSFZGWnJIOXFoeWJGQk9lS1hJLzVNcUM4VDlpdXg0TWhMOGhlaXB1UDZPalJqRll0ak5ENEFuQTJsRHBBVm5HaDNpM1kzVmN3WTJxRnBhanFocHVKcU9xYWs0bW9xcmlSamFqcW1wdUpxS3FHbVltb3FwcThZQ3dDUUxTaDFnSW5CY2J6WnhwdHRSS1VYZVphU0NLbXBtSlpKYTZxc3FTcXBzcWFxbXBMNVlsdFJaWmswV1ZPVTAwOVFGRTJWUmY4NUYvVUJvT0NoMUFGWUVxd3V3ZW9heHc5MkhUNU05UG9FSkFLQVBJYmJhZ0VBQUF3Q3BRNEFBR0FRS0hVQUFBQ0RRS2tEQUFBWUJFb2RBQURBSUZEcUFBQUFCb0ZTQjRCUjBUUXRGdzRCd0VYZ1BuVUFHQkpxMnR1MzhSWE9aS3E4N3h2MldiTkdIZ3B1MitGLzR3M09MRlUrOElCOVpzTlpoL3BmZjEydzJTb2Z1dDlXUDMza29kNlhONFkrMkNsVlZWWTlza0VxUFQwSmo2YXFQYjk2SWZ6aGZuTlZaZlZqajVyYzdqTU9QZityOFA0RGxpbSs2c2NlRll1S0p2SWRBeGdOdnFrREFCR1JxaWk5djM1SlRTU1VjTGo3K1YrTlBLVEU0MzBiTjZySnBCSUs5Nzc0NjVHSDVHaXNiK05HTFpXU2c4SGVYNzg4OGxEaTg5YkJiZHMxUlVtMWQvaC85K2JJUTlFakxlRTlUU1RMcVZQdEE3Ly8vY2hEc2NQTjRhYTlKTXZKWGhJL0x3QUFBL1pKUkVGVTFyYUJkOTZabVBjS1lGZ29kUUE0aHpyNkUrTWpIcXNYZnVaRi9rSDFnZysxQy84VUFKd1hTaDBBaUloNFFTaGYvelhCNFJEZDdvcjd2akh5a0dDemxhKy9tN2ZaVEI1UHhkZlhqendrT2h6ZXU3N0MyMjFpYVlsMy9kMGpEOW5xNjRwWFhzZVp6ZWFhS2FXMzNqTHlrS054bHV2cTVaelpiS210TGZueTJqTU96WmxkdEdReEowbVd1cnFTdFRkT3pIc0ZNQ3d1SGcyeHpnQUFZOVo4K1BDVDMzK0t2L2NlYm1vTjZ5eDVTZDNUcEwyMzlhVVhuN2RhcmF5ekFHUU52cWtEQUFBWUJFb2RBQURBSUZEcUFBQUFCb0ZTQndBQU1BaVVPZ0FBZ0VHZzFBRUFBQXdDcFE0QUFHQVFLSFVBQUFDRFFLa0Q1Q1ZCRU9uTVNWcGhURGhWSXlMTVBBTUdnMUlIeUV2RkxoY1JhZEVvNnlENVNnMkg3VTRINnhRQVdZWlNCOGhMWG04WkVWRTR3anBJM2hvTWxYbTlyRU1BWkJsS0hTQXZpYUpvczl1MUNFcDlQRFJWNVRvN2ZSVVZySU1BWkJsS0hTQmZ6Wm5keUxXZFpKMGlQN1cyYWNua1ZWZk5ZNTBESU10UTZnRDVhdlhLRlpyZnI3VzNzdzZTZjlRakxXYUxaZFhLRmF5REFHUVpTaDBnWHkxZnZzeG10NnVidHJBT2ttZTBTSlQ3NU5oTmEyOHdtVXlzc3dCa0dVb2RJSTg5OXNqRDFOMnR2cmVWZFpCOG9yNzJodE51Vy8rMXUxa0hBY2crbERwQUhsdTlhdVdhNjFkcmU1cTAxamJXV2ZLRCt1RUJPblhxci83aUNadk54am9MUVBhaDFBSHkyemNmZjNTS3owY2JYOVYyN05ReUdkWnhjcHE2ZHg5dDJyeDI3UTF6WnM5bW5RVmdRbkR4YUloMUJnQzRMTkZvOVA4OS9ZdnRPejdnblU1dDdteHU3aHpPNDJFZEtyZG9uVjNxcnQzMDZXZDNmdVdPQis2L2wzVWNnSW1DVWdjd2lEMU5lMy8raTJmOGZqOFJrZGZMVlZWeVpXVlVWa3A4UVo2UTB6U0t4YlI0Z2lJUk92YXBGZ2k0M083dlB2R25jK2JnT3pvWUdVb2R3RkFPSERqNHpydWJkdTlwWWgwa0o1Z2txYktxY3RiTW1Vc1dMMXEwYUNIck9BQVREcVVPWUV6QllEQWNqa1NpMGNKYzlNVWttU3JLeTEwdUYrc2dBSk1LcFE0QUFHQVFCWG14RFFBQXdJaFE2Z0FBQUFhQlVnY0FBREFJbERvQUFJQkJvTlFCQUFBTUFxVU9BQUJnRUNoMUFBQUFnMENwQXdBQUdBUktIUUFBd0NCUTZnQUFBQWFCVWdjQUFEQUlsRG9BQUlCQm9OUUJBQUFNQXFVT0FBQmdFQ2gxQUFBQWcwQ3BBd0FBR0FSS0hRQUF3Q0JRNmdBQUFBYUJVZ2NBQURBSWxEb0FBSUJCb05RQkFBQU1BcVVPQUFCZ0VDaDFBQUFBZzBDcEF3QUFHQVJLSFFBQXdDQlE2Z0FBQUFhQlVnY0FBREFJbERvQUFJQkJvTlFCQUFBTUFxVU9BQUJnRUNoMUFBQUFnMENwQXdBQUdBUktIUUFBd0NCUTZnQUFBQWFCVWdjQUFEQUlsRG9BQUlCQm9OUUJBQUFNQXFVT0FBQmdFQ2gxQUFBQWcwQ3BBd0FBR0FSS0hRQUF3Q0JRNmdBQUFBYUJVZ2NBQURDSS93Ym1ad3EzNy9DWE1BQUFBQUJKUlU1RXJrSmdnZz09IiwKCSJUaGVtZSIgOiAiIiwKCSJUeXBlIiA6ICJtaW5kIiwKCSJVc2VySWQiIDogIjI5NzcwNjYxOSIsCgkiVmVyc2lvbiIgOiAiOCIKfQo="/>
    </extobj>
    <extobj name="ECB019B1-382A-4266-B25C-5B523AA43C14-3">
      <extobjdata type="ECB019B1-382A-4266-B25C-5B523AA43C14" data="ewoJIkZpbGVJZCIgOiAiNTAxNjUwMTQzODgzIiwKCSJHcm91cElkIiA6ICIyMzk4OTIwNjIiLAoJIkltYWdlIiA6ICJpVkJPUncwS0dnb0FBQUFOU1VoRVVnQUFBZFFBQUFKbENBSUFBQURzTzVSMkFBQUFBWE5TUjBJQXJzNGM2UUFBSUFCSlJFRlVlSnpzM1dsY0U5Y2JML0RKQWdUWlY5bFV3QldRS2xqYkFtSmRrRXExdFdvVnBZb3RvaGJRZ2hRWFFMUWlJaWdxcXdXc2loYXNVc1FkRlJVc0tGcW9XSW9idUV0QTBJQXNrU1dFNUw0NC96dDM3b1NFQkNOajVQbSs4Sk5NaHNsSm5Qem16Smx6enRDRVFpRUdBQUNnYjlHcExnQUFBUFJIRUw0QUFFQUJDRjhBQUtBQWhDOEFBRkFBd2hjQUFDZ0E0UXNBQUJTQThBVUFBQXBBK0FJQUFBVWdmQUVBZ0FJUXZnQUFRQUVJWHdBQW9BQ0VMd0FBVUFEQ0Z3QUFLQURoQ3dBQUZJRHdCUUFBQ2tENEFnQUFCU0I4QVFDQUFoQytBQUJBQVFoZkFBQ2dBSVF2QUFCUUFNSVhBQUFvQU9FTEFBQVVnUEFGQUFBS1FQZ0NBQUFGSUh3QkFJQUNFTDRBQUVBQkNGOEFBS0FBaEM4QUFGQUF3aGNBQUNnQTRRc0FBQlNBOEFVQUFBcEErQUlBQUFVZ2ZBRUFnQUlRdmdBQVFBRUlYd0FBb0FDRUx3QUFVQURDRndBQUtBRGhDeFRTelpzM1hWMWRQLy84ODVzM2IxSmRGZ0I2QThJWEFBQW9BT0VMQUFBVWdQQUZBQUFLUVBnQ0FBQUZJSHdCQUlBQ0VMNEFBRUFCQ0Y4QUFLQUFoQzhBQUZBQXdoY0FBQ2dBNFFzQUFCU0E4QVVBQUFwQStBSUFBQVVnZkFFQWdBSVF2Z0FBUUFFSVh3QUFvQUNFTHdBQVVBRENGd0FBS0FEaEN3QUFGSUR3QlFBQUNrRDRBZ0FBQlNCOEFRQ0FBaEMrQUFCQUFRaGZBQUNnQUlRdkFBQlFBTUlYQUFBb0FPRUxBQUFVZ1BBRkFBQUtRUGdDQUFBRklId0JBSUFDRUw0QUFFQUJDRjhBQUtBQWhDOEFBRkFBd2hjQUFDZ0E0UXNBQUJTQThBVUFBQXBBK0FJQUFBVWdmQUVBZ0FJUXZnQUFRQUVJWHdBQW9BQ0VMd0FBVUFEQ0Z3QUFLQURoQ3dBQUZJRHdCUUFBQ2tENEFnQUFCWmhVRndBQXFieCsvZnJseTVmNDArZlBuL1A1L0s2dXJ1ZlBuNnVycStQTERRd01kSFYxS1NvakFES2dDWVZDcXNzQVFNL0t5c3FXTGwwcWVYZWwwV2dwS1NuanhvM3J3M0lCMEV2UTdBQVV3K2pSbzgzTXpEQU1FNHFCWVppcHFlbllzV09wTGlrQVVvSHdCWXFCd1dETW1ERkQ4anF1cnE0TUJxT3ZTZ1RBVzRId0JRckR4Y1ZGV1ZtWlJxT2hGZ1ljZXFxc3JQejU1NTlUWFVZQXBBWGhDeFNHbnA2ZWxaV1Z1RmV0ckt5TWpJejZ0a1FBOUI2RUwxQVlhbXBxdHJhMjZERis1UTEvWUdOam82V2xSVjNwQUpBTmhDOVFHQXdHWS9UbzBjU09aVGdXaTJWcmE2dWtwRVJGdVFEb0RRaGZvRWhHang2dG82T0RIdU9kSEZDbGVQVG8wWlFXRFFEWlFQZ0NSV0prWk5SdHlGcGJXeHNiRzFOUklnQjZDY0lYS0JJYWplYnE2b3A2T0JBWHpwZ3hnN1FRZ1BjY2hDOVFNSjkrK3FtQmdRRnhpYTZ1N29RSkU2Z3JFUUM5QWVFTEZJeUtpb3FMaXd0ZXo2WFJhQk1uVGxSVlZhVzZYQURJQnNJWEtCNDNOemNtODM5elFqR1p6QysrK0lMcUVnRWdNd2hmb0hoTVRFd3NMQ3pROERZTEM0dkJnd2RUWFNJQVpBYmhDeFNQdXJyNlJ4OTloQjdiMnRwcWEydFRYU0lBWkFieitRTEZvNlNrTkd6WU1HVmxaWUZBTUd6WU1CYUxSWFdKQUpBWmhDOVFTT1BHamRQWDEyOXRiWVhaZTRHQ2d2QUZDc25TMHRMVTFKVEw1UTRkT3BUcXNnRFFHMzE2SjR2NmhvYjhncXZWMVMvNjdCM0JCK3poZ3dwQlY5ZUlVZFpVRndSOElIUzB0U1ovN2p6SXpMUnYzcTVQYTc1WENxOUZSdTlxYkdycXl6Y0ZIeXloRU1Pd2M1Y0xxQzRIK0VBb0t5dHo2aHNDVnY1SXAvZEZUNFErN2UzQVp0ZEE4Z0s1b2RFd0dGSU01SWZINHoydnFtcHJiKytidDZPbXpmZlQ4ZU0rKytSalN0NGFBQUJJN2xjK3lMdFMyTm5aMlpkdlNrMzRmdmJKeC81K1AxTHkxZ0FBUUhMeVRFN2h0UnQ5SEw0d3lBSUFBQ2dBNFFzQUFCU0E4QVVBQUFwQStBSUFBQVVnZkFFQWdBSVF2Z0FBUUFFSVh3QUFvQUNFTHdBQVVBRENGd0FBS0FEaEN3QUFGSUR3QlFBQUNrRDRBZ0FBQlNCOEFRQ0FBbkFiSVVBOU5wdGRYVjFOcDlQSGp4OHZZYld5c3JMMjluWmRYZDNodzRmM1llbGt3K2Z6ZVR3ZWhtRXNGcXR2NXVRR0NncDJqbmZyMXExYldWbFp0Mjdka3JET3JsMjcwdExTbmo1OTJvZmxrc0dqUjQra3Y5ZFVTVW5KeXBVclY2NWMrZUtGdERlTDZ1enM5UFB6OC9YMVBYZnVuSVRWYnQrKzdlWGw1ZXZyKyt6Wk15bTMvUFRwMDVpWW1MUzBOQ25YbDR2TGx5ODdPenM3T3pzL2Z2ejRYV3lmeCtNNU9UazVPVG1kUG4wYUxkbTZkV3RvYUNpSHcrbnhidzhkT3JScTFhb2pSNDd3K1h4eDYzaDdlNGVHaGhZVTlPYitJTG01dVZsWldXdzJXOXdLSEE0bk9qcjZ5SkVqTFMwdHZkaitCNlpmaDI5MmRyYVRrOU9jT1hQa3VNM256NTgvZlBnUWY1cWJtN3R0MjdhY25CeDhTV2xwYVhGeE1mNjBzYkV4SXlNaklTR2h1cnBhMXZkcWFXa0pDd3VMaTR1VFI4RzdsNU9UNCtIaEVSa1pLV1grdm5yMTZ2cjE2OWV2WDMvejVvMlViNUdSa2NGbXM5WFYxVmV1WENsaHRkallXQXpEckt5c3BrNmRLdVdXYTJwcS92ampqN05uejRxK3hKZElJQkJJcy8zczdPejgvUHptNW1ZcHl5TVh5c3JLN2UzdDdlM3RLRUNmUFh0Mjl1elo4K2ZQejVrekp6TXpVL0ovMCtuVHA0dUtpazZlUE1sa2RuL0srK0RCZzF1M2JwMC9mMTdLcWtCeGNUSHhQM3J2M3IzYnRtMjdjK2NPdnVUTW1UUEVMQzRySzh2TXpOeTVjeWVjRS9UM1pvZk96azYwSDh0cmd5VWxKUUVCQVhwNmV1bnA2WnFhbXFJck5EWTJCZ2NIY3ppY2tKQ1F1WFBuWWhpRzlsUWFqVFptekJpWjNxdXdzREE2T3ZyRml4ZWZmLzY1dk1wUEloUUt6NTQ5eStmenM3T3o2WFI2Y0hDdzNOK2lvcUlpT1RrWnd6QU5EWTBkTzNaMHU4Nm1UWnV1WDcrT3poNjZ1cnBDUWtLNlhlMmpqejVhdUhDaE5HL2EydHJxN093c1lZVXBVNmFJS3d5dXZyNCtPanFheitkLysrMjM3K0tia1lERllyVzN0Nk9jSFRKa1NFWkdSa2hJU0dWbFpYUjBkRjVlWG5oNHVLR2hvZWhmVlZaV29zcjQvUG56eFczNTh1WExhRzkwYzNQcnNSajc5KzlQU2txYVBIbnlqaDA3YU4zZHo2bTB0SFR6NXMzS3lzcjc5dTBiTldvVU9uM0JNR3preUpGcWFtcXlmKzRQVGI4T1g3VEhkTHZmOUk2MXRiVyt2ajZielE0TkRZMkxpeU1kM2dVQ3dZWU5HemdjanFtcDZiUnAwOUJDRkw2alJvMVNWMWVYOGwzdTNMbVRrcEp5N2RvMWVSVmJIQnFOdG5QblRsOWYzN0t5c3F5c0xEcWR2bTdkT2psdXY3bTVlZjM2OWVqMkFTOWV2QkRYVXJGaXhZcm82R2owdUxLeXNyS3lVdHdHcFF4ZnVUaHg0Z1NxZTdxN3UvZlpteUlxS2lwNHpSZkRNQXNMaTBPSERpVW1KcWFucDdQWmJHVmw1VzcvNnNTSkV4aUdhV3BxU2dqV0N4Y3VZQmoyNmFlZkdoZ1k5RmdNSnllbmxKU1UvUHo4QXdjT2VIbDVrVjV0YUdnSURRMFZDQVFPRGc0alI0NUVDOUhlUG03Y09Gays3Z2VyWDRkdlYxY1hobUdTejREKy92dHZ0RWVLTTJyVUtMd3FvYWFtRmhFUnNYVHAwcUtpb3RUVTFCOS8vUDl1bFpTUWtIRDkrblZWVmRXZE8zZmk5ZUxDd2tLMEgvZFkycmEydHJ5OHZOT25UNWVVbEVqMytlU0F4V0xGeDhjdlc3YXNzckl5TXpPVHhXTDUrL3ZMWmN2dDdlMysvdjdQbno4M056ZFBTVW5oOC9ucjFxMXJhV241OWRkZk5UUTA4Tlg0ZlA3cTFhdGZ2WHFscmEyZGtaR2hxYWw1N3R5NTZPaG9iMi92UllzV0VUY283bFJhZ29DQWdMRmp4eEtYSkNZbS92UFBQejMrSVRvYndEQnMvUGp4bHBhV3NyN3ZXMkt4V0UxTlRjUjJXeVVscGRXclZ6czZPdXJvNkdocmErUExoVUpoVTFNVEtqQnFVcDgrZlRycGJFOWRYUjE5ZFRkdjNueisvRG1HWVdQSGppVTJuUkdwcTZzYkdSbWh4eU5Iamx5MWF0WHUzYnYzN05salkyUHo2YWVmNHF2eCtmdzFhOWE4ZlBuUzB0Snk4K2JOcUg3RDVYTEx5c293REpzd1ljSzcrV0lVVEw4TDM0cUtpa2VQSHFISGQrL2VSYUZHYkpORmpJeU03TzN0MGVXbWt5ZFBTdGhnWTJNajhUek8xdFoyK2ZMbDU4NmRtelJwRW5FMWdVQlFWMWRIcDlPM2JkdUdYNngvK2ZJbEtvT0RnME8zMTBCb05CcUR3VUNQejU4L0h4RVJnUjZycUtoNGVIZ2NPSENnVjkrQmJOVFYxV05qWXowOVBUa2N6c21USjkzZDNmR2ZYNjl4dWR6QXdNRC8vdnRQUjBjblBqNWVYMSsvcTZ0TFEwUGo5dTNiSVNFaFNVbEpMQllMcmJsejU4NS8vLzBYdzdDd3NERDB2dGJXMXFxcXFpa3BLUUtCZ0hSNFE1bU90OWgyZEhTZ2I3NjF0UlV0b2RGb3FxcXErTXJtNXVhMnRyYkVQKysyc1VqVThlUEhhMnRyTVF4YnNHREIyMzBULzgrVEowOUloeE54VUhUR3hjVWxKU1dKVzhmRHc4UFB6NitwcVluVVJKNlptWm1abVVsYzh2dnZ2MXRiVytOVll3ekRrcE9UVVZ1UUtGZFgxMjNidHVGUHYvdnV1NktpSW1WbDVSRWpSaEJYYTJ4c2JHMXQxZFhWalkrUHgxc1lDZ3NMK1h5K3FxcXFyYTF0dDNzN25VN3ZWMjNCL1M1OEwxeTRjUERnUWVLUzE2OWZoNFdGa1ZhYk1tVUtDbDlFUzBzcklDQ0F0TTZKRXlmUWtaekV5OHRyMGFKRmVId2dkRG85TWpKeXlaSWwrQ2tZaG1GWHJseEJENVl1WGRwdGFkWFYxZi82NnkvaUVocU5ObTNhdEo5KytxbWpvNk52d2hmRHNJRURCKzdldlh2Nzl1MlJrWkZ2bjd4ZFhWM0xseSt2cUtqUTF0Wk9URXcwTlRYRk1JekJZRVJGUlgzLy9mZDM3OTR0THkvSCs1eTV1Ym5sNWVXNXVycmlCek1ySzZ2NCtIaGZYOSs4dkR3UER3OVNYTHE3dTVPdXRqOTkraFJ2NGRYUzBzckx5M3ZMOG5kMGRQejIyMi9vY1dob3FPaW5Rdzg4UFQwbHQyaHQyclRKMWRXVitJY3lYWDVBMXdiRnZZcTZ1MG52MWF0WEZ5OWU3SEUxSlNVbDRsTWFqUllURXpOZ3dBRFNhdnI2K2djT0hLaXRyVFUyTnNZWDV1Zm5vN3FPdVBPOHp6Ly9mTmV1WFRJVlc2SDF1L0RWMXRZMk16TkRqMXRhV3BxYW1waE1KakZRNnV2cjI5cmE4UG9tb3FxcSt2WFhYNU0yZGZQbVRXTDRGaGNYUjBWRmtkYXByNjlIZlI1dTNyeEpYTDVqeDQ2aFE0ZWlVMWNhalViNmxhSzZHNTFPSnhaRFQwOXYwYUpGczJmUE5qYzNSNW55RmwrRHpLeXRyZVhWWjR2QllDeGR1blRYcmwySmlZa1dGaFpSVVZGNFlCa2JHNnVycStmbTV1Ym01dUxyang0OXVxV2xaZXZXcmNTTldGcGFEaDQ4T0NFaHdkZlhWMGRIQjErdXBxYUd0NTd6ZUR3ZWowZWowZkRLbC9RTjZ4SWNQbndZNzljbElTNVJ2VnNDY2RFWkVSR0I3NkxkMnI1OSs5MjdkMTFkWFQwOFBNU3RRMnEwall5TUpEV3cxTlRVZUh0NzQwOFBIVHJVMmRtcG9xS1NuWjFOL0Q1eDgrZlBaN1BaZVBqdTM3Ly96Smt6cEhWUWo1MWR1M2FscEtUZ0MxVlZWVE15TWpnY0RxcEdrT3EyUXFFUVhUbnNiOVhlL2hpK25wNmVucDZlNkhGYVdscENRb0tGaGNXUkkwZndGZGF0VzNmcDBpVlMrRXJqelpzMzRycWdjcmxjTHBkTFhOTFIwVkZjWFB6Z3dRTjBKa2hzTnl3dUx2Yng4Y0V3cktDZ2dIaU9QSEhpeElrVEo4cGFxdmZUMUtsVG5aMmQwYVdoWThlT2ticDJsWmVYUzdNUjFHTGo2ZWxKREl2RGh3L2pqOFBDd25KeWNpd3NMUDc4ODA5NWxieXFxbXJ2M3Iyb0F0N3QrY3EvLy82Ym5wNk9ZVmhRVUpEa3N3UjBzaTlxK1BEaHc0WU5rL0NIZW5wNjZEQkRhak9SUUZ0YmUrREFnY1FseEtweFEwTURxZ2ZNblR0WFhKblIveEVldmcwTkRlTDJkZzZIUSt4MGpFNEJNek16K1h5K3ZyNStUazRPOGNlMVo4K2VmZnYyV1ZsWm9TK3RYK2wzNFV1RXFoNmtDeldvRnRhTDhIVnljaUplbXVOeXVSczNia1NYZDJmTW1MRnk1VXJpZ1YxYlczdjE2dFhvTWFrQXFERlJXMXVibUx4OXI3Mjl2YUdoZ2JSUVgxOWYzTVYwV1pHMmMrN2NPVm1ycFRObnprUlhrN29sRUFpS2lvcmVvb0RkRUFxRjRlSGhIUjBkREFZakxDeU0ySUtFdzBOdC9Qanhrak8wMTlDT0lYMVA2aDRsSlNXMXQ3ZXpXS3p2di85ZTNEcWs4UFh4OFNHdS9PVEprNUNRRUxURGhJU0VPRHM3NDNzN25VNXZhMnM3ZHV3WWVrcjZaZFhWMVdFWVptSmlJcS9Qb2tENmRmaWlFME5TOXFHZHJCZmhxNnlzcksrdmp4NC9lL1lzTUREdzJiTm5kRHBkSUJDOGZQblMyOXQ3MWFwVmVBK3pHemR1NE5GUVhWMDllUEJnZkRzdlg3NUVKK0J2OStIKzUvWHIxeEw2WnBFWUdCamdkZkRTMHRKVnExYVJWa2hMUzBPMXJjV0xGM2M3Z3F2SEZrOHJLeXU4d1pSSVZWVlZ0T253YmR5K2ZidXhzVkdPRzBUbjVxV2xwZWh5VnJmSjJ6ZFFieERSUVdKLy8vMTNqME8wUlZWVlZhRkx5dDdlM3FoTzNTMVVVOEhEVjAxTkRXL01LU2dvQ0EwTmJXMXRSWHQ3Y1hIeDRjT0hvNktpOEF2TGlZbUo2UCtDdytGMGRIU29xS2pnbTRYdzdhZFFEMU41aFMrdXNMQnd3NFlOWEM1MzJyUnBhbXBxSjA2Y2VQVG9VVU5Edy9yMTYwdExTd01EQTJrMDJ2YnQyL0gxU1JlSVVNT1p2SGJIZi8vOU55Z29TTXFWWjg2Y3VYbnpadlNZUnFNUnErcWtsb0VlQjZlSWEvRVU5MWZUcDArWHNwQTliZ29odGtpMnRMUUloVUlwZXpLSWMvMzY5WVNFQkF6RHpNek1SSHRaeUZGVlZWVzN5N1cwdEZCTEx2b2dvclgrdUxpNGlvb0tCd2VIeE1SRTZkOXUwS0JCQnc0Y09ITGt5S0pGaXg0OGVLQ3BxVWxxb0VCSTRZc0lCSUswdExROWUvWUloY0xWcTFlZlBIbnk4ZVBIcGFXbERRME5TNVlzV2JObXplelpzNnVxcW9oTkNqVTFOUllXRnZoVCtlN3RpcVZmaHkvNjlaSzZKYUM2V3k4NmphS0dzRjI3ZHFFT2xSNGVIb0dCZ1Noa0owMmFaRzl2djJYTGxzek16SHYzN2dVR0JyNTY5WXJKWkRvNk9oWVVGS0MyUzl5OWUvY3dESHRIWjZ6U2MzQnd3RHNVMTlUVWZQWFZWOFJYWTJOajBhR0xwS0NnQUExMzNyMTdON0U2anlQV2VvamMzTnhJUCt3ZW5UaHhRdHcxL2ZiMmRyd0pxSzJ0emNmSGg4Zmo3ZG16Qno4MWtSV1B4OXV3WVlOUUtHU3hXREV4TWFSOVJyN0VIU3puelp1M2Z2MTZETU5RR3plcFVhaTh2THlpb2dJTmtaRDFIVzF0YlcxdGJYTnljclpzMldKcGFibHYzejdSRDRoK0Y4VEdvb3FLaXExYnQ5NjVjNGZKWklhSGgzL3h4UmVvQnIxNjllcjc5KzluWkdSRVJFVGN2bjE3L1BqeG5aMmRKaVltR2hvYUZSVVZkKy9leGNPM3VibTVwcVlHdzdDaFE0ZktXdVlQUUw4T1gxUTdJKzFuNkFqZmk1cnZpUk1uNHVMaW1wdWJsWldWL2YzOVNUMUEzZHpjek0zTi9mMzl5OHZMZCsvZXZYSGp4c3JLeXVIRGh4Y1VGUHozMzMvNGF1M3Q3ZWgwZnZUbzBXLzM0ZjVuOHVUSnBJNFdjb0g2aDRuQ0R5UW1KaWFvVjRhVS9QMzlpV01ycEhIaHdnVng0WHYrL0hrdWwydHVidjcwNlZNK245L1Mwc0ptczcyOHZINzk5VmR4SlpkTVdWbloxOWMzTWpJeUxDenNIYzJwMXVQc0dmaHhDelVPY0RnY29WQ0l0KzJndmlqcTZ1cTlucXRFUjBlSHgrUGR2MzkvNDhhTnhETXpoRmp6Ylc5dlQwNU9Qbno0Y0ZkWGw0R0J3ZGF0VzRtRDFoZ01SbUJnNExCaHc3WnUzWHJpeEFrZEhaMzU4K2RQbkRqeHlwVXJGUlVWWldWbE0yYk1RR3VpdllWT3A0dTc5dmhoNjlmaGkzb2drSzVyZFhzVlRob2xKU1hOemMzVzF0Ymg0ZUhvMkM0VUNwV1VsRmdzRnZyWldGbFpwYVdsaFlTRWJOcTB5ZHpjZk9yVXFhakI0ZW5UcHh3T0IxWEtidCsramFvWThncGZSWEhvMENGeGxXSnh4TFZzZEhWMW9SN1EwNmRQVDA1TzF0RFFTRWhJV0xwMGFYVjF0YmUzZDNKeU1sNy9sZWtRTzNmdVhEMDlQZExZR1RuQ3p5Uk9uVHBGT2tKNGVucmV1WE1ILzM1UXN3Q2Z6Nit2cjBlZjVjR0RCNmpQdUx1N2U3ZlRKZ1FFQlBUWWtjdkJ3ZUg3Nzc5UFMwdTdmUG55L3YzN1NTT0dVZkZRelZjZ0VQejExMTlkWFYxZmZ2bmwyclZyTlRRMDBHR0F4V0t4V0N6MDIvbjY2NjhOREF3T0hqem83ZTJ0ckt4TXA5UFI4SEZpVlFEMTFCdzZkQ2kxMTVhcDBxL0RGM1dJSVYxazZIWDRob1NFakI0OWV2NzgrZWduWFZKU0Vod2M3T3pzbkplWGgvOXNURXhNOE42eWREcDk4T0RCQXdjT3JLdXJ5OHZMUThQazBFL0kzTno4TFJzb0ZjNysvZnZsdGFtelo4K3kyV3h6YzNNYkd4dTB4TWpJNk5kZmYvWHk4aElLaFhRNkhhOHZ5eHIzS0hsLy92bm5HemR1aUZ0SHlrRVdpeGN2SmpVYzQ2VVNUU0wwRXI0Y2orYnE2bW9Vdm1pb201YVdGdDZOc3RzdDlNakh4K2ZXclZ0bFpXWGRqaGpHdzNmQWdBSFIwZEUxTlRYNG9TZ2xKU1UzTi9mcnI3LysvZmZmOFQ5eGNIQndjSERBbjM3eXlTZW9xdkg0OFdOMFhSY051NUIxU3FrUFJyOE8zMWV2WG9sMlIrOTErS3FwcWVFVHUvRDUvS2lvcU5ldlh6T1pUTW0vY0VkSHgrUEhqMSs4ZUpFWXZsT21USkg5MHlnMmVYVTFhMnRyUXozOFNjMCtnd2NQVGtwS1VsVlZIVFJvRUdwbjdFWDRJaDBkSGRJTVJaTTh5RUkwRGZIZUM2SlYxN2EyTm1MNEdob2FxcXFxdHJXMVBYbnlaTXlZTWRldlgwY3poQ3hkdWxUY2Q3aHAwNmFQUHZxSXVPVEZpeGVpYzNneW1jekl5TWg1OCthMXRyYUdoSVFjT1hJRS9Ucnc4U0I0bSsrSUVTUHdJY1ZzTmpzdExhMnpzMU55djJZek03TkJnd1pWVlZWZHZIaHh4WW9WTlRVMXFKOTdQOXpia2Y0YnZ1M3Q3YWhITGFsVEYvcFZ5SHJ4QjhPdzhQQncvQ0tQVUNoRXY3MHpaODZJVGh6eDg4OC80dzF6TGk0dXg0OGZMeTB0ZmZEZ3dhdFhyOUNwR1hIVTZWdnFkVmV6UGlhdnJtYXBxYW0xdGJYYTJ0cGZmZlVWNmhhR3d6dUhvWU91NkVtUGxINzg4VWNKTTVtVmxwWWVPblFJamRhUjBGOXcwS0JCcENYb1FLS3VyaTU2U0VCWlQveCtoZzBiVmw1ZWZ2LysvZmIyZGpUbG02V2xwWVJTRFJ3NGtOUUVMNjdKeGNqSUtDQWdJREl5c3JHeE1Td3NiTStlUFhRNkhXOFN3Y04zOXV6WnFFOGtjYUR6bGkxYnRtelpRdHBnZW5vNmZvVnQyclJwKy9mdno4N085dkx5eXNyS1F2M1pQLzc0WTNIRi9yRDEzL0I5OHVRSnVzUkJpcHRlaHk5Ky94amlpRW5TRUZMVVlZdTQ4Tk5QUHpVeU1xcXRyVDE0OENEYW04M056ZVY0U2FmWFhjMzZtRnk2bXIxNTh3YU5jRnU2ZEttRURnbjQzSlc5Ni93Z3VUa2VuOFRIM3Q1ZXBpNHJxQ3JRYlpIUXhRbGlyZGJhMnJxOHZMeXNyQ3crUGg1MVRkdXdZVVB2dXVpSW1qTm56c1dMRjB0S1NreE1UUGg4dnJLeU1sNkx4OE1YRGQwbTlrRWt0dWNnNkNWaUo4VlpzMmJ0MzcrZncrRWNQWG9VRGJ1WU5tM2EyM1RyVkdqOU4zelIyRE5sWldWU0hlUnRhcjdoNGVINHFOWXhZOGJzMjdlUDJPcjM3Tmt6ZDNmM3pzNU9PenM3ZkNHTlJwcy9mMzU4ZlB6NTgrZFJaSXRydHZ1d2pSczNUdGJzdUhidEd1bllwcWFtTm1MRUNDNlhPMi9lUEFsL2lMcGtHUnNiOS9pLzNOYld0bWJOR25kM2R5Y25wM2M5OHdEcThTbzZxd09mejBlSEdXSnZFSHQ3KzZOSGorS3pHN3U3dTh1eDVaUkdvNFdGaGQyN2Q4L0Z4UVV0RVcwbFIvY0g2ZWpvV0xCZ3dmUG56My80NFFkU0k4YnAwNmQvK2VVWGZYMTlZbzlETXpNelIwZkhvcUtpMk5oWTFQNHVZWHFLRDE3L0RWODBiYXVOalEzcHdOdnI4RVd1WGJ1V2s1T2pwS1FVRmhaR3V0NFNHUm5aMmRrNWNlSkVVc1hXM2QwOVBUMGRkZHMwTVRIQk8rTEl4VHZxYW9hMHRyYStmVnVCdGJWMVYxZFhWRlRVZ0FFRERoOCtYRlZWTldQR0RIRzFTeTZYaTZaVzhQWDE5ZmYzNTNLNXBHSEszM3p6emZEaHd5WC85NkcrZmRJTVVXdHVia1ozUlRwMjdKaE1QZWQ2QVRXQUVnY2dJSzlmdjBZUGlPSDcyV2VmS1NrcG9kYUE0Y09IRTZmY2UvMzY5WlVyVjF4ZFhkL21iaEdtcHFiRUhoZW8wVm0wWDJaeWN2THo1ODhIRHg2OGJOa3k0dkxHeGtaMDJ5ZFBUMC9TLzRXUGowOVJVUkdxWjB5ZlByM2J6dUQ5UlArYVJnakg1L1AvL3Z0di9Bb3NFYXBsOUc0R2c2NnVMblQ3R1RxZGZ1ellNZUt0R2ZidTNmdlBQLytvcUtnRUJnYVMvb3JGWXVGWk0ySENCSG1kUEw1VFFxRXdPenNiVFFEMGxnNGVQSmllbm81Qy9OU3BVNW1abVhoam9xZzNiOTZrcDZlbnA2ZnplTHprNU9UMDlIVFNjS3c1YythUXJpeVJORFUxb2ZDVlpsWWEvUDVzdlI2ZElTVWVqNGZtTHlkTmpJdUhNbXFOeFJmeStYelVINFpHbzBWRlJSRjMxMGVQSGtWRVJMaTR1TWp4NW5KNHN3T3hQYnE2dWpvakl3TWRnLy84ODA5OHJvbk96czZ3c0xER3hrWUxDd3ZSWm1oTFMwdThxZjNkOWR0VENBcndPMzhYaW9xSzBLNHBPclVvMnM5NkY3NE1CbVB2M3IzNzkrOC9mdno0SDMvOGtabVo2ZUxpNHVucGVmUG1UVFE3OWJwMTYwU3Z0R1JtWnVJM2l6MTI3TmlVS1ZOa0haN2Z4OWhzZGtSRVJFbEpTYmR6RDBwajFhcFY2S1lKSktqZE16bzZXdHhkUWZHT1hCNGVIcUx0QUNkUG51enhwbEE1T1Rtb0ZWS2F1NGVnem9nc0Zrc3VjMUZLY092V0xWU05IVE5tek11WEwxdGFXZ1lPSERoZ3dJRDYrdnJVMUZUVVNJTGZvcUs1dWRuSHh3Zk5WaW9VQ3F1cnE0bTFjdFFFekdReU5UVTE1VFc3QlI2c3hKcXZxYW5wd1lNSFUxSlNDZ3NMZCsvZXZYZnYzamx6NXJpN3U4ZkV4QlFWRmJGWXJLaW9LTkdheE9iTm0xSEowZHlZWThhTWVkY0h0dmRXUHcxZk5JR2VtWmtaM2hVVTZlenNSRDl2MHVsVmJXMnQ2RysxMi9HMUJnWUc2OWF0KytHSEh3NGNPSEQ4K1BFTEZ5N2dYU0M4dkx4bXpacEZXajgvUHo4bUpnYjl1aG9iRzl2YTJvS0NnaElURTZXZkxiQXY4Zm44dExTMDFOUlVkSWpxOVhYcXhzWkcwVnVkQ3dRQzFJWXJPZ09uS05FWjE2VEI1L1BSOUtGbVptYlNYTlZFL1NLNm5ldEF2dERSMTh6TXpOVFV0TEN3VUhUbWZyd1ZtOHZscmx5NUVqWDFhbXBxTmpjM0p5WW1Pamc0NEljaU5IS0gxRWhTV1ZsSmFsNlRjSG9oQ3YvdklMVXlXVmxaeGNiRzNyMTdOeVVsNWVyVnE0Y09IVUk5UFpoTTV2YnQyMFd2Tis3ZXZSdk4xRHhzMkxDSER4OXlPQncvUDcvazVPUmVIOFVWV244TTMwZVBIcUYra1RObnppUzloUGNBRlcwdmsra3VBNGFHaHV2V3JiT3pzMFAzRUVRTHIxMjdObno0OEtsVHArSS9nL3o4L1BYcjEzZDFkZW5yNjZla3BGUldWZ1lGQlhHNVhEOC92K2pvYUdJSGRXcmhKN0JyMTY1RnFhZXZyNzkrL2ZySmt5ZjNib1BFcnZpNHRXdlhYcjU4MmRyYXV0dFhrYnE2dWkrLy9CSU5JSloxT0RJNnlVRFpKRzRNTHFxcDRVMmNhSjROMVByWjBOQWd6UzNsOFp4cWFtb1NQY0NRME9sMFhWM2R6czdPOCtmUDQ2Zmg2RWEvUlBQbXpmdnV1KzlRVGZ6bm4zOUcxNHI5L1B4R2pCamg3KzlmV1ZuNSsrKy9MMW15QksyTVBpRHAwSUphWUhzTm43cTMyek1BYTJ2cjNidDN4OFRFSEQxNkZDM2g4L2xaV1ZrYUdockVKcUM0dURnMHc4NjRjZU1TRWhJU0V4TVBIejc4OE9IRFpjdVd4Y2JHU3A0Ly9vUFVIOE1YN1lnc0ZrdjBtamdLWmRGcGxsQTRrbFpPU0VqQTd3TkVVbHhjbkpHUmNmWHFWZFNaZE55NGNaY3VYYXFvcUFnT0RqWXpNOXU3ZDYraG9lSGh3NGQzN2RvbEZBcTF0TFQyN05tRExuRUVCUVhGeE1TOGVmUG1wNTkrOHZIeFdiSmtpYmlPT09ibTV1L3VTaG9KYWgvSDY1c3paODRNQ2dycVJmYUp3K1B4ZHU3Y2llNWJMbm9mWEhsNS9QZ3hHZ21tcWFrcExuelJtSUtTa3BLOWUvZlM2ZlJUcDA3aFE3Qm16NTdkWTMyY2FQbnk1VDJ1ZzI0VGRlclVLZFErZ0dvREJnWUdSNDRjNFhLNVBCNVBSVVhGM053Y05UaVVsWld0WGJzV0JmcUtGU3ZRRitYcTZwcWJtNXVVbERSbzBLQXBVNlowZG5haVc5NlJaa3RBQTN4Sjd5NWFuN2gvLzc2Wm1Sa3BZUVhTeWF3aUFBQWdBRWxFUVZRQ0FUcDdVMWRYRncxZkhvOTM0Y0tGOVBSMDFHWnRaV1UxWU1DQW16ZHZGaFFVRkJRVU9EbzZ4c2ZIZDNaMi92TExMMmdqS0tsVlZGUUNBZ0xxNnVvdVg3Nzg1TW1UeFlzWGg0ZUg0M2Q3NmlmNlhmam01dWFpaVhTLy9mWmJiVzN0ckt5c1M1Y3UyZG5aR1JrWjFkWFZvVGtCREEwTlNZUHJtVXltNk1WdTBvN0k1L1B2M2J2MzExOS81ZWJtb201RERBWmoxcXhaUC8zMGs0YUd4ckpseStMajR3c0xDeTBzTE5UVTFGQjNOSFFKT3lFaEFaL1ZhZUhDaFVLaGNPZk9uUUtCSUNrcEtTOHZiOGVPSGZLYTI3ZDNlRHdlZnRjN2ZYMzlzTEF3T2Q1OWxzMW01K2JtWm1WbG9YbGRGeXhZME92YXRHUjFkWFVCQVFFb2JwWXRXeWJ1eURGbHlwU01qQXcrbjQvZlFaTEZZb21lSWNrUjNuL0QzdDRlcjY2S05vbWNPblZxNjlhdHFGbkcxOWNYdjRsR2FHam93NGNQSHo5K3ZHYk5tZ2tUSm5SMGRLQjBKdDJlUFRZMmxqVGJXVlZWMVRmZmZFTjZsNEtDZ2dNSERvd2JOODdlM3Q3Q3drSmJXL3YxNjlmWjJkbjRiVjd4TlZ0YlcwdExTL1B6OC9QeTh0Q0prWWFHaHJlMzk4S0ZDeGtNeHRXclZ4TVNFaDQrZlBqSko1K3cyZXpnNEdCMERqRjgrUENFaEFSMFdzbGdNQ0lqSTBORFF5OWR1dFRjM0J3UUVQREZGMStFaDRjcnhBVm51ZWd2bnhONTl1d1p1Z0d3cnE0dTZoeGphbXBhVWxKQ3Vobjc0c1dMZTd4dVF5SVVDdDNkM2ZIN3FyRllyT25UcC8vd3d3LzR5WlNscFdWc2JPeXRXN2VNalkzOS9QelFuWEpHamh5NVk4Y09VdEI3ZUhnWUdocHUzTGl4bzZPam82TkRWMWYzclQvM1cxRldWbDYwYUZGU1V0SzBhZE9DZzRPMXRMVGtzbGt1bC92ZGQ5L2hjeG1ycUtqNCt2cEtlZnZlWHNqUHowZEh4STgvL2xqQ0xZZkhqaDBiRVJHUm5aMzk4dVZMT3AxdWFtcTZmUGx5MU0wZ0t5dExtbVlIbWREcDlQTHljdFN5N092cksySE5JVU9HTUJnTUpwTzVlZk5tdlBzdHFnR2twS1Q4OU5OUDkrN2RRMmRhR0laOTlORkhvbDNXcEdGdWJzN2o4VkR2T3RKTExCWUxyOHUvZVBIaW0yKyt3VHRaNit2cmYvdnR0d3NYTHNTckl4TW1USEIwZE16UHo3ZTF0WjAzYng0Nlk1ZytmWHBZV0JqeGFncVR5WXlLaW9xUGowY3R4U29xS3YwbmVmdGQrRElZRE5UcmNPM2F0V2hIc2JDd1VGRlJ3WHZTYUd0cmUzaDQ5S0xqTjQxR216dDNibXhzckoyZG5ZdUxpNXViVzdldFkyaDRSWEJ3OE5LbFMxMWNYSUtEZzd1ZFhzREZ4V1hvMEtGaFlXR2hvYUc5bTM5QXZwWXNXVEpzMkRENTNrRk9YVjE5N3R5NWNYRnh4c2JHYm01dTd1N3U3L1NxdDd1N2UwbEp5YU5IanlJakl5VVBsM0J6YzNOemN4TmRUcG9EUkY0TURBeG16NTdkMGRGQkhIb2phc3lZTVRFeE1icTZ1cUl0d3JxNnVnY09IUGpqanovT25qM0w0WEJzYlczUnRMKzlZR3hzVEtQUlNKTmIwbWcwT3p1N3dNQkFmQ3lvc2JHeGs1TlRTVW1KZzRPRG01dWJzN096YUdqUzZYUjAxL3JWcTFkdjI3WXRJQ0FBbi9tRXRIRi9mLyt4WThlbXBxWktQeFR6dzBEK290K3B1S1NVdUtSa0RNUDgvVmI0KzczRGV3RklVRjVlZnVuU0pmeithYmhlejZlRDQvRjRiVzF0VWxZTWEycHFlcHk5bnpoYjZ3ZXBxNnVMeldZUEdUS2tiOTZPeStXK2VmT21EN291eUtxam82T3pzL05kOUdiajgvbW9YOFNRSVVPa0gzUEI0L0U2L2kraFVLaW5weWM2MFZwVFU1T3FxcXFVUFRKZnZIalJZOU1adFh2N3lUTTVvYjlzYlcxdC9Yckc5SzJidzlUa2VrY3JjZnBYelJlZnRGOTArZHVmN3lnckswdmZPMWlhKzZaODJNbUxUa1Q2TEhuRlhTOTZINmlvcUx5ajh4c21rOW1MZWNyUm5pejVncXBNclUvU1hMVDQ0UGQyVWYxMGhCc0FBRkFMd2hjQUFDZ0E0UXNBQUJTQThBVUFBQXBBK0FJQUFBVWdmQUVBZ0FJUXZnQUFRQUVJWHdBQW9BQ0VMd0FBVUFEQ0Z3QUFLRUROOE9JYnhmOWdXRElsYncwQUFDVDNLeDkwZTJPYWQ0cWE4UDI3NU9iZkpYMDBFVGdBQUx5SCtyVFp3ZGhvNFBzNXN3a0FBQ2dwTVUyTWpWWC8vL3Mzdmp0OVd2T2RPbmtpblU2dnJua2h4Ym9BU05MVStMcXBxUWxOcjZXbDNSOXZ2d2prVGtkYmEvTG56cEtuZTVhalBwM1BGd0I1U1UxTlJYZlZXN0ZpaFRSM1N3UGdmUU85SFFBQWdBSVF2Z0FBUUFFSVh3QUFvQUNFTHdBQVVBRENGd0FBS0FEaEN3QUFGSUR3QlFBQUNrRDRBZ0FBQlNCOEFRQ0FBaEMrQUFCQUFRaGZBQUNnQUlRdkFBQlFBTUlYQUFBb0FPRUxBQUFVZ1BBRkFBQUtRUGdDQUFBRklId0JBSUFDRUw0QUFFQUJDRjhBQUtBQWhDOEFBRkFBd2hjQUFDZ0E0UXNBQUJTQThBVUFBQXBBK0FJQUFBVWdmQUVBZ0FJUXZnQUFRQUVJWHdBQW9BQ0VMd0FBVUFEQ0Z3QUFLQURoQ3dBQUZHQlNYUUFBZXNibjg2dXFxbmc4SHI2RXcrRUloVUwwb0tLaUFsL09aREtIREJuQ1pNS09EZDUzTkxRSEEvQSs0L1A1WGw1ZWQrN2M2WEZOYzNQem8wZVBRdmlDOXg4ME93QUZ3R1F5WFYxZHBWbHo1c3laa0x4QUlVRDRBc1hnNnVwS3AvOXZkeFdLUU1zWkRNYU1HVE1vTFNZQTBvTHdCWXJCME5CdzNMaHgrRk1hQWI3UXpzN08wTkNRb2dJQ0lCc0lYNkF3dnZycUsvd3hYdHNsWHJTUXNta0NnUGNCaEM5UUdIWjJkam82T3VKZTFkUFRHenQyYk4rV0NJRGVnL0FGQ2tOYlc5dkd4Z1ovU216dHhUQnM5T2pSK3ZyNkZCVU5BSmxCK0FLRm9hcXFhbXRyeTJBd1JGK2kwK21qUjQvVzBOQ2dvbHdBOUFhRUwxQVlOQnJOeHNaR1EwT0RlSkVOTFI4d1lJQ05qUTNlSFFLQTl4L3NyRUNSMk5yYWR0dnNxNmFtWm10clMwV0pBT2dsQ0YrZ1NOVFYxY2VQSDQ5cXUyZ0pldURvNkRoZ3dBQ3FTd2VBRENCOGdZTDU4c3N2UlJmT25qMmJpcklBMEhzUXZrREIyTnJhbXBxYTR1TXNNQXdiUEhnd3NSY0VBQW9Cd2hjb25wa3paeEtmZnZIRkY5U1ZCWUJlZ3ZBRmltZlNwRWtxS2lyb3NhcXFxcU9qSTlVbEFrQm1FTDVBOFJnWkdZMFlNUUk5SGpWcWxJbUpDZFVsQWtCbUVMNUE4YURSRnFqTjE5YldWa3RMaStvU0FTQXptUGtVS0I0bEpTVWJHeHMxTlRVK24yOWpZNk9rcEVSMWlRQ1FHWVF2VUVob3RFVmJXeHYwY3dBS0NzSVhLQ1JUVTFOTFMwc2VqMmRzYkV4MVdRRG9qVDY5aDlzclR2MjVDeGVmVmJINzdCM0JCNHpOWmd1RndrR0RCbEZkRVBDQjBOWFIvbkw2TklzaFEvcm03ZnEwNW5zeDc4cjIzZkd0clcxOSthWUFBQ0FOQm9QUjJOUVVITFM2YjJabzZ0UGVEcTllY1NCNUFRRHZwNjZ1cmxldk9HM3Q3WDN6ZHRTMCtVNmJNbW5hMU1tVXZEVUFBSkRjS3Z2djJJblRQQjZ2TDkrVW12QzF0aHI1N2V5dktYbHJBQUFnVVZKaW5qeHpyby9ERndaWkFBQUFCU0I4QVFDQUFoQytBQUJBQVFoZkFBQ2dBSVF2QUFCUUFNSVhBQUFvQU9FTEFBQVVnUEFGQUFBS1FQZ0NBQUFGSUh3QkFJQUNNSjh2b0I2YnphNnVycWJUNmVQSGo1ZXdXbGxaV1h0N3U2NnU3dkRody91d2RMTGg4L2xvbENxTHhlcWJ5YkdBZ29LZDQ5MjZkZXRXVmxiV3JWdTNKS3l6YTlldXRMUzBwMCtmOW1HNVpQRG8wU1BwSjMwdUtTbFp1WExseXBVclg3eDRJZVdmZEhaMit2bjUrZnI2bmp0M1RzSnF0Mi9mOXZMeTh2WDFmZmJzbVpSYmZ2cjBhVXhNVEZwYW1wVHJ5OFhseTVlZG5aMmRuWjBmUDM3OExyYlA0L0djbkp5Y25KeE9uejZObG16ZHVqVTBOSlRENGZUNHQ0Y09IVnExYXRXUkkwZjRmTDY0ZGJ5OXZVTkRRd3NLQ25wUnR0emMzS3lzTERaYjdJVGRIQTRuT2pyNnlKRWpMUzB0dmRqK0I2WmZoMjkyZHJhVGs5T2NPWFBrdU0zbno1OC9mUGdRZjVxYm03dHQyN2FjbkJ4OFNXbHBhWEZ4TWY2MHNiRXhJeU1qSVNHaHVycGFqc1dRbDV5Y0hBOFBqOGpJU0Nuejk5V3JWOWV2WDc5Ky9mcWJOMitrZkl1TWpBdzJtNjJ1cnI1eTVVb0pxOFhHeG1JWVptVmxOWFhxVkNtM1hGTlQ4OGNmZjV3OWUxYjBKYjVFQW9GQW11MW5aMmZuNStjM056ZExXUjY1VUZaV2JtOXZiMjl2UndINjdObXpzMmZQbmo5L2ZzNmNPWm1abVpML20wNmZQbDFVVkhUeTVFa21zL3RUM2djUEh0eTZkZXY4K2ZOU1ZnV0tpNHVKLzlGNzkrN2R0bTNiblR0MzhDVm56cHdoWm5GWldWbG1adWJPblR2aG5LQy9OenQwZG5haS9WaGVHeXdwS1FrSUNORFQwMHRQVDlmVTFCUmRvYkd4TVRnNG1NUGhoSVNFekowN0Y4TXd0S2ZTYUxReFk4Wkk4eGEzYnQwNmZmcjB6WnMzNit2ckJRS0JucDZlcmEzdFYxOTk1ZURnSUs5UGdSTUtoV2ZQbnVYeitkbloyWFE2UFRnNFdPNXZVVkZSa1p5Y2pHR1lob2JHamgwN3VsMW4wNlpOMTY5ZlIyY1BYVjFkSVNFaDNhNzIwVWNmTFZ5NFVKbzNiVzF0ZFhaMmxyRENsQ2xUeEJVR1YxOWZIeDBkemVmenYvMzIyM2Z4elVqQVlySGEyOXRSemc0Wk1pUWpJeU1rSktTeXNqSTZPam92THk4OFBOelEwRkQwcnlvcksxRmxmUDc4K2VLMmZQbnlaYlEzdXJtNTlWaU0vZnYzSnlVbFRaNDhlY2VPSFRRYVRYU0YwdExTelpzM0t5c3I3OXUzYjlTb1VlajBCY093a1NOSHFxbXB5ZjY1UHpUOU9uelJIdFB0ZnRNNzF0YlcrdnI2YkRZN05EUTBMaTZPZEhnWENBUWJObXpnY0RpbXBxYlRwazFEQzFINGpobzFTbDFkWGZMRzI5cmF3c1BEYzNOemlRdHJhbXBxYW1vdVhMZ3dhZEtrTFZ1MkRCZ3dRRjZmQlgwek8zZnU5UFgxTFNzcnk4cktvdFBwNjlhdGsrUDJtNXViMTY5ZjM5blppV0hZaXhjdnhMVlVyRml4SWpvNkdqMnVyS3lzckt3VXQwRXB3MWN1VHB3NGdlcWU3dTd1ZmZhbWlJcUtDbDd6eFRETXdzTGkwS0ZEaVltSjZlbnBiRFpiV1ZtNTI3ODZjZUlFaG1HYW1wb1NndlhDaFFzWWhuMzY2YWNHQmdZOUZzUEp5U2tsSlNVL1AvL0FnUU5lWGw2a1Z4c2FHa0pEUXdVQ2dZT0R3OGlSSTlGQ3RMZVBHemRPbG8vN3dlclg0ZHZWMVlWaG1PUXpvTC8vL2h2dGtlS01HalVLcjBxb3FhbEZSRVFzWGJxMHFLZ29OVFgxeHg5L0pLNlprSkJ3L2ZwMVZWWFZuVHQzNHZYaXdzSkN0Qi8zV05xMWE5Y1dGUlZoR0thdHJlM2s1R1JxYXRyZTNsNVdWbFpXVm9aaDJKVXJWOWF1WFp1WW1DamRSNWNXaThXS2o0OWZ0bXhaWldWbFptWW1pOFh5OS9lWHk1YmIyOXY5L2YyZlAzOXVibTZla3BMQzUvUFhyVnZYMHRMeTY2Ky9hbWhvNEt2eCtmelZxMWUvZXZWS1cxczdJeU5EVTFQejNMbHowZEhSM3Q3ZWl4WXRJbTVRM0ttMEJBRUJBV1BIamlVdVNVeE0vT2VmZjNyOFEzUTJnR0hZK1BIakxTMHRaWDNmdDhSaXNacWFtb2p0dGtwS1NxdFhyM1owZE5UUjBkSFcxc2FYQzRYQ3BxWW1WR0RVcEQ1OStuVFMyWjY2dWpyNjZtN2V2UG44K1hNTXc4YU9IVXRzT2lOU1YxYzNNakpDajBlT0hMbHExYXJkdTNmdjJiUEh4c2JtMDA4L3hWZmo4L2xyMXF4NStmS2xwYVhsNXMyYlVmMkd5K1dpZlhYQ2hBbnY1b3RSTVAwdWZDc3FLaDQ5ZW9RZTM3MTdGOVVvaVcyeWlKR1JrYjI5UGJyY2RQTGtTUWtiYkd4c0pKN0gyZHJhTGwrKy9OeTVjNU1tVFNLdUpoQUk2dXJxNkhUNnRtM2I4SXYxTDErK1JHVndjSERvOWhvSWpVWmpNQmpvY1cxdHJZYUd4cXBWcTJiTm1rVU1tdXZYcndjRkJiVzN0MSsvZmowL1AzL3laRG5mSWtSZFhUMDJOdGJUMDVQRDRadzhlZExkM1IzLytmVWFsOHNOREF6ODc3Ly9kSFIwNHVQajlmWDF1N3E2TkRRMGJ0KytIUklTa3BTVXhHS3gwSm83ZCs3ODk5OS9NUXdMQ3d0RDcydHRiYTJxcXBxU2tpSVFDRWlITjVUcGVJdHRSMGNIK3VaYlcxdlJFaHFOcHFxcWlxOXNibTV1YTJ0TC9QTnVHNHRFSFQ5K3ZMYTJGc093QlFzV3ZOMDM4Zjg4ZWZLRWREZ1JCMFZuWEZ4Y1VsS1N1SFU4UER6OC9QeWFtcHBJVGVTWm1abVptWm5FSmIvLy9ydTF0VFZlTmNZd0xEazVHYlVGaVhKMWRkMjJiUnYrOUx2dnZpc3FLbEpXVmg0eFlnUnh0Y2JHeHRiV1ZsMWQzZmo0ZUx5Rm9iQ3drTS9ucTZxcTJ0cmFkcnUzMCtuMGZ0VVczTy9DOThLRkN3Y1BIaVF1ZWYzNmRWaFlHR20xS1ZPbW9QQkZ0TFMwQWdJQ1NPdWNPSEVDSGNsSnZMeThGaTFhaE1jSFFxZlRJeU1qbHl4WmdwK0NvZW9xZXJCMDZkSnVTNnV1cnY3WFgzK2h4ME9IRGsxSVNCQU5QZ2NIaDVVclY4YkV4R0FZZHVuU0pibUhMNFpoQXdjTzNMMTc5L2J0MnlNakk5OCtlYnU2dXBZdlgxNVJVYUd0cloyWW1HaHFhb3J1WFJnVkZmWDk5OS9mdlh1M3ZMd2M3M1BtNXVhV2w1Zm42dXFLSDh5c3JLemk0K045Zlgzejh2SThQRHhJY2VudTdrNjYydjcwNlZPOGhWZExTeXN2TCs4dHk5L1IwZkhiYjcraHg2R2hvYUtmRGozdzlQU1UzS0sxYWRNbVYxZFg0aC9LZFBrQlhSc1U5NnFzTjJWNDllclZ4WXNYZTF4TlNVbUorSlJHbzhYRXhJZzJkdW5yNng4NGNLQzJ0dGJZMkJoZm1KK2ZqK282NHM3elB2Lzg4MTI3ZHNsVWJJWFc3OEpYVzF2YnpNd01QVzVwYVdscWFtSXltY1JBcWErdmIydHJ3K3ViaUtxcTZ0ZGZrKzk3ZFBQbVRXTDRGaGNYUjBWRmtkYXByNjlIZlI1dTNyeEpYTDVqeDQ2aFE0ZWlVMWNhalViNmxhSzZHNTFPSnhZaklpSkMzSm4xdEduVFVQaWkwOFozd2RyYVdsNTl0aGdNeHRLbFMzZnQycFdZbUdoaFlSRVZGWVVIbHJHeHNicTZlbTV1THJGcGUvVG8wUzB0TFZ1M2JpVnV4TkxTY3ZEZ3dRa0pDYjYrdmpvNk92aHlOVFUxdlBXY3grUHhlRHdhallaWHZucHNXSmZHNGNPSDhYNWRFdUlTMWJzbEVCZWRFUkVSK0M3YXJlM2J0OSs5ZTlmVjFkWER3MFBjT3FSRzI4aklTRklEUzAxTmpiZTNOLzcwMEtGRG5aMmRLaW9xMmRuWnhPOFROMy8rZkRhYmpZZnYvdjM3ejV3NVExb0g5ZGpadFd0WFNrb0t2bEJWVlRVakk0UEQ0YUJxQktsdUt4UUswWlhEL2xidDdZL2g2K25wNmVucGlSNm5wYVVsSkNSWVdGZ2NPWElFWDJIZHVuV1hMbDBpaGE4MDNyeDVJNjRMS3BmTDVYSzV4Q1VkSFIzRnhjVVBIanhBWjRMRWRzUGk0bUlmSHg4TXd3b0tDb2pueUJMYU5QRk1RUmV2M245VHAwNTFkblpHbDRhT0hUdEc2dHBWWGw0dXpVWlFpNDJucHljeExBNGZQb3cvRGdzTHk4bkpzYkN3K1BQUFArVlY4cXFxcXIxNzk2SUtlTGZuSy8vKysyOTZlanFHWVVGQlFaTFBFdERKdnFqaHc0Y1BHelpNd2gvcTZlbWh3d3lwelVRQ2JXM3RnUU1IRXBjUXE4WU5EUTJvSGpCMzdseHhaVWIvUjNqNE5qUTBpTnZiT1J3T3NkTXhPZ1hNek16azgvbjYrdm81T1RuRUg5ZWVQWHYyN2R0blpXV0Z2clIrcGQrRkx4R3FlcEJDRGRYQ2VoRytUazVPeEV0elhDNTM0OGFONlBMdWpCa3pWcTVjU1R5d2EydHJyMTY5R2owbUZRQTFKbXByYXhPVFZ6SzhqN0MrdnI2c3hSYW52YjI5b2FHQnRGQmZYMS9jeFhSWmtiWno3dHc1V2F1bE0yZk9SRmVUdWlVUUNORDFTVGtTQ29YaDRlRWRIUjBNQmlNc0xJellnb1REUTIzOCtQR1NNN1RYMEk0aGZVL3FIaVVsSmJXM3Q3TllyTysvLzE3Y09xVHc5Zkh4SWE3ODVNbVRrSkFRdE1PRWhJUTRPenZqZXp1ZFRtOXJhenQyN0JoNlN2cGwxZFhWWVJobVltSWlyOCtpUVBwMStLSVRRMUwyb1oyc0YrR3JyS3lNWjkrelo4OENBd09mUFh0R3A5TUZBc0hMbHkrOXZiMVhyVnFGOXpDN2NlTUdIZzNWMWRXREJ3L0d0L1B5NVV0MEFpNzlXNk11RStoeUgrbWwxNjlmUytpYlJXSmdZSURYd1V0TFMxZXRXa1ZhSVMwdERiM0Y0c1dMdXgzQjFXT0xwNVdWRmQ1Z1NxU3FxaXJmZm5LM2I5OXViR3lVNHdiUnVYbHBhU202bk5WdDh2WU4xQnRFZEpEWTMzLy8zZU1RYlZGVlZWWG9rckszdHplcVUzY0wxVlR3OEZWVFU4TWJjd29LQ2tKRFExdGJXOUhlWGx4Y2ZQanc0YWlvS1B6Q2NtSmlJdnEvNEhBNEhSMGRLaW9xK0dZaGZQc3BkSkl1ci9ERkZSWVdidGl3Z2N2bFRwczJUVTFON2NTSkU0OGVQV3BvYUZpL2ZuMXBhV2xnWUNDTlJ0dStmVHUrUHVrQ0VhckdTcjg3TmpVMS9mNzc3NmlLSWRxRjg5OS8vdzBLQ3BKeVV6Tm56dHk4ZVRONlRLUFJpRlYxVXN0QWo0TlR4TFY0aXZ1cjZkT25TMW5JSGplRkVGc2tXMXBhaEVLaGxEMFp4TGwrL1hwQ1FnS0dZV1ptWnFLOUxPU29xcXFxMitWYVdscW9KUmQ5RU5GYWYxeGNYRVZGaFlPRGcwdzlEZ2NOR25UZ3dJRWpSNDRzV3JUb3dZTUhtcHFhcEFZS2hCUytpRUFnU0V0TDI3Tm5qMUFvWEwxNjljbVRKeDgvZmx4YVd0clEwTEJreVpJMWE5Yk1uajI3cXFxSzJLUlFVMU5qWVdHQlA1VjFiLytROU92d1JiOWVVcmNFVkhmclJhZFIxQkMyYTljdTFLSFN3OE1qTURBUWhleWtTWlBzN2UyM2JObVNtWmw1Nzk2OXdNREFWNjllTVpsTVIwZkhnb0lDMUhhSnUzZnZIb1poVXA2eHRyZTNCd1VGb1dyRnQ5OStTNnhCdnlVSEI0ZVNraEwwdUthbTVxdXZ2aUsrR2hzYjIyMzdja0ZCUVZ4Y0hJWmh1M2Z2N3JZd3hGb1BrWnViRyttSDNhTVRKMDZJdTZiZjN0Nk9Od0cxdGJYNStQandlTHc5ZS9iMHVsbUd4K050MkxCQktCU3lXS3lZbUJqU1BpTmY0ZzZXOCtiTlc3OStQWVpocUkyYjFDaFVYbDVlVVZHQmhrakkrbzYydHJhMnRyWTVPVGxidG15eHRMVGN0MitmNkFkRXZ3dGlZMUZGUmNYV3JWdnYzTG5EWkRMRHc4Ty8rT0lMVklOZXZYcjEvZnYzTXpJeUlpSWlidCsrUFg3OCtNN09UaE1URXcwTmpZcUtpcnQzNytMaDI5emNYRk5UZzNyeXlGcm1EMEMvRGw5VU95UHRaK2dJMzR1YTc0a1RKK0xpNHBxYm01V1ZsZjM5L1VrOVFOM2MzTXpOemYzOS9jdkx5M2Z2M3IxeDQ4Ykt5c3JodzRjWEZCVDg5OTkvK0dydDdlM29kSDcwNk5FOXZpT0h3L241NTUvUmtNMnhZOGVLZG9iRE1Henk1TW1ramhaeWdmcUhpY0lQSkNZbUp1Ym01dEp2ME4vZm56aTJRaG9YTGx3UUY3N256NS9uY3JubTV1WlBuejdsOC9rdExTMXNOdHZMeSt2WFgzOFZWM0xKbEpXVmZYMTlJeU1qdzhMQzN0R2NhajNPbm9FZnQxRGpBSWZERVFxRmVOc082b3VpcnE3ZTY3bEtkSFIwZUR6ZS9mdjNOMjdjU0R3elE0ZzEzL2IyOXVUazVNT0hEM2QxZFJrWUdHemR1cFU0YUkzQllBUUdCZzRiTm16cjFxMG5UcHpRMGRHWlAzLyt4SWtUcjF5NVVsRlJVVlpXTm1QR0RMUW0ybHZvZExxNGE0OGZ0bjRkdnFnSEF1bTZWcmRYNGFSUlVsTFMzTnhzYlcwZEhoNk9qdTFDb1ZCSlNZbkZZcUdmalpXVlZWcGFXa2hJeUtaTm04ek56YWRPbllvYUhKNCtmY3JoY0ZDbDdQYnQyNmlLMFdQNDNyaHhJeXdzREZWL1B2bmtrNWlZR0hHVlNvVnc2TkFoV2NzdnJtV2pxNnZyd0lFRHFDa2pPVGxaUTBNaklTRmg2ZEtsMWRYVjN0N2V5Y25KZVAxWHBrUHMzTGx6OWZUMFNHTm41QWcva3poMTZoVHBDT0hwNlhubnpoMzgrMEhOQW53K3Y3NitIbjJXQnc4ZW9EN2o3dTd1M1U2YkVCQVEwR05ITGdjSGgrKy8vejR0TGUzeTVjdjc5KzhualJoR3hVTTFYNEZBOE5kZmYzVjFkWDM1NVpkcjE2N1YwTkJBaHdFV2k4VmlzZEJ2NSt1dnZ6WXdNRGg0OEtDM3Q3ZXlzaktkVGtmRHg0bFZBZFJUYytqUW9kSmZXLzZROU92d1JSMWlTQmNaZWgyK0lTRWhvMGVQbmo5L1B2cEpsNVNVQkFjSE96czc1K1hsNFQ4YkV4TVR2TGNzblU0ZlBIand3SUVENitycTh2THkwREE1OUJNeU56ZVgwRURKNS9NVEV4TlJPeStHWVlzV0xWcTFhbFh2MmtuZUgvdjM3NWZYcHM2ZVBjdG1zODNOelcxc2JOQVNJeU9qWDMvOTFjdkxTeWdVMHVsMHZMNHNhOXlqNVAzNTU1OXYzTGdoYmgwcEIxa3NYcnlZMUhDTWwwbzBpZEJMK0hJOG1xdXJxMUg0b3FGdVdscGFlRGZLYnJmUUl4OGZuMXUzYnBXVmxYVTdZaGdQM3dFREJrUkhSOWZVMU9DSG9wU1VsTnpjM0srLy9ocmZMVkdhRStkNyt1U1RUMUJWNC9IangraTZMaHAySWVXVVVoOGV4ZjdGdnFWWHIxNkpka2Z2ZGZpcXFhbmhFN3Z3K2Z5b3FLalhyMTh6bVV6SnYzQkhSOGZqeDQ5ZnZIaVJHTDVUcGt3UnQzNTlmWDFRVUJCcXFkRFgxOSs4ZWZObm4zMG1hMUhmUS9McWF0Ylcxb1o2K0pPYWZRWVBIcHlVbEtTcXFqcG8wQ0RVenRpTDhFVTZPanFrR1lvbWVaQ0ZhQnJpdlJkRXE2NXRiVzNFOERVME5GUlZWVzFyYTN2eTVNbVlNV091WDcrT3Vyc3NYYnBVM0hlNGFkT21qejc2aUxqa3hZc1hvbk40TXBuTXlNakllZlBtdGJhMmhvU0VIRGx5QlAwNjhQRWdlSnZ2aUJFajhDSEZiRFk3TFMydHM3TlRjcjltTXpPelFZTUdWVlZWWGJ4NGNjV0tGVFUxTmFpZnU0UzkvY1BXZjhPM3ZiMGQ5YWdsZGVwQ3Z3cFpMLzVnR0JZZUhvNWY1QkVLaGVpM2QrYk1HZEdKSTM3KytXZThZYzdGeGVYNDhlT2xwYVVQSGp4NDllb1ZPalVqampvbFlyUFpLMWFzUU1XZVBIbHlXRmlZbHBhVzVGTDF1cXRaSDVOWFY3UFUxTlRhMmxwdGJlMnZ2dm9LZFF2RDRaM0QwRUZYOUtSSFNqLysrS09FbWN4S1Mwc1BIVHFFUnV0STZDODRhTkFnMGhKMElGRlhWeGM5SktDc0ozNC93NFlOS3k4dnYzLy9mbnQ3TzVyeXpkTFNVa0twQmc0Y1NHcUNGOWZrWW1Sa0ZCQVFFQmtaMmRqWUdCWVd0bWZQSGpxZGpqZUo0T0U3ZS9aczFDZVNPTkI1eTVZdFc3WnNJVzB3UFQwZHY4STJiZHEwL2Z2M1oyZG5lM2w1WldWbG9mN3NIMy84c2JoaWY5ajZiL2crZWZJRVhlSWd4VTJ2d3hlL2Z3eHh4Q1JwQ0NucXNFVmMrT21ubnhvWkdkWFcxaDQ4ZUJEdHplYm01dDFlMG1sdWJ2Yno4NnV0cmFYVDZmNysvbEpPd3RMcnJtWjlUQzVkemQ2OGVZTkd1QzFkdWxSQ2h3Ujg3c3JlZFg2UTNCeVBUK0pqYjI4djB5QUxkRXp0dGtqbzRnU3hWbXR0YlYxZVhsNVdWaFlmSDQrNnBtM1lzRUZlVFU5ejVzeTVlUEZpU1VtSmlZa0puODlYVmxiR2EvRjQrS0toMjhRK2lNVDJIQVM5Uk95a09HdldyUDM3OTNNNG5LTkhqNkpoRjlPbVRYdWJicDBLcmYrR0x4cDdwcXlzVEtxRHZFM05Oenc4SEIvVk9tYk1tSDM3OWhGYi9aNDllK2J1N3Q3WjJXbG5aNGN2cE5GbzgrZlBqNCtQUDMvK1BJcHNjYzEyMjdadFF4Zm9ObTNhTkhQbVRGbUw5NTRiTjI2Y3JObHg3ZG8xMHJGTlRVMXR4SWdSWEM1MzNyeDVFdjRRZGNreU5qYnU4WCs1cmExdHpabzE3dTd1VGs1Tzczcm1BZFRqVlhSV0J6NmZqdzR6eE40Zzl2YjJSNDhleFdjM2RuZDNsMlBMS1kxR0N3c0x1M2Z2bm91TEMxb2kya3FPN2cvUzBkR3hZTUdDNTgrZi8vRERENlJHak5PblQvL3l5eS82K3ZyRUhvZG1abWFPam81RlJVV3hzYkdvL1YzQzlCUWZ2UDRidm1qYVZoc2JHOUtCdDlmaGkxeTdkaTBuSjBkSlNTa3NMSXgwdlNVeU1yS3pzM1BpeElta2lxMjd1M3Q2ZWpycXQyQmlZb0ozeENGNi9QZ3htbXZHMWRWVnB1UjlSMTNOa05iVzFyZHZLN0MydHU3cTZvcUtpaG93WU1EaHc0ZXJxcXBtekpnaHJuYko1WExSMUFxK3ZyNysvdjVjTHBjMFRQbWJiNzRaUG55NDVQOCsxR0l1elJDMTV1Wm1kRmVrWThlT3lkUnpyaGRRQXloeEFBTHkrdlZyOUlBWXZwOTk5cG1Ta2hKcURSZytmRGl4bCtIcjE2K3ZYTG5pNnVyNk5uZUxNRFUxSmZhNFFJM09vdjB5azVPVG56OS9Qbmp3NEdYTGxoR1hOelkyb3RzK2VYcDZrdjR2Zkh4OGlvcUtVRDFqK3ZUcGN1eVpybkQ2MXpSQ09ENmYvL2ZmZitOWFlJbFFMYU4zTXhoMGRYV2gyOC9RNmZSang0NFJiODJ3ZCsvZWYvNzVSMFZGSlRBd2tQUlhMQllMejVvSkV5WjBXd0hFSjVhVS9nS2FMb2NBQUNBQVNVUkJWQTVtNzVSUUtNek96a1lUQUwybGd3Y1BwcWVub3hBL2RlcFVabVltM3BnbzZzMmJOK25wNmVucDZUd2VMems1T1QwOW5UUWNhODZjT2FRclN5Uk5UVTBvZktXWmxRYS9QNXNjSjgzb0ZvL0hRL09Ya3liR3hVTVp0Y2JpQy9sOFB1b1BRNlBSb3FLaWlMdnJvMGVQSWlJaVhGeGM1SGh6T2J6WmdkZ2VYVjFkblpHUmdZN0JmLzc1Sno3WFJHZG5aMWhZV0dOam80V0ZoV2d6dEtXbEpkN1UvdTc2N1NtRWZscnpMU29xUXJ1bTZOU2lhRC9yWGZneUdJeTllL2Z1MzcvLytQSGpmL3p4UjJabXBvdUxpNmVuNTgyYk45SHMxT3ZXclJPOTBwS1ptWW5mTFBiWXNXTlRwa3dSSFo2UC93SlBuVG9sZWI0WVoyZm5kekdsTHhHYnpZNklpQ2dwS2VsMjdrRnByRnExcXR2WkwxRzdaM1IwTkJvbUp3cnZ5T1hoNFNIYURuRHk1TWtlYndxVms1T0RXaUdsdVhzSTZveklZckhrTWhlbEJMZHUzVUxWMkRGanhyeDgrYktscFdYZ3dJRURCZ3lvcjY5UFRVMUZqU1Q0TFNxYW01dDlmSHpRYktWQ29iQzZ1cHBZSzBkTndFd21VMU5UVTE2elcrREJTcXo1bXBxYUhqeDRNQ1VscGJDd2NQZnUzWHYzN3Awelo0Njd1M3RNVEV4UlVSR0x4WXFLaWhLdFNXemV2Qm1WSE0yTk9XYk1tSGQ5WUh0djlkUHdSUlBvbVptWjRWMUJrYzdPVHZUekpwMWUxZGJXaXY1V3V4MWZhMkJnc0c3ZHVoOSsrT0hBZ1FQSGp4Ky9jT0VDM2dYQ3k4dHIxcXhacFBYejgvUFJWTHpHeHNhTmpZMXRiVzFCUVVHSmlZbWtlaG5lcCtyYXRXdVNQNXFlbnQ2N0MxOCtuNStXbHBhYW1vb09VYjIrVHQzWTJDaDZxM09CUUlEYWNFVm40QlFsT3VPYU5QaDhQcG8rMU16TVRKcUJhcWhmUkxkekhjZ1hPdnFhbVptWm1wb1dGaGFLRGxiRVc3RzVYTzdLbFN0UlU2K21wbVp6YzNOaVlxS0Rnd04rS0VJWEJraU5KSldWbGFUbU5RbW5GNkx3L3c1U0s1T1ZsVlZzYk96ZHUzZFRVbEt1WHIxNjZOQWgxTk9EeVdSdTM3NWQ5SHJqN3QyN1VldlpzR0hESGo1OHlPRncvUHo4a3BPVGUzMFVWMmo5TVh3ZlBYcUUra1dLTnA3aVBVQkYyOHRrdXN1QW9hSGh1blhyN096czBEMEUwY0pyMTY0Tkh6NTg2dFNwK004Z1B6OS8vZnIxWFYxZCt2cjZLU2twbFpXVlFVRkJYQzdYejg4dk9qcWEyRUZkMWhzVHlCZCtBcnQyN1ZxVWV2cjYrdXZYcis5MXloTzc0dVBXcmwxNytmSmxhMnZyYmw5RjZ1cnF2dnp5U3pTQVdOYmh5T2drQTJXVHVERzRxS2FHTjNHaWVUWlE2MmREUTRNMHQ1VEhjNnFwcVVuMEFFTkNwOU4xZFhVN096dlBueitQbjRhakcvMFN6WnMzNzd2dnZzTUhsS05yeFg1K2ZpTkdqUEQzOTYrc3JQejk5OStYTEZtQ1ZrWWZrSFJvUVMyd3ZZWlAzZHZ0R1lDMXRmWHUzYnRqWW1LT0hqMktsdkQ1L0t5c0xBME5EV0lUVUZ4Y0hKcGhaOXk0Y1FrSkNZbUppWWNQSDM3NDhPR3laY3RpWTJNbHp4Ly9RZXFQNFl0MlJCYUxKWHBOSEorYmtUVE5FZ3BIMHNvSkNRbjRmWUJJaW91TE16SXlybDY5aXFxaTQ4YU51M1RwVWtWRlJYQndzSm1aMmQ2OWV3ME5EUThmUHJ4cjF5NmhVS2lscGJWbnp4NTBpU01vS0NnbUp1Yk5temMvL2ZTVGo0L1BraVZMVUZLanEweFVRZTNqZUgxejVzeVpRVUZCdmNnK2NYZzgzczZkTzlGOXkwWHZneXN2ang4L1JpUEJORFUxeFlVdkdsTlFVbEt5ZCs5ZU9wMSs2dFFwZkFqVzdObXplNnlQRXkxZnZyekhkZEJ0b2s2ZE9vWGFCMUJ0d01EQTRNaVJJMXd1bDhmanFhaW9tSnVib3dhSHNyS3l0V3ZYb2tCZnNXSUYrcUpjWFYxemMzT1RrcElHRFJvMFpjcVV6czVPZE1zNzBtd0phSUF2NmQxRjZ4UDM3OTgzTXpNakpheEFJRUJuYitycTZxTGh5K1B4TGx5NGtKNmVqdHFzcmF5c0Jnd1ljUFBtellLQ2dvS0NBa2RIeC9qNCtNN096bDkrK1FWdEJDVzFpb3BLUUVCQVhWM2Q1Y3VYbnp4NXNuang0dkR3Y1B4dVQvMUV2d3ZmM054YzFHYjY3YmZmYW10cloyVmxYYnAweWM3T3pzaklxSzZ1RHMwSllHaG9TQnBjejJReVJTOTJrM1pFUHA5Lzc5Njl2Lzc2S3pjM0YzVWJZakFZczJiTit1bW5uelEwTkpZdFd4WWZIMTlZV0doaFlhR21wb2E2bzZGTDJBa0pDZmlzVGdzWExoUUtoVHQzN2hRSUJFbEpTWGw1ZVR0MjdKQnBibCs1NC9GNCtGM3Y5UFgxdzhMQzVIajNXVGFiblp1Ym01V1ZoZVoxWGJCZ3dUdHFNNm1ycXdzSUNFQnhzMnpaTW5GSGppbFRwbVJrWlBENWZQd09raXdXNjUxMjdNUDdiOWpiMitQVlZkRW1rVk9uVG0zZHVoVTF5L2o2K3VJMzBRZ05EWDM0OE9Iang0L1hyRmt6WWNLRWpvNE9sTTZrMjdQSHhzYVNaanVycXFyNjVwdHZTTzlTVUZCdzRNQ0JjZVBHMmR2YlcxaFlhR3RydjM3OU9qczdHNy9OSzc1bWEydHJhV2xwZm41K1hsNGVPakhTME5Edzl2WmV1SEFoZzhHNGV2VnFRa0xDdzRjUFAvbmtFemFiSFJ3Y2pNNGhoZzhmbnBDUWdFNHJHUXhHWkdSa2FHam9wVXVYbXB1YkF3SUN2dmppaS9Ed2NFVWZLQys5L3ZJNWtXZlBua1ZFUkdBWXBxdXJpenJIbUpxYWxwU1U0SE1uSW9zWEwrN3h1ZzJKVUNoMGQzZC8rdlFwZXNwaXNhWlBuLzdERHovZ0oxT1dscGF4c2JHM2J0MHlOamIyOC9ORGQ4b1pPWExramgwN1NFSHY0ZUZoYUdpNGNlUEdqbzZPam80T1hWM2R0LzdjYjBWWldYblJva1ZKU1VuVHBrMExEZzd1Y1V5ZGxMaGM3bmZmZllmUFpheWlvdUxyNnl2bHlKRmV5TS9QUjBmRWp6LytXTUl0aDhlT0hSc1JFWkdkbmYzeTVVczZuVzVxYXJwOCtYTFV6U0FySzB1YVpnZVowT24wOHZKeTFMTHM2K3NyWWMwaFE0WXdHQXdtazdsNTgyYTgreTJxQWFTa3BQejAwMC8zN3QxRFoxb1lobjMwMFVlaVhkYWtZVzV1enVQeFVPODYwa3NzRmd1dnk3OTQ4ZUtiYjc3Qk8xbnI2K3QvKysyM0N4Y3V4S3NqRXlaTWNIUjB6TS9QdDdXMW5UZHZIanBqbUQ1OWVsaFlHUEZxQ3BQSmpJcUtpbytQUnkzRktpb3EvU2Q1KzEzNE1oZ00xT3R3N2RxMWFFZXhzTEJRVVZIQmU5Sm9hMnQ3ZUhqMG91TTNqVWFiTzNkdWJHeXNuWjJkaTR1TG01dGJ0NjFqYUhoRmNIRHcwcVZMWFZ4Y2dvT0R1NTFld01YRlplalFvV0ZoWWFHaG9lL0RYR1ZMbGl3Wk5tell4SWtUNWJoTmRYWDF1WFBueHNYRkdSc2J1N201dWJ1N3Y5T3IzdTd1N2lVbEpZOGVQWXFNakpROFhNTE56VTEwVG5yUk9VRGt4Y0RBWVBiczJSMGRIY1NoTjZMR2pCa1RFeE9qcTZzcjJpS3NxNnQ3NE1DQlAvNzQ0K3pac3h3T3g5YldGazM3Mnd2R3hzWTBHbzAwdVNXTlJyT3pzd3NNRE1USGdob2JHenM1T1pXVWxEZzRPTGk1dVRrN080dUdKcDFPUjkwaVY2OWV2VzNidG9DQUFIem1FOUxHL2YzOXg0NGRtNXFhS3YxUXpBOEQrWXQrcCtLU1V1S1NrakVNOC9kYjRlLzNEdThGSUVGNWVmbWxTNWZ3KzZmaGVqMmZEbzdINDdXMXRVbFpNYXlwcWVseDluN2liSzBmcEs2dUxqYWJQV1RJa0w1NU95NlgrK2JObXo3b3VpQ3JqbzZPenM3T2Q5R2JqYy9ubzM0UlE0WU1rWDdNQlkvSDYvaS9oRUtobnA2ZTZFUnJUVTFOcXFxcVV2YklmUEhpUlk5Tlo5VHU3U2ZQNUlUK3NyVzF0ZlhyR2RPM2JnNVRrK3NkcmNUcFh6VmZmTkorMGVWdmY3NmpyS3dzZmU5Z2FlNmI4bUVuTHpvUjZiUGtGWGU5NkgyZ29xTHlqczV2bUV4bUwrWXBSM3V5NUF1cU1yVStTWFBSNG9QZjIwWDEweEZ1QUFCQUxRaGZBQUNnQUlRdkFBQlFBTUlYQUFBb0FPRUxBQUFVZ1BBRkFBQUtRUGdDQUFBRklId0JBSUFDMUF5eWVQVDRhZTdsZkVyZUdnQUFTTXJ2M092cTRrdXhvanhSRTc1bnpsMDRjKzRDSlc4TkFBRHZnejV0ZHREVjFlbmQ3WGtBQUtBUDZPam9zUHBxS3FzK3JmbTZUcDNVMHRMeTVHazNOKzhDUUNadnVDMnRiOTVnR0RaQVRVMU5YVzdUdW9QK1RGOVBkKzQzWDVIdXQvVHU5T21zWmdESVMycHFLcnEzeUlvVks2UzVad1FBN3h2bzdRQUFBQlNBOEFVQUFBcEErQUlBQUFVZ2ZBRUFnQUlRdmdBQVFBRUlYd0FBb0FDRUx3QUFVQURDRndBQUtBRGhDd0FBRklEd0JRQUFDa0Q0QWdBQUJTQjhBUUNBQWhDK0FBQkFBUWhmQUFDZ0FJUXZBQUJRQU1JWEFBQW9BT0VMQUFBVWdQQUZBQUFLUVBnQ0FBQUZJSHdCQUlBQ0VMNEFBRUFCQ0Y4QUFLQUFoQzhBQUZBQXdoY0FBQ2dBNFFzQUFCU0E4QVVBQUFwQStBSUFBQVVnZkFFQWdBSVF2Z0FBUUFFSVh3QUFvQUNUNmdJQTBETStuMTlWVmNYajhmQWxIQTVIS0JTaUJ4VVZGZmh5SnBNNVpNZ1FKaE4yYlBDK282RTlHSUQzR1ovUDkvTHl1blBuVG85cm1wdWJIejE2Rk1JWHZQK2cyUUVvQUNhVDZlcnFLczJhTTJmT2hPUUZDZ0hDRnlnR1YxZFhPdjEvdTZ0UUJGck9ZREJtekpoQmFURUJrQmFFTDFBTWhvYUc0OGFOdzUvU0NQQ0ZkbloyaG9hR0ZCVVFBTmxBK0FLRjhkVlhYK0dQOGRvdThhS0ZsRTBUQUx3UElIeUJ3ckN6czlQUjBSSDNxcDZlM3RpeFkvdTJSQUQwSG9RdlVCamEydG8yTmpiNFUySnJMNFpobzBlUDF0ZlhwNmhvQU1nTXdoY29ERlZWVlZ0Yld3YURJZm9TblU0ZlBYcTBob1lHRmVVQ29EY2dmSUhDb05Gb05qWTJHaG9heEl0c2FQbUFBUU5zYkd6dzdoQUF2UDlnWndXS3hOYld0dHRtWHpVMU5WdGJXeXBLQkVBdlFmZ0NSYUt1cmo1Ky9IaFUyMFZMMEFOSFI4Y0JBd1pRWFRvQVpBRGhDeFRNbDE5K0ticHc5dXpaVkpRRmdONkQ4QVVLeHRiVzF0VFVGQjluZ1dIWTRNR0RpYjBnQUZBSUVMNUE4Y3ljT1pQNDlJc3Z2cUN1TEFEMEVvUXZVRHlUSmsxU1VWRkJqMVZWVlIwZEhha3VFUUF5Zy9BRmlzZkl5R2pFaUJIbzhhaFJvMHhNVEtndUVRQXlnL0FGaWdlTnRrQnR2cmEydGxwYVdsU1hDQUNad2N5blFQRW9LU25aMk5pb3FhbngrWHdiR3hzbEpTV3FTd1NBekNCOGdVSkNveTNhMnRxZ253TlFVQkMrUUNHWm1wcGFXbHJ5ZUR4alkyT3F5d0pBYnlqa1Bkd2FHNXV1RkY1OTlweE5kVUVBbFo0K2ZTb1VDaTBzTEtndUNLQVlrOG40Mk41dW5OMFl4YnFEbENLVkZYZWo1Sit0MjNmVjF6ZFFYUkFBQVBYb2RQckg5blp4TVpFREZlbytKZ3JaMitIRml6cElYZ0FBSWhBSW5qNTcvcWExamVxQ3lFWWhhNzY0c1IvWmZ1NE1IZXdCNktlNGI5NGNPMzY2c2FtSjZvTDBobUtIcjkwWVczKy9INmt1QlFDQUduVXZYK2JsRnlobytDcGtzd01BQUNnNkNGOEFBS0FBaEM4QUFGQUF3aGNBQUNnQTRRc0FBQlNBOEFVQUFBcEErQUlBQUFVZ2ZBRUFnQUlRdmdBQVFBRUlYd0FBb0FDRUx3QUFVQURDRndBQUtBRGhDd0FBRkZEc1djMkFJbUt6MlRkdTNORFUxSFIxZFJXM1RsWldWbjE5dmIyOS9mang0L3UyZE84WCtLNCtZRkR6cFpKQUlIank1RWxPVHM3T25UdTl2YjNQblR0SGRZbXdKMCtlT0RrNU9UazVWVmRYeTJ1YlhDNjN1TGdZZjNyLy92MXQyN1lsSnlmalMrcnI2N095c29oM3RNck16RXhOVFMwcUtwTDF2UVFDUVdwcXFvK1BqendLM2dORi82NEF0YURtMjNlYW01dlpiSFpWVlJYNjk5bXpaNVdWbGUzdDdmZ0txcXFxYm01dWxKWVI2K3JxUWtXUzE4Mzk2dXZyUFQwOTYrdnJmL3Z0dDlHalI0dXVJQlFLTjI3Y2VPUEdqZExTMHNqSVNBekQydHJhbmp4NWdtR1l2YjI5VE8vMStQSGpiZHUybFphV3FxdXJ5Nlh3a2luaWQ4Vm1zN096czR1S2l1cnE2bHBiVzdXMHRFYU9IT25pNHVMbTVxYXNyQ3lYVHdHa0JPSGJSNDRmUHg0UkVTRzZuTVZpRFIwNmRPVElrU05HakxDMnRrWUw3OTI3eCtmekpXOVFSVVZseElnUmNpOG5qVVlqUFhoTGVucDZ0cmEyRnk5ZVhMTm16ZUhEaDNWMGRFZ3JIRGh3NE1hTkcwcEtTaDRlSG1qSjNidDNCUUlCblU0Zk8zYXNsTzlTVjFlWGxwWjI3Tml4cnE0dXVSUmJHZ3IzWGUzZnZ6ODFOYld6c3hOZlVsOWZYMVJVVkZSVWxKNmV2bVBIRG5OemM3bDhFQ0FOQ044K01tSENCQXpEZEhSMEJnMGFOR2pRb0s2dXJ2UG56NnVwcVYyNWNvVk9KemYrK1BuNU5mVTBPZitRSVVPeXM3UGxYazZCUUlBZU1CZ01jZXZVMXRhbXBxWksyQWlMeFZxN2RpMytORFEwdEx5OHZMYTJkdjM2OWIvKytpdHh6Y0xDd2oxNzltQVlGaHdjak5mMXJsNjlpbUhZbURGak5EUTBlaXp0MzMvL25aT1RrNXViMitQaFN1NFU2N3M2ZVBCZ1VsSVNobUZLU2twT1RrNFdGaFlNQnVQaHc0ZFhyMTdsOC9tUEh6LzI4Zkg1NDQ4L3RMVzFwZnYwNEcxQitQWVJBd09EcTFldnFxcXFvcWRGUlVYbno1K24wV2lpeVl0ak1wbmQzZ3FieitmTE4yZzRIQTdlemxoYlc0c2U1T2ZuYTJscEVWZFRVbEthTm0wYWhtRk5UVTBuVDU2VXNFRjFkWFZpb0dob2FHelpzdVhubjMrZVBYczI2ZlBXMU5UUWFMUWxTNWJNbWpVTFg1aWZuNDlobUtPam83aVBpWDh0MWRYVksxZXV4SmN2V0xEZy9QbnpqWTJOc254NjJTanVkMVZiVzB1bjB4Y3NXTEJzMlRKTlRVMThoYXFxS245Ly8yZlBucjE4K2ZLMzMzNExDZ3FTNWZzQXZRZmgyM2Z3NUpWU1lHQ2d1N3U3NlBLVWxCVEpsU2xaVlZaV2hvV0ZrUmJHeE1TUWxtaHBhYUZBd2ZuNys1TXFTdi8rKzIrM1dXTnZiMy9tekpuLzA5NmRoelZ4N1hFRG40U0VoRTFCRm9FQ29rSVZ5K291dG1vdEFrVkZxOWZ0dWp3dXJkaXIxNnFvVk92U1lpa1dsMVlFRVJHOW9sWmNiaCtYRnE4RjlicWdWbXl4MGlzaWxhV2l1S0JzUVFJSjVQM2p2TzgwYnhKaUVpREh3ZS9ucjhuSkpQa3hEM3labkRubmpJV0ZoVXI3bENsVEFnSUNQRDA5MlpaNzkrN2R2MytmWVpqRXhFUnlwcWJ1dSsrKzY5V3JsM0xMVzIrOXRYVHAwb0NBZ0o5KytrbnJ6OXBhM0QxV2xwYVdPM2JzVUI4UjRlcnF1bkhqeG1uVHBqRU1rNW1aaWZBMUdvUXZNR1ptWmk0dUxtUzdzYkh4eVpNbkRNTTRPenV6WjE0U2lhU3Fxa3I5SkQwb0tNaloyVm1sVVRsUTZ1cnFaczZjcWJKRFhWMGRPV21kTUdHQ2N2dnMyYlBEdzhQLy9lOS9rNGNxSDBlKzQvUCtIOUlvRkFyRHdzTEN3OE5iUDhxcXJLeXN1TGk0YytmT3ZyNitXbmJqN3JHS2lJalErRVdLWVpnMzMzelR6YzN0enovL3JLaW9rRXFsWXJGWXl4R0F0b0x3TlJLcFZNcDJFVElNMDlEUVFEWmV2SGlodkp1cHFXbExmeUh0SnlBZ2dFMkJ2THk4MmJObk13eHo4T0JCOXN2cGtTTkh2djc2YXkwOW15MXBibTR1TFMzVitKUmNMbGQ1cXFxcVNpS1JuRHg1a21HWXFLaW95Wk1uSys4OGVQQmdoVUx4elRmZnZQUE9PMnk3bzZQamhnMGI5SzFLbzh6TXpJU0VoTDU5KzZha3BHalpqYnZIU3Z2dkZkdGxMSlBKRUw3R2dmQTFrb2tUSjdKZGhDeUpSS0w4NThFd3pNcVZLelYyTlJnTjIzV28vTGRLL20wWThGL0IwdEx5ekprenlpMkppWWtrTWx4Y1hGSlNVcFJQMlN3dExROGZQbHhmWDYvK1dVK2VQQ0hEdWRSUEhpbnFTTWVLREZVV2k4WHEzUjNRVGhDK1JtSm1acVo4UXRIUTBFRCtRbFRPTW9SQ29jRWZrWmVYcDNJZXJZVy92NzlJSkZKdmIyeHNKQnZxZ2FMbDJtQkxlRHllblowZDJhNnJxL3Zzczg4dVhickU1L09ibTV2bGN2bktsU3NIREJpd1lNRUNjcDVZV1ZtNVo4OGVzdlBEaHcrVjMrZng0OGRrNDVVSzN3NXpyUEx5OHNoVnlqNTkraGhRT1JnRzRXc2t4NDRkWTdlbFVtbElTSWhFSXJHMHRMeHc0VUpiZlVSTVRFeGhZYUdPTzU4NmRVcmpIeWNiS01yL0JraWdHUEJWbWxWYVdob1pHVmxjWE55elo4L3g0OGR2MmJLbHBxYW1xcW9xTHk4dk56YzNOamJXM3Q0K1BqNWVJcEdRL2N2S3lwUmZUczdMcksydDliMW8yYTQ2eHJGU0tCVHNtTGF4WThjYVhEYm9DLy9sS0RoejVnejdsL09xSVZPMmhFS2g4c1FCTW5QQnNNNW9tVXkyZS9mdXFWT25GaGNYQndRRXBLYW1Pamc0a0xGM2UvYnNjWFIwek0zTm5UNTllbTV1Ym41K1BzTXdJMGVPSkhNSGxOK0VQTld6WjgrMitCSGJUTWM0VnR1MmJmdjU1NS9KWmJld3NEQUR5Z2JENE15WGdxTkhqN0xiRW9sRW9WQzhkSVM4THRMVDAxdi9KdVJLb01wSkUrbmNOQ0JRYnQ2OCtlV1hYNUw1citIaDRhdFdyVktldzlxclY2OERCdzRzVzdiczFxMWJpeGN2M3JGang2NWR1ejc5OU5OejU4NDllUERnMmJObnRyYTJaRStTTHhwbjNGTEU5V01sbDh0alkyT1BIejlPSnRkdDJyVEorQmQ3WDJjNDFzWjI1Y29WY201Q2Z2c1hMRmdnbDhzVEVoTFkvajY2eU5pbXRncVVvcUtpNHVKaU96dTdOV3ZXa0V1TENvWEN4TVJFTEJhVGo3Q3hzVWxLU2xxelprMXdjTENQajgrMmJkdjRmTDZkblYxRlJjVXZ2L3hDbHZLU1NxVUZCUVVNdy9qNCtMVFZqemwxNmxTTlhUUy8vdnBydjM3OVZCcGI2cUxoOUxFcUt5dGJ0V29WU1dvbko2ZnQyN2V6UStqQU9CQyt4a2JtUi9qNit0NjZkYXU1dWJtNnV2cmh3NGR6NXN4SlNrcDZGWDc3S3lvcUdJYnAwcVdMY3FQQmdUSmh3b1RHeHNiMzMzK2ZUQUNycXFxYU5tMWFyMTY5RGg0OHlDNGpJQmFMMlVrSzVHclB3SUVETXpJeXpwNDlTd0xsNnRXcjVCeFQrd2hjNCtQdXNjckl5SWlOalNXWFo0Y01HUklkSGEzeVU0QVJJSHlONnZ6NTgzbDVlU0tSYU5La1NiZHUzVEkxTlUxSlNmbm9vNDlJL2lZa0pLaE0zREsrcDArZmtrNUc1VWFEQTRXY1k3TGI4Zkh4VDU0OHNiS3kwdjV2SmpBd01DTWo0L0xseS9YMTlXWm1adi85NzMvSjhnWHNOK3ZXaTRxS1V1bDJ6OHJLK3VHSEgzcjI3UG5QZi81VFplZVdnb21MeDBvdWw4ZkZ4WkhaR1VLaGNOR2lSZE9uVDIrcmhZRkFMd2hmNDJsb2FOaXlaUXZETUI5ODhBRTcwOVRSMFRFbEpXWGV2SG1QSGoyYVAzOStRa0tDd1YrdTIyU29XVWxKQ2ZrZXFsSzVZWUZ5NnRTcGpSczNzZy9KRmFyUzB0TGh3NGVyN0RseTVFaDJ1c1E3Nzd3akVvbWtVdW5Ka3lkRFFrS3lzcklZaHRHeW1yZ0JBZ0lDVkZyKytPTVBNaTFZWmVTMUZwdzdWbEtwTkRJeTh0cTFhd3pEOU9qUjQ2dXZ2bEtlckF4R2h2QTFudFRVMVBMeWNyRllQRy9ldkR0MzdyRHRqbzZPTzNic21EdDNyb09EZzV1Ym04SHYzeVpEellxS2l0U3ZsWk5GQ0EwWWc5emMzTXlPeDJMbnZDbzNzdTNzbEQ4eWcrQzk5OTdMeU1oSVMwdDc5dXlaVkNybDgvbEJRVUg2Zm5wNzQ5YXhZdGNDWmhnbU5EUjA3ZHExbU1sR0Y4TFhTUEx5OHZidTNjc3d6Snc1YzlTL3huYnIxbTNuenAzMjl2WXFpMk1aV1VsSkNibUk1T0hob2R4Ty92NE5DSlJ4NDhhUkpiaE9uRGdSSFIxdFpXVjE3Tmd4NVV1TE1wbHM2dFNwSlNVbEtwZTVwa3laa3BHUjhlalJJektWSURRMDlCVzVJTW5pM0xINi92dnZ6NTQ5UzRaU3JGdTNEbDBOMUNGOGpZR2NkRFEzTjd1NnVzNmFOVXZqUHEzL0F0ajZvV1k1T1Rra09IcjM3cTNjVGdMRjREc2RWRlJVYk4yNmxhelRwcElMZS9mdUxTa3BzYk96Q3c4UFYyNzM5dlorKysyM0wxKytyRkFvK0h6K2h4OSthTmhIdHg5dUhhdW1waVp5cGRmUjBYSFZxbFZJM2xjQkpsa1lBNC9IYzNkMzUvRjRhOWFzZVpWdjFwS2RuVTB1bEt0MEI1TTFCQXllK3B5WW1FaXVibDI4ZURFdkw0OXR2Mzc5ZW1wcUtzTXdTNVlzVVorT3hTNVUxck5uejliMHhyUVRiaDJyMjdkdms3RVp3NFlOZTVWL0ExOHJPUE0xa2hrelpyaTd1L2Z2MzU5MklTMnFycTYrZXZVcWU5TU5aZVRpajhZTGRMcUlpb3JxMGFOSFdscmErZlBuejU4LzcrL3ZQMnZXTENzcnE2VkxsOHJsOHJDd01QVTcxK1huNTVPN05qQU1VMWhZbUpLU01uLytmTU0rdlQxdzdsaXhGd04rKysyMzZPaG9MUVc0dWJtUnBkcWd2U0Y4amFSZnYzNStmbjU2dldUcjFxM3g4ZkhxN2UxMHY1eFRwMDZSZDFhL1Z0NVNvRXlhTkVtbFJlTXQxTVJpOGN5Wk15ZE5tblRreUpHMHRMU2JOMi9ldkhtVFBEVmd3QUQxdGNsTFMwdVhMRm5TME5CZ2FtcnE0T0JRVmxhV25KeHNZMk9qL25GdGFNNmNPWFBtek5GeFo4NGRLL2J1SGdVRkJXUVdSa3Y4L1B3UXZzYUJiZ2ZqMFhmNGtWd3VsMnJTSHVFcms4a09IRGhBL3NJZEhSMVZuaTB2TDJjWVJuMnhRZlhhbEcvT3FFSXNGcythTld2WHJsM0s5NFVzTGk1T1QwOG5WNjZJMHRMU2lJaUlpb29LRXhPVHVMaTR4TVJFc2xUdXhvMGJ5UlZMNnJoNHJMUjhGdENDTTk5WDE3eDU4elF1ZEhMNDhPRWpSNDYwN1djZFBIaVFUQmxRdng2WW41OVB1Z3ZWaDZZbEpTV1JsVjlZNTg2ZGErbCtOaVE3VHB3NElaUEpCQUpCY0hEd2hRc1hLaW9xdG0zYmxwcWFHaHNiR3hnWWVPUEdqUlVyVnRUVTFQQjR2T2pvYURMazl0dHZ2MTI0Y0dGOWZYMUNRc0tkTzNmV3JGbWpaU21Nek16TVZod0duWER4V0VWRVJFUkVSTFQxa1lCV1FmaSt1bXh0YlRYZXlydk43eTliVmxaR2J0L2c1ZVVWR0JoWVdGaTRmdjM2QVFNR2tMc3NwNldsa2QzNjl1MnI4a0lYRnhlVmxGRWY1RlJTVXBLZG5aMlptY2xlUGhvNGNHQlVWSlM3dTN0VlZWVnFhdXFSSTBmRVlyR1BqMDlhV2xwaVlxSmNMdWZ4ZUt0WHJ3NE5EU1g3Ky9uNXhjZkhMMTI2VkNLUlpHVmw1ZWJtYnRpd1lkQ2dRVzE3RUhTRVl3VnRCZUg3dW10b2FGaXhZZ1hwcVl5S2lpS1hYTzdldmF2U016aDgrSEFEaGh6RXhNU3c5N2ZuOFhpREJ3K2VPM2N1RzB6VzF0YVJrWkhUcGsycnFLallzMmNQU1M1cmErdXZ2dnBLSlMvNjl1MjdaOCtlVHo3NXBMeTh2SzZ1cm12WHJxMzdvUTJFWXdWdENPRUwvM2RkcmttVEpwR1p6U0tSeU4zZHZiUzBsTXluRW9sRTc3MzNIc2thZmYzdGIzLzcvdnZ2UFR3OFJvNGNPWGJzV0kxejZweWRuWjJkbmJ0Mzc1NmRuUzBTaVRadDJxVGVrVW9HVVIwNmRDZ21Kc2JQejAvakZ3TGp3TEdDTnFQZ29EMzdEbmIzOHUvdTVSLzlWUnp0V2pxQ3lzcktUei85bE56WlNKbE1KbE52MUJlNXBaZ3VuajU5MnZxUGEyODRWcStVUjQ4Zmp3d043KzdsUDJqWXFIdkZKYlRMMFEvT2ZJR3h0cmFPalkxVmIyK1RwYlZWRnYzUzRsV2JRS3dSamhXMEZRdzFBd0NnQU9FTEFFQUJ3aGNBZ0FLRUx3QUFCUWhmQUFBS0VMNEFBQlFnZkFFQUtFRDRBZ0JRZ1BBRkFLQUE0UXNBUUFIQ0Z3Q0FBbTZ2N1pEN1c5NjJ4SjIwcXdBQU9pUjFkWlZWMWJTck1CQzN3L2ZtcmJ5YnQvSjAyQkVBNE5YQ3lXNEhlM3U3enAwNzBhNENBRjRKUEI3UDVRMW5jek16Mm9Yb2g2ZFFLR2pYb0xlcXF1cnpGeS8vZWIrTWRpRkF6WitsSmZmL0xHRVl4dFhOM2EwYjFndC9yUWtFSnYzN0J2UUw4R3VUaFQyTmhwUGhDN0JyMTY3azVHUnlhOGo1OCtmVExnZEFiNXpzZGdBQTREcUVMd0FBQlFoZkFBQUtFTDRBQUJRZ2ZBRUFLRUQ0QWdCUWdQQUZBS0FBNFFzQVFBSENGd0NBQW9RdkFBQUZDRjhBQUFvUXZnQUFGQ0I4QVFBb1FQZ0NBRkNBOEFVQW9BRGhDd0JBQWNJWEFJQUNoQzhBQUFVSVh3QUFDaEMrQUFBVUlId0JBQ2hBK0FJQVVJRHdCUUNnQU9FTEFFQUJ3aGNBZ0FLRUx3QUFCUWhmQUFBS0VMNEFBQlFnZkFFQUtCRFFMZ0RnNVJRS2hWUXFWU2dVYkl0TUppTVBaVExaaXhjdjJIWStueThTaVhnOEhxVktBWFNGOEFVT2tNdmwvL3JYdng0L2ZzeTJGQlFVa0kzTGx5OC9mZnFVYmJlMnRsNjRjS0ZRS0tSUkpvQWVFTDdBQVVLaHNMcTYrdFNwVThxTjVQVDI3dDI3ZCsvZVpSdkhqQm1ENUFWT1FKOHZjTU9vVWFQWWJZVWE5cW5SbzBkVEtoQkFQd2hmNEFZL1B6OVhWMWZ0KzdpNHVQVHQyOWRZRlFHMENzSVh1RUVnRUlTRWhMQVBlVXJZeHFDZ0lJRUFQV25BRFFoZjRJeVFrQkNSVWcrTnpRQUFFVmRKUkVGVVNFUzIyYTRHZGtNa0VvMFlNWUplZFFENlFmZ0NaOWphMm5wNmVyYjBiSzlldlJ3ZEhZMWJFWURoRUw3QUdSWVdGajQrUHV4RGxVdHRQajQrMXRiV2xFb0QwQnZDRnpoRElCQjRlM3RiV2xxcXpLSGc4WGhpc2RqYjJ4dUR6SUJERUw3QUpkN2UzaHBQYnkwdExiMjl2V2xVQkdBZ2hDOXdpWXVMUysvZXZkWGJlL2Z1N2V6c1RLTWlBQU1oZklGanlHd0x0dWVCYkl3ZE81WjJYUUQ2UWZnQ3h3UUdCckk5RHlSNXUzVHBNblRvVU5wMUFlZ0g0UXNjWTI1dS91Njc3eXFmL0E0ZlB0ek16SXgyWFFENlFmZ0M5NFNGaFptWW1KQnRnVUFRRkJSRXV5SUF2U0Y4Z1h1NmQrL3U1dVpHdHQzZDNidDE2MGE3SWdDOUlYeUJleXdzTEh4OWZjbTJuNTlmbHk1ZGFGY0VvRGVFTDNDUHFhbnBXMis5SlJhTFRVMU52YjI5MlFVZkFEZ0VTMEFCSi9uNStkblkyRWlsVXVVSnh3QWNndkFGVHZMdzhIQnljcEpLcGQyN2Q2ZGRDNEFoZU1wTGswQ0g4ZXo1OC9NWEx6OTRVRTY3a0hhVW41K3ZVQ2o2OU9sRHU1QjI1TmpWSVdqa2NGdDBhbmRFT1BQdG1QNTdLZnVycjdkV1ZWZlRMcVRkWlo2L1NMdUVkbVJwYVNrUUNpYU93L3k5RGdnWDNEcW1zcktIcjBQeWRuZ1NpYVNzN0NIdEtxQmQ0TXkzZ3hzMG9OL2dnZjFwVndGNnUzYjl4czg1djlDdUF0b1J3cmVER3p5dy95Y0xGOUN1QWd5d0UrSGJzYUhiQVFDQUFvUXZBQUFGQ0Y4QUFBb1F2Z0FBRkNCOEFRQW9RUGdDQUZDQThBVUFvQURoQ3dCQUFjSVhBSUFDaEM4QUFBVUlYd0FBQ2hDK0FBQVVJSHdCQUNoQStBSUFVSUR3QlFDZ0FPdjVnZ2IzN3QxYnNXSkZhOTRoTEN6c3d3OC9WR21VeVdReW1heDFwVEVNdzRqRllqNy9yL01HaVVUeW4vLzhSOHYrdzRZTk16VTFmZmhRMTF0Q2VIaDRtSnFhc2cvbGN2blZxMWRiVVM4elpNZ1FnUUIvYS9EL3dTOEVhTkRRMEZCYVd0cWFkM2oyN0psNlkwSkN3b0VEQjFyenRzVCsvZnVWNzV0WldWa1pHeHVyWlg5WFY5ZUhEeDkrK2VXWE9yNy84ZVBIWFYxZDJZY1NpV1RKa2lXdHFKYzVlL2FzdGJWMWE5NEJPaDZFTDJqejdiZmZLcDhENmlJbEpTVTNON2ZkS21xUm82UGo0c1dMVlJyMzc5K2ZuNTlQbm4zNzdiZVZuN3A5Ky9iejU4L2QzZDFkWEZ4VVhtVm1acWJ4SXpwMTZtUnVicTU3U1M5ZXZLaXBxZEY5ZjNpdElIeEJtMzc5K3VrVk53ekRIRHQycktXblpzK2UvY0VISDdTK0tpY25KL1ZHS3l1cmtKQVFsY1l6Wjg2UThCMHlaTWlRSVVPVW41b3hZOGJ6NTg4aklpS0NnNE4xL053RkN4Wk1tVEpGOXpvUEh6NGNGeGVuKy83d1drSDRndkhZMk5qWTJOaTAwNXZMWkxLU2toS1Z4aGN2WHJTMC8vMzc5eG1HOGZUMGJLZDZBTFJEK0lJMmtaR1JKaVltZXIya29LQ2czY3JScHFTa1pPTEVpVnAya012bGpZMk5aTHVxcWtvaWtRZ0VBanM3TytXQUZncUZRcUd3L1lzRlFQaUNWdGV2WDZkZGdxNXNiR3pDdzhOVkdzK2RPMGZPY0JtRytlbW5uOWF1WGF2OHJGd3VIekZpaEhMTDVNbVRvNktpMnI5WUFJUXZhQlVmSHk4U2lmUjZ5YzZkTzZsY2NMT3pzMU8vNEZaU1VzS0dMMkZwYVdscmE2dis4cnE2dW9xS2luYXVFZUF2Q0YvUUppQWdRTjhMYnUzWHEvdFNjcmxjcFVXaFVLaTBoSVdGa1hOYmhVTFIxTlRFNS9QSmtPRXpaODZzWHIxYSsvdHYzYm8xUGo2K05mVUFzQkMrME81cWEydmJveVBZM054Y2ViUnZZV0hob0VHRGRILzU2ZE9uMTY1ZHExYy9nMXd1UjU1Q1cwSDRnalpYcmx6UnQ5dEJmWHBGUVVGQlJFUkVtOWJGa0lFSzZlbnA3RU94V0t5Y3hjUzllL2VxcTZ2YjZoTVhMbHlvM3Eyc3hjbVRKeE1URTl2cTA2R0RRZmlDTm0xeTljbkV4RVFzRnV1eVozTnpNeG1RWUdwcXFqeUJXQ1AyUGMzTnpZT0RnNTJjbkRST3NyaDkrN2JHVGw0RFdGaFkyTm5aNmJWL20zd3VkRWdJWDlER3c4T0R4K1BwOVpMeThuS0pSS0xjRWhBUWtKMmRyY3RyYjl5NFFjNlJ0Mi9mM3I5L2Z4MC8wZGJXdHFYcHhUTm56bXpwVmFRN1dOK2ZEcUN0SUh4QkF5Y25wNVVyVnpJTU0zSGlSSFpGbUl5TWpLcXFxZ0VEQnJBVEU2cXFxakl5TXNnSUxYYTNLMWV1M0w5LzMyaVRGOGFORzlmUTBQRFMzY0xEdzkzZDNaVmI2dXZydGN3a0JtaHZDRi9RSUNjblo5eTRjU3A5Qlh2MzdpMHFLbHExYWhVYnJCVVZGVnUyYkdFWVp2ejQ4V3o0QmdZR2t1NU9MeSt2bHFLdG9hRWhPVGw1NXN5WnVneU5VQ2dVNmVucGdZR0IzYnAxVTMvMjhlUEh1cXlVVmx0YnE5SkM1bGFnWndCb1FmaUNxczJiTng4NmRHamN1SEhyMXEwejdCMHVYcno0eFJkZkpDVWxmZlBOTjcxNzkxYmZJVDA5ZmQrK2ZjZU9IVHQ0OEtEeSttRWFMVjI2OU5LbFM1NmVudnYyN1ZPLytwZWRuYTB5bml3ek0zUE5talVUSmt4UTdyRG04L2txeTA2UzhiOTZkUWZYMXRZK2Z2eFlyLzExM3hsZU53aGZVT1hzN013d3pJa1RKd1lQSHF6N29qTXNxVlJLVnBQaDgva2F6MVZyYW1yMjd0M0xNSXlYbDlkTGs1ZGhtQkVqUmx5NmRLbXdzREF1TGs1bGlocTVta2RXWDZ1cHFWbTBhRkdYTGwzWUszWGFsOUM5ZS9jdXd6QzlldlhTL1VkTFNrcEtTa3JTZlg4QUxYQW5DMUExZGVwVWYzOS9obUZpWW1JZVBYcWs3OHQzNzk1ZFhsN09NTXpxMWFzMWRqdWtwS1RVMXRhYW1Kam91Rjc3K1BIanlYSmx4NDhmSjEzTTZvNGVQWHJpeEltWERwQmdQWHYyN0gvLyt4OFpLYUhqU3hpR0VZbEVsdnJRZDVRZXZGWnc1Z3VxK0h6Kyt2WHJwMDZkS3BGSVB2Lzg4NlNrSk4ySEJOeTVjMmYvL3YwTXc0U0doZzRkT2xSOWg2S2lvc09IRHpNTU0yblNKQThQRHgzZmR2WHExYmR1M1Nvdkw0K0ppZkh5OHVyZXZidnlzektaVENxVm1waVlkTzdjbVcwOGZmcjBsU3RYMklmTGx5LzM5ZlZkdjM0OWVlMmhRNGRJWjhXc1diUFdyMS8vN3J2dmVudDdzOCsyNUpOUFBzR1NrdEJXY09ZTEdyaTV1WkVoWHprNU9VZVBIdFh4VlkyTmpXdlhycFhMNWRiVzFzdVhMOWU0VDF4Y1hGTlRrN1cxOVlJRkMzU3Z4OUxTTWlZbWhzL25TNlhTVmF0V3FWeGhlLzc4T1ZucFhQbWZSSDE5L1NNbDlmWDFMaTR1NGVIaFBqNCsrZm41MzMzM0hSa0RWMXRidTN6NThzMmJOM2Z0MnBVOHEzdFZBSzJCOEFYTnBrK2ZUazREdDIvZnJ1TlZwb1NFaEtLaUlvWmgxcTVkcTNFWXc0OC8vcGlUazhNd3pLSkZpNnlzclBTcXg4L1BiKzdjdVdRYThZNGRPNVNmSWg5YVdWbDU5dXhadG5IOCtQRlhsSVNHaHBMMjMzNzdiZkhpeFEwTkRXRmhZYnQzNzQ2S2loSUlCSWNPSFpvM2I1NWVGOU1BV2duaEM1b0pCSUpWcTFhUmpzNm5UNSsrZEgrRlFrRTZpTWVORzZleVRpTlJXVmxKeHFVRkJBU01Iei9lZ0pJKyt1Z2pNblppLy83OXYvenlDOXYreHg5L2tJMlltSmdIRHg2UWJUNmZMMUxDNS9NbEVrbDhmUHo4K2ZPZlAzL3U3Ky8vMldlZmtSSEt5Y25KdHJhMnYvLysrL1RwMDMvOTlWY0RDZ013QU1JWFd0U3ZYNytsUzVlbXA2ZDdlM3UvZEdjZWp4Y1hGN2RodzRhV09odzJidHhZWFYwdEVvbldyMTl2Mkx3eWdVQ3dZY01Hb1ZDb1VDaldyVnZIenFNalFlemw1VlZkWFQxMzd0ekN3a0tWRjFaVVZIejk5ZGVqUjQvZXQyK2ZYQzRQRFEzZHNXTUhPNHJaMzk4L0xTM04wOU96c3JMeTQ0OC9idVdOaWdGMGhBdHVvTTJNR1RQMDJqOHNMRXhqK3c4Ly9KQ1ZsY1V3ekQvKzhROHR3OHVhbXBxMHYzK1BIajArL3ZqaitQajRSNDhlYmRxMDZZc3Z2cWlycTd0MjdSb0o5NTA3ZDU0K2ZacU1ZMVBXcVZPbmdvSUNpVVRTclZ1M0pVdVdEQnMyVEdVSFIwZkgxTlRVeU1oSWtValVyMSsvbGo0ZFMwcENHMEw0d2wrZVBYdW1aVjRBdWN6MS9QbHo5bFpwRHg4K0pCdWxwYVV0VFdiajhYaHZ2UEZHY25JeXd6QStQajUvLy92ZnRSUkFobjlwSHdFMlk4YU04K2ZQTnpZMmtuOE1QLzc0bzB3bWMzWjJkbkZ4aVk2T3RyT3pJOE10enB3NVUxdGJHeGdZNk9ycTZ1RGdFQjBkWFZoWU9HTEVDSTBuM2VSSCsvenp6eHNhR3NyS3lnUUNnWnVibS9wdVdGSVMyaERDRi82eWUvZnVJMGVPYU44bk9UbVpKS2t5TFNmSVlyRTRPenM3TlRVMU9qbzZNakpTZVNqdXlaTW5yMSsvYm0xdGJXWm1KaFFLeTh2TDJXRzhHck9QTURFeDJieDVzN1cxdFVBZ3FLK3ZUMGxKSVJNeFNEL3ZraVZMaGc4Zm5waVltSnVibTVtWm1abVpxZnhhZ1VBZ0ZBcEpEV1F4OWFhbUp2VThuVFp0bXNiT2t4a3paZ1FGQldrL1BzcXlzcklPSERpZysvN3dXa0g0d2wrRVFxR09hei9xanB6RE9qZzRKQ1FrcUR6VjFOUjArdlJwOVplRWg0ZGJXbHBxZVU5MlhVY2VqMGQ2S2thUEhzMCtHeEFRc0h2MzdxS2lvZ3NYTHVUbDVaV1VsRlJXVnRiVTFPaCs2anB3NEVDTjdjN096bnFOUmJ0OSs3YnVPOFByQnVFTGYxbTJiTm15WmN1TTluRXFNeHBNVEV5Y25KeUNnNFBuelp1bjR6dUl4ZUtKRXlmbTVPU29yeURSbzBlUEhqMTZzQThsRXNudDI3ZUxpNHZMeXNxZVBuMWFWVlZWVzF0YlYxZlgyTmdvazhtYW01c1ZDZ1dQeHpNeE1SRUtoVnE2ZlFIYUNzSVhxUEgzOXljREZVajI4Zmw4QTBaQlRKNDhXWmVzdExTMEhEaHdZRXVudE5wWlcxc3JqMnpUM1pRcFUvU2FFUWV2RllRdjBLZjdtZ3pxN08zdDdlM3QyN1FjQUdQQU9GOEFBQW9RdmdBQUZDQjhBUUFvUVBnQ0FGQ0E4QVVBb0FEaEN3QkFBY0lYQUlBQ2hDOEFBQVVJWHdBQUNoQytBQUFVWUhweEIzZnQrZzJHMlVtN0N0RGJ0ZXMzYUpjQTdRdmgyOEg5blBQTHp6bUdMQW9EQU8wSzNRNGRrNU5qVisxTDRnSW5tSnViT1RsMnBWMEZ0QXVjK1haTTc3MDdqTS9uUDNoWVRydVE5dkwweWVPS3AwOFlockd6ZDdCMzZMRHg1TmpWNGIxM1ZlODRCeDBEVDZGUTBLNEJRRys3ZHUwaWR6T0tpSWlZUDM4KzdYSUE5SVp1QndBQUNoQytBQUFVSUh3QkFDaEErQUlBVUlEd0JRQ2dBT0VMQUVBQndoY0FnQUtFTHdBQUJRaGZBQUFLRUw0QUFCUWdmQUVBS0VENEFnQlFnUEFGQUtBQTRRc0FRQUhDRndDQUFvUXZBQUFGQ0Y4QUFBb1F2Z0FBRkNCOEFRQW9RUGdDQUZDQThBVUFvQURoQ3dCQUFjSVhBSUFDaEM4QUFBVUlYd0FBQ2hDK0FBQVVJSHdCQUNoQStBSUFVSUR3QlFDZ0FPRUxBRUFCd2hjQWdBS0VMd0FBQlFoZkFBQUtFTDRBQUJRZ2ZBRUFLRUQ0QWdCUWdQQUZBS0FBNFFzQVFBSENGd0NBQW9RdkFBQUZDRjhBQUFvUXZnQUFGQ0I4QVFBb1FQZ0NBRkNBOEFVQW9BRGhDd0JBQWNJWEFJQUNoQzhBQUFVSVh3QUFDaEMrQUFBVUNHZ1hBUEJ5TXBrc0t5dXJ1cnFhYmZuOTk5OFZDZ1haU0U5UFo5dk56YzNmZi85OW9WQklxVklBWGZISWJ6REFxMHloVUVSR1JsNjllcFZ0YVdwcWtzdmxETU1JQkFJVEV4TzIzZGZYZCtmT25Ud2VqMUtsQUxwQ3R3TndBSS9IR3pWcVZLT1NwcVltSG8vSDQvR2FtcHFVMjhQQ3dwQzh3QWtJWCtDR29VT0hXbGxaa1cyRkd0SnVZV0V4WXNRSXFtVUM2QXJoQzl6UXFWT25ZY09HYWQ5bnlKQWhuVHQzTmxaRkFLMkM4QVhPR0RObURKLy8xMjhzNlhaZ0gvTDUvTkRRVUVxbEFlZ040UXVjNGVIaDhjWWJiN1QwckxPenM2ZW5wM0VyQWpBY3doYzR3OExDd3NmSGgzMm8zTnZMTUl5UGo0K05qUTJsMGdEMGh2QUZ6aENKUk43ZTNxYW1waXJqR1hnOG5rQWc2Tk9uajRXRkJiM3FBUFNEOEFVdThmWDExWGg2YTJGaDRlZm5SNk1pQUFNaGZJRkxQRDA5SFIwZDFkdHRiR3plZlBOTkdoVUJHQWpoQzF3aUVBaUNnb0pJVndOcElSc2hJU0dZVWd6Y2d2QUZqaGsxYXBSS3pnb0VnakZqeHRDckNNQVFDRi9nR0h0NyswR0RCaW1QOC9YMzkzZDJkcVpkRjRCK0VMN0FQV1BHakZFZThCQWNIRXkxSEFCRElIeUJlM3g5ZlcxdGJjbDJseTVkQWdJQ2FGY0VvRGVFTDNCUHAwNmRmSDE5eWJhM3R6Y2J4QUFjZ3ZBRjdqRXpNK3ZkdXplZnorZnhlSDM2OU9uVXFSUHRpZ0QwaGp0WkFDZjUrZm5aMk5nME5EVDQrUGhnQVYvZ0lvUXZjRktmUG4xc2JHenE2dW93c1EwNEN1RUxuR1J1Ymg0WUdQaml4UXN6TXpQYXRRQVlBdUVMWERWcTFLam01bWJhVlFBWUNEZlFCSzVxYW1waUdFYjU3cGtBSElMd0JRQ2dBRVBOQUFBb1FQZ0NBRkNBOEFVQW9BRGhDd0JBQWNJWEFJQUNoQzhBQUFVSVh3QUFDaEMrQUFBVUlId0JBQ2hBK0FJQVVJRHdCUUNnQU9FTEFFQUJ3aGNBZ0FLRUx3QUFCUWhmQUFBS0VMNEFBQlFnZkFFQUtFRDRBZ0JRZ1BBRkFLQUE0UXNBUUFIQ0Z3Q0FBb1F2QUFBRkNGOEFBQW9RdmdBQUZDQjhBUUFvUVBnQ0FGQ0E4QVVBb0FEaEN3QkFBY0lYQUlBQ2hDOEFBQVgvQjd4c0NjaVl6Tnh1QUFBQUFFbEZUa1N1UW1DQyIsCgkiVGhlbWUiIDogIiIsCgkiVHlwZSIgOiAiZmxvdyIsCgkiVXNlcklkIiA6ICIyOTc3MDY2MTkiLAoJIlZlcnNpb24iIDogIjE3Igp9Cg=="/>
    </extobj>
    <extobj name="ECB019B1-382A-4266-B25C-5B523AA43C14-4">
      <extobjdata type="ECB019B1-382A-4266-B25C-5B523AA43C14" data="ewoJIkZpbGVJZCIgOiAiNTAxNjQ5MTY2ODUxIiwKCSJHcm91cElkIiA6ICIyMzk4OTIwNjIiLAoJIkltYWdlIiA6ICJpVkJPUncwS0dnb0FBQUFOU1VoRVVnQUFBV2tBQUFKaUNBSUFBQUNLTnFSSEFBQUFBWE5TUjBJQXJzNGM2UUFBSUFCSlJFRlVlSnpzM1hkY0UvZi9CL0JMQ0NFc0NWTUVCQmNvc2xzVkhLaUlnb0tJaWdPbDRpaUtpTFBpQnZkZUZiZFdyYUpROXdiSEY0dENjUStHRlJSVU5paGJWZ2lCL1A3NDlIZE5zd2lYU1h3Ly8rampjcmxjUHJIa2xmdk1JN0haYkF3QUFOcUlMTzhDQUFEYUpjZ09BQUFSa0IwQUFDSWdPd0FBUkVCMkFBQ0lnT3dBQUJBQjJRRUFJQUt5QXdCQUJHUUhBSUFJeUE0QUFCR1FIUUFBSWlBN0FBQkVRSFlBQUlpQTdBQUFFQUhaQVFBZ0FySURBRUFFWkFjQWdBaklEZ0FBRVpBZEFBQWlJRHNBQUVSQWRnQUFpSURzQUFBUUFka0JBQ0FDc2dNQVFBUmtCd0NBQ01nT0FBQVJrQjBBQUNJZ093QUFSRUIyQUFDSWdPd0FBQkFCMlFFQUlBS3lBd0JBQkdRSEFJQUl5QTRBQUJHUUhRQUFJaWp5TG9Ea1ZWVlZ4ejk4VkZoWUxPK0NBSUJoR0taTDF4aytiS2hKSjJONUYwVENsREE3bnI1NHVYWEgzcXJxYW5rWEJBQU13ekFxbGRyQVlNeVpOWjFFSXNtN0xKS2toSFdXNHVJdkVCeEFjVENaek55OC9NYkdSbmtYUk1LVThMb0Q1Mmh2TjhSMWdMeExBYjVmNlcvZkpmNzFtTlhjTE8rQ1NJVXlaNGVUZzkyaTBMbnlMZ1g0ZnNWY3VQejQ2WE5selE0bHJMTUFBR1FBc2dNQVFBUmtCd0NBQ01nT0FBQVJrQjBBQUNJZ093QUFSRUIyQUFDSWdPd0FBQkFCMlFFQUlBS3lBd0JBQkdRSEFJQUlaWjdQb3BpZVBuMTY0Y0tGd1lNSHU3cTZHaGdZeUw0QURRME4vdjcrR0laWldscnUzcjFiZ21ldXJhMU5URXpFTUV4ZFhkM056VTJDWndZS0NMSkQxdUxpNGhJVEV4TVRFMGVPSExsbHl4YlpGNkM1dWJtZ29BRERNRjFkWGNtZXVhU2tKQ0lpQXNNd1kyTmp3dG54OWV2WGx5OWZ0bnJZOE9IRHlXUnllWGw1VzgrdnFhbXBwYVZGckd5QUUyU0hUREdaekVlUEhxSHRLVk9teUtVTWJEWWJiYWlvcU1pbEFNSzlmLzhlQlpCd0F3WU0rUExseTlTcFU5dDYvdW5UcHk5Y3VKQm82Y0MvSUR0a0tpa3BxYmEyRnNNd0J3Y0hXMXRiY1U3bDcrK2ZuNTh2eXBFSER4NTBjbkxDSDdhMHRLQU5NcmtOclYwdExTME1CZ085aWthanRiMjgvNnF2cjhjd2pFUWlxYXVyQ3puTXljbUpkNkd0bXBxYXJLd3NjZDRkU0Fwa2grUTFORFRndisxY1ltTmowY2JreVpQUlYwZ1VWQ3FWUXVIK1A5WFEwSUMreksxcS91LzZFY1N1T3pJek02ZE5tNFpTNzlTcFU2Sy9rSmVycXl2S29CY3ZYZ2c1N05DaFEycHFhbHc3WDc1OEdSd2NqTGE3ZE9seTRjSUZyZ05xYW1xQ2dvSXdESnMwYVpLZm54L3ZhU1ZlVS90dVFYWkkzdURCZy9IZmRrRldyMTR0K2dsRFFrTFE5NEhUMEtGRFJhenQ2K3ZyY3o1VThEcUw2TlRVMUhyMDZNRzFNejA5SFczMDdkdVg5MWtnUVpBZDdkV1NKVXVJdlpCWW5VWDJuajE3eG51MTFXcUZKU2NuQjIxWVdWbEpyV2dBZyt5UUlsMWRYZFFWU3RqSGp4L3YzNzh2ZmtsZXZIaHgrL1p0L0NHKzZHNTJkdmE2ZGVzRXZXcng0c1h5dmJ3bkZvNG9POVRWMVUxTlRhVlFLUEF2eUE1cDBkWFY1YTFvdEVsOGZMeEVzaU0zTjVjek8zQmZ2MzdsdXg4SkNRa1IvNjNGSVdKYmFVUkV4SjkvL29rL2JHcHFRbzFCZ3dZTjRucnRzR0hETm0zYUpNMGlmMThnT3dCL3ZQVUZHV3UxclJSaE1CaDgyNHg1ZDRyWXRBeEVCTm1oL01hT0hldmw1WVUvek12TEN3Z0l3RERNemMxdDQ4YU5YQWVIaFlVOWUvWk1FYktqVFp5Y25JVFVFR05pWWxKVFUyVmJJdVhYbnY0K0FERVVDb1V6Q1BCdGRYVjFEUTBOcm9QeGxsUlZWVlVabHBHUGxwWVdGb3ZGdTVQdndjYkd4c09IRDhlUGFXbHBJWlBKZUdQd2d3Y1BwRnpZN3hGa3gzY0gvMEx5dmJKQTdRV0trQjI4RFJZaVdydDI3WjA3ZDRZTkc3WnIxeTVKRndyOEM3SkRXc3JMeTMvOTlWZHh6cENibTh0M2YzeDgvSW9WSzlwMEtnOFBqMjNidHFIdGhvWUd0TUhibWlCS2RyQllyTEt5TXI1UFZmLy9yVHhiV2xvRUhRT1VCbVNIdEZSWFY1ODdkMDdlcGVDanBxWUdiZkJXV1BEc29GQW9nbTY4L1BmZmYzdDZlZ3AvaTY5ZnY3WjZUS3R1Mzc3Tm0xOXBhV25MbGkwVDg4eEFJaUE3cElWRUl2SDlZUmRkUzBzTGs4bmszVzlxYXVycjY4dTVKeXNyNjkyN2R4aUdXVnRiOHgwVHhUbDNCczhPdnROSlVYYklzY0xpNU9RVUV4T0RtakI0ODh2RnhRVTlxNjJ0TGFjQ2duOUFka2hMMTY1ZEwxMjZKTTRaQk5WTnJLMnQxNjVkeTdsbi92ejVhR1BObWpYVzF0YkNUNHVQWk9mNzlVUFpRYVZTdWZicjZlbE5talJKK0ptcnE2dnYzYnVIcm1oR2p4NHQ2TENMRnkveTNjOWtNdEc0TlJNVEU3UWFDTi9EMExQMTlmVXFLaXA4TDUzUS9KMzJQdUplOFVGMnRIdmw1ZVdvVjlYVzFyYlY0TUF3REo5OWk3NkVYRkJMS3U5MWg3R3hjYXVOTE5uWjJTZzdPblRvSU9SZ3RENFFiMHR0ZEhUMHdZTUhXeTAvVHRDc1BEVEprRytzQUFtQzdHajM0dUxpVU0vbGhBa1RSRGtlenc2K283YlJkWWVZdFMzaDhNbkVVbEpYVjRmVytKSHF1d0RJam5idit2WHJHSWJwNk9oNGVIamdPNTg5ZTJaalk4TzNSU003T3h0TmhPTjczWUZhV0hqckxESXdldlRvUG4zNjhPNC9jK1pNUWtLQ25aM2QwcVZMT2ZjTFNnY1Vqam82T2xJcktjQWdPOXE5TjIvZW9ObGY0OGVQUnhjTFdWbFpFUkVSV1ZsWml4WXRDZ3dNNURvK0x5K3ZzcklTTFZiS055RFFCVC9YNmo2NXVibG9oYTV1M2JxZFBYdFcvR0tQR0RFQ3ZWRmlZaUxlTUdGb2FHaG9hSWhoV0hGeE1adk43dENoQThvK05DVlBTMHZMenM2dTFUTi8rL1lOZFE5Mzc5NWQvSElDSVNBN3BLVzZ1am9xS2txY002QUxCT0hPbnorUDJnVW5UcHlJOWhnWkdlWGw1YUducGs2ZHl0V3NrSktTZ2pZY0hCeDR6OWJZMklnYUdybnFMR3cyRzAwR2tkU1VrUHI2ZW5RcTNrV1NtRXdtYW1kZHMyYk4rUEhqMjNybUowK2VvQTFSbW42QU9DQTdwS1c4dkR3eU1sS3FiMUZTVXBLUWtJQmhtTHU3ZThlT0hkRk9IUjBkVDAvUG16ZHZmdm55SlQ0K2Z1VElrWnd2UWUyVUdJWTVPanJ5bmhBZk5pYm1xb0xpd0FlWTZlbnBjZTV2Ym03bVdta05MYWRHbzlGb05CcCtEWVVhYTlFaVFNYkd4dmlSNkRDWmZJTHZCV1JITzNidTNEbDBtVEI5K25UTy9mNysvamR2M2tRSGNHWkhmWDM5NDhlUFVSL0h3SUVEZVUrSWZ6bmwrRFdycXFwQ0cxekxuVDEvL2h3dFZvaGJ0MjdkbURGak5tM2FoTStzLy92dnYvR2xwRmV1WFBuczJiT3dzREFhamJaaHc0WU5HemJJNmhOOEx5QTdwS1ZMbHk1aU5nMDhmUGhReUlyaFpXVmwxNjVkUThPbGV2WHF4ZmxVejU0OUhSd2NVbE5UTXpJeVVsSlM4RXVNK1BoNE5JREMyZG1aYnpNcTZxRkEwK1RFS2JrNDhNSHNiVjE1cUthbVp2MzY5U2dacmEydDA5UFRyMTI3bHBLU3NuUG56bTdkdWttbnNOODF5QTVwSVpQSllnNHhFTjdac1dmUEh0Umt3SGVGb2NtVEo2Tlo1NWN1WGNLekl6bzZHbTF3VldSd2VKMUZqdG1CTCswVEh4OC9ZOFlNZkwrdHJlM2l4WXM1ajdTd3NNQzN5OHJLd3NMQ1BuMzZoR0hZdkhuekFnSUNEaDA2RkJVVjlmbno1Mm5UcHExWXNXTE1tREV5L0JEZkJjaU85b2ZOWmg4K2ZCZ3RLZGEzYjE5MC93UVdpMVZWVlZWZVhsNWFXbHBXVmxaY1hJd09qbytQRHdzTDA5WFZUVXBLUW8ydkJnWUdJMGFNNEh0bXZNNmlDTmx4NU1nUnprc3FiVzF0emp0RmNQcnp6eiszYnQySytvK0dEeCtPYW5DTEZpMnl0YlZkdDI1ZFEwUERoZzBiMHRQVGx5OWZMdmZKd2NvRXNxUDllZmp3SVQ2ZXNxQ2d3TS9QcjdLeUVtOWk1TUppc2E1ZHV6WnQyclI5Ky9haFBaTW5UeGIwRmNLelE0NERxOUxTMHRBR2k4VmFzbVRKb1VPSEJCM0pZckdTa3BKT25UcUY1dktnVlk1V3JWcUZIK0R1N201aFliRmt5Wktpb3FLclY2OW1aV1h0M3IxYkx2ZnhWRW9LdlZJMjRHdmd3SUY0VzBCeGNYRk9UZzV2Y0ZDcDFFNmRPcUh0SzFldW5EbHpCZzBEb2RQcFFxYWw0RzBOOGhyUW5aR1JnZTUzT1d2V0xEMDl2YTlmdjg2YU5ldkRodys4UjM3NDhHSGt5SkZoWVdFb09IUjBkTmF1WFJzUkVjSFZKOTJqUjQ4elo4NmdnU0hwNmVsaTlwb0RUbkRkSVVXOHkxNjFpYUExc3FoVXFwK2YzOG1USi9YMTlUdDI3R2owL3d3TkRRME1ETkIvTzNUb2dHSFlqQmt6NkhTNm5aM2Q4ZVBIMFd2bno1OHY1RzZzK00yVzhCNWZHY043V0VlUEh1M201aFlhR3ZydDI3ZTNiOS95amdTeHNyS2FOV3ZXbmoxNzFOWFZ4NDRkR3hRVVJLZlQrWjVUVDAvdjZOR2pxMWV2cHRQcFhDMG1RQnlRSGRMeTZkTW5aMmRuS1oxODl1elpzMmZQYm5WSjBXUEhqdFhXMWdZRUJLQVVzN0d4d1NmdkZ4UVU1T2ZuR3hvYTZ1am9hR2hvMU5UVXhNYkc0Z3VPMjlqWThEMWhjWEV4UG1lWEYxN2xxYWlvRUhJWVB2S2RTMWxaMmVYTGwxRVhGV29IUFhueTVMSmx5OUFWMDlPblR5ZE9uTmkvZjM4SEJ3Y2pJeU1EQTRQeDQ4ZWJtNXM3T2pvS3Z6YzFpOFZxYm01ZXZYcDFVMU5UYm00dWc4RXdOemVIMlM3aWcreG9sMFJjaUxpdXJtN3UzTG1scGFXb0NXUHIxcTM0RXA1RlJVV0N2dDVPVGs2Q2JtN1MwTkNBRDl3VWdzbGtpbklZbDVNblQ2S09Ibnpkb0c3ZHVrVkhSNTg1YyticzJiTU5EUTJmUG4zNjlPa1QzbHVFTDVKQ3BWTEpaRElhMjg1bXMxdGFXcHFibTV1Ym01dWFtdkJsMEhBVUNnV1dMNVVJeUE1cG9kUHBCSVpVYzhySnllRzg4d2dCR3pkdVJOMldHSWFGaDRlYm1abmhUd202YlpxdXJtNTRlRGpYVGhLSkpOblJZbnpIdGx0YVdxTHg5WndyRzlGb3RPRGc0SUNBZ0R0MzdqeDgrUERObXpmNHZhbnd3Zkp0R2luZnQyOWY0ZGNwUUVTUUhkS2lwNmNYR2hvcXpobmk0K1BGekk0bFM1YWtwYVZWVjFmUG56K2ZjNVl0aXJZUkkwYVVsNWMzTlRXeFdLeVdsaFpOVFUxN2Uvc3BVNmJ3OWtSWVdGZ2tKeWVMVXhJdUF3Y081UDNDang0OSt1alJvODdPenJ5dExWcGFXaE1uVHB3NGNXSnpjM05CUVVGUlVWRlZWVlZsWldWSlNVbEZSVVZWVlZWdGJTMjZ1VGY2T00zTnphaTFpRVFpa1Vna0ZSVVZGUlVWdEY2OGo0K1BCRC9JOXd5eVE1bFpXRmpzMjdjdktTbHA1c3ladk05dTM3NWRIb1hDTUF6am0wUlVLblhHakJsRGhnd1I4a0lWRlJVTEN3dk9VV0ZBWGlBN0pBL3ZyUkRUOE9IRFg3MTZKZVpKN08zdDdlM3RKVkllR1VBei9VRzdBT003QUFCRVFIWUFBSWlBN0FBQUVBSFpBUUFnQXJJREFFQUVaQWNBZ0FqSURnQUFFWkFkQUFBaWxIbHMySnZVOU1oRFIrVmRDdkQ5U24vN1RzeDFHQlNaTW1kSFNscDZTbHE2dkVzQmdISlN3anFMb2FFQlRKUUVpa05WbFdKcTBrbXF0L2lWQ3hMdmpibmF1NnFxNnZpRVI0VkZ4Zkl1U1B0V1ZKQmZXRmlBWVppcHFabUpXV2Q1RjZjZDA2WHJEQjgyMUtTVHNid0xJbUZLbUIxQUlvNGZQMzdzMkRFTXc0S0RnK2ZNbVNQdjRnQ0ZvNFIxRmdDQURFQjJBQUNJZ093QUFCQUIyUUVBSUFLeUF3QkFCR1FIQUlBSXlBNEFBQkdRSFFBQUlpQTdBQUJFUUhZQUFJaUE3QUFBRUFIWkFRQWdBcklEQUVBRVpBY0FnQWpJRGdBQUVaQWRBQUFpSURzQUFFUkFkZ0FBaUlEc0FBQVFBZGtCQUNBQ3NnTUFRQVJrQndDQUNNZ09BQUFSa0IwQUFDSWdPd0FBUkVCMkFBQ0lnT3dBQUJBQjJRRUFJQUt5QXdCQUJHUUhBSUFJeUE0QUFCR1FIUUFBSWlBN0FBQkVRSFlBQUlpQTdBQUFFQUhaQVFBZ2dpTHZBZ0NGME5UVUZCMGRYVjVlanU5SlQwOUhHNDhmUDY2cHFjSDNhMnRyejV3NVUxVlZWUjdGQkFvRXNnTmdHSVpSS0pUczdPdzdkKzd3UHBXZW5vN25DSVpoUTRZTW9WRGd6d1pBblFWZ0dJWmhKQkxKdzhORGxDTzl2YjFKSkpMMFN3UVVIV1FIK0llenM3T2hvU0hhWnJQWm5FL2hEL1gxOVFjT0hDaVAwZ0dGQTlrQi9xR21walppeEFqaHh3d1pNb1JHbzhtcVJFQ2hRWGFBZjNsNWVlR05vUGkxQnI1Qm9WQThQVDNsVnpxZ1dDQTd3TDg2ZGVyVXJWczNRYzkyN2RyVjFOUlV0aVVDaWd1eUEveExTMHZMM3Q0ZWY4aG1zemtiUHV6dDdmWDA5T1JVTktCd0lEdkF2eWdVaW8yTmpZYUdCbGRQQ29sRW9sS3BOalkyYW1wcThpc2RVQ3lRSGVBL0hCd2NkSFYxZWZkcmFtcHlYcElBQU5rQi9xTno1ODU4bXp6TXpNeTZkT2tpanhJQkJRWFpBZjZEUkNKNWVYbWhEWHdQaG1Gang0NkZJV0dBRTJRSDREWmd3QUJ0YlcyMGpmSkNRME5qMkxCaDhpNFhVQ3lRSFlDYmxwYVdtNXNiNTZYSGdBRURPblRvSU85eUFjVUMyUUg0OFBiMlZsRlJRZHRrTWhtR2hBRmVrQjJBajI3ZHVuWHUzQmx0bTVpWVdGbFp5YnRFUU9GQWRnQSt0TFMwSEJ3YzBMYURnd01NQ1FPOFlDRUd3QWVWU3UzWnN5ZVZTbTFwYWJHMnR0YlEwSkIzaVlEQ2dld0EvRGs1T2VucjZ6YzBORGc1T2NtN0xFQVJRWFlBL2l3dExZMk1qR3BxYWl3dExlVmRGcUNJbERBN2F1dnFYcjFKTFNzckYrRllJSXhCUjVNT3VzenJ0K0xrWFpEMlRVdEw4MGNuUndOOVpXc3pJbkd0RUtVRS9ueVV0SHJ0cHErbHBmSXVDQUFZaG1HYUdocGhTK1lIVHZWWHNvRzVTdGpQa3B1YkQ4RUJGRWRkZmYzN0Q5bU5qWTN5TG9pRUtXR2RCV2ZlMmF5blpROTVsd0o4dndvS2k5NW5aYmUwdE1pN0lGS2h6Tm5oUG5Sd3hLcGw4aTRGK0g3RlhMaThlZnR1aHRKZGNTQktXR2NCQU1nQVpBY0FnQWpJRGdBQUVaQWRBQUFpSURzQUFFUkFkZ0FBaUlEc0FBQVFBZGtCQUNCQ21jZUd0Uy9sNWVXYW1wcHdwMmd1RFEwTkxCWUx3ekFhalliZksxZVFwcVltQm9PQllaaXFxaXI4UzBvYlhIZEl4ZEtsUy8zOS9kZXZYeS9Ld1ZWVlZkdTNieDg5ZXZRZmYvd2g1dnNtSmliR3hjVWxKU1h4UHBXZG5SMFZGZlhodzRkMk5QdVJ5V1Q2K1BnTUhUclV6YzJ0dUxpNDFlTjM3dHc1ZE9qUW9VT0hYcng0VVNZRi9LNUJka2pGNTgrZnM3S3k4dkx5UkRtWVNxWEd4OGN6bWN6VHAwOVhWMWVMODc3Nzl1MkxpSWpZdjM4LzcxT3hzYkdSa1pGVHBrdzVjdVNJT0c4aFM3R3hzWldWbFJpR0RSa3l4TnpjWFBqQnpjM05DUWtKYUhuM2tTTkh5cXFNM3krb3M4aWZob1pHVUZEUXJsMjdhbXRyVDU0OCtjc3Z2MGpqWGY3ODgwKzBnVzdkMUNiMzc5L2ZzR0dERkFxRllSZzJidHk0c0xBdzN2MXNOdnZjdVhObys2ZWZmbXIxUEltSmlTaG8rdlRwWTJSa0pJV1NnditBN0ZBSUV5Wk1pSW1KS1N3c3ZIZnZYbWhvcU1SdkdaMlZsVlZRVUlDK1Z3UnVEY2xpc1ZBN2dqUUltcHgrKy9idG5Kd2NsSzJ2WHIxNjllcVZvRE5NbVRKRlUxTXpLaW9LUFZSUlVUbHg0b1NRZHh3NGNLQzF0YlhZQmYvZVFYYkl6cWxUcC9BZlVsNE5EUTBZaHRYVjFZMGFOVXJJR1lqZEZEWXU3cCsxdi96OC9BaThIR2RtWnRhN2QyOXh6b0FyTGk1T1QwOFg5R3hkWGQzQmd3ZlJkbjE5dmZCNmxvK1BUMXBhV2xwYUducjQ5T25UcDArZkNqbWVUcWREZG9nUHNrTjJHaG9hV20zT2FHaG9RQ0hDRitweFFOYXVYZnYxNjlmT25UdXZXYk5HK0RtYm1wcHUzcnlKWVppZW5wNll0NGJzMTY5ZnEyOG5vcmk0T0NIWmNmejQ4Ykt5TWd6REtCUUtoZExLWDJsemMvT3VYYnZRdHBxYVdxdkxjN1Y2UWlBSytFZVVERGFiM2R6Y3pMc2YvN2FUU0tRK2ZmcTA5WnhjWHdQTys2U2twcVlXRkJSVVZWVzFlcDZFaEFSMG1JK1BEMWNBQ1VFbWs4bGsrVFNsUDMvK1BEbzZHdlhMWHJod3djek1yS3lzN1BYcjF4NGVIbnlQUDNUb1VHNXVMb1poNXVibUZ5OWVSRjI1ejU4LzE5Zlg3OTY5dTh5TC83MkE3SkNNNTgrZno1czNqMnRuYW1xcXM3TXoycmEwdER4Ly9qeis4T1hMbDd0MjdkcTJiVnUzYnQwRW5YUGR1blcxdGJVTEZ5NjBzTEFRcDJ4WHJseEJHMmZPbkRsejVveUlyL0x3OE5pMmJaczQ3MHRNUlVWRmVIZzQ2a2hlc21TSm1ablo0OGVQVjY1Y1dWZFhSNkZRZUsrYlhyeDQ4ZnZ2djZQdEZTdFdxS3FxTmpjM2g0ZUgzNzkvMzlUVTlPelpzem82T3JML0ZOOEQ2S09WZzZLaW90RFEwT3pzN0xDd3NOcmFXcjdISkNjbjM3NTkrK0hEaC83Ky9vV0ZoWVRmNjkyN2R5OWZ2aFNqc0RMRllEQ1dMMTllWGw2T1laaUxpOHVFQ1JNd0RMTzF0ZFhVMU1Rd0xDSWk0dE9uVDF3dm9kUHA2UGFYNDhhTmMzRnhRVzJseHNiR0dJWVZGaGF1WExsU1daZjhrenU0N3BBTVUxUFRXYk5tNFErdlhMbFNYVjNkc1dOSGIyOXZ0TWZRMEJCLzFzVEVKQ1FrNU1DQkE3bTV1ZXZYcjkrMWF4ZFgzYVMydG5iejVzMW9lL0hpeGFhbXBvUUxkdXJVS2JUaDZPZ282QnFudkx6ODBhTkg2T0xJenM0TzdiU3hzU0g4cHNTd1dLeVZLMWUrZWZNR3d6QURBd044WkYySERoMDJiZG9VSEJ6TVlEQldyRmh4OXV4WkdvM1cxTlFVRmhhV2twS0Nia00xY09EQStmUG40NmNLRFExTlNVbEpTMHQ3L3Z4NVZGVFVqQmt6WlB4WnZnZVFIWkpoWm1ZV0docUtQM3p3NEVGMWRiV3hzVEhuVGs3VHAwOS8rZkxsa3lkUEVoSVNUcDgrUFhQbVRNNW50MjNiOXZYclZ3ekRKaytlUEhueVpNS2wrdno1TXhvdWhXR1lzN1B6bkRseitCNzI4T0ZEbEIzdTd1NnpaODhXL2Z3SkNRbmg0ZUVpSGp4Ly92d3BVNllJT2VEZXZYdG9SS3k2dW5wa1pDUm4ydmJwMDJmQ2hBbVhMMSt1cXFyNi9QbXpwYVhsNnRXci8vcnJML1JzVWxLU2w1Y1had3NvaFVMWnZIbnpwRW1UR0F6R2tTTkgzTjNkOFZ0ekEwbUI3SkFQRW9rVUVSRXhjZUpFZFhYMUhqMytzNWo3dlh2Mzd0NjlpNFloTEYyNlZKeDNPWG55Skw0dFpFdzM2dEZBMS85dE9uOXpjN1BvNHo2YW1wcUVIK0R0N1oyWm1Ybmh3b1dkTzNmMjZ0V0w2OWtGQ3hhUXllVGc0R0FhamJaNDhlSW5UNTVnR0tham82T3FxbHBXVmhZWEYxZFpXYmxqeHc1VXUwRlhnZ3NYTGp4MTZsUllXQmdFaHpSQWRzaklpeGN2ZUw4OEV5Wk1zTEt5VWxGUmVmejRNZHJEWkRLM2J0MktZWmltcHFhUGo4K3paOCs0WHRLL2YzOFJieEdVbVpsNTU4NGQvS0VvMmNINVU5OG1Bd1lNc0xXMTVmdFVmbjQrWnpHRVc3cDA2YWhSby9nT0lkSFMwbHF4WWtWaFlXRklTTWlIRHg4d0RETXlNanA4K0xDcXF1cThlZk1LQ3d1ZlBIa3lmZnIwN2R1MzQxazhhZElrYjI5dkxTMHRZaDhLQ0FmWklTT3JWNit1cUtnUS9maTZ1cnFWSzFmeTduLzI3Sm1Jd3hQMjdkdUhObWcwR29QQkVDVTd6TXpNUkM4aHAwR0RCZ21xV3oxKy9GajA3TUF3VE1qWXMvajQrTTJiTjlmVTFHQVkxcXRYcnoxNzlxQTIwVk9uVGkxZHV2VHQyN2VmUDM4T0RBeGN1SERocEVtVHlHUXlpVVNDNEpBZTZHZFJUc25KeVM5ZXZNQXdyR2ZQbm1QSGpzVXdyS0NnQUUzMzRKV1ZsWVdxVVlTelE5b3FLeXRYclZxMVlzVUtGQnlqUm8wNmVmSWtDZzdVc1ByYmI3K2hqOW5ZMkxocjE2N3AwNmYvL2ZmZjhpNjFrb1ByRGxrb0tTbTVkT21Tb0dmZnYzOXZaV1VsWWsxRXhJc09mTXpZb2tXTDhPdWRGeTllOEE2dmFteHN6TXpNeERETXdzSkNBZGU4WUxGWWx5NWRPbnIwS09yTVZsZFhYNzU4K1pneFk3Z09vMUtwRVJFUnpzN08yN1p0Ky9idDI3dDM3d0lEQTkzZDNVTkNRcnAyN1NxbnNpczV5QTRwcXErdnYzRGh3cjE3OTFKVFV4TVNFanAwNk1CN1RINSsvb0lGQzB4TlRXZk1tT0hyNnl1cHQvYjI5aTRxS2tLRDAvTHo4OUZPdnRtUmtaR0JScHBLYXFLS3BMUzB0Tnk5ZS9mNDhlTjQrZnYwNlJNUkVTSGs0c2pEdzhQSnlXbm56cDFvMHZDREJ3OGVQSGd3YU5DZ3FWT245dXZYVDhsdUpTMTNrQjJTVjFCUVVGOWZqK29DTzNmdVJEdHJhbXI0WnNmUm8wZWJtNXZ6OHZKUXA2d0VCUVVGbFphV1loald1WE5uQXdPRHNySXl2alBFVWxOVDBVWmJoOHhMVDJOalkxeGMzTGx6NTlBOFdtVFFvRUUrUGo2Wm1abm9La2tJVDA5UE9wMSs4K1pObElsLy9mWFhYMy85MWFsVEoyOXY3NUVqUjhKbGlLUkFka2hHVTFQVDY5ZXYvL3JycitUa1pEUzNnbE8zYnQzNC91aDkvUGp4M3IxN2FMUllZR0NnWkl0RUlwSHdaU3lHRFJ0MjhlTEZvcUtpWjgrZTRlUGlFVlFBTkFCRXNnVWdvS0NnNE1hTkcxZXZYc1hyWERRYXpkL2ZIOE93MDZkUDR3TTZSREYxNmxRcks2c1RKMDZneFFlS2k0dFBuRGh4NHNTSnpwMDdCd1FFVEp3NFVXb2Y0bnNCMlNFWm16ZHZ2bjM3TnRkT0xTMnRTWk1tZVhwNjl1alI0OXExYTd5dnVudjNMcHE0WVdkbmgwK1RGOExBd01EVjFaVkE4VHc4UE5BeWZKeHphakFNKy9EaHcvdjM3ekVNczdhMnhwc2U1U1V5TWhKZmd3Tk54dlAxOVEwT0RqWTBOTVJucklpT1RDYjcrUGlNR2pVcUxpN3V6Smt6K0NWTVFVRUI3K0FSUUFCa2gyUndqb3l3c0xBb0xTMnRyNi92M3IwN1BxNFVIMlBPMTcxNzkvRGZmeUVjSEJ5SVpZZWpvMlBIamgyL2ZQbVNsSlJVV0ZpSUQzSy9mdjA2MmxDRVJmcTh2THlpbzZPYm01dlYxZFhIamgwN2RlcFVFeE1UOU5UTW1UTzVodDZLaUVLaGpCa3pac3lZTVM5ZnZyeDY5ZXFEQncvR2pSdUhqN3NING9Ec2tBeGpZMk5UVTFOUFQ4OFJJMFpZV1ZtTkh6K2VxK2JDMVlYQlpyUFJlbGxrTXBsS3BmS2VrTWxrb2tsY25DOFUwZzlTVWxLQ1QwWG5SU0tSQWdJQzl1N2R5MmF6Zi92dE56UlZwS3FxS2pZMkZuVlM0UE51aU5tN2R5L2ZSVkpSazZlSUo3RzB0SncvZjM1TFM0dWZuNSsydHJZNDVlSFZwMCtmUG4zNlZGVlZ3ZUlka2dML2pwTGg0K09ESm4wS2tweWN6UGx3dzRZTmFEMmU5ZXZYODM1dm1VeW10N2QzUlVWRng0NGRiOTY4S2Z6UHZhYW01dFNwVStmUG4yY3ltVUlPOC9QeisvMzMzeXNySzIvZHV1WHQ3ZDIzYjkvRGh3K2pqczlSbzBicDZ1cUs5RGtGWUxGWUlpNExJaHhYbzQrZ1ZWSGFSRVZGQlc5c2F1dWdleUFFWklka3RHbUYwYmk0T0JRYzd1N3VmSC93cjE2OWlnWmwrUHY3Q3dvTzlMVXZMaTcyOWZVVlpYVjFHbzBXR0JnWUdSbUpZZGpXclZzM2JkcUVtbUFvRkFybkRHQmlKRFVtbmN1REJ3OVdyRmdoWHRHdzhQRHdjZVBHaVhrU3dBdXlROVp5Y25LMmJObUNHajc1cnQvMzVjdVh3NGNQbzNyUXBFbVQrSjRrTHk4UDlVVGd5My9RNmZSRml4YWRQbjFhVUxVRmRUM2N1WFBudzRjUGVYbDVjK2ZPUmJXSkNSTW1pRCtjVklKajBrRjdBZGtoYTcvKytpdWFlMXBlWHI1bXpScGZYOStoUTRmaWR6eHJhR2o0NVpkZjZ1cnFNQXhidm55NW9BWU9yclYveDR3WnMyalJJanFkZnZyMGFTRnZUYUZRTm03YytOTlBQN0ZZTExRcXFwR1JVVWhJQ09IUDBxdFhyMVdyVnFFVk5BUWQwNjFiTjNTTXZiMDk0VGNhT25Tb2c0TkRtMTd5NGNNSHlDeXBndXlRdGIxNzl5WW1KbDY2ZE9uWnMyZFBuang1OHVTSmpvNk90N2UzcjYrdm9hSGhMNy84Z3NZK1Raa3laY2lRSVlKT1ltdHJlLy8rZlRRd1pNT0dEVC84OElPSTcyNXBhVGxnd0lERXhFVDBjUERnd2VMTUZqTXpNeFBleW9PdW5sbzlwbFg5K3ZWcjZ6b205KzdkZyt5UUtzZ09XVk5SVVhGemMzTnpjOHZMeTd0NDhlS3RXN2VxcTZ0alltSmlZbUkwTkRUUWdGUjNkL2NsUzVZSU9VbEFRRUJPVGs1NmV2ckJnd2NOREF4RWZPdVdscGJkdTNmandZRmgyT1hMbCt2cjY5ZXNXYU9BTTFtQWdvTjV0SEpqYm00ZUZoWjI5KzVkdkhNQkJRZTZGZk83ZCsrRXYzekZpaFVuVHB3UVBUaXFxcW9XTDE1ODRjSUY5QkMvejB0Y1hOeVVLVk9lUDM5TzlIT0E3eFJjZDBpRktEMkxiRFk3TFMzdC9Qbno4Zkh4YUkrcXFpcGFIK2pOUXYxWUFBQWdBRWxFUVZUdTNidDM3OTYxdExUMDgvTWJOV29VMzJvRmhVSVJ2YnJ4OHVYTDhQQndOTDBGdzdBNWMrYk1tVFBuNk5HajZQNXBlWGw1SVNFaEkwZU9uRHQzcnZBbHRqSXpNNFhmY2sxMGFQMGUwSDVCZGtoZVNVbEpTVW1Kb0k1YkJvT1JtcHFhbkp3Y0h4Ly81Y3NYZkwrSGg4ZWlSWXNZREVaVVZGUnNiQ3lMeGNyS3l0cStmWHRrWktTWGw5ZkVpUk10TFMwSkZLYTZ1am95TXZMR2pSdm9vWnFhMnNxVks5RWM5cENRa083ZHUyL1pzZ1YxMXR5OWUvZisvZnVqUm8yYU5XdVdvTHZQdlh2M3J0VUxJbWtRTXZaTUVQRUhoZ0RoSURzazQvSGp4enQyN0tEVDZWUXFOU3NyQ3cyVVFuMmZ6YzNONzk2OXk4N096czdPenNqSStQdnZ2em1IVVpISjVNR0RCMCtmUGgzdmhsaTdkbTFJU01pNWMrZXVYTG1DYmhOMzVjcVZLMWV1T0RvNkJnVUY5ZS9mWDhRaXNWaXNHemR1SERseUJGL3l4OExDWXNlT0had1o1T0hoWVc5dnYzNzllclJRVUV0TFMyeHNiR3hzYko4K2ZmejgvTnpjM1BBT0lQbVMxTmd6SUVHUUhaTFJzV1BIZ29JQ05HVVRoMzdleVdUeTl1M2JlV2VPbTVtWmpSZ3hZc0tFQ2J5VDBBd05EWmNzV1RKcjFxeVltSmp6NTgrajY0S1VsQlRSZjB1ZlBIbXlhOWN1Zkt3SGlVU2FNbVZLYUdnb2I1dW9zYkh4a1NOSDd0eTVjK0RBQVh3ZGdKY3ZYNzU5KzdaMzc5NWNRejk4ZlgzNTNyT2VnUHYzNzIvYXRFbkVnL3YzNzkvV084aHlyaEVQcEFHeVF6TE16TXp3MWdvcWxkcWxTNWVnb0NBMDU0cEVJczJmUHgvZFBZUktwZmJ1M2R2WjJkbk56YTNWT29pT2prNUlTTWkwYWROaVltS2lvNk9kbkp3R0RSb2tZbm0wdExTS2lvclFkcytlUFZldlhpMW8zQ2Nxb1plWDE3Qmh3ODZkT3hjZEhmM3QyemUwN0REdm1ERVZGUlVORFEwUnl5QWMzMWs4Z3JpNnVoTG9vNFhza0NySURzbFFVMU5ESyt2dzNrUVcvV3hHUkVUMDZOR2pWNjllYloyTHBhV2xOV2ZPSEg5L2YrSFRWYmpZMmRrdFhMand6Smt6OCtiTjgvSHhFZVhPc2pRYUxTZ29LQ0FnNE1xVkt4OC9maHcvZmp6K2xKZVhsNWVYVjV1SzNTcHBuQlBJRW1TSGhBbGEyQTZ0eEVzWTN6WEhlRjI5ZWhYZm5qSmx5cmh4NDlUVjFkdjBSdXJxNmovOTlGUGJDeWdWUTRZTWVmRGdBU3BWVzEvcjZlbnA2ZWtwblhJQkRMSkRtWkZJSkFKZk9ZV2lxcW9LTTE4VkZvd05Bd0FRQWRrQkFDQUNzZ01BUUFSa0J3Q0FDTWdPQUFBUnl0elBrdlQ0eWJMVmErVmRDdkQ5K3ZRNUZ3MFhWRXJLbkIzWkh6OW5mL3dzNzFJQW9KeVVzTTVpYXRwSlgwK3NWYjhCa0NBYWpkYTlXOWMyclliZExwRFFmY21VU2ZXM2I4bFBubjM1VWlydmdyUnZlYms1dWJtZk1ReXpzT2hxYnNGL1NqNFFSWWNPV3E0RCt4dHgzUDFMT1NoaGRnQ0pPSDc4K0xGanh6QU1DdzRPbmpObmpyeUxBeFNPRXRaWkFBQXlBTmtCQUNBQ3NnTUFRQVJrQndDQUNNZ09BQUFSa0IwQUFDSWdPd0FBUkVCMkFBQ0lnT3dBQUJBQjJRRUFJQUt5QXdCQUJHUUhBSUFJeUE0QUFCR1FIUUFBSWlBN0FBQkVRSFlBQUlpQTdBQUFFQUhaQVFBZ0FySURBRUFFWkFjQWdBaklEZ0FBRVpBZEFBQWlJRHNBQUVSQWRnQUFpSURzQUFBUUFka0JBQ0FDc2dNQVFBUmtCd0NBQ01nT0FBQVJrQjBBQUNJZ093QUFSRUIyQUFDSWdPd0FBQkFCMlFFQUlBS3lBd0JBQkdRSEFJQUlpcndMQUJSQ1UxTlRkSFIwZVhrNXZpYzlQUjF0UEg3OHVLYW1CdCt2cmEwOWMrWk1WVlZWZVJRVEtCRElEb0JoR0VhaFVMS3pzKy9jdWNQN1ZIcDZPcDRqR0lZTkdUS0VRb0UvR3dCMUZvQmhHSWFSU0NRUER3OVJqdlQyOWlhUlNOSXZFVkIwa0IzZ0g4N096b2FHaG1pYnpXWnpQb1UvMU5mWEh6aHdvRHhLQnhRT1pBZjRoNXFhMm9nUkk0UWZNMlRJRUJxTkpxc1NBWVVHMlFIKzVlWGxoVGVDNHRjYStBYUZRdkgwOUpSZjZZQmlnZXdBLytyVXFWTzNidDBFUGR1MWExZFRVMVBabGdnb0xzZ084Qzh0TFMxN2UzdjhJWnZONW16NHNMZTMxOVBUazFQUmdNS0I3QUQvb2xBb05qWTJHaG9hWEQwcEpCS0pTcVhhMk5pb3FhbkpyM1JBc1VCMmdQOXdjSERRMWRYbDNhK3BxY2w1U1FJQVpBZjRqODZkTy9OdDhqQXpNK3ZTcFlzOFNnUVVGR1FIK0E4U2llVGw1WVUyOEQwWWhvMGRPeGFHaEFGT2tCMkEyNEFCQTdTMXRkRTJ5Z3NORFkxaHc0Ykp1MXhBc1VCMkFHNWFXbHB1Ym02Y2x4NERCZ3pvMEtHRHZNc0ZGQXRrQitERDI5dGJSVVVGYlpQSlpCZ1NCbmhCZGdBK3VuWHIxcmx6WjdSdFltSmlaV1VsN3hJQmhRUFpBZmpRMHRKeWNIQkEydzRPRGpBa0RQQ0M3QUI4VUtsVWEydHJOVFUxQ29YU3UzZHZEUTBOZVpjSUtCeFl4QVh3aHk0M0dob2FIQjBkNVYwV29JZ2dPd0IvbHBhV1JrWkdOVFUxbHBhVzhpNExVRVFrcmxWZWxFQlZWWFg4dzBlRmhjWHlMa2k3OS9idFd4YUxCZGNkWXRLbDZ3d2ZOdFNrazdHOEN5SmhTbmpkOGZURnk2MDc5bFpWVjh1N0lFcmlVZkpUZVJlaGZhTlNxUTBNeHB4WjA1VnNZSzRTdHBVV0YzK0I0QUNLZzhsazV1YmxOelkyeXJzZ0VxYUUxeDA0UjN1N0lhNEQ1RjBLOFAxS2Yvc3U4YS9Ick9abWVSZEVLcFE1TzV3YzdCYUZ6cFYzS2NEM0srYkM1Y2RQbnl0cmRpaGhuUVVBSUFPUUhRQUFJaUE3QUFCRVFIWUFBSWlBN0FBQUVBSFpBUUFnQXJJREFFQUVaQWNBZ0FqSURnQUFFWkFkQUFBaUlEc0FBRVFvODN3V0lIRUZCUVVNQmtORlJhVnIxNjd5THN1L2FtdHJOVFEweUdUNElaUXB5QTVaZS9yMDZZVUxGd1lQSHV6cTZtcGdZQ0Q3QWpRME5QajcrNk9Wd1hidjN0Mm0xNjVjdVRJakk0TkdveVVuSjNQdVQwOVB2M2J0R29aaFBqNCtUazVPbkU4eG1jenQyN2RqR0dabFpZWGVWK0wyN05tVG1KZzRZTUNBT1hQbTRNdTdBMm1EcUphMXVMaTR4TVRFelpzMy8vcnJyM0lwUUhOemMwRkJRVUZCUVZsWm1hVE9tWitmZitQR2pSczNidVRrNUhBOXhXS3gwRk5Qbmp5UjFOdHhuZi9SbzBkVlZWWDM3OS9YMHRLU3hsc0F2dUM2UTZhWVRPYWpSNC9ROXBRcFUrUlNCbnlWU2Z6dVRZcWpwS1NrdXJWMW0zUjFkWTJNalBDSHIxKy9SaThaTUdDQXJxNnU5TXNJL2dIWklWTkpTVW0xdGJWb0ZYSmJXMXR4VHVYdjc1K2ZueS9La1FjUEh1U3NSN1MwdEtBTkJXd2dPSGp3NEowN2Q0UWZNMlhLbExDd01Qemhnd2NQME1hWU1XT2tYRHJ3SDVBZGt0ZlEwQ0JvQmVuWTJGaTBNWG55NVByNmVoRlBTS1ZTS1JUdS8xTU5EUTBNQmtPVWx6Zi9kKzBaUmI3dWFDc1dpeFVmSDQ5aG1JNk96cUJCZytSZG5POExaSWZrRFI0OEdQOXRGMlQxNnRXaW56QWtKQ1FvS0locjU5Q2hROHZMeTBWNXViNitQdWREUmM2T21UTm4rdmo0OEgycXFLaG84K2JOWER1VGtwS3FxcW93RFBQMDlGUlZWWlZKR2NFL0lEdmFxeVZMbGhCN29VTFZXZExTMHF5dHJmR3ZmZmZ1M2J0Mzc4NzN5T3pzYk42ZHQyN2RRaHZYcmwyN2VmT21LTzg0YnR3NHppb1BJQXl5UTFwMGRYWEY3Skw4K1BIai9mdjN4Uy9KaXhjdmJ0KytqVC9FRit6T3pzNWV0MjZkb0ZjdFhyeFlWMWMzSVNGaDFhcFYrTTZtcGlZTXd4Z01ob3VMQzlwamEydDc0c1FKWWdWNzllcFZhR2lvbzZQajd0MjdDWFNSVkZWVjRWM0ZUVTFOcUd5dFVyNzF5dVVGc2tOYWRIVjFlU3NhYlJJZkh5K1I3TWpOemVYTUR0elhyMS81N2tkQ1FrSlFXd25mN3lTK1U4UnZMSytzckt4ZmZ2bWxxYW5weFlzWGUvZnVYYnQyYlZ2UGNPM2FOUmFMaFdHWWk0c0wzeDZXcjErL3ZucjFDc093bmoxN2R1dldEZTIwczdNalZtREFCYklEOElkYVo4M056VG43a3UvZXZWdFpXVW1oVUNaT25JajJtSmlZRURoNVVWSFIvUG56VVpkVDc5NjlmL25sbDdhZWdjVmlYYnAwQ1czdjJyV0w3OTIyYjk2OGliSmp3b1FKNDhlUEoxQk9JQVJraC9JYk8zYXNsNWNYL2pBdkx5OGdJQURETURjM3Q0MGJOM0lkSEJZVzl1elpNenc3ckt5c09Gc0hVbEpTVUhhSTAyUlFYRndjRWhLQ1JxWlpXMXNmUG55WVFJWGx6ei8vL1BMbEM5b3VMUzIxc0xEZ1BhYWtwQVJ0R0JvYUVpNHRFQVN5US9sUktCVE9MbDU4VzExZG5mZm5HbTlKSmRadGNlUEdEZlJUajVzMWF4Ym53OXpjM0pDUUVQUzF0N096TzNqd0lMSEJvREV4TWZoMlRrNE8zK3dvS2lwQ0c4Ykd5bll2V0VVQTJmSGRRVzBFbkNIQ0NXKy9JSllkNmVucDZlbnBuSHY4L1B6dzdheXNySkNRa01yS1NnekRmdmpoaDhqSVNMNTFqVlk5ZWZLRTgxM2V2MzgvWk1nUTNzUHdBZkl3eVVVYUlEdWtwYnk4WE13Wks3bTV1WHozeDhmSHIxaXhvazJuOHZEdzJMWnRHOXB1YUdoQUcycHFhcnhIaXBrZHFxcXFYTU5HOElkNWVYbXpaOCt1cWFuQk1NelYxWFg3OXUwMEdvM0FXMkFZZHZUb1VaUjlKaVltZVhsNW1abVp2TWV3MmV6UG56OWpHR1prWkVUNGpZQVFrQjNTVWwxZGZlN2NPWG1YZ2cvMDdjVXdqTzl2UHNvT0NvVkM3S2J0SzFhc0dEZHVIT2NlZlBoc1hsNGUydkR4OFFrUEQrZDcxWU5obUxlM054cnV4UVVmMHBhUmtmSDI3VnZVamtPbFVtTmlZbEpUVTlsc05sZUJDd29LVUZ0c2p4NDlDSHdRMENySURta2hrVWg4ZjloRjE5TFN3bVF5ZWZlYm1wcjYrdnB5N3NuS3lucjM3aDFxZXJTeXN1SjlDZWZjR1R3NytEWTBvT3dROGFLRHpXYVhscFp5emt4cjFheFpzMEpEUTRVYzBPcFllMnRyYXpNenMzdjM3djM4ODg4dlg3NUVBejArZmZyRU5hZ001UXZxeHhHOWVFQjBrQjNTMHJWclY3d1RrUmhCZFJOcmEydXUwUkR6NTg5SEcydldyTEcydGhaK1dud2t1N2EyTnUrektEdW9WS3J3azZTbXB2N3ZmLytMajQ5M2RYVmRzMlpOYXg4RlE5Y3lhOWFzRVhIR0dwMU9uelJwRXVlZWlvcUt5NWN2bysxVnExYloyZGtaR1JuaHVaQ2NuTXlWSFNoV3VISVRTQkJrUjd0WFhsNk9lbFZ0YlcxYkRRNjAxZ2JhNERzMEE3V2s4cjN1WURLWmFGQW1nOEhBZTA5RWIreDBjWEVSZmFxcm5wNWVjSEF3NTU3czdHdzhPMmcwMm9RSkV6QU02OUtsaTZHaFlXbHA2YU5IandJREF6bVBmL3IwS1dwdCtlR0hIMFI4VTlBbWtCM3RYbHhjSE9wWVJWK25WdUhaWVdwcXl2c3N1dTdnckcxOStmSWxPVGs1S1NucCtmUG5YTFVKTXpPekgzLzhVZXhQSUJJNm5ZNUdxWEc5NCtEQmc2OWN1WktTa2xKY1hOeXBVeWUwTXlNakF3M3VzTE96MDlUVWxFMEp2emVRSGUzZTlldlgwU1IwRHc4UGZPZXpaODlzYkd6NHRtaWdTV1ZrTXBudmRRZHFZY0hyTEJFUkVYRnhjVnpIa0Vpa1NaTW1qUm8xU3BianV3ME1EUGdPU0JzeVpNaVZLMWZRS0ZMOFVnVXZzN3U3dTh4SytMMlIvMHhLSUk0M2I5NmdVUXpqeDQ5SEZ3dFpXVm4rL3Y3ejVzMjdldlVxNy9GNWVYbG9lSVdscFNYZlJnM1VMWUozYW5MMmh1anA2YUhmY0RVMXRlWExseXZJeEpCKy9mcWh5U3lYTDE5R3djZGdNTkE2S1NRU2Fmanc0Zkl1b05LQzZ3NXBxYTZ1am9xS0V1Y01mR2VkY3psLy9qeXExZU1UVEl5TWpGQnY2UG56NTZkT25jclZGWnFTa29JMkhCd2NlTS9XMk5pSUZnckM2eXlkTzNjMk1EQVlObXpZOE9IRG5aeWNBZ01ETXpJeXhQbFFFcWVxcXVybjUzZml4QW5VbURwMTZ0U3JWNitpVlFpSERCblNwajRnMENhUUhkSlNYbDRlR1JrcDFiY29LU2xKU0VoQVYrWWRPM1pFTzNWMGREdzlQVy9ldlBubHk1ZjQrUGlSSTBkeXZpUXhNUkZ0T0RvNjhwNFFIemFHWDNmNCsvdlBuRG1UMkZnUG1aazRjZUxwMDZkWkxOYkpreWNIRHg3OCsrKy9vLzFUcDA2VmQ5R1VHZFJaMnJGejU4Nmh5NFRwMDZkejdzZlhEZUVhbkZaZlgvLzQ4V05VRXhrNGNDRHZDZkZ4WEhoMmFHaG9TRFU0M3J4NWMvUG1UZEdYWDBTak9iajJHQmdZb0hiaXFxcXFhZE9tVlZSVVlCald2MzkvbWJYamZwL2d1a05hdW5UcGN2YnNXWEhPOFBEaHc0aUlDRUhQbHBXVm9WdWl1TGk0OU9yVmkvT3BuajE3T2pnNHBLYW1abVJrcEtTazRKY1k4Zkh4cUpQVjJkbVpiek5xWFYwZDJsQlhWeGVuNUtMTHlNallzMmZQenAwN2p4dzUwbW9EeXNlUEh3OGNPRUFpa1hnSCs0ZUVoUHp2Zi84ckx5Ly85dTBicXNnUW1OY1AyZ1N5UTFySVpES3hpVjQ0NFFPMDl1elpnM3BNK2E0d05Ibnk1TlRVVkF6RExsMjZoR2RIZEhRMDJ1Q3F5T0R3T292TXNnTmRJelEwTkFnZnlWcGFXbnJreUpGYnQyNjF0TFR3blJTcnBhWGw3ZTJOTnpENStmbmhpLzBBS1lIc2FIL1liUGJodzRmUmttSjkrL1pGOTA5Z3NWaFZWVlhsNWVXbHBhVmxaV1hGeGNYbzRQajQrTEN3TUYxZDNhU2tKTlQ0YW1CZ01HTEVDTDVueHVzT0VzbU95c3JLUFh2MkNGOTA1K3ZYcjJnRGI2L2hVbEZSRVJVVmRlblNKYzZoSlF3R2cydDYyL256NXptdjhxNWV2ZHEzYjkraFE0ZUsvU0dBUUpBZDdjL0RodzlQblRxRnRnc0tDdno4L0Nvckt3WGRFb25GWWwyN2RtM2F0R243OXUxRGV5WlBuaXpvUng3UERqSEhVN0haN0pzM2IrN2J0Ky9idDIvQ1IxaWdKVFpvTkJxK2FDQSs1NjJ5c2pJcUt1cml4WXQ0YWhnWUdQejg4OC9qeG8zakxEK0R3ZmoxMTE4NWg1d3lHQXdtazdsczJiSkZpeFlGQkFRb2VFTnYrd1haMGY0TUhEaFFWMWNYRGRQQXJ5KzRVS2xVZlgxOTlPeVZLMWRhV2xyUU1CRGVlU0tjOEx0TWlsUGJ5c3JLMnJadEc2b3hjVTY5NHd1VkNsOWZnOGxrb3VPTGlvcEdqeDZOcHdhZFRwOCtmZnFrU1pPNExqZlMwOVBYcmwyTHo5QWROR2pReG8wYk4yelk4T2pSbzVhV2xsOS8vVFV4TVhIOSt2WEVGa1lFd2tGMlNCRyt5ZzR4Z203eVFxVlMvZno4VHA0OHFhK3YzN0ZqUjZQL1oyaG9hR0JnZ1A3Ym9VTUhETU5tekpoQnA5UHQ3T3lPSHorT1hqdC8vbndoNjNTOWVQRUNiUWlxUVFpQ1g3QmN1SEJoNjlhdHFPUjBPbjNCZ2dValJvellzR0VEM3hBcEtDaEFDWWl2K3ZYa3lSTjAzWUduQm8xR216cDE2dlRwMDdtS1hWWldkdXpZc2V2WHIrUC9TbjUrZnN1WEw2ZFFLRHQzN3R5MmJSc2FidnZxMVNzL1A3K0pFeWZPbkRrVDdqZ3BXWkFkMHZMcDB5ZG5aMmNwblh6MjdObXpaODhXdEFRRzd0aXhZN1cxdFFFQkFTakZiR3hzOE1uN0JRVUYrZm41aG9hR09qbzZHaG9hTlRVMXNiR3hmLzc1SjNyV3hzYUc5MnpOemMybHBhV2NQYmc0L0Nvakt5c0xiWXdmUDM3QmdnVW93bEE5SWowOS9mbno1LzM2OVVNSGxKU1ViTjI2RlcyamdXcjE5ZlY3OSs3Rnowa2lrWHg4Zk9iTm04ZTEybWh0YlcxTVRFeFVWQlRlc3F1dHJSMGVIbzRQSWFWUUtCRVJFWTZPanR1M2IwZjFsK2pvNkt0WHIvcjYrbzRkTzliUzBsSzBmMlBRQ3NpT2RxblYxRURxNnVybXpwMkx2dkNhbXBwYnQyN0Y3K2VFVmlybit5b25KeWQ4bWh5YnpWNnlaSW02dWpxRlFzbkp5VUdWR3E0cXdKczNiKzdkdTRjL3RMUzBYTE5tRFdlSGE3OSsvUklURTF0YVdrSkNRdERDWXB4TGsxQW9GTlNvcWFHaFlXOXZYMUJRZ01xd2N1VktybVY3dm56NUVoTVRjL1hxVmM3eElLNnVyaXRYcnVUdGZQSHg4Ykd6czl1eVpjdnIxNjlSVjg3NTgrZlBuei92NnVxNmQrOWVSYml2VlhzSDJTRXRkRHBkekhYOWMzSnk4QXNCWWpadTNQanAweWUwSFI0ZWJtWm1oai9GZDRrZ2RGdVo4UEJ3L0NHSlJQcjA2Vk5oWVNIbk1WeFQ2VFUxTldrMFdsMWRIWVZDQ1E0T0Rnd001SXEyaFFzWHBxYW1vdFpjM3Bzd0xWaXdBQStqOFBEd3o1OC9Pems1TFY2OG1HdnR3dHJhMnNEQVFMeEZCcldTTEZ1MmpPOGdONlJMbHk2Ly9mYmJ6WnMzRHh3NGdEcURxVlJxVUZBUUJJZEVRSFpJaTU2ZW52QUZzbG9WSHg4dlpuWXNXYklrTFMydHVycDYvdno1bkxOc1ViU05HREdpdkx5OHFhbUp4V0sxdExSb2FtcmEyOXRQbVRMRndNQ0E4MGdMQ3dzOE80eU5qZjM4L0RpWEwwWXh0SHYzN3JWcjErN2N1ZFBlM3A2M0dGMjdkcjE0OGVMMTY5ZmZ2MytQVnpSVVZGUk1URXc4UER4UUh6T2lwcWIyMjIrLzhlMGgxdExTMnJOblQxQlFVRk5UVThlT0hXZk1tTUhWNFNMSW1ERmpSb3dZOGNjZmYwUkZSYzJiTncrV0FwSVV5QTVsWm1GaHNXL2Z2cVNrcEprelovSSt1MzM3ZGxGT3NtUEhqc2JHUmhLSlJLUFJCQzBhM0s5ZnZ4czNiZ2haWTlIQXdFREV1K1FKR1ZwaWEyc2JIaDVlWDE4dlltcHdublBXckZtVEowK0d0VHdrQ0xKRDh2RGVDakVOSHo2YzYxNG5CTmpiMi9POUZoQ2Rob2FHS0YyMllpN09LcUxSbzBjVGZpMEVoMlJCeFE4QVFBUmtCd0NBQ01nT0FBQVJrQjBBQUNJZ093QUFSRUIyQUFDSWdPd0FBQkNoek9NNzNxU21SeDQ2S3U5U2dPOVgrdHQzWXM2bFZtVEtuQjBwYWVrcGFlbnlMZ1VBeWtrSjZ5eUdoZ1pDbHFnQVFNWlVWU21tSnAxa00rNVdsa2o0RW05S282cXFPajdoVVdFUi93VzFnSWhLdjM0cC9mb1Z3ekJESXlORG83WXRCUVE0NmRKMWhnOGJhdEtKenhMTjdab1NaZ2VRaU9QSGp4ODdkZ3pEc09EZzREbHo1c2k3T0VEaEtHR2RCUUFnQTVBZEFBQWlJRHNBQUVSQWRnQUFpSURzQUFBUUFka0JBQ0FDc2dNQVFBUmtCd0NBQ01nT0FBQVJrQjBBQUNJZ093QUFSRUIyQUFDSWdPd0FBQkFCMlFFQUlBS3lBd0JBQkdRSEFJQUl5QTRBQUJHUUhRQUFJaUE3QUFCRVFIWUFBSWlBN0FBQUVBSFpBUUFnQXJJREFFQUVaQWNBZ0FqSURnQUFFWkFkQUFBaUlEc0FBRVJBZGdBQWlJRHNBQUFRQWRrQkFDQUNzZ01BUUFSa0J3Q0FDTWdPQUFBUmtCMEFBQ0lnT3dBQVJFQjJBQUNJSUxIWmJIbVhBY2hmZlgzOXZuMzdTa3BLOEQxNWVYbDVlWGtZaHBtYm01dWJtK1A3NlhUNnlwVXJOVFEwNUZSU29DZ284aTRBVUFnYUdocU5qWTNKeWNtY08wa2tFb1poK2ZuNStmbjUrRTUzZDNjSURnQjFGdkF2YjI5dlVRNGJOMjZjOU1zQzJnSElEdkNQUG4zNkdCZ1lvRzAyRDdSZlgxL2YyZGxacnNVRWlnS3lBL3lEVENaN2VYbHg3aUdSU0tqYWd2UDA5Q1NUNFc4R1lKQWQ0RC9jM2QwcEZJRk5ZS3FxcW9NSEQ1WnRpWURpZ3V3QS96SXpNK3ZSbzRlZ1ozdjA2TUhaNFFLK2M1QWQ0RithbXBvMk5qYjRRODZXRGd6RGJHMXQ2WFM2bklvR0ZBNWtCL2lYcXFxcWpZMk51cm82VnpNSGlVUlNVMU96c2JGUlUxT1RYK21BWW9Ic0FQOGg2T0pDUTBQRDF0WldIaVVDQ2dxeUEveEgxNjVkTFN3czhJRmgrSWFGaFVXWExsM2tYVHFnUUNBN3dIK1F5V1JQVDAvZS9UNCtQbHdWR2ZDZGcrd0EzSVlORzZhaW9zSjU2YUdxcXVyaDRTSHZjZ0hGQXRrQnVHbHBhUTBmUGh4dG8vaUFPU3lBRjJRSDRJTnpiZ3VaVE1hakJBQWNaQWZndzhyS3FsT25UbWpiMU5SVXlJQXg4TjJDN0FCOGFHdHI0NFBFYkcxdGRYVjE1VjBpb0hBZ093QWZhbXBxdHJhMnFxcXFGQXFsZCsvZW1wcWE4aTRSVURpdzlnL2dnMFFpT1RnNDBPbDBKcE5wYjI4UHZiT0FGMlFINEs5WHIxNGRPM1pzYUdqbzJiT252TXNDRkpGTTF5dXRxcXFPZi9pb3NMQlladThJeFBIbXpadVdscFlmZi94UjNnVUJJbEVoazUwYzdmdisrQU9WcWlxRHQ1TnBkdHo5MzRQVmF6ZFZWVmZMN0IwQitINlFTQ1FiNjE1SDl1OHhOZWtrZzdlVGFWdHBjZkVYQ0E0QXBJVE5abi9PeWEycnE1Zk4yOG1udmNQUjNtNkk2d0M1dkRVQXlvZkpiTHB3NVZwRlJhVXMzMVErMmVIa1lMY29kSzVjM2hvQTVWTmJWeGVmOEZERzJRSGpPd0FBUkVCMkFBQ0lnT3dBQUJBQjJRRUFJQUt5QXdCQUJHUUhBSUFJeUE0QUFCR1FIUUFBSWlBN0FBQkVRSFlBQUlpQTdBQUFFQUZyLzRpcnFxb0tiWFRvMElGTVZxQXNaclBac040WGtCNEYrbHR2ajVLU2t0emQzZDNkM1JjdlhpeWJMK3I3OSs5bnpKaVJtWm5aNnBGWHJseVpPM2Z1eDQ4ZlpWQXFLWW1OalhWeGNYRnhjYmx3NFlLOHl5Sk1jM1B6OXUzYi8vZS8vOVhVMU1pN0xMTHpIVjEzc0Zpc3hzWkdKcFBaeUtIaC85WFgxOWZWMWRYVjFkWFcxdGJVMU5UVzFtN2R1bFg0YmQrWlRPYnUzYnZSSFV4V3JWb2xnK3g0OCtiTjNMbHpXU3pXNHNXTG82S2lqSXlNQkIxWlVWRng4T0RCbXBvYWYzLy9uVHQzdXJtNVNidHMwdERjM056VTFJUTI1RjBXWVZKVFV5OWR1blRwMGlVcks2cy8vdmhEM3NXUkVXWElqZzBiTm56NjlLbVpBNHREMC85cjZ3cHBuejU5c3JhMkZuTEEyYk5uQ3dvS01BenIxNjlmZlgzOW16ZHZ4UDRvbUkyTkRaVktGZlNzZzRORHYzNzlIajkrWEZwYXVtVEprbE9uVGdsS3QxMjdkcUhmd0o0OWV3NGNPRkQ4Z24yZjNyMTdaMnBxcXFPakkveXd4TVJFdERGaXhBaVpsRXNoS0VOMllCajI5dTFiY1Y2dW9xS2kvdjgwTkRUVTFkVnBOQnFEd1JEeWtnOGZQdnoyMjI5bysrblRwMCtmUGhXbkFMaGJ0MjZabUpnSWVwWk1KbS9kdW5YcTFLbEZSVVdabVptN2QrOWVzMllONzJGWHIxNjlmLzgraG1GME9uM1hybDFDd2doWFVWRlJVVkVoZHZHNXFhaW9kTzNhVmNnQnYvNzZhM3A2T3RwbzlTc3FqdXJxNmhzM2JqeDc5dXpqeDQ5VlZWVnFhbW9kTzNaMGRuYjI4Zkd4c3JMaSs1TEV4TVJWcTFaMTdkcjE2TkdqV2xwYVFrNk9aOGQzZGRkZVpjZ09EdzhQTXBsTW9WQlVWVlhSTFVYUUJwVktSZjlGRzVXVmxUdDI3TUF3YlBiczJlN3U3aWdnRUFxbGJmOE9EUTBOSzFldVJKZlRNcWF0cmIxeDQ4YlpzMmV6MmV5TWpJeTZ1anF1bTZkVVZsYnUzYnNYM1lCNno1NDkrTzNkaFB2amp6OU9uVG9sOGRMU2FMVGs1R1FoQjN6OCtERTFOUlhETUtuK1k1NDdkKzdvMGFNTkRRMzRucWFtcHRyYTJvOGZQLzd4eHg5VHBreFp0R2dSMTk4QXFwQXlHSXlNakl5RkN4Y2VQbnlZUnFQeFBYbEdSa1p1Ymk2NlpqUXpNNVBlcDFBMHlwQWQvZnYzNzkrL2Y2dUg1ZVRrb0EwVEV4TkxTMHR4M25IcjFxM296eVU0T0hqV3JGbmluSW9MK2dzK2ZmcDBYVjJka01OTVRVM3I2dXFjbloxUG56N04rNnlMaTB0Q1FvS2xwV1Z5Y3JLUXI2NkxpMHQ3V1FNOU1qTHkwS0ZEd28rWk5HblNva1dMdUhheTJleTFhOWZHeGNYaGUxUlZWWFYwZEdwcWFob2JHOUVCTVRFeDVlWGxtemR2NXV3bW8xS3BCdzhlL1Bubm55c3FLbEpUVThQQ3d2YnQyOGYzTitiNjlldG93OVBUVTd4UDJjNjA3K3pBNDBBVWhZV0ZhS09zckt4Tkx6UTBOT1Q4YlQ5MDZCRDZXL3p4eHgrRGdvS2swUzhiSFIwdFNnMkNiM0RnM3IxNzkrN2RPeUVIcUttcDRkbEJwOU9sOFp1cHJxNHVrZk9ncGl2aHgvQzljamwrL0RnZUhKYVdsdlBuejNkeGNhRlFLQzB0TGFtcHFZY09IVUt0VlBmdTNiT3hzUWtJQ09COHJibTUrZjc5KzRPQ2doZ014cE1uVHpaczJMQng0MGF1Rm5FR2czSDM3bDIwbloyZHZYLy9maEUvRVkxR216Tm5qb2dISzZiMm5SMFRKMDVzYVdscDY2c09IVHJVNm84WXB4MDdkdUEzZ3I5NDhTSzZ0aWVUeVQ0K1BpOWV2R2pydS9NeU1qTGlhaFJBOVNueHp5eWNxdXEvZC9FSUNBamcrdVlvRkVkSFIwR3RFamduSnlldVBVVkZSWGhGN01jZmY5eS9mei8rcjBvbWs1MmNuSTRlUGJwNjllb0hEeDVnR0hiczJERXZMeSt1Tys5YVcxdHYzNzU5eVpJbGJEWTdMaTdPME5CdzRjS0ZuQWZjdjMrL3RyWVdiZCs4ZVZQMFQ2U2xwUVhaOFIySmlZblpzMmNQK3NWdWFtcGF2MzY5UkU3cjYrdTdkdTFhemoxdCtpdjhIcmk3dTArZE9yV3RyN3AyN1JxNldxRlNxWnMzYithTll3cUZzbTdkdWpkdjNsUlVWTlRWMWNYR3h2NzAwMDljeDdpNnVyUzJ2TE1BQUNBQVNVUkJWQzVZc0FCZFVKdzVjOGJFeEdUQ2hBbm9xWmFXbGpObnpxQnQwYk5lZUJ0OE85SytzeU01T1ZuMG50ZTh2RHgvZjM4TXc5YXNXZVB0N1MzNnU2aXFxckxaN0gzNzlwMDdkdzRGeDk2OWU1Y3VYY3BnTUdnMG12QXhJTUxWMU5RUXVHNGlyTG01R1EwMlZWRlJrZG1ieWhIZStUVnc0RUJCWTJFME5UWEhqUnQzOHVSSkRNUHUzcjNMbXgwWWhrMmZQdjNEaHcrb2JoSVpHVGxpeEFqVUpaU1FrSUFxdjVhV2x1ZlBueGVsU0gvKytlZXlaY3N3RExPenN4UHZ3OGxmKzg0T1VYb2ZjZmdsT29WQ2Flc1h2cUtpNHZidDIzaHd1TGk0b1Awelo4NE1DZ3BxMDZrNGpSOC9Iclc1eXNiY3VYTmZ2MzVOSnBNbFV0VlNmRVZGUldoRGVEL3hEei84Z0xJak16TVQvUjd3SGhNUkVaR1ZsZlhseTVmSXlFaThML24zMzM5SEd6Tm16TUNQek1uSlFXMG9qbzZPdk85NzZkSWx0T0huNXlmZWg1Ty85cDBkdUthbXBsYUhhUmNYLzNNZjNJS0NBalNtUUFnVEV4TjlmWDM4b1o2ZTN1Yk5tNWN1WGNvWkhOSjIrZkxscEtRa0VRODJOVFZkdm53NS9yQyt2aDROcnhEbnNxaTl3MnNId2kvdThQL1JiRGI3NDhlUE5qWTJ2TWZRYUxUZHUzYzNOamJpUFhUMzc5L1B5TWhBLy9LY1E4SWVQMzZNS3JicjFxM2p5bzY4dkx6bno1OWpHR1pnWU9EcTZpcUpqeWhQU3BJZEZSVVZuTmt2M01tVEo5SHZqQkRMbHkrZlBIa3k1NTcrL2Z0ZnZIaVJxelBpOCtmUENRa0piUy92UDlBM1hKQ1BIei8rOWRkZklwNktxOWNaL1drT0d6WnMxNjVkaEl2WDN0SHA5SktTRWpSRVdNaGhsWlgvM2hJcFB6K2ZiM2FnYmhkOHU3R3hFZTlTbVRGakJtY2RFQjlGd3R2SGhBOVhIenQyYkZ1SEZDbWdkdjhCdUJnYkcydHJhL045cXFtcENkVk9PM2JzMktGREIwRm55TXJLRXZRVWJ5L20zYnQzOFM0NjZlblZxNWVRUDdYMzc5L0xaWlFhQWV2WHIrY2FiL0x0MnplME1YbnlaTjdlYmpRRUE4T3dJMGVPNEJXRVZ1M2N1UlAxdWZUcTFRdGx4OU9uVDh2S3lnd01EUGdlZitmT0hYeGIrTEFhWEhSME5McU10YkN3R0RObURPZFQrTzhCVjNhVWxwWmV1M1lOVmJRblRab2s0bWRSWk1xV0hRc1hMaFEwUkNjbkp3ZFZNdWZPbmN2MS94dlgyTmc0WUVBYmJwUnJiR3pjc1dOSG9vWEZNak16OGErSEVKR1JrWUwrN2xFM0RacFdvL2krZmZzbWFOd0t2cFFCWC9YMTljS3YwVGd4bVV5ME1YejQ4SWNQSDZJOTRlSGgrL2J0NDIzTHVIWHJGbWV2bG9qWjBiVnJWMU5UMDhMQ3dnVUxGbkRGT2tvcjNrOTArdlJwRlBFK1BqNmMxZUgyUzlteVE4YkdqUnZYanRwS1cxVldWaWJCR2FzNk9qcGMzMVVyS3l2UkkwQ2M5MFVibnA2ZVo4NmNRUmVTTDE2OG1EWnQyczgvLyt6aTRrS24wMWtzVm1abTVvVUxGK0xpNGpRME5FUXBWVjFkWFVwS0NwcFk2T2JtMXI5Ly8rdlhyL05PVU03UHowY2JyMSsvSGoxNk5MN2Z4c2JHMmRuNTVjdVhnWUdCRXYyNGNxTnMyVkZjWFB6Ky9YdStUK0d0N2lVbEpZS09hUzhYLzFJeWFkS2s2dXBxU1oxdDA2Wk5YbDVlbkh2bXptM2JEY3hmdlhxRlJnTVBHelpNK0d3MHZzaGs4dTdkdTZkUG40NHVBVDU5K29TbURsSW9GTTVScXN1V0xkdXdZUVBhRnZJdWx5OWYzcjkvLzlTcFUwTkRROUUwS05UbHp5VXZMdzh2UE9kK0x5OHZMeTh2SVZXbmRrZlpzdVBBZ1FNSERod1Fmc3l4WThlT0hUc21rYmVMam82K2Rlc1c0WmZqMTdmQ1hiNThXVU5EUTlDenlySGVETjlWemk1ZnZvd21CTnZiMnhQSUR0UkVGUlVWdFhMbFNzN2grWGh3cUtpb0xGNjgyTTNORGM4T3JvbUZPQ2FUR1JNVGc4WUhOalkycmw2OW11OWhPVGs1K1ArT2dvS0NuSnljTGwyNmNCNmdOTUdoaE5saGEyc3JhQlJRZlgwOUdpeGtiVzB0YUhZcG04MXVVNy9KdDIvZjhOWSs2Y0VuKzB1YnNiR3hwR2FndEdreVMxcGEycFl0VzNidTNHbGhZU0dwZDhlWm1wcEdSVVU5ZlBqdy92MzdhV2xwRlJVVnFxcXFSa1pHenM3TzQ4ZVA3OTY5TzE3THdEQ01hMHc2N3ZidDIyVmxaU2h1aEF6ZVQwdEw0M3g0NTg2ZGtKQVFpWDRhQmFKczJURjE2dFJXMjBvblRab2txYlpTRHc4UGQzZDNvb1hGZHUzYWhmNGloYVBUNlVKbTNGVlZWVWxxY0NyNmFaV3hqeDgvTGx5NHNLYW1ac2FNR1pHUmtmYjI5bTA5dzlPblQvdjI3U3Rrc0N5SlJISnpjeE8wZUJwbkQyNlBIajE0RDJDeFdQalljejgvUHlFQmg0L0g2ZG16NS92MzcrL2N1VE4zN2x4bFhUVlcyYkpEeHJwMzd6NTgrUEQwOVBRdFc3WTBOemNiR3h2djJyVkw5S2tOYjk2OCtmcjFhKy9ldllVZmR1SENCZVhvWitHVm41OGZHaHFLcnZNN2RPZ2c0bW9qbks1ZXZicGx5eFpQVDg5Tm16WVJHMnVmbloyTk52VDE5ZlgwOUhnUGlJMk5SZi9DV2xwYXdjSEJnczVUVzF1THh1UDA3Tmx6NHNTSm16ZHZMaXdzVEVoSUdEWnNHSUZTS1Q1bHk0N2p4NDlmdm55WjcxUDRLTVBUcDA4TGFxUVFmWFpNUWtJQ204Mm1VQ2paMmRrTEZpeW9xYW1oMFdoOEoxd0pnYVkyZkxjS0Nncm16SmxUV2xxS2FoYkhqeDgzTkRSczB4bXVYYnUyWmNzV05JbGVUMDh2TEN5TVFESHdWYi80empGaHNWaDRuWEg2OU9sME9sM1FlZUxpNGxEMzhKQWhROXpjM0hiczJOSFUxSFRxMUNuSWp2WWhKeWVuMWJVNWNuTnp4ZThaUlZOcFBuLytqUDlzTmpVMUVadFZQV2pRSVBRRitLN2s1T1NFaElSOC9mb1Z0V2dlTzNhc1RTTmwyR3oyc1dQSDhHKzFtWmtaMzJsc3JTb29LTUFYck9SYjI3MXg0d1lhQm1aZ1lDQmtMaStUeVVTajE4aGtzcSt2TDUxTzkvRHdpSTJOemNqSWlJK1B4OWR3VUNiS2xoMkJnWUUvL1BBRDM2ZStmUG15YmRzMjFDYlNyMTgvdnNld1dDelJmN3VlUDMrK2JOa3lmUG1HNXVabWZMdE5XcDJVblpTVUpHaXdMT2NnNkhiazdkdTNDeGN1UlAzQmFFSFFOblZBMU5iV2hvZUg0NDBMWGJwME9YcjBhRnV2V1JDOHgwMVRVM1B3NE1GY3p6SVlERHllZ29PRGhWeFVYcnAwQ2VXZ3E2dXJzYkV4V2hJbE5qWVd0V3E1dUxnUTZ5ZFNaTXFXSGIxNjlSSTB5d2kvSHJHMHRCUjBESlBKUk5OdFc2MDVYN3AwYWZmdTNYaHZINDFHVzdGaWhiT3pzeWlGL1B6NTg3WnQyMUFWMnN6TWJONjhlY0tQMzd4NXN5aW5iUy9RR3NJb01hMnRyUThlUENpa0lzRHIxYXRYR3pkdXhKdDRuSnljZHU3Y3liZWRvbFhKeWNuNGdQUnAwNmJ4UmtOVVZCU3FVdkdPUGVlVW41OS8rUEJoMUNpTE40ajA3Tm5UdzhQai92MzdaV1Zsdi83NmEwUkVCSUVTS2pJbHlZNk9IVHR5RGNVaGhrcWx0cnJpZVZsWjJjYU5HOUc4REcxdDdmWHIxMSs2ZE9ucDA2Y2JOMjRNQ0FnSURnNFdNaGFEd1dDY09YUG05T25UcUdJOGRPalFkZXZXQ1psY28zeE9uejU5OE9CQjFLN1V0Mi9mUFh2MkNCcFN3YXVtcG1iZnZuMzQrcURvdDMzaHdvVkNKdnZ3cmdXTmUvSGl4Y3FWSzFGSnpNek1waytmem5WQVdWa1ozcjB5ZCs1Y1FlL0NZckhXcmwyTG9uRDA2TkU5ZS9iRW53b05EWDM0OENHVHlieCsvYnE5dmIydnI2K0luN1JkVUlicytQejVzeWpyajZJZkVEU0xSRWdWQUVlbjA3bVdzV3RwYWJsMTY5YStmZnZRbUk1dTNicnQzcjNid3NKaTBLQkJCdzhlUEh2MjdMbHo1KzdldlR0djNqeHZiMi9lZGJkdjNyeDU0c1FKVkF4dGJlMWx5NWFKdUFUUm5UdDNoUHl1K3ZuNXRaZCtGZ2FEOGZEaFEvUjFIVGx5NVByMTZ6blhQUlNDeVdSZXVIRGh4SWtUK0hRWUhSMmQxYXRYdDlxT0VCMGRuWmFXTm03Y3VMNTkrNktNWnJQWm1abVoxNjVkdTNyMUtpcUpob2JHMXExYmVkZUMyYjkvUDBvRVMwdExJVGRlMmJScEV4cldvYSt2ejdYWU1ycW8zTGR2SDRaaDI3WnRNemMzNTEwWXNmMVNodXlJaTR0cjAvMEJMbHk0SU1vOUNoMGNIRGhQKzlkZmYrM2Z2eCsvUmFPdnIrL3k1Y3ZSVlM2RlFsbThlUEdBQVFPMmJObFNVRkN3Y2VQRzQ4ZVBUNTA2MWR2Ym0wNm5WMVZWM2JoeEl5WW1CZzNsSUpQSmZuNStjK2ZPRmYxQ0hkMUJRdlFQaU1iSW9TdnROcjFLMm1nMDJvRURCMmJObWpWczJEQlJCazF0MnJScHpabzExNjVkVzdCZ0FlZEFHQjhmbjhXTEY0dnlEOGhtczU4OGVmTGt5UlAwWTZDbXBsWmVYczQ1SUYxZFhUMHlNcEozM3YzTGx5OVJhd1c2ZkJBMFJ1UEFnUU5vVVNnTXc5YXZYODg3dEN3Z0lDQXhNZkgxNjlkTlRVMExGeTQ4Y09DQW82TmpxOFZ1RjVRaE96cDE2dVRnNE5EcVlZMk5qV2g5b002ZE80dFNQZVpjRWFPNnVucmJ0bTFvQ0xteHNmR2FOV3Q0aDVEMTY5ZnY0c1dMWjg2Y09YdjJiRWxKeWQ2OWU5RWZTbXBxS3FxaGtNbGtEdytQb0tBZzRjdFlTUVIrc2Exb3RMVzF6NTQ5SzBwUGRrNU96bzBiTjI3ZHVzVzV2b2FWbFZWWVdCaXhXMFB3VHRVZE1HREE2dFdyZVFlVk1Kbk1yVnUzb3UzZXZYdnpiUjFyYVduWnZuMzdsU3RYME1ONTgrYnhIVlZJSnBOMzdOangwMDgvZmZueXBiNitmdjc4K2J0Mzc1Ylo4bEZTcFF6Wk1YNzgrUEhqeDdkNkdENnVkTmFzV1VMYXZmalMwZEU1ZE9oUWFHaW9yNjl2WUdDZ29EOTlOVFcxeVpNbjYrdnI3OTI3bDhGZ05EVTFjYTd1TjJyVUtGOWZYd0xEbnlRRlZiVzRocWl1V3JVS0grQWdQWkdSa1gzNjlFSGJ3b09qckt3c01URXhMaTZPNng2ZHZYcjFDZ29LR2pwMGFKdUdhZnI3K3hzYkd6OTY5Q2czTjdlaW9xSyt2bDVQVDgvUTBMQlBuejRqUm93UWRNOVFORzRkYmZQdGQ2K3VybDYzYmgzZTBlUG41L2Z6eno4TEtvT2VudDdldlh2bnpKbFRWMWZYME5Dd1lNR0NlZlBtelp3NVUvUlBvWmlVSVR0a28wdVhMcmR1M2VJN05yeWdvQ0F0TFMwOVBUMDFOZlhEaHcvNEFETVNpZFM1YzJkOFltVnNiR3hzYkN5RlF1bmF0YXVscFdXUEhqMHNMQ3hNVFUzTnpNd0l6eUpwYVdsQkhjT3RkZ3lscEtTZ0NoZFhaMkZqWTZNTVZ1NFdQclVmelloLy9QaHhZbUlpV3NnUFJ5S1JYRnhjSmsrZVRHeVJQaDBkSFY5ZjM3WTJVaG9iRzBkSFI1ODZkZXJ4NDhlODcvdjY5ZXMxYTlhZ0hsa013eVpNbUxCaXhRcmhKK3pWcTlmKy9mdERRME1aREVaTFM4dkJnd2RmdjM3Tjk1S25IV25IMmZIeTVVdmUrNENKWXV2V3Jlam1raUxhdkhrem1ncUJnb1BKWk9iazVHUm5aMy80OENFakl5TXpNNU5yV0FlRlF1blRwOCt3WWNPR0RoMnFyNjlmVWxKeS8vNzkrUGo0di8vK0czMVBzckt5dUZZbjA5SFIwZGZYMTlmWGQzZDNuemh4b3BEQ0ZCUVVuRDkvbmtxbFVpZ1VFb21Va1pHQkxzWFJtQUxPdzJiT25LbW5wNmV0clUyajBXcHJhOSs5ZTRkQ3JkVWg4RExBWXJFS0N3dXpzckxTMDlQVDA5TXpNakx3Qlh0d25UcDFHak5tekpneFk3ZyttbXhRS0pRNWMrWnczZlN2cXFycTBLRkQxNjVkdzM4ZVpzK2VMZUxDQW82T2pnY1BIbHl5WkFrYVNmajQ4V01VT20yOUJGWWM3VGc3bXB1YmlmMWdOalUxdFdtZER2dzNzN2EyTmpnNE9Dc3JpKyt2cUxtNXVZdUx5NEFCQS9yMDZjTjVIV0ZzYkJ3WUdCZ1lHRmhWVmZYOCtmTm56NTY5ZXZXS2MrNG11Z2F1cnE3T3k4dGJ1WEtsOE1Kb2FXbmh5MTV5NHBxU1oySmlVbHRieTd0SUY0bEU0bHJZRmQyOFZqYmk0K05qWTJOemMzTUxDZ29FWFlsWVcxdTd1cnE2dXJwYVcxdkxmUllaWnhOMVhsNWVZR0FnUHNWZVMwdHIvZnIxZ3ViWDhlWGs1UFQ3NzcvUG56OGZOWnlwcUtnSXFqUzFDKzA0TzJ4c2JFNmNPQ0dETjhLYk5yVzB0RWFQSHIxNzkyNzBrRXdtZCsvZTNjbkp5Y25KNlljZmZtaDFaQ1FhcDR4dWxmN3QyN2UvLy80N1BUMzl3NGNQbno5L3pzL1BiMjV1bmpoeEl0ZHlEM3hQWW1scG1aK2YzOVRVMU56Y1RLVlNPM1hxTkdIQ0JLNVZkbERaTWpNejhWOUlHbzFtYlcwOWUvWnNPZDZEVmw5Zm43ZHRoVUtoV0ZwYTJ0bloyZHZiOSszYlYyRlh1REEzTi9mdzhFQ05vNDZPamhzMmJDQndGODZ1WGJ0R1IwZEhSRVE4ZWZKaysvYnRZdDRYV2I3YWNYWm9hV25KdnJkODh1VEpSVVZGeHNiR3ZYdjN0cmEySm56bnh3NGRPbkRlZ3B2Rll1WGw1UWxhZVlTTGlMY1JRbmVpRXJTc2psdzRPVGxaV2xveW1VeHpjL011WGJxWW01djM2TkdqWjgrZTdlVkdFTXVXTGN2SnlmSDA5QncvZmp6aGYxSTZuYjUvLy82VWxKVDJQdGFqSFdlSFhKREo1S1ZMbDByOHRCUUtwVnUzYmx3N1Y2eFkwV29qbkNnVUpEZ1FFWU5QTWFtcXFoNC9mbHo4ODVCSXBQWWVIQmlHU2Y0ZTdnQ0E3d0ZrQndDQUNNZ09BQUFSa0IwQUFDSWdPd0FBUkVCMkFBQ0lnT3dBQUJBaG4vRWRiMUxUSXc4ZGxjdGJBNkI4bU15bThvcEtFUTZVSlBsa1IwcGFla3BhdWx6ZUdnQWdFVEt0c3hnYUdpamZhdEVBS0E0elV4TU5EWW5kRlZRNGt1aDNNeEpmVlZWMWZNS2p3cUppbWIwaklLeWh2aDdkdlVGZFhWMWQ4T3JOUUhHb2tNbE9qdlo5Zi95QlNoVnBGVmd4eVRRN1FEdHkvUGh4ZE8rUzRPQmdZdmVzQXNvTitsa0FBRVJBZGdBQWlJRHNBQUFRQWRrQkFDQUNzZ01BUUFSa0J3Q0FDTWdPQUFBUmtCMEFBQ0lnT3dBQVJFQjJBQUNJZ093QUFCQUIyUUVBSUFLeUF3QkFCR1FIQUlBSXlBNEFBQkdRSFFBQUlpQTdBQUJFUUhZQUFJaUE3QUFBRUFIWkFRQWdBcklEQUVBRVpBY0FnQWpJRGdBQUVaQWRBQUFpSURzQUFFUkFkZ0FBaUlEc0FBQVFBZGtCQUNBQ3NnTUFRQVJrQndDQUNNZ09BQUFSa0IwQUFDSWdPd0FBUkVCMkFBQ0lnT3dBQUJBQjJRRUFJSUlpN3dJQWhjQm1zNnVxcXByL3I3MXpqNGNxLy8vNG1Zc3hHSmxJcWR5N2ZHa3B0cEZVRXJwUmF0dU5MaXE3WFI0MktteUtMRjFXN2JkSXV5cVgxV1dqMkVYZnR2cXU3ckliMzFLcGZCR1ZOaVdobWpURUdHYkcvUDc0ZkgrbjJia1pSNWpHKy9sSGp6UG5mTTZaeitpYzEvbDgzcmVQVUlqdjRYSzVJcEVJYmJEWmJIdy9oVUpoTXBra0VxbVBlZ3FvQ2lSMGZ3RDlIRDZmdjNYcjF2THljbnhQVTFOVFkyTWpobUY2ZW5vREJnekE5NXVibSsvZHUxZERRNk9QZWdxb0NqRHVBREFNd3pRME5Dd3RMUzlkdWlTK0V3MHVtcHFhbXBxYThKM1RwMDhINFFEQTNnRzhaL2JzMlJRS0JXMkxwRUQ3S1JUS3ZIbnorclNiZ0tvQTJnSDhEeE1UazA4KytVUnhHMnRyYXpNenM5N3FFYURTZ0hZQTc1azdkNjc0UnhLSkpHRVRuVDE3ZHE5M0NsQlJRRHVBOTB5ZVBGbExTMHZlVVIwZEhVZEh4OTd0RWFDNmdIWUE3MkV3R0xhMnR2aEhjVXNIaG1Gang0NGRPSEJnSDNVTlVEbEFPNEQzYUd0cmYvTEpKekpqTjBnazBwZ3hZOFNkdFVBL0I3UURlQStaVExheHNkSFYxWldRRHhLSnBLV2xaV3RyaXp0aUFBQzBBL2diWThhTTBkZlhsOTQvWU1BQWEydnJ2dWdSb0tLQWRnQi93OURRME1iR0JnOE13emZHamgwN2FOQ2d2dTRkb0VLQWRnQi9nMFFpeVhURVFrZ1lJQUZvQnlBSmk4VkMvaFE4dnNQQXdHRENoQWw5M1M5QXRRRHRBQ1RSME5DUUdIck1uRGtUcktTQUJLQWRnQXc4UFQxeGV3ZUZRbkZ6Yyt2ckhnRXFCMmdISUlOaHc0WlpXbHFpN1pFalJ3NGJOcXl2ZXdTb0hLQWRnQXhRa0JqYXRyR3hZVEtaZmQwalFPVUE3UUJrUUtQUmJHeHM2SFE2dnRIWFBRSlVEcWo5QThqRzF0YVd5V1MydGJWMW1wZ1A5RTlBT3dEWldGaFltSnFhdHJXMW1adWI5M1ZmQUZWRXBldVZjamlOVi83NDg4V0x1cjd1U0QrbHZMeThvNk1EaFprQ3ZReUZUTGEzRytzdy9sTWFUVVVyUEtxMGRseTRuQnV4TlpyVDJOalhIUUdBM29aRUluMWliWlcwUDI3NHNLRjkzUmZacUxTdHRLN3VKUWdIMEQ4UmlVUlZUNSsxdEhEN3VpTnkrVGpzSFhaamJWMmNKL1YxTHdDZ04yaHY1MmYrNjdlR2hyZDkzWkZPK0RpMHczNmNiVkRnMTMzZEN3RG9EWnBiV3E3ay9hSDYycUhTY3hZQUFGUVcwQTRBQUlnQTJnRUFBQkZBT3dBQUlBSm9Cd0FBUkFEdEFBQ0FDS0FkQUFBUTRlT0k3L2lBQ0lWQ0pjdm5pVVNpb3FJaUJ3ZUhudS9VQjZDMXRWVWdFR0FZUnFmVE5UUTZ5WURnOC9rOEhnK1ZGMVNiL1ByS3lzcjYrbm9NdzV5Y25LalVmbmRqOXo3OWE5eFJWbGJtNmVtWm1KaFlWOWRKZnQzVHAwL1hyRm56OWRkZm56cDFxaGM2Vmw1ZW5wYVdscGFXZHZ2MmJRS250N2UzZTNsNVRaczJ6ZFhWdGRPZmhtRllURXpNdEduVHBrMmJscFdWUmFpL1BVNXJhMnRSVVZGUlVkSGJ0OHFHU0dWbFpRVUhCd2NIQnpjM04vZHc3d0NzMzQwN2Z2bmxGemFiZmVUSUVUMDlQVjlmWHdVdG56OS9mdS9lUGZTWVdWdGJLN21zVVgxOWZYaDRlSEJ3c0oyZFhaYzZWbFJVRkI4ZmoySFlraVZMQ0l4MGNuSnkwRFBtNHVKaWFtcXF1TEZRS016THkxT3duSUkwcjE2OUtpb3E2clRaOU9uVHlXVHltemR2bE83NC85RFIwV0V3R09KN1hyeDQ0ZS92ajJIWW5qMTdwaytmM3RVTGRoOGVqOWZSMFVIc1hES1pyRGFqT1FYMEkrMm9yNisvY3VVS1dyNW80Y0tGaWhzN096c3ZYcno0MTE5LzVmUDU0ZUhoNmVucEVqZTNORlZWVlY5Ly9UV2J6VjYvZm4xaVlxTDRvdEE5aWtna09uSGlCTnBldG14WnArMnZYYnVHaEliRllnMGVQRmlacjNqNDhHRlVWRlNuelNaTm12VHk1Y3VsUzVjcWMwMXgvUHo4Tm16WTBOV3p1cy9qeDQ5SGpod3A4OUNpUll0cWFtcUlYZGJTMGpJN083dDdYZnNJNkVmYWtaR1JnU3dDYTlhczBkVFU3TFQ5K3ZYcmI5eTQ4ZXpac3hjdlhoUVVGSFQ2aWg0OGVQRGd3WVBaYkRhWHkxMjNibDF5Y25MdkxNTDQrKysvUDMzNkZCVVp2WFBuenAwN2QrUzFYTEpraVk2T1RscGFHdnBJb1ZBT0h6NnM0TXFUSjArVytBbjI5dmJTSzEyL2UvZXVzckt5ZXo5Q0tiS3lzdERvVENaOFBoOXR6Smt6UjhGRlBEMDl2LzMyV3d6RERoMDZsSnljL08yMzMzNysrZWM5MEZuMXA3OW9CNGZEUVpZTFkyUGorZlBubzUyVmxaVTNidHhRY0phVmxkV3paOC9jM054ZXZYcUZQM0lTbUp1YlQ1MDZGUTI4RHh3NHNHYk5taWRQbmpRM053Y0dCcWFrcE1oN3JYMG9XbHBhRGg0OGlMYTVYRzVTVXBLQ3hsNWVYaVVsSlNVbEplaGpZV0ZoWVdHaGd2Wk1KbE5DT3hJU0VxUmx0NmlvQ00wdjBGOGpNek5Ub3NHN2QrOVdyMTZOWVppUGo4OFhYM3doL1VWb0thbE9FUWdFeU1TckdNVnQydHZiMGVBck9Ua1p3N0JkdTNaUnFWUjVxOTR4R0l6bHk1Y3IwemZFenovL3JFd1AxWVArb2gwWkdSbXRyYTBZaGdVR0J1SkcrTEt5TWdYdk1aemMzTnpjM0Z4NVI5M2MzSkIyb0ljdE1URng1Y3FWdGJXMWpZMk5BUUVCaHc4Zjd0UUEwUjFTVWxMWWJEYUdZVlFxdFZQbmdsQW9qSTJOUmR1YW1wclNJd2dKQ0hnck5EVTFwZVd5dExRVWJUZzRPSFJIVE4zZDNVZVBIaTN2NklrVEovTHo4ekVNaTR1TFV6REJSS3ZxVHAwNjFjdkw2OS8vL2plR1lkOTk5eDJWU3ZYMDlKUnV6R0F3a09vcFNVWkdCbWlIV3NIaGNINzU1UmNNdzZ5dHJXZk1tTkdqMzJWb2FMaC8vMzQvUDcrV2xwWTNiOTRFQkFTY1BIbXloeXhudDI3ZFNrOVBSMzdaek14TVkyTmpOcHQ5OSs3ZG1UTm55bXlma0pEdzdOa3pETU5NVFUyenNyS1FLL2ZXclZzR0JnWWpSb3hRNWh0djNyd3BMU2lkVGxqUWxBckRNQVZQdmdLdVhyMDZhZElrT3AwK1pNaVFJVU9HeUd0MjhlSkZ0R0ZuWjZmTW9oQ1JrWkd2WDc4dUxDd1VpVVRidDIvWDA5T2JQSGt5Z2U3MVcvcUZkaHc3ZG96TDVXSVlGaHdjTFA2eTlmTHltalZybGtSak5wdnQ2K3RMbzlHOHZiMFhMbHlvcmEydCtPTFMwU0lXRmhhN2QrOE9DZ3FpMFdnYk4yN3NJZUZvYUdpSWpJeEVKU05EUWtLTWpZMnZYNzhlSGg3ZTB0SkNwVktsVjNLN2ZmdjJ6ei8vakxiRHdzSTBORFNFUW1Ga1pPU2xTNWVHRHg5Ky9QaHhQVDI5VHI4MEpDU0VRRmVSZG1ocGFRMGZQcnlyNXg0OGVQRDU4K2R1Ym00eE1URWtFcW0rdmg3Sm56U3ZYNzlHRzNmdjN0WFIwWkhaWnRDZ1FiaEtVcW5VbUppWTFhdFhQM3IwU0NnVWJ0NjhPU1VsQllyQ0s0LzZhMGRkWGQydnYvNktZWmlycXl1THhVSTdzN096OC9MeWxpMWJObW1TWkRteWZmdjJjYmxjTHBkNytmSmxQejgvTFMwdEFsODZhZEtraUlnSUt5dXJIaktYOG5pOHpaczNJMi9veElrVGtkdkl4c1pHUjBlbnBhVWxLaXJLM053Y1g5Z053V1F5VFV4TXFxdXJGeXhZTUhIaVJLUjZSa1pHeUNFYUhoNmVrSkJBSm5jUzc2T2tyVFFxS3VycTFhdjRSMlRGYkcxdG5USmxpc1M1Ym01dTBkSFIrTWZzN095NnVqcEhSMGNEQXdPMEI4MCtybDY5dW4vLy9xQ2dvRXVYTG5VNnpkeTBhWk84UXg0ZUhqdDM3c1EvNnVqby9QRERENzYrdmh3T2g4ZmpiZGl3NGRpeFl5WW1Kb3F2RHlEVVh6dmk0dUw0ZkQ2VlNnME9Ea1o3ZUR6ZW9VT0gzcng1Yy9QbXpaU1VsUEhqeCtPTmMzSnkwSnlaVHFmSHhNUklDRWRUVTFOaFlhRzhHWUVFQ3hZcytOQS81WDhJQklMdzhIQVVmakpvMEtEdDI3ZWovUU1HRElpT2p2YjM5K2Z4ZUdGaFljZVBINmZUNlh3K1B6UTB0TGk0R0QzNWt5ZFBYcmR1SFg2cHdNREE0dUxpa3BLU1c3ZHVwYVdsZmZubGw0cS91bE5iS1lMSDQ4bWM5a3Z2bE5pVG01dDcrL1p0a1VpRSswcjgvUHp5OHZJdVhyeVlscFptWVdHaElCQ1d6K2NMaFVMMGZ5ZXYvelFhVFdLUGtaSFJuajE3QWdJQ2hFSWhoOE01ZVBEZ25qMTc1SjBPaUtQbTJsRlFVSURpb0pZdlgyNXNiSXgyWm1Sa29EZTJzN096dUhDdzJleTllL2VpN2JDd01Ba1RRRjVlM3E1ZHU5NitmY3RrTWlkTW1OQzd2K052WEx4NEVRbWNscFpXZkh5OG9hRWhmb2pGWWkxY3VQRGt5Wk1jRHFlcXFtclVxRkVSRVJFRkJRWG9hSDUrdnFlbnA3akJna3FsN3R5NTA4ZkhoOGZqSlNVbHVidTdmOEMzcnIyOS9lTEZpK1VkemNqSStPOS8veXV4OCtYTGx4aUdEUjM2dmpJNGlVVGF2bjM3OCtmUHk4dkxyMTY5dW0vZnZpVkxsc2k4NEs1ZHU1QXJMU2NucDB1TFlMSllyT0RnNExpNE9BY0hoNjFidHlwL1lqOUhuYldqdWJuNSsrKy9SKzhXM0ZyTzRYQlNVMU5SS2tkb2FDamVXQ2dVaG9lSE56VTFZUmcyYjk0OG1VNDdGRklWRlJXVmxaV2xqSFdnaDVnelo4NkRCdzh5TXpOalltS3NyS3dranE1ZnY1NU1KdnY3KzlQcDlPRGdZT1NFMXRQVDA5RFFZTFBaNTg2ZGUvdjI3WjQ5ZTNDTHdQRGh3emRzMkhEMDZOSFEwTkJPaGFPam93UEZ5RWpzbE5uWXlNZ0lEd250Nk9qbzZPZ2drOG40dEVqYWRTVVNpVkJDQ3BwSjRkQm90TGk0dU9MaVlpVkhmQVJZdW5TcHBxYm12SG56T2swRkFuRFVXVHRTVTFQUmUwd2dFUGo3K3d1Rnd2YjI5c2JHUnBUdnNHelpNbndrZ2tiamFCWmdiVzBkSGg0dWZUVlhWOWNaTTJaY3ZueVp6V1pIUjBmakl4VEV1blhyT0J5T3hDbE1KaE1QdnNqTXpNVGREZEk4ZlBnUWJSUVZGU2tZTXhzYUdxNWN1UkxEc0kwYk4zcDRlSXdaTTBhNkRZUEJDQXNMZS9IaXhkcTFheDg5ZW9TQzFoSVRFelUwTkFJQ0FsNjhlSEhqeGcwL1A3L2R1M2ZqN2xJZkg1ODVjK1owR2ppTFlaaTB3VUpKdG03ZGV2NzhlVGMzTjl4SkxNM3IxNjlSOElXRWRxQ2ZRQ2FUcFEzQTRpQWZQSm90S25ZL1IwUkVTTWU1eXd3OEFSU2d6dHBoWVdHQk50aHNOZ3FDd0JrNmRLaTQzejQvUHg4TlJnWU9ITGgzNzE1NVVhZWhvYUUzYnR4b2JtN095OHM3YytZTUhtT0dIdjZHaGdhSjl2cjYrdmgyWGw2ZU1ubHVsWldWQ2x5ZWxwYVdTRHN3REpNcEhJZ3JWNjdzM0xuejNidDNLTHd0TGk0T1BZMUhqeDdkd3U5TnBBQUFEN2hKUkVGVXVIRmpXVmxaVlZYVmloVXJObXpZNE9QalF5YVRTU1NTTXNMUjB6eC8vaHh0R0JzYjE5YldTaHhGdXEvTWRkRGdVUUZJb1lCdW9zN2E0ZVRrWkdKaW92Zi82T3JxNXVUa29FRkhXRmdZYmxFckxDemNzbVVMbXZ6SHhzWkt2L1JRT0NPUHgrTnl1VjVlWGloVVpOKytmVTVPVG5nK3lLZWZmaXArWjkrN2QwOWliRStuMHhYWThBUUNBV3F2T01TclUzZnYyN2R2WTJKaUxsMjZoRDU2ZUhoRVJrYmladzBhTk9qUW9VTjc5dXc1ZmZwMFcxdGJiR3hzVGs1T2VIaTQ4bzdKMzMvL1hYcFVYMUpTb3NDMW9UeFBuanhCZ3c2WmZuRVdpL1hqano5Mi8xc3dEUHZIUC82aGZHUGszUWVrVVdmdEdEaHc0T25UcC9HUFY2NWNRZUhTcnE2dXpzN082SWxGRHhLYXNUTVlqS1NrSkI2UDE5Yld4aE5EZW9hUEcxUHd1MWxpb2pGanhneUpZWWppK3o0dExRMjVIcjI5dmNXdE1Nb2pFQWl5czdPVGs1T1JPR3BwYVczZXZGbmFha09qMGFLaW9od2RIZi81ejM4Mk5UV1ZsNWV2V0xIQzNkMTk3ZHExK0RCTkdudDcrNHlNRFBSZ1MwOEhKazZjaUk3cTZ1b1M2RG5PWDMvOUpUNWFsQUNsQzNYbitnU29yNjlIdHdvZ2pUcHJoemd0TFMzSVFzRmdNSEJ6QnBWS2ZmTGtDVzdxNDNBNENoTEpwTW5Qejc5dzRZS1NhZXc5UjBkSHg0VUxGMUpTVXZBeFA0dkZpb3FLRXJmbVNEQno1a3g3ZS91WW1CZ1VoWUdDN3FkTW1iSjA2ZElKRXlhSXEwTjdlM3RiV3h1R1ljT0dEVU9LS2ZPQzZDaVh5NlZRS0RKSERjaDdxcmpxVWtWRmhRTHRRQWdFQXNVcFNBb3dNREJRTU5HcnFLam9uZHhGdGFHL2FNY1BQL3lBNGc0M2J0eUlNaG9ReTVjdlI3RVBEQVpEWDErL29hRUJQUjRzRm92SlpPcnE2aklZakxObnp6WTJOaktaek1qSVNBYURnZmFncWpteHNiRVRKMDdza2tmd0E5TFcxbmJ1M0xrVEowNklXMkduVEpuaTVlWDE0TUdEQnc4ZUtENTkxcXhaVENiejdObXphR0JWVUZCUVVGQXdkT2pRT1hQbXpKNDlHejNENmVucHVMbFhHY2FORzNmMDZGSHAvV2prcnpoSWQ4dVdMV1ZsWllxajQ1dWJtL0U0bmE3aTR1S3liOTgrbVljcUt5dVhMVnUyYU5HaXdNQkE4WmhVUEJldXVybzZKeWNINVJhUEhUc1dIVDEyN0ZocmErdkFnUU54VnpUa3dxa2JOMjdjK08yMzM5RG9XbUlZNytMaWtwaVlhRzV1amhJbFFrTkRVVHhJZkh3OGJpYTRkdTFhWTJNam5VNTNkWFZGZTh6TXpQTHk4bDYvZmsybFVwOC9mOTc3MmxGVFUzUG16SmxUcDA3aHpoMDZuWTd1NEdQSGp1RUJIY3F3ZE9uUzBhTkhIejU4R0pXcnFLdXJPM3o0OE9IRGgwMU1UQlNYUitvU0xTMHRLSTVUUVJzckt5dHBsN004S0JTSzh2N1VUcC9uYytmT0lWOVlkWFUxMHNxQkF3ZHl1ZHdoUTRZZ20zcHViaTdTRGxkWFZ6enFMek16RTJrSGJuZS9jT0VDZXMwbzJiR1BHdlhYRGphYmpRSitkSFYxdDIzYkpuR1VSQ0k1T2pyaUg5RXQzbW5kSjIxdDdVMmJOdDI5ZXpjZ0lFRHg4OUFUeE1mSGl4Y0VJSlBKOCtmUDkvZjNOelEweEROV2xJZE1KbnQ1ZVhsNGVKdzdkeTQxTlJVZnd0VFUxRmhaV1JrWkdlR0IvT0trcHFibTVlWFoydHB1M0xoUmZMKzh2d2FhVDMzQW9KajU4K2VqTWh6SzRPRGdvS0FJR0pyMG9XMDhWZkxZc1dQaWJmREptdUwvN3BNblR5clpKVFZBemJVRFZmMUNac3VJaUFoOWZmM3E2dXBuejU2aGYydHJheVVHNUdob3Jjd3Q3dTd1N3U3dTNuTTlWNENucDJkNmVycFFLTlRTMHZyc3M4K1dMbDJLekEwWWhuMzExVmRmZmZVVmdXdWlHaGJ6NXMwcktpbzZkZXBVYm03dWdnVUxVT2t6RkxkYVYxY25Fb2tHREJpQXZMbW80Z2FEd1ZDbVBGcFRVeFB5a1N1WnJkdkxGQlVWdlhyMUNyMWRwSE1qRVhnaHhRRURCdlJ1NzFRWE5kZU82T2hvRlBGRm9WQVNFaElpSXlPUjBRNGhiVTFFOXhDZWlLV2FqQm8xYXQyNmRSMGRIVjk4OFVVM1hSdlNzRmdzRm92RjRYREVYY1h0N2UxejU4N0ZNSXhZbFMzY3V2a0JqWkhuenAxRGdmbktvTGp5S0pyUG9yR012UEVtbnJ5cndBTGQzMUJ6N2FpcXFrSWJRcUZRb3Z3a2xVcTFzYkVSMzhQbjg1RTlWVUdSQ0JWaHhZb1Y0aDlGSXBHNEpoS0RRcUhnSGhhSkdUc2V1aUllN1liK3FoTGhEelFhalVxbG9tQVdQUEVNcjZ4UldscUtoOC9RYURURk1TK0trWmR1MTFVNEhBNmU4dXZ0N1MydkdmSWZVNmxVOFZ5YmZvNmFhOGU0Y2VQS3k4dFJkSUNabVptRmhZV1ptWm1wcWFtcHFlblFvVU1sWEliVjFkV29ITVpIbDRXZG01c2JGaGJXell0RVJrYkt5LzNGTGJJU0k3SmJ0MjVKaEQ5czI3WnQzcng1MGRIUmVHYjkvZnYzLy96elQ3UWRIaDUrOCtiTjBOQlFPcDIrWThlT0hUdDJFTzd0cEVtVGZIeDhsR3djRWhLQy9tZWx3ZDFNVGs1TzhzWVVIQTRIT2ExR2pCaWg1T0krL1FFMTE0NGxTNVo0ZUhoWVdGaDBXc0lId3pBOHVFTTFwK1Y5Q0I3UnIyUmhVWngzNzk2aEVnRlVLdFhhMnJxMHRQUzMzMzRyTGk2T2lZbVJLQy9TVll5TWpKU1AyaUtSU0RLMVF5UVM0ZXZ2TEZxMFNON3AxNjVkUTZlanVpY0FRczIxWS9qdzRjclhxc0tuNVVvdWo1Q2VuczVtc3owOVBVZU5HcVhrVjFSWFZ4Y1hGOHVyck50OXBrMmJObTdjdUM2ZDh1alJvL1Buenl0dWc2ZllYTGx5UmJ6R2g0Mk5qVVMwaFptWkdiN05ack5EUTBOUnBIbEFRSUN2cjI5Q1FrSmFXbHBWVmRYeTVjdkR3c0s2ODNjUUNBUW9ZYWM3RkJRVUlBZlEwS0ZENVJVYzdPam93TDFhU2hZbFJIVmg1OCtmcjk3QlptcXVIVElSQ0FTVmxaV29ZdmppeFl1UlV0VFcxcUt3Q0FNREF5WHI4ZGJVMUdSbFphV2xwU1VuSjNlNklKTlFLRHh4NGtSeWN2TFVxVk43VGpzbVRKaWc0UDBwazRzWEx5cXZIVWxKU1JNblRzU2pNSFIxZGUzdDdXV2VjdlhxMWUrLy94NVZMWmcrZmJxZm54K0dZVUZCUVRZMk50dTJiV3R0YmQyeFkwZHBhZW5telp1SnBiMmZQWHYyN05tekJFNFVCMVY3UlVtMDhtcW1aV1ptSXF2WmlCRWp4S3U5S0lESDQyVm5aMmRuWjArWk1rV1pZdG9mS2YxRk8rcnI2OHZMeTh2S3lrcEtTaW9xS25Bekd4NFJlT0RBQVdTTm56VnJWcWNGeEJHNHoxL0NnaWpOdzRjUG82T2pVY3kxZEtxKzZvTXZ5eUFRQ0VKQ1FoSVNFdVMxRkFnRStmbjVSNDhlUldZbURNTSsrK3d6bEdxSWNIZDNOek16Q3drSnFhMnRQWFhxVkdWbDVkNjllOFVqZlh1TnlzcEtsTmxNcFZMRlU2TEZxYWlvd0IvK1RvdXE0ZUEzQnVHVjVUNEsxRms3N3QyN2QvUG16Zkx5OHZ2Mzc4dDhZZzBNRE5BRS92TGx5eWozbEU2bkt4OU1pUmZYVmVDWGFXMXQvZW1ubjlMVDA5RnRwS0doNGVMaVF2UUg5UTBWRlJYSVJiVnk1Y3JUcDArL2V2VnE1Y3FWNG5NVG5FZVBIZ1VFQk9BcnlPcnA2UVVGQlVrL2xpTkhqa3hOVGYzbW0yOUtTMHRMUzB2VDB0SysrZWFicnZacTl1elpnWUdCU2phZVAzKys5R09NeDlHNXU3dkxWUCtLaW9xQWdBQlViSlhGWW5sNGVDajVkZmhmUVBVZGR0MUJuYldqb0tCQUlqb1FMVDVrYjI5dloyZG5aMmVIN09yNStmbjRnb2tCQVFIU09maG9HQ0tkVFl1Q1FmQndLWEdRNTVMTDVTNWN1QkRWd2tMWnFKR1JrZWJtNWgvMFYvWTR1SWQxN3R5NXJxNnVnWUdCVFUxTlpXVmx5TllvM25MMDZORXJWNjZNaTR0RFFXdXJWNitXRjUydHI2K2ZuSndjRVJIQlpES0o1YWRvYTJ2akVYRUVxSzZ1dm56NU10cVc2WnE5ZnYzNmxpMWIwQWpDME5CdzE2NWQ4a2FqMGxaWWZEbHg5UTRHVVdmdG1EcDFLdElPUzB0TEZvczFmdno0OGVQSGkzc0toRUpoYW1ycVR6LzloSFJoOHVUSk1tdGhJbWxvYUdoNDgrWU43cVNzcWFsQjhVTFNlWitQSHo5R2N5SWVqNGVFUTB0TGE4T0dEZDdlM2tyT2hnaXpiOSsrL2Z2M2Qra1V4WUVoYkRZYnhWbWJtNXVqc2NhUkkwYzJiZHFFUXRjTEN3dTl2YjJkbkp6R2pSczNlUERnUVlNR2ZmNzU1NmFtcG5aMmRvcUxDUWtFQXFGUUdCRVJ3ZWZ6bnoxN3h1UHhURTFOZXlpNnY3YTJGcSt4Z084OGV2UW8ybWxwYVNsaHNoRUlCSW1KaWFnV0ZISXRKU1FreUp4VmFXdHJOelEwdkh6NWtzZmppUWVxWEw5K0hXM0lISjJwRGVxc0hiYTJ0cnQyN1dLeFdETC80Ky9jdVJNZkgzLy8vbjMwY2NLRUNiR3hzVElOWmxaV1ZtVmxaUjBkSFd2WHJuVnhjYUZTcVZ3dUYzOGJTOWpQUkNJUldxd1F4OEhCWWR1MmJiMFRVNFRYRVBwUUhEbHlCTlh5dzRPMUxTMHQwOVBUVTFOVGp4OC8zdHJhK3VUSmt5ZFBudUJHUnpSTTA5VFVwTkZvWkRJWlJVT0lSS0tPamc2aFVDZ1VDdmw4UHI1d0xBNlZTbFd3OHA3eVBIandJRDA5WFVkSFIwdExDMFdwdGJhMjRsY1dEOXN4TVRHaDBXanQ3ZTBTZzQ3aTR1TGR1M2ZqdG1GalkrUDkrL2ZMa3dBek03T2FtaG91bDd0cTFTb0hCd2QwODFSWFY2TjBTaEtKWkdkbjEvMGZwYktvczNhUXlXU1p4VFg0ZlA2NmRldUtpb3J3UFQ0K1BpRWhJZElGK0JHTEZpMDZjK1lNbjgvLzY2Ky9VSHdoanJhMnRzUjhYaWdVNGtOV09wMGVGQlRVQzhNTkhDY25wNjc2QmF1cXF0QzlMaFBrZnFaUUtPSS9rMDZuKy92NysvcjZuajkvL284Ly9yaDM3eDZxOFlFUWlVUmREZnAwY0hENElFVVA5ZlgxVVVhc05KcWFtdUkvWWRXcVZiTm16VHB3NElENFVwSUhEeDRVVHlaMGRuYis3cnZ2RkNTdytQcjYvdWMvLzBHYUpWM3hZTTZjT1YwTmgvbTRVR2Z0a0FjeVdDTHRHREpreU9iTm02ZE5tNmFndmFXbFpWSlMwc0dEQnlzcUt2Q0hoTUZnV0Z0YkJ3WUdTc3hwMGFvRktMRjk1ODZkdlJ5aTZ1enNUTUJIcTBBNzVzNmRtNXljN09qb0tHMzJZekFZM3Q3ZTN0N2VLTjYvdHJhV3crRzhmZnUydnI2K29hR0J3K0UwTnplM3RyYnllRHcrbjQ4bUtXaWFRQ0tSU0NRU2hVS2hVQ2lveHFLWGx4ZlJYL3czQmc4ZXpHUXlKZXppMnRyYVZsWldRVUZCRW1YSGpJMk5KYXE5VFowNk5TMHRUU2dVTWhpTW9LQ2dUak4zSEIwZGYvenh4eU5Iamp4OStoUVBOcUZTcVVaR1JyTm16VnExYXRVSCtWRXFTMy9VRGxTMG9yS3kwc0xDWXZIaXhmS0dHK0xZMjlzZk9YSkV5WXRiV0Zpa3BLUllXMXNUV0F0YTFhRFJhRjkrK2FWaTN4Q0ZRakV6TTFPUnVmM0ZpeGZSRkFrWEtlWGpSOGFPSFJzWUdQajQ4ZU9nb0NBbDNjYk96czc5dGlpaDdGaGRGZUhudEl6bzNiRVlobjIxZkduVWxnOVFUVmRkNGZQNXFQS0lscGFXdkNMdkh4Y0NnUUNsdmV2cDZmWFFncjRxUzNOTHl4ZExWbFErZnFLanJmMnZYOUpHajFMUkRJbVAvc1VJb0ZtWW10V3FvbEtwNmgwY29RWjBzbll4QUFDQVRFQTdBQUFnQW1nSEFBQkVBTzBBQUlBSUg0ZXQ5TjUvUytNVGtwVm9DQUFmUGUzdC9EY05iL3U2RjUzemNXaEhjVWxwY1VscFgvY0NBSUQzcVBTY3hkQndrQ3Fzenc0QWZZTHg4R0hhMmxwOTNRdTVxSFJzR0lmVGVDWHZ6eGUxZFgzZEVRRG9iU2hrc3IzZFdJZnhuOUpvUk9xcTlRSXFyUjBBQUtnc0tqMW5BUUJBWlFIdEFBQ0FDS0FkQUFBUUFiUURBQUFpZ0hZQUFFQUUwQTRBQUlnQTJnRUFBQkZBT3dBQUlBSm9Cd0FBUkFEdEFBQ0FDS0FkQUFBUUFiUURBQUFpZ0hZQUFFQUUwQTRBQUlnQTJnRUFBQkZBT3dBQUlBSm9Cd0FBUkFEdEFBQ0FDS0FkQUFBUUFiUURBQUFpZ0hZQUFFQUUwQTRBQUlnQTJnRUFBQkZBT3dBQUlBSm9Cd0FBUkFEdEFBQ0FDS0FkQUFBUUFiUURBQUFpZ0hZQUFFQUUwQTRBQUlnQTJnRUFBQkZBT3dBQUlBSm9Cd0FBUkFEdEFBQ0FDUDhIUTNGdWdFNGxxWWtBQUFBQVNVVk9SSzVDWUlJPSIsCgkiVGhlbWUiIDogIiIsCgkiVHlwZSIgOiAiZmxvdyIsCgkiVXNlcklkIiA6ICIyOTc3MDY2MTkiLAoJIlZlcnNpb24iIDogIjE0Igp9Cg=="/>
    </extobj>
    <extobj name="ECB019B1-382A-4266-B25C-5B523AA43C14-5">
      <extobjdata type="ECB019B1-382A-4266-B25C-5B523AA43C14" data="ewoJIkZpbGVJZCIgOiAiNTAxNjU1NTI0MDYwIiwKCSJHcm91cElkIiA6ICIyMzk4OTIwNjIiLAoJIkltYWdlIiA6ICJpVkJPUncwS0dnb0FBQUFOU1VoRVVnQUFCQllBQUFUZUNBWUFBQUI5bWFkekFBQUFBWE5TUjBJQXJzNGM2UUFBSUFCSlJFRlVlSnpzM1hkNFZHWGF4L0hmbVprMENCQjZLQXJTQ1VweHhSVVJyS2lycmdWMldjVVZYU3hnb2NqaXFvQ0xnb0FGWVJGWUd6YVdJaUFvb3J5S0NBc1lVVUdJSUNBOVFHZ2hRQ0E5bVpubi9jUE1iSG9tazB3bXdQZHpYVjVPem5uS2ZVNFltSFBQVXlR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IQStzb0lkQUFBQWZySnF0MmhSczRhOWVsMWpNM1dNeTZydWNOajVkeTNBbkU2WHNld216WEpiSjIwNUtTZmo0K05QU3pMQmpnc0FBQVFQSDhBQUFHY2I2OEkySGErejJUVllzbHBac3NJa0UyWmtPU1REdjJzQlp4bkxHSmV4ckN4SldUSm1qMHVhY2ZEWG41ZVRZQUFBNFB6RUJ6QUF3Tm5DY1dIclM2NngyZTB2V0phdWxDVExzdVJ3T0JRUzRwRGRiZzkyZk9jTmw4dXRuSndjT1oxT0dmTmJMc0VZODVOTEdubncxNTlYU25JR08wWUFBRkI1U0N3QUFLcTgrakV4a2RYZDlxZGsyWjZ3Wk5XeDIrMjY4b3JMMWFWVFIwVTNiS0M2ZFdvck1qSlNsc1UvYTRGbWpGRmFXcHFTVHB4VTR2SGppdnQ1aTJMWC9hQWNwMU5HSnRtNHpZejBrODZYamgvZmxocnNXQUVBUU9YZ0V4Z0FvRXByMHE1ZFhZY0pmOGxtTS8wbEs3VGI3N3RxeU9NRDFhckZSWXFxRlNXNzNSYnNFTTliYnJkYnlhZFBhOWZ1ZlpyKzV0dUtYZmVESkpQdGRtdCtsaXZ0NzBkMzd6NGU3QmdCQUVEZ01XNFVBRkNWT2VyV2EvSVB5N0tHT0J5T2tOdHV1VWt2alIyajFxMWFxbHBFaEd3Mjh1UEJaRm1XSWlJaTFMUkpJMTNiOHlvbG5UaWgzWHYyMmQxdWM3SGRjdGhPMTY2eFJpZFB1b0lkSndBQUNDd1NDd0NBS3F0WjY0NTMyV3kyaVRhYkZmSFl3d00wWXRnVHFoMFZGZXl3VUlTSWlIQmQ4ZnV1Y2pnY1d2L1RScHNsNitKYU52dSswMG1KVzRJZEd3QUFDQ3dTQ3dDQUtxbHhtMHZhaGRqdGkyV3A5czI5cnRkenovNUQxYXRWQzNaWUtFRllXSmk2ZExwRThmc1BhdWZ1UGVHUzFUT3FUb09seVNjU2s0SWRHd0FBQ0J3bXBnSUFxaUpIcU4wMlZwYnFOYnZ3QWozNnlBQ0ZoWVVHT3liNElDd3NURU1mSDZqV0xWdklzcXo2c3RtbVNBb0pkbHdBQUNCd0dMRUFBS2h5bXJXNytBckxzbzhJY1RocVBQYndnK3AxL1RXeTJjNlBYUGphdFd1MWF0VXFwYVNrcUZtelpqN1hHejkrdkk0ZlA2NEdEUnFvV3BCSGRrVFZxaVdIdzZIdmZ2aFJUcWVyZHMwNkRkYWZQbkZzWDFDREFnQUFBWE4rZkVvREFKeE5ISkxqTGhuVHNFN3RLUFcrOHpiWjdlZFBIdnliYjc3UnRHblROSFBtVEovcmZQZmRkMXE4ZUxFbVRKaWdSWXNXQlRRK1g5aHNOdjNocGw1cUZCMHR5ZFMyMjZ3N216ZHZIaDdzdUFBQVFHQTRnaDBBQUFCNTFXN1Jvcm9sMDhleUxOdVF4d1pWNm1LTlM1Y3UxVXN2dlJUd2ZobzFhcVNQUC82NHlITUhEeDZVSkxWbzBjTG45ajc0NEFOSlV0MjZkWFhmZmZkVlVKVGxVenVxbGdZK2VMK2VlVzZzelJqZDVncXJQVkdLUHh6c3VBQUFRTVVqc1FBQXFGSnEyQ0o3U21yZW9FRjk5YjdqdGtydDIrbDBLak16TStEOVpHUmtGSHN1SVNGQmtuVFJSUmY1MU5iR2pSdjEwMDgvU1pJR0RSb1U5R2tRZWQxeDJ5MmEvUG9iT3BhWTJNeHl1YnBMV2hqc21BQUFRTVVqc1FBQXFGSnNJWHJVa21WZGYwMVBoWWVIVldyZlhidDIxYmh4NHdvZHo4N085aDcvMDUvK3BFNmRPcFhZenNxVks3VnExU3BGUmticTZhZWZMblErSWlLaXlIcnA2ZWxLU3ZwdEF3VmZFd3R2dlBHR3Qvd2RkOXpoUGU1MnU3Vml4UW9kUEhoUUR6NzRvRTl0VmJTd3NERGQxT3M2L1dmdWZNdm1zQTBnc1FBQXdMbUp4QUlBb01wbzJMSmpBeG5yWnJ2RHJsN1hYVnZwL1RkdDJsUk5tell0ZER3OVBkMmJXT2pVcVpOdXVlV1dFdHM1ZVBDZ1ZxMWFwZERRMEZMTDVyVi8vMzd2NjVZdFc1WmFmdDI2ZGRxNGNhTWthZWpRb2ZuV292anBwNS8wN0xQUHlySXNYWEhGRmVyUW9ZUFBjVlNrUC83aEpzMzlhS0djTG5ldnhvM2IxRHQ4ZUNkYlR3SUFjSTRoc1FBQXFETENRNnlyTE11eUxtamFSQmRlMENUWTRWU0s3Nzc3emp0SzRkZGZmNVVrV1phbERSczJGQ3JicFVzWFhYREJCWklrbDh1bHlaTW5TNUt1dXVvcTllalJJMS9acmwyN3FtdlhybHEvZnIwbVRweW9XYk5tQldWbmpVYU5vblhSUmMyMWU4OWV1Nk5HMkxXTVdnQUE0TnhEWWdFQVVHVllNcGRJbGhyVXI2K2FOV3NHTzV4SzhmNzc3M3RISFhnWVkvVENDeThVS2p0bXpCaHZZdUhqanovVzNyMTdGUm9hcXFlZWVxckl0b2NORzZaNzc3MVgyN2R2MXllZmZLSStmZm9FNkNxS1Y3MTZOVFdLYnFqZGUvWktsdFdGeEFJQUFPY2V0cHNFQUZRWmxtd1hTMUxkT3JWVkk3SjZzTU9wRkUyYU5GR0xGaTNVb2tVTGhZZi90aU5qVkZTVTkxaUxGaTNrY1B6MlBZQmxXWktreE1SRXpaZ3hRNUwwdDcvOXJjanBHNUxVcmwwNzcxU002ZE9uS3prNXVaS3U2bitxUlVTb1FmMTZraVNiWmV0YzZRRUFBSUNBWThRQ0FLQkthTml3WVhVak5iRlpsaHBGTjFSWVdPVXUzQmdzenovL3ZQZjFyYmZlcXFOSGorcnh4eDlYNzk2OXZjZDc5dXdwcDlPcDJyVnJ5K2wwYXN5WU1VcExTMVBUcGszMXdBTVBlTXZsNU9Rb0pTVkZhV2xwU2sxTlZYcDZ1anAyN0tobHk1YnB6Smt6ZXZmZGQvWDN2Lys5VXE4dkpDUkVqUm8ybE0xbWs5dmx1cUIrL1pqSTQ4ZTNwVlpxRUFBQUlLQklMQUFBcWdSWGVKMmFrZ216MmV5S2J0Z2cyT0ZVdXVUa1pCMDllbFNTMUw1OWUrL3h6TXhNcGFXbFNaSnExS2loRVNORzZNY2ZmNVJ5dDYyOCsrNjdsWnFhcXBTVUZHVm5aNWZZeDhLRkMzWHZ2ZmNxT2pvNm9OZVNsMlZaYXRDZ3ZrSkNITXB5dVVMQ3cxMDFKWkZZQUFEZ0hNSlVDQUJBbFZBOVBDVGNra0lzeTFLMWF0V0NIVTZsMjdGamg1VDdEWCtyVnEyOHh6MExPMHBTZ3dZTjhxM0hjT0xFQ2UzZnYxOG5UcHpJbDFRSURRMVYvZnIxMWJwMWEzWHAwa1U5ZS9hVXcrRlFUazZPM243NzdVcTdKbytJaUFqWmJEWVp5M0tZVU1mNTk4c0ZBT0FjeDRnRkFFQ1ZZRnhXTmVQNExiRVFrYnZXd1BuRXN5TkV1M2J0RkJJUzRqMSs0TUFCS1hmZGhVYU5HcWxmdjM1YXVYS2xPblhxcEVhTkdxbHUzYnFxVTZlTzZ0U3BvOXExYTZ0T25UcmV0UnJ5ZXY3NTU3VjA2Vkl0WGJwVS9mdjNWL1BtelN2dDJzTER3MlN6YkxJa1I0akRJckVBQU1BNWhzUUNBS0JxY0xqRFpkbERMTXRTZUVUbEp4YWVmdnBwclY2OXV0UnlMN3p3Z3NhT0hWdGlHWmZMSlVrNmVmS2tycmppaW1MTGZmenh4OTZGRjdkdjN5NUo2dGl4WTc0eXUzYnRraVMxYWROR2tqUm8wQ0FOR2pTbzFEZ0x1dSsrKzdSMDZWSTFidHhZaVltSmxadFlDQXVUWmJQSkdEbU15em8vVnVVRUFPQThRbUlCQUZBbEdHTXN5VmlTWk55bTB2dlB5Y2xSVGs1T3FlV2NUbWVaMnkyT01mKzd6azJiTmttU3VuVHBrcStNSjdIUXJsMjdNdlZiVU11V0xmWFdXMitwUzVjdXN0dnQ1V3FySEN4amR6TU5Fd0NBY3d5SkJRQkFsV0RaN1JseUs4Y1lvL1NNOUVydi83Nzc3dE5OTjkxVTVMbTB0RFNOSHo5ZWt0U3ZYejlkZlBIRkpiYTFZc1VLclZ5NVVwR1JrUm81Y21TeDVlcldyU3RKU2toSVVGSlNraXpMS3BSWVdMOSt2U1FwSmliR2V5dzVPYm5NQ1E1SnV1U1NTNEtTVk1qSXlKRGI3WlpseVdrNUhaWC95d1VBQUFGRllnRUFVQ1c0czV4WjloQkhibUloczlMN0wvaEFuOWZodzRlOXI2Kzg4a3AxNjlhdHhMYmk0K08xY3VWS2hZYUdGcHVzeU1zeldxRlZxMWFLaW9yeUh0KzVjNmVTa3BKa3M5blV0V3RYNy9GQmd3WjVSektVeGJoeDQzVExMYmVVdVY1NVpXUm15ZTEyeXhqanNtenVqRW9QQUFBQUJCVERFUUVBVllLeDdKbkdrdE1Zby9UMHF2V2xkbXJxLzNaSHJGNjk0cGNJOEN6UXVIdjNicjMzM252ZTQ5OTg4NDJVdSs1QzNvU0RoOFBoVUhoNGVLbi9CVnQ2ZW5ydWlBWExtWlhqSkxFQUFNQTVoaEVMQUlBcXdaNXQwcXdRSzl2dGR1dm8wVVFaWTJSWlZyRERrZ3FNV0dqUW9FR0Z0ejl3NEVBZFBYcFV5NVl0MDR3Wk03UnIxeTZOR2pWS24zNzZxU1RwMm11dkxiTGU4T0hEOVplLy9LWFU5dSs0NHc0bEpDUlVlTnkrTU1ZbzhYaVNuTTRjR1NrbnpJU2REa29nQUFBZ1lCaXhBQUNvRWc0YzJKSnNaSktNTVRwMlBGR1pXVm5CRHNuTE02TEE0WEFFSkxIZ2NEZzBkdXhZOWUvZlg1SzBmUGx5OWU3ZFcwbEpTUW9QRDlmdHQ5OWU0WDFXbHV6c2JCMDlsaWkzMjBqR0hJdVBqeU94QUFEQU9ZYkVBZ0NncWpBeTFtWkpPbkh5bEZKVDA0SWRqOWVHRFJ1azNEVVFiTGJBL05OcFdaYUdEaDJxcDU1NlNwWmw2Y1NKRTVLa0cyKzhVVFZyMWd4SW41VWhJeU5UeDQ4bi9mYURNVDlMcXZ3dFB3QUFRRUNSV0FBQVZCMXV4VWxTWXVKeG5UNXpKdGpSU0xrN01IZ1NDNWRkZGxuQSs3djc3cnQxelRYWGVIOWV2bnk1dnYzMjI0RDNHeWhwYVdrNmZPU0k5RnZtYUVPdzR3RUFBQldQeEFJQW9NcHdLdU5iU1RwMCtJZ1NFZzRGT3h4SjBzeVpNNVdWT3kzanhodHZESGgvcTFldjFxcFZxeVJKTnB0Tm1abVpHajU4dUpZc1dSTHd2Z1BoU0dLaURpUWt5QmhqbkM1cmRiRGpBUUFBRlkvRUFnQ2d5a2pZdWZPUTVGN3Jjcm0wSm5aZHNNUFI2dFdyTlcvZVBDbDNPOG9PSFRvRXRML3QyN2RyOU9qUmtxU2VQWHZxcmJmZVVrUkVoRnd1bDhhT0hhdFpzMllGdFA5QVdQSE5Lam1kTGhtajJFTzdOd2RuQlVrQUFCQlFKQllBQUZXS3kyMmJKa2xmZjdOS09UazVRWXRqMWFwVmV2cnBwNlhjeFJWSGpod1owUDUyN2RxbHdZTUhLejA5WFJkZWVLRmVlT0VGWFhycHBab3hZNFozaTh1NHVEZ1o4NzhsQ25KeWNwU2VubDdxZjNuclZDYW4wNmxsWDYyUWZ0c2Q0cDJnQkFFQUFBS083U1lCQUZXS3k4cGNhVE5oUnc4ZFBoTDl6YXJWdXZuR0d5cTFmNmZUcVRmZWVFTWZmdmloakRHeTJXd2FOMjZjV3JSb0ViQStOMjdjcUNlZmZGS3BxYW1xVzdldXBrK2Y3bDJ3c1ZPblRwb3hZNGJlZWVjZFRaZ3dJZDhXbkZPbVROR1VLVk1DRmxkNXJmenZHaVVjT2l4anpOR2NuQnltUVFBQWNJNGlzUUFBcUZJTy9WcjlUUE8ycmsrTXpLQ1hKazIxZW5TL1V0V3JWNnVVdmpkczJLQkpreVpwMTY1ZGtxVFEwRkNOR1RNbW9Hc3JMRnEwU0srODhvcWNUcWZxMWF1bk45OThVMDJhTk1sWDVwSkxMdEhycjc5ZXFHNVlXSmhDUWtKSzdTTXRMYTNTUnkya3BhWHBYelBla3ZtdDQvK3pzazRmcjlRQUFBQkFwU0d4QUFDb1luN0tjWm1POHh3MjY2N0RSNDlHTDF6OHFlN3I5eGZaN2ZhQTlycGp4dzROR2pUSSt3QWVIUjJ0U1pNbXFYMzc5Z0h0TnlRa1JFNm5VMDJiTnRYMDZkTjF3UVVYK0Z4MzZOQ2grc3RmL2xKcXVUdnV1RU1KQ1pXM3ZJSGI3ZGFTei85UDhmc1BTSlpPdVl6bUh6NThPTDNTQWdBQUFKV0tOUllBQUZYT1FYZjZqOFpvdmRQcDFOd0ZpN1J6MSs2QTk5bTJiVnM5OHNnanNpeExmZnYyMVlJRkN3S2VWSkNrMjIrL1hZOC8vcmcrL1BERE1pVVZxckw0QXdjMSs2T0Z5c3pNbEhGcjA4SE0wMHlEQUFEZ0hHYjVVQVlBZ0VwM1lhdVlEalo3eUxlV3pZcTYvZFkvNk5VSkwvZzA3TDg4akRIYXMyZVBXclZxRmRCK3lpc25KMGR1dDFzT2h5UGdJem5LS2ljblJ5UC9PVTZMbGl5VmNadlRXVzVYdHlPN2Z0a2U3TGdBQUVEZ1ZLMVBJd0FBNURwOTh2anhXZzNxL3lKanUyblg3ajNWM0c2M0x1N1FYbUZoWVFIcjA3SXMxYWxUSjJEdFZ4UzczUzZId3lHYnJXb05QRXhKU2RIYjczNm9EK2JNazVFNTVUYnVSdzd0L0lYUkNnQUFuT05JTEFBQXFxelRTWWw3YTlWdEdHcFp1aXB1OHkvMnBLUVR1clJ6SjBWRVJBUTdOQlNRZlBxMEp2MXJ1bWJOK1VoT2w4dnBOcHAyd081OFU4ZVB1NElkR3dBQUNDd1NDd0NBcXN6WWE5ZUlDN0VjZFkzYjNYSHI5aDMyM1h2MzZmTExMcFhOWnBQZGJzKzMvU0lxbHpGR0dSbVpPbkh5bEVhTmVWR2ZMbDBtbDh1WmJZeG1wempUUm1mczJNR0NqUUFBbkFmNE5BWUFxUHBhdFFwcmJxLzJxQ3piVTVhbHhsRzFhdW4zWFgrbjl1M2FxRUg5K3FwYnA3WWlJeU5KTWxRQ1k0elMwdEtVZE9La2ppY2w2ZGNkdS9UOWp4dDBLamxaUnVhb2pLYkcyM0ltYTl1MjdHREhDZ0FBS2dlZndBQUFad3Y3QlcwNlhtbTMyLzV1U1hkSWtzMW1VMmhvcU1MQ1FoWGlDT3pDamhYTkdDUGxibTBwUzdLc3FyVmVRa21jVHFjeXM3S1VuWjB0dDlzdFNUSnlMek51YTlMK0hUOS9LeWtuMkRFQ0FJREtRMklCQUhEV3VhaE56T1hHRmpMT3N0VGVTQ0V5Vm9nc1k1UE9uaUVMZHNrV0hxSUltMlVwUGNlZDZUTFdXYklXZ1RFeWxsdVd5YkdNbkxLMHcrWEtlZjdBem0zZkJqc3lBQUFRSEdmTkJ6QUFBQXF3YXJkb1ViT0d2WHBkWXpOMWpNdXE3bkRZejVwLzE4SXNkL3VJTVB1TGtnbk5jbXRzUnJiV0J6c21YemlkTG1QWlRacmx0azdhY2xKT3hzZkhuNVprZ2gwWEFBQUlIa2V3QXdBQXdFL20xTjY5cDA5SnB5WHREWFl3WmRXeFk4Y01tODNLTmthMkNJZTFlZnZtamY4TmRrd0FBQUQrT0hzbWRBSUFBQUFBZ0NxSHhBSUFBQUFBQVBBYmlRVUFBQUFBQU9BM0Vnc0FBQUFBQU1CdkpCWUFBQUFBQUlEZlNDd0FBQUFBQUFDL2tWZ0FBQUFBQUFCK0k3RUFBQUFBQUFEOFJtSUJBQUFBQUFENGpjUUNBQUFBQUFEd0c0a0ZBQUFBQUFEZ04wZXdBd0FBNEZ6M3U5LzlycHJiN2E2Zjk1Z3hwcEV4eG01WmxzMFkwN0JMbHk3TjhwNTN1VnhKbXpkdlRxdjBZQUVBQU1xSXhBSUFBQUhtZERyYjJ1MzJqWG1QV1phVjkvV0hCZXZZYkxiTEphMnZwQkFCQUFEOHhsUUlBQUFDN09lZmY5NXNqTm5pYTNsanpQYTR1TGlOUGhRRkFBQUlPaElMQUFBRW5zc1lNMXUvSlExa2pDbFVJTzl4WTh3Q1NhN0tEeE1BQUtEc1NDd0FBRkFKM0c3M0VtTk1jbW5sakRHcFRxZno4OHFKQ2dBQW9QeElMQUFBVUFsc050c3hTZXZ6cnExUVVPNjViUzZYNjFCbHhnWUFBRkFlSkJZQUFLZ0VjWEZ4S1pMV0dHUGN5cDM2NEpGbkNvU1J0R243OXUxSndZc1VBQUNnYkVnc0FBQlFPVnlXWlcyUWRMcUVNdW1TWWlYbFZHSmNBQUFBNVVKaUFRQ0FTcEtSa2ZHenBPT2Vud3N1NUdoWjFobGp6TnBneFFjQUFPQVBFZ3NBQUZTUzdkdTNINUcwc2FoMUZuS1BiWXlMaTRzUFJtd0FBQUQrSXJFQUFFQWxjanFkczRvNzUzYTdaMVp1TkFBQUFPVkhZZ0VBZ0VxVWtaR3gwaGh6ck9CeFk4eng1T1RrTDRNVEZRQUFnUDlJTEFBQVVJbDI3OTZkWlZuV1BNOTBDTXV5WkZtV2pER2Z4TWZIWndZN1BnQUFnTElpc1FBQVFDVnp1Vnp6akRGWm5wK05NZG1TUGc1dVZBQUFBUDRoc1FBQVFDWEx5TWpZSzJsTG5sRUxlKzEyKzQ1Z3h3VUFBT0FQRWdzQUFGUXl0OXVkWW94WmEvN241NXljbkJQQmpnc0FBTUFmSkJZQUFLaGt1M2Z2enBLMFdWSzJaVmxPdDl2OXkrYk5tOU9DSFJjQUFJQS9TQ3dBQUJBRUxwZnJlMGxISloyV3REelk4UUFBQUFBQWdMT0wxYVZMbHhWZHVuUlpUNklmQUFDY3pheGdCd0FBRmFWcDB3NTFITlZzRFlJZEIrQ3JtdUgyUHNheXdsTXluSE9DSFF2Z2l4eGJ6dkZEdi83S2VpQUFnSHhJTEFBNEowUzM2bEkvM0dGZWxhVk93WTRGOEpWbGpGMlNqR1c1Z2gwTDRCTzMyWm5qTW44L3RIdHpRckJEQVFCVUhZNWdCd0FBRmNGaGMxOGtXVGRhVXFOZ3h3TDR6TFBkWkxEakFIeGtiR3BtYzFreGtrZ3NBQUM4U0N3QU9DYzQzTVltdTZ6dzhBajErOHVmMUs1TjYyQ0hCQURualAwSER1ckRPUjhwSlRYVnN0dmRyQWtDQU1pSHhBS0FjMHBJaUVNOXJyeENWL2ZvSHV4UUFPQ2NzU2x1cytaLy9JbFNVbE9ESFFvQW9Bb2k0d3dBQUFBQUFQeEdZZ0VBQUFBQUFQaU54QUlBQUFBQUFQQWJpUVVBQUFBQUFPQTNFZ3NBQUFBQUFNQnZKQllBQUFBQUFJRGZTQ3dBQUFBQUFBQy9rVmdBQUFBQUFBQitJN0VBQUtnUWlZbUpldVdWVi9Uc3M4OEdPNVJ6R3ZlNXNBMGJOdWl2Zi8ycnhvOGY3MVA1MU5SVXpadzVVM1BtekFsNGJFVTVlZktrcGs2ZHF1KysrMDZabVptbGxuL21tV2QwOTkxM2E4V0tGWlVTSHdBQVplVUlkZ0FBY0RaNi8vMzNkZGxsbCttU1N5NHB0c3llUFh0MCtQQmhuOXZzM0xtemF0U29VZXo1dVhQbmF0KytmV1dPMVZmMzNudXZtamR2N25mOXI3NzZTdlBuejVjazllclZTOWRkZDEyRnhKV2RuYTFycjcyMlF0cVNwTHZ1dWtzalJveW9zUFlxRy9lNXNKU1VGRzNmdmwwUkVSR1NwSTBiTnlvbUprYmg0ZUZGbG4vNzdiYzFaODRjaFlXRjZicnJybE9qUm8wcUpVNlBOV3ZXYU5hc1dmclBmLzZqTDc3NG90ZzRQZUxqNDdWcjF5NGxKeWRYV293QUFKUUZpUVVBS0tPcFU2ZHExcXhaaW95TTFKdHZ2cW4yN2RzWFdlN2pqei9XZ2dVTGZHNzNndzgrS0RGUnNXYk5HcTFmdjE2V1pjbXlySHpuakRFeXhraVNiTGJDZzlIY2JuZXA1MjY0NFlaeUpSYnV1ZWNlTFZteVJQdjI3ZE9rU1pOMDVaVlhsdnJBNUF0ampESXpNK1Z3T05TN2QyKy8yOW0xYTVjMmJkcWtyS3lzY3NjVVRPZkNmUjQ3ZHF5Kyt1cXJFdHZwMDZlUGhnOGZMcWZUcWV6czdHTExoWWFHZWw4Ylk3Umt5UktOSFR0Vy9mdjMxOUNoUTR1c00yREFBQzFac2tTcHFhbDYvZlhYTlhIaXhIem5rNU9UbFpTVVZHSjhKUWtQRDFmVHBrMkxQYjltelJwSjBtV1hYYWFHRFJ2NjNROEFBRlVGaVFVQUtLTS8vT0VQV3J4NHNWSlRVL1g0NDQvcjdiZmZWcXRXcllvdEh4WVdwdHExYXhkNy91alJvMlhxZjhxVUtlclJvMGUrWTE5OTlaVkdqaHlwdm4zNzZ1bW5uODUzTGowOVhUMTY5RkIwZExTKytPS0xRdTBOR2pSSTY5ZXZMM1E4TFMxTnAwK2ZMbE5zL2ZyMTAvang0eFVhR3FwdDI3WXBPanJhNTdyVnExZFhyVnExaWozdmNEZ0tYVnRaeko4L1g1czJiZks3ZnFDY2ovYzVPenU3MUNrQU9UazVrcVNsUzVmcXhSZGZMTGJjaEFrVEZCSVM0djM1cHB0dTBsdHZ2YVU1Yytib2xsdHVVZXZXclF2VmlZcUswdjMzMzY4Wk0yWm8rZkxsNnQrL2Y3NEU0U2VmZktMcDA2ZVhHRjlKWW1KaTlKLy8vS2ZJYzFsWldmcmhoeDhrU2JmY2NvdldybDJyMGFOSGw5aGVXbHFhSkdueTVNbWFObTFhaVdWdnZQRkdqUm8xeXUvWUFRRHdCNGtGQUNpak5tM2FhT3JVcVhyODhjZDErdlJwUGZyb281bzVjNmFhTld0V1pQbHUzYnJwdGRkZUsvS2M1NkcvS3ZyODg4LzF5aXV2K0ZYMzRNR0RldmpoaDh0VTU1NTc3aWx4Nkx6VDZkVE1tVFA5aWtlU2Z2bmxGNy9yQnRMNWZKK2ZldW9wZGVuU0pkK3gyTmhZelpneHcvdHpaR1JraWQvK1Y2dFdUVTZuVThvZHNSQWVIcTZISG5wSTQ4ZVAxK1RKay9YR0cyOFVXYTl2Mzc2YU5XdVdMcnZzTWxXdlh0M25tSDBSRmhaVzdMbDE2OVlwTXpOVDRlSGh1dTY2NjdSKy9YcWxwcWI2MUc1V1ZsYXBJMjR5TWpMS0hDOEFBT1ZGWWdFQS9OQzVjMmU5OE1JTGV2cnBwM1h5NUVrTkd6Wk1DeGN1bE1QeHY3OVdQZDlDVjZ0V3JVTDdYckpraVRaczJKRHYyUDc5K3lWSmNYRnhtakpsU3I1em5vZXVsSlNVUXVlVSszQmFsSkNRRUorRzJIdStlUzZxYkVubml1cXZKRTZuVTNQbnppMjFuZUpVMVNrUTUvTjlidEtraWRxMmJadnYySjQ5ZS9MOTNLdFhML1hxMWF2RWR2NzczLzlLZWFiMS9PRVBmOURVcVZQMTQ0OC9LaTR1VHAwN2QxWmlZcUpPblRxVnI5NHJyN3lpV3JWcUtTTWpRenQyN0pBa3RXalJRdmZjYzQvdXV1dXVmR1VmZU9BQkhUeDRVRGZlZUdPeEl6cisrYzkvS2pZMnRzUjd2R1RKRWtuU3pUZmZyTWpJU1BYczJWTnIxNjR0OGZyKzlyZS9hZmZ1M2ZyNzMvK3VPKys4czhTeWVmOE9BZ0Nnc3ZDdkR3RDQ2WVliYnRDamp6NnFSWXNXYWVMRWlZVSswRy9ac2tYS2ZYaXFTS3RXclNyMjNNNmRPN1Z6NTg0aXo2V2xwV24yN05rKzk5TzdkKzlTNTlvZlBIalErNkN6Y09GQ05XN2MySHN1UGo1ZWZmcjBrWElmcHVyVnErZHozMFVKRHcvWHlwVXIvYTQvZi81OHYwY0dCQkwzV2ZybW0yKzBlZk5tM1hiYmJYNzFhYmZicGR3UkM1SVVFUkdoWWNPR3FWR2pSdXJjdWJPVXUrQ3FMMnVlTEYyNlZJMGJOeTZVcFBFa0xXcldyS21vcUtnaTYzcjZMMjdFUWxKU2ttSmpZNlhjRVJPZTJFdExQbnJXVkFrTkRhM3dSQ1VBQUJXQnhBSUFsTU5ERHoya3ZuMzdxbWJObXZtT3IxNjkycnNqeEdXWFhlWlRXeTZYcThUejFhcFZVMlJrcEY1NDRRVmRmdm5sSlpZOWRPaVEzRzYzR2pWcVZPbzNtQ05IanRTbVRadDgrcWJ6MUtsVHN0bHNKYzdSTDAxQ1FrS0pROXVMNDNRNk5XblNKTC83TFM3aFVoV2RiL2Y1KysrLzErTEZpMHRjdkxRa25nZnZ2TytoZ2lNT0lpSWlpcjJmbVptWjNwRVdCUmRHOWZBc0lGblNOQWZQdWhCNUY1VE02L1BQUDVmTDVWTEhqaDBMamRUSXlzb3E5dThBVDhJaU96dGI2ZW5wUlpZSkNRa3BkVFFLQUFDQlFtSUJBTXFwWUZJaE1USFJ1OHI4aFJkZXFFc3Z2YlRZdXVIaDRYSTRISEk2blZxMGFKSDNaK1UrQ09VZDdUQjU4bVNmWTNyZ2dRZVVtWm1wUllzV2xiclR3Ny8rOVMrZjJzek16TlRRb1VOMSt2UnBUWjA2dGN3N1NMamRiazJiTmsyelo4L1dzODgrVythZEI1eE9wejc1NUpNeTFTbFkvMnpBZmY2ZmYvLzczL3Jzczg5S0xlZDVvTis1YzZkdXZ2bm1RdWNYTEZpZ0lVT0dhTWlRSVVYVzdkZXZuL2J1M2F1WW1KaGlkMm53WmJwSlNZa0ZwOU9waFFzWFNsS2hkU1VrYWVqUW9VVXVvcHJYYTYrOVZ1eDZMWTg4OG9nR0RoeFlZbjBBQUFLRnhBSUErTUR0ZGhlNWU0UGRicy8zSUxKejUwNE5IejVjeDQ4Zmx5U05HREdpeUMwZVBXdzJtenAzN3F3Tkd6Wm8yYkpsV3Jac21mZmNWVmRkcGFsVHAycng0c1g2OXR0dnl4U3Y1OXZWbDE1NnFjeERwLy81ejM4V0d1cnRkcnMxY3VSSWJkMjZWWlpsYWRldVhXVis0TFVzUzZtcHFYSzczUm8vZnJ5U2s1TTFZTUNBVXVzNUhBNzkvZTkvbDhQaDhBNGY5OGZPblR1MVljT0dJbmNKcUNxNHovbWxwS1I0MzB1K2NEcWRSWmIzVEdNb3ludnZ2YWU5ZS9mS2JyZnJ1ZWVlSy9iOTZoblJFQkVSVVd4Ym5qSkZKUlkrLy94em4zYUFpWXlNTExHUGdzNmNPVk5sMXc4QkFKdy9TQ3dBZ0EvT25EbWpQLzd4ajRXTzU5M0M4ZTIzMzlhNzc3N3IvY1oyOE9EQjZ0NjllNmx0UC9mY2MzcjU1WmUxYmR1MmZGdndlWWF4eDhmSGU3ZW44NVhuUWNxenprTlplTDUxemV2VlYxL1Y2dFdycGR6RVEybUw2UlhGc2l5TkdqVktZV0ZobWpkdm5tYk1tS0dVbEJRTkhUbzBYN21WSzFkNit5cG96Smd4WmU2M29CMDdkdWp6enovUGQrenBwNSt1RW5QWHVjLzVEUjgrWElNSEQ4NTN6T1Z5S1Nzcks5L1EvNjFidDJyUW9FRnEwcVNKUHZyb28wTHRGTmZucmwyNzlONTc3MG1TN3IzM1hyVnAwNmJMUWJTeUFBQWdBRWxFUVZUSWNrNm4wNXVzSyttaHY3Z1JDeTZYUysrLy8zNHBWL3ViZ1FNSHFsKy9majZWVmU3T0d1VlpFd01BZ0lwQVlnRUFmSlQzbTB4ampIZmVzMGZuenAxbFdaYkN3OFAxajMvOFEzZmNjWWRQN1RadDJyVEV2ZW1IRHgrdTRjT0hseW5XN3QyN0t6TXpVM1BtekNuek45NTVHV00wYWRJazc2SjNUejMxbEc2Ly9YYS8yMVB1S0k3dzhIQzkvLzc3bWpWcmxuSnljdkp0Zjdobnp4NnRXTEdpWEgyVTFaTlBQaG5VeEFMM3VXaEZyUnZ3OGNjZmErTEVpZXJidDY5M2R3YlAyZ25aMmRrK3Q1K2FtcXFubm5wS1RxZFRiZHUyMVdPUFBTWkpldlBOTjVXUmthRkJnd1o1a3doNXQ0TXNhV3RLejhpQmd1c3dmUEhGRjBwSVNQRHhxZ0VBT1B1UVdBQUFIMFJGUmVXYi83eHMyVEk5OTl4eitjcGNmdm5sbWo1OXVwbzJiYXJvNk9pQXhaS1JrVkVvcVZGUzJlSVdlL093MisxRkxram5jcm4wNG9zdmV1ZTREeDgrWEhmZmZiZWZVZWYzeEJOUHlPMTI2OE1QUDlTOGVmT2szQWRoU1hyNDRZZjE4TU1QVjBnL1p3UHU4LzhVdDNCaWFUenJIdVFkOFZPYTU1OS9YZ2NQSGxSNGVMZ21USmlna0pBUWJkbXlSZSsrKzY3Y2JyY2lJeU85OXlkdllpRXlNckxZTmoyakd2S09XRWhKU2RIcnI3OHU1ZTRRYytqUW9STGptamR2WHBrU1B2SHg4VDZYQlFBZ1VFZ3NBRUFGT25Ma1NLRWg1MlhScDArZlVrY24zSHJyclRwOStyUlA3ZjMxcjM4dHRVelhybDMxNXB0dkZqcityMy85eS91d08zTGtTTytXaGhWbHlKQWh5c3JLMGtjZmZhUjU4K2FwWThlT3V2SEdHd3VWMjdCaFE3bnVhVUh0MjdmWHpKa3pLNnk5OHVJKy80OW4yOGk4WnMrZXJTKy8vRkw5Ky9jdk1tN2xHVVdRbHBibVV6K1RKMC8yYnR2YXJWczNOVy9lWEptWm1Sb3pab3pjYnJmYXQyK3ZCeDU0d0ZzK09UblorN3JnWXExNUZiVnp4UFRwMDNYcTFDbGRmdm5sYXRTb1VhbUpoY09IRDN0M2xBRUE0R3hCWWdFQUtwRFQ2U3pUdDZZRkZiVytRWEY2OSs2dEdqVnErTjNYZ1FNSHZBOVhSWG40NFlkMThPQkI5ZXJWUzdmZWVtdVJaUm8xYXFSRml4WkpraG8wYUpEdjNBVVhYS0N2dnZwS2tsU25UcDBpNjQ4WU1VSnV0MXNYWFhSUnNRK05McGRMbVptWmlvNk9WcytlUFlzc2MralFJY1hHeHFwZXZYcTY3cnJyaWl4ejZ0UXBmZjMxMStYNi9RUUM5L2wvaXRyeTlPalJvOXErZmJ0T25UcFZiRDNQS0FLMzI2Mk1qSXdTMTBGNDU1MTNOR2ZPSE8vUDY5YXQwOGNmZjZ4OSsvWnAvLzc5aW95TTFFc3Z2WlJ2Q2taU1VwTDNkZTNhdFl0dHUrRGlqU2twS1ZxMGFKRXN5OUxRb1VPOVUxMUtNbkRnUUorblVVblMrUEhqRlJzYjYzTjVBQUFDZ2NRQ0FGU2cyMjY3VFRmY2NJUCsvZTkvYThHQ0JicnFxcXYwNG9zdmxsaG55NVl0M2dYcUxybmtFcC83NnQrL3Z5NjQ0QUsvWTEyMWFsV0ppWVdhTld0NnQ2S2NQbjI2bGl4WjRuZGZCWTBhTlVyWFhIT05MTXZ5enBNdnpVVVhYVlJzMlZXclZpazJObFlYWG5oaHNXVzJiZHVtcjcvK3VseHhCd0wzK1g5YlZCWTFKY2NYWVdGaENnc0xVMVpXbGs2ZlBsMWtZc0VZbzJuVHB1bkREeitVY3RkdnlNbkpVV1ptcG5kN1dFa2FPM2FzZCtGVWp5TkhqbmhmbHpUTnlUTml3VE0xbzBhTkd1clFvWU5pWW1MVXJsMDduNjRsTWpLeTJDMHZpK0x2UFFNQW9DS1JXQUNBQ3VSWmJLNVBuejVhc0dDQlltTmpsWnljWEdJQ1lQYnMyWktrNXMyYjYrYWJiL2E1ci9MT3d5OXBDNzZDMHRMU2RQTGt5WEwxbDVjLzIrTWRPM1pNbjN6eVNaSG5kdTdjS2VWK3MxeGNtYndQaDFYVitYcWZQWEZHUmtiNnZMM2s0c1dMdlZOSXhvd1pvNmlvS0IwN2RreW5UcDBxOHVGLzFLaFIzcEVkUFh2MlZNT0dEYlZ3NFVKRlIwZnIxS2xUeXNyS1VrUkVSS0hGSXBXN3c0VnlSeXNVdHppa3krVXFNa0h5d0FNUHFHdlhyajVkazNKSExaVzJMa3BlWlhrZkF3QVFLQ1FXQUNBQVdyVnFwY3N1dTB3Yk5telFsQ2xUTkhueTVDTExyVm16eHJ1VjVLT1BQcHB2NTRuUzlPclZxOFNGNUVxVGtKQ2d0V3ZYK2xSMjBLQkJ1dSsrKzZUY0JmSUdEaHlva3lkUHFuUG56aG8zYmx5cDljK2NPYVBodzRmcjJMRmpxbDI3dGpwMTZsVG1lUGZ1M1Z2cTZJOERCdzZVV3FZcU8xL3ZzMmNOZzZpb0tKL3IyR3cyN3dPOHpXWlQzYnAxZGV6WU1TVW1KcXA5Ky9hRnluc1NGajE3OXRRcnI3eWlxVk9uU3BKaVltTDAwRU1QYWNTSUVUcDgrTEFHRHg2c2UrKzlWNE1IRC9ZbUdUWnQyaVJKdXZqaWk0dU5KKy9Vajd5SmhXdXZ2ZGJuYTVLazExOS8zYnZZSXdBQVp3c1NDd0FRSUlNSEQ5Yjk5OSt2MWF0WGErWEtsWVhtcEo4NWMwYmp4NCtYSkYxNTVaVzY0WVlieXRUK2d3OCtXTzZwRUw0bUZtclZxdVhkMGsrU25udnVPVDM1NUpPS2k0dlRxbFdyZE8rOTl4WmJOelUxVlNOSGp0U3hZOGNVRWhLaTExNTd6YTlkTTY2NDRncnZ3MkJCYTlhczBWTlBQYVV1WGJvVXVSQ2xKRzNmdmozZmdueFYwZmw2bnoyTEZkYXJWOC9uT25mZWVXZSs2UmhmZnZtbHRtM2JwbVBIamhWWi90cHJyMVd6WnMzMDdMUFBGbG9rc20zYnRwbzllN1pHalJxbGRldldhYzZjT2FwWHI1NzY5Kyt2SFR0MmVMZUs3Tnk1YzdIeEZKZFlLS3U2ZGV2bSt6TlFtbVBIanZtOGFDVUFBSUZDWWdFQUF1VGlpeS9XTGJmY29tWExsdW1GRjE1UTY5YXR2WWtBcDlPcGYvempIMHBLU2xMMTZ0VTFjdVRJTXJlL1lNR0NNajJBRkxSdjN6Ni82L2JzMlZQOSsvZlhyRm16TkdYS0ZOV3ZYNy9JUlFFVEV4TTFlUEJnN2Q2OVd3NkhRNisrK3FwZjM2SXJkOGkzWnc1N1FaNUZMNDB4eFpieERGTS9tNXdQOXprdExVMEpDUWxxMkxCaGtkTVFmTldvVVNNcGQ0SEpvdlR1M2R1NzlrRlJhdFdxcGRkZmYxMXZ2UEdHZnYzMVYyOFM1L1BQUC9lV0tXbjBRVVpHaHZkMVNmMlU1b0VISGxDL2Z2MThMdi9VVTA5cDVjcVZmdmNIQUVCRklMRUFBQlVrTFMxTjgrZlAxNEFCQTd6SG5uNzZhVzNjdUZGSGp4N1ZrQ0ZEOU00Nzd5Z3FLa3BqeG96Uit2WHJKVWt2dnZpaTk2R29MT2JPblZ1aDhaZlY0TUdEdFgvL2ZxMWV2VnFqUjQ5V1JrWkd2dFhzMTY5ZnI1RWpSK3JreVpNS0N3dlR5eSsvckI0OWV2amQzNDgvL2xocS9iaTR1SEwxVVJXZDYvZjU1NTkvbGpIR3U5dEZSRVNFNnRldlgrWWRUenhKdS8zNzl4ZDUzcGVIZlp2TnBzY2ZmMXh1dDFzMm0wM0p5Y2xhdkhpeEpLbGR1M1pxMXF4WnNYWHpKaFpLMnBVQ0FJQnpFWWtGQUtnQUd6WnMwUFBQUDYvVTFOUjhpWVhJeUVpOS9QTExHamh3b0E0Y09LQ0JBd2NxT2pwYTMzLy92WlQ3MEZqYzFuNmwrZWlqajlTa1NSTy9ZMTY3ZHExZkl5VThiRGFiWG43NVpZMFlNVUxmZnZ1dHhvNGRxKzNidDJ2Z3dJRjY5OTEzOWRGSEg4a1lvN3AxNjJyS2xDbnEwS0dEMzMxSjBvVVhYcWpiYjcrOXlITjc5KzdWc21YTDFMaHhZL1h1M2J2SU1vbUppVDV0OTVmWGxpMWJ2Tk5WQmd3WVVPeFdqWUYwTHQ3bjBhTkg2K21ubjFaRVJJUW1USmdnNWQ3cm1UTm42cUdISGlyenVnVEszYzFDa25idjN1MDk5dWFiYjZwKy9mcTYrZWFiVmIxNmRaL2I4cXgxOHRaYmIzbW5PSlEwRFVWU3ZnVVh5NU5ZbUQ5L2ZvbTd0UlMwZCs5ZXYvc0NBS0Npa0ZnQUFEOTRWckYzT3AyYU5HbVM1czJiSitWK0sycU1rV1ZaM3JJWFgzeXhKazJhcEdIRGhpaytQbDd4OGZGU2JsS2hxcy81TDQxbkx2L0VpUlAxNmFlZmF1SENoVnEwYUpGM3Bmb3JycmhDTDd6d1Fwbm16aGQwMldXWGFlM2F0YkxiN2NYT1hWKzFhcFdXTFZ1bTZPaG8vZTF2Znl1eWpOdnQxdURCZzh1MFFPYjY5ZXUxYTljdUtYZVJ2MkE1MSs1emVIaTR3c1BEZGViTUdhMVlzY0o3alcrODhZWWNEb2RmNzRzMmJkcEl1YnRTSkNjbkt5b3FTbHUzYnRWMzMzMm54bzBicTF1M2JtVnFMeTR1VGdzWExwUWtOV25TcE5TazBwa3paN3l2eTVOWVNFaEk4SzdwQUFEQTJZTEVBZ0Q0d1pNY1NFcEs4aVlWT25YcXBERmp4dVJMS2loM1liclBQdnVzME56enZYdjNLaWtweWUrSHdmSnVOMWxSMHRQVDFiSmxTMFZFUkNnakk4UDdzQnNaR2FrNzc3eXpUQ3Y5ZTJSa1pKUnBNVXRQbjVzMmJWTDM3dDE5cnZmQUF3L280WWNmTHZiOHp6Ly9MRWxxM2JxMW1qWnQ2bk83Z1hBdTN1Zi8vT2MvU2t0TFU0Y09IVFJ3NEVBTkd6Wk0wNlpOVTJSa3BQNzBwei81MVBiUm8wZTFkZXRXWFgvOTlXcmF0S2tTRWhJVUZ4ZW5hNjY1UmlrcEtaSlU1a1VzazVLUzlNd3p6OGdZSStXdVkrQndsUHlSNmVEQmc5N1hOV3ZXTEZOL2VUMzAwRVA1cHJxVVp1TEVpZnJ1dSsvODdnOEFnSXBBWWdFQXl1amt5Wk5hdW5TcDkrZlEwRkE5OXRoanV2ZmVlL045Uzd0Ly8zN05uajFiUzVjdTlTNTYxN0ZqUjlsc05zWEZ4ZW1MTDc3UXlwVXIxYWRQSDkxenp6MWxmdmk1Nzc3N3lyVjRvMmRZdXovUzB0SVVHeHVyVmF0V2FmWHExZDRSSE9IaDRZcUppZEhHalJ1Vm1wcXFaNTU1Um5YcjF0Vk5OOTJrSzYrOFVwZGVlcWxQSytZN0hJNWloK01YNWRDaFE0cU5qVlhkdW5VTDdiNVJrbmJ0MmhWN3poaWp6WnMzUzFLWjJxeEk1L0o5M3JGamgyYk5taVhsYnJYYXJWczNQZm5razNydHRkZjAwa3N2cVU2ZE92bjZjTHZkT25EZ2dQYnMyU05KV3JseXBWYXNXS0dUSjA4cVBEeGMxMTkvdlg3M3U5OHBJU0ZCMzMvL3ZhNjU1aHJ2RnBNTkd6YjBPZGJVMUZROStlU1Qzcm8zM25oanFldEp1Rnd1ZmZIRkYxTHVscG4rSkhrOGF0V3FwY2FORy90Y3Zqd0xSUUlBVUZGSUxBQkFHYm5kYnUrb2hKWXRXMnJDaEFscTFhcVZKQ2s3TzF2Ly9lOS90WFRwVXExYnQ4NzdqV2RVVkpRZWYveHgzWFhYWFRMR2FPN2N1WHJqalRlVWtaR2gyYk5uYTk2OGVicjg4c3ZWcTFjdjllelpVN1ZyMXk0MWpqNTkrcFI3dTBsZkV3dloyZG42NVpkZjlOTlBQK21ubjM3U3BrMmI4bzNBcUZPbmp2Nzg1eityYjkrK2lvcUswcTVkdS9UT08rL29tMisrMFlrVEp6UjM3bHpOblR0WG9hR2g2dENoZzlxMmJhczJiZHFvWmN1V2lvNk9WcDA2ZGZJbFpVSkNRdkp0SmVqTHRjVEd4dXJDQ3k4c1U3MlM3TnUzenp1ODNaODUvLzQ0WCs1elltS2loZzhmTHFmVHFadHZ2dGs3VGFGZnYzN2F0MitmdnYzMld6VnQybFN2di82NjFxMWJKMG1hTkdtU0prMmE1RzBqS1NrcDMzMlJwQjQ5ZW1qSmtpVmF2bnk1SG5yb0lSMC9mbHlSa1pHcVZxMmFUM0dscEtSbzhPREIyclp0bTVTNzNzVG8wYU85NTNmczJLSDU4K2NyS2lwS2taR1Jpb2lJVUdabXBsYXZYcTFmZi8xVnl0M0pBd0NBODQzbFF4a0FxUEthdCtwNGhVS3NUMnJXcUJIOStxU1hkSFVQMzRkcCsyUHQyclZhdVhLbG5ubm1HZVhrNU9pNzc3N1RtalZydEhidFdxV21wbnJMUlVWRjZiNzc3dE5mL3ZLWFF2T3VqeDgvcnJmZWVrdExsaXp4RGpIM1hrL3o1dXJUcDQ4dXZmUlN2ZjMyMi9uT3hjYkd5dWwwNnZMTEx5L1hYTzZrcENSdDNicFZVVkZSK2JZbWJOYXNtWVlPSGFwUFAvMVVQLy84czM3OTlWZnQzYnUzMEZTTzBOQlFYWDMxMWJyMTFsdlZyVnUzSW9lS0h6MTZWTXVXTGRNWFgzemhuVDVTRkx2ZHJzc3Z2MXpUcGszVGUrKzlWK2F0TUk4ZE82YU5HemVxZHUzYXV1S0tLOHBVVjVLZWVPS0pRaU5HRmk5ZXJQSGp4NnRKa3liNjdMUFB5dHltcjg2Mys1eVdscWJodzRjcklTRkJ6WnMzMTRjZmZxakl5RWh2R2FmVHFSTW5UcWhodzRhNjZhYWI4aVVRSktsNjllcHEzNzY5MnJkdnI1aVlHTVhFeEhpbnFUaWRUdDEyMjIzZWhFSnFhcW82ZCs2c2Q5OTl0MUFzbnJWUnJydnVPcjM2NnFzNmNPQ0FoZzBiNXQxVm9uYnQybnIzM1hmejdRU1JrSkJRNGpTRldyVnFhZTdjdWNXT1BobzdkcXlXTEZtaSsrKy9YME9HRE5IdzRjTzFldlhxTXQvSDBreWJOazFYWG5sbGhiYTVLVzZ6Qmc0ZXJ1TW5UaVRMN2I0bmZzZm1MeXUwQXdEQVdZMFJDd0RnaHg0OWVuaUhSOGZIeCt1NTU1N0w5MERZcmwwNy9mblBmOWJOTjk5YzdGRGwrdlhyYS9UbzBSb3dZSURtejUrdlR6LzkxSnVVT0g3OHVIcjA2S0dEQnc4VysrRHg0NDgvVnNpMUpDY241K3ZqNG9zdmxuTG45QmQ4b0c3WXNLRzZkKyt1cTY2NlNyLy8vZTlMSFlZZEhSMnRBUU1HYU1DQUFkcXpaNDkrK09FSHJWKy8zanVFMzhPeUxBMGRPbFNXWlduVHBrM2F0R2xUbWE4alBEeGNHUmtaWlZwUjMrUCsrKzh2OUREb1dWOGgwS01WenJmN3ZHdlhMaVVrSktoT25UcWFNbVZLdnFTQ2NxZG5lS1l1OU96WlUzdjI3UEVtRUdKaVl0U3NXYk5DNjVqa3JUdG8wQ0NOR3pmT2U5MVhYMzIxVDdGbFpHVG94SWtUVW02QzROLy8vbmVoN1NXYk5HbWlPblhxNlBUcDAzSzVYTjdqa1pHUit2M3ZmMTlrZ3Fva05wdXRUSXVKK3FxNCt3TUFRS0NRV0FDQWNtcmJ0cTBlZmZSUkxWeTRVRGZlZUtOdXV1bW1FdWZ1RjlTNGNXTTkrZVNUZXV5eHh4UWJHNnV2di81YTExOS92UzY0NEFJMWJkcFVQL3p3UTBEakw4anpVSExQUGZkbzI3WnRDZ3NMVStmT25kV2xTNWR5TFdEWXNtVkx0V3paVXYzNjlaUGI3ZGFoUTRlMGUvZHU3ZDY5VzlIUjBXcmR1clVrYWZyMDZSVjJMZVVSRnhjblNicm1tbXNDMnMvNWRwOWJ0MjZ0UTRjTzZicnJydE9GRjE1WVl0bFJvMGFWdWYwNzc3eFRodzRkMG9JRkM5UzVjMmYxN2R2WHAzcHQyN2JWcEVtVE5ISGlSUDNyWC84cU1qYkxzdlQxMTE5THVXdHdPSjFPV1paVjZzS094Y2s3dFFNQWdMTVpLVzBBNTRUS25ncFJrR2N0QmI0cEJNNXVUcWZUNzBUQnVZeXBFQUNBa3ZBdkp3QlVBQklLd0xtQnBBSUFBR1ZYOFJQN0FBQUFBQURBZVlQRUFnQUFBQUFBOEJ1SkJRQUFBQUFBNERjU0N3QUFBQUFBd0c4a0ZnQUFBQUFBZ045WStoakFPU1VySzF1ZmZQYUZOdjI4SmRpaEFNQTU0OGpSWTBwUFR3OTJHQUNBS29yRUFvQnpncEd5TFdPNXNyT3o5ZGtYL3hmc2NBRGdIR1hjUmxaV3NLTUFBRlF0SkJZQW5CTk10dGxuMmMxc1k2eTJ3WTRGOElYTk10VWlRbXd0TGN2WU1uTE1YcGZiU2dsMlRFRHBUSHltVTF1REhRVUFvR3F4Z2gwQUFGU2drT2JObTl1REhRVGdpMnJWcW5VTkR3OWZZSXdKZDd2ZDk1MCtmWHBGc0dNQ1NoTWZYOWNsL1pRVDdEZ0FBRlVMSXhZQW5FdHk0dVBqK2NDTHMwTEhqaDJ6UGEvdGRudE9mSHg4Wm5BakFud1JIK3dBQUFCVkVMdENBQUFBQUFBQXY1RllBQUFBQUFBQWZpT3hBQUFBQUFBQS9FWmlBUUFBQUFBQStJM0VBZ0FBWjZsT25UcTE2ZEtsUy8xZ3h3RUFBTTV2N0FvQkFNRFp3ZEc1YytmSW5KeWNlaUVoSVhmWmJMYit4cGlteHBpN0pQMDMyTUVCQUlEekY0a0ZBQUNxTGx2SGpoMmIyV3kyeXl6THVzS3lySzZob2FHWFdwWlZQZmQ4Y3BEakF3QUFJTEVBQUVCVjA3UnAwNGo2OWV2Zkl1bHVTWjBrMVpkVTB6T0YwUmdUN0JBQkFBQzhTQ3dBQUJCRXhoaTUzZTVxTVRFeDBhR2hvUzB0eXhvZ3FiZGxXVkVxa0VUd3ZMWXNLKy9QSWExYXRRb3JydjNRME5DQVpDRWlJaUlDMHU1UFAvMFVxS3dKN1FhMlhRREFlY3dLZGdBQUFKeVBZbUppZW9TRmhYMWlqS2xoV2RZdnVhTVNtbHE1V1FOampDekxLalE2d1pOVXlDMlRKZWtiU1VjS05GL2t3Nk5sV2NVOVZCWTZib29mRmxIVThVTEh5dEpYM3VNRnV2V3ByeEw2S3pVR3Q5dGQ1amJLZUcxbDZhdlVObnlOdGJpK0xNdHlGdE52bFdPTWNWdVc1UzdxbEFwY1kwWDh1U2pEUFMzMys2dTBzcVZkVzFuZlgyWDU4K0xQbnpkL1kzTzczUUY1anhjWGc2LzlWY1R2c3BpK3l0S0d6OWZtY3JsOExsc0IxK1k5NW5LNUtySmRuL3VyaUQvL3BiV1I5OW9xNEJwS2JjUHBkUHJVYmx4Y1hKVmRVNG5FQWdBQWxhaERodzUxUWtORCswcDZTRklYU2JZQ3lRTHZhMDlpSWU5NTRIeVJtOXdxY1lSRkNSL2lmZTRtMFBWOFNKWUZwTis4eW5HZkFocHZNZm5MOHZSWnJuZ3IrVDVWMkwwdDQvUzRzKzMrbHZ0MzR1ZjB3VXE5VDc3ZW00MGJOemJ5SzZKS3dGUUlBQUFxVVU1T2ppMHNMTXh1akFueEhEUEdHTXV5ckxKKytESEdaRXY2WGxLU2Z2dGdramNEVVNnYllZeXhpamlYdDFxUjlmUFVLN0xkb3VxVlVNZlMvMFplRk50dWNmVkx1TWFpNHMxYnI2aDRTNzFlWC9vckpjNFM0eXJsK29xTnk0ZDdrcmRlc1ZObHFvZ2lNMmZsU0tnRkloUG5mekNsWEVlQjMydEZ5dnRub01MYjlLbHdLZGRlek44OUZhM0MyNjZNMzFsVmFOZUg5MkJseE90dkg0WCsvcS9LdjdkaTNxTm4xYmNLSkJZQUFBaXdMbDI2OUxFczYrTzh4d3BNYzdDS1dUK2gwT3NDSC9UU2pURmpxdkxRU01BSFJYNGUvZDN2Zmxmb1EzVkdSa2FSSDdTenM3T0xQTzUwT2dzZEwrcFl3NFlOaTZ5Zms1UGpVMzM5Tm5UYTUrTzFhdFVxOU5CVGx2cHV0N3RNTVZTdlh0Mm5Oc3JTVjNISDh6NjhWYXRXcmN4dEZQWHc1MHY5aUlpSU1yZGJscko1ajRXRmhaVlkxdDkyaXpvZUdocnFjOW1LamlFa0pLVE04ZnJibjhQaEtGZjlzaDR2cXIreTlGWGNRMzlSNWUxMmUxbmlMVXNNVlFxSkJRQUFBc3psY24xcHQ5dFBXWlpWTysveEVwSUlwb2h2cnIzbm1ScUJjMHlSNno3ODlOTlBsUlpBUWtKQ3BmVUZBT2NpVzdBREFBRGdYTGQ1OCtZMFk4eWk0czVibHVWTkZsaVdKYmZiUGNmcGRONXVqRmtpNlpDa1ZFbnV2SWtJdHB3RUFBQlZCU01XQUFDb0JDNlg2ejJiemZaUXdTa1BIZ1VTQmJNM2I5NzhsYVRQTDc3NDRxWjJ1LzB5eTdLNlNlb3FxYXRsV2RXTHFBTUFBQkFVSkJZQUFLZ0VsbVh0TWNac3RTeXJRM0VKZ2R4MUYvWVpZM2JtSGpLLy9QTExRVWtIWTJKaXZwQlVKeVFrcEpITlpydE4wdDJTR2xmcVJRQUFBQlNCeEFJQUFKWGd6Smt6WjJyWHJyMUdVZ2NWV0N1aHdPS01tNXhPNS9HQzliZHQyNVl0NldqdWY1c2tqZXZVcVZPSG5KeWNFNVY2SVFBQUFBWFlneDBBQUFEbmcrVGtaR2QwZEhROXk3SnU5aVQyaTFpRU1kc1lNMi9MbGkzZitOTG1zV1BIamg4L2ZqdzFFUEVDQUFENGlzVWJBUUNvSkM2WGE2TWs3MmlFZ29zd1dwYVZJbWwxc09JREFBRHdCNGtGQUFBcVNVcEt5aTVqekw0U2loeElURXpjVklraEFRQUFsQnVKQlFBQUtrbDhmSHltcE0rS21BTGhXYmp4MDhPSEQ2Y0hKVGdBQUFBL2tWZ0FBS0FTWldSa0xETEdaQmM4Ym96SnNTeHJibkNpQWdBQThCK0pCUUFBS3RHdnYvNGFiNHlKelR0cUlYZTB3bzhiTjI3Y0hkVGdBQUFBL0VCaUFRQ0FTbWFNZWQvek9rK0NZVjdRQWdJQUFDZ0hFZ3NBQUZTK2xjYVlKRTlTd1JoejJyS3NWY0VPQ2dBQXdCOGtGZ0FBcUdTWm1abG5KSzNKY3lndTd6YVVBQUFBWnhNU0N3QUFWTElkTzNha0dXTitNTWE0alRGRzBwWk5temFkREhaY0FBQUEvaUN4QUFCQTVYTWJZM1pabHBWcVdWYW1wRzJTWE1FT0NnQUF3QjhrRmdBQUNJS3NyS3cxa2c0WVl4TGRidmRud1k0SEFBREFYNDVnQndBQUZTVzZWYXY2NFZaa2syREhBZmdpMHlXRnVjeFdTZFZPcDF2MW03ZnVYRC9ZTVFHbFNYYzZqeVR1KytWWXNPTUFBRlF0bGc5bEFLREthOTQ4SnRvS0Q1MW1aQzRPZGl5QXJ4dzJxNW9zeWVreTZjR09CZkNGSmUzT3lzNTUvUERlYlFlQ0hRc0FvT3BneEFLQWM0UEQwZHhZNWlwTFZuU3dRd0Y4NVRLU2NSdDV0cDBFcWpvalJZZUdPR0lra1ZnQUFIaVJXQUJ3VGdrUEQ5Zjk5OTZqbUhadGdoMEtBSnd6OXUwL29IYy8rSS9PcEtZR094UUFRQlZFWWdIQU9TVWt4S0VyTHYrZHJ1N1JQZGloQU1BNVkxUGNaczJldDBBaXNRQUFLQUs3UWdBQUFBQUFBTCtSV0FBQUFBQUFBSDRqc1FBQUFBQUFBUHhHWWdFQUFBQUFBUGlOeEFJQUFBQUFBUEFiaVFVQUFBQUFBT0EzdHBzRUFLQ1NuRDU5V3IvKytxc2txVU9IRG9xTWpDeTF6cjU5KzVTWW1LaVFrQkJkZXVtbEFZbkxHS09NakF4SlVtaG9xQndPUGg0QUFBRGZNV0lCQU00RG16WnQwc2NmZjZ4Tm16YjVWSDd5NU1uNjRJTVBGQjhmSC9EWUtzdXhZOGVVa3BMaVY5M2s1R1E5OGNRVGV1S0pKN1JtelJxL1k1ZzBhWkllZSt3eHZmTEtLd29QRHkrMWZIcDZ1aDU1NUJFOTl0aGordnJyci8zdXR6UW5UcHhRang0OTFLTkhEeTFhdENoZy9aUms0TUNCNnQ2OXU4YU9IZXM5OXVXWFg2cC8vLzdhdG0xYm1kcUtpNHRULy83OTlmYmJieXNwS2FuVThwTW5UOWFRSVVNMFo4NGN2Mkl2aVBjYkFPQjhRMklCQUFKczhlTEY2dDY5dTNyMzdsMHAvUjA0Y0VDN2QrL09kMno1OHVXYU9IR2lsaTFibHUvNHhvMGI5ZU9QUCtZN2xweWNyRGx6NW1qYXRHazZkT2hRdWVOSlNVblJjODg5cDZsVHA1YTdMWC90M0xsVDk5OS92eDU3N0RHbHBxYVd1WDVXVnBiV3JWdW5kZXZXNmNpUkkzN0ZzR1hMRnUvOUh6RmloRStqQWo3NDRBT2RQSGxTNGVIaGV2REJCLzNxMTJQZHVuVmFzbVNKMy9FSG1qRkdtWm1aeXM3T2xpUTVuVTY5ODg0NzJycDFxL3IzNzYrWFgzN1pPNnFpTkY5KythVzJidDJxZDk5OVZ6WmJ5UjkxWEM2WHZ2amlDOFhHeHVxSEgzNG9jOXhWN2YwR0FFQXdNTllSQUFJc0p5ZEhtWm1aeXN6TURIaGY2OWV2MTdCaHcxUzNibDNObmoxYk5XdldMTFpzY25LeW5uMzJXU1VsSldua3lKSHEwNmVQSkducjFxMlNKTXV5MUtsVHAzTEZzM2J0V3IzODhzczZjdVNJcnI3NjZuSzFWUjdmZnZ1dGpoOC9ydVBIait2eHh4L1hqQmt6ZkpxR1VGSFMwdEkwZXZSb1NWSjRlTGcrKyt3emZmYlpaOFdXdisrKysxU3ZYajN2TitpUmtaRjY3YlhYU3V3ak1qSlNvMGFOS3ZiODFLbFR0V3ZYTGpWdjNqeG9veEpLNGhuQjRYYTdKVWtPaDBNZmZQQ0JKa3lZb09YTGwydkJnZ1dLalkzVnVISGpTdnh6NlhRNnRXTEZDa2xTcjE2OVZLZE9uUkw3M2JoeG81S1RreVZKdDkxMlc1bGlybXJ2TndBQWdvWEVBZ0FFbUdWWitmNGZTREV4TWFwWHI1NFNFaEkwYXRRb1RaMDZ0Y2h2Yk4xdXQwYVBIcTJrcENRMWFkSkV2WHIxOHA3elBPaTBhOWZPNzRmdnJWdTM2cTIzM2xKc2JHdzVycWJpREJnd1FLZE9uZExjdVhQMXl5Ky82SWtubnRDLy8vMXZWYXRXTGVCOUcyTTBidHc0SlNRa1NKSXlNek8xZlBueUV1djA2dFZMTTJiTThDYWprcEtTU3ExVHAwNmRZaE1MY1hGeDJyVnJseVRwN3J2djl2TktBaXNzTEV6S1RReDQxS2hSUXhNblR0U1ZWMTZwVjE1NVJjZU9IU3YxZmJSbXpScWRPblZLOHZGYXYvcnFLeWszTVZQVzVGZFZlYjhCQUJCc0pCWUFJTUJjTHBja2xUb2syK09ISDM3d1B1eVVwbDI3ZHVyYnQ2LzM1K3JWcSt2RkYxL1VndzgrcU8rKyswNXZ2LzIyQmcwYVZLamV0R25UdEc3ZE9rVkVST2kxMTE3TDkwM3IyclZySlVuZHUzZjNLUWFQakl3TXJWeTVVa3VYTHRYNjlldkxWTGN5REI4K1hLbXBxZnJzczgrMFpjc1dEUjA2Vk5PbVRmTnByWVB5bUR4NXNyNysrbXVGaDRmcnpUZmZWTXVXTGZYcXE2OXErZkxsbWo1OXV0cTJiVnVvemx0dnZhWHZ2Lzlla2pSOStuUjE2dFJKTzNmdTFJZ1JJeFFURTZOeDQ4WXBKQ1FrWDUyUy9uek5uejlmeW4xNHZ2WFdXeXY4R2l1QzUvZVFON0hnOGNjLy9sRmR1blRScmwyNzFMRmp4MExuVTFKU3ZPK3p4WXNYUzVMYXRHbWpwazJiZWtjajVPM0gwMWRHUm9iM3ZkYWxTeGNkUEhpd3hCZ2REb2VhTjIvdS9UbVk3emNBQUtvU0Vnc0FVTUYyN05paFBYdjJlSC8yTER5WGthZ1FvVndBQUNBQVNVUkJWSkZSYU02MVIzUjB0SGZGL3oxNzltakpraVUrOVpXY25Kd3ZzU0JKbDF4eWlSNTU1Qkg5My8vOW42NjU1cHBDZGR4dXQ0NGRPeWFiemFhSkV5ZXFkZXZXM25PSmlZbmVlTHQxNjFia1E1NkhaVm15MiszZW43Lzg4a3U5K09LTDNwL0R3c0xVcjE4L3ZmLysrejVkUzZCWmxxVlJvMGJweUpFaldyOSt2ZUxpNHZURER6OEViSXFHTVVaVHBrelIzTGx6WlZtV0prNmNxRXN1dVVTUzFMUnBVMlZtWnVvZi8vaUgzbnZ2UFYxd3dRWGVlcXRXcmRMczJiTWxTZjM2OVZPM2J0MGtTUmRkZEpIcTFhdW4yTmhZalI0OVdxKysrcXBQU1pFOWUvWjRGMzY4L2ZiYksyV1V4cTIzM2xyb2diNDBPVGs1VXU2RHRpOFAyZTNidDlmTW1UT2wzQkVwZS9mdXpYZCs1ODZkdXY3NjZ3dlZHenAwcVByMzd5L2xqbFpJVDAvMzl1dDV5QzlPM2JwMUM0MGNDZGI3RFFDQXFvVEVBZ0JVc0srKytrb2Zmdmhob2VPblRwM1NjODg5VjJTZDY2NjdydEJXZ3JWcTFkS3dZY09LTFAvcHA1L3E1NTkvTGphR0FRTUc2SzkvL1d1UkQ1NDJtMDBUSmt6US9mZmZYK2piOHYvKzk3L2UxNlV0RmhnWkdhblZxMWNYT201WmxucjE2cVVoUTRZb0t5dXJ5aVFXbFB1Tjh5dXZ2S0loUTRibzBVY2YvWC8yN2p3dXFyTDlIL2huaGdGUlFsQmNTRkhCSmRNMFJUTy9hcG9aOWxpVWZtMVI4aXVZbXBhNVVMZ3Z5Sk1iSm1iaVZtcXArU044SVBlS1hIamNVRnhJeElVb2wwUkVCUkZGQlFlWVljN3ZqMmZPZVdhWU16QU1BNlAwZWI5ZXZabzU1ejduWE1OdzFQczY5MzNkNk42OWU1VmRLeUlpQWpFeE1WQXFsUWdORFVXZlBuMmtmYU5IajBaNmVqcmk0dUt3Zi85K2pCbzFTdHJYcVZNbmRPM2FGU1VsSlFnT0RwYTJ1N201WWMyYU5mand3dzl4N3R3NVhMNThHUjA2ZENnM2pxKy8vaHFDSUFBQWZ2enhSK21KdmpuTGxpM0RpaFVyTFBxTUF3Y094UFRwMDAyMnE5VnFxMnVLNkhRNmk0NnRiTTBTUVJDd1pjdVdDaDFUZXBTSXlKNzNHeEVSMGVPQWlRVWlJaHR6ZDNlSGw1ZVg5UDdodzRlNGYvOCtWQ29WUEQwOWpkcm01dVpDclZiTFBvbXNYYnMyQmc0Y0tIdU4wNmRQbXlRV1RwMDZoY1dMRjh1Mno4M05CZlRWNmsrZlBtMnlQeUlpQXExYXRaSTZuUXFGUW5ZdXUxaFlUNmxVbXNUczRlR0I0Y09IWS9EZ3dkSnc4Y2R4K2J5NmRldGkwNlpOVlg2ZElVT0c0TkNoUXdnSkNZR2ZueCtpbzZOeDllcFZhYitEZ3dPYU5HbUNXN2R1WWVIQ2hVYkhlbmw1UWExVzQ0c3Z2akE1Yi9QbXpkR29VU1BzMnJVTFdxMFduVHQzTmh2RCtmUG5jZkRnUWVtOVJxT1JSZ2FZbzlWcXkzeHlicWlvcUtqTS9jT0hENGVmbjU5RjU5cTllemUyYjkrT1pzMmFZZjc4K2VXMnIxMjd0c20yZ0lBQWFUUkNhWUdCZ2RKOUFIMHRCbkUxaHlWTGx1Q2xsMTR5ZTYzRml4ZGo5KzdkUml0NTJQdCtJeUlpZXB3d3NVQkVaR05CUVVGR25adE5telpoNWNxVjhQSHh3Yi8rOVMranR0T25UMGQ4Zkx4Tk9nMEZCUVc0ZHUxYW1XM3k4L05sbDFzc0tpckNxVk9ucEFKL3NiR3hhTm15cFZHYlU2ZE9ZZHk0Y1lDK1UxYTZZOWVuVHgranAvSi9kOTdlM3RpNWN5ZWNuSndBL2M5TXJ2WkVlU01JekVsS1NrTDc5dTNOSmhZMEdnM216WnNIQUtoVHB3NUNRMFBOUG5GLytQQWhQdi84Y3dEQTRNR0RMWjd2MzZSSmszTDNpOU0veXBPU2tpSzl0dlNZMHVyVXFZUEdqUnZMN2l0ZGcrSzc3NzREOUhWSzVLWk15REg4K2RuN2ZpTWlJbnFjTUxGQVJGVEZ4S2UvaGs4N1JXTEJPVnNrRm5yMTZtVlM5REUvUHg5ejU4NlZLcy83Ky90andvUUpKcDBzZDNkM2ZQYlpaOUo3dVZpenNyS2t0azlLSjBjUUJOeTZkVXQyWDkyNmRhdThDcitZVkRDMGFORWk5TzdkdTFMbkRRME5OUnBHTCtmYmI3K1Y2ZzVNbURBQnI3MzJtdG0yZCs3Y2tWNjNhZE1Hcjd6eVNxWGlzNFpZKzBHc2VWQ1Y0dUxpcEh0Q3J0aGlhZUo5YXZoOThuNGpJaUw2THlZV2lJaXFtRGhjWEs3eklBNTF0a1Zpd2NuSkNRMGFOSkRlWDd0MkRTRWhJYmgyN1JxVVNpVjBPaDF1Mzc2TkR6LzhFQk1uVGpSYTh1N0VpUk5JVEV5VTN0KzRjUVBObXpjM092L3QyN2NCQUU4Ly9YU2xZeTJMVnF1VkhUNXVpVnExYWhrOXdTOHVMc1piYjcwbDIzYkNoQWtZT1hJa29LOHJzRzNiTm91dVlVa05ndmo0ZUxPZFFTY25wMG9YVUN4dmhaR1VsQlJwdWtlSERoM3czbnZ2VmVwNjFjSFYxUlhRajU2UWs1bVppYk5ueitLMTExNHpPL0xDRWpxZERsOS8vVFdnTDVob1NaSkhUQTRhWHJlbTNHOUVSRVMyd01RQ0VWRVZFK2UwVjNWaXdWQkNRZ0xtekptRC9QeDg5Ty9mSHk0dUx0aTVjeWV1WExtQ3UzZnZZc2FNR1VoT1RrWklTQWdVQ2dXV0xGbGlkSHhtWnFiSk9XL2N1QUZZTVB5OXN0UnFOVDc1NUJPcmp2WDA5TVF2di93aXZWY29GQ2FkY1BGbmJraWowVmhjRE5DU0dnUmlzVVE1czJiTnNuanBVWE9LaTR2Tjdzdk96c2JVcVZPaDFXcmg2T2lJT1hQbVZQcDYxcnB6NTQ1VXgwQ09rNU9UMUtFV0V3dkZ4Y1VvTEN3MEtZUVlFeE9ENk9ob1JFWkdZdHUyYlZMN2lsSXFsVmkvZmozV3JsMkxEejc0QVBmdjMwZEdSa2FaMHkvRUVRdm1FaHBQOHYxR1JFUmtDMHdzRUJGVk1iSERLbGN4WHV5d3lDVWRySEgzN2wwc1c3WU12Lzc2SzZCZnJqQWtKRVRxeVBUdDJ4ZGR1blRCL1BuekVSc2JpN1MwTklTRWhDQW5Kd2NxbFFvOWUvYkVrU05IcENYd0RLV2xwUUVBV3JkdWJaTllxNE9UazVOSlhRTi9mMzlwbUxub3d3OC94TkNoUTgyZUp6YzNGMlBIamdYMDFmdmZlT09OTXE5YjF0RDFidDI2b1duVHBoWitBbm1KaVlteW5WSG9DdzNldlhzWDBOZndNRnplc0xwdDJMQUJHelpzTUx2Zng4Y0hXN2R1QlFEVXExZFAybjczN2wyakRuVmhZU0YrK3VrbkFFRDc5dTJ0VGlxSVBEMDlFUllXaGovKytBUGp4bzFEUVVFQnZ2LytlNm5vYUdubUVndTgzNGlJaVA2RGlRVWlvaW9tVG9XUVN5eUlUNzV0TVdKaDU4NmRpSXlNeElNSEQrRGs1SVRnNEdBRUJBU1l0SHY5OWRmaDdlMk40T0JnbkQ5L0hsOTk5UlhtenAyTGl4Y3ZvazJiTmpoeTVBak9uVHRuZEV4aFlhRTBYOStTSlE0cnc5WFYxZXFwRU5ieThQQ0FoNGVIMmYyR2lRSVBEdyt6SFZCTERCNDh1TkkxREtaT25XbzJzZkR4eHgvajVNbVQ4UGYzeCtEQmd5dDFIV3ZKalFxUlkzaFBHRTRyeU1uSk1Vb3NiTisrWFpvaVlXN1ZCMnQ0ZUhpZ3FLZ0krZm41Q0E0T1JsUlVsR3pTUXJ4UERXc3MxSlQ3allpSXlCYVlXQ0FpcW1KaVZYaTVwOWhsRlhhc3FLU2tKRHg0OEFEdDI3Zkh2SG56NE9QakEraUg1VHM2T3NMWjJSbTFhdFVDQUxScjF3NmJObTNDckZtekVCWVdCbTl2Yjd6NjZxdFNaelU5UFIxMzd0eVJPbnNYTGx5UW50cXlvMU01OGZIeHVITGxTcVhPVWRZeW5tM2J0a1ZFUkFSZWZQSEZTbDJqTXNUcFAyRmhZYkpMcGtaR1JtTHo1czNTN3lNQTFLOWZIeXFWQ2xxdEZsbFpXZWpVcVJPZ254cXhlZk5tQUVEbnpwM1JwVXNYczlmZHZIa3pvcU9qWmZmSlRYVnAyTEFoNXMyYmgwbVRKaUV6TXhNelo4N0VpaFVyVEthT2lKL0hjTVFDN3pjaUlxTC9ZbUtCaUtpS2lSWDM1WjZJMnpLeE1HdldMSFRvMEFGRGhneVJSa0FrSlNWaDVzeVo2TjI3Tnc0Y09HRFVrV3ZTcElsVTRBLzZ1ZWZObXpkSDQ4YU5rWjJkalFNSERtRElrQ0VBSUsxQTRPM3RqYnAxNjFZNjFyK3pQWHYyVlBrMXhPVWlvNktpcEVLRmxyS2tPQ1gwSGQ2MWE5Zks3aE03NG5LamRBejNHeWJibEVvbFBEMDlrWm1aS2RVWGdMNjJRazVPRGdCZzRzU0paY1prU2YyTDBucjE2b1dnb0NCczNyd1p4NDhmeDlxMWE2VmxIZzNQaTFJakZuaS9FUkVSL1JjVEMwUkVWVXpzRkRWczJOQmtueTBUQ3k0dUxuai8vZmVOenIxNDhXTGN1M2NQS3BYS3FKTlRscDQ5ZTJMSGpoM1l2MysvU1Vlblg3OStsWTd6NzY2NmxwdEVCWXRTaWl6dG5Kczc3Nk5IajZTbjdlYVc4MVNyMVlCTTRzSGIyeHVabVptNGV2VXFvSzloc0g3OWVnQkFuejU5akZiOGtQUE9PKzlnMkxCaHN2dkdqQmtqMVo0b2JmejQ4VWhLU2tKYVdocSsrKzQ3ZE83Y0dUMTY5SkQyaThVeURlOGgzbTlFUkVUL3hjUUNFVkVWS2l3c2xBb0Z5aTBiSjNaWUtyTjhubWpldkhuWXUzZXY5RjRRQkttK3c4OC8vNHk0dURqWjR5WlBub3kzMzM1YmV1L241NGNkTzNZZ09Ua1pseTVkUWs1T0RtN2R1Z1VBZU8yMTF5b2RaM2xzdWR6azQ2ZzZscHNVOWUvZjM2TGlmdzhmUGtSb2FDaWc3NXhia3Znd1YwRHh3WU1IMG10emRTdkV4SUtMaTR2Ujl0YXRXK1BvMGFOUzRjSXZ2L3dTQlFVRnFGV3JGaVpQbmx4dVRHNXVibWJyWDVSVngwU2xVaUVzTEF6RGh3K0hWcXZGM0xsekVSTVRnL3IxNndObXBrTFVsUHVOaUlqSUZwaFlJQ0txUWxldlhwV1dIbXpac3FYSmZsc21GclJhclhRK1FSQ2s2eXFWU3RrbjBHS0J2ZEw3dW5mdkRrOVBUMlJsWmVINzc3L0g3ZHUzQWYzVDVPcFlZY0NXeTAwK2pxcDZ1VWxEWGw1ZThQTHlLcmVkT0YwSEFGcTFhbFdwRVJWaXB4aWxDaklhRXV1T2xFNHNQUGZjYzRDKzVzQ09IVHVrYVNOanhveXg2SE5VUnBzMmJUQjY5R2lzWGJzV1RaczJOZm9aaXdrRHcxRUlOZVYrSXlJaXNnVW1Gb2lJcWxCcWFpcWdmMHJkckZremsvMjJIckV3Yjk0OFFEOVVQaTR1RHAwNmRjSjMzMzBIaFVKaDFQYmF0V3NZT25Rb05Cb05mSDE5amZZcEZBb01HVElFSzFhc3dKNDllNlFPa3kycjhmK2R0V25UeG15SDIxS3BxYWxHeVlESGlWZ2ZvWGJ0Mm1aSExJZ3JQSlFlOVNEK0xncUNnSVVMRndJQW5uMzJXUVFHQmxaeDFQOHhhdFFvdUxtNTRaMTMzakdhbmlRM0ZZTDNHeEVSMFg4eHNVQkVWSVYrKyswM1FQOGtWbTRvdGkwVEM2Smp4NDRoTGk0T2pvNk9DQTBOTmVua1FEL1BYNlBSb0UrZlBySlBSWWNPSFlxb3FDaHBUbnFUSmszZzcrOXZzeGpMWW8vbEprV0ZoWVZ3ZEhTMHlmS2ZwWGw3ZTB2TEduYnQyaFZIang3RnNXUEgwTEZqUjd6eHhodmxIcjl4NDBiazVlVmg0TUNCK1Bubm41R1VsSVI2OWVyWlBNN0t1blRwRXFEL3ZPYmN1M2NQQUV3S0U5YXJWdzhkT25UQWhRc1hJQWdDNnRTcGcvRHdjSk1hSkxHeHNlalRwdzg4UFQxdEdydEtwY0xRb1VOTnRvdjFKT1RxSmp6cDl4c1JFWkV0Vkc0c0poRVJtYVhWYW5IeTVFa0FNTHYwbjloaE1hdzJYeGtsSlNXSWlJZ0E5RU95dDIzYlpqUTBIUURXcjErUDMzNzdEYlZxMVVKSVNJanNlWnlkblkyV3VYdnBwWmRzVW1EeWNaYWNuSXlBZ0FEazVlVlZ5ZmxuekppQnFLZ29kTzNhRlFCdzRzUUp4TWJHNHNLRkN4WWR2M1BuVGtSRlJTRWpJd1BCd2NHSWlvcEMzNzU5cXlUV3l2ajk5OThCL2JLWGNoNDllb1NiTjI4Q0FCbzNibXkwVDZmVEdSVjhEQWtKUWZQbXpZM2FhTFZhTEYyNkZQNysvamg2OUdnVmZBSlQ1aElMdk4rSWlJaitnMzlyRVJGVmtjVEVSS21RbmJqOFgybmkzRzFiSlJZY0hCeXdmdjE2Yk5pd0FUdDI3TUNXTFZzUUd4c0xQejgvQkFVRjRmVHAwL2ptbTI4QUFOT25UNWVkbmdIOUUrRWpSNDVJNzdkdDI0WisvZnFoVzdkdU5vbnpjVkpRVUlCVnExWWhOallXMEJjZk5EZUV2eUxXclZ0WFpyMEg4YW45TDcvOGdtUEhqcFY3UHJFSWFIaDRPSll2WHk3YlpzR0NCZWpZc2FQVk1WZVdXcTNHdVhQbkFBQ2RPbldDV3ExR2VubzZQRDA5NGVycUNvMUdnOGpJU0duVkNMR21BdlRUSCtiTm00Y1RKMDVJMnpJeU1reXVjZXZXTGVsNFczeFBsakMzaWdYdk55SWlvdjlnWW9HSXFJcHMzNzRkMEJmUU0reEFpVFFhamRSQkt0MWhnYjRqYVM0aElWYXBsOU93WVVOTW56NGRJMGVPeE1hTkc3Rmp4dzdzM2J2WHFJTDlxRkdqTUdqUUlObmpEeDQ4aUtWTGx3TDZsU3p5OHZLZ1Zxc3haY29VckZxMXlxNGRWMXM3ZlBnd0ZpOWVMQlhNYTlPbWpkblZEaW9xUHorL3pEb0k0bE53alVaalViMEVzZWpmdzRjUFVWQlFVR1liZXpseDRvUVV3NHN2dmdpZFRvZkF3RUNwYm9DaG5qMTdHcTJVRWg0ZWpwOSsrZ25RVDVGNDhPQUJZbU5qRVJBUVlEU3lJVE16VTNwZGVycEZWbGFXTlAyb3RMTHVtYktvMVdycFBwVmJ6WVAzR3hFUkVSTUxSRVJWNHNxVkswaElTQUFBdlBubW03SnR4T0hna0ttT0x4STduOVpvMUtnUnBrK2ZEbDlmWDh5ZVBWdXFTZy85dlBBMmJkcmcxVmRmTmFvbmNQRGdRY3lZTVFNbEpTVm8wS0FCMXE1ZGk0c1hMMkxLbENuSXo4L0grUEhqOGNVWFg2QkhqeDVXeDJWdjRvb0UwZEhSMHB4MlIwZEhqQjA3RmtGQlFUWWJnaDRTRW1KMjZIdE1UQXlXTEZrQ2xVcUZQWHYybU5RYWtETm8wQ0JrWm1aaTBhSkZlT1dWVjh5MmUvandvVFFTeGxMaTZBbm9SM0JVdERDa3U3czdWQ29WZHUvZURRQm8xNjZkVlAvQXk4c0wxNjlmTjJyZnJWczN6SjA3RjlCMytNUER3N0ZyMXk0QVFPL2V2VEZqeGd5ODk5NTdlUFRvRVJZdVhJakl5RWlwZG9GNExpOHZMOVN1WGR2b3ZIRnhjV2FYZWJSV2VucTY5TnB3bWtacHZOK0lpT2p2aklrRklxSXFJQTVWZDNaMnhudnZ2U2ZiUmt3OFFGK3NyVFN4b3lGbjVjcVZPSFRvVUpreG5EcDFDai84OElNMEQ5M0R3d05kdTNaRmZIdzgvdnp6VDh5Y09STmVYbDVZdjM0OUdqVnFoT2pvYUN4YnRneUNJTUROelExcjFxeEIwNlpOMGJScFUweVpNZ1ZMbHk1RlFVRUJKazJhaEhIanhtSEVpQkhsRmpuMDl2YTJXeUZHT1JjdVhKQVNDMkpTb1dQSGpnZ0xDNE9QajArMXhMQjkrM1o4OWRWWEFJQjMzMzNYb3FSQ1JZU0ZoZUh3NGNOV0g3OTY5V3FzWHIyNlFzZEVSMGVqVnExYTB1LzBXMis5WlhTKzNOeGNLZG5oNWVVbGpWVEl5Y25CMUtsVGNmNzhlUUJBang0OXNHVEpFamc1T1NFNE9Camg0ZUU0ZHV3WWxpOWZqazgvL1JRS2hRS25UcDBDQUxSdjM5NGtEcFZLWlRZeFpDNUpkK1BHRFNpVlNxUFJFNForL2ZWWDZiVzVObmhNN2pjaUlpSjdZV0tCaU1qRzl1M2JoOFRFUkVEZmNYUjNkOGZXclZzUkh4OFBYMTlmZUhwNklqczdHeHMzYmdUMFR6cWJObTFxY2g2VlNtVzJzcjdjazFPdFZvdTB0RFFjUG53WSsvYnRrNWI5YzNCd3dLQkJnekJwMGlTNHVycGl6Smd4V0xGaUJSSVNFdURqNHdNWEZ4ZHB1VHpvVjJWWXVYSWxXclZxSlozNy9mZmZoeUFJK1BMTEw2SFQ2YkI2OVdvY09IQUFFUkVSWlhhMkhqZnIxcTJUWGpzNk9tTGN1SEVJREF5RVVsbTF0WXp6OHZLUWtKQ0EyTmhZcWJoaGh3NGRNSEhpeENxOWJuVmF2bnc1QkVHQWk0dUwwWW9HWW1lNXRMUzBOQVFIQnlNM054Y0EwS2RQSDRTSGgwdjFSdDU5OTEyY1BYc1djWEZ4aUlxS3d1blRwOUdpUlFzY1BIZ1FBTkNsU3hlVGN3WUZCV0g4K1BHeThRMFlNQUE1T1RrbTI3T3pzekZtekJnODk5eHo2TmF0RzU1NTVobDRlSGlndUxnWUNRa0orUEhISHdGOW9zOXdSUWZlYjBSRVJQL0Z4QUlSa1ExZHUzWU5DeFlzQUFEVXIxOGZZOGFNQWZTZHE2U2tKQ1FsSlprY0V4Z1lLTHRFWFVVSWdvQ2hRNGNhRGR0MmRuYkdnQUVETUhMa1NIaDVlVW5iVzdac2llWExsK1BNbVRONCt1bW5NWDc4ZU9tSmNkdTJiUkVSRVNIYkVSdzJiQmdhTldxRXVYUG5vcWlvQ0VWRlJhaGZ2MzZsNHE1dUkwZU9SR0ppSWxxM2JvMkZDeGNhZGVhcXl2VHAweEVmSDIrMGJlREFnWmcyYlpwc2JZM0tFcitmNnVUZzRDRFZOZ2dNREN4enlvREkwOU1UZGVyVVFXNXVMa2FNR0lFSkV5YVlKSGpDd3NLa0tSWnBhV2xJUzBzRDlJbTEvdjM3MnlUMkZpMWFBQUJTVTFPUm1wcHF0dDM0OGVPbCtIaS9FUkVSR1dOaWdZakloaHdjSE9EbzZBZ0FtRFp0bXRUQjh2SHhRYTFhdFl3NmZPN3U3aGcyYkJpR0RSdFc2ZXNxRkFxODg4NDdXTDU4T1h4OWZlSG41NGZYWDMrOXpBNmVyNjh2QUdEbXpKa1lQWG8wL1B6OE1IUG1USk1sOVF6NStmbWhWYXRXQ0EwTnhlelpzOHRzK3pqeTlmWEY4dVhMMGIxN2QrbDdxbXJEaHcvSHYvLzliN2k0dUtCZnYzNElDQWd3dXhTakxiaTd1MWZadWNzeWUvWnNyRnUzRG9HQmdSYTFyMWV2SGxhdlhvMExGeTdnSC8vNGgyd2JsVXFGc0xBd3ZQVFNTOWl5WlF1dVhyMktwNTkrR3A5OTlwbk5QbWY5K3ZYaDdPeHNkcXBFaXhZdE1IYnNXQXdZTUVEYXh2dU5pSWpJV09VZWtSRVJQU2E4V3ovL1AzQlU3S2pyNnVxNVl1bGl2TnhiZmpXRjZuRCsvSG5FeDhmanM4OCtrOTB2VnMyMzlUcjF4Y1hGVUt2VmNITnpxL0N4TjIvZWxLM3pZSTRnQ0pVZVpmRjNrcEdSZ2FaTm05YjRPZks1dWJuVnRnU2tvU3RYcnFDb3FBZ05HelpFdzRZTnJUcUhWcXRGWVdFaGlvdUxVVlJVQkkxR2c3cDE2NXBOWVB6ZDdyY3pLZWZ3MGNRUTVPVG01a0duZXovOXozTjc3Qm9RRVJFOVZqaGlnWWpJeGpwMjdGam1FbkcyVGlpSW5KeWNwUG5wRlZXUlRnNzBUMnpKY3MyYk43ZDNDTlhDSGtrRkFEYVowcUpTcVN5YXdpSGkvVVpFUlBSZlZWdXRpb2lJaUlpSWlJaHFOQ1lXaUlpSWlJaUlpTWhxVEN3UUVSRVJFUkVSa2RXWVdDQWlJaUlpSWlJaXE3RjRJeEhWS0ZxdEZxZlBuRVZSVWJHOVF5RWlxakgrU2s5SGNUSC9YQ1VpSW5sTUxCQlJqYUpXRitLYmJ6ZENxZVNBTENJaVd4RUVBUnFOeHQ1aEVCSFJZNHFKQlNLcUVZcDEycHRPZ3VQdkFsQ28wV2p0SFE1UnVRUkJnRUlCeFg5ZVErQ1NndlNFdUtsUktQNnlkeEJFUlBSNDRiOWlpS2ltVUhpMWJOZGFwWFQwc0hjZ1JKWndjb1IzYlNmbFJ3cUZVcVV1MW13b0tsYWsyVHNtb3ZJb1ZZcTdmLzF4OWpJQW5iMWpJU0tpeHdjVEMwUkVSSGJ3L1BQUGQxZXBWRHNGUVhCV0tCUUJ5Y25KZSswZEV4RVJFWkUxT0FtWmlJaUlpSWlJaUt6R3hBSVJFUkVSRVJFUldZMkpCU0lpSWlJaUlpS3lHaE1MUkVSRVJFUkVSR1ExSmhhSWlJaUlpSWlJeUdwTUxCQVJFUkVSRVJHUjFaaFlJQ0lpSWlJaUlpS3JNYkZBUkVSRVJFUkVSRlpqWW9HSWlJaUlpSWlJck1iRUFoRVJFUkVSRVJGWmpZa0ZJaUlpSWlJaUlySWFFd3RFUkVSRVJFUkVaRFdWdlFNZ0lpS3E2YnAyN1ZwSHA5TTFOTndtQ01MVGdpQTRLQlFLcFNBSWpYMTlmVnNZN2k4cEtibHo3dHk1Z21vUGxvaUlpS2lDbUZnZ0lpS3FZbHF0dHEyRGcwT3k0VGFGUW1INCt2dlN4eWlWeWhjQkpGVlRpRVJFUkVSVzQxUUlJaUtpS25iMjdObHpnaUNjdDdTOUlBaHBLU2tweVJZMEpTSWlJckk3SmhhSWlJaXFYb2tnQ0ZINFQ5SUFnaUNZTkREY0xnaENMSUNTNmcrVGlJaUlxT0tZV0NBaUlxb0dPcDF1bHlBSWVlVzFFd1FoWDZ2Vi9sdzlVUkVSRVJGVkhoTUxSRVJFMVVDcFZHWURTREtzclZDYWZ0L3ZKU1VsTjZvek5pSWlJcUxLWUdLQmlJaW9HcVNrcER3RWNFUVFCQjMwVXg5RUJsTWdCQUJuMHRMUzd0Z3ZVaUlpSXFLS1lXS0JpSWlvZXBRb0ZJcmZBTnd2bzgwakFNY0FhS294TGlJaUlxSktZV0tCaUlpb21xalY2ck1BY3NUM3BRczVLaFNLQjRJZ0pOZ3JQaUlpSWlKck1MRkFSRVJVVGRMUzBtNEJTSmFyczZEZmxweVNrcEp1ajlpSWlJaUlyTVhFQWhFUlVUWFNhcldiemUzVDZYVGZWbTgwUkVSRVJKWEh4QUlSRVZFMVVxdlZCd1JCeUM2OVhSQ0VuTHk4dkQzMmlZcUlpSWpJZWt3c0VCRVJWYVBMbHk4WEtSU0tMZUowQ0lWQ0FZVkNBVUVRZHFTbnB4ZmFPejRpSWlLaWltSmlnWWlJcUpxVmxKUnNFUVNoU0h3dkNFSXhnSzMyallxSWlJaklPa3dzRUJFUlZUTzFXdjBYZ1BNR294YitjbkJ3K05QZWNSRVJFUkZaZzRrRklpS2lhcWJUNlI0S2dwQWcvTmRaalVhVGErKzRpSWlJaUt6QnhBSVJFVkUxdTN6NWNoR0Fjd0NLRlFxRlZxZlRYVGgzN2x5QnZlTWlJaUlpc2dZVEMwUkVSSFpRVWxKeUFrQVdnUHNBOXRrN0hpSWlJaUlpSWlKNnNpaDhmWDNqZlgxOWs1am9KeUlpb2llWnd0NEJFQkhaaXZlenozcERjSHJXM25FUVdjckZDZjlRS0pSTytVVzZuK3dkQzVFbFNrcDBsNjVmdm5ERjNuRVFFZEhqaFlrRklxb1J2TDA3ZXl1Y2haOEVvTFc5WXlHeW5LRC9QLzg2cGlmR0xaMVcrMmJHNWRUZjdSMElFUkU5UGxUMkRvQ0l5Q1pVT2s5Qm9XaWdWQ2lkNjllckIyZm5XdmFPaUlpb3hpZ3UxaUQzN2wyVTZIVDFsQTRPelFFd3NVQkVSQkltRm9pb1JxbFR1elltZmpJV0wvaDJ0bmNvUkVRMXhoOFhMMkhCRjB0eEwrKyt2VU1oSXFMSEVCTUxSRlNqS0IyVWFOSE1DKzNidGJWM0tFUkVOVVpSVVJGVUR2eG5JeEVSeVdNVmFpSWlJaUlpSWlLeUdoTUxSRVJFUkVSRVJHUTFKaGFJaUlpSWlJaUl5R3BNTEJBUkVSRVJFUkdSMVpoWUlDSWlJaUlpSWlLcnNid3ZFUkZSQmR5L2Z4OS8vUEVIQU9DNTU1N0RVMDg5VmU0eFY2OWV4ZTNidCtIbzZJZ3VYYnBVUTVUVlJ4QUVxTlZxQUlDVGt4TlVLdjdUZ29pSTZPK0dJeGFJaUo0UVo4NmN3ZGF0VzNIbXpCbUwyaTlidGd5Yk5tMUNlbnA2bGNkV1hiS3pzL0h3NFVPcmpzM0x5OE9FQ1JNd1ljSUVIRGx5eE9vWWxpNWRpazgrK1FSTGxpeUJzN056dWUwZlBYcUVzV1BINHBOUFBzSCsvZnV0dXFaV3E4WFNwVXV4ZE9sU3FSUC91TWpOelVYdjNyM1J1M2R2Yk51MnpTNHhmUFRSUitqVnF4Zm16WnNuYmR1elp3K0Nnb0x3KysrL1YraGNLU2twQ0FvS3dycDE2M0RuenAxeTJ5OWJ0Z3lUSmszQ0R6LzhZRlhzcGZFK0p5S2lKeEVUQzBSRUZ0aStmVHQ2OWVxRnQ5OSt1MXF1bDVHUmdjdVhMeHR0Mjdkdkg4TER3eEVYRjJlMFBUazVHYWRPblRMYWxwZVhoeDkrK0FFclY2N0VqUnMzcWlYbXFuYng0a1dNR0RFQ24zenlDZkx6OHl0OGZGRlJFWTRmUDQ3ang0L2oxcTFiVnNWdy92eDU2ZWMvWmNvVWk1N09iOXEwQ1hmdjNvV3pzek5Hang1dDFYVkxTa3F3WmNzV2JObXlCVVZGUldiYmFMWGFjdjhyS1NtcDhQV1BIeitPWGJ0MldmMXpxMnFDSUtDd3NCREZ4Y1dBUGhHemZ2MTZwS2FtSWlnb0NGOTg4WVhGQ1prOWUvWWdOVFVWMzMzM0haVEtzditaVkZKU2dsOSsrUVhIamgzRHlaTW5LeHczNzNNaUlxb3BPRjZSaU1nQ0dvMEdoWVdGS0N3c3JQSnJKU1VsNGROUFA0V0hod2Vpb3FKUXQyNWRzMjN6OHZJd2MrWk0zTGx6QjdObXpjSTc3N3dEQUVoTlRRVUFLQlFLZE9yVXFjSXhuRGx6QmovOTlCTk9uejZOM054YzZIUTZlSGg0b0dQSGpuanJyYmZRbzBlUFNueEM2eHc5ZWhRNU9Ubkl5Y25CK1BIanNYcjFhb3VtSWRoS1FVRUI1c3laQXdCd2RuYkc3dDI3c1h2M2JyUHRBd01EMGFCQkErbEo5bE5QUFlVdnYveXl6R3M4OWRSVG1EMTd0bFh4alJneEFtbHBhZVcyYzNOenc0RURCeXAwN3NqSVNGeTZkQW5lM3Q1Mkc1VlFGbkhraUU2bkF3Q29WQ3BzMnJRSml4WXR3cjU5K3hBYkc0dGp4NDVoL3Z6NVpkNFBXcTBXOGZIeEFJRCsvZnVqZnYzNlpWNDNPVGtaZVhsNUFJQTMzM3l6UWpFL0R2YzVFUkdSclRDeFFFUmtBWVZDWWZUL3F0UytmWHMwYU5BQW1abVptRDE3TmlJakkyV2ZuT3AwT3N5Wk13ZDM3dHhCMDZaTjBiOS9mMm1mMk9GNDl0bG5LOVQ1VnF2Vm1EZHZIdmJ0MjJleTcrYk5tN2g1OHliMjd0Mkx2bjM3WXY3OCthaFRwNDdWbjdPaVJvMGFoWHYzN2lFNk9ob1hMbHpBaEFrVHNHYk5tbXFKUVJBRXpKOC9INW1abVFDQXdzSkMyWitSb2Y3OSsyUDE2dFZTTXVyT25UdmxIbE8vTDM3dC9RQUFJQUJKUkVGVWZuMnJFd3RWSlNVbEJaY3VYUUlBQkFRRTJEc2NXYlZxMVFMMGlRR1JxNnNyd3NQRDBiTm5UeXhac2dUWjJkbmwzcjlIamh6QnZYdjNBQXMvNjk2OWV3RjlRdWpsbDErdVVNejJ2TStKaUloc2pZa0ZJaUlMaU1QSHl4c2FMVHA1OHFUVTZTalBzODgraXlGRGhranZYVnhjc0dEQkFvd2VQUnFKaVlsWXQyNGRQdjc0WTVQalZxNWNpZVBIajZOMjdkcjQ4c3N2alo1NEppUWtBQUI2OWVwbFVReWlhZE9tSVRFeEVRRGc3dTZPWHIxNm9XblRwaWdzTE1UWnMyZHg5dXhaQU1DaFE0Y3diZG8wckZxMXFrTG5yNnlRa0JEazUrZGo5KzdkT0gvK1BJS0RnN0Z5NVVxTGFoMVV4ckpseTdCLy8zNDRPenZqbTIrK1FhdFdyUkFSRVlGOSsvWmgxYXBWYU51MnJja3hhOWV1eFlrVEp3QUFxMWF0UXFkT25YRHg0a1ZNbVRJRjdkdTN4L3o1OCtIbzZHaDBqS1cvWDJVWk1HQ0FiS2M0UGo0ZVVWRlJGVDVmVEV3TW9PODgrL3Y3VnpxK3FpQisvNGFKQmRGYmI3MEZYMTlmWExwMENjOC8vN3pKL29jUEgwcjM5L2J0MndFQXp6enpETHk4dktUUkNJYlhFYStsVnF1bGU5elgxeGZYcjE4dk0wYVZTZ1Z2YjIvcHZUM3ZjeUlpSWx0allvR0lTTWFmZi82SksxZXVTTy9GQW5CcXRkcGs3clBJMDlOVHF2aC81Y29WN05xMXk2SnI1ZVhsR1NVV0FLQmp4NDRZTzNZc2Z2MzFWL1R0Mjlma0dKMU9oK3pzYkNpVlNvU0hoNk5ObXpiU3Z0dTNiMHZ4OXVqUlE3YXpKVklvRkhCd2NKRGVaMlZsd2RYVkZSTW5Uc1NnUVlOTWFnZ2NQMzRjVTZaTVFXRmhJWTRmUDQ2REJ3L2lsVmRlc2VoejJvSkNvY0RzMmJOeDY5WXRKQ1VsSVNVbEJTZFBucXp3MDJKTENZS0FyNzc2Q3RIUjBWQW9GQWdQRDBmSGpoMEJBRjVlWGlnc0xNUzBhZE93WWNNR05HdldURHJ1NE1HRFVpZCsyTEJoMHRRUkh4OGZOR2pRQU1lT0hjT2NPWE1RRVJFaG14UXBMaTQyK3Q3RTJnSFEvdzQ2T1RsSjc1MmRuWTBTRWcwYU5KQmlORlRSSW9iUS94NkxCU2NIRGh4WUxhTkQvUDM5VFRyMDVkRm9OSUMrbzIxSko3dGR1M2I0OXR0dkFmMUltTC8rK3N0by84V0xGL0hxcTYrYUhCY2NISXlnb0NCQVAxcmgwYU5IMG5YRlRyNDVIaDRlSmlOVzdIV2ZFeEVSMlJvVEMwUkVNdmJ1M1l2dnYvL2VaUHU5ZS9jUUdob3FlMHkvZnYxTWxoSjBjM1BEcDU5K0t0dCs1ODZkMGdnQU9hTkdqY0x3NGNObE81NUtwUktMRmkzQ2lCRWpUSjZXSHpwMFNIcGRYckhBcDU1NkNvY1BINWJldDJyVkNpdFhyb1NucDZkcyt4NDllbURDaEFsWXVuUXBvSDhLWHAySkJlaWYvQzVac2dTVEprM0N1SEhqMEwxNzl5cTdWa1JFQkdKaVlxQlVLaEVhR29vK2ZmcEkrMGFQSG8zMDlIVEV4Y1ZoLy83OUdEVnFsTFN2VTZkTzZOcTFLMHBLU2hBY0hDeHRkM056dzVvMWEvRGhoeC9pM0xsenVIejVNanAwNkdCeTNjV0xGNXROVEpXZXl4OFRFNFBXclZ2YjZCTWIrL3JycnlFSUFnRGd4eDkvbEo3b203TnMyVEtzV0xIQ29uTVBIRGdRMDZkUE45bXVWcXV0cm1XaTAra3NPcmF5dFZJRVFjQ1dMVnNxZEV6cDBTa2llOXpuUkVSRXRzYkVBaEdSREhkM2QzaDVlVW52SHo1OGlQdjM3ME9sVXBsMHVuTnpjNkZXcTJXZkNOYXVYUnNEQnc2VXZjYnAwNmRORWd1blRwM0M0c1dMWmR2bjV1WUMrcXJ4cDArZk50a2ZFUkdCVnExYVNaMC9oVUloTzZkY0xIQ25WQ3BOWWw2d1lFRzVLeDMwNzk5ZlNpeGtaR1NVMmJhcTFLMWJGNXMyYmFyeTZ3d1pNZ1NIRGgxQ1NFZ0kvUHo4RUIwZGphdFhyMHI3SFJ3YzBLUkpFOXk2ZFFzTEZ5NDBPdGJMeXd0cXRScGZmUEdGeVhtYk4yK09SbzBhWWRldVhkQnF0ZWpjdWJQUmZtZG5aNk01OHlVbEpkS3FCaTR1TGtiZmExVTlpVDUvL2p3T0hqd292ZGRvTk5MSUFIUEVsU2NzWVc1MUM5SHc0Y1BoNStkbjBibDI3OTZON2R1M28xbXpacGcvZjM2NTdXdlhybTJ5TFNBZ1FCcU5VRnBnWUtCMC8wRmZpMEZjeldISmtpVjQ2YVdYekY1cjhlTEYyTDE3dDlGOVplLzduSWlJeU5hWVdDQWlraEVVRkdUVXlkaTBhUk5Xcmx3Skh4OGYvT3RmL3pKcU8zMzZkTVRIeDl2a0grOEZCUVc0ZHUxYW1XM3k4L05sbDFzc0tpckNxVk9ucEVKN3NiR3hhTm15cFZHYlU2ZE9ZZHk0Y1lDK2MxUzZnMlhKOG9tR0hkN3lPcHBQT205dmIremN1Vk9hZW5Ea3lCRWtKU1dadEN2dlNiNDVTVWxKYU4rK3ZVbGlZZHEwYVpnMmJacjBmdGV1WFpnM2J4Nmc3MFM3dTd0YmRUMUxhVFFhNlhwMTZ0UkJhR2lvMlNmdUR4OCt4T2VmZnc0QUdEeDRzTVh6L1pzMGFWTHVmcmtwSFhKU1VsS2sxNVllVTFxZE9uWFF1SEZqMlgybGExOTg5OTEzZ0w0K2l0eVVDVG1HUHo5NzMrZEVSRVMyeHNRQ0VaRUZ4S2V3Y2gxdnNmQ2JMUklMdlhyMU1pbjZtSitmajdsejUwb1Y0UDM5L1RGaHdnU1R6bzY3dXpzKysrd3o2YjFjckZsWldWSmJhenNiTjI3Y2tGNDNhTkRBcW5OVWhDQUl1SFhybHV5K3VuWHJWbmsxZk1ONkJxSkZpeGFoZCsvZWxUcHZhR2lvMFhEMnNwUTNmOS9XdnYzMlc2bnV3SVFKRS9EYWE2K1piWHZuemgzcGRaczJiYXA5YWd6MFNRRUFVczJEcWhRWEZ5ZmRpM0xGRmtzVC8zd3cvRDE2RXU1eklpS2lpbUJpZ1lqSUF1S3diYmwveEl0RGptMlJXSEJ5Y2pMcXJGKzdkZzBoSVNHNGR1MGFsRW9sZERvZGJ0KytqUTgvL0JBVEowNDBXbnJ1eElrVDBvb08wQ2NBbWpkdmJuVCsyN2R2QXdDZWZ2cHBxMk0wN09TYWV6cXMxV3BsaDNGYm9sYXRXa1pQOEl1TGkvSFdXMi9KdHAwd1lRSkdqaHdKNk9mM2I5dTJ6YUpyV0ZJTElENCszbXluek1uSnFkS0ZEQzFkQVVLajBlRGt5Wk9WdWxaRnBLU2tTTk5NT25Ub2dQZmVlNi9hcm0wdFYxZFhRRDk2UWs1bVppYk9uajJMMTE1N3pleklDMHZvZERwOC9mWFhnTDdlaUNYSkpURXBhWGpkSitFK0p5SWlxZ2dtRm9pSUxDQU8rYS9xeElLaGhJUUV6Smt6Qi9uNStlamZ2ejljWEZ5d2MrZE9YTGx5QlhmdjNzV01HVE9Rbkp5TWtKQVFLQlFLTEZteXhPajR6TXhNazNPS293M0tHNFp1enYzNzkvSC8vdC8vQS9RZDQ5ZGZmMTIyblZxdHhpZWZmR0xWTlR3OVBmSExMNzlJN3hVS2hVa25YUHlaRzlKb05CWVg1Yk9rRm9CWXRGRE9yRm16S3IwMHBPRktEMlU1ZVBDZzBaTjRRUkJ3OCtaTnE3L0RzbVJuWjJQcTFLblFhclZ3ZEhURW5EbHpiTElFcGpYdTNMa2oxVEdRNCtUa0pIV294Y1JDY1hFeENnc0xUUW9oeHNURUlEbzZHcEdSa2RpMmJadlV2cUtVU2lYV3IxK1B0V3ZYNG9NUFBzRDkrL2VSa1pGUjV2UUxjY1NDdVlURzQzaWZFeEVSVlJRVEMwUkVGaEE3ckhLVjI4V09neVgxQ1N4eDkrNWRMRnUyREwvKytpdWdYNjR3SkNSRTZsRDA3ZHNYWGJwMHdmejU4eEViRzR1MHREU0VoSVFnSnljSEtwVUtQWHYyeEpFalIyU1hGMHhMU3dNQXExWVJLQ3dzeEpRcFU2U2xBTjk5OTEyVEo2VlZ3Y25KeWFTdWdiKy92elRjVy9UaGh4OWk2TkNoWnMrVG01dUxzV1BIQXZvcSttKzg4VWFaMXkxckNIbTNidDNRdEdsVEN6K0J2TVRFUk5sT1lXazdkdXd3ZWg4ZUhvNlRKMDlpK2ZMbDhQWDFyVlFNcFMxZXZCaDM3OTRGOUxWRERKYzNyRzRiTm16QWhnMGJ6TzczOGZIQjFxMWJBUUQxNnRXVHR0KzllOWVvUTExWVdJaWZmdm9KQU5DK2ZYdXJrd29pVDA5UGhJV0Y0WTgvL3NDNGNlTlFVRkNBNzcvL0h0N2Uzckx0elNVV0h0ZjduSWlJeUJwTUxCQVJXVUNjQ2lHWFdCQ2ZmTnRpeE1MT25Uc1JHUm1KQnc4ZXdNbkpDY0hCd1FnSUNEQnA5L3JycjhQYjJ4dkJ3Y0U0Zi80OHZ2cnFLOHlkT3hjWEwxNUVtelp0Y09USUVadzdkODdvbU1MQ1FtbmV2TndTaDJXNWMrY09KaytlakFzWExnQUFPbmZ1YkhZWlRlaWZJRnM3RmNKYUhoNGU4UER3TUx2Zk1GSGc0ZUZodGlOb2ljR0RCMWU2bHNEVXFWUExUU3hrWkdUZzFLbFQ4UGIyUm5wNk9xQmY4alEvUHgvang0OUhSRVNFeGNVU0xmSHh4eC9qNU1tVDhQZjN4K0RCZzIxMjNvcVFHNDBpeC9CZU5KeFdrSk9UWTVSWTJMNTl1elJGd3R5cUQ5Ync4UEJBVVZFUjh2UHpFUndjaktpb0tObWtoZmpuZzJHTmhjZjFQaWNpSXJJV0V3dEVSQllRcTdQTFBjVXVxN0JqUlNVbEplSEJnd2RvMzc0OTVzMmJCeDhmSDBBLy9OM1IwUkhPenM2b1Zhc1dBS0JkdTNiWXRHa1RaczJhaGJDd01IaDdlK1BWVjErVk9xdnA2ZW00YytlTzFPbTZjT0dDOVBTMEloMk9FeWRPSURRMFZIcVMvZUtMTDJMcDBxVlNISDlIOGZIeHVITGxTcVhPSVNZS3lpS3VQakJnd0FCODg4MDNnTDV3NU9lZmY0N2p4NDhqSkNRRWl4Y3Z4aXV2dkNKTjNhaE1ncXR0MjdhSWlJakFpeSsrYVBVNUtrdWNkaFFXRmlhN1ZHdGtaQ1EyYjk1czlQdFh2MzU5cUZRcWFMVmFaR1Zsb1ZPblRvQithc1RtelpzQmZUS3NTNWN1WnErN2VmTm1SRWRIeSs2VG0yTFRzR0ZEekpzM0Q1TW1UVUptWmlabXpweUpGU3RXbUV3ZEVUK1A0WWlGeC9FK0p5SWlxZ3dtRm9pSUxDQld2cGQ3SW03THhNS3NXYlBRb1VNSERCa3lST29nSmlVbFllYk1tZWpkdXpjT0hEaGcxS0ZxMHFTSlZHZ1Aram5nelpzM1IrUEdqWkdkblkwREJ3NWd5SkFoQUNDdFFPRHQ3WTI2ZGV1V0c0dFdxOFdxVmF1a21nb0FNSHo0Y0V5Y09ORm0wejZlVkh2MjdLbnlhMlJtWnVMWFgzK0ZnNE1EWG4vOWRTbXg0T2pvaUtWTGwrS1RUejVCYW1vcUZBb0ZVTTZvbW9vUVIwQkVSVVZKaFFvdFpVbFJUT2c3dkd2WHJwWGRKM2JFelgwT2NiOWhraytwVk1MVDB4T1ptWmxHcTViRXhNUWdKeWNIQURCeDRzUXlZN0trN2tacHZYcjFRbEJRRURadjNvemp4NDlqN2RxMTBqS1BodWRGcVJFTGo5TjlUa1JFWkF0LzczOFpFaEZaU095Y05HelkwR1NmTFJNTExpNHVlUC85OTQzT3ZYanhZdHk3ZHc4cWxjcmlVUUk5ZS9iRWpoMDdzSC8vZnBNT1I3OSsvY285UGpjM0YxT21USkdHV1RkbzBBQ2ZmLzQ1L3VkLy9zZktUMWF6Vk1keWs1R1JrU2dwS1VILy92MU5mdStjblowUkdSbUoxTlJVNlR0UnE5V0FmbFVOVzZoSU1VeVJwWjF6YytkOTlPaVI5TFRkM0RLaTR1Y3NuWGp3OXZaR1ptWW1ybDY5Q3VockdLeGZ2eDRBMEtkUEg2T1ZSdVM4ODg0N0dEWnNtT3krTVdQR1NDTjJTaHMvZmp5U2twS1FscGFHNzc3N0RwMDdkMGFQSGoyay9XS1JUc1B2NVhHNXo0bUlpR3lGaVFVaW9uSVVGaFpLaFFMbGxtOFRPdzZWV2NaT05HL2VQS1AxN1FWQmtKNUUvL3p6ejRpTGk1TTlidkxreVhqNzdiZWw5MzUrZnRpeFl3ZVNrNU54NmRJbDVPVGs0TmF0V3dDQTExNTdyY3dZTWpNejhkRkhIMG1mK1pWWFhrRm9hQ2pjM053cy9oeTJYRzd5Y1ZUVnkwMGVPM1lNQnc0Y0FBRDgzLy85bjJ3YlYxZFhLYWtnQ0FKeWMzTUIvYlFBVytqZnY3OUZ4ZjhlUG55STBOQlFRTjg1dHlUaFlxNkE0b01IRDZUWDV1cGxpSWtGRnhjWG8rMnRXN2ZHMGFOSHBjS0ZYMzc1SlFvS0NsQ3JWaTFNbmp5NTNKamMzTnpNMXQwb2EzcUpTcVZDV0ZnWWhnOGZEcTFXaTdsejV5SW1Ka2I2SHVTbVFqd085emtSRVpFdE1iRkFSRlNPcTFldlN2UFhXN1pzYWJMZmxva0ZyVllyblU4UUJPbTZTcVZTOWttd1dPaXU5TDd1M2J2RDA5TVRXVmxaK1A3Nzc2VjE3YjI5dmN1czlQL2d3UU9NSHo4ZVdWbFpVQ3FWQ0E0T3h2RGh3eXY4T1d5NTNPVGpxS3FYbTF5M2JoMEE0T1dYWDBiSGpoMmxUcWM1dWJtNVVnZTJVYU5HbFlwTDVPWGxCUzh2cjNMYmlkT0VBS0JWcTFhVkdza2hkb3BScWlDakliSGVTZW5Fd25QUFBRZm9hdzdzMkxGRG1xNHlac3dZaXo1SFpiUnAwd2FqUjQvRzJyVnIwYlJwVTZQdlZ2enVERWNoMlBzK0p5SWlzalVtRm9pSXlwR2FtZ3JvbjFJM2E5Yk1aTCt0Unl6TW16Y1AwQStWajR1TFE2ZE9uZkRkZDk5SmMrbEYxNjVkdzlDaFE2SFJhRXlXSFZRb0ZCZ3laQWhXckZpQlBYdjJTQjJYOHFyaWg0ZUhTMFhod3NMQzhPYWJiMWI2TTlWRWJkcTBNZHZ4dFZScWFxcFJwOXhRbHk1ZDhPZWZmMkxTcEVrV25ldVBQLzZRWGxkMENkQi8vdk9mNk5peEk5NTQ0NDB5bDlpc0RtSjloTnExYTVzZHNTQ3U4RkI2MUlONER3aUNnSVVMRndJQW5uMzJXUVFHQmxaeDFQOHhhdFFvdUxtNTRaMTMzakdhRmlVM0ZjTGU5emtSRVpHdE1iRkFSRlNPMzM3N0RkQS9FWlViRW0zTHhJTG8yTEZqaUl1TGc2T2pJMEpEUTAwNkc5RFA4OWRvTk9qVHA0L3MwOG1oUTRjaUtpcEttaHZlcEVrVCtQdjdtNzNtWDMvOWhYMzc5Z0g2WWRTVlNTcllZN2xKVVdGaElSd2RIVzJ5L0dkcDN0N2UwdktDWGJ0MnhkR2pSM0hzMkRHcFkxNmVqUnMzSWk4dkR3TUhEc1RQUC8rTXBLUWsxS3RYejZUZHdJRUQ0ZTd1YnZHU21HSXRERmRYVjlucE9tVTVjK1lNZnZycEowQS9sY0dlTGwyNkJPaC96dWJjdTNjUEFFd0tFOWFyVnc4ZE9uVEFoUXNYSUFnQzZ0U3BnL0R3Y0pQYUo3R3hzZWpUcHc4OFBUMXRHcnRLcGNMUW9VTk50b3YxSk9UcUp0ampQaWNpSXFvS2xSdkhTVVJVdzJtMVdwdzhlUkxRTDdNb1IrdzRHRlo5cjR5U2toSkVSRVFBK3FIUjI3WnRNeG9pRGdEcjE2L0hiNy85aGxxMWFpRWtKRVQyUE03T3prYkx6YjMwMGt0bEZwZzhmUGl3OVByVlYxKzF3U2VwZnNuSnlRZ0lDRUJlWGw2Vm5IL0dqQm1JaW9wQzE2NWRBZjFTbkxHeHNiaHc0WUpGeCsvY3VSTlJVVkhJeU1oQWNIQXdvcUtpMExkdlg1TjJQajQrRlhycW5KQ1FBRmk1dktCWTE4RGNDSUhxOVB2dnZ3UDZaUy9sUEhyMENEZHYzZ1FBTkc3YzJHaWZUcWN6S3ZnWUVoSmlNbnBEcTlWaTZkS2w4UGYzeDlHalI2dmdFNWd5bDFpdzEzMU9SRVJVRmZnM0R4RlJHUklURTZXT2w3Z01YMm5pSEdwYkpSWWNIQnl3ZnYxNmJOaXdBVHQyN01DV0xWc1FHeHNMUHo4L0JBVUY0ZlRwMDlMU2c5T25UNWVkbmdIOWs5a2pSNDVJNzdkdDI0WisvZnFoVzdkdXN1M0ZwOFVBc0h2M2JpUW1KbG9VYisvZXZmSEtLNjlVOEZQYVZrRkJBVmF0V29YWTJGaEEzMW0yUlVkNTNicDFaZFo3RUorZS8vTExMemgyN0ZpNTV4TUxZb2FIaDJQNTh1V3liUllzV0lDT0hUdktQcjJXYytuU0pWeThlQkVvNDNmVW5PTGlZdW4zVzI3RmsrcWtWcXVsa1JlZE9uV0NXcTFHZW5vNlBEMDk0ZXJxQ28xR0k2MlVBWU9hQ3RCUGY1ZzNieDVPbkRnaGJjdkl5REM1eHExYnQ2VGpxeXVSWW00VkMzdmQ1MFJFUkZXQmlRVWlvakpzMzc0ZDBCZXlNK3pJaURRYWpkUlJLZDF4Z0w0amFhNnpKeGJiazlPd1lVTk1uejRkSTBlT3hNYU5HN0ZqeHc3czNidlhxSkw4cUZHak1HalFJTm5qRHg0OGlLVkxsd0w2bFN6eTh2S2dWcXN4WmNvVXJGcTFDaDA3ZGpRNTV2NzkrOUpyU3pySklnOFBEN3NtRmc0ZlBvekZpeGRMaGV2YXRHbGpkdFdCaXNyUHp6ZGJCd0VHVDZNMUdrMlo3VVJpOGIySER4K2lvS0NnekRhV2lvcUtBdlR6N2VWR1A1VEZNT2JTSXdDcTI0a1RKNlRQL3VLTEwwS24weUV3TUZDcUcyQ29aOCtlUmxNK3dzUERwZWtjZGV2V3hZTUhEeEFiRzR1QWdBQ2p6eVhXRDRITWRJdXNyQ3hwMmxOcFpkMnJaVkdyMWRLZkQzS3JpTmpqUGljaUlxb0tUQ3dRRVpseDVjb1ZhWWk1dVhvRDRyQnN5RlNwRjRtZFQyczBhdFFJMDZkUGg2K3ZMMmJQbmkxVmg0ZSs4OSttVFJ1OCt1cXJSdlVFRGg0OGlCa3pacUNrcEFRTkdqVEEyclZyY2ZIaVJVeVpNZ1g1K2ZrWVAzNDh2dmppQy9UbzBjUG9XbVd0VXZDNEVWY0dpSTZPbHVhV096bzZZdXpZc1FnS0NyTFpVUENRa0JDelE5QmpZbUt3Wk1rU3FGUXE3Tm16eDJUT3Y1eEJnd1loTXpNVGl4WXRza2t5NW84Ly9wQkdWUFRvMGFQTStncmk3MGhoWVNGME9oMlVTcVcwTktPenN6TThQRHp3OE9IRGNsZWdLRTBjdFFIOXlCRkxFaXlHM04zZG9WS3BzSHYzYmdCQXUzYnRwUG9IWGw1ZXVINzl1bEg3YnQyNlllN2N1WUMrd3g4ZUhvNWR1M1lCK3RFek0yYk13SHZ2dllkSGp4NWg0Y0tGaUl5TWxFWi9pT2Z5OHZJeUtWUVpGeGRuZHBsSGE2V25wMHV2RGFkcGxGYWQ5emtSRVZGVllHS0JpTWdNY2FpNnM3TXozbnZ2UGRrMll1SUIrcUpwcFluLzRKZXpjdVZLSERwMHFNd1lUcDA2aFI5KytFR2FEKzdoNFlHdVhic2lQajRlZi83NUoyYk9uQWt2THkrc1g3OGVqUm8xUW5SME5KWXRXd1pCRU9EbTVvWTFhOWFnYWRPbWFOcTBLYVpNbVlLbFM1ZWlvS0FBa3laTndyaHg0ekJpeEFpcHM3SisvZm9LL0hUczU4S0ZDMUppUVV3cWRPellFV0ZoWWZEeDhhbVdHTFp2MzQ2dnZ2b0tBUER1dSs5YWxGU3dOYlZhalRsejVraFA5RWVPSEZsbWUzRVp5cUtpSWl4WXNBQ3RXN2RHVEV3TW9QLzVLUlFLaElXRkdkWGFxS2pWcTFkajllclZGVG9tT2pvYXRXclZrdTZsdDk1NnkraDh1Ym01VXJMRHk4dExTcDdrNU9SZzZ0U3BPSC8rUEtCUHJDeFpzZ1JPVGs0SURnNUdlSGc0amgwN2h1WExsK1BUVHorRlFxSEFxVk9uQUFEdDI3YzNpVU9sVXBsTlNKbExEdDY0Y1FOS3BkSnNRdWZYWDMrVlhwZVY5S25PKzV5SWlLZ3FNTEZBUkNSajM3NTlVbzJCZDk5OUYrN3U3dGk2ZFN2aTQrUGg2K3NMVDA5UFpHZG5ZK1BHallDKzA5YTBhVk9UODZoVUtyTVY3dVdlWUdxMVdxU2xwZUh3NGNQWXQyK2Z0UHllZzRNREJnMGFoRW1USnNIVjFSVmp4b3pCaWhVcmtKQ1FBQjhmSDdpNHVFakwxa0cvT3NES2xTdlJxbFVyNmR6dnYvOCtCRUhBbDE5K0NaMU9oOVdyVitQQWdRT0lpSWlvOEVvQzlyUnUzVHJwdGFPakk4YU5HNGZBd0VBb2xWVmJqemd2THc4SkNRbUlqWTJWaWd4MjZOQUJFeWRPck5Mcnl0Rm9OSmc1Y3lhdVhyMEtBT2pidHkrNmRPbFM1akZkdTNhVnBnbUlUL2hGUTRZTXFkSjR5N044K1hJSWdnQVhGeGVqRlEzRXpuSnBhV2xwQ0E0T1JtNXVMZ0NnVDU4K0NBOFBsK3FjdlB2dXV6aDc5aXppNHVJUUZSV0YwNmRQbzBXTEZqaDQ4Q0NnWDg2enRLQ2dJSXdmUDE0MnZnRURCaUFuSjhka2UzWjJOc2FNR1lQbm5uc08zYnAxd3pQUFBBTVBEdzhVRnhjaklTRUJQLzc0STZCUE1CcXU2TUQ3bklpSWFob21Gb2lJU3JsMjdSb1dMRmdBQUtoZnZ6N0dqQmtENkRzNVNVbEpTRXBLTWprbU1ERFE0bUo3NWdpQ2dLRkRoeG9ObjNaMmRzYUFBUU13Y3VSSWVIbDVTZHRidG15SjVjdVg0OHlaTTNqNjZhY3hmdng0NmNsdDI3WnRFUkVSSWRzaEd6WnNHQm8xYW9TNWMrZWlxS2dJUlVWRnFGKy9mcVhpcm00alI0NUVZbUlpV3JkdWpZVUxGeHAxcXFySzlPblRFUjhmYjdSdDRNQ0JtRFp0bW14dGphcDI1Y29WS2ZGVnIxNDl6Sm8xcTl4alhGeGNzR2JOR256enpUZTRmdjA2U2twSzRPSGhnZi85My85RnYzNzlBRUQ2dmFoT0RnNE9VbTJEd01EQU1xY01pRHc5UFZHblRoM2s1dVppeElnUm1EQmhna2xpS1N3c1RKcGlrWmFXSmszN2VPcXBwOUMvZjMrYnhONmlSUXNBUUdwcUtsSlRVODIyR3o5K3ZCUWY3M01pSXFxSm1GZ2dJaXJGd2NFQmpvNk9BSUJwMDZaSkhSMGZIeC9VcWxYTHFPUGw3dTZPWWNPR1lkaXdZWlcrcmtLaHdEdnZ2SVBseTVmRDE5Y1hmbjUrZVAzMTE4dnNhUG42K2dJQVpzNmNpZEdqUjhQUHp3OHpaODQwV2RyT2tKK2ZIMXExYW9YUTBGRE1uajI3ekxhUEkxOWZYeXhmdmh6ZHUzZVh2cWVxTm56NGNQejczLytHaTRzTCt2WHJoNENBQUxOTElsYUhaNTk5RnA5KytpbFdyMTZOaUlnSWkxYzRhTmV1SFNJakk4M3VkM2QzdDJHVWxwczllemJXclZ1SHdNQkFpOXJYcTFjUHExZXZ4b1VMRi9DUGYveER0bzFLcFVKWVdCaGVldWtsYk5teUJWZXZYc1hUVHorTnp6Nzd6R2FmczM3OStuQjJkalk3VmFKRml4WVlPM1lzQmd3WUlHM2pmVTVFUkRWUjVSNnZFUkU5SnJ4YlAvOC9jRlRzcU92cTZybGk2V0s4M0x0aXkrNlZkdjc4ZWNUSHgrT3p6ejZUM1M5V3I3ZjFldkhGeGNWUXE5VndjM09yOExFM2I5NlVyZk5namlBSWxSNWw4WGVTa1pHQnBrMmJQbFp6MWYvNjZ5KzBiTm5TM21IWVJHNXViclV0QVdub3lwVXJLQ29xUXNPR0RhMWVjbE9yMWFLd3NCREZ4Y1VvS2lxQ1JxTkIzYnAxelNZd25zVDcvRXpLT1h3ME1RUTV1Ymw1ME9uZVQvL3ozSjVLbjVTSWlHb01qbGdnSXBMUnNXUEhNcGRxczNWQ1FlVGs1Q1RORTYrb2luUTJvSDl5U3BacjNyeTV2VU13VVZPU0N0QVhMTFFIVzB5bFVhbFVGazNoRVBFK0p5S2ltcVpxSzEwUkVSRVJFUkVSVVkzR3hBSVJFUkVSRVJFUldZMkpCU0lpSWlJaUlpS3lHaE1MUkVSRVJFUkVSR1ExRm04a29ocEZwOVBoNXExc1hQbnJxcjFESVNLcU1USnYza0pKU1ltOXd5QWlvc2NVRXd0RVZLT28xV3FzL0hvZDZ0U3BiZTlRaUlocWpNTENJang0K01EZVlSQVIwV09LaVFVaXFoRTBLc1ZkUjBGUnFOTUp5TXJPdG5jNFJPVVNCQUhpUW9BQ2x3V2tKNFJDZ0VaWGd0djJqb09JaUI0di9GY01FZFVVeW1adE8zUnhFRlJlOWc2RXlCSk9Lc0hMV2FVWXBsUXFIQXVLUzJJMFd1VmxlOGRFVkM1QmR5djkwcm5mQUhCZUJCRVJTWmhZSUNJaXNvUG5uMysrdTBxbDJpa0lnck5Db1FoSVRrN2VhKytZaUlpSWlLekJWU0dJaUlpSWlJaUl5R3BNTEJBUkVSRVJFUkdSMVpoWUlDSWlJaUlpSWlLck1iRkFSRVJFUkVSRVJGWmpZb0dJaUlpSWlJaUlyTWJFQWhFUkVSRVJFUkZaallrRklpSWlJaUlpSXJJYUV3dEVSRVJFUkVSRVpEVW1Gb2lJaUlpSWlJaklha3dzRUJFUkVSRVJFWkhWbUZnZ0lpSWlJaUlpSXFzeHNVQkVSRVJFUkVSRVZsUFpPd0FpSXFLYXJtdlhyblYwT2wxRHcyMkNJRHd0Q0lLRFFxRlFDb0xRMk5mWHQ0WGgvcEtTa2p2bnpwMHJxUFpnaVlpSWlDcUlpUVVpSXFJcXB0VnEyem80T0NRYmJsTW9GSWF2dnk5OWpGS3BmQkZBVWpXRlNFUkVSR1ExVG9VZ0lpS3FZbWZQbmowbkNNSjVTOXNMZ3BDV2twS1NiRUZUSWlJaUlydGpZb0dJaUtqcWxRaUNFSVgvSkEwZ0NJSkpBOFB0Z2lERUFpaXAvakNKaUlpSUtvNkpCU0lpb21xZzArbDJDWUtRVjE0N1FSRHl0VnJ0ejlVVEZSRVJFVkhsTWJGQVJFUlVEWlJLWlRhQUpNUGFDcVhwOS8xZVVsSnlvenBqSXlJaUlxb01KaGFJaUlpcVFVcEt5a01BUndSQjBFRS85VUZrTUFWQ0FIQW1MUzN0anYwaUpTSWlJcW9ZSmhhSWlJaXFSNGxDb2ZnTndQMHkyandDY0F5QXBocmpJaUlpSXFvVUpoYUlpSWlxaVZxdFBnc2dSM3hmdXBDalFxRjRJQWhDZ3IzaUl5SWlJcklHRXd0RVJFVFZKQzB0N1JhQVpMazZDL3B0eVNrcEtlbjJpSTJJaUlqSVdrd3NFQkVSVlNPdFZydlozRDZkVHZkdDlVWkRSRVJFVkhsTUxCQVJFVlVqdFZwOVFCQ0U3TkxiQlVISXljdkwyMk9mcUlpSWlJaXN4OFFDRVJGUk5icDgrWEtSUXFIWUlrNkhVQ2dVVUNnVUVBUmhSM3A2ZXFHOTR5TWlJaUtxS0NZV2lJaUlxbGxKU2NrV1FSQ0t4UGVDSUJRRDJHcmZxSWlJaUlpc3c4UUNFUkZSTlZPcjFYOEJPRzh3YXVFdkJ3ZUhQKzBkRnhFUkVaRTFtRmdnSWlLcVpqcWQ3cUVnQ0FuQ2Y1M1ZhRFM1OW82TGlJaUl5QnBNTEJBUkVWV3p5NWN2RndFNEI2QllvVkJvZFRyZGhYUG56aFhZT3k0aUlpSWlhekN4UUVSRVpBY2xKU1VuQUdRQnVBOWduNzNqSVNJaUlpSWlJcUluaThMWDF6ZmUxOWMzaVlsK0lpS3AwUkt1QUFBZ0FFbEVRVlFpZXBJcDdCMEFFVkZOMGFSVmgyWk9qcXBXOW82RG5oeDFuUENHRWtLdC9HTEZEbnZIUWsrR29xS2lxN2V1cGwyemR4eEVSRVNHbUZnZ0lySUJiKy9PM25BV05rS0JaKzBkQ3oxSkJQM2Z3d3JCM3BIUUV5TkRXNno5djh3cnFaZnRIUWdSRVpGSVplOEFpSWhxQkdkNFE0Rm5GVkI0MXFsZEd3NHFCM3RIUkVRMVNFbUpEbXExR2pwQmNGYXBIRm9EWUdLQmlJZ2VHMHdzRUJIWlVKM2F0UkV5YVR6YXQydHI3MUNJcUFhNWRQa0tscTFZZzd3SEQrd2RDaEVSa1FrbUZvaUliTWhCNVlEMjdkcmlmMTU4d2Q2aEVGRU5Vc3ZKQ1k2T2p2WU9nNGlJU0JhclVCTVJFUkVSRVJHUjFaaFlJQ0lpSWlJaUlpS3JNYkZBUkVSRVJFUkVSRlpqWW9HSWlJaUlpSWlJck1iRUFoRVJFUkVSRVJGWmpZa0ZJaUlpSWlJaUlySWFFd3RFUkVSRVJFUkVaRFVtRm9pSWlJaUlpSWpJYWlwN0IwQkVSUFE0S2lvcXdrOC8vUVFBZVBQTk4rSHM3RnhtKzZTa0pDUW1KcUpWcTFaNDg4MDNxeW5LdjQvTXpFeWNPSEVDZGV2V3hXdXZ2Vlp1KzYxYnR5STNOeGRkdW5SQnQyN2RxaVZHSWlLaXZ5dU9XQ0FpcW9HeXM3Tng2TkFoZlAzMTF3Z09Ec2FYWDM1cDc1QXF6Ti9mSDcxNjljTFBQLzljNWRmUzZYUTRmUGl3MFRhMVdvM3c4SENFaDRjalB6L2ZxRzFVVkJRS0NncU0yaDg0Y0FDYk4yOUdiR3lzVFdJNmVQQWdQdmpnQTJSa1pOamtmSlZ4OWVwVjlPclZDNzE2OWNLTkd6ZXEvSHI1K2ZrNGRlcVUwYlkvL3ZnRDRlSGgrT2FiYjR5MjUrYm1ZdXZXclJBRXdXaDdiR3dzMXExYmg4VEV4Q3FQbDRpSTZPK09JeGFJaUo1UWhZV0Z1SEhqQnE1ZnY0N016RXhjdjM0ZDE2OWZ4OFdMRjNIdjNqMmp0azg5OVJRbVRab0VSMGRIdThWYlVXcTFHb1dGaFNncEthbnlhMDJhTkFuSGp4L0g1TW1UTVd6WXNETGJidHk0RVd2V3JNR1BQLzZJbUpnWWFTUkRhbW9xQU1EWDE3ZFNzZHkvZngrclZxM0M5dTNiQWYzUHdkNUtTa3BRV0ZnSUFDWWRlRnZMemMxRlVGQVFjbk56OGUyMzM2SkRodzVtMndxQ2dMbHo1K0xFaVJOSVRrN0dva1dMQVAzUDdPclZxd0NBTGwyNlZEaUd6TXhNYk4rK0hZbUppY2pPenNhalI0L2c1dWFHdG0zYndzL1BENisvL2pxY25Kd3E4U21KaUlocUZpWVdpSWllUUJrWkdSZzhlTERaL1VxbEVpMWF0RURidG0zUnRtMWJQUFBNTTBiSDNyOS92MExYYTlldUhWU3E2djByUTZGUUdQMi9LcjM4OHNzNGZ2dzRsaTlmam5idDJwbE5EaVFuSjJQdDJyVUFnSUNBQUNtcFVGeGNqSXNYTHdJQVhuamhCYXRpVUt2VjJMcDFLelp1M0ZqaDc2ZXFHWDRIVmYxOWVIaDRvR1BIanRpL2Z6K21UcDJLNk9obzFLdFhUN2J0eG8wYmNlTEVDVGc2T2hvbGhINy8vWGZvZERvb2xVcDA3dHk1UXRmZnNHRUQxcTFiQjQxR1k3UTlOemNYaVltSlNFeE1SRlJVRkNJaUl1RHQ3VzNscHlRaUlxcFptRmdnSW5vQ05XL2VITTJiTjBkdWJpNjh2THpRckZrek5HblNCSnMzYndZQWZQLzk5MmpmdnIzc3NTdFhyc1NCQXdjcWRMMjllL2VpUVlNR05vbmRVdUpJQmFYU3NsbDdTNVlza1o2cWwyZnMyTEh3OVBTVTNyLzMzbnM0ZHV3WUVoSVNNRzNhTkd6WnNzVWtrWktWbFlXcFU2ZWlwS1FFL3Y3K2VQLzk5NlY5cDA2ZGdrYWpnYU9qWTRYbjgxKzZkQWx4Y1hIWXRXdlhZNWRRRU9sME91bTFnNE5EdWUyenNyS3didDA2aTg3dDdPeU1hZE9tR1cyYlBYczJ6cDgvajZ5c0xNeVlNUU5mZi8yMXlYRUpDUWxZczJZTkFHRG16SmxHSXh1T0hqMEtBT2pVcVJOY1hWMHRpZ1A2KzJiMTZ0VUFBRWRIUi9UcTFRcytQajV3Y0hEQTVjdVhjZlRvVVdpMVd2ejExMThZTjI0Y3RtelpBbmQzZDR2UFQwUkVWRk14c1VCRTlJU0tqbzVHN2RxMXBmZEZSVVZTWXNHU3pwOVNxU3h6T0xkT3AwTnhjYkdOb2kyYlRxZkRuajE3akxhSlQ0elBuVHRuTnJuUXUzZHZxZVA0eXkrL0dOVkNLTXZRb1VPTkVnc0E4TTkvL2hNQkFRSHc5L2VIdTd1N3libHUzYm9GUVJEZzYrdUwwTkJRbzMySERoMENBSFR0MmhVcWxRcGFyZGJzdFIwY0hJeWUraytjT0JFNU9UblMrNjVkdTBLcFZDSXBLY21pejFJVjd0eTVZMVRqSUNzclMzcDk4T0JCdUxtNW1Semo2T2lJL3YzN0EvcnBITHQyN2JMb1drODk5WlJKWXNIVjFSWHo1OC9INU1tVE1YandZTm52LytiTm0xQW9GQmd4WWdRR0RScGt0Ty9nd1lNQWdKNDllNWI1WFFBd1NpQmxaV1ZCcVZRaUlDQUFZOGFNUWQyNmRZM2FYcjkrSGNIQndiaDI3UnB1Mzc2TmI3LzlGbE9tVExIb2N4SVJFZFZrVEN3UUVUMmhESk1LMXVqYnR5OGlJaUxNN3YvdHQ5L3cwVWNmVmVvYWx0Sm9OQ2FkZGRHMmJkdXdiZHMyMlgweE1URW1UNlFIRFJva08vdzlMeThQa1pHUlptTndkM2ZIdG0zYjRPTGlJcnZmMTlkWFN1WVkxcW93TFB4NDRzUUpkTy9lM2V3MUFKaXQ0OUM0Y1dOOC9QSEhlT3V0dHpCcjFxd3l6MUhWTGw2OGFQYjdXTHAwcWV4Mk56YzNLYkZnS0RnNFdQYXBma3BLU3BuSmh5NWR1dURubjM4MiszME1IVG9VdnI2K2FOT21qZEgySzFldTRQcjE2d0NBMWF0WFN5TVF6SW1PamtiYnRtMEJmWkpqelpvMVprZWROR3ZXRElzWEw1WkdxK3pmdjUrSkJTSWlJaVlXaUlqb2NhQlVLdUhsNVdXMExUTXpFOURQdVRkTW9taTFXdWtKdXR6SWpNNmRPMlBnd0lFbTIyL2V2Q21iV0pnOGViSlU2TStRWWRISTBhTkhtMXpyaFJkZXdLeFpzM0RvMENIY3ZYdFgraHlsR1U0alVDcVZKalVLZXZUb2dSZGVlQUgvK01jL3FxU09SV1ptSnE1ZXZRbzNOemM4Ly96ekZoMVR1M1p0bysranVMZ1l0Mi9mQmdBMGFkTEU2SFBtNStjakx5L1A3S2dTUHo4L05HblNSSFpmNmNSQ1FVRUJBZ01EWmR1S3EzRGN1SEVEYjcvOXRzbitEejc0QUFNSERqUktRcFgxZlNnVUN1ay8wVWNmZlZUdWQvRE1NOCtnZWZQbXlNakl3SjA3ZDFCWVdGanVVcVJFUkVRMUhSTUwvNSs5T3crTHF2ci9BUDQrTThNaW9xRWlibWk0NVpLS3FKaWFwVmxwVWk1cG1ybGxXcHJaTnkwMVUwSEtjcmR5TjlmS0paZktYTkZjUzNNTEEwUVRGVVJNRkZGazMyYzV2ejlpNWdjeWJETWpGK3o5ZWg2Zmg3bjNuSE0vTTVkSHZaODU1M09JaU1xaDdPenNmRk84Y3k5YnlNcktRbnA2ZXA3emFyVWFEZzRPcFJaalNkaloyZVY3eU96WXNTT3lzN014ZGVwVVBQZmNjNmJqa1pHUkdEQmdBRkRNSlI5RnVYWHJGbTdjdUZGb0cyT1NJN2U2ZGVzQ0FEWnYzZ3prUEVEUG16Y3ZYN3RSbzBZaEpDUUV3NFlOdzRRSkUvS2Q5L2YzdHlMNm9oMDZkQWpMbGkxRG16WnRzR2JObW1MMThmTHl5bk0vTGx5NGdCRWpSZ0E1N3pmM0VvSHQyN2RqM3J4NU5ya1hCb09oeUh1aDArbk10a2xNVEVScWFpcDI3OTROQUpneVpRb0dEaHlZcjIrSERoMGdwY1RYWDMrTlo1NTVKcy81NGlaMmNzK1MwV3ExVEN3UUVkRi9IaE1MUkVUbDBLeFpzN0IzNzk0Q3o3LzExbHY1am5YcjFxM1FwUTlsalRGeDh1RERYdTZaQkxaNG1QM21tMi95SldtT0hqMktMNy84MG5SOHk1WXRxRnExYXA0MkRnNE91SGp4SWtKQ1FzekdhV1NjWFZIUXQvYmxRZTdQNThIM2Fad0JZSXZaRnM3T3p2ajExMS96SFYrK2ZMa3BZZUR1N280MWE5YmttNDNnN095TWJkdTJtYmJuTkJmUDNidDNUZHRsV25NL2J0MjZCZVFVbml4b3FRWVJFZEYvQ1JNTFJFVGxrTDI5ZmI1dlNYVTZuZWtCME1IQklkK1VlMXQvcTNyanhvMDhSZjFLb21IRGhvWHVNcUhYNnd0OFlDM3BEZ1ZGeWIzK1gwcUpOV3ZXWU5XcVZYa2VYTC85OWx1a3A2ZGo1c3lacHNLRlVrcDg5ZFZYcGpiR2g4M2NwSlNJaTRzREFOU3FWY3ZxV0pXU2V6Wk1RZmVqdUx0M0ZFWUlrZWYzSWkwdERkT25UOGVKRXllZ1VxbGdNQmlnMCtudzhjY2Z3OXZiRysrKys2N3BkeUFoSVFIcjE2ODM5YjE5KzNhKzhXTmpZMDAvVzVwWXVIRGhBaElURXdFQXpaczN0OG43SmlJaUt1K1lXQ0FpS29lbVQ1K082ZE9uNXprMmJ0dzRuRGx6QnNoNUVEWVdwSHRZZnZ6eFIyelpzc1dpdnY3Ky9tYnJJQmdWNTBFV05rb3NHS1dtcHVMVFR6L0ZzV1BINE96c0REOC9QMHlaTWdYSUtXUVpIeCtQTjk1NEEzUG56a1dyVnEyd2I5OCtuRDkvM3RUZjNIS0oyTmhZVTdLblBNOVl5SDAvY2hldVJLNzdZY3Q3Z1p6RWxiSCtSY09HRGRHM2IxOTgrZVdYU0U1T1JtSmlJaTVjdUlEZzRHRE1tVE1IMWF0WHg1SWxTL0xzNUdIdWZoaVRQeTR1TGhZVlA1VlM1dG42c2xldlhoYS9QeUlpb2tjSjAreEVSSStBNk9ob1UxTGhVWkNabVduNitjR1pGcm1YUXRpcTJPSGh3NGZSdjM5L0hEdDJETldyVjhmYXRXdlJybDA3MC9sdnZ2a0czdDdlaUkyTnhUdnZ2SU1mZi93UllXRmhBSUF1WGJwQXBWSWhJU0VoM3d3T1l4dU5SbU9xeVZBZUdlK0huWjFkdnBrd3h2dGhxM3VoMVdxeGR1MWFEQm8wQ05ldlg0ZVhseGZXclZzSE56YzNBRUQxNnRXeGZ2MTYxS3haRThIQndSZ3laQWlDZzROTm4zVzNidDBBQUpjdVhjbzN0ckZOdzRZTkxZcHQ4ZUxGT0h2MkxKQlR4TkhIeDhmaTkwbEVSUFFvNFl3RklxSkh3STgvL3BqbnRaUVNkKzdjUWMyYU5SL2FOU2RObXZUUXR0ckx5c295L1d4dXlZZVJ0ZCtTMzdsekIzUG56c1dKRXljQUFDMWJ0c1RjdVhOUnMyWk4wM1IzNUd5bHVHelpNaXhZc0FBLy9mUVQ1czZkaTYrLy9oclhybDNEOU9uVE1YcjBhRVJGUlNFME5EVFBaMjU4dUczYXRDbnM3ZTJ0aWxWSnh2dGg3bHYrZ21waFdDSWtKQVJmZlBHRmFaZU8zcjE3WStyVXFmayt1eVpObW1EVHBrMzQ2S09QRUJvYWlnOCsrQUFyVnF6QTZ0V3I4Y2tubitEbzBhTzRkZXNXN3QrL2oyclZxcG42R2U5SGl4WXRTaFNYVHFmRG5EbHpzSFBuVGlCbnA1SUZDeFk4bEYwOGlJaUl5aVAraTBoRVZNNGxKaWJtMldJUEFCWXVYSWp3OEhBc1hyd1lyVnUzVml3MlMrV2UwdjdndzJ4aGhRUkxLaVVsQldmUG5vV2RuUjNlZmZkZERCczJER3ExMmxUZ3o1alVVS2xVMEdnMG1EcDFLbXJVcUlGNzkrN2gyV2VmUmVmT25hRlNxZEMwYVZORVJVWGhyNy8rUXZmdTNVM2pHd3M3dG16WjBxbzRpMlBRb0VFSUR3OHY4SHhRVUJEYXRtMXI5dHllUFhzS1hhcGgzT3J4WVNjV0lpTWpjZjM2ZGJpNnVzTFgxOWUwYTRPVUVtcTFHbzZPanFZWXFsU3BncFVyVjhMWDF4ZmR1M2RIeTVZdHNYanhZcWhVS3JpNnVpSXVMaTdQL2NqTXpNU1ZLMWVBRXQ2UDZPaG9USjA2MVpTVXFGV3JGcFl1WFpwdmUxUWlJcUwvTWlZV2lJakt1WTBiTnlJakl3T3RXclZDYUdnb2tHdnJ2ZmZlZXcvejVzM0x0NjFlV1djc2VJaWNiNGR6czJWaW9YSGp4dmo4ODg5UnYzNzlQTlBqeDQ0ZGk2eXNMTXlaTXdmUFB2dHNuajRqUjQ0MC9Xd3MzT2Z0N1kwREJ3N2c2TkdqbURKbENsUXFGUklURTAySmhWYXRXbGtWcDlLTTkrUEJuVEZnNDhSQ3YzNzlrSjJkalo0OWU1cUtaQ1ltSnVLTk45NUFreVpOc0huelpuaDRlSmphT3pvNll1SENoYWJYeHZ2UnZuMTdCQVFFNE1pUkk2YkV3dW5UcDAwekw0cDdQd0lDQWpCbnpoelQxcTBkTzNiRXpKa3p6WDRPUkVSRS8yVk1MQkFSbFdPeHNiSFl1blVyQUdEbzBLSDQrT09QZ1p6aWlHdldyTUhKa3ljeGNlSkUrUHY3NCtXWFgxWTQydUs3ZCs4ZUFLQml4WW9QZGNZQ0FMend3Z3Q1WGdjRUJDQXdNQkFPRGc1bzBLQkJzY2JvMUtrVEFDQStQaDVCUVVGbzE2NGRqaDgvRG9QQkFIdDdleno5OU5OV3gxbVVLVk9tNUpucFlYVDQ4R0hzM2JzWERSczJ4UC8rOXoremZZdDZVRGJlaityVnErYzdaOHZFQW5KbVh1UzJaTWtTM0wxN0Y1VXFWU3IyTElGT25Ub2hJQ0FBZi96eEJ6SXlNbENoUWdYODl0dHZBQUJQVDg5OHlhb0g2WFE2eko4LzN6UVR5TTdPRHUrLy96NkdEQm1TcjhZRUVSRVJNYkZBUkZTdUxWcTBDSm1abVdqY3VIR2VoMWQ3ZTNzc1hMZ1FIMzMwRVU2ZlBvMFpNMllnUFQwZEF3WU1zTm0xSCtaMmsxRlJVVUFCV3pRYWR5aFFxVlJXYi9VWEhSMk4xMTkvM2V6NDJkblorYzRadWJpNFlOKytmYWJYYm01dXBoa2oyN1p0UTd0MjdiQmp4dzRBd05OUFA0MktGU3RhRldkeGVIbDVtVDBlRVJFQjVOU0pzSFRtU21IM3d6Z0x3QmFKaFQxNzltRHUzTGw1amhrTFI5NjRjUU5kdW5ReDI2OWJ0Mjc0L1BQUFRhK2ZlZVlaT0RnNElETXpFN3QzNzBhUEhqMXcrUEJoQU1pelZNV2N6TXhNVEp3NDBWUU10VUdEQnBnOWV6WWFOMjVzOWZzaklpSjZWREd4UUVSVVRwMDlleFlIRHg0RUFMei8vdnY1dmtrMUpoZkdqaDJMNjlldmw3aGdYVkVlNW5hVDE2NWRBM0llNmg1a2ZQQi9jTnREUytYZVNqSDNWcFpDaUR6bmtMUFdYMHFaWjljS283NTkreUkwTkJUSGpoM0RqaDA3Y09IQ0JRQkFqeDQ5YkJLbmtpSWpJNEVDZGxQUWFyV0FqZTZId1dBd2V6K0VFUG5PNVQ2ZnU5Z25BRGc3TytQNTU1OUhRRUFBTm16WWdQdjM3eU16TXhNcWxTcmZESlhjcEpTWU1XT0dLYW53MGtzdndjL1BMMThCVVNJaUlzcUxpUVVpb25Jb0pTVUZuMzc2S1pDenZyOXo1ODc1SHE2UXN3Wjk4ZUxGdUhQbkRwNTQ0Z2tGSXJXTXNWQ2V1VytKYlpsWWNIZDNSMkJnSUFEZyt2WHJlT09OTjZEVmFyRnMyVEowN05neFgvdFBQLzBVZS9ic1FaczJiZktkNjk2OU81WXNXWUxFeEVUTW5qMGJBRkNuVGgwODk5eHpWc2VwcEtpb0tGUHh4a2FOR3VVN2I4djcwYWRQSC9UcDB3Y0FzR3ZYTHN5Y09ST1ZLbFhDVHovOWxHK0dpMWFyeGFCQmd4QVZGV1cyS09YcnI3K09nSUFBM0xsekIrdlhyd2R5RWdXRnpaVFpzV01Iamh3NUF1VHNTREZqeGd3dWZTQWlJaW9HSmhhSWlNcWh4WXNYNCs3ZHU5Qm9OUGprazA4S2JWdTVjbVZVcmx6WjVqRThyTzBtcjErL2p2djM3d01GVk8rMzlZd0Y1SHp6L2Rsbm4wR3IxZUxsbDE4Mm0xUTRkKzRjOXV6WkF6eFF3TkdvUW9VS2VQUE5ON0Y0OFdMVHJoS2pSbzBxOTFzU0doTXZkbloyYU5xMGFiN3p4dnRoeSswMDQrTGk4TlZYWHdFQVB2cm9JN1BKZ0crLy9SWlJVVkZ3ZFhVMU8vdWxSWXNXNk55NU0vNzQ0dzlJS2FGU3FmRDIyMjhYZUUyOVhvL1ZxMWNEQUdyV3JJbXBVNmN5cVVCRVJGUk0xaTFPSlNJaVJkU3ZYeDhBOFBiYmIrZXBrdjhvT0hueUpKRHpvT3JwNlpudnZIRVpnaTBmWlBmdjMyOWF1bkR0MmpVY09uUUllcjNlZEQ0Mk5oYisvdjRBZ0ZkZmZSWE5talV6TzA3Nzl1MU5QNnRVcW5LM0c0YzV4dnZScWxVck9EZzQ1RHVma1pFQjJEalJzM3o1Y2xNaHl1UEhqNXZ1amRHZmYvNkpkZXZXQVFBbVRKaGdkaHRNNU16bU1XcllzQ0hxMWF0WDREVXZYYnBrMnYzaTJXZWZ0ZW52RnhFUjBhT3VmSCtOUWtUMEg5VzNiMStjUG4zYTdEZm41ZDMrL2Z1Qm5JZENjdzkzRHlPeDRPUGpBMGRIUjZ4WnN3YVhMMS9HSjU5OGdqcDE2bURJa0NGNCt1bW44Yi8vL1E5Mzd0eUJoNGNISms2Y2FIYU1sSlFVVEowNjFmVGFZRERBMTljWFM1Y3VoVnF0dGxtc3BTa3BLUW1uVDU4R0FIVHUzTmxzRytQOU1KZDBzTlNVS1ZQUW9FRURiTml3QWNlT0hjT3hZOGZRdW5WckRCOCtISlVxVmNLSEgzNEluVTRISHg4ZjlPelowK3dZWVdGaFdMRmloZWwxZUhnNDFxeFpnOUdqUjV0dEh4NGVidnI1L1Buem1EbHpackZpclZldkhrYU1HRkhpOTBoRVJQUW9ZV0tCaUtnY3FsaXhJaFl0V21UVkErdHZ2LzFXNkRhSXVRc1pscGF3c0RCY3Zud1p5RmtQYjQ3eFFiYWdnbnF6WjgvR3ZIbnpTblJkSVFTZWYvNTVkT3ZXRFVlUEhzWHExYXNSRVJHQitmUG5tOXBVcjE0ZFM1Y3VOZnZ0ZUdabUpqNzg4RVA4ODg4L1FFNHRnb2lJQ0p3OWV4Yisvdjc0N0xQUEZFc3V2UFhXVzNqcnJiY3M2cnRueng3VGRwSUY3YVpRVkdLaG9KMUljczhJZVpDam95T0dEUnVHQVFNR1lQdjI3ZGl3WVFOQ1FrSVFFaEppYXVQdDdRMC9Qeit6L1cvY3VJRUpFeVlnS3lzTDl2YjJjSE56UTNSME5GYXRXb1VxVmFxWWpTa3hNZEgwODVVclYzRGx5cFVDNDh2TjA5T1RpUVVpSXZyUDQxSUlJcUp5eXRxMSt3YURBWm1abVFYK2ViQUNmMm40N3J2dmdKekVTZGV1WGMyMnVYMzd0cW1OT1ZxdHRzRDNWQlJqZ21IZHVuWDU2anNrSnlkajQ4YU5pSW1KeVhNOFBUMGQ0OGVQUjNCd01BQmd4SWdSMkxoeG8ya1hqdjM3OTJQS2xDbkZ1bjVab3RWcXNXblRKaURuSWI1bXpacG0yeGsvajRMdVIwSDN3cmliUkdFY0hSMHhmUGh3ckY2OUdsV3FWTWx6N3ZyMTY5aTZkYXVwc0tUUmpSczNNR2JNR01URnhVR3RWbVArL1BsWXZueTVxYzdJM0xsejhlMjMzNXA5djBSRVJHUVp6bGdnSXZxUDZ0Q2hBeVpQbmx6ZytZc1hMNXJxQ3BTR0N4Y3U0UERod3dDQTExNTdEVTVPVHZuYVpHWm00czgvL3dRQTFLNWQyK3c0NDhhTlE3ZHUzZklkdjN2M0xzYU9IVnRvREltSmlkaXhZd2QrK09FSEpDUWtBQUM2ZHUyS2lJZ0lSRWRIWS92MjdmajU1NTh4ZXZSb3ZQMzIyN2h6NXc0bVRKaGdta2JmdjM5Ly9POS8vd01BZlAzMTEzam5uWGNRRlJXRlk4ZU80YzAzMzhTOGVmT0tWUk5qenB3NW1ETm5UcEh0SHFiTm16ZmozcjE3QUlEaHc0ZWJiUk1XRm1hcVMxRFEvVmk1Y2lYYzNOenlIVDk2OUNpV0wxOWVhQXpHNU1HdVhidWcxV3FoMFdqUXZYdDMvUDc3NzRpTGk4UGl4WXV4YnQwNnpKa3pCNTA2ZGNLNWMrY3dlZkprSkNjblF3aUJtVE5ubXVwY0xGcTBDT1BHalVOR1JnYVdMVnVHeTVjdnc5ZlhGNVVxVlFJQWpCa3pCbVBHakNuaHAwUkVSRVJnWW9HSTZML0x5Y21wMElkYzR3TmphZEJxdFpnMWF4YVE4eTMxNE1HREFRQ0RCdzlHczJiTjBMQmhRemc1T1dIdjNyMm1CMzV6V3o0Q2dLdXJxOW4zVlZCTmhyaTRPSnc5ZXhhSER4L0dxVk9uVEZQLzY5V3JoNGtUSjZKejU4N1E2WFQ0NmFlZnNHYk5HaVFsSmFGRGh3NDRmZm8wWnN5WWdmajRlQURBeXkrL25HZUhqcXBWcTJMVnFsVjQ5OTEzY2YzNmRVUkVSR0RRb0VFWU4yNGNoZzBiWnZWbjlqQkZSMGRqelpvMUFJQm16WnFoVTZkT0NBOFBoNysvUDd5OXZWRzNibDNvOVhwczJMREIxS2VnKytIdTdtNDI2VkRRdG85UlVWRTRlZklrRGgwNmxLZG9ZL3YyN1RGbHloUjRlSGdnTVRFUjY5YXR3L2J0MitIbzZJaVdMVnRpdzRZTldMNThPWFE2SFlRUW1EWnRXcDdsTko2ZW5saXlaQWsrL1BCRHBLYW00dkRod3dnT0RzYm5uMytPcDU1NnlxclBpNGlJNkwrT2lRVWlJbExjL1BuelRkLzZ2L1BPTzZhSFRudDdlK3pjdVROZmV6YzNOL1RvMGNQcTYrN2Z2eCsrdnI1NWpqVnUzQmhEaHc1Rno1NDlUWFVSTkJvTkJnMGFoRjY5ZWlFb0tBaUppWWtZUDM0OEFFQ3RWdVA5OTk4Mys2MitxNnNydnZ2dU8zejg4Y2M0ZS9Zc3RGb3RxbGF0YW5YY0QxTldWaFltVDU1c1dyb3haY29VSUNmUmN2WHFWYk8xQjdwMDZWTG9qZ3ZGTld2V0xPellzY1AwV2dpQkRoMDZZT1RJa1hrU0Z5NHVMcGc0Y1NMZWVPTU54TVhGWWYzNjlhWWtoNHVMQzJiUG5tMDJXZENtVFJ1c1g3OGU0OGVQUjB4TUROTFMwbENqUmcycjR5WWlJdnF2WTJLQmlJZ1VaeXlJMktSSkV3d1pNc1IwL0lrbm5rQllXSmhwRm9FUUFxMWJ0OGIwNmRQTkxwVW9xVzdkdXFGYXRXb1FRcUJyMTY1NDVaVlg4dFZXeUsxaXhZcDQ1cGxuSUtXRWo0OFB6cHc1ZzdsejU2SnQyN1lGOW5GMmRzYXlaY3V3ZnYxNmhJZUg0K1dYWDdZNjdvZk5lRDhHREJoZytqd2NIQnpnNGVHQkd6ZHVtQXA3T2pnNDRQbm5uemNsSDZ6MTJtdXZZY2VPSFdqVXFCRzZkZXVHWHIxNkZiakVBam5MTDJyWHJvMzY5ZXZqNU1tVGNIQnd3SUlGQ3dxc0I0R2NiU2UzYk5tQ1diTm13ZFBUODVIYnJwV0lpSWlJaU1vcGo2YXR1M28wODR4cDFiNnpQSDAyVUZMSkdBd0crZW1ubjhwLy92bkg3SG05WGkrenNyS2tYcSszK2JYdjNic25EUVpEaWZ0bFoyZkxlL2Z1bGFpUEpkZFJRa0pDZ3Z6a2swOWtWbGFXMmZOYXJiYkFjOWE2ZS9ldVJmM3UzYnYzMEdJcUM0S0N6MHZ2enM5TGoyYXRFenlhdERLL1pRb1JFWkZDT0dPQmlJZ1VKNFFvdEZDa1NxVXFzRWFDdFFwYTYxOFVPenU3RXZjVlFsaDByZExtNHVKU2FQRklhM2NrS1V6MTZ0VXQ2bWZwZlNRaUlpTHJjYnRKSWlJaUlpSWlJcklZRXd0RVJFUkVSRVJFWkRFbUZvaUlpSWlJaUlqSVlrd3NFQkVSRVJFUkVaSEZXTHlSaU1pRzlEbzlMb1ZkVVRvTUluckVoRWRjZzFhclZUb01JaUlpczVoWUlDS3lvWXpNVEN4ZHVScDJkblpLaDBKRWp4Q2RUb2ZrbEJTbHd5QWlJaktMaVFVaUlodklsb1lZZXlGaURGSTZKaVluS3gwT2xRUFNJR0hjZkZJQ0VLcnlzUlVsS1V6S1dMME8wVXFIUVVSRWxCdi9GME5FWkJ1cWVvMmViS3JTMkxrcEhRaVZEL1pxVWMvUlRvNVNDV0dYbVdYNFB0TWd1SWFHaXFRWGhyaWJZYUdYQUJpVWpvV0lpTWlJaVFVaUlpSUZ0R3JWNmltTlJyTlRTdWtvaEJnVUZCVDBxOUl4RVJFUkVWbUN1MElRRVJFUkVSRVJrY1dZV0NBaUlpSWlJaUlpaXpHeFFFUkVSRVJFUkVRV1kyS0JpSWlJaUlpSWlDekd4QUlSRVJFUkVSRVJXWXlKQlNJaUlpSWlJaUt5R0JNTFJFUkVSRVJFUkdReEpoYUlpSWlJaUlpSXlHSk1MQkFSRVJFUkVSR1J4WmhZSUNJaUlpSWlJaUtMTWJGQVJFUkVSRVJFUkJaallvR0lpSWlJaUlpSUxLWlJPZ0FpSXFKSFhkdTJiWjBNQmtQMTNNZWtsTFdrbEdvaGhFcEtXY1BMeSt2eDNPZjFlbjFjYUdob1dxa0hTMFJFUkZSQ1RDd1FFUkU5WkRxZHJvbGFyUTdLZlV3SWtmdm43eC9zbzFLcDJnTUlMS1VRaVlpSWlDekdwUkJFUkVRUDJmbno1ME9sbEJlSzIxNUtHUllTRWhKVWpLWkVSRVJFaW1OaWdZaUk2T0hUU3lrMzRkK2tBYVNVK1Jya1BpNmwzQTVBWC9waEVoRVJFWlVjRXd0RVJFU2x3R0F3N0pKU0poYlZUa3FacXRQcDlwWk9WRVJFUkVUV1kyS0JpSWlvRktoVXFsZ0FnYmxyS3p3bzU5d2x2VjUvcXpSakl5SWlJcklHRXd0RVJFU2xJQ1FrSkFYQWNTbWxBVGxMSDR4eUxZR1FBSUxEd3NMaWxJdVVpSWlJcUdTWVdDQWlJaW9kZWlIRU9RQkpoYlJKQjNBU2dMWVU0eUlpSWlLeUNoTUxSRVJFcFNRakkrTThnSHZHMXc4V2NoUkNKRXNwVHlnVkh4RVJFWkVsbUZnZ0lpSXFKV0ZoWVRFQWdzelZXY2c1RmhRU0VoS2xSR3hFUkVSRWxtSmlnWWlJcUJUcGRMb05CWjB6R0F4clN6Y2FJaUlpSXVzeHNVQkVSRlNLTWpJeWprb3BZeDg4THFXOGw1aVllRUNacUlpSWlJZ3N4OFFDRVJGUktZcUlpTWdTUW13eExvY1FRa0FJQVNubEwxRlJVWmxLeDBkRVJFUlVVa3dzRUJFUmxUSzlYcjlGU3BsbGZDMmx6QWJ3azdKUkVSRVJFVm1HaVFVaUlxSlNscEdSRVFuZ1FxNVpDNUZxdGZxSzBuRVJFUkVSV1lLSkJTSWlvbEptTUJoU3BKUW41UDg3cjlWcTd5c2RGeEVSRVpFbG1GZ2dJaUlxWlJFUkVWa0FRZ0ZrQ3lGMEJvUGhZbWhvYUpyU2NSRVJFUkZaZ29rRklpSWlCZWoxK2pNQTdnQklBbkJRNlhpSWlJaUlpSWlJcUh3UlhsNWVoNzI4dkFLWjZDY2lJcUx5VENnZEFCRVJGVitkT2sycjJUdmJ1MG9wK2ZmM0k2Q3lvN3EvRk1JeEpVTzNXZWxZcUd6UXFyVDNibDIrekhvYlJFUlVydkEvcGtSRTVVU05HcTBxVnFpS3pZQ29Cd2orL2YwSUVGS3FBVUFLb1ZjNkZpb2pEUEtxek15ZWNPTkdXSXpTb1dzL0lUOEFBQ0FBU1VSQlZCQVJFUldYUnVrQWlJaW9lQnlyaUI2UTZDMEVrd3FQRE9OMmswckhRV1dIRU83U3pxNFdBQ1lXaUlpbzNHQmlnWWlvZkZBSmdVRUNRclJyNDRVK3ZYemdZRyt2ZEV4RVpBTmFyUlkvNzl5Tm9KQlFBUExPRFYzeUphVmpJaUlpS2drbUZvaUl5b0c2alZyVWgwRzBVZHVwOGVMelhmSEdnSDVRcVZqdmoraFJFSitRaU0zYmZnUUE2SUVmRVJXVnFYUk1SRVJFSmNIL2xSSVJsUU1xdGFhREVLaGVzYUlUdkR4Yk1hbEE5QWlKaWJtREsxY2pJS1dVcVRxNVh1bDRpSWlJU29yL015VWlLdlBhMmtISWpoS3lVZzAzTjdSbzNsVHBnSWpJaG43OFpSZjBlajJFRUVmaUkwS2psWTZIaUlpb3BKaFlJQ0lxNCtvMFRhc3NnSTVDQ09IVDQwVTRPam9xSFJJUjJVaDZlZ1lDRGh5RWxGTHE5WVpOU3NkRFJFUmtDU1lXaUlqS09vUGFYUUF0QVdEQXE3MlZqb2FJYk9pUFU2Y1JkejhlQXJpbEZqaWpkRHhFUkVTV1lQRkdJcUl5emw2bEdRWWg3Sjd5Ym92YXRXc3BIUTRSMllqQllNQ2UvYjlDU2lrbGNGWm15THRLeDBSRVJHUUp6bGdnSWlyTFBEd2NBYndPQUgxZThWRTZHaUt5b1Z1M1kzRGg0aVVJSWZTUTh1dy8vMXhJVWpvbUlpSWlTekN4UUVSVWhqMXVYNm1iQk9wVXIrNkt0bDZ0bFE2SGlHd28rSHdvNGhNU0lDRlREQkpuQUJpVWpvbUlpTWdTWEFwQlJGUjJDWlZLTlJoQ0NNK1dMVkRkdFpyUzhSQ1JqZWgwT29TY3Y0RFUxRFJBNHQ3TjlQaHpTc2RFUkVSa0tjNVlJQ0lxbzJvM2FGNVhBdDRxbFFwZXJWcWlVaVZucFVNaUlodEpUVTFEOFBsUTROOXBDanNRSFoyaGRFeEVSRVNXNG93RklxSXl5dDVlODdTQXFPRmNzU0xhdG1rTnRWcXRkRWlsN3RxMWE1ZzhlYkxOeC9YeDhjSGJiNzl0OXB4V3E0VldxN1g1TlkwY0hSMmhVdVhONjZlbXB1TEFnUVBGNnYvc3M4L0MzdDRldDIvZnR1ajZqUm8xZ3IyOWZaNWpPcDBPcDArZnRtaTh3blRzMkJFYURmK3JZVTdNblR2NE8rd0twSlF5SzBPdVZqb2VJaUlpYS9CZmV5S2lza2xqa0dpdkVySnlsU291YVBsa002WGpVVVJXVmhadTNMaGg4M0h2Mzc5ZjRMbGx5NVpoMDZaTk5yK20wY2FORzlHOGVmTTh4eElTRWpCbnpweGk5YTlidHk1dTM3Nk5MNzc0d3FMcjc5eTVFM1hyMXMxekxEVTFGUk1tVExCb3ZNSWNPWElFTGk0dU5oLzNVYkJyNzM3b2REcElpWk94TjBLdkt4MFBFUkdSTlpoWUlDSXFnOXpkbjZ5c1VvbU9Ba0s4MVAwRlZLaFFRZW1RRkxkbzBhSjgzN1NYMUpvMWF4QWNIR3l6bUd5dFpzMmErT0NERDh5ZTI3aHhJOExDd2t6dE9uZnVuSy9OcFV1WEVCOGZEdzhQRDdpN3U1c2RwNmpmcGNxVks4UEp5Y21pK0FFZ1BUMGR5Y25KRnZmL0w4ak16TUtlZ0FPUVVrb0RzRm5wZUlpSWlLekZ4QUlSVVJra0hOUzFJZUVKQVF4NHRiZlM0WlFKYmR1MnRlcUJGd0IrK3Vtbkl0dU1HREVDcjc3NnFsWFhLVXl0V3JVS1BGZXBVaVgwNk5IRDdMbGZmLzNWbEZqbzJMRWpPbmJzbUsvTjBLRkRFUjhmanpGanhxQjc5KzRXeGZmdXUrL2k5ZGRmdDZndkFHemJ0ZzN6NTgrM3VQOS93WitCNXhCekp4WUFZb1VlSjVTT2g0aUl5RnBNTEJBUmxVRXFqWGhkQ09IbzJiSUZHdFQzVURxYy81UXFWYXFnU3BVcWlseGJxOVVpS2lySzdMbjA5UFFpKzkrOGVSTUEwTGh4WTV2SFJyWWhwY1N1dmZzaHBaUUFBdldhckR0S3gwUkVSR1F0SmhhSWlNcWM1dlpDWURBQTlPM2xvM1F3WmNiRWlST3RMbUI1NWNvVm04WHpNRVJGUmFGLy8vN0ZhcXZUNlpDZG5XMTZuWmlZaU5UVVZHZzBHcmk2dXVaTFJOaloyY0hPenM3bU1WUEozSW05aStEUUN4QkM2QTNTY09iVzVjc0pTc2RFUkVSa0xTWVdpSWpLbU1lYmFEb0RxRisxU2hVODVkMVc2WERLakQvLy9GUHBFQjY2S2xXcW9IZHY4MHRmamg0OWFwcVJBQUFIRHg2RW41OWZ2blk2blE1ZHUzYk5kM3pnd0lHWU1tV0tqU09ta2dvK0g0cjQrQVJJSUJVU1ovN2RiWktJaUtoOFkyS0JpS2lNRVNveFJFQ0lWaTJmaEp0YmRhWERLVE9XTEZrQ0J3Y0hxOGI0NXB0dnluVHhSbGRYMXdLTE4wWkZSZVZKTEJnNU96dWpXclZxQlk2WmxwYUd1TGc0bThaSmx0SHI5VGdmZWhISktTbUFOQ1JuSnVLczBqRVJFUkhaQWhNTFJFUmxpUHNUbm5VZzhiUktyVUk3cjlad2Vld3hwVU1xTTd5OHZLd3UzcWhVN1lTUzBPbDBaby8vdXlRL1B4OGZIOU5NQkNrbDlIbzlWQ29WVkNvVmtGUDBjZHEwYWNXKy9sZGZmWVVsUzVaWUZEc0tpWitBbE5SVW5BdjZON0VscFdwN2JHeEltdEl4RVJFUjJRSVRDMFJFWlloYUpUdEFDTGVLVGs3dzlHeHBlamlraHlzbEphWFU2eTg0T1RtaGVmUG1lWTZGaDRmanFhZWVzbmpNL2Z2M3c4L1B6NnBsRHpxZGpzbUJoK1R1M1hzSXUzd1ZVa3FacGRkOXEzUThSRVJFdHNMRUFoRlIyYUdDeEZNQVhKeWRuZEcyZFN1bDR5bFRUcDA2WmZWU2lQdjM3NXM5ZnVYS0ZZd1pNOGFxc1V1cWNlUEcyTHAxYTU1ampvNk8rWklOUnRldVhVTlNVdEpEajJ2Y3VIRUYxbmtvanQyN2QyUDU4dVUyamVsUkVYRGdFREt6c2lBaC9yb1Q4ZmNscGVNaElpS3lGU1lXaUlqS0NBK1AxcFdGU25ZRWhPanhRamM0T2pvcUhWS1o4akFMRDZyVmFvcytiNFBCWU5xWndkN2V2a1F6VEhKZno4bkpDZDI3ZDBldFdyVUtyTEd3Y2VOR1hMcDBxZEI2Q3JaUXNXSkZ1THE2V3RXZjhzdk8xbUxYdmdCSUthV1VZclBTOFJBUkVka1NFd3RFUkdWRWxwMnVscU5VdDRZQUJyN1dWK2x3eXB4R2pScEJDR0hWR0RFeE1VaE5UYzEzM012TEN5ZFBuaXp4ZU9mT25UUE5kRmk2ZENuYXRXdG5VVnpWcWxYRG5EbHpDbTB6Yk5pd0lzY3gxbUd3OW5NaTJ3c09PWThiLzBSRFFOelhTKzB4cGVNaElpS3lKU1lXaUlqS0NIdTE2bFVKVkd6ZXRBbWFORzZrZERobFFxMWF0ZkR4eHg4REFQcjM3dytONXYvLzJRb0lDRUJpWWlLOHZiM1J1SEZqMC9IRXhFUUVCQVFBT1ZzczV1NXo2dFFwM0x4NU0wOTdwZlhwMHdkWldWa2w2dE83ZDI5NGVIamtPNTZSa1FFQXFGQ2hnczNpSTl2WXVmZmYzMGtKZVU1Q2UwdnBlSWlJaUd5SmlRVWlvckpCSTRCaFFnalI1NVdlL01ZNVIyQmdJUHIwNldOMm1jSzMzMzZMeU1oSVRKMDZOVStpSUM0dURsOSsrU1VBb0cvZnZua1NDNTA2ZFFKeTZnQTBhOWFzeUFmd3JLd3NyRnExQ3NPR0RTdnhqaEpTU216ZHVoV2RPblhDNDQ4L1htQzcyTmhZYUxYYUVvMmRrcEppOW5oNmVqckE1UWhsVGx6Y2ZRU2VDNEtVMEV1SlU3ZXZYbzFYT2lZaUlpSmJZbUtCaUtnTWVMeFJTMjlBTkhtc2NtVjA3dGhCNlhES2hJVUxGMkxMbGkzbzA2Y1Bac3lZWWJOeGp4OC9qczgrK3d3clY2N0UxMTkvamFaTm14YllkdXZXcmZqKysrL3gwMDgvWWZQbXphaGJ0MjZ4ci9QaGh4L2l4SWtUYU55NE1iNy8vdnNDQzArZVBIblM3RmFTaHc0ZGdxK3ZML3IxNjVldnZvUktwY0tCQXdmeTlibDU4eWFRczdUQ1Vpa3BLWWlOamJXcVArVVZmRDRVOXhNU0lJQTB2Y0NmQUF4S3gwUkVSR1JMVEN3UUVaVUZHdkdXRUVKNHRtcUJHalhjbEk2bVRLaGR1ellBWU5ldVhlalFvUU82ZCs5dTlaaVptWm1ZUDM4K2tQTndYdGhNZ3VUa1pIejc3Yjg3QWpacjFxeEVTUVVBNk5xMUswNmNPSUh3OEhETW56OGZmbjUrWnR1cDFXb0F3S0pGaTVDY25JejMzMzhmVmF0V3pWTUlNdmVzaThKY3ZYb1ZBTkNrU1pNU3hacmJ5cFVyc1hMbFNvdjdVMTU2dlI1QklhRklTa3FHaENFeE93Ri9LQjBURVJHUnJYR0RkQ0lpaGRWbzJNcE5TSFFXUXNETHN4VmNIcXVzZEVobHdxQkJnOUM2ZFdzQXdLeFpzM0RuemgycngxeTdkaTFpWW1JQUFOT21UU3QwS2NTYU5XdVFrcElDdFZxTnlaTW5sL2hhZmZ2MlJZOGVQUUFBTzNmdU5OVjlLTWlQUC82SVhidDJsV2huaWR6dTM3K1B2Ly8rRzhqWlpjSlNEZzRPY0haMnR2aVB0VnVDUG1wUzA5SVFGSEllQUNDaDJoTWJHNXFtZEV4RVJFUzJ4aGtMUkVRS2M5S2dneFFxdDRwT1RtamRxb1hwRyt6L09wVktCWDkvZnd3YU5BaXBxYW40OU5OUHNYTGxTb3ZyVDF5K2ZCa2JOMjRFQUx6MDBrdDQrdW1uQzJ3YkdSbUpiZHUyQVFBR0RCaUFSbzBzSzZZNWJkbzBoSWFHSWlZbUJyTm16VUt6WnMxUXYzNzlmTzIwV2kweU16T2hWcXZ4MkdPUDVUbTNmLzkrbkRwMUtzK3hTWk1tb1ZXclZ2RDM5emVOdDJYTEZ0T1NpdUhEaDhQZjN4L1BQZmNjV3JSb2thZGRVY2FQSDQvWFgzL2RvdmNMQU51MmJUUE5DcUYvNnl0Y0Nyc0NLYVhVNmNWYXBlTWhJaUo2R0RoamdZaElXU29EMEI2UVZaeWRLNkpOYTArbDR5bFQ2dFdyWjlyT01UQXdFRC8rK0tORjQyUm5aOFBQenc4Nm5RNHVMaTZZTkdsU29lM256NThQdlY0UEZ4Y1h2UHZ1dXhaZEV3Q2NuWjB4YTlZc3FGUXFaR1ptWXVyVXFXWUxOY2JILzF2THIzTGx5dmtTSnhrWkdiaHo1MDZlUHhrWkdYQjNkMGZ2M3IzUnNtVkxoSVdGNFljZmZnQnl0czVNU1VuQnBFbVRzSERoUXRTb1VjUFVqa3Jmb1NPL0lTMDlIWUM0Y0NzOForb0NFUkhSSTRhSkJTSWlCVFZvMEtDU0VLS1RFRUxWOVpuT3FGVEpXZW1ReXB3aFE0YVl2bTFmdW5TcFJZVUZseTFiaHNqSVNBQ0FuNTlmb1RzODdOdTNENEdCZ1FDQTk5OS9INVVxVmJJNGRnRHc5UFRFeUpFakFRRGg0ZUZZc1dKRnZqYkcyQklTRW5Ea3lKRTg1L3IyN1l0VHAwN2wrZlBTU3krWnpwOC9meDRmZlBBQnNyS3k0T1BqZzdWcjEyTEtsQ25RYURUWXNtVUxSbzBhWlZVeFJyS2NUcWZIamwxN0lLV1VnTndDSUgrVlRpSWlva2NBRXd0RVJBcktob01iQkx3QVlPQnJmWlVPcDB6U2FEU1lPblVxa0xQKy85NjlleVhxTDZVMDFXZm8wNmNQdW5idFdtRGJoSVFFMDFhVlhsNWU2TnZYTnZma25YZmVNZTArc1hIalJ2ejExMTk1emtkRVJKaCtualZyRm03ZHVtVjZyVktwNE9EZ2tPZVBTcVZDYW1vcWxpeFpndEdqUnlNK1BoNnRXN2ZHOU9uVEFRQURCdzdFcWxXclVLMWFOVnk4ZUJGRGhneEJVRkNRVGQ0TEZkL0ZTNWNRRVhrZEVFaUVYdVRmeG9PSWlPZ1J3Y1FDRVpHQ05Cck5LNUI0ckZHREJtajVaSE9sd3ltejJyWnRpdzgvL0JCYnQyNUZpeFl0U3RSWENJSDU4K2ZqODg4L0wzSUp4Tnk1YzVHVWxBUUhCd2Y0Ky90YlhNL2hRUnFOQnA5Ly9qbnM3T3dncGNTTUdUT1FtcHBxT205TU5EUnIxZ3hKU1VrWU9YSWt3c1BEelk0VkZ4ZUhlZlBtNGVXWFg4YjMzMzhQblU2SGwxNTZDU3RXcklDam82T3BYZXZXcmJGaHd3WTBidHdZQ1FrSkdEdDJMRTZmUG0yVDkwUEZzM1AzUGdDQUFJSXlESWJiU3NkRFJFVDBzTEI0SXhHUmNsUlFxZDRVUW9oZVBqMVl0TEVJUTRjT3RhcS9qNDlQb2VmMzd0Mkx3NGNQQXdEZWUrKzlZbTB2cWRmcmkzMzlCZzBhWU96WXNWaXlaQW51M0xtREJRc1c0TFBQUGtOYVdock9uRGtENUNRMnZ2bm1HK3pmdjkrMDFlV0RLbGV1akN0WHJpQTFOUldQUC80NEpreVlnR2VmZmRaczI1bzFhMkxkdW5XWU9IRWlIQndjMExadDJ5TGovT3FycjdCa3laSml2NjhINlhRNmkvcytTcEtTa25IcXpKK1FVaHFreEtuWWE2RnhTc2RFUkVUMHNEQ3hRRVNra0xwUFBOa1dRS3RLbFNxaFc5ZG5sQTZuekxoLy96NVNVbEtLYkdjc2doZ2ZINCtvcUNqVDhkdTMvLytMNFJzM2JoUzZwU1J5WmpUVXFWTUhxMWF0QWdDMGJOa1Nnd2NQTGxhc3h1MGRVY3d0SG9jT0hZcGp4NDRoT3p2YmxDalp0MjhmdEZvdGF0ZXVEWGQzZDh5Y09ST3VycTZtSFN4Ky9mVlhwS1Nrb0ZPblRxaGJ0eTdjM053d2MrWk1oSWVIbzJ2WHJvWE9xakIrUnA5KytpbXlzcklRSFIwTmpVYURldlhxRmRoSHA5TXhPV0FENTRLQ0VYYy9IZ0lpVlVxY0FXQlFPaVlpSXFLSGhZa0ZJaUtGcUZYcW9VSUkwYUo1TTlSd2MxTTZuREpqN2RxMTJMNTllN0hicjFxMXlwUVVlRkJ4WmprNE9qcmk1TW1UV0xkdUhXYk9uSW1KRXlkQ3BjcTdVbkQzN3QzNDg4OC80ZUxpZ2dvVktzRE96ZzR4TVRFSUNBZ3d0U25zWWQxSXJWWmo0Y0tGY0hGeGdVYWpRVVpHQnRhc1dRTUFwdG9QS3BVS0V5Wk1RSmN1WGJCOCtYSUVCd2ZqMEtGRE9IVG9VTDd4TkJvTjdPenNUUEZLS2FIWDY2SFg2d3RNRHJ6eHhodUZMZ2taT25Rb1huamhoU0xmUzBFT0h6Nk1UWnMyV2R6L1VhRFhHeEFTZWhGSnljbVFVaWFKYkhHcUdOMklpSWpLTFNZV2lJZ1U0T0xSMmtWQ1BpOEF0R25kQ2xXcXVDZ2RVcGxoWjJlWHAxYkF3MmFjYWVEbTVvWmx5NWFaYmFQWDY3Ri8vLzRDeCtqZHV6ZWNuWXUzbzRlcnE2dnBaeUdFYVRuRnl5Ky9uS2VkbDVjWDFxNWRpOGpJU1B6KysrKzRjT0VDb3FLaWtKQ1FnT1RrWk1EQzJRWHQyN2N2OUh6dDJyV3QycHJ5MHFWTEZ2ZDlWS1NscHlFb0pCUlNTa2pnMEkyb2tFU2xZeUlpSW5xWW1GZ2dJbExBWS9iNmppcW8zU282T2FGMXF4YXNyNURMUng5OWhJOCsra2pwTVBJd2JuZVptMXF0UnExYXRkQzllM2VNR2pYS29uRWRIUjNSdjM5L0JBWUdtbmFOZUZDREJnM1FvRUdEUE1kU1UxTng2ZElsWEw5K0hkSFIwYmgzN3g0U0V4T1JrcEtDdExRMFpHZG5RNnZWd21Bd1FFb0pJUVRVYWpYczdPeUtWV2VCckJNZm40Qy9MNFg5dTgya1RyOU82WGlJaUlnZU50dVV1eVlpb3BKUTFXdmF5azhGbFYvTkd0WFYrM1pzUTlXcVZaU09pWXJKK0xDdVVxbHNzbXZFdlh2M2NPM2FOWFRvME1FbThaSHl2dHY0QTJiT1dRQXA1ZVdveStkYkFDaCtsVThpSXFKeWlETVdpSWhLV2RWR2paeFZFSjJFZ0xyalUrMlpWQ2huSHF5L1lLM3ExYXVqZXZYcU5oMlRsR013U1B6NHk2NS9aeXNZNURZbUZZaUk2TC9BdHY4N0lpS2lJam1MQ3E2QWFBc0FBL3YzVlRvY0lyS2hxK0hoQ0x0OEZRSklOZWpsSHFYaklTSWlLZzFNTEJBUmxUS1ZTdFVka0ZVZnIxY1hiYjA4bFE2SGlHem9sOTM3QUFBU0lsaWwxOTlTT2g0aUlxTFN3S1VRUkVTbFMwQmd0QkJDOUg3NUpkaloyU2tkRHhIWlNFcEtLbzRkL3dQeVh5ZHVSRjI2cTNSTVJFUkVwWUV6Rm9pSVNsSGRocTJlQk5EYXlha0NudS9hUmVsd2lNaUdna0xPSXo0KzRkOWxFSkNCQUF4S3gwUkVSRlFhbUZnZ0lpcEZhbzBZSm9RUVR6WnJpcG8xM1pRT2g0aHN4R0F3NEh6b1JTUW1KY0VBSkdmcnhHbWxZeUlpSWlvdFhBcEJSRlJLWEpzMHFRUVZYZ2FBckt4c2JOaThEUm9OL3hvbWVoUm90Vm9jUEhJTUJvTUJBdko0N0xWUUxvTWdJcUwvRFA2UGxvaW9sRlRVT3pZU0tsRUpBRUl2L28zUWkzOHJIUklSMlppVTBCdjBjcjNTY1JBUkVaVW1KaGFJaUVxSkxpUHJIenUxd3haQU5GRTZGbEtlU2tpbkNuYXFoa0pJVllaV1J1b05Ja1hwbU1oS1Frb3A1S1Yvd2k4Y1Z6b1VJaUtpMGlTVURvQ0k2RC9HenNQRFE2MTBFS1E4SnljbmIwZEh4KzFTU2tlRHdUQXNLU25wc05JeGtYVTBHbzJNaUlqUUE5QXBIUXNSRVZGcDRvd0ZJcUxTcFkyS2l0SXFIUVFwcjFXclZ0bkduOVZxdFRZcUtpcFQyWWlJaUlpSUxNTmRJWWlJaUlpSWlJaklZa3dzRUJFUkVSRVJFWkhGbUZnZ0lpSWlJaUlpSW9zeHNVQkVSRVJFUkVSRUZtTmlnWWlJaUlpSWlJZ3N4c1FDRVJFUkVSRVJFVm1NaVFVaUlpSWlJaUlpc2hnVEMwUkVSRVJFUkVSa01TWVdpSWlJaUlpSWlNaGlUQ3dRRVJFUkVSRVJrY1dZV0NBaUlpSWlJaUlpaXpHeFFFUkVSRVJFUkVRV0Uwb0hRRVJFOUtqejh2THFMNFQ0cVNSOXBKU0RnNE9EdHp5OHFJaUlpSWhzZ3pNV2lJaUlIaks5WG45QVNwbFEzUFpTeXNTc3JLdzlEemNxSWlJaUl0dGdZb0dJaU9naEN3ME5UWk5TL2x4VU95bWw4Y2M5bHk1ZFNuM29nUkVSRVJIWkFCTUxSRVJFcFVDdjE2OUhUdklnVndMQkpQY3hnOEd3dVhTakl5SWlJckljRXd0RVJFU2xRQWh4VFVyNXR4QUZsemNTUWtCS2VWMUtlYlZVZ3lNaUlpS3lBaE1MUkVSRXBTQTVPVGtad0hIajY5d3pGSEwvTElRSTF1bDA5MG8vUWlJaUlpTExNTEZBUkVSVUNxS2lvaktsbEdjQlpCYlVSa3FaYlRBWS9tSjlCU0lpSWlwUG1GZ2dJaUlxSlhxOVBnaUFhVGJDZy9VV2hCQXBBSDVYS2o0aUlpSWlTekN4UUVSRVZFcFNVbExDcFpUWEMybnl6OTI3ZDROTE1TUWlJaUlpcXpHeFFFUkVWRXFpb3FJeUFldzJWOEF4cDNEanp0dTNiNmNyRWh3UkVSR1JoWmhZSUNJaUtrVVpHUmsvU3ltekh6d3VwZFFLSVg1UUppb2lJaUlpeXpHeFFFUkVWSW91WDc0Y0phVThtWHZXUXM1c2hUK0Rnb0lpRkEyT2lJaUl5QUpNTEJBUkVaVXlLZVczeHA5ekpSaTJLQllRRVJFUmtSV1lXQ0FpSWlwOVI2V1VjY2FrZ3BReVNRaHhUT21naUlpSWlDekJ4QUlSRVZFcHk4ek1UQVp3UE5laGtOemJVQklSRVJHVkowd3NFQkVSbGJJclY2NmtTU25QU2lrTlVrb0o0RUp3Y0hDODBuRVJFUkVSV1lLSkJTSWlvdEpua0ZLR0N5RlNoUkNaQUM0QjBDc2RGQkVSRVpFbG1GZ2dJaUpTUUZaVzFuRUEvMGdwN3hvTWh0MUt4ME5FUkVSa0tZM1NBUkFSbFNkMTZqU3Roa29PMWV3TUJpWm15U3FaQnNEUllEZ3ZnWXBKR1laS0hrKzBiS3AwVFBUZnBFczMzSTJPL3B0TGNZaUl5R0tpR0cySWlBZ0FHalZ5ZUZ4ZGNZVVE4TXE5UnlDUnBUUUN6a0lBV2dOU2xZNkYvc01renN1TXJLazNib1RGS0IwS0VSR1ZUNXl4UUVSVVRPNTJkdldFRkc4S0FiWFNzZENqUVM4QmFaRE1VNUd5aEt3bTdleHFBV0JpZ1lpSUxNTEVBaEZSTVdrTTltOExGZFF0bWpmRDhDR0RsQTZIaU1oaW1WbFoyTGw3TDRKQ1FpR2x1SGxEbDNSSjZaaUlpS2o4WW1LQmlLZzQzTjByUUdBb0FQVHYyd3V2dmRwYjZZaUlpQ3gyTytZT3R2NzRNd0JBU3NOT1JFVmxLaDBURVJHVlh5dytSa1JVREI0VnEzWUJVTXUxV2pWNHRXNmxkRGhFUkZhNWVUTWFWNjVHUUVvcDA5S3pOaXNkRHhFUmxXOU1MQkFSRlUxSWdYNUNDTkc4YVJQVXFsbFQ2WGlJaUt5eTk4QkI2UFY2QVBnOTd1YVYyMHJIUTBSRTVSc1RDMFJFUmFqVHFGVWRJWVczRUFJdFd6UkgxU291U29kRVJHU3hqSXhNSER4OEZGSktLUTJTc3hXSWlNaHFyTEZBUkZRRWV3MjhBT0Z1YjJlSDl1M2FRSzNtcGhCRVZINmRQdnNuN3NYZEJ5QmlJUFVubFk2SGlJaktQeVlXaUlnS3B6SklQQ1dFclBiWVk1WFIxcXUxMHZGWVJVcHViVmhha3BLU2NQbnlaUURBazA4K0NXZG41eUw3WEw5K0hYZnYzb1dkblIzYXRHbFRDbEhhams2blEwWkdCZ0RBeWNtcFdBbTQ5UFIwNlBWNmFEUWFWS2hRNGFIRnh0LzcvMmN3R1BETG5uMy96bFlBVHNzc2NVZnBtSWlJcVB6alVnZ2lva0s0dTdzN3FJVG9Lb1FRdlh4NndzbnA0VDM4UEd4U1N2ajQrT0NkZDk1QmRIUjBzZnZ0MmJNSC9mcjFRNzkrL2JCbzBTS2J4WFB4NGtXRWhvYmFiTHpjb3FPanNYSGp4b2N5ZG5FdFhMZ1E3NzMzSHViUG53OUhSOGNpMjZlbnAyUDA2TkY0NzczM2NPalFJWXV2R3hJU2d1SERoMlAxNnRXSWk0c3JzdjFYWDMyRkR6NzRBSnMzV3pjamZ0R2lSZWphdFN0ZWVlVVZaR1ZsRmRsZXI5ZWpWNjllNk5xMUsxYXVYR25WdFFzU0dSa0pQejgvakJrekJsTEtoM0tOOHViVzdSaGN1SGdKQXRCQ3lyUC8vSE1oU2VtWWlJaW8vT09NQlNLaVF1anRLcmxwZ0hZQ3dKRFhYMU02SEt0RVJVWGg3dDI3aUkrUGg2dXJhN0g2UkVSRVlNNmNPYVlIeFFNSER1RE5OOTlFbFNwVnJJcGw0OGFOV0xwMEtZUVFtRGx6Sm5yMDZHSFZlTGxGUjBkajhPREJTRXRMdzJPUFBZYmV2Zk52RFpxUWtJQzdkKzlhZkEyVlNvWEdqUnNYZVA3Q2hRc0lDQWdBQUV5YU5Ba2FUZEgvM0g3MzNYZUlqNCtIbzZNalJvMGFaWEZzQnc0Y3dOOS8vNDByVjY3Z3RkY0svNTNWNi9YWXQyOGZFaE1UQVFCRGhneXg2SnFwcWFuWXRXc1hBS0JmdjM1d2NuSXFzazlRVUpEcHVqMTc5clRvdWtXNWYvKys2VDdzMmJQSDdPL0NmMDN3K1ZERUp5UkFRdHczU0hrR2dFSHBtSWlJcVB4allvR0lxQkFPRG5ZamhCQU9uaTFid01Pam50TGhXT1g4K2ZNQUFFOVB6Mko5ZzU2YW1vb3BVNllnS3lzTFRaczJSWFoyTmlJakl6RjE2bFFzWDc3Y3Fsb1RuVHQzeHM2ZE94RVZGUVUvUHo5VXJsd1pIVHQydEhpODNOemQzZkgwMDAvajRNR0RtRE5uRGhvMWFvVG16WnZuYWJObnp4NHNYcnpZNG1zNE96dmo5OTkvTjNzdUxTME52cjYrQUFCSFIwZnMzcjBidTNmdkxuQ3NZY09Hd2RYVjFUUmp3Tm5aR1Y5KytXV1IxNTgrZlhxKzR6cWREb2NQSHdZQXZQamlpNmhhdFdxaDQrUit1SC9sbFZjS2JWdVlIVHQySUQwOUhVSUl2UFRTUzZZeHpYRnljb0s5dlQxKyt1a25BRUN0V3JWUXExYXRRdnVvVkNwVXJsd1pBSkNkblEyZFRsZXN1SjU4OGtsMDc5NGRCdzhleEpJbFM5Q3BVNmRpSlQwQXdON2V2bGdKb2ZJa096c2JJZWN2SURVMURSS0dXemZUNDg4cEhSTVJFVDBhSHExL01ZbUliS3FSQXlEZUJJQ2UzVjlRT2hpcmhZU0VBQURhdDI5ZlpOdk16RXhNbURBQlVWRlJxRm16SmhZdlhveVVsQlFNSFRvVWdZR0JtRHQzTHFaTm0yYnh1dlg2OWV0ajdkcTFHRE5tREs1ZHU0YXBVNmRpeTVZdHFGV3Jsa1hqUGNqWDF4ZVhMbDFDZEhRMEprMmFoTTJiTjFzOXk2STRwSlQ0L1BQUFRVdE5Nak16Y2ZEZ3dVTDd2UGppaTFpK2ZEa3lNek1CQUhGeGNVWDJxVnExcXRuRXd2SGp4NUdRa0FBQUdEUm9VSkh4L3ZycnIwQk9vcUpMbHk1RnRqY25NVEVSNjlhdEEzTGUvK0RCZ3d0dDcrdnJDMjl2Ynh3OWVoUUFFQk1UZytlZmY3N1FQalZyMXNTK2Zmc0FBTE5temNMZXZYdExIR2RDUWtLSlpzWjgvUEhIZVAzMTEwdDhuYklzUGo0QndlZi9YWDRrSVBZZ09qcEQ2WmlJaU9qUndNUUNFVkVCSG05U3NSTUFqeXBWWE5DdXJaZlM0VmhrL2ZyMVNFMU5CUUNjUG4wYUFIRDE2bFVzV2JJa1Q3czJiZHFnYytmT0FBQ3RWb3RKa3lZaE9EZ1l6czdPV0xwMEtWeGRYZUhxNm9ycDA2ZkR6ODhQTzNic2dKUVMwNmRQdHppNVVLVktGU3hhdEFoRGh3NUZVbElTWnN5WWdkV3JWOXVreUY3RmloVXhkKzVjakJneEFyR3hzZmxtV1F3Wk1zU3FoOGFDWXZ6cXE2OXc2TkFoT0RvNjRwdHZ2a0hEaGcyeFlNRUNIRHg0RU11V0xVT1RKazN5OVZtMWFoWE9uRGtEQUZpMmJCazhQVDF4OWVwVlRKbzBDYzJiTjhmbm4zOE9PenU3UEgxVXF2OHZrWlNTa2dLOVhnL2t6QndBZ0NlZWVBTHU3dTc1WmdFNE9qcWFacXRrWkdTWUVndGVYbDY0ZWZObW9lOVpvOUhBdzhNajMvR1ZLMWNpTlRVVlFnZzRPRGdVT29aeG5FV0xGc0ZnTUVDbFVzSGUzcjdJUHVZS08xYW9VQUdQUGZaWWtYMUxLaTR1cnRneklzcWI2TnUzRVhZbEhGSkttYTdUYzV0SklpS3lHU1lXaUlnS29CTG9EeUZFc3laUG9FNXQyM3lUWHRxMmI5K09lL2Z1NVRsMjVNaVJmTzMwZWowNmQrNk01T1JrVEo0OEdlZk9uVVBseXBXeGJOa3lOR2pRd05UT3g4Y0hNVEV4V0xGaUJYNzU1UmNrSnlkanhvd1p4ZHJ4d0p6YXRXdmpzODgrdzRRSkV4QVVGSVJmZnZrRi9mcjFzMmlzQnpWcjFnd1RKa3pBd29VTEVSZ1lpTldyVjJQczJMRUFBTFZhYmROdFE2V1UrUHJyci9IRER6OUFDSUU1YythZ1pjdVdRTTdTak16TVRIejg4Y2RZdjM0OTZ0YXRhK3AzN05neGJOcTBDUUF3ZVBCZzAzS1ErdlhydzlYVkZTZFBub1N2cnk4V0xGaFE0UEtWa1NOSElqSXl4VnRwUlFBQUlBQkpSRUZVTXMreHExZXZtcDBGTUg3OGVBd2ZQaHpJbWEyUW5wNE9BRGh4NGdST25EaFI2SHVzVnExYXZwa1VaOCtlTlMxcCtPQ0REekI4K0hCRVJrYmkxcTFiZU9hWlo4eU9jL0xrU1J3N2Rnd0FNSG55WkF3Y09CQUFFQkFRQUc5dmIxU3ZYcjNRT0l4Njl1eHBkdFlHY3U1SGNIQXdXclJvVWF6RVJXNkRCZzFDZUhoNGlmcVVGNzhlT29yczdHd0FPSHMzNHVJMXBlTWhJcUpIQnhNTFJFUm11TlZ2VWNNQWRGQUxnWlpQTmtlMUl0YXFsMVZUcDA1RlptWW1BZ01EOGNzdnY2QjE2OWFtQjduY1BEdzhjUFBtVFh6d3dRZjQ1NTkvVUtWS0ZheGN1ZEpzZ1VKalljRVZLMWJneUpFakNBc0x3K3paczAwUDBpWDF6RFBQd01mSEJ3RUJBVmkrZkRsZWZQRkZWS3BVeWFLeEh2VEdHMi9nM0xsejBPdjFadCszclN4WXNBRGJ0bTJEU3FXQ241OGZubjMyV2RPNVVhTkdJU29xQ2dFQkFUaDA2QkJHamh4cE91ZnA2WW0yYmR0Q3I5ZGovUGp4cHVPUFBmWVlWcXhZZ2JmZmZodWhvYUdJaUloQWl4WXRiQmF2bEJKYnRtd3BVWjhIWjAwa0ppWml4b3daUUU0dGd5RkRoaUFpSWdKRGhneUJ2YjA5ZnZqaGh6eEpGT1RVbi9qc3M4K0FuTVNQc2JqazdObXo4ZlBQUDhQVDB4T3JWNisydXJiQnNtWEw4TjEzMzhIUjBSR3JWcTJ5NldkWFhtVmxaV1Avd2NQR2JTWTVXNEdJaUd5S2lRVWlJak1xMklrMktxQ3VuWjBkdk51MWdVWmp1MiszUzVOeDNmelpzMmNCQUMrOTlKTFpkZWE3ZCsvR2wxOSthVm8yNGVycVd1UVdnTldxVlVOOGZEeHUzNzZOdDk1NkN6MTc5c1NZTVdQZzd1NWU0amhidG15SmdJQUEwM3I5Q1JNbWxIaU1nc3llUGJ0WVUvU3RNWERnUVB6MjIyLzQ2S09QOE1JTEwrQ0hIMzdBOWV2WFRlZlZhalZxMTY2Tm1KZ1l6Sm8xSzA5ZmQzZDNaR1JrWU42OGVmbkdyVmV2SHR6YzNMQnIxeTdvZERxMGJ0MjZ3QmdHRFJwa21vM3dvR0hEaHVIKy9mdW0xOGVQSDBkRVJBUUFZUDc4K2FabE1PYk1uVHNYdTNmdnp2T3duNVdWaFlrVEp5SXVMZzRhalFiKy92NVFxOVZvMUtnUk9uWHFoT1BIajJQcTFLbjQ3cnZ2VFAwaUlpS1FrcEtDSGoxNllQdjI3Wmc2ZGFwcFNVZXZYcjJ3YytkT25EOS9Ic3VYTDgrVFpIbFEzNzU5MGJadFc3UExNcEF6OCtHNzc3NERBSXdkTzdiRVNZV3hZOGNpS1NrSnJWcTFLbEcvc3U1Y1VEQnV4OXdCZ0h2NmJJUDV5cU5FUkVRV1ltS0JpQ2cvdFlUS1d3TFZLMVJ3eEZQdDJpZ2RqOVhPbmZ1MytQdURPeStrcEtUQXo4L1BOQTIrWnMyYTZOMjdOMWF2WGwza2RQQm16WnJoMDA4L3hmVHAwNUdjbkl5QWdBQ2NPblVLdTNmdlJzV0tGVXNVMy9IangwMC9iOXUyRFlNSEQ0YWJtMXVKeGlqSXcwNHFJR2ZHeDg2ZE8wM1Q3bzhmUDQ3QXdNQjg3WXcxRUVvcU1EQVF6WnMzTHpTeDRPVGtoQm8xYXBnOWw3c21Bd0JUc2NXbVRac1dXVGpSeURoandXQXdZTnEwYWFaaW9OT21UVVBEaGcxTjdhWlBuNDZnb0NDRWhZVmh6Wm8xR0R0MkxJNGRPNGFQUC80WUJvTUJqbzZPOFBYMXhaTlBQbW5xMDdKbFM0d2VQUm9yVjY3RXhvMGI4ZHh6ejVsOXNOKzllemRXckZoUmFKekc0cFZDQ0d6YXRNbTAxTVFTWDM3NVpaNDR5eXNwSlhiczJvTi9KeXZnckxUWDNsWTZKaUlpZXJRd3NVQkU5SUI2OVZwV1ZxblFWUWdoWG42cFI0a2Zrc3VhbXpkdjR0YXRXNmhidHk3YzNkMHhkdXhZcEtlbjQvdnZ2MGVGQ2hXUWtmRnZZZmpHalJ0anlaSWxjSEp5S2xiMWZBY0hCOVNxVlFzLy9QQUR2dmppQzV3NWN3YVRKMDh1OGVlVm1abUp2Lzc2eS9RNk96c2IzMzc3TGFaTW1XTEJ1eTNjd1lNSHNYNzllcHVOOTh3enoyRGN1SEZBenZhRUQ1bzllM2FCdFFhS3k4L1BENy85OXB0VlkrUVdFQkNBdi8vK0d3RHc3cnZ2RnRuZVdCalMrUDVVS2hVYU5HaUEzMzc3RGNPSEQwZWZQbjN5dEhkMWRjWDc3NytQTTJmT1lPREFnVGg4K0RCOGZYMWhNQmlnVnF1Um1abUplZlBtb1dyVnFuajY2YWROL1VhTUdJRWpSNDRnSVNFQmFXbHBabVBKeU1qSVZ6T2tJRkxLWXJjdFNFNDlnbkx2VHV4ZEJKKy9BQ0dFemlBTloyNWR2cHlnZEV4RVJQUm9ZV0tCaU9nQjJmYUdXaFdnOGdhQUlZTmVVem9jcXhsM2d6QSt4RjI2ZE1tMDVFR2owV0RXckZuNDVwdHZNR25TSkZPQndKSVVZNnhWcXhhV0wxK09NMmZPb0VPSERpV083OFNKRTZZSHVCZGZmQkdIRGgzQ3pwMDdNV3JVS0xpNnVwWm9yQmt6WnVEMzMvUFA4aDQvZmp6NjlldUhoSVFFbXhibWE5U29VYUhuN2UzdDRlVGtaTlUxSHB4dFlBMkR3V0JhNHRLeFk4ZGlKVDJNT3lUa3JyRXdidHc0Tkc3Y0dDKzhZSDRiMXRkZWV3MERCZ3pBaGcwYnNHVEpFa2dwNGUzdERYOS9mMHliTmcyaG9hR1lNR0VDeG84Zmo2RkRod0k1djRzTEZ5NkVpNHRMZ2NtcC92MzdvMWV2WHZtT3A2ZW5ZK3pZc1lpTWpFVG56cDB4YTlhc1FqKzM3T3hzdlAzMjI3aCsvVHI2OU9tRFNaTW1tVzFYVU1ITThpYmtmQ2ppNHhNZ0llTWhjUWFBUWVtWWlJam8wY0xFQWhIUkF4dzE2Z0VRd3JscGt5ZlFyTWtUU29kak5lTXlnNExXMGJ1NnVtTHk1TW1JaVlrcGNBeFhWOWNDa3cxQlFVRUlEQXhFbXphV0xSblp0V3NYQUtCT25Ucnc5ZlhGcVZPbmtKYVdoZzBiTnVDamp6NHEwVmdaR1JtbXBFbHVXcTBXQU9EdDdRMWZYOTk4NS8vKysyLzg4c3N2QUlBZVBYckEyOXU3V05kN3NEamhnNlpObTJaMVlzQ1czNXFyVkNxc1diTUdxMWF0d29nUkk1Q1VsSVIvL3ZtbjBNS2J4aGtMRHhadjdONjllNEY5a3BLUzhNVVhYNWgyZi9EeDhZRy92ejgwR2cxV3JGaUI2ZE9uNC9mZmY4ZlhYMytOd01CQVRKOCtIVzV1YnFoVHAwNmg4V3MwbW55RkhYVTZIYVpNbVlMSXlFalQ3M0poaVRHdFZndGZYMTljdjM0ZGp6LytPQ1pQbm14Mk84dEhoVTZuUTBqb1JTU25wQUJTM3MxTXhGbWxZeUlpb2tjUEV3dEVSSG5aQVdJSUFQVHNidjdiMlBJa0xTME41ODZkZzZPakk5cTJiVnRndTJ2WHJtSFlzR0VGbnZmMzkwZnYzcjBSR3h1THRXdlhva21USnFhSy9rRkJRVmk5ZWpWR2poeFo3QWR5bzlqWVdKdzVjd1lBOE1JTEw4RFoyUm45K3ZYRHhvMGI4ZlBQUDJQa3lKRndjWEVwOW5qanhvM0Q0TUdEVGE4blRKaVFKOUhRb0VHRFBOdG5HdTNkdXhjQTRPTGlnbW5UcGxtOGZlYUR2TDI5aTN4WUxzcXBVNmNRSFIxdGszaVFVMGZEMzk4Zmx5OWZ4dGl4WTVHV2xvYnZ2Lysrd0dLSUJTVVdDbkxvMENITW56OGY4Zkh4VUtsVWVPZWRkekI2OUdqVCtRb1ZLdURMTDcvRTZ0V3JzV2JOR3Z6eHh4L28zNzgveG93Wmc0RURCNVo0ZThpREJ3K2E2ajNFeGNXaFQ1OCtxRmV2SHRxMWE0ZDI3ZHJCMjlzYlZYTjJkYmx4NHdabXpKaUJpeGN2b25yMTZsaXdZTUVqblZRQWdQdnhDUWdLQ1FVQUdLRGFHeHNiWW42ZENSRVJrUldZV0NBaXl1WHhSaTNiQVdoVXVYSWxkR2hmOElONGVmSDc3NzlEcTlXaVU2ZE94WHBnNjlLbFM1NnA1b2NQSDhhQkF3ZE1yeE1URTdGanh3NTA2ZExGbEZpd3h2YnQyL0Z2UFRtZ2QrL2VBSUNoUTRkaTY5YXR5TXpNeEtaTm0vRCsrKzhYZXp3UEQ0ODhEOGhxZGRHN2VadzhlZEwwWURwbXpKZzhTWVcwdERSczM3NGR3NFlOczJnTHhGZGZmUlhQUGZkY2lmdmxObm55WkpzbUZveXFWYXVHckt3c3BLYW1Zdno0OGRpMGFaUFpiVDZOU3lHSyt2MEpDd3ZENHNXTFRVVXI2OVdyaDVrelo1cWREU0dFd0pneFkrRHQ3UTAvUHovY3VYTUhYMy85TmJaczJZSVJJMGFnVjY5ZXhWNkc0T1BqZys3ZHUrUC8yTHZ2K0tpcXRBL2d2M05uMGljOW9ZUVVTa0pDNmlTaFZ4dlNVVG9JWWdOWGpXWHQ4cjRydU9peUxqWjBCVjhVUkdPanVQUmlBUVJSZ3BUTUpJRUFDU0Fsb1FmUzY4dzk3eDhrczVRRTBpY2h2Ky9udzhmTXZlZWU4MXdJbVB2Y2M1NXo0TUFCN042OUc3dDM3MFpLU2dwV3JseHBLWmJac1dOSEJBUUU0TmRmZjRYWmJFWklTQWptelpzSGIyL3ZhbzNSbkowK2N3YXBodzVEU2lsTFRkeG1rb2lJR2dZVEMwUkVWMUcweWxnSUlVSTZkNFp2SGQ4ME53VVZ1MEdjUDM4ZXMyZlBCc3FMSlFLd2ZHN1RwbzFsbVlTZm45ODFEOEpIang1dHNOaHljM094ZlBseUFFQ1BIajBzQ1FFdkx5OE1IejRjcTFhdHduZmZmWWZ4NDhmWDJ3NFIxNU5TV25ZWjZOU3BFOGFNR1dNNVYxcGFpa21USmlFek14TzV1YmszM1FLeEtwczNiNjd6NytIeDQ4ZXIxUzQrUGg3ZmZ2dHRwZWNxL3N5djV1M3RqZG16WitQWlo1OUZSa1lHWnN5WWdZOCsrdWlHcFJzVnkwaXFtckZ3OE9CQkxGNjgyTExzQWVWSm9tZWZmUloyZG5Zb0xDeXNNdWFRa0JERXg4ZGo0Y0tGV0xseUpjNmVQWXUzMzM0Ym4zenlDWVlQSDQ0UkkwWWdLQ2pvbHZldTFXb1JGUldGcUtnb1RKOCtIWmN1WGNJWFgzeUI3Ny8vSGlVbEpUaDI3QmlPSFR0bWFhK3FLbGFzV0lHZVBYc2lNakt5VmttajVtTExMNzlXRkdnMW5qMlNsR3J0ZUlpSTZQWjArLzZmbElpb2h0cTFDL0dVRW4wVlJTQThOQVRlWHA3V0Rxbk9LcWF4SHp4NEVBY1BIcnptWEVWdGc2Q2dvQ3JyTHpTazc3Nzd6dkxRT1duU3BHdk9QZmJZWTFpM2JoMktpNHV4WU1FQ3ZQSEdHdzBTdzZaTm0zRG8wQ0dnZkdiQTFUTWNiRzF0TVhMa1NIenl5U2VJajQ5SDkrN2RiOWl1ODFhdW51M1IwRXdtazJWMlFYWDE2ZE1IVTZkT1JYeDhQQklTRXJCdzRVSTgrZVNUTi9TTDYyWXNtRXdtN05peEEwdVhMclVrcndDZ1o4K2VjSE56dzlxMWE3RjI3ZG9heFZJeFkyWGp4bzNJeWNuQk45OThnMisrK1FidDI3ZkhnQUVEOFBqamoxYzZpK0g4K2ZPV3hFRmFXaG9PSFRxRVk4ZU9XYjczQWNEWDF4Y0RCdzdFc1dQSHNHdlhMcVNscFNFdExRMkxGeStHZzRNRHVuYnRpbDY5ZXFGWHIxN3c5L2V2VWR4TldWbFpHVGI4OEJQa0ZkOEJrTmFPaVlpSWJrOU1MQkFSbGRNNDJrUkRDRDhuUjBkMDZ4cHpXN3pGbkRCaHdnMlYvMmZObW1YWjhnL0FOZFBmdi8vK2UyemN1Tkh5dVdJcnl2cDI5dXhaeE1mSEF3QkNRME52aUxGdDI3WVlPM1lzbGk1ZGl2WHIxMlBjdUhFSUN3dXIxeGp5OC9NeGI5NDhvTHdRWVdYMUlSNTU1QkZzMzc0ZHFhbXBtRGx6SnBZdFcyWlpyMThkamJuZDVKZ3hZNjZwTDNHMWlyZjRsWW1MaThPZVBYc3NNdy8wZXYwMUNaU0s0cEYyZG5aQStYS1lpUk1uWHJPVlk2OWV2ZkQ0NDQ4ak1qSVN5NWN2djJiNzBPcnEzTGt6SmsyYWhDZWVlQUpmZi8wMU5tellnSnljSEJ3L2Zod2RPblN3SkJWKy9mVlhyRnExQ3BtWm1jak16S3gwTm9aV3EwVkVSQVI2OWVxRi92MzdvMHVYTHBaenhjWEZTRWhJd0xadDI3Qmp4dzdrNU9SZ3g0NGQyTEZqQndBZ1BEd2NYMzc1WlkzamI0b1NqVWs0Y2ZJVUFGdzJxY3JQMW82SGlJaHVYODMvcDJZaW92cWhRSWh1Z0d6dDdLeERuNTQ5ckIxUHZRZ05EVVZvYU9nMXg5NTg4MDJndkZoaWhkVFVLek9rM2R6Y3J0bnA0TXlaTXcyeXZ2L2RkOSsxUEJER3hjVlYycVppMWtKQlFRSGVmUE5OZlAzMTEvV2E3Rm13WUFHeXNyS2cwK253NG9zdlZ0cEdvOUZnOXV6WmVPQ0JCM0RwMGlYTW5Ea1RIMy84Y2JYSGFNenRKbDFkWGFzc3dIaXpXaE5hclJhelpzM0NsQ2xUWURLWmJraWdYTDhVd3MzTkRmZmZmeisrL2ZaYkRCczJEQk1tVExobTNQSGp4MlA4K1BFMXVzZXJ0VzdkR2krKytDS2VmZlpaYk51MkRULysrQ05tekpoaE9kK3FWU3ZMVGljVjhmdjUrYUZ6NTg0SUNRbEJXRmdZd3NMQ0xJbUlPWFBtSUM0dUR0T25UOGVrU1pOZ2IyK1BPKys4RTNmZWVTZk1aak1TRXhPeGJkczJiTnUyRFdmUG5yWEs3SjJHOHUyeTd5dSszRzJXK1puV2pZYUlpRzVuVEN3UUVRRm8zMTd2QWtVT0VFSW9kOTh4QURxZGs3VkRzb3A3N3JrSHp6Ly92T1h6b2tXTDhNa25uOVRyR0pzM2I3YXN4Ky9Ycng5Njl1eFphVHNQRHcvODVTOS93ZnZ2djQvMDlIUjg4Y1VYbURadFdyM0VZREFZc0dMRkNnREFjODg5Qnk4dnJ5cmJCZ1FFNEtHSEhzSm5uMzJHaElRRXJGeTVFcU5IajY3V09FMXR1OG1xQkFVRjRiSEhIc1BDaFF2UnJsMjdhOFlzS1NrQnJwcXhnUElaRUZPblRxMXowdVJtYkd4c01IRGdRQXdjT1BDYTR5RWhJWmc1Y3liYzNOemc3KzhQUHorL215YWNDZ3NMa1pPVFUrbk1CbzFHZzI3ZHVxRmJ0MjU0K2VXWGNlalFvVHJ2NHRGVVhNekt3aDk3RXdIQXBLcHkxOWtqUnlxZnNrSkVSRlFQbUZnZ0lnSlFLdFRXdGtMMEFJRHhZKyszZGppTnFxU2s1SnIxNkEwcEl5UERNbVBDd2NFQnI3MzIyazNiVDVnd0FXdldyTUhSbzBleGNPRkN4TWJHSWpvNnVrNHhIRHg0RUMrOTlCSlVWWVdUa3hNdVhMaUE5OTU3RC9uNStjakx5ME51Ymk3eTh2SXN2NjdlcmhJQTVzMmJoOTY5ZTZOTm16YTNIQ3NvS09pbVNZdnFPSERnQUM1ZXZGaW5QcXJqMFVjZmhhdXJLOGFNR1hQTmcvcjFTeUZRL2tCK2ZWSmg4dVRKMVM0MGVUTitmbjVZdW5ScHBlZk9uRG1Eek14TXk4Ti9WbFlXc3JLeWJ0cGZ4Zm5Nek14cjZrRlU1ZkRodzVhdmZYMTlxL1huM0JRWmpNbFh2bmNsTHFzQ2Z3Qm9uTC9rUkVUVUlqR3hRRVFFd000V0k2V0VhMkNuamdnTkNiWjJPUFZLVlZWY3VuUUpaOCtleGJsejV5eFQyNTk2NmltY09IRUM1ODZkdzN2dnZRZVVMNG1vcUgwQXdMSU5ZMzBvS2lyQ3E2KythbmxRLyt0Zi8zckxoN2FLYWZxUFBQSUl6R1l6WnN5WWdhKysrcXBPMndUKzdXOS9RM1oyTmxDK25lU25uMzU2eTJ1MFdpMTBPaDF5YzNNdFN6UG16NTlmWmZ2MjdkdGJ0bkdNalkzRmI3LzlodDkvL3gwUkVSRVlPblRvTGNkYnNtUUpzck96TVhMa1NLeGZ2eDU3OXV5QnU3dDdEZSswWnJSYUxTWk1tSEREOFlvMy9WY25GaXBUVkZSVTZheUFtcnBaWFk4Tkd6YlVlZ2JOcWxXcnNHclZxaHBkOC9UVFQrT1JSeDZwMVhqV1pES1pZRXplajhMQ0lxaVE1L05MbEYzV2pvbUlpRzV2VEN3UUVRRWFDREZWQ0NFRzNYdFhuYWV1TnlXalI0OUdabVptcGJzRi9QSEhId0FBblU0SFQ4OHJPMkFrSmlZaU1UR3gzdU1vS3l2RFN5KzlaTm1CNGQ1Nzc4WFlzV09yZFcxWVdCZ2VlZVFSTEZxMENCY3VYTUF6enp5RFJZc1dRYWZUMVNxV0J4NTRBSFBtekFFQXRHdlhEajQrUG1qVHBnMjh2YjNoNGVFQkR3OFB1THU3dzlYVkZXNXVibkJ4Y1lHRGd3TUE0TzIzMzhhS0ZTdXdhOWN1Yk4rK0hRTUdES2gwak90bll1emF0UXZMbHkrSEVLSmFpWVhWcTFjakl5TURlcjIrVnR0YzFxZnFKaFlxUFBIRUV4ZzFhbFNOeDFtN2R1MU5relVvbjBGUTNaMDVUcDgralJNblR0eHdQRGc0dU5vRk9KdnJzb2pMMmRrd0pDVURWN1pVL1RuN2VGSzJ0V01pSXFMYkd4TUxSTlRpQlFSR1JVb2d6Tm5KQ1gxN1ZiN2V2emt6bVV6UWFEVHc5ZlZGaHc0ZDhOdHZ2OEZrTXVIenp6K0hyNjh2UEQwOUxjVWJodzBiaHNtVEoxdXVYYjE2TlpZdlgxNm44Y3ZLeWpCanhnenMyblhscFduSGpoM3grdXV2MTZpUDZkT25ZOSsrZlRBWURFaFBUOGN6enp5RER6LzhFQzR1TGxWZWs1cWFpb0tDQXVDNk9nVWpSNDZFazVNVHVuWHJaa21vVk5jVFR6eUJuMy8rR1ZPbVRFSC8vdjB0eHovOTlGTnMyTENoeXVzdVg3NE1sTDl4Ly8zMzMyODV6dG16WndFQS8vem5QeTA3VjF6dnJiZmVRa1JFUkkzaXI0MktHUVNWYmZWWUdTY25wMW90LzNCeXVuVmRrOEdEQjJQdzRNRTNiWFB4NGtVc1dyUUllL2JzZ1JBQ0xpNHV5TW5KZ2Flbko3S3lzbkRxMUNuY2M4ODltRHg1Y3JXVEpjM04yYlBuY0NEMTBKVnRKcUYrWSsxNGlJam85c2ZFQWhHMWVJcFdqb1ZRUk9lZ1FQaTI4N0YyT1BWcTFxeFpjSFoyaHIrL3YyWGQvSUFCQTVDZm40K29xS2diMnJ1N3V5TTQrTDlMUWE1LzhBNE1ETVMyYmR1cXZUdERYbDRlWG56eFJjdjJnMjNhdE1IOCtmTnJYUFJQcTlWaTd0eTVtRHg1TXM2ZlA0L2s1R1E4K3VpamVPKzk5eEFRRUhCRCt6MTc5dUNGRjE2d3pOUll0R2dSZXZic2lhQ2dJTmpZMk56eTRiUXFibTV1V0xWcTFRMEpqZno4L0p2V1FhaDQ2MTlXVmxhdGVna1ZjZWZsNVZtU0kxVzFxWEQyN05rcWF3aFVMSCtwcWFLaUlrdjlqWVlzMUZnZkRoNDhpT1hMbCtPSEgzNUFhV2twdW5UcGd2LzVuLy9CdDk5K2kwMmJObUhTcEVudzhmSEIyMisvamZuejUyUFpzbVVZTTJZTVJvOGVYZWM2R0UzTjl0OTJJdS9La3FQOXB3N3ZOMWc3SGlJaXV2MHhzVUJFTFpwSFlLQ0xDdHlwQUFnUDY0TFdyV3EvZHI4cHFpeDVVQmNhalFiT3pzN1ZhbnYwNkZHOCt1cXIrUFBQUHdFQVhsNWVXTEJnQVZxMWFsV3JzVDA4UFBEeHh4OWordlRweU1uSndaOS8vb2tISG5nQXp6Nzc3RFVGQjMvNTVSZk1tREVEWldWbGNITnpRNnRXclpDV2xvYnAwNmZqcFpkZXd2RGh3MnMxZm9YS1prbTg4TUlMZU9HRkZ5cHR2MnpaTXN5ZE94ZGFyUlkvL1BERFRXZFpWTGp2dnZ1UWtaR0JPWFBtNE00Nzc2eFdYQnMzYnNUR2pSdXIxYmE2cmk3R1dOdWxKdzNwOU9uVDJMeDVNMzc2NlNjY1BIZ1FLRjh1TVczYU5Bd2JOdXlHWlUyREJnMUMxNjVkOGRsbm4ySFZxbFZZdUhBaEZpOWVqTDU5KzJMQWdBSG8xNjlmZzlleWFHaG1zeGxyTi94UVBsdEJ4ck5vSXhFUk5RWW1Gb2lvUlhQUjJzY0lDRDlIUjBkMGpkRlgrMDA4L1ZmRkcyMGhCSEJsVFRlV0xsMktqejc2eUxJRXdkZlhGd3NXTEtqem12Vk9uVHJoNDQ4L1JseGNISEp6YzFGY1hJeTVjK2RpN2RxMWlJK1B4OGFOR3pGNzlteW9xZ29QRHcvODMvLzlIOXpkM2ZId3d3OGpNek1UczJiTnd1ZWZmNDVCZ3dZaE1EQVFyVnExZ3IyOVBiUmE3UTIvYkd4c29OVnFJYVZFY1hGeGxiOTY5KzVkNVpUNmxTdFg0b01QUGdBQWpCMDd0bHBKaGRxcWlMc3lWUlZWek16TWhLSW9hTnUyYmFYbk4yM2FaUG02cWpiWG16ZHZIajc2NktOcXRiMmFxcXEzYkdNeW1aQ1Nrb0pkdTNaaDU4NmRsaVU4S0Y5aTgrQ0REMkxvMEtFMy9YdnM2ZW1KMTE1N0RWT25Uc1hpeFl1eGFkTW1iTnUyRGR1MmJZTVFBbUZoWVlpTWpFUllXQmpDd3NMZzUrZFg0M3V4cHYwSER1TEkwV01BUkc1WmlWeG43WGlJaUtobDRFL1FSTlNTS1JKS1Z5RkVHMmRuSFhyMzdHSHRlSnFjQ3hjdUFBQnNiR3dBQURrNU9jakt5a0tiTm0zZzZPaUkzTnhjUzgyQXE1ZE5HQXdHUzFJaElpSUM3Ny8vZnJVTDV0MUthR2dvdnZqaUN6ejc3TFBJeU1pQW9paDQrdW1ub2RGb2NPTEVDYWlxQ21kblp5eGN1QkFkTzNZRUFNVEh4K09mLy93bk5tL2VqQk1uVGxScko0anE2TkNod3cwekNyS3pzN0ZqeHc0c1g3N2M4dUFiSGg2T1o1NTVwbDdHck1yVXFWTVJGeGRYNmJuQmd3ZGIvaXl2ZHU3Y09VeWZQaDFoWVdIbzFxMGJPbmZ1REU5UFQ1U1dsbUxIamgxWXNXSUZVRDdiSkNnb3FGcHhtTTNtQnRtKzFHUXlZZnIwNlVoT1RyWWMwMmcwNk4rL1B5Wk1tSUJ1M2JyVnFEOGZIeCs4L3ZycmVPNjU1N0J1M1Rxc1hMa1N4NDhmeC83OSs3Ri8vMzRBd1BqeDQvSHFxNi9XKzcwMHBHK1hmdzhBRUVMdUxSTDVaNjBkRHhFUnRReE1MQkJSaStVUkdLaFRJUG9EMFBidDNSTWU3bTdXRHFsSmlJK1B4OWF0VzZIUmFKQ1VsQVNVUDBDalBORlFzU1doRUFKU1NzdDFzYkd4bHVPelo4OUdSa1lHWW1KaThOZS8vclhlWjRJRUJBVGdtMisrd1h2dnZZY09IVHBZZGdwNDhNRUhzV3JWS3N5ZE85ZVNWRUI1YllSLy9ldGZPSFRvRURadTNJams1R1NjT1hNRzJkblpNSnZOMTl4SFRZd2VQZnFhejYrKytpbzJiOTU4emJHUkkwZmlsVmRlcVhieHc4WlVVWi9pd0lFRE9IRGdRSlh0NHVMaXFyMWJ5bE5QUFlVeFk4YlVPSmJWcTFmajMvLytkNVhudFZvdDNubm5IVXlkT2hWZVhsNFlPblFvQmcwYVZPZWxDeTR1THBnOGVUSW1UNTZNdzRjUFkrdldyZGk2ZFN0Y1hWM3gwa3N2MWFudnhwYVRrNHNkdnlkQVNxbEtLWGRkUG5Zc3o5b3hFUkZSeThERUFoRzFXSTdTcmhXQVhnQXdZY3o5MWc3SHFqUWFEWFE2SGV6czdPRGg0WUdVbEJTZ2ZGMzl1SEhqRUJJU0FnQm8zNzQ5N096c1VGSlNZbmtZOS9MeXd1T1BQNDdBd0VCTGYvYjI5bGl5WkVtRFZ0M1g2WFNZTld2V05jZGNYVjN4elRmZm9FMmJOcFZlRXhJU1lybVg2NW5OWnFpcWFubmpYbkYvUWdnb2ltTDViOFVEOXRWZlY1Z3laUXEyYk5rQ0p5Y24zSFhYWFpnNGNlSTF4VENiR2c4UEQ5amIyMWU1VkNJZ0lBQ1BQLzU0allwZE9qZzR3TTJ0NWttNmlpMDliOGJMeXd1clY2K0dyYTF0amZ1dmp1RGdZQVFIQitQSko1KzA3S2JTbkNRYWs4cUxOb3JMVXNnL0FOeDZmUWtSRVZFOUVOWU9nSWpJV2dJNlJ6d3RGT1dqQUg5L3NYbkRTdFpYdUk3WmJLN3l3YXFrcEFSbXN4bUtvalRKTi9IV2RQTGtTYlJyMTY3UkhrcVBIajJLa3BJU2VIdDd3OXU3ZHNWSFRTWVRpb3VMVVZwYWlwS1NFcFNWbGNIRnhhVkdDWUtDZ2dLb3FnbzdPN3NHZS9DbnFwbk5adng3d2FmNDkvOTlCdFZzUGxoczFndzRlOFJ3NC9vWElpS2lCc0Nmb29tb3BSSkNVUjRSUW9oNzc3bVRTWVZLM096QnVDRm5JalIzL3Y3K2pUcGVwMDZkNnR5SFZxdXQ4NjRQVGs1T2RZNkRhaTg3T3dlSlNjbVFVa0tGMk02a0FoRVJOYWJxTFpna0lyck4rSFNPQ0FZUTdXQnZqenY2OXJGMk9FUkVkWEx1L0FYc1AzQVFWM2FaeERmV2pvZUlpRm9XSmhhSXFFV3loVEplQ0NHQ0FqdkIxNjl1V3lBU0VWbmI3d2wvSURzbkJ3RFNUcVpwLzdCMlBFUkUxTEp3N2k4UnRUZytQajZPVU1RZ0FDZ3RMY1d5RlNzdDJ5a1NFVFZILzFtOURnQWdCYjRHOXBWWk94NGlJbXBabUZnZ29oWkg2K2pXQVpDZWdNQ2h0SFFjU2t1M2RraEVSSFVuWmI0MG1WWmFPd3dpSW1wNW1GZ2dvaFluVHkzT2NJWDJTeWtSYWUxWXFPVVNRanJZYXhWL0lhRVVtOVJUS2tTK3RXT2k1a3hJQ1hXdllpbzRadTFJaUlpbzVlRjJrMFJFUkZZUUdSblpRNnZWcnBaUzJnc2hKaVltSnY1bzdaaUlpSWlJYW9QRkc0bUlpSWlJaUlpbzFwaFlJQ0lpSWlJaUlxSmFZMktCaUlpSWlJaUlpR3FOaVFVaUlpSWlJaUlpcWpVbUZvaUlpSWlJaUlpbzFwaFlJQ0lpSWlJaUlxSmFZMktCaUlpSWlJaUlpR3FOaVFVaUlpSWlJaUlpcWpVbUZvaUlpSWlJaUlpbzFwaFlJQ0lpSWlJaUlxSmFZMktCaUlpSWlJaUlpR3FOaVFVaUlpSWlJaUlpcWpVbUZvaUlpSWlJaUlpbzFwaFlJQ0lpSWlJaUlxSmFZMktCaUlpSWlJaUlpR3BOYSswQWlJaUlibmV4c2JHdXFxcTJ2L3FZRUNJSWdGWUlvWkZTZG95T2pvNjYrcnlVOG9UUmFNeHU5R0NKaUlpSWFvaUpCU0lpb2dabU1wazZhalNheEtyT0N5RVdYSDlNU3RrZHdKNEdENDZJaUlpb2pyZ1Vnb2lJcUlFbEpTV2xTQ2tQVnJlOWxETE5hRFFhR2pZcUlpSWlvdnJCeEFJUkVWSERNMGtwdjhHVnBBR2tsRGMwdVBxNGxISUZBRlBqaDBsRVJFUlVjMHdzRUJFUk5ZS3lzckpWVXNyOGFqUXRVbFYxZlNPRVJFUkVSRlF2bUZnZ0lpSnFCSXFpbkFHd1R3aFJaWnZ5YzRjMEdzM0p4b3lOaUlpSXFDNllXQ0FpSW1vRUtTa3B1UUMyVjN5K2VqbkVkVjhiRkVXNTBQZ1JFaEVSRWRVT0V3dEVSRVNOd3l5bFRBU1FlNU0yaGFxcS9yRnYzNzZ5Um95TGlJaUlxRTZZV0NBaUltb2tRZ2dqQU10c2hPc0xPVW9wODh4RGkrZkpBQUFnQUVsRVFWUm04dzVyeFVkRVJFUlVHMHdzRUJFUk5SS0R3WEJLU25uNEprM1M5dS9mbjlhSUlSRVJFUkhWR1JNTFJFUkVqVWMxbTgzTEtpdmdLSVNBRU9JYkFHYXJSRVpFUkVSVVMwd3NFQkVSTmFMUzB0SU5Vc3JLNml6a21VeW1WVllJaVlpSWlLaE9tRmdnSWlKcVJJY09IY29Dc09IcVdRdENDS2lxdWlVNU9mbThWWU1qSWlJaXFnVW1Gb2lJaUJxWnlXVDZTa3Fwb2p5cElLVlVoUkRMckIwWEVSRVJVVzB3c1VCRVJOVEl6R2F6UVFqeDUxV3pGczVJS2ZkWk55b2lJaUtpMm1GaWdZaUlxSkU1T0Rqa3FxcDY5YmFTU1ZkdlEwbEVSRVRVbkRDeFFFUkUxTWoyN2R0WEtJVDRBNEFKZ0ZsVjFXU2owWmh0N2JpSWlJaUlha05yN1FDSXFHNmlvNk1YQ3lIRzFGZC9Vc3I3REFiRDl2cnFqNGdxWnphYkRWcXQ5b0tVMGtGUmxGK3RIUTlSU3hJYkcrc0tvRzFqakpXZm41OTUrUERodk1ZWWk0aklXcGhZSUdybWhCQk9BRnpyc1V1YmV1eUxpS3BnTXBrT2FMWGFNd0JjVENiVExtdkhROVNTbU0zbWNZcWlmTllZWXprNk9vNEQ4SDFqakVWRVpDMU1MQkRkUGo0dExpNStzYllYMjluWm5TMVBVaEJSSThncTBUcTJzbEZURmNpeWxKU1V5OWFPaDZpRktaTlNGdFR3R2hzaGhDMnV6TzRyS1YvS2RFdFN5bXExSXlKcXpwaFlJTHA5bEtXbXB1Ylg5dUxvNk9qNmpZYUlLcVB4QzRyb28xV1VxVktnVDFFcFBDVlEyRDVFLzRXcXFsK2RURXZlWHQySEZTS3FQYVBSK0NXQUw2dmJYcS9YZDFNVVpVMzU4b245VXNwK3JJdENSUFJmVEN3UTNUNXNRa05EZGRZT2dvaXVvWFRzR090czFwVDRDSTF5UHlBZUVrSUVBNEFBQUkwQ3M4a01JZkNRUnFNODFDRWs2b2dxRUMvTFRQOVJURGFuang4MzVnRXdXL3NtaUZxeW1KaVlDUUNXQUhBQWNOUnNOZzlPU2twaVVvR0k2Q3BNTEJEZFBoNjN0N2QvM05wQkVCSGc3eC9oRGtmUlY2am9xU3JtM2dvMHNSRENHUURzN2UzUU9TZ1FNZm9vQlBqNzRWUkdKZ3pHWkJ4S1MwTlJVWEdnQXN5R2pmWVZhSkhvSHh5Vm9FQWtsTXJDMzArbnBWMjA5bjBSdFRCYXZWNy9Cb0QvclRnZ3BVeFNWZFhEMTlmM2tyZTM5MWlEd2ZBZFp4a1JFWlcvTUNHaTVpc21KbVlwZ0FubGEwWHI4Z2JGUndnaHBKUUREUWJENW5vTWthaWwwUGdGaDBkckZHV0tsR0tnZ0dnTndFMElhQURBeTlNVFF3YmRneUgzM29NQWZ6OTRlTGpEenRZV3BhV2x1SFE1RzZjeU1yRHBweTNZc09sSFhMaVlCVng1aUZFQlpFUEtjMEtJcmFVbStYWG1rZVM5ZkpBaGFsaVJrWkhCR28zbUt5RkVOMXo1dTdoWENORVZBRlJWSGFVb3lsQUEwd0VjVlZWMWx0Rm8vQTZBYXUyNGlZaXNoWWtGb21hdUlyRUFZSDVpWXVMVHRlMG5Pam82WHdqaHhNUUNVYlVKajhCQVp5ZllleXVLR0NJVVpScUFTQ0dFd0pXQ3FIRFdPU0c0YzJkTW5qZ1dkL1R2QzNzN3UxdDJXbFpXaG0wN2ZzZTN5NzdIZ2RSRHlNL1BSM0ZKQ1hEbDRVWks0SUJRMWM5TlpuVmRnU3k2Y1BuWXNWd0FzdUZ2bDZoRkVERXhNWEVBNXBZdmZZQ3FxaDlvTkpvNVVzb0wrRzlpb1lPVThuVWhoSHY1ZGNsbXMvbmxwS1NrbjZ3YVBSR1JsWEFwQkJFUlVRMTRCQWE2Nkd4MFBXQ1d2VFFLK2tpQnJwQndGMElJR3hzYkJIYnNnR2g5SkxwRzZ4R3RqMFNBdjErTityZXhzY0hBdSs3QXdMdnVzQ3lUMkdzd0l0R1lqQ05Iam9yU3NySndxU2p2YVRYS1REYzQ3M01OMGY4R3FlNjZYQ1QveURuSjNTV0lha3V2MS9jUlFzd0QwQlZYRW5uWkFLWWJqY2J2OVhxOW02SW9scmFKaVlrZmhJV0ZmV2xyYXp0TENQRVVnRWlOUnZOalRFek1UMlZsWlMrbHBLU2tXUE5laUlnYUcyY3NFRFZ6VnkyRktCVkNGTldoSzFkYytVR0tNeGFJYmlUOEE4TzZhRFNhQjZRUXd3WFFGa0o0VkNUb25YVk9HREpvSUlZT0dvaE9IVHZBdzkwZERnNzI5VFo0Y1hFeExsM094cC9IajJQVFQxdXdmdU1QeU0yN3NnbU1sREFMNEpLRWVoWlNiRFRCL0czRzRmMzdPUzJicUhwaVkyUDlwWlJ6eTJmL0FWZitYN2dKd0RTRHdYQWFWNUlPYm9xaVhFYjVqQVdqMGJpNm9tMVVWRlNZUnFQNU40QTd5dytacFpTZm1FeW1tZHhLbG9oYUNpWVdpSnE1cTVaQzFBc21Gb2l1OFBZTzFkazR3ME9yMVF4U0ZNM0RRcUI3UlNMQjF0WUdPaWNkQWp0MXhOaFJJekhrM3J2aDVPVFVhTEVWRnhmamg1KzM0UHVWYTNFNFBSMTUrUVVvTFMwRnloTU5FSEl2VlBsbFNXblp4akpiOWRMRnc0ZnpHaTA0b21ZaUppWW1FTUFyVXNxSGhCQzJ1UEwvd0VzQVhqRVlESXV2Ym51enhNSlYvVTBBTUE5QW0vSkRGd0c4a3BpWXVLU1Jib21JeUdxWVdDQnE1cTVLTEh4YVhGejhZbTM3c2JPek84c2FDOVRTK2ZqNE9HcGNQYnRxcE5KYkFMMmxRSGRJdEJKQ0NJMUdnd0IvUDhzU2gyaDlKQUk3ZHNEVjA2TWJtNnFxK1BQNENTUWFrMkZJU3NiZVJDUCtQSDRDWnJNWlVrb3BnSXVBMksxS05VRUk1ZmNDcFhUdmhkVFVmS3NGVE5RRVJFWkdCbXUxMnI5TEtjY0pJU3IrQXB1bGxKOFdGUlc5ZnVqUW9henJyNmxPWXVHcWRuT2xsTk1xNnExSUtiZExLYWNiamNiMEJyNDFJaUtyWVkwRm9tYk9aREs5cGRGb0Zwbk41bE9wZFhoZzBPdjF3d0ZvUzB0TEUrczNRcUttTHlBZ3NnUHM1V1FCWlNRZ2ZJV0FOd0N0S044ZThwNjdCbUQ0ME1FSTZSd0VMMDhQT0RnNG9QeVp3YW9VUlVHbmpoM1FzVU43REJ0eUw3S3lMaUV0L1NnMi9QQWpmdmhwaXlndUtmRUdNRXhBR1F3aEx6aXBOcGxPSVpIclRhVmwzMlFjTzNpRVJSK3BKWkpTbGdFWWZGVlNZUU9BL3pFWURNbDE3ZHRvTkdZRGVEdzZPdnByQUVzQWRCUkN4SmpOWnV0bElJbUlHb0gxZnlvaW9ob0pDd3Z6a0ZMYU50WjREZzRPdWZ2MjdTdHNyUEdJR29PUFQ2eWpvc3R6RnhyN2Zob3BIaEhBQUFoaEJ3QTJXaTEwT2gzOC9OcGgxSWpoR0gzL0NEanJHbStaUTMwcEtpN0d5dFhyc0hMTmVody9lUkw1K1FVb0t5dTdjbExLVWlueG13b3NNWnNMdHBueUhDK2ZPNWRjWU8yWWlScUxYcTkvU0ZHVWNWTEtOd3dHdzk1YnRZK05qWFZWVlRVVEFJUVFFeE1URTlmZjZwckl5RWdualViekRvQXRCb1BoUC9VVk94RlJVOFRFQWxFekV4MGR2VTBJTWFBUmgzdytNVEZ4WGlPT1I5UkFBdTBDQWgxaWhLTDBGSXJvTFNGN0FXZ3JoRkNFRVBEM2E0Zm9xRWhFUjBVaU5rYVA0S0JBYURRYWF3ZGRaMmF6R2VsSGoyRmZvaEdKU2Nrd0ppWGorSWxUa0ZKQ1Npa2hjQTRTT3lWa2dsVEZMclV3YTE5R1JrWmRDc0VTTlN1eHNiRnRLd29ZMTVlU2twTEwrL2Z2UDFlZmZSSVJOV1ZjQ2tIVS9CUkpLV3Y2WmxFcnl0L0cxdlJhS1dWcERjY2lhbEo4T29YNzJkcHF4Z3BndEpUb0lBQnZDTmdLQ0dnMEN2cjM3WVA3aGc5RlpFUVl2RHpjNGVUazFDU1dPZFFYalVhRGtNNUJDQTRLeEgwamh1TFNwY3RJT1pDS3RlczNZZXYySGNKc05yZUJ3R2dCTVVJcXVLRG9QSThIaEhpc0VsQytQMzdJZU56YThSTTFOQ25sT3dBbTEyZWZ0cmEyOHdFOFhaOTlFaEUxWmJmUFQwNUVMWnNHZ0xtcWszcTlmcHFpS0o5SktRc01Cb091Y1VNamFseSt2cjRPV3EyTHEycGowMVZvOElnUVlyQUFIQUZBcTlYQ3lja1JiVnEzeHFpUnd6RDYvaEh3OHZDd2RzaFdrNTJUZzVWcjFtUGxtdlU0ZmZvTThnc0tZREtaZ0N1N1N4UUJjck5aVlQvWGxKcDNsWlptNTU0K2ZackxvdWkyRXhNVDgzVjVZc0VzcFN5dVkzY081YlViNWljbUpqS3hRRVF0Qm1jc0VOMEc5SHI5bzRxaXZDNmxYR1V3R0o2emRqeEVqUzQwMURhZ1ZCc09HNldua09nTHlKNEtFRkJSbksxdG05YlFSMGFnYTR3ZStxaEloSFVKZ2EydGpiV2p0am8zVjFjOE9uVXlIcHcwSGdjUHA4Rmd2TEt6aENFcEdhZlBuSFVBeEFpTm9neUh2ZWFVcloxM1FvY1E3OTlOMHB4d3FpUi9QNDRmcitzREdGR1RJcVhjWmpBWTdxbExIekV4TVhzQnhOWmZWRVJFelFNVEMwUzNBVVZSSmdMd0F4QjRxN2Fob2FIVm1yR1FtcHBhRE1CVUx3RVNOWkEyZ2RIZWRvcjVQa1dLaWJCQlp5bWx0eERDdm1KQ1hvOXVzUmc3Nmo3b295TGc1ZWtCWjUzT3F0dERObFUyTmphSURBOURlR2dYakxwdk9MS3lMaUY1L3dGOHYyb3Rmay80UXdEd2h4RCtrUEorcmRCY2FHL3ZlZ1RCVWN0UVVyYjYrUEhVczlhT240aUlpS3lMaVFXaVppNDBOTFNObFBLTzhqWGhYOTJzclJEQ3lkN2VQcTg2L2VyMStrZU1SdU1YOVJVblViMElETFJyQTJjWGpVWU50eEZ5bW9BNkRFSnhSWGt0QVNkSFI3UnE1WTBoOTk2TkNXTkh3NmR0RzJ0SDNLd29pZ0lYWjJlNE9EdWpRL3NBM0RkOEtNNWZ1SWhsSzFaaTQ0OC80OHk1YzNZRkJZVytaclBaRndKM3dONW1ib2N1VVQrWXpYSmhpUmtwNTh5NXVaekpRRVJFMVBJd3NVRFV6Tm5iMjc4R1FNR1Y2dSsvM2FwOURZbzNsdFU1T0tMNm9RMElDZytDb3ZRV2l1Z05xZllHUkpBUVFnTUFuaDd1aU5IckVhMlBRSFJVSkNMRHcrRGdZRy90bUc4YnJieTk4TXhUajJQNm8xT1JjdUFnakVuSlNFeEt4cjdFSkZ6TXluSUdNRTVSTU1aQkVVZmIyN2p0UkVqVVRuT1ozSG5xYVBKaC9qdENSRVRVTWpDeFFOU01SVVJFZEpSU1BsbFJ3VjZqMFh3QllGQlZoUnhadkpHYUV5K3ZZR2RIVC92N2hNQUVBWVJCb0pXQWNLb29PNnlQaXNEb2tjUFJ2VnNzV25sNXdkbkZHUm91YzJndzl2YjI2QlliamRqb0tJelB5OGVGaTFuWW0yakFmOWFzdzc1RW93SWdDRUNRaEJpbnNSSG4yM2VKVElVcXY4OHBLMWg1K2RpeEhHdkhUMFJFUkEySGlRV2k1a3ZZMk5oOEJNQldTcGtCd0ZZSWNYZDBkUFJLUlZHbTd0dTNqei9JVXpNVGErUFRPYzlWZ1VOSHJjQ2pRb2d4RVBCQytSUjlSMGNIZUhsNjRzNEJmVEZwM0JnRWR1cG83WUJiSkVWUjRPcnFBbGRYRndSMjZvQ0o0MGJqK0ltVFdMcmlQOWp5eTY4NGYrR2lZMEZoWVh0VlJYc29HT3BxNS95dVczRFVxbEt6WENTVjRpT250ZHBjcEtaeUcxc2lJcUxiQ0JNTFJNMVVURXpNV3dDR2xYK01rMUlXQ1NFMkNDRkdTaW4zNmZYNldVYWpjZW5OdHFFa2FnSVV2OER3RGxvYnBZOVV5M3BDT1BZR1pFVEZiZzZ1TGk2SWlneEhkRlFrWXZTUjBFZEZ3Rm5IU1RkTlRmc0FmN3oyMHZONCtzbkhrWlM4SDRha1pCaU1WNVpNNU9Ua2VrREJZellDandJTys5dXIySW5ncUQ5TVplSzNqR1BHWS93M2lwb0tJWVJ0YUdob25RcXpTQ20xRmJNSWlZaGFFdjdMUjlRTXhjVEVQQTVnSWE3OEVQTzV3V0I0clB6NEtDbmxWMElJcC9KekdVS0luNldVZGtLSUJ3QVVBWWcxbTgxbXJWWnJMbThqVkZVVnFxb3FRZ2l0b2loYUlZUldWVlU3S2FXZG9paUt3V0RZWXVWYnB0dU1qNCtQbzYzTzgxNElaWklRSWdhUXJTV2dFK1Uva1FjRmRzS29rY053NTRCKzhQTDBoS3VMTTdSYTVzS2JDN1Baakp6Y1hGeTZkQm5iZHZ5T1ZXdlg0K0NoTk9ES3Z6bFNDQlJJaUhOU1NxT1U2akpUWHRhRzA2ZFBGMW83Ym1xWlltSml2Z1l3dVo2N25aK1ltUGgwUGZkSlJOUmtNYkZBMUx4b1ltSmkzZ1h3MS9MUGYrVG01ZzQ0Y3VSSVNVV0R5TWpJWUkxRzg0RVFZa2c5amJraE1URnhlRDMxUlMyWDF0YzN6RVhZYVh3VUcrVWhBVGtGUUd0eEJSd2RIZUR1NW9ZK3ZYcGcwdml4aUF3UHRYYThWTTlTRDZYaDIyVXI4TnZPWGJoMDZUSUtDZ3NocFFTdUpCc3VRSXB2VGFXbXo2V2RLVFB6MEtGY0ZuNmt4bkpWWXNFc3BhenJyaVlPNVRPdW1GZ2dvaGFGaVFXaVprU3YxdzlURkdWOStjZDlxcXJlWXpRYXN5dHJHeE1UMHdYQWFBQzlBQVJLS1QwQU9BQ3dFVUpvQVdpcU02YXFxcE9OUnVPMzlYb2oxRktJdGwyNitOdkJ0aWRVMFZNSzlGVUVvZ0RZQUlDRGd6MmlJcTRzYytnYW8wZGtSQmc4UFR5c0hUTTFzRXVYTHlQbHdFSHMzV2VBSVNrWnh1UVVGQllXQVZjU0RDb0Fvd1IrQjlSZDBveGRKOU5UL2dRZ3JSMDMzYjRxRWd0U3lpMEdnK0dlT3ZhMUYwQXNFd3RFMU5Kd1hpbFJNMkkwR2pmRXhNUjhKcVZzblplWDkrQ1JJMGR5cTJxYm1KaDRFTUEvcXRHdEFrQ0pqWTBWUlVWRmxtU2pnNE9ETEIrVGJ3MnBobUp0L0lQTWR3aU5uQ1FrZWdPaURZUjBVY3FYT2ZqNXRzUG8rMFpnNEYxM3dOdmJFMjZ1cnRCcXRlQzY1SmJCdzkwZEEvcjJScCtlM1pHZG5ZT3NTNWV3K1pmdCtNL3FkVGgrNHFRQ0lBWlNSZ3RvcGtJanp3Y0VSKzB5Uy9XN2pEVHpGb0JGSDRtSWlKb2kvaFJIMU13RUJnYmFIVGx5cEpSdjhLZ0owZmo3UjdpWXRZcTMxZ1lQQ29FcEFBSXFsam5ZMjl2RHpkVUZQYnAxeGJneDk2RkgxMWdvM0JhU3JxT3FLdllaazdEaSs5WFkrY2R1Wk9ma29LaW8yTEpjUWxWbGhoRDR1clJFZnFFMXkvTW5UNmJrQVRCWk8yNXEvZ0lEQSsxc2JXMXRDZ3NMVGNlUEg2L3JVZ2dpb2hhSmlRVWlJcXFWZ0lBdWJZV2RYUStwVVhzRG9wZVE2Q3FFc0FjQUd4c2JoSWQxUWRjWVBhS2pJcUdQREVmclZxMDRLNEZ1U1VxSjh4Y3VJamxsUHhLTktkaG5NQ0E1NVFCS3l5eVRwOHFreEY0Qm1hQUN2NXRNY25mbWtlUk1KbHVKaUlpc2h6L2hFUkZSVFNqdFFpSjYyRUI1Q0VCZkNMU0ZoRnZGOXBCdDI3VEc4Q0dETUdUUVFMUnQzUXJ1SHU2dzRUSUhxcVd5c2pKY3VweU44eGN1NG9jZk4yUGRwaCtRa1hrYXFLakhJSkFEaUxOQ2xUdk5FbCtjVEV2YUNVQzFkdHhFUkVRdERYL1NJeUtpbTFIY08zWjB0bE50M2UzdGJNWkQwVHdNS1VNcXRvVzB0N2VEcTRzTG9pTERNZmIra2JpamYxOXVDMGtOeG1ReTRiZWR1L0Q5cXJWSU5DWWhPeWNYeGNYL25ia3VwVXlYa0Yrb0puVlp2bHA0OGZLeFkva0F6RllObW9pSXFBVmdZb0dJaUc3ZzA3bXpsNDNHc1FkVTJWTlIwRXRDOUJLQUl3QW9pb0t3TGlHSTFrY2lKaW9TTWRGUjhHbmJoblVUcU5Hb3FvcXo1ODRqMFpnRWd6RUZpVWxKMkw4L0ZXYjF5bVFGS1ZFRXlEOEFrV0NXNnE1U0UzYWRPNXA4M3RweEV4RVIzYTZZV0NBaUlndWZ3TkJvRzYzTlpDRnd0NURDVndMdVFselptdFREM1IyRDc3MGJJNGNQZ1YrN2R2QndkNE90clMyWE9aQlZsWmFXNHRMbHl6aDk1aHpXYnRpSVRUOXV3WVdMRjRFckNRWXpnR3dBbVpEcU5yTTBmMzBxN2NBZWE4ZE1SRVIwdStGUGcwUkVMWmZpRVJpb2M0Q2ppNDBHSTZUQW80cFF1bGFjdExPemhiUE9HVjFDT21QOG1QdHg5eDM5WVc5dmI5MklpVzZodUxnRTIzYjhodVgvV1kwRHFRZVJtNWVQa3BJU3kza3BaWklLTE5hSTByVTVaV1dYTHgwNWtzKzZERVJFUkhYRHhBSVJVUXZUdnIzZVRiVXhkeFdLMGxNSTlCRVF2U0RnV25FK09DZ1FNZEZSaUkyT1FuUlVKUHo5ZktIUmFLd2JORkVObWMxbVpHU2VoaUVwR2ZzU2pVZzBKdU53K2hHbzVjc2xJSkVEWUxlRStydlpKQktrbldsdnhvRURsNndkTnhFUlVYUEV4QUlSVVF2aDI3RkxrTlpXT3dWUWhna0JYMEI0QUxBQkFHZWREbmZmMlI5alI5MkhBSDlmZUxoN3dNR0JzeFBvOWxCY1hJeXNTNWR4TWlNVHExYXZ3OCsvYkVOT1RtN0ZhUk9rdkNRRk1vV1VtMHBVK2RYcHRKUkQxbzJZaUlpb2VXRmlnWWpvOWlTOHZVT2Q3RDNNTGhCMkF4U0lPRVdJUGhVbmJXeHM0S3h6UWxCUUlFYU5HSVloOTk0TloyZG42MFpNMUVqeUN3cnc0ODlic1dydGVodzZuSTc4L0h5VWxwVlp6a3NwLzFCVnVjQ3NZbXVwclNuN1FtcHFBUUJwMWFDSmlJaWFNQ1lXaUlodUl6NCtQbzVhblhlTVVHUlBJVVFmSWRFYlFyU3FPTjgrd0IvZFlxT2hqNHhBakQ0U25UcDI0UGFRMUdLWnpHYjgrZWNKSkJxVFlFeE93WjU5QnZ4NS9BU2tMTThoU0hrQndDNHA4YnZKck80cXl6dS85OXk1Y3dYV2pwdUlpS2lwWVdLQmlPZzIwTHBUWkNzSERSNkRvb3dBRUNBZ1BTR0VIUUE0T0RqZ2puNTlNSGJVZmVqVXNUMjhQRDNoNk9oZzdaQ0ptcFNpb2lKY3pMcUVZMzhleDhvMTY3QjErdzRVRkJTV241V2xFaUlMa0tlRWl2VmxCVVdmWjJTa1pWbzVaQ0lpb2lhRGlRVWlvdVpIK1BqNE9OamF1cmxJZTIwZlFFeFRoQmhjY1ZLcjBVQ24weUhBM3c4amhnM0d5R0dENGVYcGFkMklpWnFack11WHNYSFRUMWk5YmlQK1BIRUMrZmtGTUpsTWx2TXExTTJxV1N5Q0tONVJtbTJYYys1Y2NpR1hTeEFSVVV2RnhBSVJVWE1SR21yclo3S04wZ2kxTnlCNkNRVzlwWVN2RUVJQWdHODdIOFRvb3hBZEZZRm9mU1NDT3dmQnp0YlcybEZUdWVMaVlwU1ZsVUVJQVoxT1Y2MXI4dkx5QUFCMmRuYXdiY0EvU3lrbHlyK042RHBsWldVNG5INEVCbU15REVrcFNEUW00ZVNwRE9ESzc1c1VRS1lLdVFzUUNXYXovRDFERmhweDVFakpMVHNtSWlLNmpmQ25DQ0tpSnM0M0xNeERNV3NuSzhCb0FRUkt3QXVBblJCQzJOdlpvVWYzcnJoL3hGRG9JeVBnNGVFTzUybyt0QjQrZkJoUFBmVVVvcU9qOGM0NzcxVDd3Zkx0dDkvRzd0MjdBUUJQUHZra0JnNGNXS2Y3cS9Eenp6OURyOWZEMjl1N1h2cXJTbng4UFBiczJZTStmZnBnN05peHQ2d3hNVzNhTkxSdTNScURCZzFDLy83OWF6M3VwRW1Ua0phV2h1N2R1K09UVHo2NVpmdTB0RFJNbWpRSkFQREJCeC9VYWV5cTdOeTVFMHVXTElGZXIwZGNYRnk5OTMrN3ljOHZRTmJsUzBoT09ZQzE2emRoNXgrN1VWUlVYSkZnS0pYQVJVZ2NnOFNxSXJQODV0elI1UFBXanBtSWlLZ3hzR0lYRVZFVDA3NTllM3ZBMFExMldqMGdIaFdxR0FWeDVkOXJSVkhnck5PaGJadldHRExvSG95K2J3VGErYlN0MVRqSnljbkl6czdHNWN1WHE1MVVXTDE2TlZhc1dHSDV2R2JOR3R4OTk5MVFGS1ZXTVFDQXlXVEMzLzcyTi96ODg4L3c5UFRFZ2dVTEVCZ1lXT3YrYm1YZHVuVTRkdXdZTGw2OGlJa1RKOTYwYlhwNk9nd0dBd0FnT0RpNDFnLzNlL2Z1UlZwYUdnQmd5cFFwMWJwbTY5YXRBQUFYRnhmMDd0MjdWdVBlU25KeU1oSVRFNUdjbkl6aHc0Y2pJQ0NnUWNacENLcXE0c1NKRXpoNDhLRGwxNWd4WXpCa3lKQUdHMU9uYzRKTzU0UUFQeitNR0RvWVo4NmV3K3ExRzdEK2h4L0Y2VE5uN2ZMekM5cVp6ZVoyQVBvNWFzVGNnSkNvZFJMNFhJalNmZWE4dk95TWpJeWlCZ3VPaUlqSWlwaFlJQ0pxR3JUdGd2VGhOb3JzQ1NGNlFhQVBwT3dnaEZBQW9IVXJiK2lqSWhFVEZZblltQ2gwQ1E2R2c0TjluUVpNVGs0R0FQVG8wYU5hN2RQUzBqQjM3bHdBd0YxMzNZV2RPM2NpSVNFQm4zMzJHZjd5bDcvVU9nNnRWb3NoUTRaZzU4NmR5TXJLUWx4Y0hMNzg4a3UwYWRPbTFuMVdKUzB0RGNlT0hRTUFqQjgvL3BidHQyelpBZ0FRUXRUcGdUVStQaDY0c21zSFFrTkRrWjJkWFdWYkZ4Y1hxS3FLMWF0WEF3RDY5T21EL1B6OG0vWnZhMnNMUjBkSG9IekpoYXFxMVlwcjRzU0oyTEJoQTA2ZlBvMjVjK2ZpblhmZXFmWTkyZHZiMXltaFZGMjV1Ym5JeU1qQXFWT25MUDg5Y2VJRTB0TFNVRnhjZkUxYkJ3ZUhCazBzWEs5dG05WjQ4dkZIOGVoRGszSHdjRHIySlJwaFNFcUdJU2taWjgrZDF5ckFLQ25sZlpDMkoyeDBuanNEdXJnbm9Fd2tuRGlTbkF6QVZJMGhpSWlJbWdVdWhTQWlzaUp2NzFDZGs0ZG1ISVF5WGdnUktnRXZTT2tnaEJBMldpMzBVUkVZYy85SWRJM1J3OVBEQXk0dXp2VzJGbjc0OE9FNGMrWU1GaTFhaE9qbzZKdTJQWFhxRkI1NzdERmtaV1doZCsvZW1EZHZIalp0Mm9SWnMyWkJDSUhaczJkajZOQ2hkWW9uSlNVRmNYRnhLQ2dvUUhoNE9CWXZYbHp2VzJIT25Uc1h5NVl0ZzR1TEN6WnQyZ1I3KzVzblowYU5Hb1dUSjAraVo4K2VtRDkvZnEzRy9PT1BQL0RVVTA5VnUvM3ExYXRoTkJyeHhodHZWUHVhNGNPSDQrOS8venNBWU5pd1lUaDc5bXl0WXEySlpjdVdOZWpNRWdCWXRXb1YzbnJyclNyUDI5dmJvMU9uVGdnT0RrYm56cDBSR2hxS3NMQXdBTURCZ3dldktiWjRLM1oyZHVqY3VYT2Q0cFZTSWk4dkh4Y3ZYVUtpSVFrcjE2ekhQb01SWldWbGtGSktRQlFMSVMrcVVoNldrTXZ6U20yWFh6NjJMNmRPZ3hJUkVUVUJuTEZBUk5TWUFnUHQyc0RaeFVhWXVpaUtNazBJakJOQzJLTjhtWU9Ua3lPOFBEMHg1TjY3TVdya2NIVHMwTDdlRWduWjJkbVdOK2Rtc3hsbnpwd0JBUHp5eXkvWXNXUEhOVzFIamh5Sjl1M2JBd0RPblR1SEo1NTRBbGxaV1FnT0RzYS8vdlV2YURRYURCOCtISW1KaVZpelpnMW16cHdKczltTUVTTkcxRHEraUlnSXZQbm1tM2poaFJld2YvOStMRnEwQ0U4ODhVU2Q3bGxLaVp5Y0s4OXRKcE1KbXpadEFnQU1IandZeGNYRk43engxdWwwbG1UR3ZuMzdjUExrU1FDQVhxL0hrU05IYmpxV1RxZTdZWmFGeVdUQysrKy9ENVRQektoT29xU2twTVJTZzZHNjExUlcyTkhOemUyV2laT2FrbExpM0xsejlkcm56ZlR0MnhjQTRPN3VEajgvUC9qNStjRnNOdU9ISDM2QWs1TVR0bTNiVnVXc2liaTRPTXVmZlhVRUJBUmc1Y3FWZFlwWENBRVhGMmU0dURpalkvc0FqTGwvQkU2Y1BJWFY2elpnL2FhZnhNV0xXUTc1QlFWK1VGVS9BUGU0MnBvK2NnM1JyMUpWZFhHSkdTa081dHpjNDhlUEYxZGpLQ0lpb2lhRk14YUlpQnFlQ0FnS0R4R0twcWNBK2tpQlhrS0l6aFhKWFE5M04wUkZoS05yVERTaTlaRUlEKzBDbmM2cDNvTTRkZW9VN3IvLy9tcTFuVGR2SHZyMTY0ZjA5SFE4OTl4ek9IZnVISUtEZzdGZ3dRSzR1YmxaMnBXVmxlR2xsMTdDYjcvOUJpRUVubnJxS1R6ODhNTjFtaUkvYjk0OGZQWFZWOUJxdGZqdXUrL1FzV1BIV3ZlVm5aMk51KysrdTlydHYvcnFLNFNHaGdJQVhuLzlkV3pjdUxIYTE5NTc3NzM0NXovL2VjMnhCUXNXWVBIaXhSQkNZTW1TSllpSWlNQ3Z2LzRLZjM5L1MrTG1laDkrK0NIaTQrT2hLQXErL2ZaYkJBVUZvYVNrQkd2V3JNR1lNV09nMFdodUdrZkZqSVU1YytaZzBLQkJsYmJKenM3R21UTm5FQklTVXFQRVZWNWVIdTY0NHc2Z2tXWXNBRUJSVVJFY0hCd3NuM2Z1M0lsbm5ua0dPcDBPMjdkdnIvSzZ1KzY2Q3prNU9iZE16cGhNSnBoTXBucEpMTnhNWVdFUjlxY2VoTUdZakwySkJpU2w3TWZGckV1V01LU1VSd0Rza2xMK0pzMWkxOGtqU1FjQlZHOU5DeEVSa1pWeHhnSVJVY094OVErT3VFOFJ5b01Bd29XQXQ1UndFa0lJUlZFUUVSNksrNFlOUWUrZTNlSGw1UWwzTjdjRzNmTFAwOU1UYytiTUFjb2ZDcE9Ta2pCNjlHaDA3ZHIxaHJZaElTSFlzV01IWnN5WWdhS2lJb1NIaCtQamp6K0dzN1B6TmUxc2JHenc3cnZ2V3BJTDgrZlB4KzdkdS9IV1cyL0J5OHVyVm5FKytlU1QyTDU5TzA2ZVBJbDMzbm1uV2pzbzFMY0xGeTdnNTU5L3J0RTFOalkyMTN3MkdBeFlzbVFKQUdEeTVNbUlpSWpBeXBVcjhZOS8vQU9kTzNmR2wxOStlY05NZzVTVUZIejExVmRBZWYyRG9LQWdtRXdtUFBUUVEwaFBUOGVaTTJmdzNIUFAxZW5lVENZVFhuNzVaU1FtSnNMZjN4L3g4ZkUzL0xrMkpWY25GV3JqaFJkZXdJUUpFNm84djNEaFFuejY2YWQxR3FNNkhCMGQwTDFyRExyRlJtUDgyUHR4OFdJV0VuYnZ4ZG9ObTVDVW5LSTFtOVVRS1dXd1VNUTRJY1NGZ0dEOVFhR3FYeDB2dUxnR3AwOFhObmlBUkVSRWRjREVBaEZSdlFtMWJSZWlPbXVoRFZha01sa0tNVmtJNFlyeUtkSk9qbzV3ZDNmRG5RUDZZZHlva2VnU0V0d294ZThxT0RvNld0NWdMMWl3QUFEd3dBTVBvRU9IRHRlMEt5MHR4WUlGQy9EMTExOURTZ21VUDl6Tm1qV3J5cjdOWmpNY0hSMVJXRmlJUFh2MllOU29VWUwrWjBRQUFDQUFTVVJCVkpnOGVUS21USmtDWFRXM3Y2eGdaMmVIb0tBZ25EeDVFcnQzNzhhT0hUdlFyMSsvV3R6eHRlYk1tUU85WG4vRDhkT25UMlBhdEduWEhJdVBqMGRaV1JuczdPeXdjdVZLdUx1N1Y5bnYrUEhqa1pHUmNVMWlJU01qQXkrLy9ESlVWWVd2cnkrZWZQSkpvSHhXdzZKRmk1Q1dsb1lQUC93UUw3LzhNbEMreENBbEpRWEZ4Y1hvM2JzM0RoOCtiRmtHb3RWcU1YVG9VTXRNaHRqWVdNc1NnY284Ly96ektDd3NSSGg0ZUtYbjMzNzdiU1FtSnNMZTNoNHpaODZzVVZMQjN0N2U4bjNRdW5YcmFsOUgveVdFZ0x1Ykc5emQzQkFVMkFsVEpvNURXdnBSL0dmMVd2eTBaWnU0bkgzWnFhQ2cwRWxLMlI2S01xUzlpM2N1ZE41THpWTDl4aXhLVWs5cnRibElUUzIxOW4wUUVSRmRqWWtGSXFJNkNnaU83Q0FoK21nZ2UwbUlYZ0lJZ3lKc0JRQm5aeDMwRVJHSTFrY2lXaCtCNktoSXVGajU3ZkRaczJlUmtaR0IxcTFiMzVCVVNFOVB4NHdaTS9Ebm4zOENBSHIyN0FrWEZ4Zjg5Tk5QdCt4M3lwUXBjSE56dzRJRkMxQllXSWpQUHZzTSsvZnZ4OGNmZjF5aitFd21FM2J0Mm1YNVBILytmUFR0MjdmT3N6bmMzTndxZlJndUxiMzJHZTNTcFV1V0tmRmp4b3k1NWU0VUZUc3dWQ1FXTGwrK2pMaTRPRnkrZkJrT0RnNTQ5OTEzTGJVT2REb2RYbi85ZFR6OTlOTll1blFwQmd3WWdPN2R1MlBldkhuNCt1dXZBUUMrdnI1NDU1MTM0T1QwMytVd0R6NzRJQklTRXJCNzkyNjgrZWFiV0xGaUJWeGNYRzZJNVIvLytNY045VEt1SnFYRXhZc1hMVi9QbURIanB2ZDJNd3NYTHNTR0RSdHFmWDExVkxiRFJVbEppZVhyd3NJYlgrVGIydHJXZTlIUGhxUW9Da0tDZy9DL3I3Nkk1K0tlZ0NFcEdjYWtGQ1FtSmNHWXZCODVPYmt1ME9CeExUUVBhNlRqd2ZaU0ppQWtjcGZacFA1MjZzaitvOWFPbjRpSUNFd3NFQkhWbXVJWEhEbGNBekZaS0NJR0VxMGtvQk5DS0VJSUJBVjJ3b2loZzNGSHY5NW8wN28xM04zZEduVjJ3czBrSkNRQUFIcjM3bzJUSjAvaTlkZGZSMGhJQ0diTW1BRlhWMWZrNXVZQzVRVU8zM2pqRGVUazVGUnJPMGxYVjFlNHU3dERyOWRqOXV6Wk9ILytQRjU3N2JVYXgyY3dHRkJRVUdENW5KNmVqcTFidDlhb1ZrSmR6SjgvSDhYRnhiQzN0OGZERHo5OHkvYlhKeFljSEJ6ZzQrT0R6TXhNekprekIwRkJRZGUwNzlXckY0WU1HWUsyYmR0Q3I5Zmpndzgrc0NRVk5Cb05Nakl5TUhQbVRIejg4Y2Z3OWZVRnl0OXl6NXc1RStQR2pVT2JObTJRbTV0YmFXSWhPenNiRnk1Y3FOWjlscFNVVkx0dFpScmorM25NbURGVjduQ1JuNTlmNlV5V1YxNTU1YVpMSDVveW5jNEovZnIwUXA5ZVBaQ2RuWU96NTgvajE5OTJZdDNHSDNEb2NMb3RJS09rUktTQW1LeXgwWjRQQ0lsS0F2RE5pVVBhZGNDK01tdkhUMFJFTFJjVEMwUkUxYVAxOTQ5d0ZyYWlnOUNJOFJCNFNBaGhlWlh0NU9RSVoyZG45TzNWQTVQR2owRkVlR2lUZld0YWtWam8wNmNQaW9xS3NILy9mc3RhLzFhdFd1SHZmLzg3RGgwNmhFY2VlUVFBNE9YbFZhTjZDZEhSMFZpNmRDbFNVMU10RDhZMXNXWExGZ0NBczdNenVuVHBndDI3ZDJQUm9rV05rbGc0ZGVvVTFxeFpBd0NZTm0wYVBEMDliM2xOeFphR0ZZa0ZlM3Q3ekpzM0R3a0pDZWpmdjMrbDE3ejU1cHNvS1NuQnJGbXpMTE5CcGt5Wmd1SERoeU11TGc2blRwM0NRdzg5aERsejVxQkhqeDRBZ0xadDIyTEpraVhvMUtsVGxRLzFiNzMxRnN4bTh3M0hqeDA3aGllZWVBSkZSVVdJaTR2RHhJa1RiM3BQSjArZXhHT1BQWWJpNG1LODhjWWJsZjdlVnphRHhHUXlZZCsrZlRmdHV5cDJkblkzTEZWeGNIQzRZV2VMa3BJU3l4S2R5bmE5dUw3V1JYT2tLQW84UE56aDRlR08wSkJnVEg5a0tsSVBIc2EzeTcvSHI3L3RGTGw1ZWM0RkJZWE9Rb2hPQUVhMzcySTZKMlRVMXlaVkxKT0ZaVWN6TWc3a0FXQ2lnWWlJR2szVC9LbVhpS2lKYUJjWTZhdlJLTDBVSVhzQm9pY0F2UkJ3UUhreUlheExGOFJFUnlKV0g0Vm9mU1E4YnJJV3Z5bW9XR2FnMVdyUnZYdDNaR1JrM05DbVY2OWVDQTBOeGZIang2dnN4OWZYdDhyRXlmcjE2NUdabVlsaHc0YlZPTDZTa2hMTGxwQjMzbmtuaGc0ZGl0MjdkeU10TFEyLy92cHJsUS9xOWNYUHp3OUxsaXpCMHFWTE1XWEtGS1NucDhQRnhlV205UVN1VHl5Zy9DRzVZdmVFeWh3NWNnVC8rNy8vaTZOSGowSlJGTHo4OHNzWVAzNDhBR0R4NHNYNDYxLy9pdVBIanlNdUxnNFBQdmdnL3ZLWHY4RGUzdjZHMlEvWHM3T3p1K0hZeFlzWDhlcXJyNktvcUFqZHUzZkhoQWtUNE9qb1dHVWY1ODZkdzJ1dnZZYmk0bUlNSFRxMFJsdUlGaFVWNGFtbm5xcDIrNnUxYWRQbWhxVVYzMy8vL1RXZmk0dUxNV2pRSU9UbjU5OXlWNGpiaVVhalFVUjRLUDRaUGhQWk9Ua3dKS1VnMFdERVBrTVNEcVFlUWw1K2Ztc0l2S2hSWkJ5Y3RjbnR1K2dUQUhXWEtOWWsvUG1uNFlTMTR5Y2lvdHNmRXd0RVRac1NHUm5aWFZHVUVBQ3k0cUFRUWw3VlJsNS9URlhWRzg1WGRkMzF4ODFtYzZYSHEzR3RySGhUV3AxeHJtOWpOcHRyZlYxMTIxNS8zR1F5V2I0V1FrZ3BaVTVCUVVIcWtTTkh6TzJDby9wcGdRY1ZJZnBLQVc5SXVBZ0JCUUQ4ZkgweGZNaTl1UGZ1TzlHMmJSdDRlTGhEZTRzdEFKdUtQWHYyb0tDZ0FOMjZkYnRtRGYvMTFxeFpndzgvL0xESzgrdldyWU9QancvMjdObURuMzc2Q2ZmZWV5KzZkZXNHbENjVzl1elpBNzFlWCtNWkMxdTNia1YrZmo0QVlPREFnZWpXclJ0Q1EwT1JtcHFLUllzV05YaGlBUUFpSWlJUUVSR0JqUnMzNHMwMzMwVEhqaDJ4ZVBIaVN0K09vN3h3SmNyWDl0OUthV2twNHVQajhkbG5uOEZrTXNIRnhRV3paOCsrWmtxL241OGZ2dnp5Uzh5Y09SUGJ0MjlIZkh3OHRtN2RpdWVmZi82bXlZcXFMRjY4MkZKWFlmZnUzYmpqamp2UXBVc1h4TWJHb252Mzd0RHI5WmFkRjNidTNJbS8vLzN2dUhqeElxS2pvMnUxbEtVaC9mampqNWJ2ajViS3pkVVZkL2J2aS81OWV1SFM1V3ljT1hzV1czNzVGZXMyL29EakowN2FBK2d1cGV3cW9Ed01lM2toSURncVFhcmlxNU0ycGR0RHIzeWZoZ0p3azFJS1hLbTFJU3FTaEJYSHlsbSt2dnI0OVczS3R6K3RWdHZyajJzMG10cGVaemxlMDVpckdyT3FhNjgrcmloS1pXMXVkbDI2MFdoTTRMYWhSTlFTTUxGQTFJUkZSa2FHYWpTYVJlWFRYU3ZJbTF3Q1hMdjIrWlp0cisrM0J1dW1KY29Md0ZVeTdqV3VlOEN2bE9iYUIvTnF4NjNSYUdweWo5ZjBmZDJZRUVMc05kczQvTm9oSk9weENHRjVJblowc0lkT3AwT3NQZ29QVEJpSDd0MWlZTnRNcDF0djNyd1pBS3I5Z1A3b280OGlORFRVOG5uaHdvVklUMCszZkU1UFQ4ZktsU3ZSb1VNSFMyS2hMcFl0V3dhVTd6aFFzUVRnNFljZnhpdXZ2SUlEQnc0Z0lTRUJ2WHIxcXZNNDFlSHU3bzdTMGxJY09uUUlNMmZPeE55NWN5dHRWOW1NaGV0SktmSExMNy9nd3c4L3RNd1M2ZDI3TjJiT25BbHZiKzhiMnV0ME9yei8vdnRZdm55NTVab1hYM3dSRVJFUmVPeXh4MnBVelBMVlYxL0ZNODg4ZzhURVJPemV2UnU3ZCsvR2dRTUhjT0RBQWNUSHgwT3IxU0k4UEJ4YXJSWjc5KzRGQUF3Yk5neXZ2LzU2alpjVk9EczcxM29wUkhXc1dMSGltcy81K2ZtUVVqYnA3VEliaWthamdiZVhKN3k5UEJFWkhvWm5ucHlPZllZa2ZMTjBCWGJ2M2FmazV4ZTRGaFlWdVNxS0NJU0NCOXVydHFlTHBEclBYbEVHU0NuN1ZQYjlVMzdzaGhPMytGNjc1dVRWYmF1NHJ2S0RsVngzM1lQNjFjZnJKWTZxN3F1UzQ5WDZQYW5rOXk4ektpcHFYRkpTa3FIU2dZaUliaU5NTEJBMVlZcWllQWtoUEFIWVNDbHpoQkFOdnNWWVhTdnZOeWZYMzZ1cVNxMkFNbFZlbFZSd2QzUERnSDU5OE5Ea2lZaUtySHo3dnVhazRzRng5KzdkT0hMa2lLVlE0NGtUSnpCNzlteWdmQ2VJLzJmdnZzT2pLck1Iam4vdlRIcENDQW05QnFTWGtJQUl3WWFpSWdnb0NJdTlZRm5yNnJwclFYOG9xeXpxcml1cnNCWmdrVjFYVWFvVTZiMEZoSFFnSklTUURpRTltZFNadWUvdmp5UWpNWVVBU1NZSjUvTThQazh5dDh5WmhIanVQZmQ5ejF2Qno4K3YwdFAwaWh2L2huRGt5QkVpSXlNQm1EWnRtcTN3Yzl0dHQ5R2pSdzhTRWhKWXNHQUJJMGVPdktMR2dhKysrdXBsSFJjWUdNZ1RUenpCc21YTDJMbHpKMHVYTG1YbXpKbFY5ak9ieTZheVZ6ZGlRZGQxOXUzYngrTEZpemwxNnBSdHZ4ZGZmSkdwVTZkQ0RTc2JWSmc0Y1NMRGh3L243My8vTzBlUEhpVXlNcEpYWDMyVjd0MjdNMlhLRkNaTW1GQ24vaGR1Ym03Y2ROTk50bVVxVDU4K3pkZGZmODN1M2J1eFdDeUVoWVZWMmo4cks0c2ZmL3lSa1NOSFhuTDZSV001ZE9nUVVWRlJ0dTh0Rmd2UFBmY2NGb3VGaFFzWFhsWWZrSmJJd2NHQmtTT0dNM0xFY0U1RW5XTFovNWF6Wis5K01yT3lBZEEwT3FNWlhySllyYWNkak1aaWU4ZGJGODA0SHptV2p3cnhNUnFOc2k2ckVPS2FJSVVGSVpvQnBWU3VVdW9EcFZSWUhYWVhWNmkwdExUSVlqR01NaGdkM3RBME9nT1lDZ3JZdlc4L1lSR1JEQThZeXJUNzdtVllnRit6YlJCWDhYVDl0MHNTWm1abTJwb1d1cm01MGI1OSswYVBiY21TSlZEZUoyREtsQ20yMXcwR0E4OCsreXp2dlBNTzBkSFIvUHp6ejVjMTc3L0NiNWVWckl2bm4zK2UwTkJRd3NQRCtlS0xMeGcwYUpCdEpFV0ZpcC9weFlVRms4bkVwazJiV0w1OE9ZbUppVkIrNHpkNThtU2lvcUtZUDM4KzgrZlB2NnhZWG5ycEpkdUlnOFRFUkQ3NzdETVdMRmpBMEtGREdUZHVITk9uVDY5eWpNVmlJU1VsaGJObnp4SVhGOGVwVTZlSWlvb2lOVFcxMG41RGhneGg1TWlSSEQxNmxJaUlDSUtDZ214TlBuMThmQmcxYWhTQmdZR01HaldLTm5icUk3Sm8wU0lvTDNaRlJFU2c2enE1dWJta3BxYnk1Sk5QOHVXWFgxNVJzOUNXd21LeEVCNXhuRlZyMS9GTGNDaloyVGtVWEZTMFVxanpWaXVmV3kyV2ZRWk5xM2tlbEtnUEF3MEd3MnlnK3ZsVFFnalJBa2xoUVlobVFOTzBVcVZVV0ZoWTJCNTd4M0lOT0FMOHExdi9vYmNiRlUrWGxwcHZLaldiUFhOeWNsM2pFeElOcTMvYWdHLzM3a3k1ZHlMang0MmxYZHUyZUhoNFlHd2lTMGxleXR0dnYwMVJVWkh0KzlUVVZENzc3RE42OXV6SmM4ODlCMEQzN3QwNWZQZ3dBUC8zZi85WDZZYTVZb1JEZmR1NWN5Y2hJU0VBekpneG84ck42N2h4NC9qUGYvNURURXdNQ3hjdTVMYmJic1BEdytPeTN1Tzk5OTdEejgrdnl1dm56cDNqcFpkZXF2WVlCd2NINXMyYngvVHAweWtzTE9UdHQ5L21oeDkrc0UxZnFDZ3FjRkZoNGVqUm83enl5aXVVbEpSQStSU0pTWk1tTVhQbVREcDE2c1RzMmJOdFBROHV4dzAzM01DVFR6N0ppUk1uK1BiYmI5bXpadzltczVuUTBGRHV1T01PMjM3TGxpM2o2TkdqSkNjbmMvNzgrVW94Vm5CemN5TWdJSURBd0VER2pCbERwMDZkb0x5UWtwV1Z4ZDY5ZTltelp3Ky8vUElMbVptWi9Qenp6N2JHaW84OTloaXZ2UExLWmNkL05YYnYzazFrWkNUT3pzNU1uejZkaUlnSW5KeWNXTHg0TWM4ODg0eXR1TEJ3NFVMNjlldlhxTEhaaTY3cm1Fd0ZaR1Jtc25YSGJsYi90SjY0czJVTlY1VlNDazByQXBXbkZFRll0WDhucUlJZHhNYVcyRHZ1YTRHZm4xK3hwbW5GVWxnUVFseExwTEFnaEJCVldaSk9oVzhEdHYyNktnU0JTakVLOEk5UFRIU2R2K0FMRmkxZDF1eFdoYmp4eGhzcmZSOGRIUTNsL1FRdXZqbXRLQ3gwNnRRSkx5K3ZTdnZYZDNHaHFLaUlmL3pqSHdDNHU3dnorT09QVjlsSDB6VCs4SWMvOE5KTEw1R1JrY0hDaFFzdnU3RmdodzRkOFBYMXJmTDZiM3R0L0ZiSGpoMTU5ZFZYbVRkdkhqazVPY3llUFpzdnZ2Z0NnOEZnbXdiQlJZV0Y0Y09ITTNqd1lGSlNVcGcyYlJwVHBreXA5RFA4NElNUExpdnUzeG8wYUJBZmZmUVJ1Ym01Yk5xMGlaaVlHR2JNbUdIYjd1am9hUHY5VWI0a1k2OWV2ZWpidHk4REJneGc4T0RCOU9uVHgvYTVaOHlZUVhwNk92LzYxNzhZTUdBQTN0N2VUSmt5aFNsVHBsQllXTWpCZ3dmWnMyY1BCdzRjd0dReTFkcWZvNzZYbTZSOHBaQ0tmeCsvL1ZsMjdOaVJ4WXNYODlSVFQzSCsvSG1lZmZaWkZpNWN5SkFoUTY0b2h1YWdobFVob0t5Z1VJeEdCSnBtV3hVaVhsYUZFRUlJMFFpa3NDQ0VFTFZJaVkxSUJsYlN1L2Y2Ymthamo5SHExRWNadFNrWXRBY0tDZ283L0hJc21GK09CZVBsMVpxMlB0Nk1IbmtEVSsrYnhNRCsvWEZ3YUI0clJkVG14UmRmck5SajRibm5udVBvMGFQMStoNmZmLzQ1YVdscEFEenp6RE9WYmh3dkZoZ1l5QzIzM01LK2ZmdFl1WElsZDkxMUY4T0dEYXZYV0dveWRlcFV0bS9menRHalIrbmN1VE1XaXdVbkp5ZmJxQVF1S2l3WURBYm16NStQcTZ2ckZmV0NxS3ZXclZ2ejRJTVBWbmw5OHVUSk9EazUwYTFiTjNyMDZFSEhqaDFybmF1ZW01dExibTV1alNNYjdyenpUdTY4ODA0c0ZndVJrWkVFQkFUVWVLNzZYbTZTOGxVdHpwMDdoNHVMQzA4OTlaU3RWOFhGeDMzeHhSZk1uRG1UOXUzYjA3MTc5eXQ2LzZiTWFyVVNIUlBMNnAvV2N5RG9NQmtaV2VUazV2N2F4RkNwZEpSYXFXQzFWZGVpazNWVGhveE9FRUlJMFppa3NDQ0VFSFVSRzF1U0JLbVUvYmNYK0ZQM2ZuNVROQXd6TllNS3lNN09iWjJkbmVNU2UrYXM5dTN5RmZUdjE0Zjc3NXZNN1dOdXhxZU5OKzd1YmcxNmsxbWZDZ29LR3UyOWR1N2N5WW9WS3dEbzM3OC9EejMwVUszN3YvNzY2eHc1Y29TU2toTGJ0SVNhQ2hIMVNkTTBacytlVFZSVVZLV1JIUmYzYlhCMmRyWjkvZHVsUExPeXNxNm9MMFIxSmsrZXpKdHZ2bG50dHBpWUdQTHk4dWpac3ljQUtTa3BwS1NrMUhxK2lsRVhVVkZSbFFvbE5hbG9BRXI1Nyt4eXA2UmNqc2pJU0w3NTVoc0Fubnp5U2J5OXZhdmRyMGVQSG56MTFWZTBhOWVPMXExYk4xZzhqVVhYZFFvTEM4bk16bWJ2L2tPc1dydU9FeWRQb1pRcW0rYUFWcXhwS2s4cExjS3E2VXVUVGxuV3dNa0diKzRyaEJCQzFFUUtDMElJY1dXc2lkRVJxNEJWUGZyNTlWUndveEVWcUNBUXBRWkZuWXB4bXZ2UkozejJyNi93SHpLRUFIOC9BdnlIRUREVUQwODdMNDFuc1ZpNGNPRUNhV2xwaEllSEF4QVhGOGZNbVROSlNFakEwOVBUMWp4eDE2NWRuRDE3MW5icytmUG42eTJPK1BoNDIwb1VqbzZPdlB2dXU1ZWNsdEM1YzJkZWVPRUY1cytmVDNwNk9tKy8vVGFmZi80NURnNE5uODY2ZE9sQ2x5NWRLcjEyY2I4S0Y1ZWFwMVBydWs1eGNmMDA0cS90NXYvVFR6Kzk0aEVsSDMvODhXVWZzMnpac2tyVER1cHp1VW1sRk8rKyt5NjZydE90V3pjZWUreXhXdmR2S3F0WFhBMlRxWURROEFqQ3dpTUpDUThuTE9JNHVibTJxVWVsU2hHRlJoQktQMnd1dFI1TVBuTWkxcjRSQ3lHRUVHV2tzQ0NFRUZjcElUcmlMSEMyYTlldXEzVm5yN1pPanNhQkdtcTZVa3pQenpkNTdqOFV4SUdndzdUeDhxSjkrM2JjZXRObzdwMDRucjU5ZWpmcUtJYVltQmhlZnZsbE1qTXpxNndEbjVPVFEwNU9EcFN2RUZCaC9mcjFEUkxMK2ZQbmVlR0ZGekNWencxLy9mWFg2OXgwNytHSEgyYmZ2bjBFQndkejVNZ1IvdnJYdi9MZWUrODFTSnlYY3ZGTi9zVWpGbXJ6NVpkZjBxdFhyOHQrcjdsejUxWlp6ZU8zQmcwYVZPY2lTMVJVbE8xM1hrSFROSVlORzFidDBwblZhZFdBUlRKTjAvRDE5U1VwS2FsS0U5R1dSTmQxenNTZFpmM1BXOWkxZHo5cEZ5NlFrNU9McnV0UVZtREpCMjJOc2xwV21xMTZwS0UwTHowNU9ibm9raWNXUWdnaEdwRVVGb1FRb3A2VVhld25Kd0ZKd0ZiZ3hlNzlCazgzYUE1UG8vUUJtVmxabnBsWldjNm5vbU8weGQvOGw0Q2hRNWcyOVY1dUNoeEZhMDlQM04zZEduVGRkbTl2Yjl0cUJDNHVMdlRvMFlNMmJkcHcrUEJoZXZmdXpadzVjK2pXclJzZUhoNzg5Ny8vaGZJYi9vdm4xTStiTjQvang0OWZWUnpwNmVtODhNSUx0cjRLRXlkTzVQNzc3Ni96OFpxbThjRUhIL0R3d3crVG5aM04rdlhyY1haMjVvMDMzbWowNlNZWFR4dXBiY1RDeFZxM2JrM2J0bTB2KzczcXNzVHB5eSsvZk1sOW9xT2pXYkJnQVRrNU9iaTd1Mk0ybXlrdExjWEh4NGZNekV6T256L1B5eSsvekoxMzNublpNZGEzUng1NUJGOWZYNjYvL25wN2gxSnZsRklVRmhhU201ZkhvY05IV2ZYVGVvSkR3ckJhclNpbGxBWWxvT1hwY0ZxeldwZkU1MTFZU1ZwYTQ4MVBFa0lJSWE2QUZCYUVFS0xobENSR0gvOGY4RjJQUG9QN2F3YmpLQTF1VktoQVhkZjdCb2VHT3dTSGh1UGR4b3VoUXdaei9iQUFBdno5R0R4d0FCNGU5Yi9NZk51MmJWbXdZQUcrdnI1MDZ0UUpUZE9Jam83bThPSERlSHA2TW1EQWdDckhkT25TcGRKSUFsZFgxMHJicDAyYnhxUkprK3I4dEQ0Mk5wWS8vT0VQdHFMQzZOR2ptVDE3OW1WL2xnNGRPdkMzdi8yTjU1NTdEcXZWeXNxVks4bkl5R0RPbkRrMXp2bVBpWW1wZHFyRmhRc1hMdnY5SzFTTXVLQzgwV0ZUcGVzNisvZnZaOFdLRmJZVkkrNjY2eTcrOUtjLzhjZ2pqNUNlbnM3SEgzL01vVU9IV0xac0dXKzk5UmJmZlBNTnYvdmQ3N2o3N3J2clhEU3BiOE9IRDJmbzBLRlhkWTVQUC8yVXp6Ly92TWJ0MVRXdGJBaUZoVVVjUHhsRmFGZ0V4MEpEQ1k4NFRrWm1saTBNcFZRc2NGaFg2b0N5Y2pneE5qd0swQnNsT0NHRUVPSXFTV0ZCQ0NFYW5rbzRmVHdLaU9yUXdXK0ZheHRETzZ2Rk10aGdNRDZLeHIxWjJUbk91L2NkWU4vQklOcDRlZEdwWXdmdUhEdUdpZVBIMGFON3Qzb2R4VEI2OU9oNk94ZmxLeUhVZFlqNjd0MjdtVE5uanUxbVBDQWdnTC8vL2U5WDNCOWgyTEJoekpremgzZmZmUmVsRkx0MzcrYlVxVk84ODg0N0JBWUdWdG4vbi8vODV4VzlUMjBTRW41ZHlhOGhteGhlcVpNblQ3SjkrM2EyYmR0bTY0OHhiTmd3bm4vKytTb3Jhamc0T1BEaWl5OXl4eDEzc0dEQkFvS0NndmpnZ3crWVAzOCtkOTU1SjdmZWVpc2pSb3hvOUNMRDFmYlBzRmdzalZZOCtDMmxGRW5KS1d6YXVwMHQyM2R5N2x3YTJkblpXS3pXaXUzRkd2eHMwZlgvR1RRdHZERExrcDZlZnRKMHlSTUxJWVFRVFl3VUZvUVFvaEdscFVVVWtFWUJFQTlzYk51Mlh5c1BIK2RIbEtZOWdzWGFOeU1qbzFWNlJvWlQ1SW1UMm9JdkYzUDlNSDhlL04zOVhEOHNBTTlXSHJpNnVqYm9kSW42WUMyL2FhcUlzNmlvaUU4KytZU2ZmdnJKdHMvTk45L01SeDk5ZE5VM3FSTW1US0NrcElTLy92V3ZLS1U0ZCs0Y0w3MzBFZzgrK0NCLy92T2ZLKzNyNU9SVTQxU0ptaG9ybmpwMWlxNWR1MVpiTk5CMW5hMWJ0MEo1VWFHdWhZWEhIbnZzaW42SGRiazVOcGxNQkFjSGMvandZUTRjT0VCcWFxcHQyNmhSbzNqaWlTY1lNV0pFcmVmbzE2OGZDeGN1SkRRMGxILy8rOThFQlFXeGR1MWExcTVkaTdPek04T0dEV1BRb0VFTUhqeVlRWU1HMWJoU1ExUHgxRk5QTVdIQ2hCcTMvL2pqajdhVlNhNldVb3FpNG1MeTgvTUpDWTNnaDFWck9ISTBtTkxTMHJKcERocG1sSmFubElyVE5mNlhXNmovTHpjeE1ydGUzbHdJSVlTd0l5a3NDQ0dFSFdWa1JPZG5aUEFsc0xoTEgvL0JqZ1pHb1dtQkNtNHNMUzN0R1hUa3FDSG95RkU2dEcrSC8xQS9oZzMxWS9pd29Rem8zdzlYT3d4UHIralJVREhmLzl5NWMxaXRWdHEzYjQrVGt4Tm56NTRsT2pvYXluczZVTDZjNGNVckJVeWRPcFUzMzN5ejNsWnltREpsQ3Q3ZTNyejk5dHNVRnhmajQrTlQ3UW9DLy96blB4azVjbVNWMTVPU2tyanZ2dnVxUGZlK2ZmdjQ1cHR2R0Q1OE9NT0dEYU5uejU1NGVYbVJuWjNObWpWck9IbnlKRUMxSXlScTBsQlB6OVBTMG5qZ2dRZkl5N090SW9DSGh3Y1RKa3hneG93WitQcjZYdGI1QWdJQ1dMaHdJVWxKU2F4ZXZab05HemFRazVORFVGQVFRVUZCQUh6NDRZZmNkZGRkOWY1WjZwT1BqMCt0bjcwK2xpc3RLU2toS3ZvMHdTRmhoSVpIRUJvZXdmbTBDeFhMUStwQWdnYUhkUFFnTEZwUVFteEVCR0NmWVJSQ0NDRkVBNURDZ2hCQ05BMldsTk5oWVVCWTIzNzl2bk8xT0xiWGpOb3dnekkrckJtNEorMUN1c1BXN1R2WnNXc1BQajdlZE92YWhidHVIOFBFQ1hmVHFXT0hCZzFzMXF4WlhMaHdnWUtDQXM2ZVBVdXJWcTN3OGZHQjhodnZ2LzN0YndBWURBWmJKL3YyN2R2VG8wY1BBRHc5UGZublAvL0o3My8vZTE1NjZTVW1UWnBVN3pIZWV1dXRMRisrblBmZmY1OFhYM3lSOXUzYjE4dDVmWDE5S1MwdHJYUXovVnN1TGk0OCsreXpkVDduMTE5L1RlL2V2Uzg3bGpsejV0UzZLa1JGMzRsWFgzMlZFU05HTUdIQ0JHNjk5ZFk2OTcrb1NiZHUzWGoxMVZkNTZhV1hDQTRPWnRldVhlelpzNGRKa3lZMSthSkNRMHU3Y0lGTlc4cW1PU1FtcDVDWm1XVXJIQ21GVmFHMmFLanZMS1htWTRVR2MxcFdiR3crb0M1NVlpR0VFS0taa2NLQ0VFSTBNUm5SMGZsQVBuQUdXTm01YjkrMkRwcnpURTB6L0U1WnJiNFhMcVI3cHFWZGNBZ09DZFBtTC95S20wYVA1SGRUNzJPbzMyQThQRHpxWlNTRHM3TXpIaDRlT0RnNDRPTGlRbGhZR0FEdDJyWGo5ZGRmdDAwcHVMaXhvNjdyYUpwR3o1NDllZWVkZHlxdFl1RHI2MnRidmFHaGRPL2VuU1ZMbHRUck9TdWFYUDUyZVU3S3Azb0VCQVR3Mm11dlhkYnlrYTFhdGJxaXArUjFXUlZpeElnUjdONjl1MEdXWm5Sd2NHRGt5SkdNSERtU3Q5NTZxOXFmU1V0WFhGeE12cW1BeUJNbldiVm1IZnNPSEtLd3FLaDhtb05tVWFoOEZFa0t0YUxRWUZtYWZ2TGtlWHZITElRUVFqU0dwajFSVjRocm5MKy8veGlEd2JDY3NwdTJCOFBDd3ZiWU95WmhSd01IT25Xek9BMDFhdnBvMEFJMUE2T1ZvcXRXUG1HL2E1Zk9EUE1mU3NEUUlRVDQrOUd2YngrYzYra0dzM3hJZDdVOUNuUmRwN1MwRkYzWGNYUjByTk1OY0dPeFdDekV4TVFBMEtOSEQ5emRyMnkxamRMU1VrcEtTbXovS2FYdzhmR3Bza3BHVFpSU3RxYVZibTV1MWE1T0lab21zOWxNOU9sWVFzTWlDQTJQSkNRc25NU2taQ2o3dlNvTlVuVFVZZENDckZaMU1Ga1ZoaEViVzJMdnVJWDkrUG41alRJYWpjc0JMMDNUSGd3SkNkbGk3NWlFRUtLaHlZZ0ZJWVJvTGs2ZUxFMkNvOEN4TnIxNkxYUFhYTnNaSEkwM2F2Q29BVzFzY2tvcXlTbXBiTm0yQTIvdk52VHEyWlB4NCs3Zzdqdkg0dVBkNXFyZVd0TzBHaHNPR2d3R3V5MUhlQ2tPRGc0TUhEandxczlUc2ZwRnExYXRydWg0VGRPdStGaGhIOWs1T1d6YnNZZE5XN2NSZXlhT3JLeHNTa3BMYmR1VjB2Y3F4YmRtVGR2dldHeTRFQjhmbGl2VEhJUVFRbHlycExBZ2hCRE5qOHFPaTh2Tmhsd2dGdmhQTzkrQkhkMmNIVjgwYU54WFlpN3Rjajd0Z3NmNXRBdU9odzRmNGNPL2Y4cWR0OS9HUXpPbTBkTzNPNjA4V3VIc1hQOUQ1WVZvemtwTFM4bkxONUdRbU1RUEsxZXpkY2N1VEthQ2lzMWwweHpRenFQVXVsS3o5WXZVTThlVDdCdXhFRUlJMFhSSVlVRUlJVnFBOVBpVDU0SFpuVHQzL3REQm85MHd6YUNQMGpUdFJrMHh1ckN3cVAyNmpadFl0M0VUdmoyNk0ySjRBQUZEL1FnWU9vVHJldldzdDlVWmhHaHVMRllyWjg4bUVCSVdUbGhFSkVlRFF6a2JuL0JyL3dpbDBvSERTbkhRWXRVUG0vTXZIRXRMU3l1NDFIbUZFRUtJYTQxY1RRb2hSQXVTbXBwYUNLa0hnRU5kdXc1YTZ1aHViR2RGdThXQWVrclR0Skh4Q1luRUp5U3lZZE5XZkx6YjBLOXZIeWFPSDhjZHQ5MkNoNGVIdmNNWG9sRVVGQlN3YSs5K05tN2VSbFJVTkpsWldSUVZGOXUyNjBvRmEwcjlXK242SG92UmgwNUdTZ0FBSUFCSlJFRlVjaUVsK2xRMm9OczFhQ0dFRUtJSms4S0NFRUswVEhweThva3NJQXVJQmhiNzloM1NYeG0wcHd4b2s0dUxpanNrcDV6elNFazlaOXkxWngrZXJWb3gvcTZ4UERoak9sMDdkOExEdzcxQlZoWVF3aDVLeldaTUpoT3A1ODd6dzhvMWJONjZuZXljWENoZkZsSURFeHJwU3RjM1dpM21meWVkaVRwdTc1aUZFRUtJNWtRS0MwSUljWTJJajRrOEJienU2K3YvVjkzUmVyMW1NSXdDYnRUUUF2UHk4MXYvdVBvbmZsejlFLzM2OUdaWXdGQ0dCd3dsWUtnZjNidDFsVlVNUkxOanRWcEpUa2tsTkR5QzRKQXdRc0lpaUQ0ZGk2NlhEenhRNUFLL2dIN1FZdEdDbExQbFdITFVpU3g3eHkyRUVFSTBSMUpZRUVLSWEweDhmRmdPc0FQWTNiRjNiMjhubk50cERnN2pOY1VqbWtIemp6NGRTL1RwV05adDNFeGJIMjhHOXUvSGZaUHY0WlliUitQaTRtenY4SVdvVlVsSkNRZUNqdkRUK3A4NWZqS0tqTXhNQ2dvS2JkdDFwWTVyOEowRi9XZXpXVXRMT3hPUkNWanRHclFRUWdqUnpFbGhRUWdocmwzVzg3R3g2VUE2Y0JMNFI3ZGVnMFlZSFIxbVl0RHVMQ3dvYUo5UVVPQ2VtSlJzMkxKOUoyMTl2SmwwejkxTW0zSXZIVHUweDhQZEhRY0hoeHFYb1JTaU1WZ3NGa3ltQXRJek0xbTFkaDNyTjI0bTdVSTZBRW9wWFlNQ0JSbEtxVjBXcS9wM1NteGtrTDFqRmtJSUlWb2FLU3dJSVlTd1NZbzdjUlE0MnJsdjM3YU9ScmVSNkdxVXBxbEFoUmFZa1pubDlzMS92K2MvLy91QlFRUDdFekRVajJGRC9SZ1dNSlRPblRwaU1CanNIYjY0UnVpNnp2bTBDNFNFaFJNYUZrbEllRGpIajUvRVdqN05RU21LUUIwQkxjaWk5TU9sRmc2bm5ZbTRZTys0aFJCQ2lKWktDZ3RDQ0NHcVNJMkp5UUIrQnJaMnVNN1AyMUczZG5Sd05rd0Y3VUdyMWRvbjh2aEpMZkw0U2RhczIwQzd0bTN4OXh2TXBIdkdjMVBnU0ZtK1VqUVlpOFhDNGFQSFdMOXhNeUZoRWFTblo1QnZNdG0ySzZYaWxGTExzWnJYRkZtTktSZk9IczhDekhZTldnZ2hoTGdHeU5XZkVFS0kybGpLbi9SZUFDS0E5N3YxOWJ2UndjaXpLTzFtazhua2s1OXZjanNibjJCWXUvNW51blR1eE5SN0p6SHBucnRwNitPTmg3czdScU5ScGt1SUsyS3hXaWt3RlpDZG04dUdqWnRadlc0RGlVbkpVRlpFVUpwR0FaQ3RGQWZOaWtVcDBlRjdaVmxJSVlRUW92RkpZVUVJSWNUbDBKTmlJdllEKzN2MEdOQkpjM1llcVl6NmFBV0JtdUw2bE5SekxndStYTVJYUzc1aDhLQUJYRC9NbjRDaGZ2ajdEYVpEKy9aU1lCQ1hwSlRpUW5vR0VaSEhDUW1MSkRnMGxJaklFNVNhYlFNUHpFcHhUSU1nWFhIUVlsRy9wTVJHcEFES3ZwRUxJWVFRMXk0cExBZ2hoTGdpQ1FsUjU0Q2ZZUGpQUFFZVXRyV1dHcnNZbkl3UGFHalRTMHRMdTRXR1JXaGg0WkcwYXVWQis3WnR1V0hFY082ZE9KN2hBZjdTajBGVW9lczY0WkhIV2JkaEUwRkhqbkloSTRPOHZIeVVLcXNYS0tWU1VXcWxSV25mYTFweGNwTFJtTUhKazZYMmpsc0lJWVFRVWxnUVFnaHgxWUxOQ1ZHY0E4NEJ4MkRnMnozNk90MkJwcDVRbWhxZG01ZmZKamMzenpVMjdxejIvWStyNk5HOUd3Lys3bjd1dm5Nc1hxMWI0Kzd1aHNGZ2tORU0xeGlyMVVwQllTSDUrU2EyN3RqRjhoV3JPUk4zRnNxbk9hQnBSU2lWQXh5eEtyVXNLZHF5QmFTUUlJUVFRalJGVWxnUVFnaFJ6MDZXSnNTd0NkamNhY0NBN3M0NGpVSnBvM1M0eWFBeE5DRXh5ZkdqVC83SlovLzZpcUZEQmhNdzFJL3JoL25qTjJRUVB0N2U5ZzVlTkxDczdHd2lUMFJ4TERpVTBQQUl3aUlpS1N3c2d2TGxJWUV3QlFkUjFzUEt5dUhFMDVGblpacURFRUlJMGJSSllVRUlJVVJEVWVlaW9oS0FCQmk0dGt0dmgvWkdaZTJoT1RvOG9NSHZDZ3VMMmgzKzVaajJ5N0VRZmxqcFNmdjI3Umc5Y2dUMzN6ZVpnUVA2MlR0MlVjK2lUNTloOWRwMUhEeDhoTFMwZEhKeWM5Ri9YUjR5RTAydDFIVytzMWl0Q2FsYThRVmlZMHZzSGJNUVFnZ2g2a1lLQzBJSUlSckJ5ZEtVV0pLQlpPQmc1ODZkM3pSNmVFOHlhQTZQSzJVTnlNck9hWjJWbmUwU0hYTmErK2JiNytuZnJ5OHpwdDNISGJlTndkT3pGVzZ1cmhpTlJudC9DRkZIdXE1VFdGaUVxY0RFemozN1dMRnFMWkVub3FCaU5RY29VUnE1S01LVTByODE1MmV1VFUxTkxiUjMzRUlJSVlTNE1sSllFRUlJMGVqS2JpSlRmd1JXZHVzOXVLZURvK0ZHcFROS29ZMEdOZVJVZEl6aEwzLzlHLzljOEJWRC9jcW1Td3p6OThOLzZCQmFlWGpZTzN4UkExTkJBZUVSeHdrTmp5QTBMSUtROEFoeWMvT2dvbThDSEFjT0tjVVJjeWtIVStMQ3p3QldlOGN0aEJCQ2lLc2poUVVoaEJEMnBDZkZIajhEblBIMTlWMVJhbkJyNzJBMDlqVVlEUStETmlrM0w4OW4zNEZESEF3NlF1dldublR1MUpGYmJoek4xUHNtMGN1M2g3MWpGK1VTazVKWnMyNERlL2NmSkRubEhEbTV1Vml0WmZVQ2hjclJkSDYyV3EzL3RUaGFvNDM1K1JlU2s1T0w3QjJ6RUVJSUllcVBGQmFFRUVJMENmSHg4Y1ZBWXZsL083eTllM3UyYXV2Mk84MWdlTVJxc1F6SXlzeHFuWldWN1h6OFJCUmZMUG8zMXc4TDRJSHBVeGgxdy9XMDlteU5xNnVMTEdQWkNIUmRwN2k0bU55OGZJNEdoN0I4NVJxTy9ITHMxeDJVS2dFdFQybnFGTHBhbmxPU3R6d25QajdIbmpFTElZUVFvbUZKWVVFSUlVU1RsSlVWbTVlVnhSSmdXWTgrZy90Z01JeldORWFqR0ExYW4yTWhvY1pqSWFINGVMZGhtTDgvQWY1RENCanFoOS9nUWJpNnV0ZzcvQmFudUxpWXlCTlJoSVZIRUJvZXliR1FNREl5TThHMm1vTjJCamdFSExLYTlVTkpaeUtpQWJPOTR4WkNDQ0ZFdzVQQ2doQkNpS2JPa25ENmVCUVExYUdEM3crdWJRenRyRXIzYzRCSHdYQlhabGEyNS9aZHU5bTliejl0dkZyVHBYTm43cno5VnFiY080bU9IZHJiTy9abUx6MGprN1hyTjdKOTV4NFNrNVBKeWNuRmJDNnZGeWhsVXByYWFkVU55elJsalNqS3NWNUlUejlwc25mTVFnZ2hoR2hjVWxnUVFnalJiS1NsUlJTUVJnRVFENnh2MzNOd0IxZEg0M1ROd0dNV3M2Vm5la2FtWjNwR3BsTllSQ1IvLytkQ2Jnd2N5VU16cGhFdzFBL1BWcTF3ZFhWQjB6UjdmNHdtU3lsRmNYRXhlZmttSW8rZjRMc2ZWN0YzLzhHTGR6RXJSUjZvZUpUMlAydGg4WXFrcE9oVSswVXNoQkJDaUtaQUNndENDQ0dhclF0bmo2Y0JDeGs0Y0ZHUFVvZkJPQnBHYVlxYlFJMENlaHdNT21JNEdIU0VUaDA3NE84M2hPdUgrZU0vMUk5QkEvcmo1T1JvNy9DYkRMUFpURlIwREtGaEVSd0xDU00wUElMVWMrZkJ0cHFEbG9SU1FackdRYXV5QmlXVm1JNVQxaE5EQ0NHRUVFSUtDMElJSVZxQWt5ZExFeUFFQ1BIdTNmdC9ic3E1dllQQk9FSTM4cENHTnZiYytUVFhjK2ZUMkxsbkgyMjhXdE90YXhmdUdUK09TUlBHNGQybWpiMmp0NXZjdkR3MmJ0ckt4czFiU1VoTUlqc25oNUtTVWlncktCUURlM1RGZDdxNTVFZ0JKUmV5NCtKeTdSMnpFRUlJSVpvZUtTd0lJWVJvVWJKaVkvT3lJQStJQlpaMzZqbWdoN096NDBQQUF5V2xKVjNUTHFSN3BsMUlkemdXRXNiY2p6NWg3SmhibUQ3MVBvWU1Ib2huS3crY25aMWI1SFFKcFJRbEphWGttMHljT0JuRnFyWHIyYlp6RnhhTHRXSVhpMExsYTRwa05GYnFWdjI3eE5PUmNmYU5XZ2doaEJETmdSUVdoQkJDdEdqbnprWWxBQjlDNzA5NzlIWWRwZ3lHUUlOQkMxU29RSXZGMG1uYnp0Mkc3YnYyMEwxYkZ3S0craEV3MUkvaHcvenAxNmMzUnFQUjN1RmZOYXZWeXVremNRU0hoQkVTSGtGWWVBVHhDVWtvcGNxbU9XaWtvVGlrVUVGSzF3N3JoWm5CeWNuSlJmYU9Xd2doaEJETmh4UVdoQkJDWENOaVN4SmlDUUtDZkgzOXZVcWRWUWRIQXplajh4Q2FHcDJRbU95Y2tKak01bTA3OGZGdWcyK1A3a3djUDQ2SkU4Ymg0ZTV1NytBdlcxRnhNVDl2MnNxR3pWczVFeGRQVmxZV3hTVWxaUnVWS2xXS0k4RDNwYnEreDZHWXRNVEV5R3g3eHl5RUVFS0k1a2tLQzBJSUlhNDU4ZkZoT1VBT0VBMHM2WHJkb040T2pvNHpRVTB0TGlsdW41SjYzalAxM0huam9jTy84TUdIZjJmOHVEdVlNbmtTL2ZwY1I2dFdIamc1T1RXcDZSSktLVXJOWnZMelRadzVFOGZhRFQrejRlY3RGQlVYVjJ6WDBiUThsTHFnbEZwbkxsRkxVK01qb3dGbDc5aUZFRUlJMGZ4SllVRUlJY1ExTC9uTWlWamc3YzZkTzg4MXR2YTUzb2hoTklyUlN1T0d3cUtpOW12V2JkVFdiZHhNais3ZHVEN0Fud0IvUHdMOC9lamRxeWNHZzhGdWNldTZ6dG40QkVMQ0lnZ05MMXZSNFd4OEFsYXJGYVdVMGlBRHRGK1VVa0VhMnNFQ2cvbFkrc21USnJzRkxJUVFRb2dXU1FvTFFnZ2hSTG5VMU5SQ1VsUDNBZnU3ZGgzVXh1RGkwTWxnVkhjb2pZY3NGdXZ3dUxQeHhyaXo4V3pZdkFYdk5tM28xNmNQa3llT1oreHR0K0R1NXRab2NSWVhsN0Jyeno3V2JkeE1WSFEwV1ZuWkZCYVZ0VVZRQ2l1b01JWDZ3V3BtaTlWWWRENDFKaVpUUmljSUlZUVFvcUZJWVVFSUlZU29TaVVubjhnQ3NvQVR3T2RkK3c4WjdLQU1Ud0wzRlJVV2V5Y1hudk5JU1QxbjNMVjNINTZ0UExoMzRnUW1UNXhBVDkvdWVMaTc0K1RrVkcvQmxKck5tRXdGSkNZbHNlSG5MYXhadDRIY3ZQeXlRSlhTTlRTVFFtVXBuWTFtbmFXcHNlSGhnRjV2QVFnaGhCQkMxRUlLQzBJSUljU2xxZVJUa1pIQWE5NjllODl4ZDNBZnBlbU1NaHE0VVdsY241dVgzK2JiNVN1MEgxYXRwWGV2bmdUNCs5bW1UUFRvM3UySzN6UXBPWVhRc0FpT2hZWVJFaFpCYk93WlNzM21pdFVjY2pVSUJ1MkFVdnJoN0NKMUpGY2FNQW9oaEJEQ0RxU3dJSVFRUWx5R3JOall2Q3pZQnV6bzJMdTNqNHZtMUFXRGNaeU80WkhTMHRKQlVkRXhXbFIwRE9zMmJzS25qVGNEK3ZkbDJ0VEozQlE0Q21kbjUwdWUzMncyYy9Ed0VWYXQzY0NKRXlmSnpNckdWRkFBWmFNVEZKbzZwUlRmWVdGemtTSTU3VXg0aG94T0VFSUlJWVE5U1dGQkNDR0V1REw2K2RqWWRDQWRDQU0rOGUzdE53S2pla3FoalNzd0ZYaVpUQVh1aWNuSmhxMDdkdEcrWFZzbVQ1ekE1QWwzMDdWTFo5dzkzSEYwY01CaXNXQXFLQ0QxM0hrMmJ0ckttdlVidVhBaEhjb0xDUm9VNklvY1RWTTdkZDJ5SkRIbTVHSEFZdThQTDRRUVFnaFJRUW9MUWdnaFJQMnd4c2RHSEFZT2QrOCtwQTF1MmsyYXppZ00ybWdOTmZ4Q2VrYXJKZC84bC84dC81RitmZm9RNEQrRWJsMjZrSko2anREd1NFN0Z4RkJVVkZ4K0ttVkNhU0c2SXNpQUZtUldoUWRUbzJNeTdQejVoQkJDQ0NHcUpZVUZJWVFRb3A0bGx2VTYyQUJzN3RsenNJOXlNUGdxQXhNMWczcXd1TGprdXZESTQ0UkhIc2ZSMFFHeitkZkJCd3JPb05SS2hYV0RWcXpISmNhZnpKRFJDVUlJSVlSbzZxU3dJSVFRUWpRY3k5bXp4OU9BTk9BSU1LZDdYNzh4QmsxN0JrMjd1ZFJzZGtGcHhhQU9XNVJhbkJ3ZHNSTXcyenRvSVlRUVFvakxJWVVGSVlRUW92RllFMk1pZGdJN2ZYMEhkdFNkbmE1VEZKMU5pbzVPdFhkZ1FnZ2hoQkJYU2dvTFFnZ2hoQjNFeDU4OEQ1eTNkeHhDQ0NHRUVGZkxZTzhBaEJCQ0NDR0VFRUlJMFh4cDlnNUFDRkhHMzk5L3RNRmdPSGc1eHlpbFJvZUdoZ1kxWEZSQ0NDR0VxSW0vdi84SWc4SHd5K1VjbzVTNk5UUTBkRi9EUlNXRUVJMVBSaXdJMFVRWWpjYWpTcWt6ZGQxZktSVmpNQmlPTld4VVFnZ2hoS2hKV0ZoWXFGTHFWRjMzVjByRkd3d0dlU0FnaEdoeHBMQWdSQk1SSEJ4c1ZrcjlRTm1GQjBxcEt2dGMvTHBTNnIvQndjSFNQVjRJSVlTd0g0dXU2NHVwZSs1ZUs3bGJDTkVTU1dGQmlDWkUxL1dOU3FtQ1MrMm5sQ293bTgxckd5Y3FJWVFRUXRSRUtiVkNLV1dxdzY1RndPWkdDRWtJSVJxZEZCYUVhRUtNUm1PaXBtbVJtbFp6K3hOTjA5QTBMZEpnTUp4cjFPQ0VFRUlJVVVWZVhsNEdFSHlwM0EyY01ocU5jWTBabXhCQ05CWXBMQWpSaEJnTWhuU2wxRUZWUG1ieTRpR1ZGdzJqVkVxcGc1R1JrWG4yaTFRSUlZUVFBUEh4OFNYQXJrdmxidUJZYm01dXN2MGlGVUtJaGlPRkJTR2FrUEo1bDhjMFRhdXhhRkMrN1JoZ2Jkem9oQkJDQ0ZFTlpiVmFRelZOeTZ4cEIwM1RpcFJTUjJKalkwc2FOelFoaEdnY1VsZ1Fvb214V3ExSGdQU0s3NnRwQnBWaHNWZ3VhMmtySVlRUVFqUWNYZGZEbEZJcEZkOVhrN3Z6ZEYzZmI1ZmdoQkNpRVVoaFFZZ21KaUlpNHF4U0txeTZ1WnFhcHFHVUNvdU1qSlE1bWtJSUlVUVRjZno0OFNTbFZFaE51VnZYOVlqdzhQQVl1d1FuaEJDTlFBb0xRalJCdXE1L1g4dm01WTBZaWhCQ0NDSHFablV0Mi83VGlIRUlJVVNqazhLQ0VFMVFabWJtRnFWVWxibWFTcWwwZzhFZ1MxVUpJWVFRVFV4R1JzWXVwZFNGMzc2dWxNclNkWDJkZmFJU1FvakdJWVVGSVpxZzVPVGtJbUJ0eFpESzhpVW1BVllGQndjWDJqcytJWVFRUWxSV25ydS9yU1ozYjRtSWlDaXdkM3hDQ05HUXBMQWdSQk9sbEZvTG1DOTZ5UXo4WU1lUWhCQkNDRkdMMHRMU2I1VlNwUmU5WkFFMjJERWtJWVJvRkZKWUVLS0owalR0QkJCZDhlUkRLUlVEUk5rN0xpR0VFRUpVejhYRjViU21hU2N1eXQxeFFJUzk0eEpDaUlZbWhRVWhtaWlyMVpxaGxQcEZsZE0wN1pmOC9QdzhlOGNsaEJCQ2lPb0ZCd2VYS0tYMlg1Uzd3dzBHUTBvZERoVkNpR1pOQ2d0Q05GRVJFUkVGU3FrSW9CUW8xWFU5SWpZMnRzVGVjUWtoaEJDaVJsWmQxOE0wVFN2V05NMWl0VnFQQndjSDU5bzdLQ0dFYUdnTzlnNUFDRkV6cGRRK2c4R1FCbWdXaTJXL3ZlTVJRZ2doeENYOUFpUUNiVFZOMjJIdllJUVFRZ2dodElDQWdEMEJBUUY3WllTUkVFSUkwU3hvQVFFQjZ3SUNBc0lBbzcyREVVS0l4cURaTzRDRzBMblh3TzVPVHNhZVlHeVJuMDljVzl3ZHRVbWd0QUl6NiswZGl4Qk5SVWxKeWRselo2TVM3QjJIcUQrU3UwVkw0dTZveGdHdENzemFLbnZISWtSVElibTdaV3R4eWR2YnU3ZG5xL2J1QnpWTjh3SFY0ajZmdVBab0NvTlNDZ3lhYnU5WWhHaENFaW5TWnNUSGg4WGJPeEJ4OVNSM2k1WkdVMldqREpXRzVHNGhmcFZvS2JVOG5Iem1SS3k5QXhIMXI4WDFXUEJvN3piRm9HbURIUndjY0hGeFFaUExFeUdFYUJrVUZKZVVZRGFiUVdFME8xczg3UjJTcUI4VnVkdG9OT0xxNmlxNVd3Z2hXZ29GSmFVbGxKYVc1VzZEbzZHMXZVTVNEYU9GRlJhR094cXdQQUF3NXBhYmVPU0I2VGc1T2RrN0tDR0VFUFdndUtTRXJ4WXY1WmRqSVNnNG5SenRIR1h2bUVTOWNEQ2dQUUFRZU1NSW5uN3lVY25kUWdqUlFoU1hsUEROZjc5ai84RWdGSnhPUEdXTnRIZE1vbUcwcU1KQzEvNmwvY0U0d05IUmtWdHZHczNOTndhaXlXTVBJWVJvRVRJeU0wblB5SUN5NGNYZlE3RFozakdKcStmYmQwaHYwQVk0T2pweTAraFJrcnVGRUtJRnljak01SHhhR3RoeTk4bFNlOGNrR2thTDZqTHZDS1BRYU92aDdvNy8wQ0Z5WVNLRUVDMUlYRnc4WitNVFVVb1Y1eGJ4bmIzakVmWEVvQVZVNU80YlJneVQzQzJFRUMxSVhGdzhwMlBqSkhkZkExcE1ZY0hYMTlkRllSaU5VbTQ5Zlh2UXQvZDE5ZzVKQ0NGRVBmcCt4ZXF5THpUVzU4U0g1ZGc3SG5IMXluSzNac3ZkQS92M3MzZElRZ2doNnBIazdtdEhpeWtzRkJrOVBZRkFUZE8wU2ZmY2phT2pvNzFERWtJSVVVL3k4dkxadG5NM1NpbGwxWlU4OFdnaGlveWVuZ1lZVTVHN3BiZUNFRUswSEpLN3J5MHRwckRnYk5UNkFuMGRIUjI1OTU3eDlnNUhDQ0ZFUGRxNll5ZkZ4Y1ZvbWhhcjZlcTR2ZU1SOWNQWnFQVlZNRWh5dHhCQ3REd1Z1UnRJa056ZDhyV1k1bzFHQTgraGFkb2R0NC9CeTB0V01SRkNpSmJDYkRhemNkTldsRklLT0ZpVVk3MWc3NWhFL1pEY0xZUVFMZFBGdVZ1aGprbnVidmxheElnRmIrL2VuanJjQjhnVER5R0VhR0ZpejV6bHpObDROQ2pWNFhCNitrbVR2V01TVjA5eXR4QkN0RndKaVVtMjNBMGNrZHpkOHJXSUVRdWU3VjJuYXBybTNxTjdOL3IzNjJQdmNJUVFRdFFUcFJTaEVSRmtaZWNBV3I3VnloRjd4eVRxUjBYdTd0SzVzK1J1SVlSb1FaUlNuSWc2OVd2dTF0bG43NWhFdzJzQmhZWGhqbUI1QUdCNGdEOCszdDcyRHFqZUtLVmsyYTFyUUVGQkFicXU0K0RnZ0t1cjZ5WDN0MWdzRkJVVkFlRG01b2JSYUd5RUtJV3dqNUxTVWtKQ3d5a3VMa1pYS2pybHRNTUplOGNrNm9VREdCNEFHREpvZ09SdTBldzBkdTR1TEN6RXpjM3RrdnZwdW82dTZ4Z01CZ3lHcWdPVHJWWXJTaW1NUnFQOE94VU5wcVMwbE9DUVgzTjNjb3c1ek40eGlZYlg3S2RDZE8xWE1nQzAvbzZPamdRTUhZS2IyNlgvNTk1Y0xGKytuTW1USjdOa3laSTZIMU5VVk1Renp6ekQxS2xUdWYvKyswbE5UVzJRMkFvS0NwZzFheGF6WnMxaTc5NjlEZkllOWpCcjFpeisrTWMvc21QSGppcmJsaTlmemwvLytsZE9uS2kvKzVxc3JDekdqaDNMbURGaitQNzc3K3QweklvVkt4Z3paZ3gzM0hFSEpwTjlSNVdaeldaeWNuTEl5WkhWZzBURE1KbE1oSVpGbEgxajBKWkRzTm5lTVltcjU5dDNTTytLM08zdko3bGJjdmZWYWVtNXU3aTRtTnR2djUycFU2Y1NIeDlmNjc2TEZ5OW01TWlSdlBEQ0M5VnV2LzMyMnhrNWNpUUhEaHk0ckJpRXVCd21rNGtqUjQrVmZXUFFsc1BKVW52SEpCcGVzeThzT0dqYUtEVGFlcmk3NHo5MFNJdXF2a1pFUkpDU2trSnBhZDMvRnVmTm0wZElTQWdKQ1FuRXg4ZXpaY3VXQm9uTmJEYXpiZHMydG0zYlJseGNYSU84UjJNem1VenMzcjJiZmZ2MlZYc0JzbWJOR3Rhc1djTjMzOVhmYWprclY2N0ViRGJqN096TS9mZmZYNmRqZHUzYUJVQmdZQ0N0Vzl1MzJkbmV2WHNaTzNZc1k4ZU9wYkN3MEs2eGlKWXBMaTZlc3dtSktLV0tjNHVRcGFwYUNvTVdVSkc3YnhneFRISzM1TzRyZGkzazdvaUlDTXhtTTJscGFYVHAwdVdLWWhhaU1jWEZ4WFA2VEp6azdtdE1zNTRLNGV2cjZ3TGFhSlJ5NituYmc3NjlyN04zU1BVcUlxTHNLZDNJa1NQcnRQK2FOV3ZZdEdrVEFCTW1UR0RUcGsxOCtlV1hEQjQ4bUJ0dXVLRkJZMjBLbEZLTUd6ZU96TXhNMXE5ZlQ1Y3VYVkJLTVg3OGVOTFQwMjJ2MVdUZnZuMll6V1VQUXlkT25GaHAyK25UcDIwWFlRODg4RUM5eEZ0VVZNVEtsU3VoL0FrQ1VPT1RmNFBCZ0tlbkoyZk9uQ0UwTkJTQUcyKzg4WklqQmR6YzNPeTZMbnhFUkFUUFAvOThnNzlQbno1OVdMWnNXWTNiOC9Qem1UNTlPZ0NkT25YaW0yKythZEI0M25qakRYYnUzRW1IRGgxc2Y1Tno1c3hodzRZTmVIbDVzVzNiTnBuQ1VrZmZyMWhWOW9WaWZVNThtQXlOYVFGOGZYMWRGTnFOV25udUh0aS9uNzFEcWxlU3V5K1A1TzZxZnB1N2p4MHJlL0o3d3cwMzRPam9XQytmb3phU3V5VjNYeTNKM2RlbVpsMVlLREo2ZXJxaWpkSTBUWnM4Y1h5ai9NKzJzWnc3ZDQ2MHREU2NuWjN4OC9PNzVQNjdkKy9tbzQ4K0F1REZGMTlrNXN5Wk9EZzRzSDc5ZW1iTm1zVlhYMzFGbno2WGJvNTErdlJwL3ZPZi93RHczSFBQMGJWcjE2ditMUFBtemFPd3NKRFJvMGN6WWNLRXF6NWZUY0xEdzhuTXpLUmR1M2EyaTVEang0K1RucDVPMjdadEwxbmxyeGhDMmI5L2Y2NjdybktSYXMyYU5iWnRkZmw5MU1YU3BVdkp6czRHWVBQbXpXemV2TG5HZmR1MWE4ZVdMVnY0OXR0dmJhOTk5TkZIdHQ5NVRkNTc3ejBtVDU3TWpCa3p5TTNOclZOY28wZVA1dDEzMzYzejU2aU4xV3F0V0wrNFFWM3FQUXdHQStucDZWQit3ZGJRd3NQREFianR0dHRzcjFWY1ZONXl5eTF5WVZKSGVYbjViTnU1RzZXVXNxTGtpVWNMVVdUMDlIU0RXeW5QM2ZZc2Z0WTN5ZDJYVDNKM1ZSVzV1OEsrZldWOTcyNjg4Y1o2K0FTWEpybGJjdmZWa054OTdXcldoUVZubzlZWDZPdm82TWprQ1hmYk81eXJkdUxFQ1hidTNBbEFTa29LQUI0ZUhuejU1WmRWOW4zKytlZHRoWlFqUjQ0d2E5WXNyRllyVTZaTVllYk1tUUM4K2VhYm5EeDVrdGpZV0g3Lys5L3o1WmRmMHE5ZjdVK0cwdFBUYlVseXhvd1o5WEp4c21QSERuSnpjL0h5OG1yUWk1T0tZWVlCQVFHMXZsYWQ3T3hzRGgwNkJNQ2tTWk1xYlRPWlRHemN1QkdBWWNPRzJaSk1YYm01dVZYNXVaODdkODQyTE5QSnlhbmFCa3NYYzNWMUpTWW14aGFIczdOem5ZWU9PemlVL1ltbnA2Zlh1YkJRbi8wU09uWHExQ0JQUGZidjM4L3g0OGR0MzEvcVoxSHhjL2p0MXcwaE9UbVpqSXdNdU9ocFZrWkdCc25KeVpWZUU1ZTJkZnRPaW90TEFDMVcwL1hqZFRoRU5BUE9ScTJ2Z2tGT2tyc2xkMHZ1cnRiRmVTb3hNWkhUcDA4RHNIUG5Ub0tEZ3l2dCsrS0xMekozN2x4YjM0YUtHL0VUSjA3d3lDT1BWRGwzeGJURlR6NzVoSysvL3RyMittT1BQY1pkZDkwRmtyc2xkMStsWDNNMzhacXVKSGRmUTVwMVljRm80RGswVGJ2ejlqRjRlZGwzcm5sOWlJbUpzVDF4cUpDWm1WbmxOWUNubjM0YVIwZEh0bTdkeXB3NWN6Q2J6VXlhTklsWnMyYlo5bkZ4Y2VHenp6N2oyV2VmSlNVbGhkLy8vdmQ4OE1FSDNIenp6WTN5ZVJyYjd0Mjc0VGNYSXRXOVZwMjFhOWRpTnB0eGNYR3BNcFJ5L2ZyMXRrVDgvZmZmMTdsUlU0VStmZnJ3d3c4LzJMN1hkWjEzMzMyWGtwSVMyclZyeDZwVnEzQjFkV1h0MnJWTW5EZ1JGeGVYS3Vld1dxMDgvZlRUS0tYbzJMRWpxMWV2eHNYRmhmVDBkSTRlUFhySmk3N1pzMmRmY3I3dm9rV0xpSStQcjllbkFoMDdkdVRwcDUrdXQvT1p6V2JtejU5ZjZjS2tlL2Z1dlAzMjI3VWUxNWdYSnhVWHIxNWVYdmo3KzFkNnpjM05yYzdEbzY5MVpyT1pEWnUzb3BSU3dNR2lIT3NGZThjazZvZmtic25kRjVQY1hidXRXN2ZhdnY3bGwxK3FiSC8wMFVlSmlZbXA4dkNnc0xDUXFLaW9HczliY2NOY29XSVVCcEs3SlhkZmhZdHp0MElGUys2K3RqVGJ3b0szZDI5UEhlNHpBUGRPSEcvdmNPckZpQkVqbURkdkhnQWZmdmdoK2ZuNS9PbFBmOExIeDZmS3ZrNU9UaXhhdE1oV2JaNDJiUnB2dmZWV2xlcHZ4NDRkV2JSb2tlMEM1ZFZYWCtXaGh4N2k1WmRmYmxIRFQwK2RPbVhyb2wxeElYTDY5R21Ta3BJQWJFbWlPbGFybFZXcnl1YUNUWmd3QVE4UEQ5dTJrcElTL3Z2Zi85WnJyTjk4OHcwaElTRUF2UFBPTzNoNGVQRE9PKyt3WmNzV1ltSmlxazIwMzMzM25XM2U3dXV2djQ2TGl3dng4ZkU4L3Zqam1Fd21XclZxVmV0RjU4WEQrbXJ5eFJkZlFIbXl0MWdzVlo2S1ZDYzJOdGIyZFhCd3NPM2ZWTHQyN2VqVnE5Y2xqNzhjeWNuSnZQWFdXNVV1bEg3M3U5L3h5aXV2Vkh0QmQ3R0xoeTgyOUpTcGlndVJNV1BHMk42MzRyV2JicnFwUmYzZE5hVFlNM0hFblkxSGcxSXJIRTVQUDJuZkpWQkV2WkRjTGJuN1lwSzdhOC9kRm91RjFhdFhRM21QaU42OWUxZlpwM1Bueml4YXRBaXIxUXJBcWxXcldMTm1EWU1IRDY0MnBxZWVlb3Fpb2lKZWYvMzFTb1diRGgwNlhOSFA1VklrZDE5YkVoS1RiTGxid1JISjNkZVdabHRZOEd6bmVyK21hZTQ5dW5lalg5OUx6ejlzRHJwMjdVclhybDFKUzBzalB6OGZiMjl2SG56d3dTb1hIT25wNmZ6eGozKzBEZjl6Y25JaVBUMmRQLzNwVHpXZXUzWHIxbVJsWlZGVVZNVDMzMy9QbmoxN2VQYlpaNWt3WVVLTG1ETlc4WFREdzhQRGxuZ3JYbk4zZDY5MWp1cmV2WHRKUzBzRFlPclVxWlcyclZxMWl2VDBkTHk4dlBqNTU1OHZtUVF2OXZUVFR4TWFHbG9wV2UvWnM0ZXZ2dm9LZ1BIang5c3VLQjU2NkNHMmJkdkc2dFdyQ1F3TXRCVUNUQ1lUcDArZnBtUEhqdlRwMDRlT0hUc3lac3dZS0d1QVJrQkFBUHZFNC9WckFBQWdBRWxFUVZUMzcyZjI3Tm1zV0xHQzl1M2IxeHBUeGRyV3Y2V1U0dno1ODdiem1reW1HcGVxcXNtcnI3NXErM3JpeEluODVTOS91YXpqYTdOdDJ6Ym16cDFMUVVFQkFPM2J0MmZPbkRtWDlRVEJ3Y0VCaThYUzRFODl3c0xLbG1xK2VOaGt4Y1dKREtXc0c2VVVvZUdSWkdWbkExcSsxY29SZThjazZrZEY3dTdTdWJQa2JzbmRrcnN2a2J0MzdkcEZlbm82M3Q3ZXZQTEtLelhlM0hwNWVkbStidHUyTFpSUHc2aHVDazNGdjVzdVhicGNjb3JOMVpMY2ZXMVJTbkVpNnRTdnVWdG5uNzFqRW8ycm1SWVdoanVpV1dZQVhEOHNBQjhmYjNzSFZLOHF1ditPR2pXcXlvWEpqaDA3bUR0M0x2bjUrUURNbkRtVGJkdTIxV2s5Nm5uejVyRjc5MjYyYjk5T2Ftb3FjK2JNSVNNamd5ZWZmTEtCUGtuanFaaVA2ZS92Yi91WlZiem01K2RYNHp4SXBSUkxseTYxZmQrdVhUdmIxeWFUeWRhQitMSEhIcnVzQzVQazVHUmJRcW9ZbmhrZUhzNnNXYlBRZFoxZXZYcFZHdm82YU5BZ0hudnNNWll0VzhiNzc3OVBRRUFBTGk0dXZQTEtLN1prRnhnWVdPa1lLT3RXUEgzNmRMS3lzcGc3ZHk2ZmYvNTV0ZkhrNStmejhjY2Y0KzN0eld1dnZWWnR2QmFMQmNvdmVpZ2ZqbnNwdXE3YnBsaGN2SDk5VmZiejh2TDQrT09QS3kyOU5uNzhlTjU4ODAxYXRXcDFXZWRxakl1VG5Kd2NFaElTY0hkM3QzVnpONWxNeE1iRzR1VGsxR2lOdDVxN2twSlNRa0xES1M0dVFWY3FPdVcwUS8wdFFDL3N5UUhOTUFQQWIvQkF5ZDJTdXlWMzE1SzdyVllyaXhZdGd2S1JMYzNwaWJuazdtdFRTVWtwd1NGaHR0eWRIR01PczNkTW9uRTF5OEpDMTM0bEE4Q2h2Nk9qSS81RGgrRG02bXJ2a09wVlVGQVFsSGZuMzdadEc5OTk5eDMzM1hjZlU2Wk13Y1BEQTVQSmhNRmc0STkvL0NNUFBmUVE5OTU3cisybXNEWWRPblJnM0xoeDNIREREWHoyMldkMDdOaVJoeDkrdUJFK1VjTlNTdkhPTysrZ2xLcFU5WC9ycmJkUVNsVzY0UGl0SFR0MjFEZ0g4WXN2dmlBN081dldyVnZibGp2NjdiR0ZoWVg0K2ZuWmJzWXJiTml3QWNxZk5sVThwZkR4OGFGTm16YVVsSlR3MldlZjRlN3VYdW1ZWjU1NWhpTkhqdkR3d3cvajRPQlE2Y0pFMHpTQ2dvTDQ4TU1QK2Vpamoyd1hTbDVlWHJ6MTFsdTg4Y1lidEc3ZG11TGk0bW92b280Y09jTG16WnZSTkkzYmJydXR5cnpWNk9ob0tDOE85T3JWQ3djSEJ3NGVQRmpqeiszaW44R2JiNzRKd1BidDIrdTFQOFArL2Z1Wk8zZXVyWm1TbDVjWGI3LzlObVBIanIyaTgxVmNsRFRreFltam95TkxsaXpCdzhQRE5telRhRFN5YU5FaVhGMWRHNldyZFV0Z0tqQVJFbDQyZkJpRDlqMEVtKzBkazdoNnZuMkg5QWF0djZPakkwUDlKSGRMN3BiY1hWdnVYcjkrUFdmUG5zWEZ4WVV1WGJyWVJycGNiT0RBZ1pWR0t6UUZrcnV2WGFZQ0UwZU9saytqTldqZnc4bmFtM3VKRnFkWkZoWWNORzBVR20wOTNOMEpHRHFrVGgxMm13dWxGSWNQSDBiVE5BSURBOW0wYVJQSGp4OW45T2pSVVA0azVLV1hYcUpmdjM0RUJnWkMrVERNeXpGMTZsUnV2dmxtOHZMeW1sVUZ2Q2FhcGxVN0Q3TzJ1Wm1VUHcyb3JtczM1VGZhRmV0VVAvUE1NOVVtbGZuejUzUCsvSGxtelpwVjZlSkVLV1hyQUQxKy9LL0xvSGJ0MnBYRml4ZVRsWlZGNTg2ZHE1elB4Y1dGYjcvOWx0VFVWSjUrK21sT256Nk5rNU1UNzcvL1BycXVNM3YyYlBidjM4OVRUejNGeHg5L2JQdTlqeDA3bHVYTGw5TzNiOThhUCtzZGQ5ekJ6VGZmelA3OSs1a3padzQvL3ZoanBZdVlVNmRPQVRCZ3dJQUdIMjU0S1NhVGlYLzg0eCtzWDcvZTl0ck5OOS9NLy8zZi85bUdlRjZKeHJnNGNYZDNyMUswY1hWMXZXUURNbEZaWEZ3ODhRbUpLS1dLYzR1MXkrdTRKcG91Z3haUWtidEhqaGdtdVZ0eXQrVHVXbkszczdNekFJODg4Z2gvK2N0ZjBIVzl5ajRMRml4ZzE2NWR0cUlXNVRtVThwRVc5OXh6VDVWaktyYi81Uzkvc2IxSGhmZmZmNS9odzRkWEc4K2xTTzRXY1hIeG5ENFRKN243R3Ric0NndSt2cjR1b0kxR0tiZWV2ajNvMi91Nk9oelZmQncvZnB6czdHeUdEQmxTWXhYNmlTZWVJQzB0amZqNCtHcTNPemc0MUhyQnNtalJJcFJTUFBQTU03WEdFaFFVWkd1ZzlGc1ZuWllwNzRpOWFkT21Hczl6cWRVSTdHWGR1blVrSkNSVXU2MTE2OWIwNnRVTHM5bGM3Uk9QMmh3N2RzeldyK0RlZSsrdHRLMUxseTYxcnNtOWUvZHUzbi8vZmZMejgybmR1aldmZnZxcDdTTEwzZDJkdDk5K20xT25Udkh3d3cveit1dXYyNFpxMWxaVXFEQnIxaXhDUWtKSVRrN204ODgvNTQwMzNyQnRPM3IwS0FCRGh3NnRkRXhSVVJGSlNVbDFPbjk5K2ZlLy8yMjdNSEYxZGVXMTExNnJNbi8yU2xSY2xEUjBBeWh4OWI3N3Nhd2hHNHAxT2ZGaDliZitxYkFiWDE5ZkY0VjJvMWFldXdmMmI5aTUzWTFOY25manVWWnk5OTEzMzgyNmRldDQvUEhIQ1FrSklTWW1CcFBKUk5ldVhXMk5RVnUxYWtWV1ZwWXQ3b3VWbHBaVyszcUZpMWVCcUZCU1VsTGovcGNpdVZ0STdoYk5yckJRWlBUMGRFVWJwV21hTm5uaWVMcy9YYTF2RmZNdGI3cnBwbHIzbXpkdkhnY09IS2gyVzhlT0hmbjU1NStodklGUmRIUTBUei85dEswUjBlTEZpOUYxbmFlZWVxcldOWmd2WHQrNE50dTJiV1BidG0xMTJyZXB5TWpJc00xcDlQTHlJaWVuOHYvL09uYnN5TktsUzBsTVRMenNmMlArL3Y1OCtPR0gvUExMTDNXK0ljL016T1RUVHorMXpVZnMxYXNYbjN6eUNUMTY5TER0YzlOTk4vR2YvL3lIUC8vNXo4VEh4L1BlZSsreGNlTkdYbnZ0dFRxOVQ0Y09IWGo1NVpmNTZLT1ArUEhISHhrN2RpekRody9IWkRKeDh1UkpLSjhMV2lFaUlvSlpzMmJadWxKZjNIRzdJVjM4VkdicDBxWDFWdFJvaktjZTR1cmw1ZVd6ZmRkdWxGTEtpcEluSGkxRVdlNW1URVh1Ym1rM0NaSzdHOGUxbExzTkJnT2ZmLzQ1enM3T0xGNjhtSmRlZW9tZ29DQWVmZlJScGsyYlp0dXZZZ25NK3RDbVRac3JQbFp5OTdWTmNyZWdPUllXbkkxYVg2Q3ZvNk1qVXlaVkhlTFYzTzNZc1FQS2g0L1Z4Yng1OHlvTmlYejk5ZGNyYlQ5MDZCQjc5KzVsMnJScGRWcEt5Tm5abVk0ZE8xNXlQNldVclJ1emg0ZEhyVGVkYVdscGxDMUYzM1I4OU5GSDVPZm5ZekFZK01NZi9zRDc3NzlmWlI5M2QzY0dEQmh3MmVmV2RaMjc3cnFMdSs2NjY1TDdGaGNYczJMRkNwWXNXVUpCUVFHYXB2SElJNC93d2dzdlZEdlV0V2ZQbm56MzNYZk1ueitmVmF0V2NmVG9VUjU4OEVIR2pSdkg0NDgvZnNrT3o5T21UV1BMbGkyRWhZWFpwa1RzMjdjUFhkZng4UENvTkFUVng4ZUh6TXhNekdZem4zLysrU1hYbTI0STN0NzExOXhOTGs2YWh5M2JkMUJjWEFKb3NRWlVwTDNqRWZXalBIY1BsTnhkUm5MM2xibldjdmR2cHlwVXA2bjFXRUJ5OXpYcDE5eE52QUVrZDEram10MWZxZEhBYzJpYWR1ZlkyMmpWcW5HZW9EYVd0TFEwa3BLUzBEU05IMy84RVlDNHVEajR6YkpLTTJiTXNCMXo4ODAzVjVwRGVMVnpWb2NQSDI1N1lsS2JuSndjV3lPZUo1NTRvdGJ1MVBmY2N3ODVPVGxONWduVjd0MjdiY3RaelpneGcvNzkrOWU2ZjJscEtkT21UV1BvMEtFODhjUVRYSGRkOWROdnJGWXJYMy85TmF0WHIyYnUzTG1WbnY3L1ZsRlJFZXZXcmVPYmI3NnhOVGhxMTY0ZDc3NzdMdjcrL2xnc2xscWJlcjN5eWl2Y2Nzc3QvTzF2ZnlNNU9abXRXN2V5ZGV0V2hnOGZ6cjMzM3N2dHQ5K09heldOMFRSTlkvYnMyVHp3d0FPa3BxYnkyV2VmMmY1ZGpSNDl1bExpN3RLbEN3OC8vRERMbGkxajllclYzSFBQUFZXbVNqUW5jbkhTOUpuTlpqWnUzb1lxdTVzNVVKekRCWHZISk9xSDVHN0ozVmZyV3M3ZGRWRlFVRkJ0SDRhNjhQRHdhTEk5VHlSM04zMlZjcmZpbU9UdWExZXoraXYxOXU3dHFjTjlCbWlSVHp5c1ZpdVVQMUZZdDI1ZHBXM1IwZEcyenYxMWZTTFNWTlRsWXFjeFZWemtkZTNhbFJkZWVLSEd1YWdWZHU3Y1NVcEtDaWtwS1R6OTlOTTE3bWMwR2psMjdCZzVPVGtzV2JLazJvdVQxTlJVMXF4WncrclZxOG5MeTRQeU9hR1BQUElJWDMvOU5TKy8vUEpsZlJhRHdjQ2NPWE5ZdG13WjhmSHhCQWNIRXh3Y3pMeDU4eGcxYWhUVHAwOW4xS2hSbFk3eDlmWGxtV2VlNFlzdnZtRFZxbFcyTmEwblRKaFE1Znd6Wjg1a3c0WU5aR1ptOHVHSEgvTDk5OS9YT2dTM0taT0xrNll2OWt3Y2NXZmowYURVQ2tmUzBpSUs3QjJUdUhxU3V5VjMxNGRyTFhmMzc5L2ZWcnpnb3Y0WTZlbnB4TWJHMmw3djJiTW5ScU9SUng5OXRNYmVFNWV5YytmT0pqbnlBY25kelVKQ1lwSXRkK3VhNU81cldiUDZLL1ZzNTNxL3BtbnV2ajI2MDZkM0wzdUhVKys4dmIzNStPT1BLNzEyNE1BQk5tell3QjEzM01HZGQ5NEp3T0RCZy9ucHA1OEFtRHg1Y3FVcTg1VldxNjhsZDk5OU53c1dMR0RldkhsMVdrSm96Wm8xVU43VisrSjVrOVY1NG9rbitPTWYvMGhZV0JqQndjR1Z1aXN2WGJxVWYvM3JYN2J2dmJ5OGVQamhoM25nZ1Fkd2MzTmozYnAxbHoxUDBtZzBNbW5TSk82NTV4NTI3ZHJGRHovOFFHaG9LTVhGeGV6ZnY3L0dpNm5ISDMrYzdkdTNjL3IwYWF4V0t6NCtQdFZlVExtN3UvUDg4ODh6ZCs1Y1RwOCt6VTgvL1ZRdnpaanNRUzVPbWphbEZLSGhrV1JsWndOYW5sVTNIN1ozVEtKK1ZPVHVybDA2Uys2VzNIM0ZyclhjdlhidFdoWXVYRmpsMkNWTGxyQmt5WkwvWisrK3c1bzYyeitBZjA4U1pBOFY2Z0F0VXJmaTNscUxsbXJkUmNWUlJhdTF0VmF0cTdSYTY2SU9jQ0ZxcllwMVZsVEVRZDNXMFlxdkZLMm9LQTVRUVVYQWhZaEFDRW5PK2YxaGNuNEptY1JBQU8vUGRiM1hDOGs1eVFNOTVudDR4djN3M3hmdEZCQUtoVVlOQUhBY1o5UjJwNVpHMlYyMmNSeUh4RnUzK2V4bVdaeXpkSnVJNVpTamY2V3RyY0RJaGdKQTY1WXRVTFdxK2RadmxSVTJOamJ3OWZWVmUrenAwemV6aWJ5OHZEU2VVejZ1R2lCWldWa212MzkrZmo1L2M5U25UeCswYTlmTzVOZFNWVmhZaUVXTEZwbjlkVTNsNHVLQzlldlhvMG1USmdhUFRVMU5SWHg4UEFCZ3lKQWhCby8vOE1NUFVhZE9IYVNrcEdEejVzMXFOeWNEQmd4QVJFUUVhdGFzaWFGRGgrS1RUejVSVzR0WmRLU3JPQVFDQVh4OWZlSHI2NHRIang0aE9qb2FUazVPT3RlWmlrUWlCQVlHNHV1dnZ3WVVlMkhyQ3UzKy9mdGp4NDRkZVBEZ0FkYXRXNGNlUFhxVVdpRkhjNkxLMG1XYlJGS0krQ3ZYVUZBZ0FjdHhkeDRuSlNaYXVrM0VMRVJnQkVNQndMdEpZOHB1QmNydTRudlhzdnZHalJ0cWRUT3lzckpRV0ZnSUp5Y250WTZWb3AwSXMyYk5ncCtmbjhIM1RrMU54YUJCZzB4dWUybWg3QzdiSkpKQ1hJNi95bWYzbzZSclZ5emRKbUk1NWFaandhT0JwQkVnYW1obFpZVVd6YjFoWitJYXRJcG0xYXBWYWdIVHRtMWJrMStyc0xDUTM4TzVjZVBHWnJ1SmtNbGtKZks2YjhQYjI5dW80dzRjT0FBb0trMGJxdllOeFRyWlVhTkdZY0dDQmZqMzMzOXg2OVl0L28vN3FsV3I0c0NCQTNCMGRIekwxdXRYcTFZdFRKbzB5ZUJ4Y1hGeC9OY3hNVEdJaTR0RCsvYnROWTRUQ29XWU1HRUNaczZjaWJ5OFBGeS9mbDN2R3RTeWF2TGt5Y2pPempZNGNrVXNJemN2Ri9IWEV0NThJMkIyQVNqN1EybkVJTS82M25VQnBxR1ZsUldhTjZQc1ZxTHNOczI3bE4zKy92NXFXMllxZDRXWU9IR2kycTRRRlIxbGQ5bVdtNWVMZnkvOTkrWWJ5dTUzWHJucFdCQXhUQWN3Y0hPd3QwZkw1dDVsdHNoTWFWRGRoNXFVbkx5OFBIN2E2cUJCZy9oYUJJYjA3dDBiNjlhdHc3Tm56N0I5KzNZc1diS0VmNjdvamNucDA2Y3hkKzVjczdSMzNyeDVSbFd6Qm9ETXpFejg4Y2NmYW84RkJRVWhNaklTOXZiMkdzZjcrdnBpMUtoUkdEeDRzTjY5dk11eU5tM2FXTG9KUkkvNzkxT1IrdUFoT0k0cnlIdGVzTVBTN1NIbXdRblFpbEZrZC91MnJTaTdTWW1yeU5uOUxxTHNMdHZ1MzAvRjNYc3BsTjBFS0M4ZEM1NmVuallBMHdrY1oxdkg4MzNVcjZ1OXNtOUZJUmFMOGVUSkV6eDU4Z1MzYnQwQ0FKdzRjUUxuenAzRHc0Y1AwYk5uVC83WTNidDNxMDFoTDJ0YlE1Vm5VVkZSeU0zTmhZMk5UYkdtQzRwRUl2ajcrMlBkdW5VNGRlb1VKazJhcFBPUGNabE1ob0tDQXJPMHR6aHJKVU5DUWlDUlNHQnZiNDlwMDZaaDRjS0Z5TXpNeE1xVkt6Rm56aHlONHhtR3daUXBVOHpTVGtLMDJibG43NXN2T0VRL2YzN250YVhiUTk2ZXA2ZW5EUWNCbjkyTkcrcmZEcmU4byt3dUd5cHlkaGZGY1p4R1oxMW9hQ2pXclZ0bjhGeXE2MEhNZ2JLYnFDb1hIUXRpb1pPVExaaU9ETU13QS9yMnFyQUZYUGJ2MzQ4MWE5YndGWWRWS1N2OU1neUQyclZyNDltelp3Q2dWbENJbUU5aFlTRWlJaUlBeGRwU1oyZm5ZcDAvY09CQWhJZUhReXFWSWlJaVFtT1A4cUxzN2UzNVFsUEY1ZS92ci9XYTBlWEFnUU00ZCs1TmJaM3g0OGZEejg4UEZ5NWN3Smt6WjNEdzRFSDQrdnFXeTZVT2hzVEd4dUsvLy82RGo0K1AwZE5wU2VuSXlYbU52ODc4RFk3ak9JNlYwNGhIQmZFbXUrR2p6TzZLdWthYXNydnNxTWpaWGRUTGx5K3hlUEZpTEZ1MlRPM3hnb0lDRkJZV0dqeS92SFJtVVhhWFhaVGRwS2h5OFJlNnRaQ3BENkNlbFpVVlBxdUFXMVVwMmR2YnEyMWo1T25waWNMQ1F0eTZkUXQ5K3ZUQm1ERmo0Tzd1amtxVkt1SHk1Y3NBZ0MxYnRzRGEycHAvalpFalIxcXMvUlhKNGNPSCtXMmVQdi84ODJLZlg3bHlaZlRvMFFOSGpoeEJkSFEweG84ZkR5Y25KNTNITXd3RFYxZFhrOXBhbktuRjkrL2Z4NG9WS3dBQTlldlg1L2RWLytHSEh4QVhGNGU4dkR3RUJRVmg3OTY5NWJKQW95N1hybDNqMTY1R1JFUmcvLzc5cUZHamhxV2JSUlNPLzNVS0JRVVNBRXd5QklLYmxtNFBNUTlGZGplbTdLYnNMaTBWTmJ1TGV2cjBLYjc5OWx1a3BLVGd4WXNYcUZxMUt2OWNSU3JlU05sZHR2MS9kaU9Wc3B1Z3ZIUXNDQVRjQklZUk1EMCs3Z1pIeDRyengwNVI3ZHExdzhhTkcxR25UaDFVcWZLbWNuWkVSQVJ1M2JvRmQzZDMxS2xUUitPY3VuWHI2dDEyYWRHaVJaREpaRVp0elVUK243TEtjK2ZPbmVIcDZXblNhd3diTmd4SGpoekJlKys5aDR5TURMMDNKNlVoT3pzYlU2Wk1nVmdzaHJXMU5SWXRXc1RQL25GemM4UEVpUk94ZE9sU1BIMzZGQ3RXck1DOGVmTXMwazdWNlpuR2JKbGxqSHYzN3ZGZkZ4WVc0dUhEaDNSelVrWklwVkljUG5ZUzNKdmhzLzhWWk9PcHBkdEV6SU95bTdLN3RGWEU3QzdxNGNPSEdEdDJMREl5TXRDaVJRdllscEdDcUpUZDd4YTE3T2J3SDJVM1FYbm9XS2hTcGE0VEIyWUFBMVRvRVE4b2VzcFZ0emd5aDdJU09PWE5oZzBiOE9lZmY2SisvZm9tdjBianhvMnhmdjE2dEc3ZDJtd2hheXF4V0l6cDA2Y2pQVDBkQURCOStuUjRlYW52Sisvdjc0K2pSNC9peG8wYnVIanhJbkp5Y2d6ZVVLbnUzVzJ1b216S3FjSlFiT05tRHQyN2Q4Zk9uVHVSbXBxS2xpMWJvbVhMbG1aNVhmTDJrdS9leC8yVVZEQkFvUnlJZS9Ja0ljL1NiU0p2ajdMNzdWQjJtNmFpWmJlcTdPeHNBTURPblRzQnhVNGlxMWF0TWx0T3ZpM0s3bmRMNm9OSGZIYXpER1UzZWFQTWR5dzR1dGtNRmpDTXZlZjd0Vkd2cnBjUlp4QjlXSmJsMTlYcCswTnc1Y3FWV0wxNnRWR3Z1WDc5ZW16YXRNbHNiU3dMYkd4czlPNTluWitmejArMzFMYUxncEt4VzRqbDV1YWlRNGNPSnJUMFRhK3hQbUt4R045OTl4MnVYYnNHQUJnOGVMRFdyYW9FQWdGbXo1Nk55TWhJVEowNjFhaWxFTXA5d2tVaWtWbHVKTkxTMGhBVEV3TW9xbkNiYTdUT3hjVUZlL2Z1UlZaV2xzblRWb241Y1J5SHF3a0p5SHI1RWdDVEkyZWwvMXE2VGNROGxObnQ0VjZUc3RzTUtMdU5VNUd5VzFWZVhoNWZyd01BMnJkdmo1VXJWMnJOM1RWcjFoajEzL1Z0aWtZV1JkbjlidUU0RG9tM2J2UFp6Ykk0WitrMmtiS2hqSGNzdExaaUdOa1FBR2pUc2dXcVZxMWk2UWFWYVZsWldXQlpWcTFBMXIxNzkrRGs1SVRLbFN0REtCVGl4SWtUNERnT3pzN09lcmRna3Nsa1JvZE9jWTR0ajVLVGsvSFBQLytnU3BVcXNMVzFCY3V5T0hMa0NQOHplM2g0bU9WOWluT1RVUnliTjIvbU93QTZkT2lndHhoVi9mcjE4ZlBQUDJzOEhoWVdCcFpsK1JzR2p1T1FtSmlJRXlkT0FBQWFOV3BrOUl5RnBLUWt6Sm8xQzY2dXJxaGF0U3JzN2UxaGJXMk5seTlmNHR5NWMzeWw3VmF0V3BuNEUyc25FQWpveHFTTWtVZ0tjZmxLQWdvS0pHQTU3czdqcE1SRVM3ZUptSVdJWVlSREFNQzdTV1BLYmdNb3UwdEdlYzl1VmFkUG4rYTNLMjNmdmoxQ1EwUFZhblNvZXZYcUZWNjllbVgyTmxCMkU2VTMyWDJWeis1SFNkZXVXTHBOcEd3bzB4MExIZzBralFCUlF5c3JLN1JvN2cwN21ocW9JUzh2RDE5Ly9UVnNiVzM1YWU2cVU5elhyMStQTTJmT0FJb1BaK1VhT0cyOThRNE9EbGl6Wm8zWjJ5aVJTUEQ5OTkrYi9YVkxDOHV5K08yMzM3USsxNkJCQXpSdDJ2U3QzOFBlM2g1Ly92bW5TZWY2K2ZucHJTdzlZc1FJSER4NEVGNWVYbGl4WW9WSnU2b2tKeWNqTmpaVzUvTmp4b3d4K3JYYzNkMlJtcHFLMU5SVW5jZFlXVmxoM0xoeHhXNG5LVjl5ODNKeDVWb0NBSUFCRndHZzR2NlY4dzd4ck85ZEYyRGVaSGN6eW01dEtMdExYbm5QYmxXOWUvZkc0Y09ISVJhTHNYTGxTcDJkQ2dEdzQ0OC9vbS9mdmdaZjg4R0RCOFVxR2tyWlRaUnk4M0lSZCtrL2dMS2JGRkdtT3haRUROTUJETndjN08zUm9ybTMyZFp3VndSMmRuWndjSENBZzRNRGNuSnljT3ZXTFRBTWcvcjE2L01WZEtFWVNWYmVuQ2hIUkZxM2JvMFpNMlpvdktaSUpFS25UcDNNM2xabEwzdDVWYWRPSGRqYTJxS3dzQkFzeTRKaEdGU3BVZ1V0VzdiRTlPblR6WEpkTWd3REZ4Y1hrOC9WeDhYRkJjdVdMVVBEaGcxTlhxN2c1ZVdsMGJGZ1pXV0ZCZzBhWU96WXNmam9vNCtNZmkxN2UzdDRlSGdnSXlNRGNybWNmMXoxOS9yRkYxK2dVYU5HSnJXVmxCLzM3NmNpOWNGRGNCeFhrUHRDOG9lbDIwUE1neE9nRmFQSTduWnRXMUYycTZEc0xqM2xQYnRWaVVRaWhJU0VJRDgvMzJDT1cxbFpHYlVVb2JoMVBDaTdpZEw5KzZtNGV5K0ZzcHRvS0xOcDcrbnBhUU1icC9VQU02cE5xeGJNcm0yYlRCcHBmVmR3SEFlTzQ3UVdHcExMNVNnc0xBVEhjYkMydHRZN2paS1VMcGxNQnJGWURJWmh5c1gyanNycmpPTTRzMXhISE1kQkxwZnpOODcwQjhpN1pjcU1tVGgwN0FRNGx0dVRldWZhTUV1M2g3dzlUMDlQRzg3R2VUa0RmTnVtVlFzbVltdTQyaFIvb282eXUzd3FiOWx0YnBUZDd6YkticUpMbWYxTFhTeDBjcklGMDVGaEdLWi9uMTdVcVdBQXd6QTZQOWlGUWlGVm1DNmpSQ0lSSEIwZExkME1vK203emt4OVBmcTMvVzdLeVhtTnY4NytEWTdqT0k1anQxdTZQY1E4M21RM2ZKVFpUWjBLK2xGMmwwL2xMYnZOamJMNzNVWFpUZlFwTy92b0ZHRXRaT29EcUdkbFpWWGh0Nm9paEpCM3piR1RwMUJRSUFHQVpERE1MVXUzaDVpSElyc2JVM1lUUWtqRm81TGRxWlRkcEtneTI3RWdFSEFUR0laaGVuemNEWTZPNzk0ME0wSUlxYWlrVWltT0hEOEpqdU00Y0RoZmtJMm5sbTRUTVEvS2JrSUlxWmlLWlBjbHltNVNWSm5zV0toU3BhNFRCMllBQUJyeElJU1FDaWI1N24zY1Qwa0ZBeFN5REJ2MzVFbENucVhiUk40ZVpUY2hoRlJjcVE4ZThkbk5NYmhJMlUyS0twTWRDNDV1Tm9NRkRHUHYrWDV0MUt2clpjUVpoQkJDeWdPTzQzQTFJUUZaTDE4Q1lITGtMQnRuNlRZUjgxQm10NGQ3VGNwdVFnaXBRRGlPUStLdDIzeDJzNXo4SDB1M2laUTlaYS95U3VQR2xSaFdPQlFBcXIzbmh1Ujc5NUdla1ducFZoRkNDREVEbVV5R3Y4LzlEd1VGRXJBY2QrZHhVbUtpcGR0RXpLRzFGY1BJaGdLQWE5V3FsTjJFRUZLQnlHUXluUG43SEovZGorN2N1R3JwTnBHeXA4enREMVByZzJaTmhWYUNRd3dEVHhzYkd6alkyNVhGWmhKQ0NERUJ4M0Y0blp2N1poczlsdjAyOVU3Q2I1WnVFM2w3TlJzMGExQ0pFUnhuR0hoYVcxdkQwY0dlc3BzUVFpb0lqdU9RbTVjTGlZU3ltK2hXNW1Zc3lFV1FDaG51SlFmR1JWeFFBSEZCZ2FXYlJBZ2h4S3c0RGh5VDgwcWFHMkhwbGhEekVMR2NGS0kzMlYwZ2thQkFJckYwa3dnaGhKZ1ZaVGZScnl3T0p3aHExMjNTVUNDeWVzL1NEU0hFMG9Tc3JKcWRqYWdYR0lqRWhkd0pHY2M4c25TYkNIbDdjcTRBMGdlWnQyK25Xcm9seEd3b3V3bFJFRUJlMDc2U3NBY1lpUElrOHFNc2hPbVdiaE1oYjQreW0raFhGanNXQ0NFS3pabzFheThTaVE1eUhHZkRNTXl3K1BqNEU1WnVFeUdFRUVKMGE5bXk1VWNNdyt6bU9NNEd3R2RYcmx5aFFuZUVrQXF2VE80S1FRZ2hoQkJDQ0NHRWtQS0JPaFlJSVlRUVFnZ2hoQkJpTXVwWUlJUVFRZ2doaEJCQ2lNbW9ZNEVRUWdnaGhCQkNDQ0VtbzQ0RlFnZ2hoQkJDQ0NHRW1JdzZGZ2doaEJCQ0NDR0VFR0l5NmxnZ2hCQkNDQ0dFRUVLSXlhaGpnUkJDQ0NHRUVFSUlJU2FqamdWQ0NDR0VFRUlJSVlTWWpEb1dDQ0dFRUVJSUlZUVFZakxxV0NDRUVFSUlJWVFRUW9qSnFHT0JFRUlJSVlRUVFnZ2hKcU9PQlVJSUlZUVFRZ2doaEppTU9oWUlJWVFRUWdnaGhCQmlNdXBZSUlRUVFnZ2hoQkJDaU1tb1k0RVFRZ2doaEJCQ0NDRW1vNDRGUWdnaGhCQkNDQ0dFbUl3NkZnZ2hoQkJDQ0NHRUVHSXk2bGdnaEJCQ0NDR0VFRUtJeWFoamdSQkNDQ0dFRUVJSUlTYWpqZ1ZDQ0NHRUVFSUlJWVNZakxGMEF3Z2hiN1JxMWFvN2dOUEZQTzNUK1BqNEV5WFVKRUlJSVlUb1FkbE5DQ0Z2MEl3RlFzcUluSnljLzNFYzk2QVlwenpLeWNuNXV3U2JSQWdoaEJBOUtMc0pJZVFONmxnZ3BJeTRlL2V1aE9PNFBZYU80emhPK2Y4SDd0NjlLeW1OdGhGQ0NDRkVFMlUzSVlTOFFSMExoSlFoVXFrMGd1TzRRbzdqK0pzUVZTcVBTZVZ5ZVZScHQ0OFFRZ2doNm96TmJvN2pDaW03Q1NFVkZYVXNFRktHeU9YeU5BQlhHVVozK1JPR1ljQnhYRExMc3FtbDJqaENDQ0dFYUZCazkwMUQyUTNnSm1VM0lhU2lvbzRGUXNvUWUzdjdISVpoL2xGK3J6cnlvZm8xd3pCWGNuTnpuNVYrQ3draGhCQ2l5dDdlUGdmQXY4cnZkV1UzZ0g4cHV3a2hGUlYxTEJCU2hseStmRmtxbDh2LzR6Z3VUODloQlN6TFhrcE5UUzBveGFZUlFnZ2hSSXZMbHk5TEFWd3lsTjBBS0xzSklSVVdkU3dRVXZaY0JjQ1BhQlJkczhseDNHdVdaV01zMVRoQ0NDR0VxSlBMNVJjTlpiZmlHRUlJcVpDb1k0R1FNdWJhdFd2M0FTVHJPZVNlVENhN1VZcE5Jb1FRUW9nZVZsWldkd3hsdCtJWVFnaXBrS2hqZ1pDeVI4YXk3RDV0UmFBVWhSdjMzTHg1czlBaUxTT0VFRUtJaHN1WEwwc05aYmRpeVFRaGhGUkkxTEZBU0Jra2xVcWp0YTNWNURndW4rTzR2WlpwRlNHRUVFSjBvZXdtaEx6THFHT0JrRExvNXMyYm1RQk9xWTU4S0w0K2QrM2F0Y2VXYkJzaGhCQkNORkYyRTBMZVpkU3hRRWdaeFhIY1Z1WFhLamNwdXl6V0lFSUlJWVRvUmRsTkNIbFhVY2NDSVdXVVJDS0pBL0JJZVdQQ2NkeFR1VndlWitsMkVVSUlJVVE3aVVRU3gzRmN1a3FuUWdabE55SGtYVUFkQzRTVVVWWldWamtjeDZsdUszbE5McGMvMDNNS0lZUVFRaXpJeXNvcWgyRVlmbHRKanVNdVVuWVRRdDRGMUxGQVNCbVZrSkNRQnlDTzR6aVc0emlXWmRucmlZbUpMeTNkTGtJSUlZUm9sNUNRa0NlWHkrT1YyUTBnbnJLYkVQSXVFRm02QVlRUTNWaVd2U01RQ0xJQlZNU25EeVFBQUNBQVNVUkJWQUp3QlFCbjZUWVJRZ2doUks4YkFMSUJWR0paOWdabE55SGtYVUF6RmdncHcxNi9mdjB2Z0VjQW5uRWNkOUxTN1NHRUVFS0lmaktaN0I5bGRvdkY0bk9XYmc4aGhKU0dkM0xHZ21mRGhwN2dLalcwZERzSU1ZUUZJR081RkFhTWJZNEVyVHdiTkxOMGt3Z3hpbHpPSmorNmUrT2VwZHRCS2c3S2JsSmU1TWtBZ2VoTmRoY3lObTBvdTBsNVFkbE4zZ1pqeERFVmlvZFhpM3BXbGJqOUhGRFgwbTBoeEJoQ0FRUU1BQmtMMXRKdElhUVlNbVNGVE0rMCsxZVRMZDBRVXY1NWVyYndaR3k0UTVUZHBMeWc3Q2JsVkFZcmsvVjllRGZ4cHFVYlFzcWZkMjdHZ3FnUzNEa0dyZ0pHWUZPMVNoVllXMWV5ZEpNSTBZdGxXVEFBR0FHdFhDSmxuMFJTaUt5WEx5Rm4yY3FpU25BSFFCMEw1TzJKMk9vY3c3Z0tHSUZObGNxVllXTmpiZWtXRWFJWFpUY3BUd29McFhpUmxRVTV5MVlXQ0lXMUFWREhBaW0yZDY1alFjbk8xaGJUdi9zV3pabzJzWFJUQ0NHa3draTRrWWlsb2F2eE12dVZwWnRDS2lBN1cxdE0vdlpydEduWnd0Sk5JWVNRQ3VOMlVqSVdoaXluN0NadjVaM3RXQkFJQmZCOHZ6WWFOMnBnNmFZUVFraUZrZlA2TlVUQ2R6WmFTQWtUQ0FWNHY1WUhaVGNoaEppUlJDS2g3Q1p2amVabkVVSUlJWVFRUWdnaHhHVFVzVUFJSVlRUVFnZ2hoQkNUVWNjQ0lZUVFRZ2doaEJCQ1RFWWRDNFFRUWdnaGhCQkNDREVaZFN3UVFnZ2hoQkJDQ0NIRVpGVCtzeFRrNWVXQlpWbUlSQ0xZMnRvYVBGNG1rMEVzRmdNQTdPenNJQlFLUzZHVnBLd3BLQ2lBVkNvRnd6QndjSEF3NnB6WHIxOERBS3l0clZHcFVxVVNiaUVoaEZSY3BaM2QrZm41c0xPek0zZ2N5N0pnV1JZQ2dRQUNnZWI0a0Z3dUI4ZHhFQXFGWUJpbVdHMGdiNiswczl2WTY0YmpPTWpsY2pBTW8vWGFOSFJkRVVLSUlmVEpVY0t5c3JMdzhjY2Z3OGZIQnhFUkVVYWRFeGtaQ1I4ZkgvajYraUkzTjdmRTI2aVBWQ3BGZG5ZMnNyT3pMZG9PWTBra0VrUkZSU0VxS2dvRkJRVUdqNzkwNlJMQ3dzSncrUERoVW1sZmNZd1pNd1krUGo0SURBdzA2dmlrcENUNCtQakF4OGNILy83N2I0bTNUeCtPNC9qclJpYVRXYlF0eGpwNThpU2lvcUtRbHBabThOam56NThqSkNRRXUzZnY1bThJQ1NFVlIybG5kMEZCQWJwMzc0NkJBd2NpTlRWVjc3SGg0ZUZvMzc0OXZ2MzJXNjNQZCsvZUhlM2J0OGY1OCtlTDFRWkxvdXcyUGJzblRacUVuajE3NHZqeDQzcVB1M3o1TXRxM2I0OE9IVHBvZmY3Nzc3OUgrL2J0RVJZV1Z1dzJXQkpsTnlGbEI4MVlLR0Y3OSs2RlZDcUZ0YlUxQmcwYVpOUTVaODZjQVFCMDdOZ1J6czdPSmR4Qy9mNzU1eC84K09PUEFJQ1ltQml0dmVLWExsM0Nnd2NQREw2V3E2c3JmSHg4a0p5Y0RLbFVXdXkyT0RzN3c5M2RuZitlWlZuRXhNVGdvNDgrNGg4VGk4VllzbVFKQU1ESHh3YzJOamI4c1JFUkVmRHo4NE85dlQxLy9Ka3paeEFaR1lrbVRacWdiOSsreFc1VFNmbnZ2LytRbEpRRUFCZzVjcVJSNXlpdkd5Y25KM1RxMUtsRTIyZklxMWV2OFBISEh3TUFWcTFhaFE4Ly9GRGptTlRVVlB6MzMzOUd2ZDZnUVlPUW5wNk9WNjllRmJzdFZsWldxRmV2bnRwakZ5OWVSSk1tVGRTdWhmRHdjTnkvZngrTEZ5K0doNGNILy9qaHc0ZlJva1VMdGNldVhidUd5TWhJQ0FRQzlPdlhyOWh0S2kydlg3L0cwcVZMNGVycWlpbFRwbGk2T1lTVUc2V2QzUWtKQ1pCS3BYank1SWxhenBVa3ltN3pLKzNzTGlnb1FHSmlJbVF5R1dyVXFHRkNpNHVQc3J2a1VYYVQ4b282RmtxUVdDekczcjE3QWNVSUFnQ2RJLzhDZ1FCT1RrNjRkKzhlcmx5NUFnRG8zTG16d1prQ2RuWjJGcC95SGgwZGpXUEhqaGs4cm5uejV2RHg4Y0hreVpQeDdObXpZcjlQcjE2OXNIRGhRdjc3Nzc3N0RyR3hzWmd4WXdZKy8veHp2ZWR1MmJJRjY5YXR3OTY5ZTdGbnp4NytwaVV4TVJFQTBMSmx5MkszcHlSdDM3NGRBRkN6WmswMGJ0eFk3M1hnNU9RRWxtVng4T0JCUUhIZEdCb3RxMVNwa2xGVEowdlNsU3RYK0J0SlF6Nzc3RFA4OXR0dlJsMW5SYm01dWFtTjVHemV2Qm0vL3ZvcnVuWHJobVhMbHVtZEtod2ZINDhGQ3hhZ1VxVksrUDMzMzlHd1lVTUF3STBiTndBQURSbzBVTHZCS1V0aVltSVFFaEtDakl3TXRSdDRRb2grbHNodTVSOXE3ZHExZzVXVmxkbCtGbjBvdTgydnRMTTdJU0VCTXBrTWpvNk9hTnEwcWRsK0RuMG91MHNXWlRjcHo2aGpvUVJ0M3J3WkwxKytCQUFjTzNaTTd3ZXI4Z04weDQ0ZC9HUEJ3Y0VJRGc3Vyt4N3o1czFELy83OU1YVG9VS043aER0MTZvUzVjK2NhL1hNWWErVElrV2pjdUxIRzR4a1pHVml6WmczL2ZmdjI3VFhDTmk4dkQxZXVYSUZBSU5EWlk5K2dRUU8xN3ovNjZDUEV4c1ppMWFwVmFOU29rYzRialBqNGVHellzQUVBTUd6WU1QN0dwTEN3a0I5WmFOT21UYkYvM3BJU0Z4ZUgvLzN2ZndDQTlQUjArUHI2NmozKzRNR0R1SHIxS24vRForaGFBNEMrZmZ0aXdZSUZXTFJvRVdKaVlveHFsNE9EQTZLaW9veitPWXpWcVZNbm5TTk9RVUZCL0xUWUJnMGFhSjI2R0JzYkM3bGNqaFl0V21oZHorcmk0cUwyZmVmT25iRmh3d2FjUFhzV1c3WnN3ZGl4WTdXK2QxWldGbWJQbmcyV1pkR3hZMGUxNjA5NVU5dTZkZXRpL3JRbEx6RXhFUnMyYk9DdklVSkk4WlJtZGl1ZE8zY09VSHcrbFRiS2J2TW96ZXhXK3VlZmZ3REZMSm5TcnNkRjJXMWVsTjJrSXFDT2hSS1NrWkdCblR0M0Fvb2Vaa09GY0d4dGJaR1VsTVN2RjdTMnRqYXE2SkpJOU9ZLzRiTm56NHp1V0NpcGVna3RXclJBdDI3ZE5CNi9jK2VPMnMySmFpZ3F4Y1RFNE1xVks2aGR1N2JSNi92OC9mM3h2Ly85RHpFeE1mamhoeCt3YTljdS92ZWhsSm1aaWNEQVFNamxjdlRwMHdmRGh3L25uN3Q0OFNLa1VpbXNyS3pRdG0zYll2NjBKVU1tazJIbHlwV0E0cjl0MFo5SEc0bEVndDkrKzYxWTV5aEh5ckt6czQwZWdWSVdKVE8zOTk5L0h6MTc5dFQ2M09MRmkvbXZBd0lDRUJBUW9OR21MbDI2QUFDV0xsMktxbFdyR255L0JnMGFZUExreVFnTkRjVzZkZXZRcEVrVHRHL2ZYdTBZbVV5R3dNQkFQSDM2RkY1ZVhsaXdZQUgvN3pFM054ZlhybDBEQVA2OUxVMHNGdVBNbVRNNGRPZ1FMbDI2Wk9ubUVGSnVsWFoyQThERGh3K1JuSndNQURoOStqUXVYNzZzZHV6RWlST3hjT0ZDZmpSYitabWRtSmlvZGJwOWZuNCtBR0Q1OHVYOEgrWUFNR3JVS1BUbzBVUGplTXJ1dDFmYTJRMUZMU1BsTW9xVWxCVE1talZMN2RqZXZYc2pQajZlejRTOHZEeEFzYnhFMjNYejZORWpBTURSbzBmVnJzRzJiZHRxblk1UDJmMzJLTHRKUlVNZEN5V0FaVm5NblRzWEVva0VibTV1aUlxS2dxMnRMUTRjT0lDK2Zmdnl2ZTZxNUhJNXhvMGJCNDdqVUwxNmRlemJ0dzgyTmpaNDl1d1pMbDI2aE42OWUrdDl6emx6NXFDd3NGRHZNUnMzYmtScWFtcUpUWUYvOXV5WjFxSlQ2ZW5wQnM5OStQQWhBR2lzcHpOay92ejVHRFpzR1ByMDZRTVhGeGVOYVlRWkdSbmdPQTR0VzdiRW5EbHoxSjc3KysrL0FVWFB0VWdrMGx0a3NMU3FhMi9jdUJGMzc5NEZ3ekRZdEdrVHZMMjljZTdjT2RTdVhSdWVucDVhendrTEM4T1RKMDhnRUFqd3h4OS9vRjY5ZXBCSUpJaU9qc2FnUVlQMGptS01HREhDNEtqS1gzLzloYk5uenhwVkZkMFVPVGs1T291VnNTeXI5MXpsK21BWEZ4ZWpia3lVUm93WWdRc1hMcUJTcFVxb1g3Kyt4dlBaMmRuSXo4OUhsU3BWc0hyMWFyVXBrekV4TVpESlpMQzF0WVczdDdmZTY2YTBxbXNmUDM1Y2JhcXh0YlUxUHYvOGMyelpzcVhFMzV1UWlzSVMyUTBBSjA2YzRMKytlUEdpeHZNQkFRRklTa3JTR0R6SXo4L0hyVnUzZEw1dTBXSjJ5bGtZUlZGMnY3M1N6bTRBdUhyMUtwNCtmUW9BU0U1TzVqdW5sQm8xYW9TMHREU3QxNGkrNnlZckt3dFpXVm44OTdwcU4xQjJ2ejNLYmxMUlVNZENDZGl5WlF2aTQrTUJBTE5uejRhRGd3Tm16NTZONDhlUEl5a3BDVC85OUpQR09UdDM3a1JDUWdJQUlEQXdFRFkyTmtoTlRjWG8wYU9SbTVzTFIwZEhyUVh3bExTTk5oUzFidDA2QUVEdDJyVWhrOGswUmtXMHVYdjNMdi8xNWN1WCtkNXlOemMzZUhsNXFSMGJFaEppOFBXVUNnb0sxSUluSlNXRmI1dHl0RVdWcnM0UUZ4Y1g3TnUzVCtkYXVaWXRXeUlpSWdLMnRyWnE2MVpabHVXbkVQNzc3NzhhdmQ1RkdiTVc5RzFkdVhLRkQ1TVJJMGJBMjlzYisvZnZ4NkpGaTFDL2ZuMXMyN1pObzU3RzlldlgrU200dzRZTlE3MTY5U0NUeVRCNjlHZ2tKeWNqSXlORGIrR2ZGaTFhR0d4WFhGd2NvQmlkVUw2bnR2OUdxcFFqSTFCVXZGYTIyOXJhV3VNOWp4dzVnaU5Iamhoc0J4UlRZRlZ2QnU3ZHV3Y0E4UEx5MHRvbWEydHJyVGRuRE1OZytmTGxPcThyVjFkWGJObXlCWm1abVJvM1ZXZlBuZ1VVSXcyR3BpMS85TkZIL0NoV2FXQVlCcDk4OGdtKysrNDdTQ1FTdWpraHBCZ3NrZDB5bVF6Nzl1MERGSi9oZGV2VzFUaW1aczJhMkxoeEkrUnlPUUFnS2lvSysvZnZSOU9tVGJXMjZjc3Z2NFJZTEVaZ1lLRGFNb05xMWFwcGJRTmw5OXV4UkhZRHdKNDlld0RGTWdobHNXUlZUWnMyaGErdkw4YU5Hd2NBdUhuekpoWXVYTWgzWkJTMVlzVUtYTDU4R1gzNjlNR0lFU1A0eHgwZEhiVytQMlczK1ZCMms0cUNPaGJNN08rLy84YjY5ZXNCUmNFaTVRM0Y1NTkvanBNblQyTGZ2bjNvMkxFajN4R1FtNXVMNU9Sa1ZLOWVIZlhxMVVQMTZ0WGg0K01EQVBEMDlFVExsaTBSRXhPRE9YUG1JREl5RXUrOTk1N2U5MWZ1UVZ3VXgzSEl6TXprWHpjM04xZm5WbFc2VEowNmxmKzY2RG8vS0RvM2F0ZXVyWEhleTVjdjhlZWZmNm85Tm5Ub1VLMWJBLzMrKysvNC9mZmZOUjQvZmZxMDJucTdHVE5tOERjMHFwUTNYbERjWEJVTnBqWnQydUNubjM3QzMzLy96ZmZJYS90OXFkNDRDUVNDRWgveFNFdExRMkJnSUZpV2hZZUhCeVpNbUFBQTZOR2pCelp0Mm9Ta3BDU0VoWVh4MjFkeEhJZnIxNitqb0tBQW5UcDF3cDA3ZC9ETk45OEFpaW1Wdlh2M1JsaFlHTFp2MzQ3V3JWc2JuUGFuNjdxQll1UUlLaDBMUVVGQnVILy92dEUvbTdKREN3Q3FWNit1Y1NQU3FGRWp0R3ZYVHV1NUVSRVJhbFhJZzRPREVSMGRyWEZjZkh5ODFwdjNrSkFRdFJrWm16ZHYxcms5MmVQSGp3RUFLMWV1VkpzK0RNVjA1NTA3ZCtMNTgrZjhUYTJ1ZjJjY3gvSFBGMmZFNDhhTkczajU4aVZxMTY3Ti82Nk5WYlZxVll3Y09SSitmbjc4NkppaExlc0lJZi9QVXRsOTVzd1pQSHYyREZXcVZNR1VLVk4wRm1OV3pUOVhWMWRBOGJsVXRINEJGS1AwQU9EdTdxNzErYUlvdTAxbnFleCsrdlFwdnd4aTh1VEpSdjEzVnExem9PMTRaWjJEeXBVckcvVjZsTjF2VUhZVDh2K29ZOEdNcmwyN2hsbXpab0ZsV1hoNWVhbXRkMnZTcEFsR2pScUZyVnUzSWlnb0NDMWJ0b1NOalEybVRKbUNxMWV2QW9wZTU2SnI1T2JQbnc5L2YzOWtaV1ZoNGNLRldMMTZ0ZGIzZnYzNk5VSkNRbENsU2hWTW56NWQ0L20wdERTK3QxajU0YVZ0V21kUkxNdnlTeXhVajlkMjg5T25UeCtkNnpTTDNwd29lWGg0NkozdTkvanhZNjNUMVI0L2ZteHdteXh0TnorMWF0VUNGS05NQU9EcjY2dDF0T2JMTDcvRTFhdFhFUkFRb05haFVoSmV2bnlKaVJNbjR1WExsN0MxdGNYeTVjdjUzN1dEZ3dQbXpKbURTWk1tWWZmdTNmam9vNC9RcmwwN3JGcTFpaDl4OFBEd3dMSmx5OVJHZmdJQ0FoQWJHNHVMRnkvaWwxOSt3ZDY5ZStIazVLVHgzbks1SE51M2I4ZjU4K2V4Y2VOR3JmOHRsRGVCcXRlTk1kZU9zbkNUNmpwbGJjc3BXclJvZ2UrKyswN3JhK3pidDAvcjltYXVycTU2S3pxL2VQRkNhM1h0ckt3c2c5Zk44K2ZQOGZ6NWM3WEhsRDl2WkdRa1pESVpYRjFkY2ZUb1VZM2YxN3AxNi9ENzc3K2pVYU5HV2tlRTlGbS9majFpWTJQeDlkZGZZL3o0OGNVNnQydlhydWphdFd1eHppR0V2R0dwN0piTDVkaTRjU01BWVBEZ3dSYmI0WW15MnpTV3pHN2xESlpXclZvWjFRbFFFaWk3MzZEc0p1VC9VY2VDR1ZXdFdoV1ZLMWVHUkNKQldGaVl4b2ZuVjE5OWhiaTRPSXdZTVFJaWtVanR4b1JoR01UR3htTEpraVVJRGc3bVB3eGRYRnd3YytaTS9QREREM0IyZGtaQlFZSFdQK3JpNHVKdzdOZ3hNQXlEYnQyNmFWUlp2blBuRHFENGtQWHk4b0pJSkRLcTh1eXBVNmZ3NDQ4L0FvcTE5dnJxTTNBY3AvVkdRdDlhdTIzYnR2R2pHWEs1SEJ6SHFSVXdHamh3b05Zd1diOSt2Y1o3blRsekJpdFdyT0FmMzdWckY2cFVxYUoyakxXMU5XN2N1TUgvM25VVlMxTE83cWhaczZiT3RwdUxyYTB0YXRhc2ljZVBIMlB4NHNVYWExVTdkdXlJWHIxNm9VYU5HbWpSb2dWQ1EwUDU0Qk1LaFVoTFM4UGN1WE94ZHUxYWZyOW1obUV3ZCs1YytQdjdvM3IxNnNqSnlkRjZjL0xzMlROczJyUUpCUVVGMkxadG0wYVZaZFhpanNxdHJGU3JuK3VTblozTlQ4MWN1blNwM3FuQXVxNGJmUUlEQS9uUkRKWmx3YktzMmxyYVJZc1dZZi8rL1JyblRaZ3dBVjk4OFlYYVl5a3BLZmpwcDUvNFViQ2Zmdm9KSDM3NG9kcUloVUFnZ0ZnczVxY3NRMlZVVU5XVEowK0FVcnB1Q0NIbVlhbnMvdlBQUDVHU2tnSWJHeHU0dTd2andvVUxHbTFyM0xpeFJuVjhjNlBzTm8ybHNqczFOWlVmL1cvZHVyWFc2OGJkM2IzWW8rZkZSZGxOQ0NtS09oYk15TVBEQStIaDRjakt5dEw2NFdSalk0TWRPM1lnUFQwZDQ4YU5RM0p5TWlwVnFvU2dvQ0N3TElzNWMrWWdKaVlHWDM3NUpVSkNRdmlnK2Zqamo3RnIxeTZ0aFdxVWZIMTk4ZUdISHlJbUpnYno1ODlYMis4WkFHN2Z2ZzBvcHE0WlUzbllGTXFwZnFZYU9IQWcwdExTTktaT2FxUDZQTWR4Q0E4UHg0WU5HOVFDWmN1V0xjalB6MGRRVUJDY25aMzVZMVhYelNtbjBLbmlPSTd2OWRaVnRPamx5NWY4ZGxmRlZiUStoWTJORFZhdFdvWFkyRmlkUGRlLy9QSUxKQklKNXMyYmg1TW5Ud0tLTGNMNjl1MkxpUk1uNHRHalJ4ZzllalFXTDE3TXJ6bXRVYU1HdG16WmdnOCsrRURudEw3cTFhdmptMisrd2FwVnE3Qmh3d1owN2RwVmJZMnZzc0NUU0NUaTk0RTJ0OTI3ZDJQMzd0MG1uNzl3NFVKRVIwZHJUSjNVeHQ3ZVh1MlBoblBuem1IMjdObkl6OCtIUUNBQXk3SzRlUEVpSWlJaUVCd2NySGFqdUhidFduNUhsZWZQbjBNaWtjRGEybHJ0OWVubWhKRHl4MUxacmZ6OEdEbHlKQllzV0tEMUQvazFhOWJnekpremlJMk41UjlUanVoZXUzWU5mZnIwMFRoSCtmeUNCUXMwUHFPQ2dvSTB0dHFqN0RaT1djbHVLeXNyQ0FRQ05HL2VIRmV2WGtWNGVMakdNYU5IajhiNzc3L1B6NGlCb3M0QkZIL1FhN3R1bE1VOUR4dzRnRk9uVHFrOTUrL3ZyL0dIUFdVM0lhUW82bGd3TTNkM2Q3aTd1K3Q4L3V6WnN3Z0tDc0xyMTYvaDdPeU1sU3RYOHNYczdPM3Q4ZE5QUCtIMjdkc1lNV0lFQWdNRCtUMkM5WFVxS00yYU5Rdng4ZkZJUzB2RDZ0V3I4Y01QUC9EUEtiZXhhZDY4dWRvNVlyRVlqeDQ5TXVyMURmSHk4dEo2VXlFV2kvVldJSDRidWJtNW1EOS9QczZlUGN0UFBWVE9zUGp2di8rUWxaV0Y0Y09ISXpnNEdNMmFOY09SSTBmNDdZYWdZOHJsa3lkUCtGNTRYU0Z6OWVwVmZQLzk5eWExV1Z0OUNtdHJhMzU5cmpaMzc5N0Y3Tm16Y2UvZVBRZ0VBZ1FHQm1MSWtDR0FZbTNyMUtsVGtacWFpb2tUSnlJZ0lBRGp4NCtIalkyTlVaVzZQLy84YzV3NGNRSzNidDNDdkhuenNHM2JOcjd6U1huZE5HclVTR09icSt2WHI2TlpzMlltL1E1VXVibTU4ZE5jaTdwNjlhckI2dEttWUZrV1c3ZHV4YnAxNjhCeEhLWk5tNGJvNkdqY3YzOGY4Zkh4eU1yS3d1alJveEVZR0FnL1B6ODhldlJJWTNwa2VubzY2dFNwby9hWThtYVhiazRJS1Y4c2tkMmZmdm9wb3FPak1YcjBhTVRIeHlNcEtRbTV1Ym53OFBEZ0srVTdPam9pS3l1TEg0bFhWVmhZcVBWeEpXMjdRRWdrRW8zSEtMdU5VMWF5MjkzZEhRTUdERUQvL3YxeDRzUUpQSHIwQ0ptWm1YQnhjZUZuS2RTc1dSTjVlWGs2cnc5OTEwMWVYcDVhQVdZb2RvQW9pcktiRUZJVWRTeVVraGN2WG1EbHlwVTRmdnc0b0FqeTVjdVhxMDFWNjlLbEM3WnQyNGJ2di84ZXFhbXBtRGR2SGc0ZlBvenAwNmNiOVlkL3RXclZNSG55WkFRSEIyUFBuajM0K09PUDBicDFhK1RtNXVMbXpadUFZbXFlVWtKQ0FtYk5tc1ZYcFZZVzdpbXVaczJhUVM2WEl5QWdBSTBiTjlaNFBpTWpBNnRYcjlhNTVaS3BUcDA2aFdYTGx1SDU4K2R3YzNQRG1qVnI0T2JteGorL2Z2MTZMRnUyREpjdVhjSlhYMzNGLzE2aHFQZ2JFeE9EbHk5ZklqTXpFOVdyVitmUFV4MmwxeFdhcGFXd3NCRGJ0MjlIZUhnNFpESVpuSnljRUJRVXBMYTBvRmF0V3RpMmJSdm16cDJMZi83NUI5dTNiOGVaTTJjd2JkbzB2VGM4U2tLaEVQUG16Y1BJa1NOeCsvWnRiTjY4R1Y5Ly9UV2dzdldaNm5XVGxaV0Z3TUJBWEx0MkRWdTJiSUczdDdkSlA1dUhod2Q2OU9pQnpwMDc4emZoUlMxWXNBQUZCUVZtM2ZicHpwMDdXTFJvRVJJVEV5RVNpUkFVRklTZVBYdnlVMHVuVFp1RzI3ZHZZK2ZPblZpNGNDRnUzTGlCdG0zYlFpcVZvbWJObW5CMGRNU2RPM2R3OCtaTnRadVRuSndjZm51MkR6NzR3R3p0SllSWVRrbG10MEFnd09yVnEyRnRiWTN3OEhCTW1qUUpzYkd4Q0FnSXdPREJnL25qbEZ0Z21rUGx5cFg1cnltN1MwNUpaL2VNR1ROZ2JXMk5wazJib2txVktsaTdkaTNhdFd1SEpVdVc4TWZrNStkcjNTM0NGS3F6QlNpN0NTRzZVTWRDQ1Nzb0tFQmtaQ1EyYmRxRXZMdzhNQXlEa1NOSDR0dHZ2OVZhcUtsT25Ucll1WE1uUWtOREVSVVZoVXVYTG1INDhPSG8yYk1uUm84ZWJiQkl6K0RCZzNIOCtIRmN2WHFWWHhKeDd0dzVzQ3dMQndjSHRhMytxbGF0aWhjdlhrQXFsV0wxNnRWYXQ2MHl4cEFoUS9nZWVHMXExS2loRm5hNktDdnlHcXJpbkptWmllRGdZTVRFeEFBQXZMMjlFUndjak9yVnEvUFQzUURBMmRrWmE5ZXV4YkpseXhBVkZZWGc0R0NFaG9iaTNyMTdtRDE3TnI3KyttdWtwcVlpSVNGQjdlWkUyUW5Uc0dGRG5jVzB1blhyWnRSMm5hYmlPQTVuejU1RldGZ1lQekxUcVZNbnpKMDdWKzBHVE1uQndRRXJWNjVFWkdRa2Y4Nk1HVFBnN2UyTkw3LzhFbDI2ZE5IN2U2MVhyeDVHalJxRnpaczM0L2ZmZjRlUGp3K2NuWjM1R3pYVnl0Uk9UazU0OWVvVk9JN0R3b1VMc1hQblRwT1cxN1J0MnhadDI3YlZlOHk4ZWZNTXZvNXFKV2Q5Q2dvS3NINzlla1JFUkVBdWw4UE56UTJMRmkzU21CWXNGQW94ZmZwMDFLMWJGNHNXTGNMQmd3ZFJ1WEpsREJreUJGMjdkc1hmZi8rTk8zZnVhRXhEVmw0M0FvRkE2MDA2SWFUOEtLM3NMam9sVzV1U3FyRkEyVzErcFpYZHhsdzNkbloyZXV0aW1ZcXlteENpQzNVc2xCQ3hXSXpvNkdoczJiS0ZYL1BuNXVhR3VYUG5va1dMRnBESlpIcUwza3laTWdWZHUzYkYwcVZMa1phV2hoTW5UdURFaVJObzNibzFCZ3dZZ083ZHUydXRzTTh3RE9iTW1ZTmh3NFloUFQwZFlXRmgvTnF4VHAwNnFmMEI2Tzd1amhFalJtRHIxcTNZdDI4Zit2VHBvN0ZVUXAvSXlFaHMzcnk1bUwrWk4rZHBJeGFMQVIwN0I2aDYvZm8xNHVMaVlHVmxoVysrK1FZQkFRRVFDb1Y4U0NsclN3Z0VBb2hFSXN5YU5RdlZxbFhEczJmUDBMVnJWM1RwMGdVQ2dRQU5HelpFYW1vcUxsKytqQjQ5ZXZDdnJ5d09aZXBJL050Z1dSYm56cDFEZUhnNFh4ZWpVcVZLbURoeElnWU9IQWdvUmlGMDZkdTNMMXEzYnMyUDlseS9maDFUcDA1RjdkcTE0ZWZuaDk2OWUvTmJsUlgxMVZkZjRmVHAwM2p3NEFIbXpwMkxuajE3QW9vT0tOV3dGWWxFbURGakJpWk5tb1M3ZCs5aXg0NGRHRE5tak5FLzQrM2J0MDJxMXYzenp6OXJmVnk1KzRTaDYwYTUvN2xjTGtmdjNyM3h3dzgvd05IUkVSekhnV0VZZnJjTDViK1IvdjM3dzgzTkRkdTJiY080Y2VQNDNTMlUyMjhXdlRsVlR0UDk0SU1QZExibDlldlhCa2VpTm03Y3FMWXVWa25iVnAyRUVQT3lWSFliSXk4dnorVHA1UTRPRHZ3ZnFKVGQ1bWZKN0Rha29LQkE2dzROeHJDMXRlVXprYktic3BzUVE2aGp3Y3pTMDlPeGYvOSs3TnUzajErVDV1enNqSkVqUjJMRGhnMllQSGx5c1Y1UElCQmcvdno1MkxwMUt4K2tseTlmeHVMRmk5R2hRd2Y0Ky91alE0Y09hdWQ0ZW5yaXE2Kyt3cnAxNnhBVkZjVlh3TzNkdTdmRzY0OGRPeGFIRGgzQ2l4Y3ZzR1RKRWtSRVJCZzlkUzB2TDQvZk1hQTRkTjBZNWVmblF5UVNHZHh5cTE2OWV2amxsMTlRcDA0ZHRXbHJFeVpNZ0VRaXdaSWxTelFLS2FudWRxRDgrZHEyYll2ang0L2p6Smt6K1BISEh5RVFDSkNkbmMzZm5KaWpmb0N4Y25OemNmVG9VZXphdFFzUEh6NEVGSC9BOSsvZkg3ZHUzVUpvYUNoQ1EwT0w5WnFUSmszQ3hZc1hjZkhpUlR4OCtCQmhZV0ZZczJZTm1qZHZqcDQ5ZThMZjMxL3QrRXFWS21IT25EbDhjVExsTnBPOWV2WFNHREhwMkxFanVuVHBndlBuenlNOFBCeTlldlZTR3puU1J5cVZtblRkS0c5Q2lsS3VCZFczaFJVVW96Y2hJU0ZJVDA5WHUwSFlzR0VEVHA0OGlmNzkrMnZzZU5HeFkwZTFaU0FBK0gyN1UxTlRjZi8rZmI2WTE5bXpad0V0ZFV3SUlXV2ZKYks3WWNPR2F0dmpLZi93ZlBic0dlN2V2Y3MvWHFkT0hRaUZRZ1FFQkJqY2NrOFgxY0tLbE4zbVk0bnM3dGV2bjFxTkNlV3VDSzlmdjFhN2JxcFhydzRIQndlc1dMRkM2MDRMeGxBdHJFalpUUWd4aERvV3pHano1czM0OWRkZitlOWRYRnd3WXNRSURCczJESFoyZG9pT2ppNzJPa21oVUloKy9mcWhUNTgrT0hQbURIYnYzbzByVjY2Z29LQUFNVEV4R0RkdW5OYnpSbzhlamIvKytndkp5Y21ReStXb1dyV3F4b2NzRkIvb0V5Wk13TUtGQzVHY25JeURCdy95dmV1R2ZQSEZGd2dJQ05ENjNKQWhRL0Rnd1FNY08zWk1ZOXNvYmRQbW56OS9qb0tDQWxTclZzMm85eTVhUWZqbzBhTzRkT2tTcksydDFhbzI2OU9wVXlkQUVjcng4ZkZvMDZZTnYyeWtVcVZLNk55NXMxR3Y4N1l1WGJxRUtWT204TmVHbFpVVit2WHJoN0ZqeDZKR2pScVlNMmVPeHQ3TXhtalhyaDNHakJtRHhNUkU3Tml4QTMvLy9UZWtVaW11WExtaXN3Snp5NVl0TVhqd1lFUkZSZkdqY3YzNjlkTjY3TFJwMDNEaHdnVklKQktzV2JNR2l4WXRNcXBkM3Q3ZWlJdUwwL3BjU0VnSTl1L2ZqNFVMRitLVFR6NVJlMDRvRkdyZFZ1dlJvMGNBb0hHZGFWTy9mbjIxTmM5cGFXbll1blVycEZLcDBSMGpIaDRlcUZXckZoNDllb1MvL3ZvTDQ4ZVBSM3A2T3BLVGt3RUEzYnQzMTNtdXJhMHRWcTFhcGZXNTlldlg0L2J0MitqWnN5ZDY5ZXFsOGJ5MmJXWUpJVy9QVXRsOTRNQUJyRjI3VnVQY1RaczJZZE9tVGZ6M1JYZGJFQXFGUmcwQTZOb09rTExiUEN5VjNjbkp5Um83TkFCQWJHeXMydTRoUlhkYllCakc2R1dMMm1ZNFVIWlRkaE5pQ0hVc21OR0FBUU1RRVJHQm1qVnJZdWpRb2Zqa2swL1VldkNWQldaTUlSQUk0T3ZyQzE5Zlh6eDY5QWpSMGRGd2NuSkNvMGFOdEI0dkVva1FHQmpJRitGcjNMaXh6a0JSOXZZK2VQQUE2OWF0UTQ4ZVBZd3E1S2dNcVN0WHJ1RFFvVVB3OXZhR241K2ZScnVOQ1RMbDlrK0dha2hBRVNoRGh3NVZlMHk1alZKaFlhSEdjMG91TGk1cTA5SGVlKzg5Tkd2V0RBa0pDZGl6WncvYXRHbkQ5K3AzN3R4WmJ5KzZPYmVzYXQyNk5abzJiWXJIang5ajhPREI4UFB6VTd1Si9PV1hYMHg2dUp5N1l3QUFJQUJKUkVGVUg2VW1UWm9nT0RnWXIxNjl3dEdqUjVHVWxLVHpkd1FBa3lkUHhyRmp4NUNYbHdjbkp5ZWRoYnM4UFQzUnQyOWYvUG5ubnpoKy9EaUdEUnRtOUJSVWtVaUVyS3dzckYyN0ZrNU9UaHJUSzQyOWJ2THo4L0g0OFdNNE9Eam9yZWl1NU9mbmg2ZFBuL0xmcTA1ci91V1hYM1QrcnYvNDR3KzFZaytmZlBJSk5tL2VqUDM3OTJQczJMR0lpb29DRk5kWW16WnQ5UDdjcXNXN1ZPM1pzd2NBOFA3NzcrczhoaEJpZnBiSzdoczNicWo5VVpTVmxZWEN3a0k0T1RtcHJZMHYyb2t3YTlZc2phelZKalUxRllNR0RkSjRuTEs3ZkdmM25UdDMxSzZiM054YzVPYm13c2JHUnUzOWkwN3IvL1RUVDdGdzRVS2ozdnVUVHo3aFowS29vdXpXUk5sTnlQK2pqZ1V6cWxxMUtnNGNPQUJIUjhjU2ZaOWF0V3BoMHFSSkJvOVQ3Vm1PaVlsQlhGd2N2MCt5S3FGUWlBa1RKbURtekpuSXk4dkQ5ZXZYdGM1dTBPWDY5ZXVJam80MnFwaVFMdi84OHc5Z3hKUTRKZVhOQ0lwTXoyUVlSdTA1S0VadE9JN1RPaDN2czg4K1EwSkNBczZlUFl2OSsvZmordlhyQU1EWEY5REZuRnRXQ1FRQ2hJYUd3dGJXMXF3VmxJdHlkbmJHOE9IRERSNTM4K1pOZm9waVRrNE9ObTdjaUcrLy9WYnJzZVBIajhleFk4Y2dsVW9SR3h0YnJMV3RtWm1aaUk2T3hnY2ZmR0RTdWswQU9ILytQT1J5T1NwWHJneUpSR0p3WktDd3NGQnRMMjhsZ1VDZ2NkMm9IbE4wQ3ZDQUFRT3dlZk5tUEgvK0hIdjI3TUcrZmZzQXhVMkxjdWtSSWFSOHNGUjIrL3Y3cXkxSlUrNEtNWEhpUkxWZElVb0taWGZ4bEpYc2J0aXdvVnBIeTVZdFc3QjI3VnAwN2RyVnFHS2JiNHV5bXhDaUMzVXNtRm5SRzVQVHAwOWo3dHk1Wm5udGVmUG1xUlVxMGljek0xTmo3OTZnb0NCRVJrWnF2UUh3OWZYRnFGR2pNSGp3WUtONmoxVXAxNk5xbTg0V0VCQ2dGcmcxYTlaRWVIZzRwa3laZ3R6Y1hOaloyU0U3T3h2SGpoMERBQnc3ZGd3RkJRV1lOMjhlSEIwZE1YbnlaTHgrL1ZwdDlNYkR3d09YTGwwQ0FLU2twR0Q0OE9HUVNxVll1M2F0MWc2UitmUG40OUNoUTJqVnFwWEdjejE2OU1EcTFhdVJuWjJOeFlzWEE0cWlsdDI2ZFN2VzcrQnRGZjF2a3BXVnBYTUpRbkgxNzkrZjN4L2NFSlpsc1hMbFNyWEh0bTdkaW03ZHVtbWRIVk85ZW5WTW1USUY5ZXZYMTZqUWJNaXJWNjhBSGRmTjBxVkxzWHIxYXJYSHRtM2JoZ0VEQnFCRml4Wm8wcVFKQUdEWHJsMkFZa3BsUUVBQVFrSkM0T1hsaFg3OStzSGIyNXMvVGtsNU15YVJTREJzMkRBOGZQZ1FZOGFNMGRwUmQralFJY3lmUHgrdXJxNm9YYnUyMm5NZUhoN28xS2tUTGx5NGdGV3JWb0hqT0FnRUFueisrZWZGK2gwUVFzcUdzcExkcFlteSsrMlZsZXd1VFpUZGhCQmRxR09oaE1sa01wMkZhMHg1TFdPRmhJUkFJcEhBM3Q0ZTA2Wk53OEtGQzVHWm1ZbVZLMWRpenB3NUdzY3pESU1wVTZhWTFDN2xkRGx0VzJLcFRsMkR5aHBONVZvMmp1TVFFaEtDdkx3ODFLbFRCMWxaV1RoNzlpeHUzNzZOa0pBUXZUY0pMTXRpd1lJRmtFcWw2Tk9uajlZYmsvLysrdytIRGgwQ2loU0JVcksxdGNYbzBhTVJGaGJHVjZiKzhzc3ZEVTdsSytrdHExaVdOZHQxVTV5MXdSRVJFZng2dzU5Ly9obWhvYUhJeTh2RDNMbHpFUkVSQVNzcks0MXpqSmtGb2MzTGx5OEJIZGVONnRaalNuSzVITTJiTitjTExFVkdSaUloSVFIMjl2YW9XYk1ta3BPVEVSQVFnSmt6WjZKZnYzNTZDM2l0WDc4ZUR4OCtSTzNhdGZIVlYxOXBmWC9sZXNwUm8wWnAvYmtuVEppQUN4Y3U4TmZOcDU5K3FuRVRRd2dwbnl5VjNVVXBLOStyQ2cwTnhicDE2d3llYTJnSENjcHU4N05VZGhlbDdibzVmZnEwemhvSlJTbnpXZDl6bE4yRWtLS29ZNkdVMk52Ym0xeVYxOS9mbng5Wk1NYUJBd2R3N3R3NVFERlYzYy9QRHhjdVhNQ1pNMmR3OE9CQitQcjZGbXVwZ3lIMzc5OEhBQnc4ZUJCK2ZuNXF3WDc0OEdHMVhtM1ZFUkNwVklyZzRHQ2NQSGtTTmpZMldMSmtDUndkSGZIamp6L2l4bzBiR0R0MkxHYk1tS0Z6bisxang0N3gweC92M2J1SHYvNzZDOTI3ZCtlbnN6MTU4b1RmUzluUHowOW5QUXBscFdCbCs4cmFHcm5mZnZ2TjZLSldxaFl1WE1qdkYyNk1lL2Z1OFlYRXVuYnRDajgvUHhRV0ZtTHAwcVc0Zi84KzFxOWZYK3pLNkliZUR3QXVYTGlBOVBSMDFLeFprMzh1S0NoSW84aVg2blRkL2Z2M1k5bXlaUUNBR1RObTROTlBQMFZ3Y0REKy9QTlB6SjgvSDFldVhNSE1tVE8xVmlsLy9QZ3hkdTdjQ1NqV2VlN2R1eGQrZm43OHlKTlVLc1djT1hPUW5aMk5PblhxNkZ6MzYrWGxoYXBWcStMRml4Y0FZSEFyS2tKSStWT2EyVjNVeTVjdnNYanhZdjZ6VHFtZ29FRHI5TytpbEg4NDZVTFpYYkpLSzd1TGtzdmxtRDkvUGlaTm1xUldWRk1xbGVMMTY5ZEd2WWErYTRleW14Q2lDM1VzbEJLR1lVemVnN2hvcjdNKzkrL2Z4NG9WS3dCRkZWM2xCK3NQUC95QXVMZzQ1T1hsSVNnb0NIdjM3aldxUUtNaEhNZnhJWFA3OW0yRWhZVmh4b3daL1BOV1ZsWmExMjlldW5RSksxYXNRSEp5TWtRaUVSWXNXSUI2OWVvQkFNTER3eEVjSEl6bzZHaUVoSVFnTVRFUnMyZlAxZ2lhM3IxN3c4YkdodDgzZXViTW1YQjNkOGVJRVNQUXVYTm5USjQ4R1ptWm1mRDA5RlJyazZyWHIxOWoxcXhaL1Bjc3krTG5uMy9HbWpWcnlzeDZPMmRuWjVPdUhXMDk5YnFJeFdMODlOTlBrRXFsc0xPejQ5ZWcrdnY3NDhpUkkwaE1UTVQyN2R2UnJWczNORzNhdE5odDBVWjUzZVRsNVdIMjdObjQ3YmZmK09kRUlwSFc2K2JSbzBjSUN3dmp0NGNhTVdJRUJnd1lBQ2ltR3pkdTNCakxseTlIZEhRMGtwT1RzWHo1Y28xcTVlN3U3dGkyYlJzMmJOaUFtSmdZaElhR0lqdzhIQU1IRHNUUW9VT3hmUGx5WExod0FUWTJOZ2dPRHRZNUFyWmd3UUwreGdTS0thRE5temMzK2Q4NUlhVHNLYTNzTHVycDA2ZjQ5dHR2a1pLU2doY3ZYcUJxMWFyOGMyOWJ2QkdVM2FXaU5MSzdLS2xVaXA5Ly9obW5UcDNDaHg5K3FMWUV4eHpGRzBIWlRRalJvK1NxelpCU2w1MmRqU2xUcGtBc0ZzUGEyaHFMRmkzaVAxamQzTnd3Y2VKRVFISERvdXg4ZUZ1M2I5OUdmbjQrWEYxZDRlcnFpb2lJQ0lTRWhPaWNnbm55NUVsODhjVVgrT2FiYjVDY25JektsU3RqOWVyVmFqM2NsU3BWd3R5NWN6RnQyalF3RElQRGh3OWo4dVRKR2ozb0RNUGc0NDgveHE1ZHU3QjA2VkxVclZzWGp4OC94dEtsU3pGZ3dBQThmUGdRYm01dVdMTm1qVVoxWkNoR2ZhWk5tOGJ2UFYyM2JsMUFVZlJ5M3J4NWtNdmxadmtkbFhVc3kyTDI3Tm44L3RlQmdZRjhuUTJCUUlDZmYvNFpRcUVRTE10aTNyeDVSbzJVR1NLVHlYRHQyalVBUUtOR2paQ1FrSUNKRXlmcUhFMUpURXhFWUdBZ0JnMGFoTE5uejBJa0VtSEtsQ21ZUG4yNjJuSCsvdjVZdTNZdEhCMGRjZlBtVFFRRUJHamQ3cXRSbzBaWXRXb1ZkdXpZZ1M1ZHVpQTNOeGZidDI5SG56NTkrTmRYWGxQYWhJYUc0dVRKazRES2RmUDgrWE5NbkRoUjd4UlNmZGF1WFl2TGx5OWovUGp4SnAxUENLa1lIajU4aUxGanh5SWxKUVV0V3JUUW1sOXZpN0s3NGhHTHhaZzZkU3BPblRvRlYxZFh0ZTBaellXeVd4TmxOeUgvanpvV0tnaXhXSXpwMDZjalBUMGRBREI5K25TTktYaisvdjc4YVBQRml4ZU5tcUtwdXNaUDIrakw2ZE9uQWNXVXhKVXJWOExCd1FHUmtaSDgvc1JGV1Z0YjQ4YU5HeENKUkJnNGNDRDI3ZHVuZGFjS0FCZzVjaVNXTGwwS1IwZEhqQmt6UnVmb2ovSW01ZmZmZjlmWWxTQW5Kd2M3ZHV4QVJrYUcydVA1K2ZtWU1tVUtybHk1QWlqMjlkNnhZd2YvK3psMjdCaCsvUEZIczYyVkxNdENRMFA1eXQ0OWV2UkEvLzc5MVo2dlg3OCtYOWdvSXlNRGlZbUpCbC9UME8vdDBxVkx5TW5KUWJWcTFmRHJyNy9pZ3c4K3dOV3JWL0hYWDM5cFBkN0Z4UVh4OGZHUXkrVm8xNjRkZHUzYWhWR2pSbWs5dG0zYnR0aXlaUXVxVjYrT0lVT0c2QjJGYU55NE1VSkRReldtVE1wa01rUkZSU0VoSVVIam5MQ3dNTDR3YXV2V3JiRjkrM2IrOTNQMzdsMTg5ZFZYU0V0TDAvdnpFMEpJVWNyMTZUdDM3a1JHUmdiYXRtMkxYMy85VmEwQW9ybFFkbGNjeW1LS01URXgrUGZmZi9IZWUrOGhQRHhjNTFiUmI0T3lteENpRHkyRktDVzV1Ym5vMEtHRFNlZEtwVks5ejR2RlluejMzWGQ4TC9MZ3dZTzFibFVsRUFnd2UvWnNSRVpHWXVyVXFVWXRoWWlQandjVTA5dUtiZ2Nra1VodzlPaFJRSEZ6MHFSSkUyemN1QkUvL1BBRC8rRThlZkprZE9uU0JjMmJOOGQ3NzcwSGIyOXZMRjI2RkUyYk5zVjc3NzJuODMxWmxrVmhZU0ZhdDI2TnJWdTNRaUFRSUNrcENiVnExZElZd2NqT3pzYisvZnNSRVJIQjl6ajcrUGpnN3QyN1NFdExRMlJrSlBidDI0ZXZ2LzRhNDhhTlEyWm1KcVpPbmNvWEtSdzBhQkJmT3lBME5CUmZmZlVWVWxOVGNmYnNXWXdlUFJvaElTRWxFdERHR2pWcWxFbFRhbzBwR0xacTFTcEVSRVFBaXBFQTVicldvcjc1NWhzOGVmSUVFeVpNTUtySWtmSzZBYUQxT2p0dzRBQ2d1RzZjblowUkhoNk9XYk5tOFlXbHdzTENFQjhmajdadDI2SkdqUnB3YzNQRDh1WExZV05qbzNPOUxSVFRlNlZTS1Z4ZFhmSGJiNzlCSUJEd28ydEZiMUlLQ3d0eDRzUUovUEhISC94c2pVYU5Hc0hPemc2WEwxL0d1WFBuY083Y09YVHExQW1yVjYrR1ZDckYvUG56Y2VMRUNVRGx4c2JhMmhwVHAwN0ZreWRQY1ByMGFhU2twQ0FnSUFCQlFVRVdYZlByNmVsWm9rWEtDSGtYbEdSMnE4ckx5OE9EQncvNDc5dTNiNCtWSzFkcTNZWnZ6Wm8xMkxScGs4SFgxSlVCbE4ybG95U3pXNVZxWjMvMTZ0V3hZY01HZUhoNGFCeDM5dXhaOU9uVHg2algxRFY2VDlsZDhpaTdTWGxHSFF1bHFEZzNHY1d4ZWZObS9nKzVEaDA2SURBd1VPZXg5ZXZYeDg4Ly82enhlRmhZR0ZpV2hhT2pJK3pzN01CeEhCSVRFL2tQNGthTkdta0U1SjQ5ZS9Ea3lSTUloVUwrUTdoQmd3Yll0V3NYdG0zYmh0MjdkeU1wS1FsSlNVa2E3OGN3RENwVnFnU2hVTWkvcmx3dUI4dXlrTWxrV3Fkak1neUQwNmRQdzliV0ZzK2ZQMGRjWEJ4T25UcUZDeGN1OEVGY3UzWnR6Smd4QTEyNmRPRjdyc1BEdy9IcTFTdDA2TkFCc2JHeG1EdDNMcjkyc0UrZlBwZzVjeWIvSGxXcVZNR0dEUnZ3elRmZklDVWxCWGZ2M3NXd1ljTXdjZUpFQkFRRUdQbGZ4THplcHFLNFBuRnhjZGl4WXdjQW9GcTFhZ2dORGRXNWw3U3lRRmRSQnc0Y3dMMTc5L2pyUmlRU0lUMDluUzkySmhLSitQVzNTb21KaWZ4b21iSnl1TE96TTM3OTlWY2NPblFJbXpadHd1UEhqeEVWRllXb3FDaU45MVJlTjhwaVlpekw4dGVOcmltd3k1Y3ZSN2R1M1pDZm40LzQrSGljUFhzV1o4NmM0V2Z0T0RvNll0eTRjUmcrZkRpRVFpSE9ueitQTld2VzRPN2R1MmpYcmgzUzB0SXdhOVlzM0xwMUN3QlFyMTQ5ckZtemhpOGFKUlFLc1hqeFlzeWVQUnVuVHAxQ1RrNE9wazZkaXA0OWV5SW9LTWhncFhKQ1NObFZVdG10NnZUcDA4alB6d2NVblFyS1AzeTBlZlhxRlQ5S2JRcks3dEpSVXRtdDZ2SGp4L3o5WDdWcTFiQng0MGFkVzRZWEZCUWdNelBUNVBlaTdDYUVHRUwvWWtxSnZiMDkvdnp6VDVQTzlmUHowN3RzWWNTSUVUaDQ4Q0M4dkx5d1lzVUtrejRJazVPVEVSc2JxL1A1TVdQR2FEeW1YRGZadVhObnRXMkg3T3pzTUdIQ0JJd1pNd2JuejUvSHhZc1hrWlNVaE16TVRMeDY5UXFGaFlYZ09LN1lXeWsxYU5BQXpzN09PSGJzbUViblNMMTY5VEJ5NUVqMDZ0V0xMOXdrRW9rd2JOZ3c5T3ZYRC9IeDhYd05DaWpDWk5La1NWcW41TG02dW1McjFxMTh3VXVwVktwMXYrYlNzbUhEQnAzckJmV1pQMysrM3NyUzdkcTFRN3QyN1pDU2tvSU5HemJBemMydDJPK1JuWjNONzBldHpaQWhRelJtTENpdkd4Y1hGM1RxMUlsL25HRVk5Ty9mSC8zNjljUGx5NWR4NGNJRjNMeDVFMmxwYWNqSnlVRmVYaDZnR0swb0RvRkFnRFp0MmlBakl3T2ZmZmFaMnMyZXE2c3JCZzhlak9IRGg2dTFzMHVYTHVqVXFSUE9uajBMYjI5ditQdjdJemMzRjFBVXdKb3paNDVHSjR4SUpFSndjREJXcjE2TjdkdTNBNHJwdzNSalFrajVWWkxacmFwMzc5NDRmUGd3eEdJeFZxNWNxYk5UQVFCKy9QRkg5TzNiMStCclBuandBQ05IanRSNG5MSzdkSlJVZHF0eWQzZkhsMTkraVQxNzltRERoZzA2T3hXZ1dPcW9iYnR4YmZyMzc2OHhhNEd5bXhCaUNQMnJLU1VNdzJqZDg5ZlljL1Z4Y1hIQnNtWEwwTEJoUTUwanpvWjRlWGxwZEN4WVdWbWhRWU1HR0R0MkxENzY2Q09OY3dZT0hJaU5HemZxM0ZMS3hzWUd2cjYrYXNXZE9JNURTa29La3BLUzhQRGhRMlJtWmlJckt3dloyZG5JeTh1RFdDeUdWQ3FGVENialEwd2dFRUFvRlBJOTVOMjdkMGZWcWxYQk1BeDhmSHpRdDI5ZmpmV1pxdXp0N2ZIaGh4K0M0emowN3QwYi8vNzdMNEtEZzlHNmRXdWQ1emc0T0dEdDJyWFl2SGt6a3BPVGpaNCtXQkljSFIxTnVuWU1WWlptR0FaejVzeUJUQ1pEclZxMVRHcWJ0cTIwQkFJQlBEdzg4TmxubjJrZEtXcmF0Q21hTld1R1ZxMWFhVzBqd3pCbzA2WU4yclJwby9iNGt5ZFBjUHYyYmFTbXBpSWpJd1BQbno5SGRuWTJjbk56SVJhTElaRkkxRWJNR0lhQlNDUkNnd1lONE9qb0NFZEhSM1R1M0JtWExsMUN4NDRkMGF0WEwzejQ0WWM2Yng0RUFnRSsvdmhqQU1DMGFkT3daTWtTVEowNkZjT0hEOWY1KzJBWUJsT21URUdMRmkyd2NlTkdmbmNOUWtqNVZKTFpyVW9rRWlFa0pBVDUrZmtHYzl6S3lzcW91Z3U2aWo1U2RwZU9rc3J1b3I3NTVodjQrUGdZekhHaFVHaDB2UTV0MXk1bE55SEVFTlAzUWlxblBCdTI4QUhEN1hKeWRLeStZVTBvT3JSclk4UlpwcFBKWkJDTHhXQVl4aXpiTzVZMGp1UDQveG16WmRPaFE0ZlFyMSsvVW1tYnF1ZlBuL00zS01VaGxVcng2dFdyWW0wcnhISGNXMjBiWmdxTzQvaGVkanM3dXpLemZaWSt5bW1OeHZUeW56OS9IazJhTkVIbHlwVkxwVzFLcjE2OWdxMnRyZFk5c2czSnlNaEFqUm8xakQ3ZUV0ZE5XZkR2eGYvdzNZeVplUGJpUlRZNCtLWGV2dnEzcGR0RXlqL1B1czA2d0lvNTRPVG9XSDMxOG1CODlHSG5FbjIvOHBiZHhVWFpYVExLWTNZWEIyVjN4WFhsYWdMR1Q1NytKcnRaZG5qcW5ZVGpsbTRUS1g5b3hrSUpFNGxFY0hSMHRIUXpqTVl3VExFK1VDMXhZd0xGTkRoVFdGbFpGZnRjU3dRTXd6RGw2cnFCWXBSQXVYYlNrQzVkdXBSNGU3UnhkblkyK2R6aTNKakFRdGNOSWNROHlsdDJGeGRsZDhrb2o5bGRISlRkaEJCOWFMdEpRZ2doaEJCQ0NDR0VtSXc2RmdnaGhCQkNDQ0dFRUdJeTZsZ2doQkJDQ0NHRUVFS0l5YWhqZ1JCQ0NDR0VFRUlJSVNaN1o0czNzaXlMeCtrWnVIYy94ZEpOSVlTUUN1TnhlZ2JrY3JtbG0wRXFLSlpsa1o3eGhMS2JFRUxNS0kyeW01akJPOXV4SUJhTHNYTDFPdGphNnQ4dm1oQkNpUEhFNGdMa3ZNNnhkRE5JQlNVV2k3SG10NDJ3czdPMWRGTUlJYVRDS0NpUVVIYVR0L2JPZFN6SUdmYTVrQk1Vc0N5SGpNeE1TemVIRUwwNGpvTnk0eU9PdGtFaTVRakRRU3BqMk9lV2JnZXBHS1FpSnN1S1l3cFlsa1Bta3llV2JnNGhlbEYyay9LSzRTQmw1WGhxNlhhUTh1bGQvS1FUMW1yUXRLV1FFM2xZdWlHRUdGSkp4SG5ZV0FtR0NCalk1a25ra1ZLNUlOblNiU0xFS0J5YmtacWM4QjhBbWx0SnpFRlFxMEhUVnBUZHBEeWc3Q2JsRm1VM2VRdnZZc2NDSWVWR3MyYk5PZ2lGd2wwQVhCaUdHUjRmSDMvYzBtMGloQkJDaUc2VTNZU1FkeEh0Q2tFSUllVC8yTHZ2OEtqS3ZIM2c5M09tcEUxQ0tvRUFJVUJDS0NtVGhGNHNnQlNSRHRKVVZsNFhmWC91dnU2Q3U3bzIzTFd1VzF4OVgzRFZSWGRkUUtWM1FVVlFTcUpDSmdWQ0M1QkFFa252ZFdiTzgvc2p5V3hJSjRSTUF2Zm51cnpNblBPY1o3NW5rbWptbnFjUUVSRVJFYlVaZ3dVaUlpSWlJaUlpYWpNR0MwUkVSRVJFUkVUVVpnd1dpSWlJaUlpSWlLak5HQ3dRRVJFUkVSRVJVWnN4V0NBaUlpSWlJaUtpTm1Pd1FFUkVSRVJFUkVSdHhtQ0JpSWlJaUlpSWlOcU13UUlSRVJFUkVSRVJ0Um1EQlNJaUlpSWlJaUpxTXdZTFJFUkVSRVJFUk5SbURCYUlpSWlJaUlpSXFNMFlMQkFSRVJFUkVSRlJtekZZSUNJaUlpSWlJcUkyWTdCQVJFUkVSRVJFUkczR1lJR0lpSWlJaUlpSTJvekJBaEVSRVJFUkVSRzFHWU1GSWlJaUlpSWlJbW96Qmd0RVJFUkVSRVJFMUdZTUZvaUlpSWlJaUlpb3pSZ3NFQkVSRVJFUkVWR2JNVmdnSWlJaUlpSWlvalpqc0VCRVJFUkVSRVJFYmNaZ2dZaUlpSWlJaUlqYWpNRUNFUkVSRVJFUkViVVpnd1VpSWlJaUlpSWlhak1HQzBSRVJFUkVSRVRVWmxwN0YwQkVMUk5DQ0NtbHg1QWhRM3JZdXhZaWFqK1ZsWlVHQUhCd2NDaXhkeTFFMUQ0VVJmRVVRbWlrbFBZdWhZaW93ekJZSU9yY0pBQXBwWFFGOExhRGcwTzV2UXNpb25hajBldjFua0lJQU1nRFlMVjNRVVRVTGh3QStBQW90bHF0VEJlSTZJN0FZSUdvRTFOVk5VZXIxWmJXVEZ2eXRYYzlSTlIrcEpSUUZOdU1SQmY3VmtORXQ0QlpWZFVNZXhkQlJOUVJoTDBMSUtMbURSa3lwSWRXcXcyd2R4MUUxTDRVUlZrb2hIZ0sxU0hETzZxcWZtN3Ztb2lvL1FnaHJzYkh4NmZidXc0aW9vN0FFUXRFblZ4U1V0STFBTmZzWFFjUnRTK2owVGlxWnJvVEFLUW1KQ1RFMkxra0lpSWlvamJocmhCRVJFUkVSRVJFMUdZTUZvaUlpSWlJaUlpb3pSZ3NFQkVSRVJFUkVWR2JNVmdnSWlJaUlpSWlvalpqc0VCRVJFUkVSRVJFYmNaZ2dZaUlpSWlJaUlqYWpNRUNFUkVSRVJFUkViV1oxdDRGRUJFUjNlNEdEaHpvN2V6c1BMRHVNVVZSQWxSVkZiVmZHNDNHTVhYUGw1V1ZuVDkvL254T1I5ZEtSRVJFZEtNWUxCQVJFZDFpenM3T1V4UkZXVi8vdUtMWUJnNCtwU2pLVS9XdWVRakFobzZxa1lpSWlLaXRoTDBMSUNJaXVnUG9qRVpqaWFJbyt0WTBWbFcxTWk0dXpoV0ErZGFYUmtSRVJIUnp1TVlDRVJIUnJXY0dFQTBBVWtwSUtSczBxSHRjVmRVakRCV0lpSWlvcTJDd1FFUkUxQUVzRnN1NnhnS0YrcVNVc0ZxdGYrK1Fvb2lJaUlqYUFZTUZJaUtpRGxCVlZaVWdoQ2dVb3VsWmlFSUlDQ0VLTFJiTHFRNHRqb2lJaU9nbU1GZ2dJaUxxQU9mUG56OHZwVHhYTzJxaDd1aUZ1c2VrbE9mT25UdVhZcmRDaVlpSWlHNFFnd1VpSXFLT1VTNmwvSzZGTnJLbVRXVUgxVVJFUkVSMDB4Z3NFQkVSZFJDTHhmSTVBR3Z0NDBZV2NyUlVWVlZ0dGt0eFJFUkVSRzNFN1NhSmlJZzZrTkZvVEZjVXhhLytRbzVDQ0VncHI1aE1wcjUySzQ2SWlJaW9EVGhpZ1lpSXFBTlpyZFovTkhQdTQ0NnRob2lJaU9qbWNjUUNFUkZSQi9MMDlIVHo5L2N2RUEyM2gxQ3ZYcjNxbnBPVFUyeW4wb2lJaUlqYWhDTVdpSWlJT2xCZVhsNFJnS1RhWEtGbWkwbElLWk1ZS2hBUkVWRlh4R0NCaUlpb2cxa3Nsbi9XMzI1U1N2bUJYWXNpSWlJaWFpTUdDMFJFUkIzTWFyVWVCVkJSWjlSQ2hhSW9MVzFGU1VSRVJOUXBNVmdnSWlMcVlHbHBhUmVrbEttMTIwMnFxcHFhbTV0N3hkNTFFUkVSRWJVRmd3VWlJcUlPVmx4Y25DdUVTS3g5TEtVOGRlWEtsWHo3VmtWRVJFVFVOZ3dXaUlpSTdNQnNObjhLd0NxRXNBTFliTzk2aUlpSWlJaUlpS2hyRVVhak1kZG9OT1lCME5pN0dDSWlJcUsyMHRxN0FDSWlvanVSNzRBd0gxVkZqQkN5RklEVjN2VVFFUkVSdFpXd2R3RkVSRVIzRUUyZm9OQ3hXa1Y1UkFxTUJWUVBSWW9TVlNoSFZWWDk5NVh6Q2Q4Q3NOaTdTQ0lpSXFJYndXQ0JpSWpvMWxINjk0OXl0V29xL1lSR21RMklaVUtJNE5xVFdxMEdGa3Vkd1FwU0pxc0NuMGl6WmF0aTBXV2twTVFWY3pRREVSRVJkWFlNRm9pSWlOcVp2MytvQjV6Rk9LRmlsRkNVTVFJeUNrSzRBb0Nqb3dNR0JnVWkwaGlPdnY1OWNEVXRIYWE0Qkp3OWZ4N2w1UlUxUGNnU1NCRnJsVEphZ1lpdWttWEhNczZmejdIdlhSRVJFUkUxanNFQ0VSRlIrOUQwQ1E2SjBDaktRMUtLK3dTRUx3QjNJYW9YWnZUMjhzSzBLWk13YmZJazlQWHZBMDlQRHpqbzlhaXFxa0plZmdHdXBxWGhpeThQWXU4WEI1Q2Rrd3RVYjBPcEFpaUFsSmxDaUcrcUxISjllbkxDQ1U2WElDSWlvczZFd1FJUkVWSGJDTS9BUUZjWE9Qb29pcGdtRk9VeEFHRkNDQUVBRGc0T2NEVzRJSGpnUUN4ZE5CLzMzRFVPamc0T0xYWnFOcHR4K01neGJQeDhDMDRublVWSlNRa3FLaXVCNnFCQlN1QzBVTldQTEZaMWQ2a3N6ODYvZEtrSWdMejF0MHRFUkVUVU9BWUxSRVJFTjhBek1ORE5vRE9NaEZXTzFpZ1lLd1dHUWNKRENDRjBPaDBDKy9kRGhERU13eUtNaURDR29hOS9uelkvViswMGlST21PTVRHSlNBNStTS3F6R1pJS1NVRUNnVndVa3B4RkZLTnlTK1gzeGRlU2N4djE1c2xJaUlpYWdVR0MwUkVSQzBUL29GREIyczBtaVZTaUFjRTBCTkNlTlp1Mit4cWNNRzBLZmZoL2luM1lVRC9mdkQwOElDVGsyTzdQWGxGUlFYeThndHdPU1VGWDN4NUVIdjI3VWRSY1FrQVFFcFlCWkFub1Y2REZQc3NzRzVNTzNmcUZBQzEzUW9nSWlJaWFnYURCU0lpb2tiNCtBd3g2RnpocWRWcXBpaUs1bWRDWUVSdGtLRFg2MkJ3TVNCd1FIL01uek1UMHlaUGhJdUxTNGZWVmxGUmdmMWZIY1NXYmJ0dzdzSUZGSmVVb3FxcUNxZ0pHaURrQ2FqeVg1VlY1bjFtdlpxWGMrNWNjWWNWUjBSRVJIY2NCZ3RFUkVRMS9QejhuRFhkdklacHBESkdBR09rd0FoSWRCZENDSTFHZzc3K2ZXeFRIQ0tNWVFqczN3K0tvdGl0WGxWVmNUa2xGYkZ4Q1RERkorQkViQnd1cDZUQ2FyVkNTaWtGa0FPSUgxU3BSZ3VoSEN0VnFrNWtKeVdWMksxZ0lpSWl1aTB4V0NBaW9qdGUzNzVoL2VBb2x3b29NNkdJM2dMd3FSMmQ0T2pnZ0VrVDdzWUQ5MC9Gb0lGQjhQYnloSk9URTJyV2FPd1VwSlFvcjZoQWJtNGV6bCs0aUwzN0QyRC9sd2ZyTFBvSUs0VE1oa1E2SVBkWXFzd2IwaTZkU2VhaWowUkVSTlFlT3M5ZlJVUkVSQjNFenkvS1dURVVld2lONDNpTkZJOEs0RzRJNFFBQU9xMFdCb01CZmZyMHdwd1pEMkR1N0Jsd05YVGNOSWYyVWw1UmdXMDdkbVBiemoxSXVYSUZKU1dsTUp2TjFTZWxySklTUjFYZ1k2dTE5TENsMkRrL016T2gxTjQxRXhFUlVkZkVZSUdJaU80UWdRNTlBNTBpaGFLTUVvb1lJeUZIQStncGhGQ0VFUER2MHdzUjRXR0lDQTlEVktRUndVR0IwR2cwOWk3NnBsbXRWbHk0ZUFrblkrTVFHNStBdVBnRXBLUmVoWlN5ZG5lSlRFZ2NsNURSVWhVeGFsbnV5YlMwdEhKNzEwMUVSRVJkQjRNRklpSzZyZmtOQ09tajEydm1DMkN1bE9nbkFCOElvUWNBalViQlhlUEdZdFlEOXlNc2RDaThQVDNnNHVMU3FhWTV0QmNwSlVyTHlwQ1hsNC9FMDBuWXRlY0xmUFB0RVZpdDF0b21aaW1SRGNnVUNibGRRTm1TY2pZdXhiNVZVMWNXRlJYVkRVRFBqbml1a3BLUzlITmNwSlNJeUc1dXY3K2NpSWpvanRhN2QyOG5yZGF0bTZyVERSTWFQQ3FFbUNvQVp3RFFhclZ3Y1hGR0QxOWZ6Sms1SFhObno0QzNwNmU5UzdhYmdzSkNiTnU1Qjl0MjdrRkd4azhvS1MyRnhXSUJxdGRsS0FmazExWlYvVWhUWlkycHFpb295c2pJS0xOM3pkUjFHSTNHeHhSRitiQWpua3RLdWNCa01tM3BpT2NpSXFLR0dDd1FFVkhYTjJTSXZtK1ZOZ1E2WlpTUUdBZklVUUQ2Q2lFVUFPalp3eGZHc0ZBTWl6VENHQjZHb1lNSFFhOHA0R054QUFBZ0FFbEVRVlRYMmJ2cVRzTnNOdVBNdWZNd3hWWHZMR0dLVDBER1Q5ZUE2amRzRWhCWElXVzBFRGhta2Rib3E1VWxwNUNTVW1IdnVxbHpNeHFOeTRRUWEyN3dNcDJvR1ZFa3Bhd0VZR25OUlZMS2grTGk0bmEwcVZBaUlycHBEQmFJaUtqTDZoRVk0ZU9nV0djcEdyRUl3RUFwNFNPRWNLdzlQM0o0Rk9iUG1RVmplQ2k4dlR6aGFqRFlkWHZJems1VlZaU1VsaUkzTnc4SnAwNWp5L1pkT0JiOS9YOGFWTC9SeTVaQU1pUStSNlY1UjBwSzBqVjcxa3kzRDZQUk9GeFJsSjAxMHlkT3FhbzZQaTR1cnNEZWRSRVJVY3NZTEJBUlVkY1JHT2pRQTY1dUdvMGFvaFB5TVFFeEhVSjBBd0NOUmdNWFoyZDA3KzZEYVpNbll1SDh1ZkRyMmNQZUZYZDVXZGs1K0h6ek51dzc4QlYreXN4RWFXblpmOVpsa0xJWUF2dXRWdmwrcFJXSm1kYWlJbzVrb0xhSWpJeGNDT0JqQUU0QUxscXQxcnZqNCtQVDdWMFhFUkcxRG9NRklpTHE3TFI5ZzBLQ29DaGpoQ0xHUUdJTUlJS0VnQVlBdkR3OUVHazBJc0lZaW9qd01JU0ZESVdUazJQTHZkSU5xYWlvUU9McE00aUxUMEJzZkFKT3hzWWpKemNYcUI2R3JnTGlJb0RqZ0R4dU5jdmpWeThtbkFOZ3RuZmQxT2xwalViank0cWlQRjk3UUVxNXpXS3h2SnlmbjUvczQrTXozMlF5ZmRyYUtSRkVSR1FmREJhSWlLaFQ4dllPZG5YMmNwd2xCQllLWUNnRXVnc0lsOXJ6eHZCUXpKMzVBRVlNajBKM2IyKzR1cmxDdzJrT3Q1eXFxaWd1TGtGMlRpNU94SnF3ZGVkdW5JeU5zNTJYUUJra3NpRFVKS2h5UzZHNWRGditwVXVGZGkyYU9xV3dzTEJnalViemJ5SEVjRlFIQ2llRUVNTlEvWE0yUjFHVSt3SDhITUJGVlZWWHg4WEZmUXBBdFhmZFJFVFVFSU1GSWlMcUpLSjBmZ09MdXlsdzZxOFZXQzZFbUFjQmJ3QlFGQVhPems3dzl2TEN2WGVQdytJRjh4QTRvTCs5QzZZYUthbFg4Tm5tclRoNDZEdGtaZWVndEt3TXFscjkvazlDNWdrVjI2dXM4aDlTcVVqTzBHcUxrSlJVWmUrYXlhNUVaR1Rra3dEZXFwbjZBRlZWMzlab05LOUxLYlB4bjJDaG41VHlSU0dFUjgxMUNWYXI5VGZ4OGZGZjJyVjZJaUpxZ01FQ0VSSFprOUluTUtTZlZxZU1sU3BHUVNoakFCbGF1NXRETnpjM2hJZUZJQ0k4REpIR01CakRRK0ZxTU5pN1ptcENTV2twNGhOT3dSU2ZBRk5jOVpTSndzSWl3TGE3QkU0Qk9BNko3eTFtY1RUdFV0d2xBRlo3MTAwZHgyZzBqaFZDL0sxMlpJS1VzZ0RBejAwbTB4YWowZWl1S0VvK2FvS0Z1TGk0SFVPSER2WFU2L1dyaFJEL0Q0QzJwcHN2eldiejA0bUppWWwydlJraUlySmhzRUJFUkIzT3o4L1BXVy93bWd5aExCWkNSQUxTVndJR0lZUUFnS0RBQVpnemN6cnV2WHM4dkwyODBNM05GVnF0dHVXT3FWT3dXcTBvTENwQ1hsNCtEaDg1aHUyNzl1RE0yZk5BVGNBZ0JFb2xSS2FVTWs1SzlYTkxjZTdlakl5TU1udlhUYmRPVkZTVXY1VHlMUUFMYTQ5SktiOEE4SmpKWk1wQWRlalFJRmlvYlJzZUhqNVVvOUg4TDRCN2F3NVpwWlR2V1N5V2x4SVRFL1B0Y0V0RVJGUUhnd1VpSXVvSTJ0NjloN29KQjQyZm9sT1dDY2lIQVBpS2FuQjJkb0tIdXp2R2poNkp4US9PUjFqSUVIdlhTKzBzNmV4NWJQeDhNNDRlajBGZVhqNUt5OHBRUFlnQmtGSm1RNHFObGlyTFI5TEJrcDUrOW13UkYzNjhQVVJHUmdZQytLMlVjcGtRUW8vcTczY2VnTithVEtaMWRkczJGeXpVNlc4aGdMOEJxTjN5SlFmQWIyTmpZei91b0ZzaUlxSkdNRmdnSXFKYlJmUWNQTmpmQWZwUlVNVW9LVEJPRVFnSG9BTUFKeWRIaElkV1QzTVlGbWxFV09oUWVIbDYycnRtdXNYeTh2T1JlUG9NVHB3MHdSU2ZnTGlFUkpTVmxRTzIzU1VRSjRGamdCb2pyWWk1Y2lIeGN2V2FrTlNWaElXRkJXdTEydDlMS1JmVVRtMnFHV1h3UVhsNStZdG56NTdOclg5TmE0S0ZPdTNla2xJK1ZqdktTVXI1clpUeTUzRnhjUmR1OGEwUkVWRWpHQ3dRRVZFN2k5TDVCMW52RVJxNVdBQmpBTkVEa0c2MWJ3RDY5TzZGdWJObTRMNEo5OERIeHd2dTNicEJxOVdpNWpUZElTd1dDd29LQ3BHYmw0ZXZEMzJMclR0Mkl5WDFDbEE3WFFLaUNKQlpxa1NNVmFxZnBwMjNIZ1M0NkdOWEVSb2EybCtuMDhVQzZGWnphQytBNTJKall4T2F1cWExd1VLdGlJaUl1NFFRSHdQb0Q2RFlZckVNVDBoSU9OZmU5MEpFUkMzalgzRkVSSFN6TlA3K29XNVdyZUtqMWVGaElmQVFnTDYxMHh3Y0hSM2gzczBOSTRjUHc0SjVzekJ5V0JRVWJndEo5YWlxaXBOeDhkaThaUWVPZi84RENnb0xVVjVlWVpzdW9hb3lUUWlzcjZxVS85UmFaZGFWSzRuRkFDejJycHVhWmpRYWx5bUtza0JLK2JMSlpEclJVdnVvcUtodXFxcW1BNEFRWWxGc2JPeWVscTRKQ3d0ejBXZzBmd0p3MEdReWJXMnYyb21JNk1Zd1dDQWlvamJwMjNkd1QrSGdNRkpxMURHQUdDMGtoZ2toSEFGQXA5TWhaT2hnRElzMElpSThETWF3RVBoMjc4NVJDZFFpS1NXeXNuT1FrSGdLc1hHSk9Ha3lJU0h4TktyTXRpVVh6RkxpaElDTVZvRmpGb3Y4SVQwNUlaM1RKVHEzcUtpb25uVkdMN1NMeXNySy9GT25UbVcyWjU5RVJOUTIvQXVQaUlodWhOSnJVT2hJSFpSbEFNWkJvQ2NrM0d2blVQZnM0WXNIcGszQnRDbjNvYWR2ZDNoNGVrREhhUTdVUm1hekdYbjVCY2pLenNIK0ExOWo5eGY3a1phZUFkU3V4eUJRQ0loclFwWEhyUkwvdkhJKy9qZ0ExZDUxVTBPUmtaSHJBU3h0NTI3WHhNYkcvcUtkK3lRaW9qYmdYM3BFUk5RY3hhTi9mMWNIVmUvaDZLQjdFSXJtWjVCeVVPMTZDWTZPRHVqbTVvYndzQkRNbnowVDk5dzFqdHRDMGkxanNWaHc5SGdNdG16ZmhkaTRlQlFVRnFHaW9zSjJYa3A1UVVMK1U3V29uNWVvWlRuNWx5NlZBTERhdFdnQ3JnOFdyRkxLaWxaYzBoeW5takNUd1FJUlVTZkJZSUdJaUJyd0d6alFXNmR4SGdsVmpsSVVqSllRb3dYZ0RBQ0tvbURvNEVHSU1JWWhNandNa1JIaDhPdlpnK3NtVUlkUlZSWFhNck1RR3hjUFUxd2lZdVBqY2VwVUVxeHE5V0FGS1ZFT3lPOEJFVzJWYWt5VkJUR1pGeE95N0YzM25hdzJXSkJTSGpTWlRKTnVzcThUQUtJWUxCQVJkUjc4V0ltSWlHejhBb2RFNkxTNnBVSmdvcERvTFlYd0FLQVJBRHc5UERCMThrVE1mR0FhK3ZUcUJVOFBkK2oxZWs1em9BNm5LQXI4ZXZhQVg4OGVtRHp4WHVUbDV5UGpwMHpzMnJzUFh4dzRpT3ljSENkQTNDTWx4bXVFVXVDa1EzcEFjTmhocTdTdXYzcis5SS8ycnArSWlPaDJ3MkNCaU9qT3BYZ0dCaHFjNE95bTAyQ0dGRml1Q0dWWTdVa0hSejFjRGE0WVBHZ2dIcHczR3hQdnVRdU9qbzcyclppb0hyMWVqeDYrdnVqaDY0dElZeGllWGZWckhENXlGSnUyN3NEcHBET2FvdUlTcjhyS1NpOElKVXdMNVg4Q0JvWEhxOEE2amFqYVZXZzI1K2NsSjVkd1hRWWlJcUtidzJDQmlPZ09FeEJnZEZkMTFtRkNVVVlKZ2JFQ1lqUUV1dFdPT3dnT0NrUmtSRGlpSXNJUkVSNEcvejY5b2RGbzdGdzFVZXM0T2pwZzZuMFRjZCtFZTVDV25nRlRmQUpPeHNZaE5pNEI1eTRrUTFYVmNBM3dMcVRESzkyMERqKzREUW83WnJXSWFPbGdPWkYyK25TZXZlc25JaUxxaWhnc0VCSGRJWHIzSHh5azFXc2ZBdVIwalZCNkE4SVRnQTRBWEEwR1RMejNMc3lmTXd0OS9YdkQwOE1UVGs0Y25VQmRsMGFqUVYvL1B1anIzd2RUNzV1STNMeDhYRWxMeC9ZZHUvSFZvY01vTEN6cUJ1QStBZVZlclZibVNWV2IzbTlRMkJlVnF2eDN4dm5Fcy9hdW40aUlxQ3Roc0VCRWRIc1NQajVEWEJ3OXJXNFFEbmNyRUU4cVFveXRQYW5UNmVCcWNFRlFVQ0RtekppT2FaTW53dFhWMWI0VkU5MGlqbzZPNk9YWEU3MzhlbUwwaUdFb0tTM0ZnYSsrd2ZaZGUzRDIzQVZ0U1VsSjl5cXp1VHVFaUhEUTRMbUFRZUhmcTZwY2ExWHhUWlhlVXBDZGxGUUtRTnI3UG9pSWlEb3JCZ3RFUkxjUlB6OC9aNjNCSjFJb2NwUVFZcXlRdWpFUW9udnQrWUMrL2hnZUZRRmpXQ2dpaldFWTBMOGZ0NGVrTzQ3QnhRWHpacy9BckJuMzQvTGxWTVRHeFNNdUlSRS9ualRoY2tvcUFJelVhTVJJalNLejlhb3V4aVU0L0pqRnFzYVlpN05PWkdabWx0cTcvcTVNQ0tFZk1tUklqNXZwUTBxcDVhS3hSRVNkQy8rclRFUjBHL0FkRU5iZFNZUC9ncUxNQU5CWFFIcEJDQWNBY0hKeXdqM2p4MkwrbkZrWTBEOEEzbDVlY0haMnNuZkpSSjFLZVhrNWNuTHpjT2x5Q3JidDNJMXZ2ajJDMHRLeW1yT3lTa0xrQXZLcVVMSEhYRnIrVVZyYStYUTdsOXlsMUc0MzJjN2RjcnRKSXFKT2dzRUNFVkhYSS96OC9KejBlbmMzNmFnZEM0akhGQ0dtMXA3VWFqUXdHQXpvNjk4SE02WlB4Y3pwVStIdDVXWGZpb202bU56OGZPejc0a3ZzMkwwUGwxTlRVVkpTQ292RllqdXZRdjFhdFlwL1FGUWNxU3B3S016TVRDampkSW1tMVFrV3JGTEtpcHZzemtrSW9UQllJQ0xxUEJnc0VCRjFGVU9HNlB0WTlPRWFvWTRCeEdpaFlJeVU2QzFxeGdUMzd1V0hTR000SXNKREVXRU1RL0RBSURqbzlmYXVtcWhMTTV2Tk9IY2hHYWE0QkpqaUV4RWJGNDhyVjlPQTZpSDVVZ0RwS21RTUlLS3RWbmtzVFpiRklUbTUwdDUxZHphMXdZS1U4cURKWkpwMGszMmRBQkRGWUlHSXFQUGd4Rm9pb2s2dTk5Q2hub3BWdTFSUk1WY29NbEJDZUFOd0FJUndjblRBeUJIRE1IdkcvVENHaGNMVDB3T3VCb085UzI2U2xCSWxKU1VBQUFjSEIraGJFWHhVVmxhaXFxb0tRZ2dZT3ZHOTBlMUpwOU1oWk1oZ2hBd1pqRGt6SDBCdWZoNFNFazlqMTU0dmNQejdIMFI1ZVVWdklURlBBRE9FUnVRRVNKZExHQmkrdmR3cU4yUmVUTWl5ZC8xRVJFUWRnU01XaUlnNm1ZQ0FBRWZBMlIwT1dpTWdsZ3RGektrTmdoVkZnYXZCZ0o0OWZERnR5aVRNblRVRHZmeDYycnZrVmp0MDZCQ2VmdnBwQU1DNmRldGdOQnBidkdiVnFsVTRmUGd3QmcwYWhBMGJOblJBbGUwdkxTME5NVEV4Y0hOencrVEprMXRzdjJYTEZ1VG01aUl5TWhMRGh3L3ZrQnJweHYxMExSTTdkdTNGbnYwSGtQSFROWlNVbE1KcXRkYWV0cWhTN3BiQVIwSlVuYlFXRnhla3BhV1YyN2RpK3drTURIVFE2L1c2c3JJeVMwcEt5czFPaFNBaW9rNkdJeGFJaURvSGJhOGdZNGhPa2FNZ3hHZ0lqSVdVL1dybUVjTzN1dytNNFdHSURBOURWR1E0QmdjSHc4bkowZDQxMzdDTkd6Y0NBSVlNR2RLcVVLRzh2QnpSMGRFQWdLbFRwN2JZdnE1OSsvYWhyS3lzeFhhREJ3OUdVRkFRa3BPVGI2ai9XbjUrZm5CM2Q3YzlMaWtwUVZKU0VrYU1HR0U3ZHZic1dienh4aHZvMjdmdmRjRkNibTR1RGgwNmhIbno1cUh1S3ZlYk5tM0N4WXNYOGNnamozVHFZT0hRb1VQNDE3LytoVC84NFEvdzkvZTNkemtkcm1jUFgvejNpdVZZdm13cHpweTdnSk94Y1RERko4QVVuNEJybVZsYUJaZ2pwWndGcVUvVkdieU85eDNzRVEyemlFNU5Ua2dBWUduRlU5dzJrcXVuaDNDS0NCSFJiWXJCQWhHUkhmbjREREc0ZUdvV1FDZ1BDb0VoRXNJYlVqb0pDS0hUNldBTUQ4VzgyVE14TE5JSUwwOVB1TG01b3F0dXMzYjY5R25FeHNZQ0FHYk9uSW1DZ29JbTIrcjFlamc3TzJQMzd0Mm9yS3grTHpKeTVNaG1yd0VBTnpjM0tJb0NBSGozM1hlUm5aM2RZbDNMbHkrSG01c2JIbjc0NFJ1OG8yb3Z2UEFDNXN5WkE5UUVCWTg4OGdoeWMzUHhqMy84QXlFaElVMWVKNlhFU3krOWhKaVlHTVRHeHVMMTExOEhhc0tVeTVjdkE5Vnp5ZHRVMDYxV1dGaUkvL3UvLzhPMmJkdUFtcHB2UkZKU0VyWnQyNFlUSjA0Z096c2JlcjBldlhyMXdxUkprN0Jnd1FLNHVMamNvc3B2RFFjSEJ4akRRaEFlT2hURnhiT1FrNWVIV0ZNOHR1M2NnNU9tT01Wc052ZVRVZ1lJcVprcmRES243NkN3Y3hKeVUzR1ZmbFArcFpPRjlxNmZpSWpvWmpGWUlDTHFTSUdCRGozZzZxWVRsc0dLb2p3bUJCWUlJUnhSTTgzQnhjVVozbDVlbURaNUl1Yk1mQUQ5K3dWMDJTQ2h2ci8rOWErMnI5OTg4MDI4K2VhYlRiYWRObTBhWG43NVpkc0lCd0JZdkhoeGk4K3hlL2R1K1BuNVhYZnNwWmRlZ3FOanc5RWR4NDRkdzk2OWU0R2FMVG5IalJ2WG9FMTZlam91WDc0TUR3OFBEQjA2dE5IbjdOR2poKzFyTHk4dmhJYUc0cXV2dnNKdmZ2TWJiTnk0RVI0ZUhvMWU5L0hISHlNbUpnWTZuUTVMbGl5eEhVOUtTb0txcWxBVXBWV2pPanBTZVhrNXRtelpnbzgvL2hpRmhXMTdQN3htelJwOC9QSEhrUEkvR3loVVZGU2dxS2dJWjg2Y3diWnQyL0RYdi80VmdZR0I3Vmg1eHhCQ3dNM05GVzV1cnVnZjBCZnpaczlBNnBXcjJMRjdML1o4OGFYSXljbDFLaWt0N1FOVjdRTmdVamU5NWQxdWc0emJWVlZkVjJsRm9wTzFxSWpUQklpSXFDdGlzRUJFZE91SnZrRWhnNFNpR1NXQXNWS29vNFhRREt6OWI3Q25oenZDUTBNd0xESUNFY1l3aEF3WkRJT2hhMzFpMjVJdnYvd1NjWEZ4QU5Eb20vejY5SG85dG16WmdxdFhyN2I2R3RTRU0vVk5tREFCcnE2dURZN241dWJhZ2dWdmIyKzg4ODQ3RGRyODdXOS93K1hMbHpGaHdnUTg5OXh6cmFyaCtlZWZSMkppSXE1ZHU0Wm5uMzBXNzczM1hvTTJSNDRjd2RxMWF3RUF2L3ZkNzY0YjJYRDA2RkVBUUhoNGVLTjEyOE9GQ3hld2I5OCs3Tnk1czgyQkFnQjg4TUVIK09pamp3QUFHbzBHOTl4ekR3SURBNUdmbjQvOSsvZWpxS2dJNmVucGVPcXBwN0JodzRicnBwaDBSVUlJQlBUMXg2OSs4ZDlZc2Z4bk9KVjBCcWE0Qkp5SU5TRSs4UlJ5Y3ZNY0FTeldhSlFGVG9wTWhxNWJUTi9nc0tQU0ttS3VKTWVmQWFEYSt4NklpSWhhZzhFQ0VkR3RvL2NQRHAybENPVmhBQ0ZDd0VkS3VBZ2hoS0lvQ0EwWmdsblRwMkhNcUJIdzl2YUNoN3Y3YlRNNm9hNmNuQno4OFk5L0JBQ01HemNPNzd6ekRvcUtpdkROTjk5Zzl1elpqVjZUbFpXRkJ4OThFQUF3YWRJazIvV0ppWW1vcXFwQ1ZGUlVxNS8veXBVcmpRNnR6OHZMYS9IYTFOUlVBRUJRVUZDcm44L1YxUld2dlBJS1ZxMWFoVGx6NWpRYWRtUmtaRUFJZ1dYTGxtSFdyRm5YblR0MDZCQUFZTXlZTWJCWW1wK0dyOVYyelAvR2YvbkxYMTQzclNRcUtncUtvdURISDM5c2RSL256NS9IKysrL0R3QXdHQXhZczJiTmRZSEs0NDgvamllZWVBSVhMbHpBdFd2WHNHN2RPcXhhdGFxZDc4UituSjJkTUdKWUpJWkhSZURCK2JPUms1T0w2QjlPWU5mZUx4Q2ZrS2kxV3RWQlVzcGdvWWdGUW9qc3ZzSEdNMEpWLzUxU21yTVRHUmt0THhaQ1JFUmtSd3dXaUlqYXpSQjlyMEdxcXhiYVlFVXFTNlVRUzRVUTNWRHp5YVdMc3pNOFBOeHg3OTNqc1dET1RBd2VGTnpvbTg3YmlaUVNxMWV2UmtGQkFRd0dBNTUvL25tWXpXWXNXYklFUC8zMEU1eWRuUnZkSmVIVlYxOUZjWEV4bkp5Y2JHOHV2L2ppQzd6NDRvdm8xcTBiTm16WWNOMFVoT1k4OHNnanJhNjEvbG9CVjY1Y0FRRDA3dDI3d1VLUWlxSTBPWklpTWpJU2UvYnNhWEt0Z0lVTEZ5SWlJcUpCWUhIeDRrWGJLSTAxYTlaZ3pabzF6ZGE4Y2VOR0JBY0h0K0x1Mm9ldnJ5K2VlT0lKekpneG85VWpPR3I5L2U5L3QzMjlhdFdxQnV0UHVMdTc0NVZYWHNHU0pVdWdxaXEyYnQyS3h4OS8vTGJiWWxRSUFROTNkM2k0dXlNb2NBQWVXclFBNXk5Y3hOWWR1L0Rsd2NNaXZ5RGZwYlMwekVWS0dRQkZtUmJnNWxNRWc4OW5WcWx1c0lyS3BBeXR0Z2hKU1ZYMnZnOGlJcUs2R0N3UUVkMmt2c0ZoL1NURVdBM2thQWt4V2dCRG9RaTlBT0RxYW9BeE5CUVJ4akJFR0VNUkVSNEd0MDR5dkwwanZQMzIyNGlKaVFFQS9PcFh2MEwzN3QwQkFJc1dMY0xiYjcrTjExNTdEU0VoSWJaMUVhNWR1NGFmZnZvSm8wYU5RbEpTRXBZdFcyYTdadXpZc2VqZXZUc3lNelB4N0xQUFl0MjZkZEJvTkMzV3NHVEpFdWgwdWdiSGs1S1NydnZFUFNzckMvZmZmMytqZmZ6aUY3OW9jS3gvLy83WXZIbXo3WEZwYVdtVEMwQ1dscFlDTldzMnpKMDd0OEg1bi8zc1o1ZzVjeWEyYnQxcU85Wlk2S1NxMVNQamhSQzJmenJDNk5Hak1XellNRXlaTXFWTm95U0tpNHR0VXp4OGZId3dmZnIwUnRzRkJRVmg1TWlSaUk2T1JtVmxKV0ppWWpCcDBxU2Jycjh6VXhRRmc0S0Q4UHd6cS9EVWswL0FGSitBdVBoRXhNYkhJeTdoRkFvTGk5eWd3UW90TkQvVFNPY3pBVkpHWTFCWWpOV2lIcjJhZk9xaXZlc25JaUlDZ3dVaW9qWlQrZ1NIUGFDQldDb1VFUW1KN2hJd0NDRVVJUVNDQWdkZ3h2MVRjYy80TWVqaDZ3c1BEL2ZiZm5SQ2ZSczJiTUNHRFJzQUFOT25UN2Z0bklDYU4vc0hEeDVFUWtJQ1hucnBKZnpqSC8vQTFhdFhzWHo1Y3RzVWhjV0xGMSszWUtPYm14dGVmZlZWL1B6blAwZGlZaUxXcjErUFpjdVd0VmpIaWhVckdsMnJZT1BHalkwTzVkZHF0ZWpWcTFlVC9WbXRWcVNscFRVNHJxcXFiZXBFVXl3V1M2TnRDZ29LVUZKU2dsMjdkZ0VBbm5ubUdkdFVrTHJYamhvMUNsSkt2UDMyMnhnL2ZueXp6OVdlVnE5ZWZWUFhSMGRIdzJxMUFnRHV2ZmZlWmdPaHUrNjZ5N2JGNkE4Ly9IRGJCd3QxR1F3dUdEOTJOTWFPSG9tQ2drSmN5OHJDZDBlUFkvZSsvVGg3N29JZWtPRlNJa3hBTE5Yb3RGbDlCNFhIQTlpUWVsYTdHemhwdG5mOVJFUjA1Mkt3UUVUVU9scC8vMUJYb1JmOWhFWThDSUZsUWdqYldId1hGMmU0dXJwaTNPaVJXUHpnUElTR0RPbXcrZStkbGIrL1AzUTZIWVlPSFlvWFgzenh1bk9Lb3VDNTU1N0RTeSs5aEZXclZ1SFNwVXQ0OHNrbmtaZVhCNDFHQTZ2VmlrOC8vUlJ1Ym01WXNXS0Y3YnJJeUVnOCtPQ0QyTEZqUjZ1REdxdlYydWhhQmJXZi9qZFdkOTJSQ0JhTEJVSUkyNXZobkp3Y1RKa3lwY0YxQm9NQkJ3NGNhSEI4elpvMXRzQ2dkKy9lK1BERER4dlViakFZOFBubm45dW1ZalQyczVPVmxXWGJTYUgremhlZFhWSlNrdTNyME5EUVp0dlduU0pSdSszbW5VWlJGSGg2ZXNEVDB3TkRCZ1hqNTQ4K2dxUXo1N0J4MHhaOGQvUzRLQ291ZGkwdExYTVZRZ3dBTURkZ3NDVlR5UEQxRmxWOExzdk1GOVBTVGhjRFlOQkFSRVFkNXM3K3E1ZUlxQVc5QXNONmF6VEthRVhJMFlBWUJjQW9CSnhRRXlZTUhUd1lrUkZoaURLR0k4SVlCczhtdGhhOEU0MGZQeDd2dnZzdWdvS0NHcDJLRUJRVWhJMGJOK0w3NzcvSDczNzNPeFFWRmFGSGp4NTQ1NTEzc0hYclZtemF0QW52di84K3JsNjlpdWVlZXc1T1RrNUF6VUtDUzVjdVJlL2V2VnRWeDhTSkU5dDhENW1abWJqLy92c2JUSHRvakJBQzN0N2V0c2VscGFWNC92bm5jZVRJRVNpS0FsVlZZYkZZOE52Zi9oYkRody9IRTA4OFlRc3I4dlB6YmJzbG9HWnh4OFpxcWRWVXNKQ2Ftb3ByMTY2MTZWNEhEQmh3WGYzdEtTVWx4ZmExdjc5L3MyM3IzbHZ0ZWhOM09vMUdnOUNRSVhnajVDVVVGQmJDRkorSVdGTWNUcHJpY1RycExJcExTbndoc0VxanlDZmhxazBJR0d5TUJ0UVlVYUdKdm56WjFQd3dHaUlpb25iQVlJR0lxQ0Z0citEdzhWcmdZVVdJY1ZMQUJ4SnVRa0FCZ0Q2OWUrT0JhWk14ZWVLOTZObXpCenc5UGFCdHhWei9POUdJRVNPYVBHZXhXUERSUngvaGd3OCtnSlFTd2NIQmVQZmRkK0h0N1kxbm5ua0dYbDVlZU8rOTk3QnYzejRrSlNYaDVaZGZSbWhvS0p5ZG5lSHM3TnpxR3NMRHd4c2RlcCtWbGRYb2xJYjJrSnFhaWxXclZ1SHk1Y3NZTUdBQVpzK2VqYi84NVM4b0tpcENRVUVCRWhNVFlUS1o4TVliYjhESHh3ZnZ2dnN1U2twS2JOYzNWbGQ2ZWpwUXM4aGhiY2hTMytiTm0vSHBwNSsycWViVnExZGo1c3laYmJxMkpYWEREbDlmMzJiYnVydTdRNmZUd1d3Mm82aW82SmJVMDVXNWQrdUdlKzhhaDd2R2prWmVmZ0YrdW5ZTkJ3OTloOTM3OWlNbDlZb2pnQkZTeW1FQ3lzL2dLTFA3Qm9kSFMxWDgrNHF1NmxzdStraEVSTGNLZ3dVaW9ob0JBUUdPcW1PM24ydUEzMElJMjhmaHprNk9NQmdNaURLR1k4bkNCUmd4UEJMNlJqNkJwOVk3ZS9Zc1huMzFWWnc1Y3dhb21YZi9oei84NGJyQTRMSEhIc09BQVFQdzhzc3ZJeVVsQlk4Kytpam16cDJMSjU1NEFwNmVuaTAreHozMzNJUEN3a0tzWHIyNjBkMGJqaDA3aGoxNzl0elFWcEl0TVp2TitOZS8vb1YxNjlhaHFxb0tFUkVSZVB2dHQvSDk5OThETlFzWHZ2SEdHMWk1Y2lWTUpoT1dMbDJLUC83eGo3YlhZY0tFQ2ZqbW0yK3VtenBRcTdiTmdBRUQycTNlamxKM3Q0Mm1RcEc2SEIwZFlUYWJVVmxaQ1ZWVjc3ajFTVnBEbzlIQXg5c0xQdDVlQ0FzWmlsLys5ODl4MGhTUERaOXR4ZzhuVGlvbEphWGR5c3JMdXltS0NJU0Nod05VZllZMWNPanIzUnpGOTFxdDFpQ0VrSFc2cS9zMTZwMERxcWNVeVdiT04zdDkzY2NXaTZWQjM4MjFiKzVjWS8yMTFMNjV4MmF6dWNYWG9lNHhSVkZhMVhkVlZWV0w5OVhZc2JyOTE1NnJyS3hzMVgyMVZKdWlLTEx1NzJYZDlxMjV0ckhIdFR2bnRMWTlxbitPbTIyTDZ0RmZyVzVmLzN6OXg0V0ZoYTF1cjlWcXJ6dW4wK211ZTV5Wm1YbmQ0L3J0NnovVzYvWFhQWFp5Y3JJOVBubnlaUDM3Vm12K0llb3lHQ3dRRWRXUU9rTS9CZmgvZFVNRkQzZDMzRDErTEpZdFhZVHdzSkRtTzZBVzVlVGs0UDMzMzhmMjdkc2hwWVRCWU1DcVZhdWEvS1Q4M252dnhlREJnL0hDQ3kvQVpESmg2OWF0Mkx0M0x4WXRXb1RGaXhjM08zVC8yV2VmYmJhV3NXUEhZdXpZc2MyMnFWM1RvRFZ2Yk9QaTR2RHFxNi9hMWdXWU9YTW1mdmU3MzBHdjExL1hMamc0R092WHI4ZktsU3VSa0pDQS8vbWYvOEhhdFd2eHdRY2Y0TmxubjhVMzMzeUQ5UFIwNU9ibXdzdkx5M1pkYmRoUWY1dkd1cDUrK21rOC9mVFRMZGJhMGVxK2dYRndjR2l4dllPREE0cUxpNEdhc0tZMTE5enB0Rm90Umc2UHdzamhVVGg5NWl6K3VmNVRIUDcyQ0hMejhnRUFRc0JQbzlYK1J0R0tDNHFpMVAwaGF2QkdyakdOdmVGclFvTjJ0YjlIcUFsRWJ2UzVHM3NUWHF2ZWVpUnRyckdSdm02NHY3cjNXZmR4L1g2YnU1K21ucisyci9yL1BXbXF6dnExMUcrcnFtcEx2MWV0L3Q3VVBsY3JRc01XKzVTTkZONUV2NjJxcjg1YU9oSkFvd3Y1MXRYYzk2WmVhYkoyeDZKV2FMVFB1djFGUkVUVWI5ZmFuNUYySTRTb2JPeTVhNzRuMTlYV1dMaFljeisxeCt2L0cwSUlXV2RubzZiYTFmMWRhaXlJYTdaZHpkZjFyMnMwQ0szZlo3MmZ2UVpmMTIrdnFtcUw5OUZVdjQxYzExaTdadS9mWkRMOUhKME1nd1Vpb2hxcDVwTExmWVhyLzBIUlBDY0UvQUNncExRVWg3NDdncmlFUkVSRmhHUCs3Rm1JakFocmRNMEFhbHBXVmhiV3IxK1BMVnUyMkQ1eEN3ME54ZXJWcStIcjYydjdwS3N4Ym01dWVPZWRkN0J6NTA2ODk5NTdLQ3Nyd3ovLytVK3NYNzhlRXlkT3hNeVpNekZpeEFqYm0vOFhYM3l4MGQwZW1oTVFFSURmLy83M0RZNVhWRlFBcmZ5VS9kS2xTN2g4K1RLOHZiM3h3Z3N2MkhadGtGSkNvOUhBMGRIUjFvK0hod2ZlZSs4OXZQRENDNWc4ZVRKQ1EwUHh6anZ2UUZFVWVIdDdJeWNuQnlkUG5zVGt5Wk50ZFp3N2Q4NzJ1blUxZGJmRnRGcXRMZjcrbU0xbTIzVU1GVnJIWXJFZ1B1RVV0bXpmaVI5T21wQ2ZYNERTT3I5WEV2S2FxcXAvMXdqdGVDbGx3eUU4TmVwdFlTcWFPTjRhTjdzWDZrMWRMNlc4bWV2YmRHMmQxNmpEbjd2KzlXM1ppcll0cjFtOU45czNWYnRvb3VoVzNvdmRYdlAyK0ZscjZ0NDdnOWFXMXBwMnJSMTkxcDdQMlZvMzJsY251QmNHQzBSRW5WWktTa1Vxc0FiQSszMEdoVS9RU0R4V1ZXVWVWMlUydXhVVUZEcWxwRjVSdHU3WWpRQi9mOHlaOVFDbVRaa0lIMjl2R0pPMGU1VUFBQ0FBU1VSQlZBd0dhRGhVdTFHSmlZbll2SGt6RGh3NFlOdVpJU0FnQUhmZmZUZis5YTkvWWY3OCtUZlVYMGhJQ01hT0hZdlBQdnNNaFlXRk9IRGdBQTRjT0FBdkx5K01IejhleTVZdFEzNStQckt6czIrbzM2WSt4U290TFFVQXVMaTR0TmpIM0xselVWVlZoV25UcHFGYnQyNUF6VGFTaXhjdlJuQndNRFpzMklDQWdBQmJlMGRIUi96NXozKzJQYTc5STJYRWlCSFl0MjhmRGg0OGFBc1dvcU9qYllGTVdGallEZDFiWjFBM21LbXNyR3gwYWtwZHRmZDZJMnRwM0dsVVZVVkpTU2x5Y25OeDRPdEQyTHBqRnk1ZHJsNGtVMG9wSVVRNUlJdWtSRFNzWWwycUxQMGF5Y2xXVDZOeFB3RDN1bStHNm42dDFXb2JlNk4wM2VQNjV4dHJYMjlrUXFQUDFkUzFqWjJ2MDkrTjFOTGdMM1VwWmF0cnU5SDcxbWcwcmI2M2xwNUxVWlEydlU2Tm5XOUZYemRWV3d2WHRsUnIvZkRxcHUrNzNodStWdDlYVTdYVjZlOW12ci9OMW1iSDkyUkNTcWxCblpwcmFtenB0YW5mcHRIWHBxblhyaTNmNS9icXE1SHdyYzIvcC9XUE5SSVEzVWh0RGZwdXFiL09oc0VDRVZGRGxxdG40NzhFOE9WL2RvWEFhQ2t4Q29BeDVjb1ZwN2YvZHkwKytPaWYzQldpR2IvNHhTOFFIUjF0ZTl5L2YzOHNYNzRjVTZaTXdmbno1N0Z2Mzc0Yjd0UFB6dzhyVnF6QXd3OC9qSzFidDJMTGxpMjRldlVxY25OekVSTVRnNVVyVitMZGQ5OXRkQ3ZKdkx3OFRKczJEWDM3OXNXbVRadXVPeWVFUUU1T1RvTnJhbmNsYU0yYURnQ3dhTkdpNng2LysrNjd5TXJLZ3F1cmE2dDNzUmd6Wmd6MjdkdUhvMGVQb3J5OEhFNU9Uamg4K0RCUXN4QmwzZWtSWFlXYm01dnQ2N3k4UEZ2dzBwalMwbExiU0pGYnRVdEZWOWJFcmhCQTlSK3RGUkJJZ0JDMlhTRlM2dTBLRVJjWEYyZXYyb21vVTJveERMckJhOXVqZllOMlVWRlJEUnFWbDVlM3FyK3FxcXBXdGJOWUxPM2FycGFxcXRlMTc5bXpaNE0yWnJQNWxqeDNSMkt3UUVUVWpQVGtoRFFBbXhFWXVLdVBSdU9sc2VxRHBFYk1nU0lXbFphVytmNXc0aVIrT0hFUzd1N2Q0TzNsaVRFalIyRHU3QmtZTW1nUXRObzdlNmVJUng1NUJELysrQ1BHangrUGhRc1hZdmp3NGJaemd3WU53djc5Kzl2Y3Q1T1RFeDU2NkNFODlOQkRNSmxNMkxsekorNi8vMzdieUFKRlViQjkrM1lrSmlaaXhvd1ppSWlJdUc3WVlpTnpxUnQxL3Z4NVc3MHQyYjE3Tjk1ODg4M3JqdFcrUVU1TlRjWGRkOS9kNkhVVEprekFLNis4WW5zOGZ2eDRPRGc0b0tLaUFydDI3Y0tVS1ZQdzlkZGZBNEJ0QkVOVE91dDJrLzcrL2poOStqUlFzN3RGdjM3OW1teGJkNnZOL3YzNzM1SjZ1aHFyMVlwejU1T3hkY2N1SEkyT1FVNU9IZ29LQy84ekRGM0tiRWk1V1FKYnJhbzRsNmFXNUNBNXViS2xmb21JbWxqUG9jUFhlR2pKeVpNbjdWMUN1MmxzUytuYkFZTUZJcUxXU0U2dXZBcGtvUHFmYndHczhnOE9teU9nTEJlS2pNalBMK3lXbjEvZ21IenhzdmozcDVzd0tEZ0k4MmJQeElSN3hzUEx3eE11THM1MzNNcjJJMGFNd05kZmY5M2lZbGszS3lJaW9uYmhxK3NjUG53WVI0OGViWEdCeHVaOCsrMjNRQ3VINUt1cWFsdjlIWFVXRFJOQ05EaFg5M3p0c1A5YUJvTUJFeWRPeEw1OSsvREpKNThnTnpjWEZSVVZVQlFGa3laTmFyYUd6cnJkWk4yQTROU3BVeGczYmx5VGJSTVRFMjFmdHliUXVSMnBxb3F5c2pMazV1ZmoyeVBIc1dYN1RweE9PZ3NwWmMwQ1g2SkNDRmtrcFVpd0N2V2pxMmN0MndCdUpVbEVSUGJEWUlHSXFHMnNWODRsYkFHd3BXOXdXRDhKak5WQWpwYkFhRWc1OU16WjgvcFgzL3d6M2xuemR4aERReEZoREVPRU1SUVI0V0Z3dThWdnREdVQrcUhDbi8vOFoyemZ2cjFkK3Q2eFl3ZDhmSHlhUEY5WVdBZzBNbzBoTFMwTjA2ZFB2KzdZbENsVHNHTEZDcXhldmRvMmJEODZPaG9wS2RWejFsOTc3VFZrWjJmanNjY2VnOEZndUs1ZHJWbXpabUhXckZrQWdKMDdkK0lQZi9nRFhGMWRzV1hMbGdZakFjeG1NeFl0V29TVWxKUkdoM2N1WExnUSsvYnR3N1ZyMS9EUlJ4OEJBS1pPbmRwbHB3YU1IajBhYTlhc0FRQjg5OTEzZU9LSko1cHNlK1RJRWR2WFRZM3l1RjJWbEpUQ0ZKK0F1UGhFeE1iSEl5N2hGQW9MaTJwUFYwbUpNeENJaGxSanpGWFdZMmtYVHlmYnQySWlJcUpxREJhSWlHNVM2cm1FeXdBdTkrN2RlNnZxNE82dDEybUdDTWdGVW1KQmNYR0oyNUhqMFRnYUhRTVBkM2QwNys2RHU4ZU53YXdIcG1GZ1VPQWRONHFoc3JMU05qM2daalcyamtKZCtmblYyK3k1dTd0ZmQ5eHF0VGFZTGxCUVVBQkhSMGZiSi9aRlJVVjQ2NjIzZ0pyRkVrK2RPb1gzMzM4ZnNiR3hlTzIxMTVyOVpEOG5Kd2QvL2V0ZkFRQXJWNjVzTkF6NCtPT1BrWktTQW05djcwYjdDZ2tKd2JoeDQzRDA2RkZJS2FFb0NoNTc3TEZtN3hlZGVMdkp3WU1IdzgvUER4a1pHVGgzN2h4KytPRUhqQmd4b2tHN2xKUVVIRHQyREFBd2NPQkFCQVVGMmFIYWpxV3FLaTVldW94ZGUvZmptMitQSURNckN3VUZoYmFmYnlsbE1TQzJTYXRsczltcUppcFZSZGxwYVdubExYWk1SRVRVZ1Jnc0VCRzFrK28vOXRPdUFyZ0s0QUNBSi8yRFF4WW9RdnNZcERvNE55L1BMVGN2eitIc3VmUGl3NDgvUVVSNEtPYlBuWVZ4bzBlaG01c2JYRnljMjNYcnBNNXM5T2pSZVBubGwyLzR1dFRVVkt4WXNhTEZkaFVWRlVoUFR3Y0FiTnEwQ2M4ODg0enRuTCsvUHo3NzdMUHIydGRkSlQ0N094dFBQLzAwcmx5NWdvQ0FBS3hkdXhabnpwekJzODgraXg5Ly9CRkxsaXpCbTIrKzJlajBDd0JZczJZTlNtb1cwL3Z1dSsvUXIxKy82N2FJL09HSEg3QnUzVG9Bd0s5Kzlhc210N0ljUG53NGpoNDlDdFNzZitEdjc5L2lmWGRtLy9WZi8yVmJTK0wzdi84OTNuLy8vZXNXdEN3b0tNQnp6ejBIcTlVS0FIanl5U2Z0VnV1dEpLVkVXVmtaQ291S2NEem1SMnpac1FzblkrTmd0Vm9ocTVjTXJ3UkVrUXBjRUZiclAxS0tzallqTTdQVTNuVVRFUkUxaDhFQ0VkR3RVM25sM0tuMUFEYjBEUW9aSkJUTktBR01sWkNqVlZVZGVOSVVyejFwaW9lbmh6dkNRME13TERJQ0VjWXdoQXdaRElPaDVlME51eks5WHQrbVlmMEZCUVd0YW5mNThtWGJ3bmFiTm0zQ3lKRWpFUklTQXRTc2VlRGc0TkRnR3F2VmlwMDdkMkx0MnJYSXo4K0h0N2MzL3ZLWHY4REp5UW1Sa1pIWXNHRURubjc2YVp3NmRRcFBQUEVFVnE1Y2lZVUxGemJvNTVsbm5rSC8vdjN4eVNlZjROQ2hRemgwNkJDTVJpTWVlZVFSdUxxNjR0ZS8valVzRmd2dXYvOStUSnMycmRINno1dzVnN1ZyMTlvZVg3aHdBUjkrK0dHclFwWE9hc2FNR2RpL2Z6OSsvUEZIWEx0MkRRc1hMc1RreVpQaDcrK1A3T3hzSERod3dQYjluVE5uVHJQck1IUkZaV1hsT0pWMEJxYTRCSnd3bVJDZmNBbzV1WG0xcHkxU3ltUUFNYXFVUjZVVk1WZVM0ODhBYUg1WURoRVJVU2ZCWUlHSTZOYVRxUmRPblFGd3h0YzNiSk9UaCtKanRWaENGRVh6TUFSbTVlVVhPQno2N2lpK094WU5EM2QzOU96aGkvc20zb01IcGsxQlgvOCtkOHdvaHZaMDRzUUpvR1k0ZlhKeU1wNTU1aG44OHBlL2JMU3R4V0xCSjU5OGd1M2J0OXRXYWc0T0RzWmYvdktYNjdhRTh2SHh3WWNmZm9qVnExZmp5eSsveEZ0dnZZV0NnZ0k4L3ZqajEvWG42T2lJaHg5K0dBc1dMTUNtVFp2d3lTZWZJQzR1RG5WMytScytmRGhlZlBIRlJ1dEpUVTNGcjM3MUsxUldWa0t2MTZONzkrNUlTMHZEKysrL0R3OFBEeXhZc0tCZFhxT09wdEZvOEtjLy9RbFBQLzAwVHB3NFlkdjFvcjdaczJmajJXZWZ0VXVON1UxS2lhdHA2ZGgzNEN2cy8rb2dmdm9wRS9uNStiRFVqTXFRVWxZSVlLOUZWZGNyUXNTWDVWbXlzN09UU3V4ZE54RVIwWTFpc0VCRTFJRXlNeE5La1lsU0FDa0E5bmg3QjdzYXZCd2Vra0k4Qkl0MVlFNU9qbXQyVG80KzhYU1MrTi8zUHNTd1NDTVdQemdQd3lJajRPWnFnSk9URTRPR1ZqaDQ4Q0FBWU5HaVJiQllMSGo5OWRmeDl0dHZOOXBXcTlXaXNMQVFHUmtaY0hOenc2T1BQb29sUzVZMHVpV2xYcS9INjYrL2poNDlldURnd1lPMnhSb2I0K2pvaUVjZWVRVGp4bzNEaWhVcmJHcytvR1pFeFdlZmZZWjU4K2JadHNoRVRhancrT09QSXljbkJ4cU5CbSs5OVJiNjlldUhoeDkrR0VWRlJYanp6VGRSVWxLQ1J4OTk5Q1pmSWZ0d2RYWEZlKys5aDcxNzkyTHYzcjFJVGs1R1NVa0p2THk4RUJZV2hybHo1MTYzTFdsWEk2VkVlVVVGaW91TEVXdEt3R2RidHVIN0gwK2lxcXFxZXBxRGdCbFNGRWtwTDZrQzZ3dkwxUFdGVnhMelc5RTFFUkZScDhhL1RvbUlPZ2R0cnlCamlFNlJveURFYUFpTWhaVDloQkFLQVBoMjk0RXhQQXlSNFdHSWlnekg0RUhCY0hKMHRIZk5OK3kxMTE3RHRtM2JJSVJvOUkxN1M2U1VzRmdzQUlCOSsvYkIxOWUzUVp2azVHVGJGSVU5ZS9hZ1o4K2UyTDkvUDE1OTlWV1VsNWREbzlFZ0tpb0s0OGFOdzhDQkErSGo0d04zZDNjY08zWU1FeWRPaEdNenI2dkZZb0haYkVabFpTWHk4dktnS0FvcUt5c1JIQnpjb0cxdGVMQno1MDZZeldab3RWcE1uandaMzM3N0xVcExxNmZNR3d3R3ZQSEdHeGd6Wmd4T25EaUIzL3ptTnlncUtvSVFBcSsrK2lxbVRwMEtBSWlQajhlVFR6Nko4dkxxTmZzbVRacUVGMTU0NFpadjVVbXRVMWxaaVRQbkx1QmtiQnhNOFFrd3hTZmdXbVpXN2ZhUUtvQlVBUnhYaFJvTnM0aE9UVTVJQUdDeGQ5MUVSRVR0aGNFQ0VWRW40eDBjN09wazFYVVhHaEdwUUxOVUtKaGVPOEpNbzlIQXk4c1RmWHIzd3VRSjkrQ0IrNmVpWjQrR2I2NDdxOXBnb1QwMEZTdzg5ZFJUT0hyMEtJS0RnN0Z4NDBiYjhZeU1ES3hkdXhaZmZmV1ZMWnlvVDZQUlFLZlQyUlp6bEZKQ1ZWVllyVmFZemVaR3J3a0tDckl0QmxtN3E4RlhYMzJGeE1SRVc1c1JJMGJnbVdlZVFVQkFBQW9LQ3JCdTNUcHMyclFKN3U3dTJMSmxDN1p2MzQ0MWE5YkFZckZBQ0lIbm5uc09jK2ZPdmU1NVltTmo4ZXRmLzlxMk1LU1hseGRlZWVVVmpCdzVzazJ2SDkyOHpLd3M3TnRmUGMzaFNsbzZjblB6YkQ5YlVzSXFJZmNMeUEyV0t2T0pNc1djbVplY1hBeEEycnR1SWlLaTlzWmdnWWlvay9NYk9OQmJLeHlXQzZFOEtJUUlFSUNibEZJcmhCQ09qbzRZTjJZa0hwdzdHK0ZoSVRBWURKMTZKRU50c0RCbXpCamJEZ0UzNHZMbHk3WnRGNXNLRm43NXkxL2krUEhqV0xseUpaWXVYZHJnZkc1dUxnNGZQb3pZMkZoY3VuUUoyZG5aS0NvcXN1MUdjS09XTGwyS2xTdFhOZ2hOaEJBWU5Xb1VsaTlmanNqSXlBYlhaV1JrSUNjbkI0Y09IY0lubjN3QzFHeU4rZnJycnpjWkZseThlQkZQUGZVVWZ2cnBKemc2T21MRGhnMElDQWhvVTkxMDR5b3FLbEJjVW9yRTAwbllzbTBudmp0NkhHWGw1VFhUSElSRlFoWkQ0cXFFM0ZTbVdEN0tUa3E2MW9wdWlZaUl1anl1c1VCRTFNbGxuRCtmQStBdERCbnl0ejRXZmJoR3FHTUFNUnBDamlrdkwrLzk5VGZmaXErLytSYTllL2toMGhpT2lQQlFSQmpERUR3d0NBNTZ2YjNMYjVST3A0Tzd1L3NOWDllYW9mOUxseTVGYkd3c0huamdnVWJQZTNsNVlkNjhlWmczYjU3dG1ObHN4dG16WjNIeDRrV2twYVVoTTdONmtiMmlvaUtVbHBhaW9xSUNGb3NGRm9zRlVrb0lJYUFvQ3JSYXJXMzNndm56NTJQYnRtMElEQXpFaEFrVE1HUEdEUGo1K1RWWnA1K2ZIL3o4L05Ddlh6OGNPM1lNRGc0TytOT2Yvb1FlUFhvMGVjMkFBUVB3NmFlZjRyWFhYa040ZURoRGhRNWdOcHR4N2tJeVRIRUpNTVVuSWpZdUhsZXVwZ0hWSTFxa0FOSWxaSXlVaUxaYTViRTBXUmFINU9SS2U5ZE5SRVRVa1RoaWdZaW82eEVlL2Z1N3VRZ25IMFduR1N1RWVGaUJtRmg3VXEvVHdkUFRBLzM3OWNPMEtaTXc5YjZKOFBMMHNHL0ZOU29xS216ckRUZzVPZDJ5NTltelowK1R3Y0t0bEoyZERSOGZueHUrTGljbkIyNXVidEIzMGlEb1RwUmZVSUF2dno2TWZRZStSUExGUzhqTHkwZGxWWlh0dkpUcXQxTGkzeFloanVncVJGWktTbHdocHprUUVkR2Rpc0VDRWRGdHdDZGdTQTluQjkyVGlzQnNLZEJMUUJnQTZBREEyZGtKOTAyNEYwc1d6a2UvQUgrNEdsemg0TUEzc0VSMVZWVlZvYWk0QktsWHJ1S3p6VnR4NE90dlVGSlNXbnU2ZXBvRHhEVkl1YlBLYkYyYmNmSFVWZnRXVEVSRTFIa3dXQ0FpdW8zNCtmazVhdzAra1VLUm80UVFZNFhFR0FqUnZmWjhRRjkvREkrS1FFUjRHQ0xDUXpHZ2Y3ODI3YzVBZER1d1dLMjRmRGtWc1hIeGlFdEl4SThuVGJpY2tnb3Bhd1llU0prTklFWktITE5ZMVJoemNkYUp6TXpNMHBiNkpTSWl1dE13V0NBaXVqMHB2WHNQZGRlNWFIeXNRcmxMZ2Z3dklZUnRSVUJIUjBkNGVYb2dlR0FRSHBnMkJaUHV2UXNHZzhHK0ZSTjFrTkxTVW56ejdSSHMrZUpMbkRsekRybDVlU2l2cUxDZFY2VThLYVJjSjFYMXNFVmp5VW8vZXpZZmdHclhvb21JaURveEJndEVSSGVJZ0lHaGc2UWkva3VCbUFrSVh3a1loSUFHQU54Y1hURnQ4a1FzWHJnQXZmMTZ3bUJ3NFh4L3VtMVVtYzBvS1NsQnhrL1g4Tm5tYmZqaXdGZklMeWdFYXJhRkZFQUpCTEtscXU2eFdzenJybDQ4YzhyZU5STVJFWFVsREJhSWlPNHdBUUZHZDFWbkhTWVVaWlFRR0NzZ1JrT2dXKzM1NEtCQVJFYUVJeW9pSEJIaFlmRHYweHNhamNhK1JSUGRJS3ZWaXJUMERKamlFM0F5Tmc2eGNRazRkeUVacWxvejhFQ2lFTUFQRXVveHEwVkVTd2ZMaWJUVHAvUHNYVGNSRVZGWHhHQ0JpT2pPcGVrUkdPaXBoNE9QMEdxbkNZbUhoQ0tNdFNlZG5aM2g3ZVdKSVlPQ01Ydm1kTncxZGd3Y0hSM3NXekZSQ3lvckszRTArbnZzMkxVWHA1TE9JQ2MzRjZXbFpiYnpxcFNuQkxEQkFuV3YyU3d5TXk4bTVBS3cyclZvSWlLaUxvN0JBaEVSMmZUcFAzUzRScWRkRGtYY0o2VHNMZ0VYSVlRQ0FONWVucGd4ZlNybXo1bUZIcjdkWVhCeGdWYXJoUkQ4WHduWmo4VmlRVWxKS2JKemM3RmwrMDdzMnZNRk1yT3lBUUJTU2xVQXBSTElrVkorWTdIS2RlbkppZEgycnBtSWlPaDJ3NzhHaVlpb0FiK0JBNzExR3VlUlVPVW9SY0ZvQ1RGYUFNNEFvQ2dLaGc0WmhJandNRVNHaHlFeUloeCtQWHRBVVJSN2wwMTNDRlZWY1MwekM3Rng4VERGSlNJMlBoNm5UaVhCV2pQTlFVcVVBL0o3UUVSYnBScFRaVUZNNXNXRUxIdlhUVVJFZEx0aXNFQkVSTTNSK2c0STg5U3BhZyt0Z3pJWEVJc0JCSW1hWVFvR2d3dDh2TDFoREF2QmpPblRNRzcwU0c1ZlNiZU14V0pCekk4bnNHdlBGNGlOUzBCMmRnNktTMHBzNTZXVWw2U1VuOEpxM2xadTFhUm5YVDZWQjhCczE2S0ppSWp1QUF3V2lJam9SaWg5Qm9hTjFXckVDa2d4SGtKNlNRbm4ydWtTdmZ4Ni9uLzI3and1cXFyL0Evam4zQm4yUlVCRVVGRlUzRGZBekNWVGU3SlNVeXN0emZTeHJGOWxtNVZaUGU1bCs2SnBaWmFXcmVxVGxwaTdsdWFTdTdJYTVJNGJic2c2eU1ETTNQUDd3NWw1UkFZRWhMa3NuL2ZyMVN2bjNuUHZmQWRPT2VkN3ova2VETGx2RUFiZDJ3K0JkUVBnN2VVRm5VN0g1UkpVTG1hTEJibUdYR1JrWldIVjZuWDQ5YmRWT0hYNkRIQTFpU0NGUUM2QURDbXh3eVF4Lyt5aCtLM2NGcEtJaU1qNStFMlBpSWpLcFVtVE5pSEN6YTJyMUtrOUFORmRTTndpaEhBSEFCY1hGN1J2MXdhM1JFVWdzbE5IUkhSc2ovcEJRVXd3MEExSktYSHhVaG9TRWc4aUppNFJCMkpqa1pENE53cE05b2tISmlteFgwRHVVb0VkWnJQY2UvWm93bGtBVXR2SWlZaUlhaTkrd3lNaW9wdlUyYVZKbXl1QmFyNnVvZUtxZTFoQVBBVElVSEVWZkh5OEVSUVlpRnU3ZE1aOUEvdWpjMlFFNnpGUUVhcXFJajd4SUg1YnRSYTc5dXpEeGJRMFpHZm5RTXFyK1FJcFpTcWtYR2FXWXJFUXhqT25kYm8wSkNVVmFCMDNFUkVSTWJGQVJFUVZycTFyazVhdWZZV1FqMEdnQjRUd2g1UWV0cm9NVFJxSFlzU3dvZWgzMTUzd3ExTUhYbDZlVUJTRnN4bHFHWXZGZ3R3clY1Q1RZOENHUHpaanlkSmZjZXo0Q2NDNnpBRkM1RUhLVEFCN0xGSitkL3FRZVQzQVJBSVJFVkZWeEc5eFJFUlVXVVJJbXphTjNlRGFEYXJvSmdWNktnS2RBTGdBZ0llSE96cDFhSS9JVGgxeFMxUUVPblpvaDdvQkFWckhUSlVzUFNNRGlYOG5ZLytCV01UR0p5QXVJUkZYcnVRQjF1MGhBY1JKWUFlZzdwWVc3RDUxSlBFRWx6a1FFUkZWYlV3c0VCR1JFN1IxYlJpdUQ5SkpTeFBob245WUFNTUExQk5DQ0VWUlVNZlhGMEZCOWRDamF4Y012WDh3MnJacHBYWEFWTUVPSFRtR1g2Ti93NDdkZTNEaHdpVmtabVZCL2QvMmtKY2g1RExWZ2tWbWkrVmtxakJleE5HaitWckhURVJFUktYRHhBSVJFVGxkZ3dZTlBIWGVBWU1Vb1g5VUNCa0ppRHFBZExjdGwyamRxaVdHUDNnLyt0N1JCNzYrUHZEMDhJQk9wOU02YkNvbFZWVng1VW9lRExrR2JOcXlEVXQvaVViaTM4bUFiVGNISUY4S1pFRWlUa3IxUjFQTzVlalUxTlFyV3NkTlJFUkU1Y1BFQWhFUmFVa0pEVy9mVk8raTNDWlZkSU5RZWdDeWcyMzd5anErdnVqVThlcHlpYWlJam9qbzFBRSszdDVheDB6Rk1PVG1JajdoSUdMakV4QWJsNENZK0FSa1pXVUR0cm9Kd0VFQU95R3h4MlRDanJQSDQ0OEJzR2dkTnhFUkVkMGNKaGFJaUtoS0NBc0xjeTlRUElQME9sMUxSYWVNQk1RZ0lWQVhBSFE2SGVyVThVV0RrR0QwdXEwSGh0dy9DTTNDbW1nZE1sbWRPbjBHeTM5YmhhM2JkK0RNMlhQSXpNcUN4WEkxWHlBaE00V0tOV2FMNVFlemkrV1FMaWZuNHBrelovSzBqcG1JaUlncURoTUxSRVJVSlFVRWhQdjZCSG9PRTRveVNrQzJBVkFIUXJqWnp0OFNGWW1ISDNvQTNXNjlCWFY4NjhERHc1M2JXRHFCcXFvd0dvM0l5czdCdmdNeFdMSnNPZmJzM2YrL0JsTG1BeUpiQ3ZrUFZMa2tNejk3U1daS1NxYVdNUk1SRVZIbFltS0JpSWlxT24yVEZ1MWJRRkY2Q0VYMGdFUVBRTFFRQWpvQXFCdmdqNmlJQ0VSR2RFQmtwNDdvMkw0ZFBEemN0WTY1eGpFYWpVajhPeGx4OFFtSWpVL0UvcGc0cEYyK0ROaDNjeERIQU93RTVFNkxTZTQ4ZlN6aEVBQ1QxbkVURVJGUjVXTmlnWWlJcW8zNjlUdDZlZmdyOVN4UzdhZ1grRGVnM0EwQlh3RFE2L1h3OTZ1RGhnMGE0SzUvOWNZRDl3MUNjUDBnclVPdTlpNmxYVWIweXRYNGZkTVduRHB6QnBtWldUQ1pyUGtDS1ExU3lFMFdpL0tka0phRXZFekx4VXVYa2d4YXgweEVSRVRPeGNRQ0VSRlZXMEZOMjlmM2NORTlKQlNNRmhCTnJVa0dWOXY1MjdwM3hTUERIMFJrcDQ3dzlmR0JoNGM3ckJ0UGtBTlNTaGlOUm1UbkdKQjQ4RzhzK3ZrWGJOMis0OW9tSmltUkRjZ1VTUEdUNVVyZTB0T25ENlZxRnpFUkVSRlZCZngyUlVSRTFWL2J0cTVOQ3ZUdDRhSjBFeEk5QWRrTlFCUGI3aElod2ZVUjBiRURib21LUUVTbmptalhwalZjWFYyMGpycktNSmxNU0Q1MEdMRnhDZGdmRTRmWStBU2tuanNQMkhkekVLY2g1UzRoc01Nc0xidE81eHNPSWlYRnFIWGNSRVJFVkRVd3NVQkVSRFZLUUhpNHI2ZDBDOUlydWk1U0p4NFJFSGNLQVE4QWNIVjFoYjlmSFlRMmFvaDcrOStEUVFQdVFZQy92OVloYXlZck94dXIxMjdBNm5VYmNQTFVhV1JrWmlJL3Z3QzRtbEF3QXRpaVNpeFNUUVY3Y3BGL01lUDQ4U3l0WXlZaUlxS3FoNGtGSWlLcTBVS2F0bW5pNXVieUNJQ0hJVVFqQWVFTFFBL3JOcFozOXVtRmg0YmNqdzd0MjhMWHh4dHVibTQxY3JtRWxCTDUrUVhJTVJqd2QxSXlmb2xlaVkyYk5zTnN0dGlhbUNWa2pwQTRBNEZsRnJPNjZOU1J4T1BhUmsxRVJFVFZRYzM3NWtSRVJPUlF1RnVUY0k4b0tFcDNSUkhkSldSM0FDRkNDRVVJZ2NhaERSSFpxU01pTzNWRTU2Z0l0R29SRHAxT3AzWFFOODFpc2VESXNlTTRFQk9IbVBnRXhNVW5JT1hrYVVncHJ5NXpFTGdBaVowU2NwZFV4VzcxeXVVRFo4NmN5ZE02YmlJaUlxbyttRmdnSXFKYUp5d3N3cS9BVGEzdm91QjJvWXBIaEVBUENPRUdBRzV1YnFnYjRJK3dKbzB4c1A4OUdEamdIbmg3ZVdrZGNwbmxHWTFZczNZRFZxM2JnR1BIVTVDZW5nNWpmdjdWazFJV1NJazlBQllYU0hXTDNvZ0xwMDRsWm1nZE14RVJFVlZQVEN3UUVWR3QxNmg1dTNDOWk4dmpnQndDZ1NCSTRTc0VkQURnNGU2Ty92ZjB4UU9EQjZGVmkrYnc4ZkdHcTZ0cmxWb3VJYVZFZ2NtRW5Cd0RqaDA3anVoVmE3QnF6WHJrR1kyMjh5cUV5SWFVRjZXVXY1bnk1Y0xVbE1SREFLVFdzUk1SRVZIMVYzVytGUkVSRVdtc1FZTUducm82ZFcvUlNhV0hBSHBJZ1ZzaEVTU0VFRHFkRGswYWgrS1d5QWhFUm5SRVpFUkhoRGRyQ2tWUk5JdFhWVldjU0RtSm1MZ0V4TVpmM2RIaFJNcEpXQ3dXU0NtbEFOSUFzVmVWNmk0aGxCMjVTc0grUzBsSkJzMENKaUlpb2hxSmlRVWlJcUtpUktORzdmd1ZkMzJJb3BOOW9ZaEhJRVZuK3l3R0QzY0UrUHVqVllzV0dEeXdQKzY4b3hlOFBEMmRGcHpSbUkvTlc3Ymh0OVhya0h6b0VOTFRNM0FsNzJwWkJDbGhBV1NjaFB5dmFzSjZpODU0UHZYdzRjdWNuVUJFUkVTVmhZa0ZJaUtpR3hPTlduZG9yNGN5QnNEOUFpSkFBdDYyUklPdmp6ZnVHemdBZ3djT1FOT3d4dkQyOG9LcnEydUZ2WG1CeVFTRElSZW5UcC9HcWpYcnNmeTNWY2pLemdHc3l4d0VoRUZDcGtzVnEwMHFGcVllalk4SG9GWllBRVJFUkVRbFlHS0JpSWlvREFMQ3czMjk5RjdkaElwdU9nVzNTWUZiSU9FdmhCQXVMaTRJYjlZVWtSRWQ3VXNtbWpRT0xmZDduVDV6RnJGeENkZ2ZHNGVZdUFRY1BYb01CU2FUYlRlSExBRWNrRkw4QmFudXpzaVRlN0pZZ0pHSWlJZzB3TVFDRVJGUitTakI0ZUYxM1lWclF5aTZlNlJRUmdtZ25iQldkZlR5OGtSZC93QzBhZDBTRHc0WmpKN2R1OEhOemUyR056V1pUTml4ZXc5K2lWNkZ2LzlPd3VYMERCaHljNEdyc3hNa2hQeEhxbGdFQzlZWkpjNWNPSmFReHRrSlJFUkVwQ1VtRm9pSWlDcUdMaXk4WXhlaHd4TVM0aDRoNENjQkx5R0VBZ0JCOVFJeGVPQUFEQjdRRDQwYU5vQ1h0eGRjOUhxWXpXWVljbk9SZXU0OFZxL2RnT1VyVitQaXhVdUFOWkVnZ0Z4VklsTUl1VWxWelYrZk9weTBHNEJaNnc4YkZSVTFCc0FuRlhqTGoySmlZdDZwd1BzUkVSR1JrekN4UUVSRVZNRWFOKzdnRDAvUlU2am9KaFNsaDREc0RDRjhBTURkM1EydFdyUkFaRVFIaERac2lMT3A1eEFibjRoL0RoOUdYcDdSZWdkcGdCUXhGaWwzS1JDN0N1U1ZIYW1IRDZkcCs2a0tpNHlNSEN1RW1GZFI5MU5WOVoyNHVMZ3BGWFUvSWlJaWNoNjkxZ0VRRVJIVk5LZXUxanBZQldCZDA2YnQ2MHE5RWlZVkRCU0tIR0UwNWplUFR6eUkrTVNEY0hIUncyVDYzK1FEQ1J5RGxNc2tMS3VFVVQxK0tpVXByU3JNVGlpSmxESTVQei8vMXZKZTcrYm10a3dJMGE5aW95SWlJaUpuWW1LQmlJaW84cGhQbkRoNEFjQUZBSHNBdk5HNFpjYytpaEJQUW9qYkMwd21kMGhoQk9SdXM1UUx6aHhLMkFUQXBIWFFaYVFtSlNVWnludHhWRlNVcFdMRElTSWlJbWRqWW9HSWlNaDVMS2NPSjJ3Q3NLbGx5N2EzZW5pNHZpSUVycWlxbkptUWtIQlE2K0RLU1duYnRxMTNlUytXVXVxczlTNkppSWlvbW1KaWdZaUlTQVB1N25xaDB5bTlwSlR1ZXIzK3Z3Q3FaV0pCQ05IRzNkMDlSK3M0aUlpSVNEdE1MQkFSRWRITk1Fc3BMNVQzWWlGRVhRRHVGUnNTRVJFUk9STVRDMFJFUkZSdVVzcERzYkd4N2N0N2ZWUlUxR29BOTFac1ZFUkVST1JNaXRZQkVCRVJFUkVSRVZIMXhSa0xSRVJFZERQYVJFVkZMaGpoK3dBQUlBQkpSRUZVWmQ3RTlWNFZHQXNSRVJGcGdJa0ZJaUlpS2pjaGhBS2dqdFp4RUJFUmtYYVlXQ0FpSXFKeWsxSW01K2ZuMzFyZTY5M2MzSllKSWZwVmJGUkVSRVRrVEV3c0VCRVJVWm1wcXJwS1VaU2pRZ2hEVWxLU29iejNpWXlNL0krVWNxWk9wenRSc1JFU0VSR1JzekN4UUVSRVJEZlV0bTFiYndEZXR0Y21rOGtDNEtEMVhIQjU3NXVmbjM4QndJWHI3K1BxNm1xTWk0dTdtZG9OUkVSRTVDUk1MQkFSRWRFTnVidTdUd0F3M1Zudko2WDhEY0Q5em5vL0lpSWlLajhtRm9pSWlLZzBDcVNVdVdXNVFBZ2hBSGhhWCtaSktkVXlYSjVYdHZDSWlJaElLMHdzRUJFUjBRM0Z4TVM4QytCZEI2ZjBBTXlPcm9tS2lnb0hjQVJYWnlEMGlvMk4zVi9wZ1JJUkVaSFRNYkZBUkVSRTVXSk5IT3dIc0Y1S09UNDJOalpWNjVpSWlJakkrWmhZSUNJaW9uS1JVbzRRUXRTUlV0NmRrNU56dWFTMlFnZ1Bhd0hJRWhVVUZKaU9IajJhWDZHQkVoRVJVYVZpWW9HSWlLaVNSVVpHRGhWQy9PTG8zTlV5QkZnZkZSVlY2TGlVOHBIWTJOZ2xUZ3F4dkI2Mi9udHBLWklCMjl6ZDNXOTRRemMzdCs4QlBGWWgwUkVSRVpGVE1MRkFSRVJVeVN3V3kzcWRUcGNoaFBBdlRYc3BaV1orZnY2cXlvK3MvQ0lpSXU0WFFyVEYxWGkzbCtLUzBoWnZOTjU4ZEVSRVJPUk1UQ3dRRVJGVnNvU0VoTnlJaUloZmhSRC9WMUk3S2FWdEJzT3FwS1FrZzlNQ0xEdTlvaWp2MlY0b2l2SlI1ODZkTng4NGNPQmNjUmV3ZUNNUkVWSE5wV2dkQUJFUlVXMWdzVmdXd3BvOGtGSVdPWC90TVZWVkZ6azN1cktKaW9vYUQ2QTFBSXVVTWc1QWlKVHl6ODZkTzdmV09qWWlJaUp5UGlZV2lJaUluRUFJY1V4SytiZDFSa0p4YlNDbFBDR2xQT3pVNE1vZ0tpcXFuMjNiU1ZWVlAxVlZkYUNVTWhWQUt5bmwzb2lJaUluaDRlRytXc2RKUkVSRXpsUDh0eHNpSWlLcU1HRmhZZTcrL3Y2emhCRFAyR1luMkpJTTE3MWVialFhSDYyS1N5RWlJeU52RVVMOEFhQU9nRVFoUkxjREJ3NWM2ZHk1YzJzcDVSb0F6YXhOc3dGc2tsTCtJNFNZaUt0SmlHR3FxaWJvOVhxTEVFTGk2dWNXRm90RlVSUkZMNFRRbTgxbXZWNnZkNVZTdXFtcTZtWTBHbmNkT25Rb1I5TVBUVVJFUkRmRXhBSVJFWkdUUkVSRVBLb295cGRTU25jNFNDd0FLSkJTdmhrWEYvZXVobUU2RkJVVk5RckFBZ0R1QUM0TElib2VPSERnbU8xOFJFU0VueERpTFFCUENpSGNidmI5cEpRWitmbjV3VWxKU1FVM0hUd1JFUkZWS2k2RklDSWljaEtMeFJJRDRKTHQ5ZlgxRm9RUU9RQzJhaFZmY2RxM2IxOWZTamtQZ0x1VU1sMVYxYjdYSmhVQUlDNHVMak0yTnZZRkFLRlN5bWNCL0F3Z0FjQTU2d3lHUEFCbTZhakFoQU5DaUYrWVZDQWlJcW9lT0dPQmlJaklTYXpMSVRZQTZPWG92QkFpOXZ6NTh6MVRVMU92T0QrNmtrVkdSbzRRUWt3em04MzNKeVFrSEtxQVd5b0FsTTZkT3dzQXlNdkxFd0RnNGVFaEFlREFnUU5tQUtWS1FoQVJFWkcybUZnZ0lpSnlvc2pJeUZlRUVCOWYvK0RlV3JoeGVteHM3QXpOZ3J1QnNMQXc5NVNVRktQV2NSQVJFVkhWd3FVUVJFUkVUcFNYbC9lcmxMTElGSDhwcFVrSXNWaWJxRXFIU1FVaUlpSnloSWtGSWlJaUovcm5uMzlTcEpRN3J0MTIwanBiWVc5TVRNeFJUWU1qSWlJaUtnY21Gb2lJaUp4TVN2bXQ3Yy9YSkJpV2FCWVFFUkVSMFUxZ1lvR0lpTWo1TmtzcDA2N1piakpMQ1BHbjFrRVJFUkVSbFFjVEMwUkVSRTVtTkJxekFXeTc1bERjdGR0UUVoRVJFVlVuVEN3UUVSRTUyYUZEaDNLbGxIdWtsS3E4dWoxRVlteHNiTHJXY1JFUkVSR1ZCeE1MUkVSRXpxZEtLWThJSVF4Q0NDT0FKQUFXcllNaUlpSWlLZzhtRm9pSWlEU1FuNSsvRGNBcEtlVkZWVlZYYWgwUEVSRVJVWG5wdFE2QWlMVFRzR0hydXRMYk5kQlZTbEdLNWtSVWdZd3E0SzZxOFJMd3lzcFRmY0phZG1pdGRVeEVWRG9teFhUcDdELy9YTlk2RGlLaXFvS0RDYUpheXI5WnN6cStMajZ6aEVEa3RmdmRFWkh6NkFXOGhRQk1LZ3hheDBKRVphREt3OUpZOE5MSms4bm50QTZGaUtncTRJd0ZvbHJLeDlVclhFQThLZ1IwV3NkQ1ZGdFpKQ0JWeWR3ZVVYVWpSQ1BwNGhJQ2dJa0ZJaUltRm9ocUx3WEthQ0dnNjlTeEEwWU9mMURyY0lpSWlLbzBrOG1FWDFlc1JFeGNBZ0I1L3FRNU8wbnJtSWlJcWdvbUZvaHFvd1lOUEFFNURCQjRaTmhRUFBqQVlLMGpJaUlpcXRMU016S3g2T2Rsd05VdFhKWWhKY1dvZFV4RVJGVUZkNFVncW9YQ2ZPcmVCWWo2Z1hYcklpcWlvOWJoRUJFUlZYbm56cDNIb2NOSElhV1VCck5jcUhVOFJFUlZDUk1MUkxXUGdGQWVGa0tJdHExYm9XN2R1bHJIUTBSRVZPVkZyMW9OaThVQ0FGdlRqeWFjMFRvZUlxS3FoSWtGb2xxbVlYakhoZ0E2NjNRNmRHamZGcjQrM2xxSFJFUkVWS1hsNVJteFp0MUdTQ21sVk9VaXJlTWhJcXBxbUZnZ3FtVmM5WWdVRUVGZW5wNjQ5WllvS0FyL04wQkVSRlNTWFh2MjRzTEZTd0RFT1VoMWg5YnhFQkZWTlN6ZVNGUzc2Q1hrTFlEMDlmZjNRK2ZJVGxySG96a3BhOTlXZjJhekdYbDVlUUFBVDA5UDZIUTMzbkgweXBVcnNGZ3MwT3YxOFBEd2NFS1VWTjA0dTE4WmpVYTR1cnFXS2pscU5wc0JBSHA5MGE4OVVrcFlMQllJSVVvVk05VStxcXBpNVpyMWtGSktDT3kxNU1rTFdzZEVSRlRWOEZFbFVTM1NxRjA3WHdIbFRpR0VHTmovSG5oNmVtb2RrcWFrbEJnd1lBQ2VmUEpKbkRsVCt1V3lxMWF0d3BBaFF6Qmt5QkRNbmoyNzB1SmJ1WElsSms2Y2lLbFRwMWJvZldmUG5vMCtmZnBnNE1DQnlNL1B2MkY3aThXQ1FZTUdvVStmUHBnM2IxNkZ4bEllT1RrNXlNek1oTkZZUFFxeXg4Ykc0cGRmZmtGc2JHeXAycythTlF2ZmZmY2RVbEpTS2oyMml1VHNmdlhOTjkrZ1Q1OCttRFZyMWczYmR1M2FGVjI3ZG5YNE8xaXlaQW02ZHUyS1J4OTl0TXd4YUttMjlLdXE0R3pxT2NRbEpFSUlZWkdxM0hubXpOK1pXc2RFUkZUVmNNWUNVVzJTcHpTVXJyaEZBSGhveUgxYVI2TzVsSlFVWEx4NEVlbnA2UWdNREN6Vk5VZVBIc1Y3Nzcxbkh6aXRYNzhlano3NktQejkvU3M4dnVUa1pHemN1QkV1TGk1NDY2MjNLdVNlQm9NQnYvMzJHd0JneUpBaHBVb3V4Y1RFSURQejZ2Zm8vdjM3VjBnY04rUHh4eC9IOGVQSE1XclVLTHo4OHN0Rnpoc01CcXhmdjc1VTkrclZxeGRjWFYyUm1wcGFybGpDdzhQaDZ1cHFmMzNxMUNrVUZCUWdQRHpjZm16anhvMVl1blFwaGd3WmdzaklTUHZ4bUpnWW1NMW0zSHJycmZaam1abVpXTFRvNnZMdEZpMWFJQ3dzckZ4eHdmcVU5ZVRKazBoT1RyYi9NM1RvMEVyNUhXclJyMkppWXBDYm13cy9QNzl5UkZ4MjdGZTFWMng4QXRJek1pQWhjMVNKM1FCVXJXTWlJcXBxbUZnZ3FrWDByc29qUWdpM3pwRVJhQnphU090d05CY2ZIdzhBNk5TcEU5emQzVy9ZM21BdzRQWFhYMGQrZmo1YXQyNk5nb0lDSEQ5K0hCTW5Uc1RjdVhPcnhUVHE1Y3VYNDhxVkt4QkNvRisvZnZhQm5TT2VucDV3ZFhYRkw3LzhBZ0FJQ1FsQlNFaElpZGNvaWdKZlg5OUtpYjIwTWpJeThONTc3NVdxYldob0tGSlRVL0gyMjIrWDY3MVdyRmlCME5CUUFNQytmZnZ3MGtzdm9XN2R1dmpwcDU5Sy9EbGtabVppNHNTSlNFdEx3NlJKa3pCMDZGQUF3TjkvL3cwQUVFS2dVNmZTTFZYS3pzN0dtVE5uY1ByMGFmdS9UNTQ4aWNPSER4ZVoxZUhoNFZFcGlRVm45eXVqMFlpREJ3OENBSHIwNkZHaG42VTR0YTFmMFZWbXN4bHg4WWt3R0hJQmlVdW5yNlR2MXpvbUlxS3FpSWtGb3RvaVBOd053QWdBdUcrZzlrK2RxNEs0dURnQUtQUmtyemhHb3hFdnZmUVNVbEpTRUJ3Y2pEbHo1aUFuSndlalJvM0N2bjM3OFA3NzcyUFNwRW1scXRmdzFWZGY0ZlRwMDJqWnNpVkdqeDU5MDU5ajkrN2RXTDE2TlFCZ3lwUXB4U1pKTWpNejhjMDMzd0RXWlNDUFBQSklpZmVkTW1VS3VuVHBnczJiTndNQXpwMDdoenZ2dkxQRWE0S0RnN0ZtelJxc1hMa1NYM3p4UmFrL3d4ZGZmSUZtelpxVnVuMXBCQWNIWTl5NGNRN1AvZmpqajBoT1RyYTM2OW16WjVFMlNVbEpTRTlQUjFoWUdCbzFjcHlJdTdZdVFOdTJiUkVZR0lnelo4NWc4dVRKbURObmpzUDEvNnFxWXNxVUtVaExTMFBEaGcxeDExMTMyYy9aQm9DdFc3ZUd0L2VOZDJ5SmpvNHVjZkRxN3U2TzVzMmJvMVdyVm1qWnNpWGF0bTFyUDVlY25HeXZQVkFhYm01dWFObXlaWkhqenV4WE5ydDI3WUxaYkViZHVuWFJxbFdyVW4rR2lsQWIraFg5ajhHUWk5ajRCTnZMNVRoekprL2JpSWlJcWlZbUZvaHFpVkI0OVFiUTJOL2ZEMTF1aWRJNkhNMHNYTGdRQm9NQnNBNU9BT0R3NGNQNDlOTlBDN1dMaW9xeUR3cE1KaE1tVEppQTJOaFllSHQ3NDdQUFBrTmdZQ0FDQXdNeGVmSmtUSjA2RmN1WEw0ZVVFcE1uVDc1aGNtSG56cDA0ZVBBZ01qTXpLeVN4Y1BMa1NheGJ0dzRBOFBycnJ4ZWJXSmczYng0TUJnT0VFSEJ6Yzd2aGZmVjZQV2JQbmcxVlZhRW9TcUdwMmNXeERZank4dkp3NmRLbFVuOEdrOGxVNnJhbDVlUGpnM3Z1dWNmaHVRMGJOdGdIZ04yN2QwZjM3dDJMdEJrMWFoVFMwOVB4OU5OUDQrNjc3NzdoKzNsNWVlSHR0OS9HRTA4OGdaMDdkMkwrL1BrWU8zWnNrWGFmZmZZWmR1M2FCUThQRDh5Y09iUFFFK2p0MjdjREFHNjc3YlpTZlVaYkgvWDM5MGRvYUNoQ1EwTmhzVml3ZnYxNmVIbDVZY3VXTGNVV04zenV1ZWVRbFpWVnF2Y0JnQ1pObW1ENTh1VkZqanV6WDluODhjY2Y5ajlQbWpTcDBMbldyVnNqSkNRRVAvendRNUg3dlBYV1cwV1dhYVNucHdNQVRwdzRnVkdqUnRtUGUzdDc0OHN2dnl4eWo5clFyK2gvemwrNGlPUkRSeUNsbE9ZQ3NWRHJlSWlJcWlvbUZvaHFDWjFlUGlLRUl0cTBhb21nZXFXckoxQVRMVjI2dE1pQWQ5T21UVVhhV1N3VzlPelpFOW5aMlhqMTFWZXhmLzkrK1ByNjR2UFBQeS8wWkgzQWdBRTRkKzRjdnZqaUMwUkhSeU03T3h2VHBrMnJjazhGOSt6Wlk1OTZQbTdjT0l3ZVBSckhqeC9IMmJObmNmdnR0enU4WnNlT0hmanp6ejhCQUsrKytpcUdEUnNHQUZpN2RpMjZkT21DZXZYcUZmdCszYnQzeDd2dnZsdGlUTWVPSGJNLzZhNk1RcUltazZuWVFuVlhybHk1NGZXblQ1OEdyR3ZTUzZ0RGh3NTQ2cW1uc0c3ZE92VHAwNmZJZVZWVmNlSENCU2lLZ3ZmZWU2L1F2Uzlldklpa3BDVEErdk1yYVRhQmJRZURldlhxNGErLy9pbzA4TjY1Y3lmV3IxOFBJVVNwZGt6UTYvVU9kMHV3TVp2TnhjYmk3SDRGYTlMS05sQytmUGt5Tm03Y1dPajhsU3RYMEtOSEQvc0EvMW9uVDU0czlyNUdvN0hRTlhYcTFISFlyamIwSy9xZk5lczJvS0NnQUFEMm5Ea2VkMFRyZUlpSXFpb21Gb2hxZ2FDbTdlc0RvcHVpS09qUXJpMThmWHkwRGtrekV5ZE9oTkZveEw1OSt4QWRIWTJJaUFqN3dPWmFZV0ZoT0gzNk5NYU5HNGRUcDA3QjM5OGY4K2JOY3pnWWVPS0pKd0RyZFA1Tm16WWhPVGtaNzc3N0xqcDA2T0NVejNRam1abVptRFp0R2dDZ1hidDJHRGx5Skk0ZVBZcVJJMGZDMWRVVml4Y3Z0cS9udHNuTnpjV2JiNzRKQUdqVHBnMGVmUEJCQU1DNzc3NkxYMy85RlowNmRjTDgrZk9MSFpBMmJ0d1lqUnMzTGpHdXRXdlhBdGFCYlVoSUNGSlNVbkRod28xM2NiTnRhWGorL0huczJiUEhmandpSXFMUUUvT1VsQlQ3R3ZNYk1adk50c0VEWVAyWkdRd0c2UFY2QkFZR0Zoa3d1cmk0d01YRnhlRzlIbi84Y1l3YU5jcmh6QkZGVWZEdXUrL2kwVWNmTFRLRmY4dVdMZlkvMi9wVWNieTl2YkYxNjFiQXdkUDhzaG8vZmp5R0R4OWU3UG12dnZvSzgrZlBMM0pjaTM0RkFLdFhyMFp1Ymk1Q1FrSWMvcHlDZzRQUnBrMGJSRVJFMkkvWmxtZE1uejY5eU05OTNicDErUEhISDlHMGFWTzg4ODQ3OXVQRkRiQnJTNzhpSUQrL0FMK3RXUWNwcFpUQUlxM2pJU0txeXBoWUlLb0ZQRnhFRkFTQ3ZEdzkwZVdXcUZyOVJLcDM3OTZBOVVrckFQVHIxOC9odE9hVksxZGk1c3laOW1VVGdZR0JOOXdTcjI3ZHVraFBUMGRxYWlyR2pCbUQvdjM3NCttbm55NTJIYlV6NU9mbjQ1VlhYa0ZhV2hyMGVqMm1UNThPblU2SDhQQnc5T2pSQTl1MmJjUEVpUlB4M1hmZjJRZHpSNDhlUlU1T0R1NjU1eDRzWGJvVUV5ZE90RC81SGpSb0VGYXNXSUg0K0hqTW5Uc1hMNzc0WW9udmI1dnU3c2k1YytjQUFJMGFOWUplcjhmUFAvK01wVXVYbHZxei9mSEhINFdteEs5YXRRb05HalN3di9iMzk4Zmd3WU1kWHJ0NTgyYjdrMk5ZSyt3NzJ0YlRiRFk3ZkVJOGJOZ3d2UDc2Ni9iWGUvZnV4ZnZ2disvd3ZTNWZ2bXgvandNSERoUTUvOUZISDZGNTgrYjJaUVpDQ0lmTGFWVDFhaUY2UlZFMC8yOVlxMzRscGNUUFAvOE1XSk1GRHp6d1FMRXhPdG90SWpRMHRNakEyL1k3Y1hkM0wxVzlCdmFyMm1OL1RDek9uRTBGZ0V1V0FwVVpGeUtpRWpDeFFGVHpLUkFpQ2hKKzN0NWV1TFZ6N2EydmNLMzkrNjhXOXI1K0RYUk9UZzZtVHAxcW4yb2RIQnlNd1lNSFkvNzgrVGh5cE9SWnNHM2F0TUViYjd5QnlaTW5JenM3RzJ2WHJzWE9uVHV4Y3VWS2VIbDVWZUtuY1V4VlZVeWFOTWxlcEhMU3BFbG8zcnk1L2Z6a3laTVJFeE9ENU9Sa0xGaXdBTTg4OHd6Ky9QTlB2UGJhYTFCVkZlN3U3cGd5WlFyYXRXdG52OFkySlh2ZXZIbjQ4Y2NmY2NjZGQ2Qmp4NDRPMzMvNzl1MllOV3NXNXMyYmgrRGc0Q0xuVDV3NEFWaG5oOEQ2dExZMHUzUGs1K2REU2xsa0N2LzFDWXpBd01CaWkreWxwS1FVR2dEYWVIdDdvMjdkdXNXK2QyNXVMdExTMGh3ZUwybWFQYXk3aXRnU1ZkZC9ucjE3OTlyNzE5S2xTNHNVc3R5N2R5K2VlZVlaQU1DMmJkdnNzeFNNUnFOOVlIanQvV3djVGMxM2RYVXRjVWJBaldqWnI5YXZYNDhUSjA3QTA5T3oyTUY5WmFzTi9ZcXUrbTMxMVZsVkVHSy9xczgvcDNVOFJFUlZHUk1MUkRWYzQ4WWQ2Z2doN2hSQ2lBSDk3b2EzdC9NSHVGWE42ZE9uY2Zic1dZU0docUpSbzBaNDVwbG5jT1hLRlh6Ly9mZnc4UEN3VDdWdjBhSUZQdjMwVTNoNmVoWmJyTzFhYm01dUNBa0p3ZUxGaS9IMjIyOWo5KzdkZVBYVlZ6VkpLc0E2MEc3V3JCbTJiTm1DMGFOSDQ3Nzc3aXQwUGpBd0VNOC8vengyNzk2TlljT0c0WTgvL3NDVUtWT2dxaXAwT2gyTVJpTSsrT0FEQkFRRUZDcjY5dGhqajJIVHBrM0l5TWhBYm02dXcvZFdWUldmZi80NVRwMDZoYmZlZWd0ejU4NHQwdWJRb1VPQWRSbzlyRlB5eDQ4ZmY4UFA5ZEJERCtINDhlTjQrT0dIOGZMTEw1Zll0cmoxNUZKS2g4Y0hEQmhnZjJJc3BZVEZZb0dpS1Bha3hZWU5HNG9VQzRTMUtONkdEUnNLSFRNWURKZzJiWnE5SXYrOTk5Nkw1NTkvdmtnQ3hNL1ByOURuY0RUb1AzLyt2TDN0dFlPL29VT0gyczlkejJBd09LeHo4TnBycjVXNDlPRkd0T3BYSnBQSnZ0UElyYmZlaW9TRWhDSnRmSHg4bkxJRXFhYjNLd0xPbmIrQS9URnhBR0NXVXQyUmV2aHd1dFl4RVJGVlpVd3NFTlZ3QmE1cWlBZVVMZ0R3MEFQMzNmaUNXc0MyRzRSdFVKT1VsR1IvNHFmWDYvSE9PKy9neXkrL3hJUUpFK3hQME10U2pERWtKQVJ6NTg3Rjd0MjcwYTFidDByNURLWDEzSFBQb1VXTEZ1amJ0Ni9EOHc4KytDQWVldWdoL1BEREQvajAwMDhocFVTWExsMHdmZnAwVEpvMENRa0pDWGpwcFpmdzRvc3YyaXZtNi9WNmZQenh4L0R6OHlzMmFhSW9DcVpPbllySEhuc011M2Z2eHZMbHl6Rmt5QkQ3K2J5OFBQdVQyTW9hQ0I0NWNnUmR1M1l0OS9YcjFxM0QxS2xUaTB4UGQ4VFYxUldCZ2Y4cmlucnk1RW1NSHo4ZUowK2VoS0lvVUZVVkZ5OWV4UC85My8vaGhSZGVLTFFWNE83ZHU3Rno1MDc3NjdObnp4YXBUM0h4NGtYQTJyZXU1ZUhoVVdTV2gyMUdCNnpUKzY5WDNCcitzdENpWHltS0FoY1hGM2g3ZTZOQmd3WjQ0WVVYaXJScDM3NDlwaytmN3ZBY3JMdW1YUC81YlVtTUkwZU80TjU3N3kxMHJuWHIxcGc1YzJhaFk3V2hYeEVRRjUrQTlQUU1TTUFBaWQwQTFGSmNSa1JVYXpHeFFGVER1ZXQxRDBFSTczWnQyNkJsaSthbHVLTG0yN1p0RzNETlZuM1hDd3dNeEt1dnZtcXZBVkJjbStLU0RURXhNZGkzYngraW9rcGVkcEtXbG1ZdllPaUliZUF0cFN5eG5lM0paWEZLMnRJdUt5c0xiNy85dHIxSy80QUJBekI5K25UbzlYcDg4Y1VYbUR4NU1yWnUzWXBQUHZrRSsvYnR3K1RKa3hFVUZJU0dEUnVXK0o2d0R2SkdqQmlCeFlzWDQ1TlBQa0gzN3QzdEE1alkyRmhZTEJib2RMcENVK0lCSURFeEVXM2F0TG1wNmZxd0RxcmJ0bTNyOE55eFk4Zkt0TlZpV1d6ZnZoMVRwa3lCd1dEQVhYZmRCUzh2TDZ4WXNRTEhqaDFEZW5vNi92T2YveUFtSmdiang0K0hFQUlmZnZoaG9ldlBuRGxUNUo1bno1NEZnRUkxSkFEWWQyU3dNUnFOdU9lZWUyQXdHQ3E5RUoreis1Vk9wOFBUVHorTkN4Y3VJQ0FnQUMxYXRNQ1JJMGVnMSt2dGZhaDU4K1l3bVV6Rnp1S3cxU1Z3eEd3MkY3bnUya0c5VFczb1Y3V2R4V0pCWE1KQlpPZmtBRkxOTm1aaVR5a3VJeUtxMVpoWUlLclJPcnNBNXBFQWNQK2dBVm9IVXlYazV1WmkvLzc5Y0hkM1IrZk9uWXR0ZCt6WU1mejczLzh1OXZ6MDZkTXhlUEJnWExod0FWOS8vVFZhdFdwbHIzQWZFeE9EK2ZQbjQvSEhIMGVYTGwyS3ZjZVJJMGNjRm5hN250bHNMbFc3c3ZyOTk5L3g0WWNmSWowOUhZcWk0TWtubjhSVFR6MWxQKy9oNFlHWk0yZGkvdno1V0xCZ0FmNzY2eThNSFRvVVR6LzlOSVlOR3daWFY5Y2J2c2R6enoySExWdTJJRFUxRlcrKytTYm16WnNISVFUMjd0MExBT2pVcVZPaHJTYmZmdnR0UkVkSDQ4VVhYOFRvMGFQTDliazhQVDF4OTkxM0l5UWtwTmkxOEQvKytDT1NrcEpLWFBkZVZ1bnA2WmcxYXhiV3JWc0hXSXNMamg4LzNqN0E2OU9uRDZLaW92RFdXMjloNmRLbFNFNU94dmp4NDNIcDBpWG85WHA3MFVQYjFvRFhzbTJER0I0ZVhtSU1HelpzY0xqZTNwa3FzMS9kZmZmZE1Kdk5jSEZ4UVpNbVRmRFlZNC9CMTljWEN4Y3V0TGN4bTgwbEp1TEs0dHBZYW5PL3FtME1obHpFeEYxZGFxTktKZnJDaFRqSGE3NklpTWlPaVFXaUdpeTBSVUYzUUFuMzlmVkI5MXVMSCtEV0psdTNib1hKWkVLUEhqMUtOVER1M2JzM0JnMGFaSC85eHg5L1lQMzY5ZmJYbVptWldMNThPWHIzN20xUExOeElZR0NndzJLRzE4dk96cllYM3l1cC9aVXJWNUNkblYycTk0WjFNREZuemh6czI3Y1BzRzROT1dQR0RJZExFb1FRZVBycHA5R2xTeGRNblRvVjU4K2Z4eWVmZklJbFM1YmdzY2NldzZCQmcwb3N1T2p1N283Smt5Zmp1ZWVldzc1OSs3QnMyVElNR3piTXZnV2VveG9Bc0c1eGVPZWRkNVpxWnNUMTZ0YXRpL2ZlZTYvRU5pVWxqV3hzeXdrY1ZkSy8zb29WS3pCbnpoeGtaMmZEMWRVVkw3NzRJaDUrK09FaTdmcjM3NCt3c0RDOCtPS0xTRXhNeENlZmZJSnAwNmJoOE9IRGFOR2lCYlp0MjFha2RvRFJhTVR4NDhjQjZ5eVFraXhidHF6UWE0UEJBQ2tsZkp5d3hhd3orcFVRNG9aTE9mUjZQZXJYcjErQm4reXEydHl2YXB1TGw5S1E5TThoU0NtbFJacS8xVG9lSXFMcWdJa0ZvaHBNcDFOR0NpRkU2NVl0VWI5K2tOYmhWQW0yM1NBdVhyeUlHVE5tQU5ZdjJBRHNyNE9EZyszTEpFSkRRM0hISFhmWXJ6OTI3TmhOeDNEOW11M2lmUERCQjFpNmRDbGNYRnl3WnMyYVl0c3RYNzdjZnMrU0Jpdkp5Y240NXB0djdOUFRBV0R3NE1FWU4yNGMzTnpjSE80Z1lOTzZkV3Y4OE1NUCtPcXJyN0I4K1hLY1AzOGU3Ny8vUHViTm00ZUJBd2RpMEtCQmFOR2loY05ydTNYcmhvRURCMkwxNnRXWU0yY08vUDM5N1pYemUvWHFWYWp0czg4K2k0MGJOeUkzTnhmdnZmY2VQdi84OHhKK1FrWGRkOTk5aFhaRktJM0Jnd2ZiZDZhNGxxMklaMm1LMnUzYnR3L1oyZGxvMjdZdFpzeVlnYVpObXdMV1FhUnR0d3MzTnpmQXVudklkOTk5aDBtVEptSDY5T2tJQ3d2RG5YZmVhWitxbnBLU2dyUzBOUHMwL0lNSEQ4SmlzUUEzR0FEdTNMblQvZ1FhMWlmM1k4ZU9oZGxzeHVlZmYrNXdXbjlGMEtwZjNZalpiTGIvRHN2cStoMUthbk8vcW8wMi9ySFo5bnVLTzN2NDc2SlZRb21JcUFnbUZvaHFxSVlOVzllRmxMY0xSVUg3dHEzaFY4ZFg2NUNxQk5zWDZlVGs1RUtETUFENDdiZmZBT3R1RU1YVlg2aUtoZ3daVXFndzRyWE1aak8yYjkrTy8vNzN2L2FrQ3F5RGZUOC9QNnhjdVJJclY2NHMwL3ZadHZsYnUzWXRzckt5c0dqUklpeGF0QWhoWVdIbzNiczNubnJxcVNKUG04ZVBINDhkTzNZZ0l5TURVNlpNQWF3RG9lc0hYZ0VCQWZpLy8vcy96Smt6Qjd0MjdjS21UWnR3NTUxM2xqcTJDeGN1d0dReWxlbno1T1RrT0R4dUd4Q1habGVQU1pNbW9YMzc5aGcyYkJoME9oMWdIUlJPbkRnUnQ5OStPelp2M213ZkFNSzZwdjI3Nzc2enYxWVVCWTBiTjBiOSt2Vng0Y0lGYk42OEdjT0dEUU1BKyt5T3NMQXcrUG9XLzkveC9QbnpBUUFkTzNaRVFrSUNWRlZGVmxZV1VsTlRNV2JNR015Yk53K05HalVxNVUrbFpGcjFxOVRVVlB2Mm1yWUJzOFZpd2RHalIrMzM4ZlB6UTJCZ0lEWnQydVJ3cDRYU3VMNndZbTN1VjdXTnlXUkc5TXJWa0ZjdEFlQjRxdzhpSWlxRWlRV2lHa3JuNlJJSm9RUjVlWHFpeXkxUjlpK2x0ZDN3NGNPTFRMK2ZQbjI2ZlFzOFdMZXNzL25sbDE4S3JkY3U3eE5RTFdSbVp1TGhoeC9HcFV1WDdNZTZkKytPcDU1NkNoMDdkc1RTcFV0eDRNQ0JNdCszWmN1V0dERmlCTWFPSFl1ZmZ2b0phOWFzUVZaV0ZsSlNVdEMwYVZPSFU5anIxS21EMTE1N0RSTW5UclJ2MVdjYlNGNXZ4SWdSV0xac0dWSlRVekY3OW16Y2Z2dnRwVnEyQWdBN2R1eHd1T1hmNzcvL2ppbFRwbURJa0NGRkt2RXJpbEpvZVl1TmJWWkZhZGJMZTNsNVljU0lFZmJYWnJNWjc3Ly9Qakl5TXFEWDZ3c04va3JTbzBjUFJFZEg0L2ZmZnk4eUFQelh2LzVWN0hWLy92a25FaE1UNGVibWhvY2VlZ2dKQ1Fsd2RYWEZnZ1VMOE9TVFQ5cVRDNTkvL2psYXRXcFZxbGlLbzJXL2V1U1JSNG9NOExPeXNncHRuK2xvdDRYUzdvUmhOcHNkOXAvYTJxOXFvNFRFZ3ppZWNoSUFNc3lxOHJ2VzhSQVJWUmRNTEJEVlRBb1VSQUhTMzl2YkM5MjYzS0oxUEZWRzI3WnRpMVIwZit1dHR3Q2cwTlo1dGtKbmZuNStDQTBOdFI4L2QrNmN3K3JxcGJWMjdWcnMyYk1IbnA2ZU45eHFyaXcyYnR5SUhUdDJGTHF2bjU4ZjdyLy9maXhldkJqMzNuc3ZoZzhmWG1pR3dMQmh3K3lEalBLb1g3OCtYbm5sRll3Yk53NWJ0bXpCaGcwYk1ISGl4R0xiMzMzMzNmamxsMS9zZzg3aXRwbDBjWEhCMkxGak1XM2FOS1NtcG1MUm9rVVlNMlpNcVdLeUpkQm16NTZON094c1BQLzg4d2dJQ0lDaUtQWTJwZDF0NHZEaHd3QlFxb0g0akJrenNHSERCdnRyS2FWOTZ2enExYXVMTFNiNHlpdXZGSnB0MHJkdlgwUkhSeU1tSmdaSGpoekJwVXVYN0x1VEZMY0xRMzUrdm4wcHpBTVBQQUEvUHovN3VlRGdZQ3hZc0FCUFBQRUV6cDgvajZlZWVncWZmLzc1VFczeHFXVy9DZ2tKUVVGQkFRREFaRExoOHVYTEVFSVVxcWxRcDA2ZFF2ZXJWNitld3dHK0l4TW5Uc1RHalJ1TEhLK04vYXEyV3JIYXR1eE1IRENyYXFyRzRSQVJWUnRNTEJEVlFHRmhFYjRROGw5Q0NLWHZIWDFRaDhzZ3lxMXYzNzU0K2VXWDdhKy8vdnByekpzM3I5ejNTMHhNeE9yVnExR25UcDBLVFN6OC9mZmZEdS83NUpOUFl2VG8wWVYyWHFqdVc5SmhBQUFnQUVsRVFWUm9MaTR1dU91dXUzRFhYWGVWMkM0ek14T0hEaDJ5djU0NWN5WVdMRmpnc0M1RS8vNzk4ZjMzMytQWXNXUFlzMmRQcVJNTE5zdVdMWVBSYUN5MmV2K05YTDU4MmI2TloybCtkbWF6MlQ3Z2xWTGFuMjRyaW1LZm9YRXQyM1QrNjg5MTdkb1Z3Y0hCT0gvK1BMNy8vbnRjdkhnUnNFNVhMNjdXd0RmZmZJTno1ODdCM2QwZFR6enhCUDc1NTU5QzU0T0RnL0hGRjEvZzhjY2ZSMUJRRUJvM2JsektuMEx4dE9wWDBkSFI5ajhuSmliaXNjY2VnNysvZjRrMVNDcFNiZXBYdFZIYTVjdll0V2NmcElSRlZkVWRGNDRsRkw4L0tSRVJGY0xFQWxFTlZDRFUrcTVDZEFXQVlRL2VyM1U0MVU1K2ZyNjlGa04xcDlQcGlneGdSbzRjaVpTVWxKdStkMmhvS1A3NzMvK1d1djFYWDMxVmFDdkUyTmhZTEZteUJJODg4a2lSdG9xaTRPV1hYOGE1Yytkdy8vMWw2OE1ta3dsR294RTZuYTdJMCt0MTY5Wmg1ODZkaFk1Tm1EQUJIVHQyeFBUcDArM0Y4WllzV1dJZnhJMGVQUnJUcDAvSEhYZmNnZmJ0MnhkcVp6Tmp4Z3g3OGMrcFU2ZGk3ZHExNk5TcEU3NzU1cHNpaVpPVEowOWkrUERoTUpsTWlJeU1MSFJPQ0lGaHc0YmgwMDgveGZyMTZ3dkY0RWhpWWlLKy9mWnEwZm94WThZZ0lDREFZYnNtVFpyZ3l5Ky9STDE2OVlyOFRNcWpLdlVyWjZsTi9hcTJpbzFMd09YMERBZ2dWeFhZQTZCbS9FVkFST1FFVEN3UTFVQnVyaGdzSmVxMGFobU90cTF2YmoxMVRhU3FLdExUMDNIKy9QbENSZG1lZmZaWm5EeDVFaGN1WExCUExVOUtTc0lQUC94Z3Z6WXVMazZ6dUN0S1hsNmVmU2VNbTcxUGFSMDhlQkMvL3ZvcllOMlM3OENCQTBoS1NzTGN1WFBSczJkUGgwL1J1M2Z2WHE2NDB0UFRBUUMrdnI1RkJsOTVlWGxGNHM3THkwT2pSbzNzaFEyVGs1T3hlUEZpQUVCa1pDUmlZMk14WWNJRWpCZ3hBaSs5OUZLeHRTRmdYWXUvZHUxYXVMaTRZT3JVcVE1blk3ejc3cnN3bVV6bzFhdVh3NmZGdzRjUHgwOC8vV1QvSEEwYU5NQzk5OTVicEoyVUV0T21UWU9xcWdnTkRiM2hJTEd5bjB4cjBhOGNrVklXK3JtbnBhWGRjRGFOemJXSnIrdlZsbjVWVzFrc0ZzUWxIRVIyZGc2a1ZMTU0rY3B1cldNaUlxcE9tRmdncW5sMEVHSzBFRUlNdXJkL29UWEFkSFVIaGJObnp6cWNScnhueng0QWdMZTN0NzJ3V2t4TURHSmlZcHdlcHpPTUhUc1dEenp3UUptdlc3bHlKZWJPblZ2cTlrYWpFVk9uVG9YRllrRmdZQ0NlZXVvcG5ENTlHdi8rOTc5aE5Ccnh4aHR2NE91dnY2Nnd2bnI4K0hFQVFFWkdScEZkSmU2Ly8zNjg5dHByaGRwZlc5Z3ZQajRlRXlaTVFINStQZ1lNR0lDMzNub0xTNWN1eGN5Wk03Rmt5UklrSmliaXd3OC9MTFNtMzhaaXNlQ2pqejRDckRNdWZ2MzFWNHdjT1JJaElTSDJOZ3NXTE1EKy9mdmg1dWFHOGVQSE80emYzZDBkN2R1M3g3WnQyd0FBUFh2MmRMaCtYd2lCc0xBd25ENTlHbE9tVENsMWdjdks1cXgrNWNpdnYvNEtUMDlQOU8vZjMzNU1TbG5zRGczWGMvVC9CWnZhMHE5cXE5emNLNGlOVDdpNjVFUmdmV1pLWEtiV01SRVJWU2Y4RzRXb2hnbHQyUzVLQXUxOHZMelF1MmY1bnZqV2RHYXpHVHFkRG8wYU5VTFRwazN4MTE5L3dXdzJZK0hDaFdqVXFCSHExcTFyTDk1NDc3MzNZdVRJa2ZaclY2eFlnYVZMbDJvWWZjWHg4dkt5NzJsZjF1dks0b01QUHNDcFU2Y0FBSysrK2lvOFBUM1JxbFVyakJneEFqLzk5QlBpNCtPeGFORWkvUHZmL3k1ekxJNWN1L1hnTysrOGc5YXRXOXRmSzRyaXNKSyt3V0RBd29VTHNXalJJcGpOWmtSRVJHRHk1TW1BdFJoaHk1WXQ4ZHBycitIZ3dZTVlPWElrUHZ6d1EwUkZSUlc2aDA2bnc0SUZDN0J3NFVKRVIwZGp5WklsV0xwMEtmcjI3WXZSbzBmandJRUQrUExMTHdFQXI3LytlcUdpb05kYXVuU3BmZkFINjJENVgvLzZGN3AwNlZLazdhaFJveEFXRm9aYmJxazZCVnFkMWErdXQyalJJc3lhTlFzUFB2aGdvY1JDUlJSdlJDM3JWN1ZSMnVYTCtEdnBIMGdwcGRtTWhWckhRMFJVM1RDeFFGVEQ2SFM2a1FKQ3RHd1JqcUNnSUszRHFYS21UNThPSHg4Zk5HN2MyUDYwcm5mdjNqQVlET2pVcVZPUjl2Nysvb1dxdDErL1JWeDRlRGkyYk5uQ0ozL0YrUEhISDdGeTVVb0F3TUNCQXd2dHZERjI3Rmo4OGNjZk9ILytQTDc0NGd2Y2Z2dnRoWFlYS0MvYnJoTnQyclJCY25JeUhuLzhjUXdhTk1oaDI3UzBOSHp6elRkWXUzYXRmUnA4djM3OU1HM2F0RUlEeFlpSUNQend3dzk0NmFXWGNPVElFVHp6ekRPWVBYdDJrZVVhOWVyVncrdXZ2NDR4WThiZzIyKy9SWFIwTkRaczJGQ29zdi9qanorTysrNjd6MkU4Zi83NUp6NysrR1BBdWdOQ1ptWW04dkx5TUdIQ0JJZTdPWFR1M05saHZ5MkxXYk5tNGROUFB5MzJmRWxQOGF1S3VYUG5ZdUhDaGREcjlaVTJVSzVOL2FvMituUHJkdVFZREpCQTh0bWpDZnUwam9lSXFMcmhIR21pR2lRZ1BOeFhTdEVYQU5xM2E0TUFmNzhiWDFUTGRPclVDYzJhTmF1d1JJQk9wNE9Qanc4OFBEd3E1SDQxeWViTm16Rm56aHpBV3BEditxbmlIaDRlK005Ly9nTUFLQ2dvd1BidDIwdDFYOXQyZTQ3V21lZm01bUwzN3F0TG85OS8vMzMwNzk4ZmFXbHA5Z0tIMS9QMTljV2hRNGRnTUJqUXBFa1RmUExKSjNqbm5YY2NQbjBPRGc3R045OThneTVkdXFCYnQyN28zTGx6c1RFR0JRWGg5ZGRmeDR3Wk00b3M4ZGl4WXdjMmJ0eFlwRURvbjMvK2lmLzg1ei8ySlNOZmZmV1ZmU3RVZzhHQTU1NTdEcnQyN1NyeVhqZmJsODFtTTR4R1k3SC9WTlhFUW1ibTFabnE2ZW5wOXFUQ0J4OThVQ2g1VlZGcVk3K3FUU3dXRmIrc1dBa3BwWlRBenl6YVNFUlVkbnpFUmxTRCtPcmRvd1JFa0tlbkoyNkppckR2dlU3T1pmdGk3MmpnYTVPVmxZWGJicnV0eFB2WUJuUW1rNm5VYmN0aTl1elpKVDZwTG81dFM3dVMvUG5ubjVnNGNTS2tsUEQyOXNiczJiTWRUblcvL2ZiYk1XTEVDTngyMjIybEt0WjQ3dHc1bkQ5L0hyRFd3cmplbWpWcllES1owS0JCQXpScTFBZ3pac3hBWUdBZ2Z2enhSd0RBaGcwYmtKT1RneDQ5ZWlBME5CUkJRVUdZTVdNR2podzVnajU5K3BUNE83TVYrWHpqalRlUW41K1BNMmZPUUsvWE95dzh1WGZ2WGl4YXRBaC8vZlVYWUozcDBybHpaL3p4eHg4NGRPZ1FKazZjaUVhTkdtSEJnZ1VJQ2dyQzRzV0xNV3ZXTEVncFVhZE9IWHp4eFJkbzJMQWhHalpzaUFrVEp1RGpqejlHYm00dXhvMGJoMmVlZVFhUFB2cG9oZjMzL2NRVFQyREFnQUhGbnYvNTU1L0x0UHluTXZ2VnRXekxsV0N0Wi9EeHh4K2paOCtlUmRwZHZueTUxRVVLYmNtSzY3RmYxV3pKL3h6Q29jTkhBWWhzS2MxcnRZNkhpS2c2WW1LQnFPWlFKSlJiQUFUNCtIaWpSN2V1V3NkVEkxMjZkQW00cGpCYlZsWVdMbCsrak9EZ1lIaDZlaUk3T3hzN2R1d0FIQ3lidUY1Wkt1aFhSTFg5NjFrc2xrclpWdE5nTUdES2xDa3dtODNRNi9YNDhNTVBTMXppTUdIQ2hDTEhZbU5qc1dIREJ2ajYrc0xMeXd0dWJtN0l5c3JDeXBVcjdURzNhOWV1MERWNWVYbFlzR0FCQUtCUG56NkFkZTM3U3krOWhONjllMlB1M0xtSWpZM0Y3Ny8vanQ5Ly83M0llK3IxZXJpNHVOaWZCRXNwN1QrajRoSTNJMGFNd0lRSkUyQTJtNUdjbkl5dFc3ZGk0OGFOT0h2MkxHQ2QwWExmZmZkaDNMaHg4UEh4d1pOUFBvbFBQLzBVMjdkdlI5T21UZUhsNVdYZlJoQUFmSHg4OE5sbm42RjU4K2FGM2tOS2laa3paMEpWVmN5ZE94ZWJOMi9HUng5OVZLaUFYM25WclZ1M3hOK1BuMS9aWmo1VlZyKzYzcXBWcXdEcjc2MjRwQUtzQ1F0Yk1xbzgySzlxdmw5WFhGMnVKWVRjWDJCU1Rta2REeEZSZGNURUFsRU5FUkFlN3ExQTlJS0FybWVQYmx3R1VZRisrT0VIYk42OEdUcWREdkh4OFFCZzMyLyswcVZMR0Q1OE9HQ2RvV0RiSHg3VzllL1hHelpzR0c2Ly9mWUtqekU2T2hxYk4yOHUwelhQUHZzc2hnNGRXdWIzV3JGaUJUNzc3TE5pejN0N2UyUE1tREZZc0dBQlB2endRM1R0V3ZZa2wxNnZ4N0pseTRvOTM2Wk5teUwzRlVMWUI3VFhQNkdPakl6RTExOS9qZVBIajJQcjFxMUlURXhFU2tvS01qSXlrSjJkRFZobmZaUjE1c2V0dDk0S0tTV0dEeCtPbEpRVSszRjNkM2YwNjljUFk4YU1zVzgzQ0FETm1qWEQ3Tm16RVJzYmk1Q1FFRHozM0hOSVRFd0VBTFJxMVFvZmZmUVJHalpzV09SOUhubmtFUVFGQldIYXRHbkl6ODlIZm40K0FnSUN5aFNyczFSV3Y3cmVsQ2xUOE1JTEwrQ2RkOTRwTnFrQUFJR0JnWWlPamk3VlBhZFBuMTdrdnlQMnE1b3RLeXNiTzNidGdaUlNsVkx1dm5BczRiTFdNUkVSVlVkTUxCRFZFSjdTTFFoQWR3QVlQdlIrcmNPcDluUTZIYnk5dmVIbTVvYUFnQUQ3bDNSdmIyODg5TkJEOW9yd1lXRmhjSE56UTM1K3ZqMnBZTnRTTVR3OHZNaDltelp0YWs5S1ZDVGJWcGxsNGVIaFVlYW4wYmJyYnVTeHh4NURwMDZkeWwxSXIyblRwa1VTTmJEK2JIdjE2b1VYWG5paHlCcHpkM2QzREIwNkZQdjI3U3RVc2Y5YXpabzFRN05telFvZE14Z01TRXBLd29rVEozRG16QmxjdW5RSm1abVp5TW5KUVc1dUxnb0tDbUF5bWFDcUtxU1VFRUpBcDlQQnhjVUZuVHQzaGhBQ1E0Y094ZXpac3hFWkdZbStmZnVpZi8vK0RwZHEyRVJHUmdMV1hRaWVlT0lKOU8zYkZ4TW5UblM0QnQrbWI5KythTjY4T2FaT25ZckpreWVYMkZaTGxkbXZydFd0V3pkOCsrMjNhTisrZlludGhCRHc5UFFzMVQwZDFhdGd2NnJaWXVMaWNUazlBd0xJVlFYMnNMNENFVkg1Rkwvb2o0aXFsU1l0T3p3dkZPWFRaazNEeElhVnYzQ1hna3Bnc1ZpS1hYK2NuNThQaThVQ1JWSGc3dTd1OU5qS0lqYzNGNnFxd3MzTkRhNnVybHFIYzBOU1NxaXFDa1ZSU2x5ckR1c01rbVBIanFGYnQyNU9pdy9XNHBONWVYbW9VNmRPbWE5TlRVMUZnd1lOU3QzZU5naXRhcXBidnlvTDlxdWFTVlZWZkRyM0szeisxZGN3V3l4bjhzMUsxUG1qc1plMGpvdUlxRHJpeUlPb1poQkNVY1lJSWNTOS9lOW1VcUdTbEZUVXJEbzk1WE5VUkxFcXN6M0pMWTE2OWVxaFhyMTZsUjdUOVZ4ZFhjczltQzdMNEE4M0tBcXFwZXJXcjhxQy9hcG15czI5Z3BqNGhLdUZReVcyTUtsQVJGUiszRzZTcUFZSWJkNnhIWUJJRDNkMzlPM1RXK3R3aUlpSXFyejBqQXdjL0RzWlVrcHBCaFpxSFE4UlVYWEd4QUpSRGFEVGkxRkNDTkVpdkRtQ2c0TzBEb2VJaUtqSysydkhMbVJtWlVGQ0hEdDd5TFJENjNpSWlLb3p6cGNtcXVZYU5HamdLUlRjQyt0NjNCOFcvY3lsRUVSRVJEY1F2WEtON1k5TGdhUUNiYU1oSXFyZU9Qb2dxdWIwbm41TkFlRUxBUDhjUG9KL0RoL1JPaVFpSXFMcVFVcURNTXRWV29kQlJGVGRNYkZBVk0zbHFNWXpkYVQrVzBDMDBqb1dJaW85dllDM20xNjBGZ0tLMFl4RFpsVm1hUjBUVWUwaXBJUzZQMWRYOExmV2tSQVJWWGUxcndRd0VSRlJGZEN4WThldWVyMStoWlRTWFFqeGNFeE16QWF0WXlJaUlpSXFEeFp2SkNJaUlpSWlJcUp5WTJLQmlJaUlpSWlJaU1xTmlRVWlJaUlpSWlJaUtqY21Gb2lJaUlpSWlJaW8zSmhZSUNJaUlpSWlJcUp5WTJLQmlJaUlpSWlJaU1xTmlRVWlJaUlpSWlJaUtqY21Gb2lJaUlpSWlJaW8zSmhZSUNJaUlpSWlJcUp5WTJLQmlJaUlpSWlJaU1xTmlRVWlJaUlpSWlJaUtqY21Gb2lJaUlpSWlJaW8zSmhZSUNJaUlpSWlJcUp5WTJLQmlJaUlpSWlJaU1xTmlRVWlJaUlpSWlJaUtqY21Gb2lJaUlpSWlJaW8zSmhZSUNJaUlpSWlJcUp5RTFvSFFFUkVWTk5GUlVXMUFURHMybU5TeWtZQUhoWkM2QUg4QXVEb3RlZk5adk92Q1FrSkI1MGVMQkVSRVZFWjZiVU9nSWlJcUtZem04MDVlcjMrald1UENWRW90ei9xK210Y1hGeStkVVpzUkVSRVJEZUxTeUdJaUlncVdVSkN3aGxWVmJmY3FKMlVFZ0NncXVxT0F3Y09uSEpHYkVSRVJFUTNpNGtGSWlJaTUvZ08xdVNCTFlGd3JldU9MWFppWEVSRVJFUTNoWWtGSWlJaTU5Z3FwYnh3bzBaU3luU0x4YkxkT1NFUkVSRVIzVHdtRm9pSWlKekFZRENrQ3lGMjJtb3JYRHREd2ZabjY3bEV2VjUvWHFzNGlZaUlpTXFLaVFVaUlpSW5PSHIwcUVGVjFXMEF6Q1Uwc3dnaDlzWEd4cVk3TVRRaUlpS2ltOExFQWhFUmtYT29Rb2hZS1dWR0NXMXlMUmJMTGdBV0o4WkZSRVJFZEZPWVdDQWlJbklTczltY0FPQ2k3YldEUW81WlVzcS9OQW1PaUlpSXFKeVlXQ0FpSW5LU3hNVEVEQ25sTmx1ZGhXc0pJU0NsM0pLUWtIRFI0Y1ZFUkVSRVZSUVRDMFJFUkU0a3BTeHBLOG52blJnS0VSRVJVWVVvK3NpRWlJaUlLbFZrWk9RSklVVFl0YnRCU0NsUHhjYkdOdEU2TmlJaUlxS3k0b3dGSWlJaTUxdG8rOE0xMjAvK1Y4dUFpSWlJaU1xTGlRVWlJaUluczFnczBRQ3VYSFBJS0tWY3BXRklSRVJFUk9YR3hBSVJFWkdUV1N5V1ZDbmxnV3RtS3h3Q2NFTHJ1SWlJaUlqS2c0a0ZJaUlpSjNOM2Q4OEJzRU5hQVVqSXlzcTZySFZjUkVSRVJPWEJ4QUlSRVpHVEhUaHd3QVFnU1FpUkQ4Q2txbXBTU2txS1VldTRpSWlJaU1xRGlRVWlJaUlONU9mbmJ3VndGa0NHeFdMNVRldDRpSWlJaU1xTGlRVWlJaUlOSkNVbG5aSlNIZ1NRZlBEZ3dVTmF4ME5FUkVSVVhrTHJBSWlJaU1wSitEZHI1dXVqODZvckZSa2dMY0pMcjlkVnE3L1h2UFJxWCtnVWw5eDhyTk02bHRJeW15MVM2R1N1VUVXNllzcEpUMGxKeVFJZ3RZNkxpSWlJdEZPdHZvQVJFUkVCRUkxYmR2eVhvc01MZ0FnWEVHNkFkSk1RZWtCV3M3L1hwSkFTRUVKVW80RzVrRUpLaTd4YUh5SWZVaDZ6QUhOUC94Ty9rUWtHSWlLaTJxbWFmUUVqSXFKYVROKzRSWWMraWs3M3BoRG9BUUJDQ09qMWVyaTQ2S0hUNmJTT3I5YXdXRlNZVENhWXpXWmMzZFFDa0ZJZXNBQ1RUdjhUdnhtQVdlc1lpWWlJeUhtWVdDQWlvaXF2WHR1MjNsNnE3bFVJNVhrQkVhRFQ2ZENqMjYySTdOUVJ3ZldEVURmQUg5N2UzaENDZjYxVk5pa2xjbk56a1hZNUhSY3ZYVUpjZkNKMjdOb0RrOWtNQ1prcFZUbjNTcnI1L1V1WGtneGF4MHBFUkVUT3dXOWdSRVJVcFRWczNicXVYcnEvcnloeU5DQmN1M2Z0Z25IUFBZM3daazNoVjhjUE9oM3JFR3RGVlZWa1ptWGh5TkVUK1B6TCtkaXhhdzhBV2FDcStEbmZrdnZLK2FOSEwya2RJeEVSRVZVK3poc2xJcUtxVEY4M3NPRnJRb2h4ZXIzZVplQ0FlL0Qrak9sb0VkNGNuaDRlVUJUbXg3VWtoSUNIaHdjYU5RekJIYjE2SXUzeVpSdzlka0tucXJLOVR1aVZMSCtmYlVoUHQyZ2RKeEVSRVZVdUpoYUlpS2pLYXRLaTR3T0tvcnluS01MajJTY2Z4NFNYbm9lL241L1dZWkVESGg3dTZOYTFDL1I2UGZZZGlGRUVSUHM2aXU1RVZ0ckZSSzFqSXlJaW9zckZ4QUlSRVZWSkRWcDJhTzJpMHkySGdIKy91KzdFMUltdndjdlRVK3V3cUFSdWJtNkk3TlFCS1NkUDQvRFJZKzZBNk9VWEVMUXE4L0xGTksxakl5SWlvc3JEaGFsRVJGUVY2VjExeWd3SUJEWnBISXBubm5vY2JtNnVUZy9pL1BuenlNaklLTk0xbVptWk9IcjBLRkpTVWlvdHJxck16YzBOTHo3M05GbzBid1loUkQwb3lpY0FYTFNPaTRpSWlDb1BFd3RFUkZUbE5HbmQvbFpBOU5UcjlSajE4REMwYmQxS2t6aG16NTZOZnYzNjRZTVBQaWoxTlN0WHJzVHc0Y014ZHV6WVNvdHI1c3laNk5hdEc5NTg4ODFLZTQrYjBUU3NDUjRkTlFMdTdtNEFSSmZHTFR2MjBqb21JaUlpcWp4TUxCQVJVVldqQi9RUFFNcjZBZjUrR0hML1FPaDB6bCs1ZCs3Y09XemF0QWxtc3huMTZ0VnordnVYeEd3MncyUXl3V1F5YVIyS1E0cWlvUDg5ZHlFa09CaUE5TmNwNHY2d3NEQjNyZU1pSWlLaXlzSEVBaEVSVlNuK3pacDVDY2loUWdobDNMTmpOU3ZXdUhqeFlxaXFDbjkvZjR3WU1VS1RHS296Zjc4NmVQcUpSeUdFVUNURVFJdWJmNERXTVJFUkVWSGwwR3Nkd1ArM2Q2L0JVVlo1SHNkLzUrbHVPaGRJdU9VbW0rR3lLQ3VqT0R2Z21BV2p3dUlPdDVYYVZZc1NKSlNXckl1bGhjS0twUUlMS0JSQkdJVlpDVEpZWXRZWlo2QUdoOHFLRjBDY1dTbFh3ZEtnbUVGUVlvQVFrd0FKTWFRN2VmbzUrMEpJeVdDQXhQUkY1dnVweW92dWM1NysvNUs4U09mZnp6a0hBSUJ2NitaMHZVRlN2OHpNRFAzcnhBbHh5WERpeEFsdDJyUkprblQzM1hjck9UazVhclVlZlBCQjdkcTFxMTNYdUs0clNYcnp6VGUxWThlT2RsMDdldlRvbUMyaG1EaGhuSDZ4cWtoZlZWZjNOWkhJQ0VrYlkxSVlBQURFRkkwRkFFQkNjUUthWVdUTVA5NTB3K2sxK3JIMzRvc3ZLaFFLS1RzN1c3ZmRkdHRaWThlT0hWTkRRME9iMTU3WjdERVNpVnh3QThmYzNGeUZRaUdGUXFFTzVZeEVJb3BFSXUyNnBybTV1VU8xT2lJWURPcm5ONC9TZi8vbWQ4YnhPM2ZUV0FBQTROSms0aDBBQUlBenN2NTJTR1p5d0ZUNS9YN3pxMmRYNnFZYlJzUThRMjF0clNaT25LaFFLS1JGaXhacC9QanhaNDBYRmhacXc0WU5uVkxyalRmZWtOL3ZWemdjYnRkMVJVVkZLaWtwMGNpUkkvWHd3dyszNjlxa3BDU2xwNmUzTTJuSDdmN2dROTB4N1I2NUVTL1NmUEpVZG1YbFp4dzlDUURBSllZN0ZnQUFDU01wWUs0M3hwamN2K21qSCtYMmlVdUdaNTk5VnFGUVNJTUdEZExZc1dOYm45K3dZWVB5OC9NVkNBU1VsTlQyUG9TdTY3WXVWVGpmUEozZTVMQjdCL2FRT0xNMEl5a3BTVmxaV2UyK1BwWnljckxWdjM4L0hmajhDNSsvVzNBa2R5MEFBSERwb2JFQUFFZ1lSdlpxeVNnekkwTnBhV2t4cjE5V1ZxYVNraEpKMHV6WnMrVTQzK3h4L041Nzc2bXdzRkFyVnF4UVlXR2haczJhMWVackZCY1hhK1hLbGNySXlORHJyNzhlcyt5SktqVTFSVG5aV1RydytSZVNNWDlQWXdFQWdFc1BqUVVBUU1Jd2NxNlNwRjQ5ZTZoYjE5U1kxblpkVjRzWEw1YTFWcU5IajliUW9VTmJuMSsyYkpra0tUczdXM2w1ZVZITHNHREJBaDA4ZVBDQzh5b3JLeVZKNzc3N3JxWk5tM2JCK2VucDZWcTFhbFZuUkd5M2xPUmtaV2IwbGlRNXh2bEpYRUlBQUlDb29yRUFBRWdJV1ZsWnFWYnE0eGlqbk93c0JZT3gzYmp4K2VlZlYxbFptWUxCb0taUG42N2EybHFGdzJHVmxKUzBic0w0MkdPUFhYQjV3L2R4NE1BQmxaV1ZYZlQ4dXJvNjFkWFZYWEJlejU3eE8ra3hFQWdvSnl0TGp1UElpMFJ5TXpJR2Q2MnArZlRydUFVQ0FBQ2Rqc1lDQUNBaFJKSjZwa2syNkRnK1pXZGx4cngrYVdtcEpDa2NEbXZTcEVubmpJOGJOMDdYWFhkZFRMSVVGQlRvNXB0dmJuTzh1TGhZVzdkdTFmRGh3elZqeG93MjUrM2F0U3R1ZHlxY1lZeFJabWFHQWdHL3dwRklJQ2twa2lhSnhnSUFBSmNRR2dzQWdJU1FtaFJJTWxMQUdLT1VsSlNZMXg4eFlvUktTMHVWbnA2dXRMUTBwYVdscWJTMFZLN3JLajA5WGJObnoyNmR1MjdkT3IzOTl0dmYrVHJIamgyVFRoODdlZWVkZDdaWmIrM2F0VzErbjluWjJSbzhlSENiMS9ibzBVTTZ2Y1RoZlBQT0xKbUl0K1RrWkRtT0kydU0zM2J4eC82WEN3QUFvb3JHQWdBZ0lkaUlTYkgrYnhvTHlWRmNidENXS1ZPbWFNcVVLYTJQdDIvZnJnOCsrRUNTTkd2V3JMTk9iNmlzckx6Z2tnWFhkYzg3SnhLSmRFcnVINEtrcEtBYzQ4aEkvb0RmMEZnQUFPQVNRMk1CQUpBWS9GNlNqQzlnakZGU2N1d2JDOS9XMk5pbzVjdVhTNUx5OC9NMVljS0VzOFluVFpxay9Qejg3MVhqekpHUmZ3MlNna0VaeDVHMTh0dUlpZTJ1bkFBQUlPcG9MQUFBRW9LMTFraldTSkwxYkZ5elBQMzAwNnF1cmxiMzd0MDFiOTY4YzhZSERScWtRWU1HeFNYYkQ1eXhQcytKZHdnQUFOQzVhQ3dBQUJLQzhmbWE1S25GV3F0VFRhZmlsbVBuenAxNjVaVlhKRW1QUC82NGV2WHFGZk1NYTlhc1VYRnhjWnZqSjArZWxDVHQyTEZENDhlUGIzTmVLQlNLU3I3MmFtcHFrdWQ1TWthdWNmM3grK1VDQUlDb29MRUFBRWdJWHRnTit3TCswNDJGK1B4RFhGTlRvL256NTB1blQ0RVlOV3BVNjFoRFE0UEt5OHVWazVPajNyMTd5M1hkRHRmeCtYd3l4clE1ZnZMa3lkYm13Zm1FUWlGVlZWVjFPRWVzTklYQzhqeFAxdHFJY2J5bWVPY0JBQUNkaThZQ0FDQWhXT01MV1NQWFdxdFRwMkwvb1hZb0ZOSkREejJrdXJvNk9ZNmpyS3dzUGZIRUUvcnl5eTlWVVZIUmV0cERjWEd4dW5YcnB1SERoM2U0MXN5Wk0xVlFVTkRtK0wzMzNudk92ZzZTVkZkWHAwY2VlZVNzMHg3NjlPbWpaY3VXS1MwdDdaejVPM2Z1MU5LbFN6dWNzN09jT25YcTlCMEx4ZzIxdURRV0FBQzR4TkJZQUFBa0JGK3piVFFCMCt4NW5xcXFxbVd0UGUrbitwM3Q0TUdEcmFjNGVKNm5GMTU0NFp3NVNVbEp1dXl5eTZLV1ljV0tGV3B1YmxhUEhqM1V0V3ZYczhhcXFxbzBkKzVjVlZaV0tqVTFWWTJOalFvR2d6cHk1SWdXTGx5bzFhdFh0eDVEZWNhRUNST1VsNWNubjg4WHRjd1hZcTFWZFUydFhMZEZWbW9KMm1COTNNSUFBSUNvb0xFQUFFZ0lGUlVmMS9XN2NraXRyTlZYTmRVS2hjTXhQWGJ5OHNzdlZ5QVFVRXRMaXpJeU10Uy9mLy9XcjM3OStxbHYzNzdLek15VUpJWEQ0ZGJyVnExYXBXSERobDFValNsVHB1amd3WU50am1kbFpYM244d2NPSE5BRER6eWc2dXBxM1hycnJmTDVmTnF3WVlOR2poeXBRQ0Nna3BJU1RaOCtYYXRYcjI3TnFOTW5UK1RtNXJianA5RDVtcHViVmZWVnRUelBTdForVlY1ZVNtTUJBSUJMREkwRkFFQ2lzTEptajR6R0hUdCtRbDkvM1JqVHhvTGY3OWRMTDcya25Kd2NwYVplL0ltSWZyOWZ3V0R3b3VaMjVBNk0xMTU3VFU4KythUkNvWkFtVHB5b1J4OTlWTXVXTFd0OXZYbno1cW14c1ZGdnZmV1c3cmpqRGkxZXZGaDVlWG50cmhNdFRVMGgxZFRVZnZQQTJsSko4VDN5QXdBQWREcU9mQUlBSkE1UEgwbFNkWFdONmk5aTg4TE9ObkRnd0hZMUZhS3BwYVZGUzVjdTFkeTVjeFVLaFRScDBpVE5uVHYzbk9hRXorZlRraVZMTkhMa1NOWFYxZW4rKys5WFVWR1JQTStMVy9admEyeHNWT1hSbzlJM25hUGQ4YzREQUFBNkg0MEZBRURDY05YMGppUWRxVHlxdzRlUHhEdE9xL3I2ZXUzY3VWTnIxcXpScGsyYm9sNXY3OTY5bWpwMXFqWnUzQ2pIY1RSbnpoek5tVE5IanZQZGY3WURnWUNlZXVvcEZSUVV5RnFyZGV2V3FhQ2dRSHYyN0lsNjFnczVXbDJ0aXNPSFphMjFic1Q4TWQ1NUFBQkE1Mk1wQkFBZ1lSeis3TE1qL2E4YzhyK1JpUEwvdFBOZDNYVEQ5VEhQNExxdTl1L2ZyNDgvL3JqMTY5Q2hRNjNqa3lkUGpscnRwcVltclY2OVdpKy8vTEtzdGVyV3JadVdMRmx5VVNkUUdHTTBjK1pNOWUvZlgwdVdMRkZaV1pudXV1c3VqUnMzVGpObnpsVHYzcjJqbHZ0OHRtM2ZJZGVOeUZydFBISmd6K0c0aEFBQUFGRkZZd0VBa0ZBaW52TkxuNlA4cmR0MzZOSC9lRkNCUUNBbWRkZXVYYXYzMzM5ZlpXVmxDb1ZDNTR4Mzc5NWRWMTk5OWZjNlpySXRrVWhFSlNVbGV1NjU1MVJkWFMxSkdqWnNtQll0V3RUbWhvNXR1ZVdXVzNUVlZWZHAvdno1S2lzcjA1WXRXN1J0MnphTkhUdFdreWRQMXNDQkF6czlmMXRjMTlXV043WkozNXdPOGF1WUZRWUFBREZGWXdFQWtGQWlKdlNXWTROVlJ5cVBabS9mOFVlTithZlJNYW03ZCs5ZWZmamhoNjJQYzNOek5XellNRjF6elRVYU1tU0krdmJ0MnpyMjdWTWg3cnZ2dmc3WHROWnE2OWF0S2lvcVVrVkZoWFI2TThnWk0yYW9vS0NnemFVUEZ6Smd3QUN0WDc5ZTY5ZXYxN3AxNjlUYzNLek5temRyOCtiTkdqMTZ0QW9MQ3p1Y3VUM2VldnRQT255a1V0YmFxcGFXRnBaQkFBQndpYVhyUEdjQUFBUktTVVJCVktLeEFBQklLRWYrbkhxeTM2RElLMWIyMzVjdVgybnlSd3hYYW1wSzFPdU9IVHRXdlh2MzF0Q2hRM1h0dGRjcUl5TWo2aldOTWRxMmJWdHJVeUV2TDA5ejVzdzVxNG5SVVg2L1gvZmNjNC9Hangrdk5Xdlc2TlZYWDVXMVZ1UEdqZXVFNUJmVzJOaW9aNTU5VHRaYUsrazFFNjZ2aVVsaEFBQVFjelFXQUFBSjVvT1dpQjN5c3Q4eC8xSlpWWlc5Y2RNZk5IWHlKUGw4dnFoV0hUTm1qTWFNR2RQdTY1NTU1aGtOSFRyMG91Wk9uVHBWNWVYbFp6MjNZTUVDTlRRMDZQYmJiOWVvVWFQYVhmOUNjbkp5dEhEaFFrMmJOazI3ZCsvV2pUZmUyT2sxL3BMbmVkcjhQNitwL01zS3llaEV4T3AzbFpXVnA2SmVHQUFBeEFXTkJRQkF3am5rblhxL241TzZ5M1hkZi83Tmh0L3J1bXVINnNxL0d4VHZXTitwUzVjdVNrbTV1RHNxdm10cFEwcEtpb3FLaXFLUTdHd0RCZ3pRZ0FFRG9sNUhrc29yRHVtbDMyNVVLQlNTOWZUaG9YQTl5eUFBQUxpRW1ZdVlBd0JBelAxbzRPQWZPNzdBTzhZeDNXOFpQMVpQTFZrWXM0MGMwWEV0TFMxNmJQNFQrdjNtRWxuUDFvZTl5RDhjM2Y5SldieHpBUUNBNkludWZhVUFBSFJRL2ZHYW12VE1qRTlrblovdlAvQjVpdWQ1dXVySFZ5b1lETVk3R3RyUTBOQ2d0YysvcVBXL2ZsbFc5b1Judlg4Nzh0a24zSzBBQU1BbGpzWUNBQ0JoMWRkV2Y1SGVLNnVMTWJyK296MmYrR3ByaittblA3bEd5Y25KOFk2R3YxQlhYNi9sei95WGluLzlXN21SaU90Wi9iTEM1NjVSVFUwazN0a0FBRUIwMFZnQUFDUXk2K3ZSN2FPQThmZXluamRrYjlrKzM0RXZEdXBudzM0cXgzSGs4L2xrREt2NjRzVmFxNmFta0k0ZFA2SEgvL05KL2FGa2l5SVJ0OWxhdmRUZ05zNXQycmVQRFJzQkFQZ3J3THN4QUVEaUd6Z3cyTStYTWtQR2VkZ1lYZFk5UGYzMGhvNVhLRE1qUTcxNjlsRFhybDFwTXNTQXRWYU5qWTJxUFhaY05iVzErdk8rL2ZxLzkzZnJSRjJkckd5VnJGYVdPeTIvMEtlZk5zYzdLd0FBaUEzZWdRRUFmaWg4dVZjTUdlN3pPYk9OTkZHblQxbm8wcVdMZ3NFdUN2aloyREZXWE5kVktCeFdjM096UE0rVEpGbDVXNnhubG4rNXIvUWRTUzN4emdnQUFHS0h4Z0lBNEFlbi94V0RmMmFkd0JQRzZFb3JCV1JOUU1ZNkVyY3NSSisxc3NhVHNTM0d5cFhSdmtpa1pVSEZaNSsrRSs5a0FBQWdQbmdEQmdENG9USTlCZ3hJNitaTDdXVWQyOU5HVEtyZjcrUHZXcFM1YnNRYW4yMDBuam51dERRY0x5OHZyNWRrNDUwTE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BQUFCMHlQOERMYzl2d2RSOEp1a0FBQUFBU1VWT1JLNUNZSUk9IiwKCSJUaGVtZSIgOiAiIiwKCSJUeXBlIiA6ICJmbG93IiwKCSJVc2VySWQiIDogIjI5NzcwNjYxOSIsCgkiVmVyc2lvbiIgOiAiNDEiCn0K"/>
    </extobj>
  </extobjs>
</s:customData>
</file>

<file path=customXml/itemProps5.xml><?xml version="1.0" encoding="utf-8"?>
<ds:datastoreItem xmlns:ds="http://schemas.openxmlformats.org/officeDocument/2006/customXml" ds:itemID="s:customData">
  <ds:schemaRefs>
    <ds:schemaRef ds:uri="http://www.wps.cn/officeDocument/2013/wpsCustomDat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386</Words>
  <Application>WPS 演示</Application>
  <PresentationFormat>宽屏</PresentationFormat>
  <Paragraphs>24</Paragraphs>
  <Slides>8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</vt:i4>
      </vt:variant>
    </vt:vector>
  </HeadingPairs>
  <TitlesOfParts>
    <vt:vector size="17" baseType="lpstr">
      <vt:lpstr>Arial</vt:lpstr>
      <vt:lpstr>宋体</vt:lpstr>
      <vt:lpstr>Wingdings</vt:lpstr>
      <vt:lpstr>HarmonyOS Sans SC Light</vt:lpstr>
      <vt:lpstr>HarmonyOS Sans SC</vt:lpstr>
      <vt:lpstr>思源宋体 CN Heavy</vt:lpstr>
      <vt:lpstr>微软雅黑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Akira-Chan</cp:lastModifiedBy>
  <cp:revision>160</cp:revision>
  <dcterms:created xsi:type="dcterms:W3CDTF">2020-10-04T22:29:00Z</dcterms:created>
  <dcterms:modified xsi:type="dcterms:W3CDTF">2026-03-15T15:59:28Z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6853DAB106534EFB8CA83466A79E41D6_11</vt:lpwstr>
  </property>
  <property fmtid="{D5CDD505-2E9C-101B-9397-08002B2CF9AE}" pid="3" name="KSOProductBuildVer">
    <vt:lpwstr>2052-12.1.0.25225</vt:lpwstr>
  </property>
  <property fmtid="{D5CDD505-2E9C-101B-9397-08002B2CF9AE}" pid="4" name="KSOTemplateUUID">
    <vt:lpwstr>v1.0_mb_KryvWHXACM0pauj8D2qp6w==</vt:lpwstr>
  </property>
</Properties>
</file>