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handoutMasterIdLst>
    <p:handoutMasterId r:id="rId19"/>
  </p:handout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950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4872-6FA0-4AE5-BA0A-27DF9F5729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61F4-DDD0-4661-8D10-BECB595ABA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jpe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B0EE-3DE6-464B-9D7C-33EAE365C3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959E-6DA7-490D-8922-BCF5E77EF3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420" y="730064"/>
            <a:ext cx="8306437" cy="534777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010151" y="190339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卡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通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儿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童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绘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本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故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事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/PPT</a:t>
            </a:r>
            <a:endParaRPr lang="zh-CN" altLang="en-US" spc="6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83598" y="1952831"/>
            <a:ext cx="5558966" cy="1605299"/>
            <a:chOff x="2702013" y="1937415"/>
            <a:chExt cx="5558966" cy="1605299"/>
          </a:xfrm>
        </p:grpSpPr>
        <p:sp>
          <p:nvSpPr>
            <p:cNvPr id="12" name="文本框 11"/>
            <p:cNvSpPr txBox="1"/>
            <p:nvPr/>
          </p:nvSpPr>
          <p:spPr>
            <a:xfrm>
              <a:off x="5098993" y="2128790"/>
              <a:ext cx="11082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的</a:t>
              </a:r>
              <a:endParaRPr lang="zh-CN" altLang="en-US" sz="8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54079" y="1972617"/>
              <a:ext cx="1051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乐</a:t>
              </a:r>
              <a:endParaRPr lang="zh-CN" altLang="en-US" sz="9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23042" y="2036204"/>
              <a:ext cx="15088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一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02013" y="1937415"/>
              <a:ext cx="10635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快</a:t>
              </a:r>
              <a:endParaRPr lang="zh-CN" altLang="en-US" sz="9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315623" y="1973054"/>
              <a:ext cx="9453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天</a:t>
              </a:r>
              <a:endParaRPr lang="zh-CN" altLang="en-US" sz="9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" name="矩形: 圆角 1"/>
          <p:cNvSpPr/>
          <p:nvPr/>
        </p:nvSpPr>
        <p:spPr>
          <a:xfrm>
            <a:off x="4435664" y="3664742"/>
            <a:ext cx="3660657" cy="54106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49766" y="368944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小浣熊和小米卡的故事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91010" y="2975323"/>
            <a:ext cx="3819269" cy="39975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-1493781" y="1853853"/>
            <a:ext cx="5795958" cy="511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5999" y="2271262"/>
            <a:ext cx="5178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米卡把剩下的红薯码成一小堆，用红薯叶子盖好，准备次日一早就运回家里。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可是第二天早晨，当米卡挎着箩筐来到红薯地时，发现红薯少了一半，我辛辛苦苦种的红薯被谁偷了。獾奶奶气呼呼的。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红薯被谁偷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0254" y="1246479"/>
            <a:ext cx="5675745" cy="56757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14781" y="3235137"/>
            <a:ext cx="5178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原来呀，是小浣熊因为米卡对自己好，昨晚上偷偷运回米卡家了啊，米卡开心的抱住了浣熊，你对我好，我也对你好。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真是让人开心的一天。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36068" y="2233813"/>
            <a:ext cx="4208819" cy="420881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红薯被谁偷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6068" y="1587768"/>
            <a:ext cx="7767782" cy="48548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3818" y="516674"/>
            <a:ext cx="3426691" cy="18192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oundRect">
            <a:avLst>
              <a:gd name="adj" fmla="val 13018"/>
            </a:avLst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682" y="3367140"/>
            <a:ext cx="5178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浣熊尝了尝胡萝卜、蛋糕：“真好吃呀！” 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米卡小心翼翼地问：“那，你快乐吗？”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1316" y="338842"/>
            <a:ext cx="3979640" cy="1815274"/>
            <a:chOff x="116956" y="466447"/>
            <a:chExt cx="3979640" cy="18152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332893" y="1254241"/>
              <a:ext cx="35830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你快乐吗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20509" y="477684"/>
            <a:ext cx="6145274" cy="61452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46194" y="366551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9815" y="3020856"/>
            <a:ext cx="5178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浣熊紧紧地拥抱了米卡：“是的，这一切都让我快乐。 “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“不过，我的朋友，看见你，是我最大的快乐！”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米卡咧开嘴笑了，今天是多么快乐的一天！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20471329">
            <a:off x="8266251" y="97475"/>
            <a:ext cx="3355329" cy="285994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64370" y="366551"/>
            <a:ext cx="3979640" cy="1815274"/>
            <a:chOff x="116956" y="466447"/>
            <a:chExt cx="3979640" cy="181527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32893" y="1254241"/>
              <a:ext cx="35830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你快乐吗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759657" y="2285172"/>
            <a:ext cx="6818710" cy="42616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420" y="730064"/>
            <a:ext cx="8306437" cy="534777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010151" y="190339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卡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通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儿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童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绘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本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故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事</a:t>
            </a:r>
            <a:r>
              <a:rPr lang="en-US" altLang="zh-CN" spc="6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/PPT</a:t>
            </a:r>
            <a:endParaRPr lang="zh-CN" altLang="en-US" spc="6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23638" y="2010470"/>
            <a:ext cx="5573956" cy="1622610"/>
            <a:chOff x="2642053" y="1995054"/>
            <a:chExt cx="5573956" cy="1622610"/>
          </a:xfrm>
        </p:grpSpPr>
        <p:sp>
          <p:nvSpPr>
            <p:cNvPr id="12" name="文本框 11"/>
            <p:cNvSpPr txBox="1"/>
            <p:nvPr/>
          </p:nvSpPr>
          <p:spPr>
            <a:xfrm>
              <a:off x="5069013" y="2143780"/>
              <a:ext cx="11082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的</a:t>
              </a:r>
              <a:endParaRPr lang="zh-CN" altLang="en-US" sz="8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73311" y="2005680"/>
              <a:ext cx="1051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乐</a:t>
              </a:r>
              <a:endParaRPr lang="zh-CN" altLang="en-US" sz="9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93062" y="2096164"/>
              <a:ext cx="15088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一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642053" y="1995054"/>
              <a:ext cx="10635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快</a:t>
              </a:r>
              <a:endParaRPr lang="zh-CN" altLang="en-US" sz="9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70653" y="2048004"/>
              <a:ext cx="9453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天</a:t>
              </a:r>
              <a:endParaRPr lang="zh-CN" altLang="en-US" sz="9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" name="矩形: 圆角 1"/>
          <p:cNvSpPr/>
          <p:nvPr/>
        </p:nvSpPr>
        <p:spPr>
          <a:xfrm>
            <a:off x="4435664" y="3664742"/>
            <a:ext cx="3660657" cy="54106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34776" y="367445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小浣熊和小米卡的故事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91010" y="2975323"/>
            <a:ext cx="3819269" cy="39975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-1493781" y="1853853"/>
            <a:ext cx="5795958" cy="511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97243" y="3140688"/>
            <a:ext cx="533633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叽叽啾</a:t>
            </a:r>
            <a:r>
              <a:rPr lang="en-US" altLang="zh-CN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~</a:t>
            </a:r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叽叽啾</a:t>
            </a:r>
            <a:r>
              <a:rPr lang="en-US" altLang="zh-CN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~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kumimoji="0" lang="en-US" altLang="zh-CN" sz="2400" b="0" i="0" u="none" strike="noStrike" kern="1200" cap="none" spc="30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小鸟的叫声唤醒了小啄木鸟米卡，他一骨碌起床后就忙了起来。今天，远方的好朋友浣熊要来做客，米卡要好好地准备准备，让好朋友过上快乐的一天！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205292" flipH="1">
            <a:off x="6479520" y="-338619"/>
            <a:ext cx="5620253" cy="421518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1316" y="2738746"/>
            <a:ext cx="5201533" cy="325095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1316" y="338842"/>
            <a:ext cx="3979640" cy="1815274"/>
            <a:chOff x="116956" y="466447"/>
            <a:chExt cx="3979640" cy="181527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01871" y="1171504"/>
              <a:ext cx="36760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zh-CN" altLang="en-US" sz="3600" spc="600" dirty="0">
                  <a:solidFill>
                    <a:schemeClr val="bg1"/>
                  </a:solidFill>
                  <a:cs typeface="+mn-ea"/>
                  <a:sym typeface="+mn-lt"/>
                </a:rPr>
                <a:t>浣熊来做客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56721" y="2836620"/>
            <a:ext cx="5336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一个上午，米卡都在忙碌</a:t>
            </a:r>
            <a:r>
              <a:rPr lang="en-US" altLang="zh-CN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—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米卡打扫了房间，窗口挂上了风铃，桌上摆放了鲜花；他还把小花被晒得满是太阳的香味：“盖着这么柔软的小被子，浣熊一定会快乐的！”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1316" y="338842"/>
            <a:ext cx="3979640" cy="1815274"/>
            <a:chOff x="116956" y="466447"/>
            <a:chExt cx="3979640" cy="18152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301871" y="1171504"/>
              <a:ext cx="36760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zh-CN" altLang="en-US" sz="3600" spc="600" dirty="0">
                  <a:solidFill>
                    <a:schemeClr val="bg1"/>
                  </a:solidFill>
                  <a:cs typeface="+mn-ea"/>
                  <a:sym typeface="+mn-lt"/>
                </a:rPr>
                <a:t>浣熊来做客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6728" y="2967522"/>
            <a:ext cx="4685384" cy="3084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27993" y="570631"/>
            <a:ext cx="2386553" cy="2034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5528" y="3440543"/>
            <a:ext cx="40460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米卡买来了木板，搓好了绳子，在院子里架起了秋千：把秋千荡得高高的，浣熊一定会快乐的！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5411608" y="67994"/>
            <a:ext cx="7302191" cy="730219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1316" y="338842"/>
            <a:ext cx="3979640" cy="1815274"/>
            <a:chOff x="116956" y="466447"/>
            <a:chExt cx="3979640" cy="181527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301871" y="1171504"/>
              <a:ext cx="36760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zh-CN" altLang="en-US" sz="3600" spc="600" dirty="0">
                  <a:solidFill>
                    <a:schemeClr val="bg1"/>
                  </a:solidFill>
                  <a:cs typeface="+mn-ea"/>
                  <a:sym typeface="+mn-lt"/>
                </a:rPr>
                <a:t>浣熊来做客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422400" y="2253673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15854" y="571500"/>
            <a:ext cx="10058400" cy="6286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5343" y="2609791"/>
            <a:ext cx="10577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整理了院子，把草地修剪平整，给花儿浇水：“看到这么美的鲜花，浣熊一定会更快乐的！”我们可以在植物角养花种草，或是种花生、种豆子，还可以根据时节的变化更换不同的植物。我们可以轮流照看它们，给它们浇水、施肥。这样既可以士班里的同学了解不同植物的特点，还可以使大家亲近自然，给教室增添大自然的气息。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1316" y="338842"/>
            <a:ext cx="3979640" cy="1815274"/>
            <a:chOff x="116956" y="466447"/>
            <a:chExt cx="3979640" cy="181527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01871" y="1171504"/>
              <a:ext cx="36760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zh-CN" altLang="en-US" sz="3600" spc="600" dirty="0">
                  <a:solidFill>
                    <a:schemeClr val="bg1"/>
                  </a:solidFill>
                  <a:cs typeface="+mn-ea"/>
                  <a:sym typeface="+mn-lt"/>
                </a:rPr>
                <a:t>浣熊来做客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5729" y="3132906"/>
            <a:ext cx="4030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米卡向蜜蜂买了一罐蜂蜜，向小免买了一根胡萝卜，向熊大伯买了一袋白白的面粉。做成一个甜甜的胡萝卜蛋糕：“吃到这么美味的蛋糕，浣熊一定会快乐的！”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35043" y="1246479"/>
            <a:ext cx="5170545" cy="51705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997" y="2825294"/>
            <a:ext cx="3255916" cy="32559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876403">
            <a:off x="6749760" y="761472"/>
            <a:ext cx="2261129" cy="226112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米卡买东西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10241" y="3363893"/>
            <a:ext cx="5178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中午，米卡站在家门口张望，他望呀望呀，终于把浣熊盼来了！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米卡高兴地拉着浣熊，到自己的家里转呀转：“快来看看我给你准备的东西！”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272187" y="1977298"/>
            <a:ext cx="4448480" cy="444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60760" y="4737050"/>
            <a:ext cx="2590476" cy="16190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85079" y="3522376"/>
            <a:ext cx="4459253" cy="278703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米卡买东西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82369" y="606992"/>
            <a:ext cx="2996219" cy="25538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12317" y="2794611"/>
            <a:ext cx="5178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浣熊摸摸小花被：“真软呀！“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浣熊荡荡秋千：“真惬意呀！”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浣熊闻闻小花儿：“真香呀！”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75860" y="2794611"/>
            <a:ext cx="4685384" cy="30840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487443" y="1967027"/>
            <a:ext cx="7183628" cy="448976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米卡买东西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483140" y="338842"/>
            <a:ext cx="11225719" cy="6180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8229" y="1576560"/>
            <a:ext cx="5178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浣熊主动提出帮忙挖红薯，他的嘴巴和獠牙是挖红薯的最好工具。</a:t>
            </a:r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altLang="zh-CN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spc="3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只一天的功夫，一整块地的红薯都被他给挖出来了，米卡和浣熊运回家一半，天就黑了。</a:t>
            </a:r>
            <a:endParaRPr lang="zh-CN" altLang="en-US" sz="2400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305263" flipH="1">
            <a:off x="7778225" y="4243213"/>
            <a:ext cx="2601408" cy="18601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6652" y="338842"/>
            <a:ext cx="4188967" cy="1815274"/>
            <a:chOff x="12292" y="466447"/>
            <a:chExt cx="4188967" cy="181527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16956" y="466447"/>
              <a:ext cx="3979640" cy="181527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292" y="1242084"/>
              <a:ext cx="41889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6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r>
                <a:rPr lang="zh-CN" altLang="en-US" sz="4400" spc="600">
                  <a:solidFill>
                    <a:schemeClr val="bg1"/>
                  </a:solidFill>
                  <a:cs typeface="+mn-ea"/>
                  <a:sym typeface="+mn-lt"/>
                </a:rPr>
                <a:t>红薯被谁偷</a:t>
              </a:r>
              <a:endParaRPr lang="zh-CN" altLang="en-US" sz="3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261294" y="2170544"/>
            <a:ext cx="6313585" cy="402359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commondata" val="eyJoZGlkIjoiNzIyNDdmZDA3OTRhMGE3YmQwMTdhZWRmNGViODgzNDk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ipxt4xu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ipxt4xu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1022</Words>
  <Application>WPS 演示</Application>
  <PresentationFormat>宽屏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仓耳青禾体-谷力 W05</vt:lpstr>
      <vt:lpstr>Segoe Print</vt:lpstr>
      <vt:lpstr>Arial Unicode MS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绘本故事</dc:title>
  <dc:creator>第一PPT</dc:creator>
  <cp:keywords>www.1ppt.com</cp:keywords>
  <dc:description>www.1ppt.com</dc:description>
  <cp:lastModifiedBy>陈琦</cp:lastModifiedBy>
  <cp:revision>10</cp:revision>
  <dcterms:created xsi:type="dcterms:W3CDTF">2022-03-16T12:41:00Z</dcterms:created>
  <dcterms:modified xsi:type="dcterms:W3CDTF">2024-10-25T01:32:12Z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AA282BF4A29A45B089C932C7AE4BCD92_13</vt:lpwstr>
  </property>
  <property fmtid="{D5CDD505-2E9C-101B-9397-08002B2CF9AE}" pid="3" name="KSOProductBuildVer">
    <vt:lpwstr>2052-12.1.0.18608</vt:lpwstr>
  </property>
</Properties>
</file>