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7"/>
  </p:notesMasterIdLst>
  <p:handoutMasterIdLst>
    <p:handoutMasterId r:id="rId8"/>
  </p:handoutMasterIdLst>
  <p:sldIdLst>
    <p:sldId id="262" r:id="rId4"/>
    <p:sldId id="260" r:id="rId5"/>
    <p:sldId id="263" r:id="rId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标准粗黑" panose="02000503000000000000" charset="-122"/>
      <p:regular r:id="rId16"/>
    </p:embeddedFont>
  </p:embeddedFontLst>
  <p:custDataLst>
    <p:tags r:id="rId1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978" y="-114"/>
      </p:cViewPr>
      <p:guideLst>
        <p:guide orient="horz" pos="2138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2.xml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内容占位符 3" descr="9125-11032611162220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6725" y="331788"/>
            <a:ext cx="8167688" cy="6126162"/>
          </a:xfrm>
          <a:ln/>
        </p:spPr>
      </p:pic>
      <p:sp>
        <p:nvSpPr>
          <p:cNvPr id="3" name="矩形 2" descr="7b0a2020202022776f7264617274223a2022220a7d0a"/>
          <p:cNvSpPr/>
          <p:nvPr>
            <p:custDataLst>
              <p:tags r:id="rId2"/>
            </p:custDataLst>
          </p:nvPr>
        </p:nvSpPr>
        <p:spPr>
          <a:xfrm>
            <a:off x="2176145" y="476250"/>
            <a:ext cx="4748530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9600" spc="-1500">
                <a:solidFill>
                  <a:schemeClr val="tx1"/>
                </a:solidFill>
                <a:effectLst/>
                <a:latin typeface="标准粗黑" panose="02000503000000000000" charset="-122"/>
                <a:ea typeface="标准粗黑" panose="02000503000000000000" charset="-122"/>
              </a:rPr>
              <a:t>好朋友</a:t>
            </a:r>
            <a:endParaRPr lang="zh-CN" altLang="en-US" sz="9600" spc="-1500">
              <a:solidFill>
                <a:schemeClr val="tx1"/>
              </a:solidFill>
              <a:effectLst/>
              <a:latin typeface="标准粗黑" panose="02000503000000000000" charset="-122"/>
              <a:ea typeface="标准粗黑" panose="02000503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Picture 5" descr="u=511669954,424299574&amp;fm=23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" y="476250"/>
            <a:ext cx="2424430" cy="1574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7" descr="u=847200897,3835032652&amp;fm=21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5" y="475933"/>
            <a:ext cx="2295525" cy="1719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Rectangle 10"/>
          <p:cNvSpPr/>
          <p:nvPr/>
        </p:nvSpPr>
        <p:spPr>
          <a:xfrm>
            <a:off x="6516370" y="4220845"/>
            <a:ext cx="2324100" cy="6527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20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</a:t>
            </a:r>
            <a:r>
              <a:rPr lang="zh-CN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嘿 嘿</a:t>
            </a:r>
            <a:endParaRPr lang="zh-CN" altLang="en-US" sz="40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5" name="图片 9" descr="u=3940602749,986138617&amp;fm=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3356610"/>
            <a:ext cx="3048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内容占位符 3" descr="9125-11032611162220.jpg"/>
          <p:cNvPicPr>
            <a:picLocks noGrp="1" noChangeAspect="1"/>
          </p:cNvPicPr>
          <p:nvPr>
            <p:ph idx="1"/>
          </p:nvPr>
        </p:nvPicPr>
        <p:blipFill>
          <a:blip r:embed="rId4"/>
          <a:srcRect l="7969" t="11041" r="7055" b="11577"/>
          <a:stretch>
            <a:fillRect/>
          </a:stretch>
        </p:blipFill>
        <p:spPr>
          <a:xfrm>
            <a:off x="4091940" y="3310255"/>
            <a:ext cx="3415030" cy="2332355"/>
          </a:xfrm>
          <a:ln/>
        </p:spPr>
      </p:pic>
      <p:sp>
        <p:nvSpPr>
          <p:cNvPr id="5127" name="Rectangle 8"/>
          <p:cNvSpPr/>
          <p:nvPr/>
        </p:nvSpPr>
        <p:spPr>
          <a:xfrm>
            <a:off x="2771775" y="1196340"/>
            <a:ext cx="2200910" cy="6527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20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en-US" altLang="zh-CN" sz="4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 X</a:t>
            </a:r>
            <a:endParaRPr lang="en-US" altLang="zh-CN" sz="40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9705" y="980440"/>
            <a:ext cx="360045" cy="360045"/>
          </a:xfrm>
          <a:prstGeom prst="ellipse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8573770" y="908685"/>
            <a:ext cx="360045" cy="360045"/>
          </a:xfrm>
          <a:prstGeom prst="ellipse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07315" y="4796790"/>
            <a:ext cx="360045" cy="360045"/>
          </a:xfrm>
          <a:prstGeom prst="ellipse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627110" y="5229225"/>
            <a:ext cx="360045" cy="360045"/>
          </a:xfrm>
          <a:prstGeom prst="ellipse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8"/>
          <p:cNvSpPr/>
          <p:nvPr/>
        </p:nvSpPr>
        <p:spPr>
          <a:xfrm>
            <a:off x="6443980" y="1196340"/>
            <a:ext cx="2200910" cy="6527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20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en-US" altLang="zh-CN" sz="4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 X</a:t>
            </a:r>
            <a:endParaRPr lang="en-US" altLang="zh-CN" sz="40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心形 7"/>
          <p:cNvSpPr/>
          <p:nvPr/>
        </p:nvSpPr>
        <p:spPr>
          <a:xfrm>
            <a:off x="3996055" y="6381115"/>
            <a:ext cx="360045" cy="320040"/>
          </a:xfrm>
          <a:prstGeom prst="heart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127" grpId="0"/>
      <p:bldP spid="7" grpId="0"/>
      <p:bldP spid="51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b5094491-daf3-482c-b754-302e9d99b9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3575" y="404495"/>
            <a:ext cx="2206625" cy="892810"/>
          </a:xfrm>
          <a:prstGeom prst="rect">
            <a:avLst/>
          </a:prstGeom>
        </p:spPr>
      </p:pic>
      <p:pic>
        <p:nvPicPr>
          <p:cNvPr id="5121" name="Picture 5" descr="u=511669954,424299574&amp;fm=23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95" y="1557020"/>
            <a:ext cx="2752725" cy="178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7" descr="u=847200897,3835032652&amp;fm=21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965" y="1485900"/>
            <a:ext cx="2517140" cy="1885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Rectangle 10"/>
          <p:cNvSpPr/>
          <p:nvPr/>
        </p:nvSpPr>
        <p:spPr>
          <a:xfrm>
            <a:off x="6516370" y="4652645"/>
            <a:ext cx="2324100" cy="6527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20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</a:t>
            </a:r>
            <a:r>
              <a:rPr lang="zh-CN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嘿 嘿</a:t>
            </a:r>
            <a:endParaRPr lang="zh-CN" altLang="en-US" sz="40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5" name="图片 9" descr="u=3940602749,986138617&amp;fm=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95" y="3932555"/>
            <a:ext cx="3048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内容占位符 3" descr="9125-11032611162220.jpg"/>
          <p:cNvPicPr>
            <a:picLocks noGrp="1" noChangeAspect="1"/>
          </p:cNvPicPr>
          <p:nvPr>
            <p:ph idx="1"/>
          </p:nvPr>
        </p:nvPicPr>
        <p:blipFill>
          <a:blip r:embed="rId5"/>
          <a:srcRect l="7969" t="11041" r="7055" b="11577"/>
          <a:stretch>
            <a:fillRect/>
          </a:stretch>
        </p:blipFill>
        <p:spPr>
          <a:xfrm>
            <a:off x="4067810" y="3932555"/>
            <a:ext cx="3415030" cy="2332355"/>
          </a:xfrm>
        </p:spPr>
      </p:pic>
      <p:sp>
        <p:nvSpPr>
          <p:cNvPr id="5127" name="Rectangle 8"/>
          <p:cNvSpPr/>
          <p:nvPr/>
        </p:nvSpPr>
        <p:spPr>
          <a:xfrm>
            <a:off x="2844165" y="2204720"/>
            <a:ext cx="2200910" cy="6527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20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en-US" altLang="zh-CN" sz="4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 X</a:t>
            </a:r>
            <a:endParaRPr lang="en-US" altLang="zh-CN" sz="40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6804025" y="2276475"/>
            <a:ext cx="2200910" cy="6527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20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en-US" altLang="zh-CN" sz="4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 X</a:t>
            </a:r>
            <a:endParaRPr lang="en-US" altLang="zh-CN" sz="40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7" grpId="0"/>
      <p:bldP spid="5124" grpId="0"/>
    </p:bldLst>
  </p:timing>
</p:sld>
</file>

<file path=ppt/tags/tag1.xml><?xml version="1.0" encoding="utf-8"?>
<p:tagLst xmlns:p="http://schemas.openxmlformats.org/presentationml/2006/main">
  <p:tag name="KSO_DOCER_RESOURCE_TRACE_INFO" val="{&quot;id&quot;:&quot;25114459&quot;,&quot;origin&quot;:0,&quot;type&quot;:&quot;wordart&quot;,&quot;user&quot;:&quot;269469278&quot;}"/>
</p:tagLst>
</file>

<file path=ppt/tags/tag2.xml><?xml version="1.0" encoding="utf-8"?>
<p:tagLst xmlns:p="http://schemas.openxmlformats.org/presentationml/2006/main">
  <p:tag name="commondata" val="eyJoZGlkIjoiYjJjOTQxYzhjODMyMDAzZmE0MDJkMWFkNmJlNDkwYTUifQ=="/>
  <p:tag name="resource_record_key" val="{&quot;12&quot;:[25114461]}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WPS 演示</Application>
  <PresentationFormat>全屏显示(4:3)</PresentationFormat>
  <Paragraphs>14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</vt:i4>
      </vt:variant>
    </vt:vector>
  </HeadingPairs>
  <TitlesOfParts>
    <vt:vector size="17" baseType="lpstr">
      <vt:lpstr>Arial</vt:lpstr>
      <vt:lpstr>宋体</vt:lpstr>
      <vt:lpstr>Wingdings</vt:lpstr>
      <vt:lpstr>Calibri</vt:lpstr>
      <vt:lpstr>微软雅黑</vt:lpstr>
      <vt:lpstr>Arial Unicode MS</vt:lpstr>
      <vt:lpstr>字魂江汉手书</vt:lpstr>
      <vt:lpstr>字小魂彩虹高光体</vt:lpstr>
      <vt:lpstr>标准粗黑</vt:lpstr>
      <vt:lpstr>方正少儿简体</vt:lpstr>
      <vt:lpstr>阿里巴巴和七个小矮人</vt:lpstr>
      <vt:lpstr>方正大标宋简体</vt:lpstr>
      <vt:lpstr>默认设计模板</vt:lpstr>
      <vt:lpstr>1_默认设计模板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莫莫兮露矣</cp:lastModifiedBy>
  <cp:revision>6</cp:revision>
  <dcterms:created xsi:type="dcterms:W3CDTF">2014-02-22T05:32:08Z</dcterms:created>
  <dcterms:modified xsi:type="dcterms:W3CDTF">2026-03-08T14:08:06Z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12FD00C172414425AB53883DAE0FCDE5_12</vt:lpwstr>
  </property>
  <property fmtid="{D5CDD505-2E9C-101B-9397-08002B2CF9AE}" pid="3" name="KSOProductBuildVer">
    <vt:lpwstr>2052-12.1.0.25225</vt:lpwstr>
  </property>
</Properties>
</file>